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78" r:id="rId6"/>
    <p:sldId id="284" r:id="rId7"/>
    <p:sldId id="281" r:id="rId8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2022-11-29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2022-11-29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2022-11-29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2022-11-29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2022-11-29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2022-11-29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2022-11-29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2022-11-29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2022-11-29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2022-11-29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2022-11-29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2022-11-29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2022-11-29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2022-11-29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0" y="97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ko-KR" altLang="en-US" dirty="0" smtClean="0">
                <a:solidFill>
                  <a:srgbClr val="FFFFFF"/>
                </a:solidFill>
              </a:rPr>
              <a:t>중간 발표</a:t>
            </a:r>
            <a:endParaRPr lang="en-US" altLang="ko-KR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ko-KR" altLang="en-US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이민</a:t>
            </a:r>
            <a:r>
              <a:rPr lang="en-US" altLang="ko-KR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곽동혁</a:t>
            </a:r>
            <a:r>
              <a:rPr lang="en-US" altLang="ko-KR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김현준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55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프로그램 실행</a:t>
            </a:r>
            <a:r>
              <a:rPr lang="ko-KR" altLang="en-US" sz="2800" dirty="0" smtClean="0"/>
              <a:t> 과정</a:t>
            </a:r>
            <a:endParaRPr lang="en-US" altLang="ko-KR" sz="2800" dirty="0" smtClean="0"/>
          </a:p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최종 목표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80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6000" y="965200"/>
            <a:ext cx="1013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실행 과정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0" y="2540000"/>
            <a:ext cx="10579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구동시에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카메라가 작동하고 </a:t>
            </a:r>
            <a:r>
              <a:rPr lang="en-US" altLang="ko-KR" sz="2800" b="1" u="sng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tensorflow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학습시킨 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손글씨를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인식시켜 </a:t>
            </a:r>
            <a:r>
              <a:rPr lang="en-US" altLang="ko-KR" sz="28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open cv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따서 터미널에 나타나게 됩니다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5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앞서 말한 실행 과정 후에 세그먼트에 터미널에 나타난 결과 값을 나타나게 하는 것이 저희 조의 최종 목표 입니다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5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0</TotalTime>
  <Words>58</Words>
  <Application>Microsoft Office PowerPoint</Application>
  <PresentationFormat>와이드스크린</PresentationFormat>
  <Paragraphs>10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HY얕은샘물M</vt:lpstr>
      <vt:lpstr>맑은 고딕</vt:lpstr>
      <vt:lpstr>Calibri</vt:lpstr>
      <vt:lpstr>Tw Cen MT</vt:lpstr>
      <vt:lpstr>Wingdings 3</vt:lpstr>
      <vt:lpstr>통합</vt:lpstr>
      <vt:lpstr>중간 발표</vt:lpstr>
      <vt:lpstr>목차</vt:lpstr>
      <vt:lpstr>PowerPoint 프레젠테이션</vt:lpstr>
      <vt:lpstr>최종 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2022-11-15T02:20:25Z</dcterms:created>
  <dcterms:modified xsi:type="dcterms:W3CDTF">2022-11-29T02:16:08Z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