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9" r:id="rId7"/>
    <p:sldId id="280" r:id="rId8"/>
    <p:sldId id="282" r:id="rId9"/>
    <p:sldId id="281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2022-11-22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 smtClean="0">
                <a:solidFill>
                  <a:srgbClr val="FFFFFF"/>
                </a:solidFill>
              </a:rPr>
              <a:t>중간 발표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이민</a:t>
            </a:r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곽동혁</a:t>
            </a:r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528" y="2286000"/>
            <a:ext cx="9720073" cy="4023360"/>
          </a:xfrm>
        </p:spPr>
        <p:txBody>
          <a:bodyPr/>
          <a:lstStyle/>
          <a:p>
            <a:r>
              <a:rPr lang="en-US" altLang="ko-KR" dirty="0" smtClean="0"/>
              <a:t>1. OPEN CV</a:t>
            </a:r>
          </a:p>
          <a:p>
            <a:r>
              <a:rPr lang="en-US" altLang="ko-KR" dirty="0" smtClean="0"/>
              <a:t>2. TENSORFLOW</a:t>
            </a:r>
          </a:p>
          <a:p>
            <a:r>
              <a:rPr lang="en-US" altLang="ko-KR" dirty="0" smtClean="0"/>
              <a:t>3. TENSORFLOW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0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는 </a:t>
            </a:r>
            <a:r>
              <a:rPr lang="en-US" altLang="ko-KR" dirty="0"/>
              <a:t>Open Source Computer Vision</a:t>
            </a:r>
            <a:r>
              <a:rPr lang="ko-KR" altLang="en-US" dirty="0"/>
              <a:t>의 약자로 영상 처리에 사용할 수 있는 오픈 소스 라이브러리 입니다</a:t>
            </a:r>
            <a:r>
              <a:rPr lang="en-US" altLang="ko-KR" dirty="0"/>
              <a:t>. </a:t>
            </a:r>
            <a:r>
              <a:rPr lang="ko-KR" altLang="en-US" dirty="0"/>
              <a:t>컴퓨터가 사람의 눈처럼 인식할 수 있게 처리해주는 역할을 하기도 하며</a:t>
            </a:r>
            <a:r>
              <a:rPr lang="en-US" altLang="ko-KR" dirty="0"/>
              <a:t>, </a:t>
            </a:r>
            <a:r>
              <a:rPr lang="ko-KR" altLang="en-US" dirty="0"/>
              <a:t>우리가 많이 사용하는 카메라 </a:t>
            </a:r>
            <a:r>
              <a:rPr lang="ko-KR" altLang="en-US" dirty="0" err="1"/>
              <a:t>어플에서도</a:t>
            </a:r>
            <a:r>
              <a:rPr lang="ko-KR" altLang="en-US" dirty="0"/>
              <a:t> </a:t>
            </a:r>
            <a:r>
              <a:rPr lang="en-US" altLang="ko-KR" dirty="0" err="1"/>
              <a:t>OpenCV</a:t>
            </a:r>
            <a:r>
              <a:rPr lang="ko-KR" altLang="en-US" dirty="0"/>
              <a:t>가 사용하기도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5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플로우</a:t>
            </a:r>
            <a:r>
              <a:rPr lang="ko-KR" altLang="en-US" dirty="0"/>
              <a:t> 그래프를 통한 풍부한 </a:t>
            </a:r>
            <a:r>
              <a:rPr lang="ko-KR" altLang="en-US" dirty="0" smtClean="0"/>
              <a:t>표현력</a:t>
            </a:r>
            <a:endParaRPr lang="en-US" altLang="ko-KR" dirty="0" smtClean="0"/>
          </a:p>
          <a:p>
            <a:r>
              <a:rPr lang="ko-KR" altLang="en-US" dirty="0" smtClean="0"/>
              <a:t>구글 브레인 팀이 개발한 </a:t>
            </a:r>
            <a:r>
              <a:rPr lang="ko-KR" altLang="en-US" dirty="0" err="1" smtClean="0"/>
              <a:t>수치계산과</a:t>
            </a:r>
            <a:r>
              <a:rPr lang="ko-KR" altLang="en-US" dirty="0" smtClean="0"/>
              <a:t> 대규모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위한 오픈소스 라이브러리이다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머신 러닝을 이용하여 </a:t>
            </a:r>
            <a:r>
              <a:rPr lang="ko-KR" altLang="en-US" dirty="0" err="1" smtClean="0"/>
              <a:t>손글씨를</a:t>
            </a:r>
            <a:r>
              <a:rPr lang="ko-KR" altLang="en-US" dirty="0" smtClean="0"/>
              <a:t> 인식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있도록 학습시킬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주차 차단기도 정해진 번호를 인식을 하면 자동으로 열리도록 학습시킬 예정이다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http://linkback.itworld.co.kr/images/onebyone.gif?action_id=3ae9d00d32fd971bd919e2cd7ef5f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2143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8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TENSORFLOW</a:t>
            </a:r>
            <a:r>
              <a:rPr lang="ko-KR" altLang="en-US" sz="3600" dirty="0"/>
              <a:t>를 활용한 </a:t>
            </a:r>
            <a:r>
              <a:rPr lang="ko-KR" altLang="en-US" sz="3600" dirty="0" err="1"/>
              <a:t>손글씨</a:t>
            </a:r>
            <a:r>
              <a:rPr lang="ko-KR" altLang="en-US" sz="3600" dirty="0"/>
              <a:t>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 err="1"/>
              <a:t>손글씨</a:t>
            </a:r>
            <a:r>
              <a:rPr lang="ko-KR" altLang="en-US" sz="1800" dirty="0"/>
              <a:t> 인식 훈련을 위한 </a:t>
            </a:r>
            <a:r>
              <a:rPr lang="ko-KR" altLang="en-US" sz="1800" dirty="0" err="1"/>
              <a:t>손글씨</a:t>
            </a:r>
            <a:r>
              <a:rPr lang="ko-KR" altLang="en-US" sz="1800" dirty="0"/>
              <a:t> </a:t>
            </a:r>
            <a:r>
              <a:rPr lang="en-US" altLang="ko-KR" sz="1800" dirty="0"/>
              <a:t>dataset </a:t>
            </a:r>
            <a:r>
              <a:rPr lang="en-US" altLang="ko-KR" sz="1800" dirty="0" smtClean="0"/>
              <a:t>60</a:t>
            </a:r>
            <a:r>
              <a:rPr lang="en-US" altLang="ko-KR" sz="1800" dirty="0" smtClean="0"/>
              <a:t>000</a:t>
            </a:r>
            <a:r>
              <a:rPr lang="ko-KR" altLang="en-US" sz="1800" dirty="0"/>
              <a:t>개를 불러옵니다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 smtClean="0"/>
              <a:t>2</a:t>
            </a:r>
            <a:r>
              <a:rPr lang="en-US" altLang="ko-KR" sz="1800" dirty="0"/>
              <a:t>. </a:t>
            </a:r>
            <a:r>
              <a:rPr lang="ko-KR" altLang="en-US" sz="1800" dirty="0"/>
              <a:t>위 </a:t>
            </a:r>
            <a:r>
              <a:rPr lang="en-US" altLang="ko-KR" sz="1800" dirty="0"/>
              <a:t>55000</a:t>
            </a:r>
            <a:r>
              <a:rPr lang="ko-KR" altLang="en-US" sz="1800" dirty="0"/>
              <a:t>개 </a:t>
            </a:r>
            <a:r>
              <a:rPr lang="ko-KR" altLang="en-US" sz="1800" dirty="0" err="1" smtClean="0"/>
              <a:t>데이타중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1</a:t>
            </a:r>
            <a:r>
              <a:rPr lang="ko-KR" altLang="en-US" sz="1800" dirty="0" smtClean="0"/>
              <a:t>가지의 정답란을 </a:t>
            </a:r>
            <a:r>
              <a:rPr lang="ko-KR" altLang="en-US" sz="1800" dirty="0"/>
              <a:t>포함하고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 smtClean="0"/>
              <a:t>3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이 정답들을 </a:t>
            </a:r>
            <a:r>
              <a:rPr lang="en-US" altLang="ko-KR" sz="1800" dirty="0"/>
              <a:t>label</a:t>
            </a:r>
            <a:r>
              <a:rPr lang="ko-KR" altLang="en-US" sz="1800" dirty="0"/>
              <a:t>이라고 </a:t>
            </a:r>
            <a:r>
              <a:rPr lang="ko-KR" altLang="en-US" sz="1800" dirty="0" smtClean="0"/>
              <a:t>하고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그러면 위 데이터는 결국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60</a:t>
            </a:r>
            <a:r>
              <a:rPr lang="en-US" altLang="ko-KR" sz="1800" dirty="0" smtClean="0"/>
              <a:t>000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1] 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모양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갖는 </a:t>
            </a:r>
            <a:r>
              <a:rPr lang="ko-KR" altLang="en-US" sz="1800" dirty="0" smtClean="0"/>
              <a:t>배열이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 smtClean="0"/>
              <a:t>4</a:t>
            </a:r>
            <a:r>
              <a:rPr lang="en-US" altLang="ko-KR" sz="1800" dirty="0"/>
              <a:t>. </a:t>
            </a:r>
            <a:r>
              <a:rPr lang="ko-KR" altLang="en-US" sz="1800" dirty="0"/>
              <a:t>이러한 데이터들에 일정한 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처리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를 해준다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> </a:t>
            </a:r>
          </a:p>
          <a:p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5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그리고 평가하여 인식률을 측정합니다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저희의 목표는 </a:t>
            </a:r>
            <a:r>
              <a:rPr lang="en-US" altLang="ko-KR" dirty="0" smtClean="0"/>
              <a:t>OPENCV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TENSORFLOW</a:t>
            </a:r>
            <a:r>
              <a:rPr lang="ko-KR" altLang="en-US" dirty="0" smtClean="0"/>
              <a:t>를 활용하여 기존의 번호판 뿐만 아니라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마저도 인식을 할 수 있도록 하는 것이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205</Words>
  <Application>Microsoft Office PowerPoint</Application>
  <PresentationFormat>와이드스크린</PresentationFormat>
  <Paragraphs>21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HY얕은샘물M</vt:lpstr>
      <vt:lpstr>맑은 고딕</vt:lpstr>
      <vt:lpstr>Calibri</vt:lpstr>
      <vt:lpstr>Tw Cen MT</vt:lpstr>
      <vt:lpstr>Wingdings 3</vt:lpstr>
      <vt:lpstr>통합</vt:lpstr>
      <vt:lpstr>중간 발표</vt:lpstr>
      <vt:lpstr>목차</vt:lpstr>
      <vt:lpstr>OPEN CV</vt:lpstr>
      <vt:lpstr>TENSORFLOW</vt:lpstr>
      <vt:lpstr>TENSORFLOW를 활용한 손글씨 인식</vt:lpstr>
      <vt:lpstr>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2022-11-15T02:20:25Z</dcterms:created>
  <dcterms:modified xsi:type="dcterms:W3CDTF">2022-11-22T00:03:51Z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