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46" r:id="rId2"/>
    <p:sldId id="347" r:id="rId3"/>
    <p:sldId id="348" r:id="rId4"/>
    <p:sldId id="350" r:id="rId5"/>
    <p:sldId id="351" r:id="rId6"/>
    <p:sldId id="361" r:id="rId7"/>
    <p:sldId id="362" r:id="rId8"/>
    <p:sldId id="368" r:id="rId9"/>
    <p:sldId id="363" r:id="rId10"/>
    <p:sldId id="364" r:id="rId11"/>
    <p:sldId id="365" r:id="rId12"/>
    <p:sldId id="366" r:id="rId13"/>
    <p:sldId id="367" r:id="rId14"/>
    <p:sldId id="3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42" autoAdjust="0"/>
  </p:normalViewPr>
  <p:slideViewPr>
    <p:cSldViewPr snapToGrid="0">
      <p:cViewPr varScale="1">
        <p:scale>
          <a:sx n="74" d="100"/>
          <a:sy n="74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3:23.74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603 497 24575,'0'429'0,"-2"-403"0,0 0 0,-8 32 0,5-28 0,-3 34 0,8 81 0,-1 17 0,-12-77 0,8-59 0,-3 35 0,7-48 0,-1 40 0,-12 64 0,8-72 0,2 1 0,4 80 0,-1 19 0,-12-63 0,8-56 0,-3 37 0,7-44 0,0 0 0,-2 0 0,0 0 0,-1-1 0,-7 23 0,1-12 0,3 0 0,0 1 0,2 0 0,-2 46 0,7 126 0,3-84 0,-3 1794 0,-1-1886 0,-2 0 0,-6 32 0,3-28 0,-2 34 0,7 47 0,2-62 0,-2 0 0,-9 50 0,3-41 0,-1 72 0,5-45 0,-10 23 0,0 23 0,13-112 0,0-5 0,0 0 0,-1 1 0,0-1 0,-1 0 0,-1 0 0,0 0 0,-9 23 0,5-16 0,0 1 0,1 1 0,1-1 0,2 1 0,0 0 0,0 45 0,1-18 0,-10 47 0,7-62 0,-2 40 0,-10 83 0,7-76 0,-2 3 0,5-35 0,-2 53 0,7-83 0,0 0 0,-2 0 0,0-1 0,-10 29 0,6-25 0,2 0 0,-6 42 0,9 66 0,3-88 0,-1-1 0,-8 50 0,2-33 0,0 99 0,3-34 0,-8-41 0,6-57 0,-1 36 0,7 115 0,-2 23 0,-10-95 0,-3 29 0,16 206 0,-2-321 0,-2 0 0,0 0 0,-1 0 0,-12 35 0,9-31 0,0 0 0,-5 41 0,8 234 0,7-154 0,-3 1768 0,-2-1869 0,-10 55 0,-2 35 0,13 564 0,3-335 0,-2-309 0,-2 3 0,4 0 0,14 99 0,-11-121 0,-2 0 0,-1 43 0,1 2 0,-3-76 0,0 0 0,0 0 0,1 0 0,-1 0 0,1 0 0,0 0 0,0 0 0,0 0 0,0 0 0,0-1 0,1 1 0,0 0 0,-1-1 0,1 0 0,0 1 0,0-1 0,0 0 0,0 0 0,0 0 0,1 0 0,-1 0 0,1 0 0,-1-1 0,1 1 0,0-1 0,0 0 0,-1 0 0,1 0 0,6 2 0,5-1 0,1 0 0,0-1 0,-1-1 0,1 0 0,15-3 0,-1 2 0,812-6 0,-483 9 0,122-2 0,-449 2 0,60 10 0,-57-6 0,47 2 0,-68-7 0,0 1 0,0 0 0,-1 1 0,1 1 0,22 9 0,-18-6 0,-1-2 0,28 6 0,16 0 0,-18-2 0,0-3 0,47 2 0,890-8 0,-455-1 0,-481-1 0,56-10 0,33-2 0,79 16 0,89-4 0,-194-11 0,29-1 0,10 0 0,14 0 0,13 1 0,0-1 0,-153 13 0,0-2 0,-1 0 0,1-1 0,34-12 0,-31 9 0,0 1 0,0 1 0,22-3 0,47-1 0,228-11 0,1057 21 0,-771-1 0,-579-2 0,0 0 0,32-8 0,-28 5 0,34-3 0,396 5 0,-237 6 0,-163-2 0,-25 0 0,0-1 0,0-1 0,58-11 0,-65 7 0,1 1 0,38 1 0,27-4 0,-81 4 0,0 0 0,0-1 0,21-10 0,-21 8 0,0 1 0,1 0 0,15-3 0,1 4 0,1 2 0,47 2 0,-50 1 0,0-2 0,0 0 0,41-8 0,-9 0 0,0 2 0,1 3 0,101 6 0,-50 0 0,640-2 0,-729 1 0,0 2 0,37 8 0,-46-7 0,0-1 0,0-1 0,1 0 0,-1 0 0,1-1 0,0-1 0,-1-1 0,1 0 0,15-4 0,-28 5 0,0-1 0,0 0 0,0 0 0,0 0 0,0 0 0,-1 0 0,1 0 0,0 0 0,-1 0 0,1-1 0,-1 1 0,1-1 0,-1 1 0,0-1 0,0 0 0,0 1 0,1-1 0,-2 0 0,1 0 0,0 0 0,0 0 0,-1 0 0,1 0 0,-1 0 0,1 0 0,-1 0 0,0 0 0,0-2 0,0-8 0,0 0 0,-1 0 0,-5-23 0,0 0 0,-17-119 0,15 98 0,3-1 0,2 1 0,6-67 0,-1 19 0,0-34 0,-5-169 0,-9 201 0,-2-26 0,12-566 0,4 336 0,-2-115 0,2 459 0,0 0 0,1 0 0,0 0 0,2 0 0,8-20 0,-6 16 0,-1 0 0,8-44 0,-13-71 6,-2 102-35,1-1 0,1 1-1,9-49 1,-2 37-100,-3-1-1,-2 0 0,-3-54 0,2-43 760,10 60-630,-6 58 0,1-35 0,-6 51 0,1-42 0,13-67 0,-8 65 0,-2-1 0,-5-105 0,-2 72 0,3 76 0,1 0 0,0 0 0,1 0 0,0 0 0,1 0 0,7-17 0,-4 14 0,-2 1 0,0-1 0,5-33 0,-7 0 0,-5-55 0,0 69 0,2-1 0,1 0 0,11-69 0,-4 59 0,-3 0 0,-1 0 0,-4-78 0,1-34 0,12 76 0,-8 56 0,3-37 0,-8-98 0,1-19 0,12 96 0,-8 57 0,3-34 0,-8-40 0,-2 62 0,7-59 0,-2 78-237,2 0-1,11-30 0,-9 29-71,8-39 0,-10 21 309,-2-74 0,-3 74 0,9-76 0,-2 54 0,-1-110 0,-2 26 0,9 38 0,2-25 0,-13 64 0,12-67 0,-7 27 0,-1 9 0,-2 79 0,1 0 0,10-28 0,-8 26 0,8-38 0,-11 24 199,-1-1-1,-4-42 0,0 48-14,1-1 0,1 1 0,9-49 0,-3 37-184,-2 0 0,-2 1 0,-2-56 0,1-32 0,10 47 0,-6 57 0,1-36 0,-4-375 0,-5 225 0,4 165 0,11-60 0,-6 60 0,0-57 0,-8-752 0,3 838 0,0-1 0,1 1 0,1 0 0,0 0 0,8-19 0,-5 15 0,0 0 0,5-44 0,-8-233 0,-7 154 0,3-1050 0,2 1162 0,10-57 0,-6 54 0,2-44 0,-7 58 0,-3-297 0,-2 289-1365,-2 6-5461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7:01.90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24575,'0'0'-8191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7:17.48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30 24575,'1'4'0,"-1"0"0,1 0 0,1-1 0,-1 1 0,0-1 0,1 1 0,0-1 0,0 1 0,0-1 0,0 0 0,0 0 0,1 0 0,0 0 0,-1-1 0,7 5 0,-5-3 0,0 1 0,0-1 0,0 1 0,0-1 0,-1 1 0,5 8 0,-3 1 0,-1-1 0,0 1 0,-1 0 0,0 0 0,0 29 0,-5 76 0,-1-52 0,2 42 0,1-96 0,0-15 0,-2-40 0,-9-56 0,-3-35 0,13 115 0,1 0 0,1 1 0,0-1 0,1 0 0,1 1 0,1-1 0,1 1 0,0 0 0,11-23 0,-13 35 0,0 1 0,1-1 0,0 1 0,0 0 0,0 0 0,0 0 0,0 0 0,1 1 0,-1-1 0,1 1 0,0 0 0,0 1 0,0-1 0,1 1 0,-1 0 0,11-2 0,3 0 0,-1 0 0,1 2 0,33-1 0,-49 3 0,13-1 0,0 1 0,1 1 0,-1 0 0,0 1 0,22 6 0,-34-7 0,-1 0 0,0 0 0,0 0 0,0 1 0,0-1 0,0 1 0,0 0 0,0 0 0,0 0 0,-1 0 0,1 1 0,-1-1 0,0 1 0,0-1 0,0 1 0,0 0 0,0 0 0,0 0 0,-1 0 0,1 0 0,-1 0 0,0 0 0,0 0 0,0 1 0,0-1 0,-1 0 0,1 1 0,-1-1 0,0 0 0,0 1 0,0-1 0,-1 6 0,0 0 0,-1-1 0,0 0 0,0 0 0,-1 0 0,0-1 0,0 1 0,-1-1 0,0 1 0,-5 6 0,-7 9 0,-27 28 0,26-32 0,-26 38 0,24-18 0,-5 7 0,22-43 0,1-1 0,-1 1 0,0-1 0,-1 1 0,1-1 0,0 0 0,-1 0 0,1 0 0,-1 0 0,1-1 0,-1 1 0,-6 2 0,9-4 0,0 0 0,0 1 0,-1-1 0,1 0 0,0 0 0,0 0 0,-1 1 0,1-1 0,0 0 0,0 0 0,-1 0 0,1 0 0,0 0 0,0 0 0,-1 1 0,1-1 0,0 0 0,-1 0 0,1 0 0,0 0 0,-1 0 0,1 0 0,0 0 0,0 0 0,-1 0 0,1-1 0,0 1 0,-1 0 0,1 0 0,0 0 0,0 0 0,-1 0 0,1 0 0,0-1 0,-1 1 0,1 0 0,0 0 0,0 0 0,0-1 0,-1 1 0,1 0 0,0-1 0,8-11 0,22-15 0,22-2 0,-21 11 0,44-18 0,-59 30 0,0 0 0,1 1 0,0 1 0,0 1 0,1 1 0,-1 0 0,1 1 0,-1 0 0,1 2 0,-1 0 0,0 1 0,1 1 0,17 5 0,-31-7 0,0 1 0,-1-1 0,1 1 0,-1 0 0,0 0 0,1 0 0,-1 0 0,0 0 0,0 1 0,0-1 0,-1 1 0,1 0 0,-1 0 0,1 0 0,-1 0 0,0 0 0,0 1 0,1 3 0,0 0 0,-2-1 0,1 0 0,-1 0 0,0 1 0,0-1 0,0 0 0,-1 1 0,0-1 0,-1 1 0,-1 7 0,0 0 0,-1 0 0,-1 0 0,-1 0 0,0-1 0,0 0 0,-2 0 0,1 0 0,-2-1 0,-10 16 0,12-22 0,-1 1 0,1-1 0,-1 0 0,0 0 0,-1-1 0,0 0 0,1-1 0,-1 1 0,-1-1 0,1-1 0,0 0 0,-1 0 0,0 0 0,0-1 0,-11 1 0,-15 0 0,1-1 0,-62-6 0,24 1 0,37 3-1365,4 0-5461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7:19.3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1 143 24575,'0'630'0,"0"-1101"0,2 435 0,1 1 0,3 0 0,16-60 0,-20 89 0,0 0 0,1 0 0,0 1 0,0 0 0,0-1 0,1 1 0,0 0 0,0 1 0,0-1 0,0 1 0,1-1 0,0 1 0,0 1 0,0-1 0,0 1 0,1 0 0,-1 0 0,1 0 0,0 1 0,-1 0 0,11-2 0,-10 2 0,1 0 0,-1 1 0,1 0 0,0 0 0,-1 1 0,1 0 0,0 0 0,0 0 0,-1 1 0,1 0 0,0 0 0,-1 1 0,1 0 0,-1 0 0,0 0 0,1 1 0,-1 0 0,0 0 0,9 7 0,-3 0 0,11 10 0,24 25 0,-41-38 0,1 1 0,-1 0 0,-1 0 0,1 1 0,-2-1 0,1 1 0,5 14 0,-8-14 0,4 5 0,-2 0 0,0 1 0,-1 0 0,3 21 0,-6-34 0,0 0 0,1 0 0,-1 0 0,0 0 0,0 0 0,0 0 0,-1 0 0,1-1 0,0 1 0,-1 0 0,1 0 0,-1 0 0,0 0 0,1 0 0,-1 0 0,0-1 0,0 1 0,0 0 0,0-1 0,-1 1 0,1-1 0,0 1 0,-1-1 0,1 0 0,-1 1 0,1-1 0,-1 0 0,0 0 0,1 0 0,-1 0 0,0 0 0,0-1 0,0 1 0,0 0 0,0-1 0,0 0 0,1 1 0,-1-1 0,0 0 0,0 0 0,0 0 0,-4 0 0,-4-2 0,0 0 0,0 0 0,0-1 0,0 0 0,1-1 0,-1 0 0,-9-6 0,-33-12 0,27 15-1365,3 2-5461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7:22.22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0 111 24575,'29'0'0,"-11"-1"0,-1 0 0,0 2 0,0 0 0,0 1 0,0 1 0,-1 0 0,32 11 0,-27-6 0,1-1 0,-1-1 0,2 0 0,-1-2 0,41 2 0,118-7 0,-77-2 0,376 4 0,-455-3 0,0 0 0,34-8 0,-30 4 0,37-2 0,-21 6 0,11-1 0,60-10 0,-73 8 0,79 0 0,-77 4 0,73-9 0,-57 2 0,119-1 0,-167 8 0,1-1 0,0 0 0,-1-1 0,0 0 0,0-1 0,16-7 0,-14 5 0,1 0 0,0 2 0,32-6 0,252 6 0,-155 7 0,-12-1 0,142-5 0,-191-10 0,-57 8 0,35-3 0,374 5 0,-224 6 0,2416-3 0,-2585 2 0,57 10 0,30 1 0,16 1 0,13 0 0,594-15-1365,-723 1-5461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7:35.14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4 142 24575,'1'10'0,"0"0"0,1-1 0,0 1 0,1-1 0,0 1 0,0-1 0,7 13 0,-5-10 0,0 0 0,0 1 0,4 20 0,-3 26 0,-2 1 0,-6 91 0,-1-41 0,4-69 0,-3 44 0,-2-71 0,-1-13 0,3-2 0,1 0 0,0 0 0,1-1 0,-1 1 0,0 0 0,0-1 0,0 1 0,1 0 0,-1-1 0,1 1 0,-1-1 0,1 1 0,0-1 0,-1-1 0,-22-142 0,15 77 0,3 0 0,6-114 0,1 64 0,-3 89 0,1 18 0,-1 0 0,2 0 0,-1 0 0,5-18 0,-4 26 0,0-1 0,0 0 0,1 1 0,-1-1 0,1 1 0,0 0 0,0 0 0,1 0 0,-1 0 0,0 0 0,1 0 0,0 0 0,0 1 0,0-1 0,0 1 0,0 0 0,5-3 0,11-5 0,1 1 0,0 1 0,0 0 0,0 2 0,1 0 0,0 2 0,0 0 0,1 1 0,-1 1 0,1 1 0,-1 1 0,1 1 0,37 7 0,-54-8 0,-1 1 0,1 1 0,-1-1 0,0 1 0,0-1 0,0 1 0,0 0 0,0 1 0,0-1 0,0 1 0,0-1 0,-1 1 0,0 0 0,1 1 0,4 6 0,-4-4 0,-1 0 0,-1 0 0,1 0 0,-1 1 0,0-1 0,0 1 0,-1-1 0,0 1 0,0 0 0,0 8 0,-1 10 0,-1 1 0,0-1 0,-2 0 0,-1 0 0,-1 0 0,-1 0 0,-1-1 0,-15 32 0,21-52 0,-1 0 0,0-1 0,0 1 0,0-1 0,-1 0 0,1 0 0,-1 0 0,0 0 0,0 0 0,0 0 0,0-1 0,0 0 0,-1 1 0,1-1 0,-1 0 0,1-1 0,-1 1 0,-4 1 0,-9 2 0,1-1 0,-1 0 0,-19 1 0,-14 3 0,42-6 0,-2 0 0,1 0 0,-1 0 0,1 1 0,0 1 0,0 0 0,-13 7 0,22-11 0,-1 0 0,1 1 0,0-1 0,-1 1 0,1-1 0,-1 1 0,1-1 0,0 1 0,-1-1 0,1 1 0,0-1 0,-1 1 0,1-1 0,0 1 0,0 0 0,0-1 0,-1 1 0,1-1 0,0 1 0,0 0 0,0-1 0,0 1 0,0-1 0,0 1 0,0 0 0,0-1 0,1 1 0,-1-1 0,0 1 0,1 1 0,15 17 0,29 8 0,3-5 0,-30-15 0,0 1 0,0 1 0,-1 0 0,23 17 0,-25-15 0,0-1 0,1-1 0,1-1 0,-1 0 0,29 9 0,-19-8 0,34 18 0,-17-6-1365,-23-14-5461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7:36.6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306 5 24575,'-65'-1'0,"41"-1"0,1 1 0,-1 1 0,0 1 0,0 2 0,-43 9 0,64-11 0,-1 0 0,1 0 0,0 1 0,0-1 0,1 1 0,-1 0 0,0 0 0,0 0 0,1 0 0,-1 0 0,1 1 0,0-1 0,0 1 0,0-1 0,0 1 0,0 0 0,0 0 0,1 0 0,0 0 0,-1 0 0,1 0 0,0 0 0,0 1 0,1-1 0,-1 0 0,1 1 0,0-1 0,-1 0 0,2 1 0,-1-1 0,0 0 0,1 1 0,-1-1 0,2 4 0,0 1 0,0-1 0,0 0 0,0 0 0,1-1 0,0 1 0,0-1 0,1 1 0,0-1 0,0 0 0,0 0 0,1-1 0,0 1 0,0-1 0,11 9 0,40 14 0,-46-23 0,1 0 0,0 0 0,-1 1 0,0 1 0,15 11 0,14 12 0,-34-28 0,-1 1 0,0 0 0,1 0 0,-1 0 0,0 0 0,0 1 0,-1-1 0,1 1 0,-1 0 0,0 0 0,0 1 0,0-1 0,0 1 0,-1-1 0,0 1 0,0 0 0,0 0 0,2 7 0,-3-5 0,0 0 0,0 0 0,-1 0 0,1 0 0,-1 0 0,-1 0 0,0 0 0,0 0 0,0 0 0,-1 0 0,1 0 0,-2-1 0,1 1 0,-6 9 0,3-6 0,-2-1 0,1 0 0,-1 0 0,-1-1 0,0 0 0,0 0 0,0 0 0,-15 8 0,17-11-68,-1-1 0,1 0-1,-1 0 1,0-1 0,0 0 0,0 0-1,-1-1 1,1 0 0,-1 0 0,1-1-1,-1 0 1,0 0 0,1-1 0,-1 0-1,0 0 1,1-1 0,-1 0 0,0 0-1,-12-4 1,-2-7-6758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7:38.3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1 246 24575,'0'500'0,"0"-1074"0,0 564 0,0-1 0,1 1 0,1-1 0,0 1 0,0 0 0,1 0 0,0 0 0,1 0 0,0 0 0,9-15 0,-11 21 0,0 1 0,0 0 0,1 0 0,-1 0 0,1 0 0,0 1 0,0-1 0,0 1 0,0-1 0,0 1 0,1 0 0,-1 0 0,1 1 0,-1-1 0,1 1 0,0-1 0,-1 1 0,1 0 0,0 1 0,0-1 0,0 1 0,0-1 0,0 1 0,-1 0 0,1 1 0,0-1 0,0 1 0,0-1 0,0 1 0,-1 0 0,7 3 0,8 4 0,-1 0 0,0 2 0,24 17 0,-10-7 0,-23-14 0,0 1 0,-1 0 0,0 0 0,0 0 0,0 1 0,-1 0 0,6 10 0,22 27 0,-23-34 0,-2 1 0,1 0 0,-2 0 0,1 1 0,-2 0 0,0 0 0,0 1 0,-1 0 0,-1 0 0,-1 1 0,0-1 0,0 1 0,-2 0 0,0 0 0,1 17 0,-4-29 0,1 0 0,-1 1 0,1-1 0,-1 0 0,0 0 0,0 0 0,0 0 0,-1-1 0,1 1 0,-1 0 0,0 0 0,1-1 0,-1 1 0,0-1 0,0 0 0,-1 1 0,1-1 0,0 0 0,-1 0 0,1-1 0,-1 1 0,0 0 0,0-1 0,1 0 0,-1 1 0,0-1 0,0 0 0,0-1 0,0 1 0,-1 0 0,-3-1 0,-12 3 0,-1-1 0,0-2 0,-37-2 0,33 1 0,-5-1-273,0 2 0,0 1 0,0 1 0,-42 9 0,51-7-6553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7:55.50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1 215 24575,'48'1'0,"-11"0"0,-1-1 0,56-8 0,-83 7 0,0-1 0,-1 0 0,1 0 0,0-1 0,-1 0 0,1-1 0,-1 0 0,0 0 0,0-1 0,-1 0 0,1 0 0,-1-1 0,0 0 0,-1 0 0,8-9 0,-12 13 0,0 0 0,-1 0 0,1 0 0,-1-1 0,0 1 0,0 0 0,0-1 0,0 1 0,0 0 0,0-1 0,-1 1 0,1-1 0,-1 0 0,1 1 0,-1-1 0,0 1 0,0-1 0,0 0 0,-1 1 0,0-4 0,0 2 0,-1 1 0,1 0 0,-1 0 0,0-1 0,0 1 0,0 0 0,0 1 0,-1-1 0,1 0 0,-1 1 0,0-1 0,1 1 0,-5-2 0,-1-2 0,-1 1 0,-1 0 0,1 1 0,-1 0 0,0 0 0,0 1 0,0 0 0,0 1 0,-13-1 0,21 2 0,0 1 0,0 0 0,0 0 0,0 1 0,1-1 0,-1 0 0,0 1 0,0-1 0,0 1 0,0-1 0,1 1 0,-1 0 0,0 0 0,1 0 0,-1 0 0,0 0 0,1 0 0,0 0 0,-3 3 0,1-1 0,1 0 0,0 0 0,0 1 0,0-1 0,1 0 0,-1 1 0,1 0 0,0-1 0,-1 7 0,-1 7 0,2 1 0,0 0 0,2 26 0,-1-29 0,1 52 0,4 75 0,-5-139 0,0 0 0,1 0 0,0 0 0,0-1 0,0 1 0,0 0 0,0 0 0,1 0 0,-1-1 0,1 1 0,0-1 0,0 1 0,0-1 0,0 0 0,0 1 0,0-1 0,0 0 0,1 0 0,-1-1 0,1 1 0,0-1 0,-1 1 0,1-1 0,0 0 0,0 0 0,0 0 0,0 0 0,0 0 0,0-1 0,4 1 0,12 1 0,0 0 0,0-2 0,35-3 0,-26 1 0,10 2-103,40-3 329,-73 3-340,0-1-1,0 0 1,0 0-1,0-1 1,0 1-1,0-1 1,-1 0-1,1 0 1,-1-1-1,0 0 1,1 1-1,3-5 1,7-10-6712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7:56.8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24575,'1'0'0,"0"0"0,0 1 0,0-1 0,0 0 0,0 1 0,0-1 0,0 1 0,0-1 0,-1 1 0,1-1 0,0 1 0,0 0 0,-1-1 0,1 1 0,0 0 0,-1 0 0,1 0 0,-1-1 0,1 1 0,-1 0 0,1 0 0,-1 0 0,1 0 0,-1 0 0,0 0 0,0 0 0,1 1 0,4 31 0,-4-31 0,1 43 0,-3 55 0,-1-59 0,7 78 0,-2-107 0,0 0 0,0 0 0,1 0 0,7 13 0,-5-12 0,-1-1 0,-1 1 0,4 18 0,-7-30-25,7 70 173,-8-66-254,0-1 0,0 1-1,0-1 1,-1 1 0,0-1-1,1 1 1,-2-1 0,1 1 0,0-1-1,-1 0 1,0 0 0,0 0-1,-3 5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7:57.78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63 24575,'5'0'0,"6"0"0,5 0 0,10 0 0,5 0 0,2 0 0,0 0 0,3 0 0,-4-5 0,-2-1 0,-3 0 0,0 1 0,3 1 0,2 2 0,-4-8 0,-3-3 0,-5 1-8191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8:00.04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0 24575,'-1'78'0,"2"92"0,-1-167 0,1 1 0,-1 0 0,1 0 0,-1-1 0,1 1 0,0 0 0,0-1 0,1 1 0,-1-1 0,1 0 0,0 1 0,-1-1 0,1 0 0,1 0 0,-1 0 0,0 0 0,1 0 0,0-1 0,5 5 0,-3-4 0,0-1 0,0 1 0,0-1 0,0-1 0,0 1 0,1-1 0,-1 0 0,0 0 0,1 0 0,-1-1 0,1 0 0,10-1 0,-11 1 0,0 0 0,1-1 0,-1 0 0,0 0 0,0 0 0,0 0 0,0-1 0,0 0 0,0 0 0,-1-1 0,1 1 0,-1-1 0,7-4 0,-8 4 0,0-1 0,0 1 0,0-1 0,-1 0 0,1 0 0,-1 0 0,0 0 0,0 0 0,0 0 0,-1-1 0,0 1 0,1 0 0,-2-1 0,1 1 0,0-7 0,-2-58 0,0 59 0,0-1 0,0 1 0,1-1 0,1 1 0,-1-1 0,2 1 0,-1-1 0,8-19 0,-9 29 0,0 1 0,0 0 0,0 0 0,1 0 0,-1 0 0,0 0 0,0 0 0,1 0 0,-1 0 0,0 0 0,0 0 0,1 0 0,-1 0 0,0 0 0,0 0 0,1 0 0,-1 0 0,0 0 0,0 0 0,1 1 0,-1-1 0,0 0 0,0 0 0,0 0 0,1 0 0,-1 0 0,0 1 0,0-1 0,0 0 0,0 0 0,1 0 0,-1 1 0,0-1 0,0 0 0,0 0 0,0 0 0,0 1 0,0-1 0,0 0 0,1 0 0,-1 1 0,0-1 0,0 0 0,0 0 0,0 1 0,0-1 0,0 0 0,0 1 0,10 21 0,-4-9 0,1 2 0,-1 0 0,8 29 0,-9-26 0,0-1 0,8 16 0,-11-30 0,0 0 0,0 0 0,1 0 0,-1 0 0,1-1 0,-1 1 0,1-1 0,0 1 0,0-1 0,0 0 0,0 0 0,0-1 0,0 1 0,1-1 0,-1 1 0,0-1 0,1 0 0,0 0 0,-1-1 0,7 2 0,9-1 0,-1 0 0,37-4 0,-27 2 0,-14 0 0,1 0 0,-1 0 0,0-1 0,26-8 0,-36 9 0,-1 0 0,1-1 0,0 1 0,0-1 0,-1 0 0,1-1 0,-1 1 0,0 0 0,0-1 0,0 0 0,0 0 0,0 0 0,0 0 0,-1 0 0,0 0 0,1-1 0,-1 1 0,0-1 0,-1 1 0,1-1 0,1-6 0,2-17-1365,-3 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7:04.51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1 170 24575,'661'0'0,"-634"-2"0,0 0 0,30-8 0,38-3 0,-82 12 0,-1-1 0,1-1 0,0 0 0,-1-1 0,18-8 0,-14 5 0,0 2 0,30-8 0,20 6 0,21-4 0,-51 6 0,0 0 0,58 1 0,-8 1 0,8-9 0,-60 6 0,46-1 0,-34 6 0,1-2 0,46-10 0,-31 5 0,0 3 0,0 2 0,64 7 0,-10-2 0,-5-3 0,120 3 0,-148 11 0,-56-8 0,35 3 0,22-9 0,-52 0 0,54 5 0,-74-1 0,0 0 0,0 0 0,0 1 0,14 7 0,-14-5 0,1-1 0,0 0 0,17 3 0,77 3 0,2 1 0,58 15 0,-136-23 0,57 2 0,-59-6 0,0 2 0,42 7 0,-43-4 0,50 2 0,-2-1 0,-63-3 0,0 1 0,0 0 0,21 9 0,-21-7 0,0-1 0,0-1 0,18 4 0,118 10 0,-26 0 0,-12-3 0,-77-11 0,65 1 0,-67-5 0,-1 1 0,53 10 0,-22-2 0,1-2 0,0-3 0,95-6 0,-44 0 0,-96 3 0,1 1 0,-1 1 0,0 1 0,0 0 0,20 8 0,-17-4 0,1-2 0,-1-1 0,24 3 0,72-5 0,-75-3 0,72 9 0,-3 3 0,0-5 0,127-8 0,-83-1 0,1517 2 0,-1640 2 0,60 10 0,-58-5 0,48 1 0,569-7 0,-313-3 0,209 2 0,-505 2 0,56 10 0,35 2 0,404-13 0,-255-3 0,-268 4 0,0-1 0,0 2 0,0 0 0,0 0 0,-1 1 0,15 7 0,-12-5 0,0 0 0,1-1 0,30 5 0,8-3 0,54 16 0,1 1 0,-54-12 54,24 3-1473,-52-12-5407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8:02.04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0 333 24575,'1'-4'0,"0"0"0,0 0 0,1 0 0,0 0 0,-1 0 0,1 0 0,0 1 0,3-5 0,4-7 0,-2-2 0,0-1 0,-2 0 0,0 0 0,3-23 0,1-5 0,-8 42 0,0 0 0,-1 0 0,1 0 0,-1-1 0,0 1 0,0 0 0,0 0 0,-1 0 0,1-1 0,-1 1 0,0 0 0,0 0 0,-1 0 0,1 0 0,-1 0 0,0 0 0,0 1 0,0-1 0,0 1 0,-1-1 0,1 1 0,-1 0 0,0 0 0,0 0 0,0 0 0,-7-4 0,10 7 0,0 0 0,-1-1 0,1 1 0,0 0 0,-1 0 0,1 0 0,0 0 0,-1-1 0,1 1 0,0 0 0,0 0 0,-1-1 0,1 1 0,0 0 0,0-1 0,-1 1 0,1 0 0,0 0 0,0-1 0,0 1 0,0 0 0,0-1 0,-1 1 0,1-1 0,0 1 0,0 0 0,0-1 0,0 1 0,0 0 0,0-1 0,0 1 0,0-1 0,12-3 0,28 4 0,-33 1 0,65-1 0,-32-1 0,59 7 0,-95-5 0,-1-1 0,1 1 0,-1 0 0,0 0 0,0 1 0,1-1 0,-1 1 0,0-1 0,0 1 0,0 0 0,-1 0 0,1 0 0,0 1 0,-1-1 0,1 1 0,-1-1 0,0 1 0,0 0 0,0 0 0,0 0 0,-1 0 0,1 0 0,-1 0 0,1 1 0,-1-1 0,0 0 0,-1 1 0,2 3 0,0 11 0,0 0 0,-1 0 0,-1 0 0,-3 24 0,1-16 0,2-16 0,0-1 0,0 0 0,1 0 0,0 1 0,1-1 0,0 0 0,0 0 0,1 0 0,6 14 0,-6-18 0,-1-1 0,1 1 0,0-1 0,0 0 0,0 0 0,1 0 0,0 0 0,-1-1 0,1 0 0,1 1 0,-1-1 0,0-1 0,1 1 0,-1-1 0,1 1 0,0-1 0,0-1 0,0 1 0,6 1 0,-2-1 0,0-1 0,0 0 0,0 0 0,0-1 0,0 0 0,0 0 0,0-1 0,0 0 0,0-1 0,0 0 0,0 0 0,0-1 0,-1 0 0,0-1 0,1 0 0,-1 0 0,-1-1 0,1 0 0,-1 0 0,14-12 0,36-33-1365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8:03.93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23 24575,'1'2'0,"1"0"0,-1 1 0,1-1 0,0 0 0,0 0 0,0 0 0,0 0 0,0 0 0,0-1 0,0 1 0,1-1 0,3 2 0,3 4 0,-3-2 0,0 0 0,-1 0 0,0 1 0,0-1 0,-1 1 0,1 1 0,-1-1 0,-1 1 0,1-1 0,-1 1 0,0 0 0,-1 0 0,4 13 0,-1 6 0,-2 0 0,1 43 0,1 9 0,1-43 0,-3-26 0,-1 1 0,0 0 0,-1 0 0,-1 0 0,1 0 0,-3 17 0,2-27 0,0 0 0,0 0 0,0 0 0,0 0 0,0 0 0,0 0 0,0 0 0,0 0 0,0 0 0,0 0 0,0 0 0,0 0 0,0 0 0,0 0 0,-1-1 0,1 1 0,0 0 0,0 0 0,0 0 0,0 0 0,0 0 0,0 0 0,0 0 0,0 0 0,0 0 0,0 0 0,0 0 0,0 0 0,-1 0 0,1 0 0,0 0 0,0 0 0,0 0 0,0 1 0,0-1 0,0 0 0,0 0 0,0 0 0,0 0 0,0 0 0,0 0 0,0 0 0,0 0 0,0 0 0,-1 0 0,1 0 0,0 0 0,0 0 0,0 0 0,0 0 0,0 0 0,0 0 0,0 1 0,0-1 0,0 0 0,0 0 0,0 0 0,0 0 0,0 0 0,0 0 0,0 0 0,0 0 0,0 0 0,0 0 0,0 0 0,0 0 0,0 1 0,0-1 0,0 0 0,-4-9 0,-1-11 0,-1-40 0,3-119 0,4 104 0,-1 65 0,0 0 0,1 0 0,0 0 0,1 0 0,0 0 0,0 0 0,5-13 0,-5 21 0,-1-1 0,0 0 0,1 1 0,-1 0 0,1-1 0,0 1 0,0 0 0,0 0 0,0 0 0,0 0 0,1 0 0,-1 0 0,0 1 0,1-1 0,-1 1 0,1 0 0,0-1 0,-1 1 0,1 0 0,0 1 0,0-1 0,0 0 0,0 1 0,0 0 0,-1 0 0,1 0 0,0 0 0,0 0 0,0 0 0,3 1 0,5 1 0,-1 1 0,0-1 0,-1 1 0,1 1 0,0 0 0,-1 0 0,0 1 0,0 1 0,0-1 0,8 8 0,-11-8 0,0 0 0,0 0 0,-1 1 0,0-1 0,0 1 0,0 1 0,0-1 0,-1 1 0,-1-1 0,1 1 0,-1 0 0,0 0 0,4 15 0,23 145 0,-29-164 0,0 1 0,0-1 0,1 0 0,0 1 0,-1-1 0,1 0 0,1 0 0,-1 0 0,0-1 0,1 1 0,-1 0 0,1-1 0,0 1 0,0-1 0,0 0 0,0 0 0,0 0 0,0-1 0,0 1 0,1-1 0,-1 1 0,1-1 0,-1 0 0,1-1 0,6 2 0,9 0 0,1 0 0,0-2 0,32-2 0,-25 0 0,8 2-68,-16 0-257,0-1 1,1 0 0,20-5 0,-19 0-6502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4:11.8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0 415 24575,'1'43'0,"1"0"0,12 66 0,-6-46 0,-3 0 0,-5 126 0,-2-73 0,1-100 0,1-3 0,-1 0 0,2 1 0,0-1 0,0 0 0,1 0 0,1 1 0,0-2 0,9 23 0,-5-17 0,0 1 0,-1 0 0,-1 0 0,-1 1 0,-1 0 0,2 25 0,-6 125 0,-2-75 0,4 21 0,-3 109 0,-11-144 0,8-55 0,-3 37 0,7 13 0,1-57 0,0-53 0,1-590 0,0 597 0,1 1 0,8-31 0,-4 27 0,1-35 0,-4-349 0,-5 213 0,0 175 0,0 0 0,-8-31 0,5 26 0,-3-33 0,8-208 0,1 262 0,0-1 0,0 1 0,1-1 0,0 1 0,1 0 0,5-12 0,-6 18 0,0 0 0,1 0 0,-1 0 0,1 0 0,0 0 0,0 1 0,0-1 0,1 1 0,-1 0 0,1 0 0,0 0 0,0 0 0,0 1 0,0-1 0,8-2 0,9-5 0,30-19 0,-34 18 0,1 1 0,0 0 0,20-6 0,-32 14 0,19-7 0,0 0 0,0 2 0,1 1 0,0 1 0,28-1 0,-28 5 0,18-1 0,0 2 0,46 5 0,-84-4 0,0 0 0,1 1 0,-1-1 0,0 2 0,-1-1 0,1 0 0,0 1 0,-1 0 0,1 0 0,-1 1 0,0 0 0,0-1 0,0 2 0,-1-1 0,1 0 0,-1 1 0,0 0 0,0 0 0,-1 0 0,5 10 0,2 6 0,-2 0 0,-1 0 0,-1 0 0,6 33 0,-5-21 0,-3-18 0,1 0 0,9 18 0,-8-20 0,-1-1 0,0 1 0,5 25 0,-4 21 0,-3 1 0,-2 0 0,-7 65 0,5-119 0,1 0 0,0 0 0,-1-1 0,0 1 0,0 0 0,-1 0 0,0-1 0,0 1 0,0-1 0,-1 1 0,1-1 0,-1 0 0,0 0 0,-1 0 0,1-1 0,-1 1 0,0-1 0,0 0 0,-1 0 0,1 0 0,-1 0 0,-7 3 0,2-1 0,-2 2 0,-1-1 0,0 0 0,-1-1 0,0 0 0,0-1 0,0-1 0,0 0 0,-29 4 0,-163-7 0,103-4 0,85 3 30,-1-1 0,1-1 0,-20-5 0,29 5-195,0 0 0,0-1 0,1 0 0,-1-1 0,1 1 0,0-2 0,0 1 0,-8-7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4:13.91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24575,'0'653'0,"0"-644"0,0 1 0,1-1 0,0 1 0,1-1 0,-1 1 0,2-1 0,-1 0 0,8 16 0,-7-20 0,-1-1 0,1 0 0,0 0 0,0 0 0,1 0 0,-1 0 0,1 0 0,0-1 0,0 0 0,0 0 0,0 0 0,0 0 0,1-1 0,-1 1 0,1-1 0,0 0 0,0-1 0,6 2 0,4 1 0,0-2 0,1 0 0,0 0 0,-1-2 0,1 0 0,-1 0 0,1-2 0,0 0 0,-1-1 0,0 0 0,0-1 0,0-1 0,0 0 0,-1-1 0,0-1 0,0 0 0,22-15 0,-29 16 0,1 0 0,-1 0 0,0 0 0,-1-1 0,0 0 0,0 0 0,0 0 0,-1-1 0,0 0 0,-1 0 0,1 0 0,5-17 0,1 0 0,10-15 0,-15 31 0,-1 0 0,0-1 0,0 0 0,-1 0 0,-1 0 0,5-18 0,-3-22 0,-2-1 0,-5-87 0,-1 37 0,3 88 0,-1-1 0,0 1 0,0 0 0,-7-22 0,1 24 0,3 20 0,-1 22 0,3 364 0,4-202 0,-3-149 0,-1-26 0,2-1 0,0 1 0,1 0 0,7 33 0,-7-48 0,0 1 0,0-1 0,1 0 0,-1 0 0,1 0 0,0 0 0,0-1 0,0 1 0,0 0 0,0-1 0,1 0 0,-1 1 0,1-1 0,0 0 0,0 0 0,0 0 0,0-1 0,0 1 0,0-1 0,0 0 0,0 1 0,0-1 0,1-1 0,-1 1 0,0 0 0,1-1 0,-1 0 0,0 0 0,1 0 0,4 0 0,11-2 0,1 0 0,0-1 0,-1-1 0,20-7 0,-19 6 0,3-3 0,-1-1 0,0-1 0,0-1 0,-1-1 0,0-1 0,24-19 0,-18 12 0,1 2 0,44-22 0,-61 34 27,0 0 0,-1-1-1,0 0 1,15-14-1,-13 11-525,-1 0-1,21-11 1,-12 10-6327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4:15.33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735 57 24575,'-12'-1'0,"0"-1"0,0-1 0,1 1 0,-1-2 0,-14-6 0,7 3 0,-2 0 0,1 2 0,-1 0 0,0 1 0,0 1 0,0 1 0,0 0 0,0 2 0,-26 3 0,37 0 0,-1 0 0,1 1 0,0 0 0,0 1 0,0 0 0,1 1 0,-1 0 0,-12 11 0,-17 10 0,12-8 0,1 1 0,0 2 0,-40 43 0,38-36 0,14-15 0,0 0 0,2 0 0,-1 1 0,-18 33 0,28-42 0,0 0 0,0 1 0,1-1 0,0 1 0,0 0 0,1 0 0,0-1 0,0 1 0,1 0 0,-1 0 0,1 0 0,1 0 0,0 0 0,0 0 0,0-1 0,1 1 0,2 8 0,-1-6 0,1-1 0,0 1 0,0 0 0,0-1 0,1 0 0,1 0 0,-1-1 0,1 1 0,1-1 0,-1 0 0,1-1 0,0 1 0,1-2 0,0 1 0,0-1 0,0 0 0,11 5 0,9 1 0,2-1 0,-1-1 0,59 10 0,-5-2 0,-77-15 0,0 0 0,0 0 0,-1 1 0,1 0 0,0 0 0,-1 0 0,0 1 0,1-1 0,-1 1 0,-1 1 0,1-1 0,-1 1 0,0 0 0,0 0 0,0 0 0,0 0 0,-1 0 0,0 1 0,0 0 0,-1 0 0,1 0 0,-1 0 0,-1 0 0,1 0 0,-1 0 0,0 0 0,0 1 0,-1-1 0,0 1 0,0-1 0,0 0 0,-1 1 0,0-1 0,0 0 0,-4 11 0,1-10 0,-1 0 0,0-1 0,0 1 0,0-1 0,-1 0 0,0-1 0,0 1 0,0-1 0,-1 0 0,1-1 0,-1 1 0,0-1 0,-10 3 0,-26 20 0,23-13-170,-1-1-1,0 0 0,0-2 1,-1 0-1,-1-1 0,0-2 1,-39 10-1,38-14-6655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4:17.43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304 1 24575,'-1'0'0,"0"1"0,0-1 0,0 0 0,0 1 0,1-1 0,-1 1 0,0-1 0,0 1 0,1 0 0,-1-1 0,0 1 0,1 0 0,-1-1 0,1 1 0,-1 0 0,1 0 0,-1-1 0,1 1 0,0 0 0,-1 0 0,1 0 0,0 0 0,-1 0 0,1 1 0,-6 26 0,5-24 0,-2 11 0,-1 0 0,-1-1 0,-10 23 0,9-22 0,0-1 0,0 2 0,-4 25 0,-7 129 0,6-88 0,-11 58 0,-6 26 0,24-133 0,1 0 0,3 60 0,1-54 0,-6 57 0,2-83 0,0-1 0,0 0 0,-2 0 0,-5 13 0,4-12 0,1 0 0,1 0 0,-4 17 0,4 5 0,1 0 0,3 51 0,1-54 0,-1 0 0,-1 0 0,-8 42 0,2-35 0,3 1 0,0 53 0,1-17 0,-10 10 0,1 2 0,12 14 0,1-70 0,0 0 0,-3 0 0,0-1 0,-8 33 0,5-44 0,-8 40 0,12-296 0,3 113 0,-2 111 0,0 0 0,2 0 0,-1 0 0,1 0 0,1 0 0,0 0 0,1 1 0,0 0 0,0-1 0,2 1 0,-1 1 0,8-11 0,-5 7 0,-1 0 0,-1-1 0,0 1 0,0-1 0,3-20 0,-4 16 0,1 0 0,11-24 0,-14 36 0,1 1 0,0 0 0,0 0 0,0 1 0,0-1 0,1 1 0,0 0 0,0 0 0,0 1 0,10-7 0,-9 7 0,1 0 0,1 0 0,-1 1 0,0 0 0,1 0 0,0 1 0,-1 0 0,1 0 0,0 1 0,0 0 0,0 1 0,0-1 0,0 1 0,0 1 0,0 0 0,14 2 0,-16-1 0,0 0 0,0 0 0,0 1 0,0-1 0,0 1 0,-1 1 0,1-1 0,-1 1 0,0 0 0,0 0 0,0 0 0,0 1 0,-1 0 0,0 0 0,0 0 0,0 0 0,0 0 0,-1 1 0,0 0 0,0 0 0,2 6 0,22 49 0,-20-49 0,-1 1 0,-1-1 0,0 2 0,0-1 0,3 20 0,-2 19 0,-3 1 0,-3 0 0,-6 59 0,-7-30 0,8-55 0,-3 37 0,-3 59 0,11-121 0,0 0 0,0 1 0,0-1 0,1 1 0,-1-1 0,1 0 0,-1 1 0,1-1 0,0 0 0,0 1 0,0-1 0,0 0 0,0 0 0,0 0 0,0 0 0,1 0 0,-1 0 0,3 2 0,0-1 0,-1 0 0,1-1 0,0 1 0,0-1 0,0 0 0,0 0 0,0 0 0,1-1 0,4 2 0,8 1 0,0-1 0,0-1 0,33 0 0,121-5-1365,-144 3-5461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4:19.63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876 356 24575,'0'-2'0,"1"0"0,-1-1 0,0 1 0,1 0 0,0 0 0,-1 0 0,1 0 0,0 0 0,0 0 0,2-2 0,-3 3 0,1 0 0,0 0 0,-1 0 0,1 0 0,0 0 0,-1 0 0,1 0 0,-1 0 0,0-1 0,1 1 0,-1 0 0,0 0 0,0 0 0,0 0 0,0-1 0,0 1 0,0 0 0,0 0 0,0 0 0,0 0 0,0-1 0,-1 1 0,1 0 0,0 0 0,-1 0 0,1 0 0,-1 0 0,1 0 0,-1 0 0,0 0 0,1 0 0,-1 0 0,0 0 0,0 0 0,0 0 0,-1-1 0,-8-6 0,-1 0 0,1 0 0,-19-9 0,-12-8 0,28 16 0,-1 1 0,0 0 0,-1 1 0,0 1 0,0 0 0,0 1 0,-1 1 0,0 0 0,-24-2 0,27 4 0,1 2 0,-1-1 0,1 2 0,-1 0 0,1 0 0,-1 1 0,1 0 0,0 1 0,0 1 0,0 0 0,1 0 0,-23 13 0,28-12 0,0 0 0,1 0 0,-1 0 0,1 1 0,0 0 0,1 0 0,-1 1 0,1-1 0,1 1 0,-5 10 0,3-8 0,0 1 0,0-1 0,-1-1 0,-11 14 0,0-1 0,1 0 0,1 1 0,0 1 0,2 0 0,1 1 0,-18 49 0,21-50 0,0-5 0,-20 33 0,21-40 0,1 0 0,1 0 0,0 1 0,0 0 0,1 0 0,1 0 0,-3 13 0,-43 259 0,41-202 0,8-66 0,0 0 0,-1 1 0,0-1 0,-2-1 0,-9 29 0,7-27 0,0 0 0,0 0 0,2 1 0,0 0 0,1 0 0,1 0 0,0 27 0,2-35 0,0-1 0,1 1 0,1-1 0,0 0 0,0 1 0,0-1 0,1 0 0,1 0 0,0-1 0,0 1 0,0-1 0,1 0 0,0 0 0,1 0 0,12 13 0,30 19 0,-33-29 0,-1 0 0,20 22 0,-23-22 0,1 0 0,0 0 0,1-1 0,20 12 0,-19-14 0,-1 1 0,0 1 0,0 0 0,19 21 0,-26-25 0,-1-1 0,1 1 0,0-1 0,1-1 0,-1 0 0,1 0 0,0 0 0,0 0 0,0-1 0,0 0 0,1-1 0,-1 0 0,1 0 0,15 2 0,8-2 0,1 0 0,44-5 0,-30 2 0,-35 0 0,0 0 0,0 0 0,-1-1 0,1 0 0,-1-1 0,1 0 0,-1 0 0,0-1 0,0-1 0,16-9 0,-9 2 0,-1-1 0,0 0 0,-1-1 0,22-27 0,12-3 0,-39 36 0,-1 0 0,0 0 0,0-1 0,14-18 0,-19 21 0,4-6 0,0 1 0,0 0 0,1 0 0,1 1 0,20-18 0,-24 22 0,1 1 0,-1-1 0,0 0 0,-1 0 0,1-1 0,-1 1 0,0-1 0,-1 0 0,5-10 0,0-4 0,-1 0 0,5-24 0,-7 23 0,1 0 0,14-29 0,-6 20 0,-1 0 0,-2-1 0,16-64 0,-24 77 0,-1 1 0,-1-1 0,0 1 0,-2-1 0,0 0 0,-1 1 0,-1-1 0,-8-34 0,-17-83 0,17 78 0,6 35 0,0 0 0,-2 0 0,-1 0 0,-1 1 0,-1 0 0,-1 0 0,-21-34 0,14 27 0,2 0 0,1-1 0,-14-44 0,24 63 0,-11-41 0,13 40 0,-1 1 0,0-1 0,-1 1 0,0 0 0,-1 0 0,-8-13 0,-64-111-1365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4:20.64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24575,'0'3'0,"0"1"0,1-1 0,0 1 0,-1-1 0,1 1 0,0-1 0,1 1 0,-1-1 0,1 0 0,-1 0 0,1 0 0,0 0 0,0 0 0,4 4 0,42 37 0,-4-5 0,-23-15 0,1 0 0,41 33 0,-51-46 0,0 1 0,14 19 0,-15-18 0,0 0 0,16 13 0,59 55 0,-61-61 0,1-1 0,43 24 0,19 12 0,27 30-1365,-98-72-5461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4:21.39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510 1 24575,'-5'0'0,"1"1"0,0-1 0,0 1 0,0 0 0,0 0 0,0 1 0,0-1 0,0 1 0,0 0 0,0 0 0,1 0 0,-1 1 0,1-1 0,-1 1 0,-4 5 0,-6 7 0,1 0 0,-13 21 0,0-1 0,6-12 0,2 2 0,0 0 0,1 1 0,2 1 0,-17 38 0,25-48 0,-2-1 0,0 0 0,0-1 0,-22 27 0,-1 2 0,2 2-97,19-27-84,-1 0 0,-1-1-1,0 0 1,-2-1 0,0 0 0,-23 18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4:23.68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1 549 24575,'22'0'0,"0"-1"0,30-4 0,-45 3 0,1 0 0,-1 0 0,0 0 0,0-1 0,0 0 0,0 0 0,0-1 0,-1 0 0,1 0 0,8-7 0,3-4 0,33-20 0,-35 25 0,-1 0 0,0-1 0,-1 0 0,13-14 0,11-13 0,62-47 0,3-1 0,-96 80 0,1 0 0,0 0 0,1 1 0,-1 0 0,1 1 0,13-5 0,-11 5 0,0-1 0,0 0 0,16-11 0,26-20 0,61-31 0,-113 67 0,-1-1 0,1 1 0,0 0 0,-1 0 0,1-1 0,0 1 0,0 0 0,-1 0 0,1 0 0,0 0 0,0 0 0,-1 0 0,1 0 0,0 0 0,0 0 0,-1 0 0,1 0 0,0 0 0,0 0 0,-1 1 0,1-1 0,0 0 0,-1 1 0,1-1 0,0 0 0,-1 1 0,1-1 0,-1 1 0,1-1 0,0 1 0,-1-1 0,1 1 0,-1-1 0,1 1 0,-1 0 0,0-1 0,1 1 0,-1 0 0,0-1 0,1 1 0,-1 0 0,0 0 0,0-1 0,0 1 0,0 0 0,1 0 0,-1-1 0,0 1 0,-1 1 0,5 47 0,-4-43 0,-4 379 0,2-359 0,0 0 0,-8 32 0,5-28 0,-3 34 0,8-51 0,0 0 0,-2-1 0,1 1 0,-1-1 0,-1 1 0,0-1 0,-9 21 0,-1 1 0,2 0 0,2 1 0,-9 54 0,17-84 0,-3 30 0,1 1 0,3 44 0,0-49 0,0 0 0,-2 1 0,-8 41 0,3-30 0,2 0 0,2-1 0,4 79 0,1-70 0,-3 0 0,-7 55 0,6-98-136,0 1-1,0-1 1,-1 1-1,0-1 1,0 0-1,-1 0 1,0 0-1,-1 0 0,-5 7 1,-6 6-6690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7:05.31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24575,'0'0'-8191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4:25.07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57 24575,'730'0'0,"-688"-2"0,58-10 0,31-2 0,246 13 0,-175 3 0,-171-4 0,61-11 0,-58 7 0,48-2 0,20 7-1365,-72 2-5461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4:28.80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29 24575,'742'0'0,"-710"-2"0,58-10 0,-55 6 0,46-2 0,21 8-1365,-73 0-5461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4:29.7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24575,'6'1'0,"0"1"0,0 0 0,-1 1 0,1-1 0,-1 1 0,1 0 0,-1 0 0,0 1 0,0 0 0,4 4 0,1 0 0,18 11 0,43 21 0,6 4 0,57 55 0,-120-91 0,0 1 0,-1 1 0,0 0 0,0 1 0,-1 0 0,18 23 0,-29-33 0,0 0 0,0 1 0,0-1 0,-1 0 0,1 1 0,-1-1 0,1 1 0,-1-1 0,0 0 0,1 1 0,-1-1 0,0 1 0,0-1 0,0 1 0,0-1 0,0 1 0,-1-1 0,1 1 0,0-1 0,-1 1 0,1-1 0,-1 1 0,1-1 0,-1 0 0,0 1 0,1-1 0,-1 0 0,0 0 0,0 1 0,0-1 0,0 0 0,0 0 0,0 0 0,0 0 0,0 0 0,-1 0 0,1-1 0,-2 2 0,-8 5 0,0-1 0,-1-1 0,-20 8 0,13-5 0,4-1 0,1 1 0,0 1 0,-20 16 0,22-15 0,-2 0 0,1-1 0,-29 14 0,36-20 0,-4 0 0,1 1 0,0 0 0,0 1 0,0 0 0,1 1 0,-13 9 0,4 0-455,-2-1 0,-31 18 0,32-21-6371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8:11.03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1 141 24575,'20'0'0,"1"0"0,-1-1 0,0-1 0,1-1 0,-1-1 0,-1-1 0,1 0 0,-1-2 0,32-14 0,-40 15 0,1 1 0,0 0 0,0 1 0,0 0 0,0 1 0,0 1 0,15-2 0,89 1 0,-88 4 0,1-1 0,-1-2 0,40-6 0,78-12 0,-31 6 0,-45 6 0,0 3 0,108 6 0,-63 1 0,635-2 0,-737 1 0,0 1 0,0 0 0,0 1 0,0 0 0,-1 1 0,21 9 0,32 10 0,-8-11 0,0-2 0,62 2 0,-92-9 0,0 2 0,38 12 0,28 5 0,-71-17 0,0 2 0,-1 0 0,0 1 0,0 2 0,0 0 0,20 14 0,9 3 0,74 40 0,76 38 0,-183-96 0,1 2 0,-2 0 0,1 1 0,16 16 0,23 18 0,-33-29 0,-2 0 0,0 1 0,-1 1 0,-1 1 0,-1 1 0,-1 1 0,17 27 0,-22-31 0,30 31 0,-30-36 0,0 0 0,-2 0 0,1 1 0,11 23 0,46 96 0,-54-108 0,-2 1 0,-1 0 0,0 1 0,10 48 0,14 115 0,-33-174 0,1 3 0,0 0 0,2 0 0,0-1 0,11 28 0,-10-30 0,0 1 0,-1 0 0,0 0 0,-1 1 0,1 24 0,-2 89 0,-4-90 0,2 1 0,7 44 0,0-28 0,-2 82 0,-2-31 0,10-1 0,0 23 0,-12-76 0,2-1 0,15 75 0,-14-112 0,1 1 0,10 21 0,9 28 0,29 132 0,-44-155-114,-4-27-25,-1 1 0,-1 0 0,-1 0 0,-1 1 0,0-1 0,-2 0 0,0 1 0,-3 26 0,-4-20-6687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8:14.5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1 402 24575,'2'1'0,"0"-1"0,0 1 0,0 0 0,0 0 0,0 0 0,0 0 0,0 0 0,0 0 0,0 0 0,0 1 0,0-1 0,-1 0 0,4 4 0,12 9 0,12 0 0,-20-10 0,0 0 0,-1 1 0,1 0 0,15 12 0,17 18 0,48 29 0,18 15 0,-97-71 0,0 0 0,1-1 0,0 0 0,0 0 0,0-1 0,1-1 0,0 0 0,14 4 0,-20-8 0,-1 0 0,0 0 0,1 0 0,-1-1 0,1 1 0,-1-1 0,1-1 0,-1 1 0,1-1 0,-1 0 0,0 0 0,1-1 0,-1 1 0,0-1 0,0 0 0,0-1 0,0 1 0,0-1 0,-1 0 0,1 0 0,5-6 0,5-5 0,-2-1 0,0 0 0,0-1 0,-1 0 0,-1 0 0,17-37 0,-17 29 0,2 1 0,0 0 0,2 0 0,0 2 0,2 0 0,25-26 0,-30 34 0,-1-1 0,0 0 0,11-18 0,4-7 0,5-7 0,30-61 0,-2 28-1365,-48 57-5461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8:18.58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414 131 24575,'-1'-3'0,"1"1"0,-1-1 0,0 1 0,0-1 0,0 1 0,0 0 0,-1 0 0,1-1 0,-1 1 0,1 0 0,-1 0 0,0 1 0,-3-4 0,-27-20 0,-1 4 0,21 13 0,1 1 0,-2 0 0,1 0 0,-1 1 0,-24-7 0,33 12 0,1 0 0,-1 1 0,1 0 0,-1-1 0,1 1 0,-1 1 0,0-1 0,1 0 0,-1 1 0,1 0 0,0 0 0,-1 0 0,1 0 0,0 0 0,-1 1 0,1 0 0,0-1 0,0 1 0,0 0 0,0 0 0,1 1 0,-1-1 0,1 1 0,-1-1 0,1 1 0,0 0 0,0 0 0,-3 4 0,-69 125 0,65-118 0,1 0 0,1 1 0,0-1 0,0 1 0,2 1 0,0-1 0,1 1 0,0 0 0,1 0 0,1 0 0,1 0 0,0 19 0,1-4 0,1 0 0,8 47 0,-6-64 0,1 0 0,0 0 0,0 0 0,2-1 0,0 0 0,0 0 0,14 21 0,-15-29 0,-1 0 0,1 0 0,0 0 0,0-1 0,1 0 0,-1 0 0,1 0 0,0-1 0,0 0 0,12 5 0,8 2 0,37 7 0,-43-12 0,11 1 0,0 0 0,0-2 0,1-2 0,-1-1 0,0-1 0,1-1 0,35-7 0,-60 6 0,-1 0 0,1-1 0,-1 1 0,0-1 0,0 0 0,0-1 0,0 0 0,-1 0 0,1 0 0,-1 0 0,0-1 0,0 0 0,6-8 0,6-9 0,-1-1 0,12-24 0,-24 40 0,2-6 0,0 0 0,0-1 0,-1 0 0,-1-1 0,-1 1 0,0 0 0,0-1 0,-2 0 0,0 0 0,0 0 0,-2 1 0,-2-22 0,0 14 0,-1 0 0,-1 1 0,0-1 0,-2 1 0,-1 1 0,0-1 0,-21-34 0,-7 7 39,28 40-240,1-1 1,0 0-1,0-1 1,1 0-1,0 0 1,-5-13-1,3-1-6625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8:21.2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24575,'1'7'0,"1"0"0,0 0 0,0 0 0,0 0 0,1 0 0,0 0 0,0-1 0,1 1 0,0-1 0,0 0 0,0 0 0,1-1 0,7 8 0,11 16 0,-14-17 0,0-1 0,1-1 0,1 0 0,12 10 0,-14-13 0,0 0 0,0 0 0,-1 1 0,0 1 0,-1-1 0,0 1 0,9 15 0,-5-3-1365,0-3-5461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8:22.0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562 0 24575,'0'2'0,"0"0"0,-1-1 0,1 1 0,-1-1 0,1 1 0,-1-1 0,1 1 0,-1-1 0,0 0 0,0 1 0,0-1 0,0 0 0,0 1 0,0-1 0,0 0 0,-2 2 0,-27 18 0,11-8 0,5 1 0,-25 29 0,29-29 0,-2-1 0,1-1 0,-23 18 0,20-18 0,0 1 0,0 0 0,-13 18 0,15-17 0,-1 1 0,0-2 0,-17 13 0,-177 131 0,187-140-1365,5 0-5461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8:23.36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24575,'5'0'0,"1"5"0,4 1 0,1 4 0,8 1 0,5-2 0,-2 7 0,1 1 0,-4 2 0,-1-3 0,-3 2 0,5-3 0,-1-4-8191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8:24.83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1 171 24575,'0'-2'0,"0"1"0,1-1 0,-1 1 0,1-1 0,0 1 0,-1-1 0,1 1 0,0-1 0,0 1 0,0-1 0,0 1 0,0 0 0,0 0 0,0-1 0,1 1 0,1-1 0,27-20 0,-18 15 0,17-16 0,-1-1 0,28-31 0,-55 54 0,0 0 0,0 0 0,0 0 0,0 0 0,0 0 0,0 0 0,1 0 0,-1 0 0,0 0 0,1 0 0,-1 1 0,1-1 0,-1 0 0,1 1 0,-1 0 0,1-1 0,-1 1 0,1 0 0,-1 0 0,1-1 0,-1 1 0,1 0 0,0 1 0,-1-1 0,3 1 0,-1 0 0,-1 0 0,0 1 0,1-1 0,-1 1 0,0-1 0,0 1 0,0 0 0,0 0 0,0 0 0,0 0 0,-1 1 0,1-1 0,1 4 0,3 5 0,-1-1 0,0 2 0,-1-1 0,-1 1 0,5 20 0,-3 24 0,-2 1 0,-3-1 0,-6 58 0,-5-59-1365,5-34-5461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7:05.64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24575,'9'0'0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8:25.58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24575,'564'0'-1365,"-536"0"-5461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8:28.97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0 225 24575,'0'1'0,"1"0"0,-1 0 0,0 0 0,1-1 0,-1 1 0,1 0 0,-1 0 0,1 0 0,-1 0 0,1 0 0,0 0 0,-1-1 0,1 1 0,0 0 0,0-1 0,0 1 0,0 0 0,-1-1 0,1 1 0,0-1 0,0 1 0,0-1 0,0 0 0,0 1 0,0-1 0,0 0 0,2 0 0,34 5 0,-31-4 0,238 3 0,-145-5 0,-66-1 0,57-10 0,-55 6 0,46-2 0,-68 8 0,0 0 0,0-1 0,0 0 0,0-1 0,-1-1 0,1 0 0,22-9 0,-15 4 0,0 2 0,0 0 0,1 1 0,-1 1 0,41-3 0,108 7 0,-78 3 0,796-3 0,-855-2 0,58-10 0,-56 6 0,47-2 0,10 9 0,-55 1 0,-1-2 0,0-1 0,62-11 0,-37 3 0,0 2 0,0 3 0,106 6 0,-52 0 0,362-2 0,-433-2 0,55-10 0,34-2 0,270 13 0,-188 3 0,-196-4 0,0 0 0,0-1 0,0 0 0,0-2 0,21-8 0,-18 6 0,0 1 0,0 1 0,25-4 0,92 8 0,-103 2 0,0-1 0,0-1 0,54-9 0,-23 0 0,0 3 0,0 3 0,101 6 0,-44 0 0,2162-2-1365,-2258 0-5461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1:18:49.79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290 4882 24575,'178'0'-2237,"235"0"4474,-367 2-2237,59 11 0,33 2 0,-44-17 0,-54 0 0,77 7 0,-104-3-165,0 2 0,0-1 0,-1 2 0,14 6 0,-12-5 127,-1-1 0,1 0 0,18 3 0,10-2 38,1-3 0,65-3 0,-66-2 0,0 3 0,72 9 0,-49-1-1053,0-4 0,77-2 0,-2-1-90,-7 11 1143,16 1 0,194 15-2325,-101 17 2008,401 24-1268,-556-61 1585,129 32 0,-105-20 0,178 10 0,-236-27 0,322 23-15,-46 3-64,49-18 79,-302-13 0,-43 3 20,1 1-1,-1 2 0,52 14 0,-48-10 654,1-1-1,54 4 1,141-12-289,-106-1-447,-89-1 1507,73-14 0,-46 5-164,-3-1 896,23-2-1336,-63 11-840,1-1 0,-1 0 0,0-2 0,0 0 0,-1-2 0,30-14 0,-8 5 3,71-20-1,-36 14-108,-52 16-32,0 2 0,47-5 0,-5 2 44,-35 2-31,-1 2-347,1-3 0,51-16 0,-41 10 472,0 2 0,0 2 0,60-4 0,-46 5 0,377-48-2016,-343 47 2016,-65 8 0,1-2 0,-1 0 0,0-2 0,28-8 0,2-4 343,0 3 0,1 2-1,63-4 1,-37 10-524,68-10-268,-112 10 1004,0 3 0,61 1 0,-62 3 32,0-2 0,71-11-1,-35 2-586,0 2 0,0 4 0,95 7 0,-39-1 0,484-2 0,-570 2 0,-1 1 0,0 3 0,43 11 0,-69-12 0,-1 0 0,25 14 0,1-1 0,-3-2 0,1-3 0,0-2 0,1-1 0,79 9 0,-7-5 0,-71-7 0,56 2 0,-44-7 0,-18 0 0,0-2 0,0-1 0,49-8 0,-77 7 0,0-1 0,-1 0 0,1 0 0,-1-1 0,0 0 0,0-1 0,0 1 0,0-1 0,-1 0 0,11-12 0,-4 3 0,-1-1 0,0 0 0,16-26 0,-15 17 0,2 2 0,32-39 0,-39 50 0,0 0 0,0 0 0,-1 0 0,0-1 0,8-21 0,19-68 0,-23 63 0,32-86 0,20-71 0,-49 141 0,26-88 0,-32 119 0,0 1 0,2 1 0,1-1 0,16-22 0,-18 28 0,0-1 0,-2 0 0,0-1 0,0 0 0,-2 0 0,7-35 0,-8 30 0,1 1 0,1 0 0,1 1 0,13-26 0,6-9 0,-2 0 0,-3-1 0,-2-1 0,14-72 0,-29 116 0,0 1 0,1-1 0,14-24 0,-11 23 0,-1 0 0,7-25 0,-3 2 0,48-208 0,-53 204 0,2 1 0,2 0 0,18-47 0,-13 40 0,-2 0 0,11-74 0,-22 109 0,26-189 0,-19 121 0,-5-1 0,-5-82 0,0 57 0,1 99 0,-1-1 0,0 1 0,0-1 0,-1 1 0,0 0 0,-1 0 0,0 0 0,0 0 0,0 0 0,-1 0 0,0 1 0,-7-10 0,-6-4 0,-1 0 0,-31-28 0,27 28 0,6 6 0,-3-5 0,-1 2 0,0 1 0,-40-27 0,-16-5 0,56 35 0,-1 0 0,-1 1 0,0 1 0,0 1 0,-34-12 0,-67-20 0,86 28 0,-2 1 0,0 2 0,-48-8 0,28 12-420,1-3-1,0-2 1,-93-34-1,104 32-190,0 1 1,-1 2-1,-88-9 0,45 8 159,-8-3 452,-178-37 0,-216-38 0,401 78 0,57 8-76,-186-32-2305,2-3 738,-251-12 1,6-14 1019,-25 4-618,138 25 1168,119-5-436,-58-8-188,180 37 713,-367-56 140,-172-31-156,391 48-25,176 32 247,-110-14 0,-270-22 1003,404 48-1225,-60-16 0,-21-4 0,25 12 633,-154-2 0,266 18-633,-48 1 0,-88-11 0,9-4 631,0 7-1,-130 8 1,86 2-250,149-2-383,0 2 0,1 0 1,-1 2-1,-30 10 0,22-6 55,-44 6 0,-95 16 832,64-10-536,-104 4-349,167-19 0,1 3 0,-44 15 0,31-8-114,0-1 0,-1-3-1,0-3 1,0-2 0,-81-1 0,-56 8 41,3 0 220,113-13-70,-91 14-1,92-7 884,-103-4-1,160-2-959,1 0 0,-1 1 0,1 1 0,0 0 0,-22 10 0,18-6 0,0-2 0,-46 8 0,3-10 196,37-3-10,1 2 1,-1 0 0,1 2 0,-39 11 0,40-8 490,-40 6 1,47-10-396,-1 0 1,1 1 0,0 1 0,-31 13-1,-38 26 427,-97 32-1,178-73-708,-1 0 0,1 0 0,0 1 0,0 0 0,0 0 0,1 1 0,0 0 0,0 1 0,1-1 0,-11 14 0,-2 6 0,-27 50 0,40-63 0,0 0 0,1 0 0,0 1 0,1 0 0,0 0 0,1 0 0,-1 27 0,4 107 0,3-72 0,-1 29 0,-4 189 0,-25-113 0,3-39 0,19-118 0,0 0 0,-15 41 0,12-40 0,0 1 0,-4 28 0,0 17 0,3-14 0,-4 67 0,-1 4 0,-1-4 0,12-93 0,-8 36 0,-2 21 0,11-72 0,-2 1 0,0-1 0,0 0 0,-13 27 0,-7 27 0,14-31 0,-5 11 0,3 1 0,2 1 0,3 0 0,-2 60 0,10 69-1365,-1-147-5461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4:39.48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193 0 24575,'2'33'0,"9"58"0,2 13 0,1 27 0,1 15 0,-16-70 0,0-42 0,1 0 0,2 0 0,8 45 0,0-11 0,-3 1 0,-3 0 0,-7 94 0,1-39 0,2 901 0,-2-982 0,-10 57 0,-2 30 0,15 280 0,-2-397 0,-1 1 0,0-1 0,-1 0 0,0 0 0,-1 0 0,-7 16 0,5-13 0,0-1 0,1 1 0,1 0 0,-2 17 0,2 243 0,7-143 0,-4-90 0,-1-1 0,-11 57 0,4-33 0,4 1 0,6 118 0,1-71 0,-2 1286 0,-1-1375 0,-2-1 0,-7 36 0,4-31 0,-2 37 0,5 10 0,-11 121 0,7-122 0,3 113 0,4-178 0,-2 9 0,0-1 0,0 0 0,-2 0 0,0 0 0,-9 20 0,6-15 0,1-1 0,-7 42 0,12 147 0,0-13 0,-11-116 0,6-55 0,-1 37 0,4 396 0,5-238 0,-2 1553 0,-2-1743 0,-10 59 0,6-57 0,-2 47 0,7 390 0,3-224 0,-2-241 0,0 0 0,0-1 0,1 1 0,0 0 0,0-1 0,0 1 0,1-1 0,-1 1 0,1-1 0,5 8 0,-5-10 0,0 0 0,0 0 0,1 0 0,-1-1 0,1 1 0,0-1 0,0 0 0,-1 0 0,2 0 0,-1 0 0,0 0 0,0 0 0,0-1 0,1 0 0,-1 1 0,1-1 0,7 1 0,22 1 0,1 0 0,-1-2 0,54-6 0,2 0 0,758 4 0,-430 2 0,-385 1 0,58 10 0,-56-6 0,48 2 0,617-7 0,-338-3 0,-305 2 0,-1 2 0,85 13 0,-77-6 0,1-4 0,0-2 0,64-6 0,-15 1 0,-94 3 0,0 1 0,-1 1 0,1 1 0,-1 1 0,19 7 0,-15-5 0,0-1 0,43 7 0,150-12 0,-21-1 0,-110 13 0,-58-7 0,36 1 0,93-6 0,-100-3 0,1 2 0,87 12 0,-69-2 0,0-4 0,124-6 0,35 2 0,-127 10 0,28 3 0,-78-16 0,-40 0 0,1 1 0,-1 0 0,1 1 0,0 1 0,-1 0 0,0 1 0,1 1 0,17 7 0,-12-3 0,0-1 0,1-2 0,0 0 0,-1-1 0,1-1 0,46-1 0,-19 0 0,47 11 0,-63-8 0,42 2 0,-38-6 0,228-3 0,-93-25 0,-98 15 0,-40 6 0,60-3 0,60-5 0,-3-1 0,-113 13 0,40-9 0,-40 5 0,43-2 0,192 9 0,-260-2 0,-1-1 0,0 0 0,0-1 0,1 0 0,-2-1 0,18-8 0,-15 6 0,1 1 0,-1 0 0,1 1 0,18-2 0,38 1 0,128 9 0,-75 13 0,-79-9 0,-16-3 0,0 2 0,-1 1 0,53 22 0,-85-31 0,1-1 0,0 0 0,-1 0 0,1-1 0,0 1 0,0 0 0,1-1 0,-1 1 0,0-1 0,1 1 0,-1-1 0,1 0 0,0 0 0,-1-5 0,-11-46 0,9 21 0,2-57 0,2 62 0,-1-1 0,-1 1 0,-6-31 0,-1 3 0,7 40 0,-1 0 0,0 0 0,-1 1 0,-1-1 0,-7-16 0,3 7 0,0-1 0,2 1 0,1-2 0,1 1 0,-2-37 0,-1 2 0,-18-158 0,20 175 0,3 0 0,2-63 0,0-25 0,-12 49 0,8 56 0,-3-36 0,7 15 0,2 32 0,-1 0 0,-1 0 0,-1 1 0,0-1 0,-1 1 0,0-1 0,-8-20 0,4 19 0,1 0 0,1 0 0,1-1 0,0 1 0,-1-22 0,2-89 0,3 87 0,-1 0 0,-7-45 0,-4-11 0,5 0 0,7-142 0,2 93 0,-2 74 0,-17-129 0,10 138 0,3 1 0,5-77 0,-3-42 0,-11 75 0,-1-26 0,14 130 0,1-10 0,-2 0 0,1-1 0,-2 1 0,1 0 0,-2-1 0,0 1 0,0 0 0,-6-13 0,3 11 0,0-1 0,2 0 0,0 1 0,0-1 0,-2-29 0,4-75 0,3 88 0,-1 1 0,-2-1 0,-8-51 0,1 24 0,2-1 0,3-1 0,5-105 0,2 51 0,-3-1216 0,-2 1297 0,-10-58 0,6 55 0,-2-44 0,7 36 0,0-25 0,-14-92 0,6 71 0,7 64 0,0 0 0,-2 1 0,-12-47 0,7 40 0,1-1 0,2 0 0,2 0 0,-2-62 0,4 48 0,-10-63 0,-1-18 0,0-47 0,-1-25 0,13 157 0,-1 1 0,-11-57 0,10 70 0,-1-44 0,-2-16 0,3 76 0,0 1 0,-1-1 0,-10-22 0,8 22 0,1 0 0,0 0 0,-2-16 0,0-25 0,3 1 0,6-105 0,1 50 0,-5-41 0,5-145 0,10 212 0,-8 56 0,3-37 0,-6-9 0,-1 29 0,1-1 0,11-52 0,-7 54 0,-2 0 0,-2 0 0,-3-53 0,2-43 0,11 53 0,-6 58 0,1-33 0,-4-377 65,-5 226-1495,2 181-5396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4:46.0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85 24575,'5'1'0,"0"0"0,0 1 0,0-1 0,0 1 0,7 4 0,7 3 0,15 1 0,-1-2 0,64 7 0,-18-3 0,-42-5 0,55 1 0,577-7 0,-314-3 0,-327 1 0,-1-2 0,30-6 0,38-4 0,-79 11 0,0-1 0,0-1 0,0 0 0,0-1 0,15-8 0,27-7 0,-27 11 0,0 2 0,0 1 0,1 1 0,47-1 0,-49 5 0,49-10 0,17-2 0,17-1 0,-75 7 0,51-1 0,606 6 0,-331 4 0,-347-1 0,0 0 0,0 0 0,0 2 0,-1 0 0,1 1 0,-1 1 0,0 0 0,0 1 0,27 15 0,-21-11 0,0 0 0,0-2 0,1-1 0,0 0 0,25 3 0,94 10 0,57 13 0,-146-27 0,0-2 0,79-3 0,-74-2 0,-45 2 0,1 0 0,-1 1 0,0 1 0,-1 0 0,1 1 0,19 9 0,-17-7 0,0-1 0,0 0 0,1-1 0,18 3 0,58-5 0,-66-2 0,0 1 0,0 0 0,30 7 0,6 1 0,-1-2 0,1-3 0,97-6 0,-46 0 0,9 4 0,129-5 0,-79-23 0,-13-5 0,-42 7 0,-62 14 0,-19 3 0,0 2 0,39-2 0,-54 5 0,-1 0 0,1-2 0,-1 0 0,27-10 0,-24 6 0,1 2 0,40-6 0,46 0 0,119-5 0,-119 16 0,124 4 0,-150 10 0,-58-8 0,36 3 0,229-9 0,30 3 0,-237 11 0,-57-8 0,36 3 0,-1-7-1365,-35-1-5461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4:48.04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611 32 24575,'-15'-1'0,"1"-1"0,-1 0 0,-19-6 0,-28-4 0,61 12 0,-36-4 0,0 2 0,0 1 0,-1 2 0,-46 7 0,78-6 0,0 0 0,0 1 0,0 0 0,0 0 0,0 0 0,1 1 0,-1-1 0,1 1 0,0 1 0,1-1 0,-1 1 0,1 0 0,-1 0 0,1 0 0,1 0 0,-1 1 0,1-1 0,-4 11 0,-3 6 0,1 0 0,2 1 0,-10 41 0,16-57 0,0-1 0,0 1 0,0 0 0,0 0 0,1-1 0,0 1 0,1 0 0,0 0 0,0-1 0,0 1 0,1 0 0,0-1 0,0 1 0,4 6 0,-3-8 0,0 1 0,1-2 0,0 1 0,0 0 0,0-1 0,1 0 0,-1 0 0,1 0 0,0 0 0,0-1 0,0 0 0,1 0 0,-1 0 0,1-1 0,0 1 0,6 0 0,191 74 0,-180-69 0,1-1 0,34 7 0,-42-12 0,0 1 0,0 1 0,0 1 0,0 0 0,-1 1 0,0 1 0,23 13 0,-34-16 0,0-1 0,-1 1 0,1 0 0,-1 0 0,0 0 0,0 1 0,0-1 0,0 1 0,-1-1 0,0 1 0,0 0 0,0 0 0,-1 0 0,1 0 0,-1 0 0,0 6 0,2 11 0,-2 0 0,-2 33 0,1-36 0,0-4 0,-1 0 0,-1 0 0,0-1 0,-1 1 0,-1-1 0,0 1 0,-9 21 0,10-31 0,0 1 0,0 0 0,-1-1 0,1 1 0,-1-1 0,0 0 0,-1-1 0,1 1 0,-1-1 0,0 1 0,0-2 0,-1 1 0,1 0 0,-1-1 0,1 0 0,-1 0 0,0-1 0,0 0 0,-10 3 0,-25 1 0,0-2 0,0-2 0,-75-5 0,22 0 0,82 3 0,-4 0 0,1 0 0,-1-1 0,1-1 0,-16-3 0,26 4 0,1-1 0,-1 1 0,0-1 0,1 0 0,0-1 0,-1 1 0,1-1 0,0 0 0,0 0 0,1 0 0,-1 0 0,0-1 0,1 1 0,0-1 0,0 0 0,0 0 0,-2-5 0,-35-52-1365,27 44-5461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4:48.77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24575,'2'15'0,"-1"-1"0,2 0 0,0 0 0,0 0 0,11 24 0,-8-19 0,0-1 0,5 28 0,-4 25 0,-3 1 0,-7 77 0,0-26 0,4 184-1365,-1-277-5461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4:49.4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77 24575,'152'2'0,"166"-5"0,-235-10 0,-55 8 0,34-3 0,54-5 0,5-1 0,-113 14-195,-1 0 0,1-1 0,-1 0 0,0-1 0,1 0 0,9-3 0,5-7-6631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4:50.87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1091 24575,'59'-144'0,"43"-174"0,-95 301 0,0 1 0,19-28 0,4-12 0,-6-6 0,-19 46 0,1 0 0,1 0 0,0 0 0,1 1 0,10-14 0,-4 8 0,-1-1 0,-1 0 0,-1 0 0,16-45 0,-15 35 0,-6 16 0,1 1 0,0 1 0,1-1 0,10-13 0,-15 24 0,0 0 0,1 0 0,-1 0 0,1 0 0,0 1 0,0-1 0,0 1 0,0 0 0,1 0 0,-1 1 0,1-1 0,0 1 0,-1 0 0,1 0 0,0 1 0,8-2 0,-10 3 0,0 0 0,-1 0 0,1 1 0,0-1 0,0 1 0,-1 0 0,1 0 0,0 0 0,-1 0 0,1 0 0,-1 1 0,0-1 0,1 1 0,-1-1 0,0 1 0,0 0 0,0 0 0,0 0 0,0 0 0,0 0 0,-1 0 0,3 4 0,2 3 0,0 1 0,0 0 0,-1 1 0,5 11 0,-1 8 0,-1 1 0,7 56 0,-9-43 0,-2-9 0,0 42 0,-4-47 0,2 0 0,8 43 0,4 20 0,-10-61 0,1 1 0,11 35 0,-12-59 0,0 1 0,1-1 0,0-1 0,0 1 0,1-1 0,0 0 0,12 12 0,-12-14 0,1 1 0,-1 0 0,-1 1 0,1 0 0,-1 0 0,-1 0 0,1 0 0,-2 1 0,6 14 0,-6-1-274,0 0-1,-1 1 0,-3 30 1,1-49 7,0 24-6559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4:51.59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46 24575,'5'0'0,"10"0"0,8 0 0,5 0 0,1 0 0,6 0 0,2 0 0,-6-5 0,-4-1 0,-1 0 0,4 1 0,1 1 0,1 2 0,-1 1 0,-6-4 0,2-1 0,-3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7:05.98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24575,'0'0'-8191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4:53.29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525 85 24575,'0'-3'0,"0"-1"0,-1 1 0,1 0 0,0 0 0,-1 0 0,0 0 0,0 0 0,0 0 0,0 0 0,0 1 0,0-1 0,-1 0 0,1 0 0,-1 1 0,0-1 0,0 1 0,0 0 0,0-1 0,-5-3 0,2 3 0,0 0 0,0 1 0,0-1 0,0 1 0,0 0 0,-1 0 0,1 0 0,-1 1 0,1 0 0,-8-1 0,-1 1 0,0 1 0,1 0 0,-1 1 0,0 0 0,1 1 0,-1 0 0,1 2 0,-21 6 0,24-5 0,1 0 0,-1 0 0,1 1 0,0 0 0,1 1 0,0-1 0,0 2 0,0-1 0,1 1 0,-12 17 0,1 2 0,3 0 0,-17 39 0,7-14 0,4-17 0,16-27 0,0 0 0,0 0 0,1 0 0,0 1 0,-3 9 0,6-14 0,-13 45 0,-9 61 0,21-96 0,0 1 0,1-1 0,1 1 0,0-1 0,1 0 0,1 1 0,0-1 0,1 0 0,5 16 0,-4-22 0,-1-1 0,1 0 0,1 0 0,-1-1 0,1 0 0,0 1 0,1-1 0,-1-1 0,12 10 0,6 2 0,32 19 0,-45-31 0,-1 0 0,1-1 0,0-1 0,0 1 0,0-1 0,0-1 0,1 0 0,17 1 0,11-2 0,40-4 0,-24 1 0,-34 1 0,0 0 0,-1-1 0,1-2 0,-1 0 0,0-1 0,0-1 0,26-12 0,-36 12 0,0-2 0,0 1 0,-1-2 0,-1 1 0,1-1 0,-2 0 0,1-1 0,8-15 0,10-9 0,16-16-1365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4:54.0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24575,'1'9'0,"0"0"0,0 0 0,1 0 0,4 11 0,4 24 0,5 45 0,-8-47 0,5 73 0,-13 192 0,2-295 0,1-1 0,0 1 0,0 0 0,1 0 0,0-1 0,9 19 0,-5-14 0,-1 0 0,5 27 0,7 41-1365,-12-63-5461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4:54.84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0 635 24575,'3'-1'0,"0"0"0,0-1 0,-1 0 0,1 0 0,-1 1 0,1-2 0,-1 1 0,0 0 0,0 0 0,1-1 0,-2 1 0,1-1 0,0 1 0,1-4 0,4-4 0,47-54 0,22-31 0,-50 62 0,53-54 0,-55 63 0,-6 4 0,18-28 0,-26 34 0,0 0 0,1 0 0,0 1 0,1 1 0,23-18 0,115-93-1365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4:55.80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24575,'8'1'0,"-1"-1"0,0 2 0,0-1 0,0 1 0,1 0 0,-2 0 0,1 1 0,0 0 0,9 5 0,55 40 0,-52-33 0,26 15 0,-30-21 0,-2-1 0,0 2 0,0 0 0,0 1 0,-1 0 0,18 23 0,-23-26 0,1 1 0,0-2 0,0 1 0,0-1 0,1 0 0,0-1 0,15 8 0,-12-6 0,0 0 0,0 0 0,-1 1 0,11 10 0,-1 1 0,1 0 0,2-2 0,-1 0 0,2-2 0,39 20 0,-43-21-1365,-3 0-5461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7:06.48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0 275 24575,'35'-2'0,"57"-9"0,-7 0 0,-67 7 0,0 1 0,0-2 0,-1 0 0,34-16 0,30-8 0,62 0 0,-103 22 0,165-20 0,-122 19 0,-66 7 0,0 0 0,0-1 0,0-1 0,-1 0 0,33-11 0,-25 6 0,-1 1 0,2 1 0,-1 1 0,1 1 0,0 1 0,49 2 0,-32 0 0,48-7 0,23-4 0,1 5 0,120 8 0,-79 1 0,937-2 0,-1049-2 0,56-10 0,32-2 0,567 13 0,-337 3 0,1004-2 0,-1351 1 0,-1 0 0,0 2 0,1-1 0,-1 2 0,-1 0 0,18 7 0,-15-5 0,1 0 0,0-1 0,32 5 0,132-8 0,-131-4 0,0 2 0,82 11 0,21 9 0,-30-6 0,95 14 0,-154-20 0,-48-7 0,0 0 0,-1 1 0,1 1 0,-1 1 0,0 0 0,15 6 0,-12-3 0,1-1 0,0 0 0,0-1 0,0-2 0,0 1 0,25 0 0,115-5 0,-76-1 0,361 2 0,-419 1-19,1 2 0,33 7 0,-21-3-1289,-15-4-5518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7:10.5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30 24575,'4102'0'0,"-4070"-2"0,58-10 0,-55 6 0,46-2 0,618 6 0,-338 4 0,1174-2 0,-1492 2 0,55 10 0,34 2 0,-92-14 0,-24 0 0,0-1 0,0 2 0,-1 0 0,1 1 0,0 1 0,-1 0 0,25 9 0,-18-4 6,0-1 1,0-1-1,1 0 0,-1-2 0,40 2 0,120-7-182,-78-2-1050,-75 3-5600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7:41.4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57 24575,'12'1'0,"1"0"0,0 1 0,17 5 0,18 3 0,64-2 0,142-7 0,-103-4 0,430 3 0,-538-2 0,56-10 0,32-2 0,589 13 0,-347 3 0,2904-2 0,-3264-1 0,1-1 0,-1 0 0,0-1 0,0 0 0,0-1 0,16-7 0,-13 4 0,-1 2 0,1 0 0,0 1 0,17-2 0,243 2 0,-143 7 0,619-3 0,-720 2 0,58 10 0,-55-6 0,46 2 0,229-8 95,-142-1-1555,-139 1-5366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7:44.76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0 138 24575,'1'0'0,"0"0"0,0 1 0,0-1 0,0 0 0,0 1 0,0-1 0,0 1 0,0 0 0,0-1 0,-1 1 0,1 0 0,0 0 0,0-1 0,-1 1 0,1 0 0,0 0 0,-1 0 0,1 0 0,0 2 0,13 26 0,-8-15 0,6 9 0,0 0 0,-2 1 0,0 0 0,10 46 0,-16-55 0,1-1 0,0 0 0,9 16 0,-7-17 0,-2-1 0,0 1 0,0 0 0,4 21 0,-3 23 0,-5-52 0,-1-1 0,-1 1 0,1-1 0,0 1 0,-1-1 0,0 0 0,0 1 0,0-1 0,-1 0 0,-2 6 0,4-9 0,-1-1 0,1 0 0,0 0 0,0 0 0,0 0 0,0 1 0,0-1 0,0 0 0,0 0 0,-1 0 0,1 0 0,0 0 0,0 0 0,0 1 0,0-1 0,-1 0 0,1 0 0,0 0 0,0 0 0,0 0 0,-1 0 0,1 0 0,0 0 0,0 0 0,0 0 0,-1 0 0,1 0 0,0 0 0,0 0 0,0 0 0,-1 0 0,1 0 0,0 0 0,0 0 0,0 0 0,0 0 0,-1 0 0,1-1 0,0 1 0,0 0 0,0 0 0,0 0 0,-1 0 0,-7-11 0,-5-15 0,8 8 0,0-1 0,1 1 0,1-1 0,-1-32 0,5-83 0,1 60 0,-2 55 0,0 0 0,1-1 0,2 1 0,-1 0 0,9-28 0,-9 42 0,1-1 0,-1 1 0,1-1 0,0 1 0,0 0 0,0 0 0,1 0 0,0 1 0,0-1 0,0 1 0,1 0 0,-1 0 0,1 0 0,0 1 0,0 0 0,0 0 0,0 0 0,1 0 0,-1 1 0,1 0 0,10-3 0,12-2 0,1 0 0,1 2 0,-1 1 0,1 1 0,55 2 0,-80 2 0,0 0 0,0 0 0,0 1 0,0 0 0,0 0 0,0 0 0,-1 0 0,1 1 0,-1 0 0,1-1 0,-1 2 0,0-1 0,0 0 0,-1 1 0,1 0 0,-1 0 0,5 6 0,-6-7 0,-1-1 0,1 1 0,0 0 0,-1 0 0,1 0 0,-1 0 0,0 0 0,0 0 0,0 0 0,0 0 0,0 0 0,-1 0 0,0 1 0,1-1 0,-1 0 0,-1 0 0,1 1 0,0-1 0,-1 0 0,1 0 0,-1 0 0,0 1 0,0-1 0,0 0 0,-1 0 0,1 0 0,-4 4 0,-4 3 0,-1 0 0,0-1 0,0 0 0,-1-1 0,0 0 0,-20 10 0,-14 10 0,38-24 0,0 0 0,0 0 0,0-1 0,-1 1 0,1-2 0,-1 1 0,0-1 0,0 0 0,-11 1 0,-5-2 0,-43-1 0,49-2 0,0 2 0,-1 0 0,1 1 0,-23 5 0,40-6 0,0 0 0,0 0 0,0 0 0,0 1 0,1-1 0,-1 0 0,0 0 0,0 1 0,0-1 0,0 1 0,1-1 0,-1 1 0,0-1 0,0 1 0,1-1 0,-1 1 0,0 0 0,1-1 0,-1 1 0,1 0 0,-1-1 0,1 1 0,-1 0 0,1 0 0,-1 0 0,1-1 0,-1 3 0,1-2 0,0 0 0,1 1 0,-1-1 0,0 1 0,1-1 0,-1 1 0,1-1 0,-1 0 0,1 1 0,0-1 0,0 0 0,-1 0 0,1 0 0,0 1 0,1 0 0,5 5 0,1 0 0,-1 0 0,13 8 0,168 103 0,-117-70 0,58 44 0,-119-83-170,1-1-1,0 0 0,0 0 1,1-1-1,0-1 0,1 0 1,15 6-1,-4-6-6655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7:14.70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3 118 24575,'0'542'0,"-2"-662"0,4-135 0,0 242 0,0 0 0,1 1 0,1-1 0,0 1 0,0 0 0,1 0 0,0 0 0,1 1 0,11-15 0,-8 10 0,8-17 0,-12 23 0,0 0 0,1 0 0,0 0 0,8-8 0,-11 15 0,1-1 0,-1 1 0,1 0 0,-1 1 0,1-1 0,0 0 0,0 1 0,0 0 0,1 0 0,-1 0 0,0 1 0,1-1 0,7 0 0,-2-1 0,1 1 0,0 1 0,-1 0 0,1 0 0,0 1 0,0 1 0,0-1 0,0 2 0,-1 0 0,1 0 0,-1 1 0,1 0 0,-1 0 0,0 1 0,0 1 0,0 0 0,-1 0 0,0 1 0,0 0 0,16 15 0,-13-10 0,-5-5 0,-1 0 0,1 1 0,-2 0 0,1 0 0,5 9 0,-10-14 0,0-1 0,0 0 0,-1 1 0,1-1 0,-1 1 0,1-1 0,-1 1 0,1 0 0,-1-1 0,0 1 0,0-1 0,0 1 0,0 0 0,0-1 0,0 1 0,0-1 0,-1 1 0,1-1 0,0 1 0,-1-1 0,0 1 0,1-1 0,-1 1 0,0-1 0,1 1 0,-1-1 0,0 0 0,0 1 0,0-1 0,0 0 0,-1 0 0,1 0 0,0 0 0,0 0 0,-3 1 0,-13 8 0,0-1 0,-1-1 0,1-1 0,-26 7 0,16-5 0,6-2 0,1 0 0,0 0 0,1 1 0,-28 16 0,27-13 0,14-8 0,1-1 0,-1 1 0,1 1 0,0-1 0,0 1 0,0 0 0,0 0 0,1 0 0,-6 7 0,10-10 0,0-1 0,0 1 0,0 0 0,0-1 0,0 1 0,0 0 0,0 0 0,0-1 0,0 1 0,0 0 0,0 0 0,0-1 0,1 1 0,-1 0 0,0 0 0,0-1 0,1 1 0,-1 0 0,1-1 0,-1 1 0,0-1 0,1 1 0,-1-1 0,1 1 0,0 0 0,-1-1 0,1 0 0,-1 1 0,1-1 0,0 1 0,-1-1 0,1 0 0,0 1 0,-1-1 0,1 0 0,1 0 0,27 12 0,-5-4 0,0 2 0,23 13 0,17 7 0,70 15 0,-97-33 0,-29-9 0,-1 1 0,0 0 0,0 0 0,-1 0 0,1 1 0,-1-1 0,0 2 0,0-1 0,6 7 0,-4-3 0,0-1 0,1-1 0,13 9 0,20 9-1365,-24-16-5461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7:17.48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30 24575,'1'4'0,"-1"0"0,1 0 0,1-1 0,-1 1 0,0-1 0,1 1 0,0-1 0,0 1 0,0-1 0,0 0 0,0 0 0,1 0 0,0 0 0,-1-1 0,7 5 0,-5-3 0,0 1 0,0-1 0,0 1 0,0-1 0,-1 1 0,5 8 0,-3 1 0,-1-1 0,0 1 0,-1 0 0,0 0 0,0 29 0,-5 76 0,-1-52 0,2 42 0,1-96 0,0-15 0,-2-40 0,-9-56 0,-3-35 0,13 115 0,1 0 0,1 1 0,0-1 0,1 0 0,1 1 0,1-1 0,1 1 0,0 0 0,11-23 0,-13 35 0,0 1 0,1-1 0,0 1 0,0 0 0,0 0 0,0 0 0,0 0 0,1 1 0,-1-1 0,1 1 0,0 0 0,0 1 0,0-1 0,1 1 0,-1 0 0,11-2 0,3 0 0,-1 0 0,1 2 0,33-1 0,-49 3 0,13-1 0,0 1 0,1 1 0,-1 0 0,0 1 0,22 6 0,-34-7 0,-1 0 0,0 0 0,0 0 0,0 1 0,0-1 0,0 1 0,0 0 0,0 0 0,0 0 0,-1 0 0,1 1 0,-1-1 0,0 1 0,0-1 0,0 1 0,0 0 0,0 0 0,0 0 0,-1 0 0,1 0 0,-1 0 0,0 0 0,0 0 0,0 1 0,0-1 0,-1 0 0,1 1 0,-1-1 0,0 0 0,0 1 0,0-1 0,-1 6 0,0 0 0,-1-1 0,0 0 0,0 0 0,-1 0 0,0-1 0,0 1 0,-1-1 0,0 1 0,-5 6 0,-7 9 0,-27 28 0,26-32 0,-26 38 0,24-18 0,-5 7 0,22-43 0,1-1 0,-1 1 0,0-1 0,-1 1 0,1-1 0,0 0 0,-1 0 0,1 0 0,-1 0 0,1-1 0,-1 1 0,-6 2 0,9-4 0,0 0 0,0 1 0,-1-1 0,1 0 0,0 0 0,0 0 0,-1 1 0,1-1 0,0 0 0,0 0 0,-1 0 0,1 0 0,0 0 0,0 0 0,-1 1 0,1-1 0,0 0 0,-1 0 0,1 0 0,0 0 0,-1 0 0,1 0 0,0 0 0,0 0 0,-1 0 0,1-1 0,0 1 0,-1 0 0,1 0 0,0 0 0,0 0 0,-1 0 0,1 0 0,0-1 0,-1 1 0,1 0 0,0 0 0,0 0 0,0-1 0,-1 1 0,1 0 0,0-1 0,8-11 0,22-15 0,22-2 0,-21 11 0,44-18 0,-59 30 0,0 0 0,1 1 0,0 1 0,0 1 0,1 1 0,-1 0 0,1 1 0,-1 0 0,1 2 0,-1 0 0,0 1 0,1 1 0,17 5 0,-31-7 0,0 1 0,-1-1 0,1 1 0,-1 0 0,0 0 0,1 0 0,-1 0 0,0 0 0,0 1 0,0-1 0,-1 1 0,1 0 0,-1 0 0,1 0 0,-1 0 0,0 0 0,0 1 0,1 3 0,0 0 0,-2-1 0,1 0 0,-1 0 0,0 1 0,0-1 0,0 0 0,-1 1 0,0-1 0,-1 1 0,-1 7 0,0 0 0,-1 0 0,-1 0 0,-1 0 0,0-1 0,0 0 0,-2 0 0,1 0 0,-2-1 0,-10 16 0,12-22 0,-1 1 0,1-1 0,-1 0 0,0 0 0,-1-1 0,0 0 0,1-1 0,-1 1 0,-1-1 0,1-1 0,0 0 0,-1 0 0,0 0 0,0-1 0,-11 1 0,-15 0 0,1-1 0,-62-6 0,24 1 0,37 3-1365,4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7:09.75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24575,'2417'0'0,"-2404"1"0,0 1 0,0 0 0,0 1 0,0 0 0,-1 1 0,19 8 0,-16-6 0,0 0 0,1-1 0,0-1 0,18 2 0,104-3 0,-103-5 0,0 2 0,0 1 0,47 9 0,-13 0 0,1-3 0,-1-3 0,93-6 0,-38 0 0,-112 2 0,40-1 0,0 2 0,87 15 0,-96-10 0,-1-2 0,0-2 0,52-3 0,45 2 0,-55 11 0,-57-6 0,34 1 0,375-4 0,-224-5 0,845 2 0,-1043 1 0,0 1 0,-1 0 0,1 1 0,-1 0 0,0 1 0,17 8 0,-14-6 0,0 0 0,0-1 0,32 5 0,41-5 0,99-6 0,-56-2 0,618 3 0,-708 2 0,57 10 0,33 2 0,382-13 0,-243-3 0,-238 4 0,57 10 0,-54-6 0,44 2 0,595-6 0,-326-5 0,-278 2 0,-30 0 0,1 1 0,-1 2 0,56 9 0,-47-3 0,0-2 0,1-3 0,52-2 0,-89 0 0,0 0 0,0 1 0,0 1 0,-1 1 0,1 0 0,15 7 0,-13-5 0,1 0 0,0-2 0,28 6 0,15-5 0,62 9 0,-66-7 0,-1-2 0,1-3 0,55-5 0,77 3 0,-82 13 0,26 1 0,4-14-1365,-105 0-5461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7:19.3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1 143 24575,'0'630'0,"0"-1101"0,2 435 0,1 1 0,3 0 0,16-60 0,-20 89 0,0 0 0,1 0 0,0 1 0,0 0 0,0-1 0,1 1 0,0 0 0,0 1 0,0-1 0,0 1 0,1-1 0,0 1 0,0 1 0,0-1 0,0 1 0,1 0 0,-1 0 0,1 0 0,0 1 0,-1 0 0,11-2 0,-10 2 0,1 0 0,-1 1 0,1 0 0,0 0 0,-1 1 0,1 0 0,0 0 0,0 0 0,-1 1 0,1 0 0,0 0 0,-1 1 0,1 0 0,-1 0 0,0 0 0,1 1 0,-1 0 0,0 0 0,9 7 0,-3 0 0,11 10 0,24 25 0,-41-38 0,1 1 0,-1 0 0,-1 0 0,1 1 0,-2-1 0,1 1 0,5 14 0,-8-14 0,4 5 0,-2 0 0,0 1 0,-1 0 0,3 21 0,-6-34 0,0 0 0,1 0 0,-1 0 0,0 0 0,0 0 0,0 0 0,-1 0 0,1-1 0,0 1 0,-1 0 0,1 0 0,-1 0 0,0 0 0,1 0 0,-1 0 0,0-1 0,0 1 0,0 0 0,0-1 0,-1 1 0,1-1 0,0 1 0,-1-1 0,1 0 0,-1 1 0,1-1 0,-1 0 0,0 0 0,1 0 0,-1 0 0,0 0 0,0-1 0,0 1 0,0 0 0,0-1 0,0 0 0,1 1 0,-1-1 0,0 0 0,0 0 0,0 0 0,-4 0 0,-4-2 0,0 0 0,0 0 0,0-1 0,0 0 0,1-1 0,-1 0 0,-9-6 0,-33-12 0,27 15-1365,3 2-5461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7:22.22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0 111 24575,'29'0'0,"-11"-1"0,-1 0 0,0 2 0,0 0 0,0 1 0,0 1 0,-1 0 0,32 11 0,-27-6 0,1-1 0,-1-1 0,2 0 0,-1-2 0,41 2 0,118-7 0,-77-2 0,376 4 0,-455-3 0,0 0 0,34-8 0,-30 4 0,37-2 0,-21 6 0,11-1 0,60-10 0,-73 8 0,79 0 0,-77 4 0,73-9 0,-57 2 0,119-1 0,-167 8 0,1-1 0,0 0 0,-1-1 0,0 0 0,0-1 0,16-7 0,-14 5 0,1 0 0,0 2 0,32-6 0,252 6 0,-155 7 0,-12-1 0,142-5 0,-191-10 0,-57 8 0,35-3 0,374 5 0,-224 6 0,2416-3 0,-2585 2 0,57 10 0,30 1 0,16 1 0,13 0 0,594-15-1365,-723 1-5461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7:35.14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4 142 24575,'1'10'0,"0"0"0,1-1 0,0 1 0,1-1 0,0 1 0,0-1 0,7 13 0,-5-10 0,0 0 0,0 1 0,4 20 0,-3 26 0,-2 1 0,-6 91 0,-1-41 0,4-69 0,-3 44 0,-2-71 0,-1-13 0,3-2 0,1 0 0,0 0 0,1-1 0,-1 1 0,0 0 0,0-1 0,0 1 0,1 0 0,-1-1 0,1 1 0,-1-1 0,1 1 0,0-1 0,-1-1 0,-22-142 0,15 77 0,3 0 0,6-114 0,1 64 0,-3 89 0,1 18 0,-1 0 0,2 0 0,-1 0 0,5-18 0,-4 26 0,0-1 0,0 0 0,1 1 0,-1-1 0,1 1 0,0 0 0,0 0 0,1 0 0,-1 0 0,0 0 0,1 0 0,0 0 0,0 1 0,0-1 0,0 1 0,0 0 0,5-3 0,11-5 0,1 1 0,0 1 0,0 0 0,0 2 0,1 0 0,0 2 0,0 0 0,1 1 0,-1 1 0,1 1 0,-1 1 0,1 1 0,37 7 0,-54-8 0,-1 1 0,1 1 0,-1-1 0,0 1 0,0-1 0,0 1 0,0 0 0,0 1 0,0-1 0,0 1 0,0-1 0,-1 1 0,0 0 0,1 1 0,4 6 0,-4-4 0,-1 0 0,-1 0 0,1 0 0,-1 1 0,0-1 0,0 1 0,-1-1 0,0 1 0,0 0 0,0 8 0,-1 10 0,-1 1 0,0-1 0,-2 0 0,-1 0 0,-1 0 0,-1 0 0,-1-1 0,-15 32 0,21-52 0,-1 0 0,0-1 0,0 1 0,0-1 0,-1 0 0,1 0 0,-1 0 0,0 0 0,0 0 0,0 0 0,0-1 0,0 0 0,-1 1 0,1-1 0,-1 0 0,1-1 0,-1 1 0,-4 1 0,-9 2 0,1-1 0,-1 0 0,-19 1 0,-14 3 0,42-6 0,-2 0 0,1 0 0,-1 0 0,1 1 0,0 1 0,0 0 0,-13 7 0,22-11 0,-1 0 0,1 1 0,0-1 0,-1 1 0,1-1 0,-1 1 0,1-1 0,0 1 0,-1-1 0,1 1 0,0-1 0,-1 1 0,1-1 0,0 1 0,0 0 0,0-1 0,-1 1 0,1-1 0,0 1 0,0 0 0,0-1 0,0 1 0,0-1 0,0 1 0,0 0 0,0-1 0,1 1 0,-1-1 0,0 1 0,1 1 0,15 17 0,29 8 0,3-5 0,-30-15 0,0 1 0,0 1 0,-1 0 0,23 17 0,-25-15 0,0-1 0,1-1 0,1-1 0,-1 0 0,29 9 0,-19-8 0,34 18 0,-17-6-1365,-23-14-5461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7:36.6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306 5 24575,'-65'-1'0,"41"-1"0,1 1 0,-1 1 0,0 1 0,0 2 0,-43 9 0,64-11 0,-1 0 0,1 0 0,0 1 0,0-1 0,1 1 0,-1 0 0,0 0 0,0 0 0,1 0 0,-1 0 0,1 1 0,0-1 0,0 1 0,0-1 0,0 1 0,0 0 0,0 0 0,1 0 0,0 0 0,-1 0 0,1 0 0,0 0 0,0 1 0,1-1 0,-1 0 0,1 1 0,0-1 0,-1 0 0,2 1 0,-1-1 0,0 0 0,1 1 0,-1-1 0,2 4 0,0 1 0,0-1 0,0 0 0,0 0 0,1-1 0,0 1 0,0-1 0,1 1 0,0-1 0,0 0 0,0 0 0,1-1 0,0 1 0,0-1 0,11 9 0,40 14 0,-46-23 0,1 0 0,0 0 0,-1 1 0,0 1 0,15 11 0,14 12 0,-34-28 0,-1 1 0,0 0 0,1 0 0,-1 0 0,0 0 0,0 1 0,-1-1 0,1 1 0,-1 0 0,0 0 0,0 1 0,0-1 0,0 1 0,-1-1 0,0 1 0,0 0 0,0 0 0,2 7 0,-3-5 0,0 0 0,0 0 0,-1 0 0,1 0 0,-1 0 0,-1 0 0,0 0 0,0 0 0,0 0 0,-1 0 0,1 0 0,-2-1 0,1 1 0,-6 9 0,3-6 0,-2-1 0,1 0 0,-1 0 0,-1-1 0,0 0 0,0 0 0,0 0 0,-15 8 0,17-11-68,-1-1 0,1 0-1,-1 0 1,0-1 0,0 0 0,0 0-1,-1-1 1,1 0 0,-1 0 0,1-1-1,-1 0 1,0 0 0,1-1 0,-1 0-1,0 0 1,1-1 0,-1 0 0,0 0-1,-12-4 1,-2-7-6758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7:38.3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1 246 24575,'0'500'0,"0"-1074"0,0 564 0,0-1 0,1 1 0,1-1 0,0 1 0,0 0 0,1 0 0,0 0 0,1 0 0,0 0 0,9-15 0,-11 21 0,0 1 0,0 0 0,1 0 0,-1 0 0,1 0 0,0 1 0,0-1 0,0 1 0,0-1 0,0 1 0,1 0 0,-1 0 0,1 1 0,-1-1 0,1 1 0,0-1 0,-1 1 0,1 0 0,0 1 0,0-1 0,0 1 0,0-1 0,0 1 0,-1 0 0,1 1 0,0-1 0,0 1 0,0-1 0,0 1 0,-1 0 0,7 3 0,8 4 0,-1 0 0,0 2 0,24 17 0,-10-7 0,-23-14 0,0 1 0,-1 0 0,0 0 0,0 0 0,0 1 0,-1 0 0,6 10 0,22 27 0,-23-34 0,-2 1 0,1 0 0,-2 0 0,1 1 0,-2 0 0,0 0 0,0 1 0,-1 0 0,-1 0 0,-1 1 0,0-1 0,0 1 0,-2 0 0,0 0 0,1 17 0,-4-29 0,1 0 0,-1 1 0,1-1 0,-1 0 0,0 0 0,0 0 0,0 0 0,-1-1 0,1 1 0,-1 0 0,0 0 0,1-1 0,-1 1 0,0-1 0,0 0 0,-1 1 0,1-1 0,0 0 0,-1 0 0,1-1 0,-1 1 0,0 0 0,0-1 0,1 0 0,-1 1 0,0-1 0,0 0 0,0-1 0,0 1 0,-1 0 0,-3-1 0,-12 3 0,-1-1 0,0-2 0,-37-2 0,33 1 0,-5-1-273,0 2 0,0 1 0,0 1 0,-42 9 0,51-7-6553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7:55.50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1 215 24575,'48'1'0,"-11"0"0,-1-1 0,56-8 0,-83 7 0,0-1 0,-1 0 0,1 0 0,0-1 0,-1 0 0,1-1 0,-1 0 0,0 0 0,0-1 0,-1 0 0,1 0 0,-1-1 0,0 0 0,-1 0 0,8-9 0,-12 13 0,0 0 0,-1 0 0,1 0 0,-1-1 0,0 1 0,0 0 0,0-1 0,0 1 0,0 0 0,0-1 0,-1 1 0,1-1 0,-1 0 0,1 1 0,-1-1 0,0 1 0,0-1 0,0 0 0,-1 1 0,0-4 0,0 2 0,-1 1 0,1 0 0,-1 0 0,0-1 0,0 1 0,0 0 0,0 1 0,-1-1 0,1 0 0,-1 1 0,0-1 0,1 1 0,-5-2 0,-1-2 0,-1 1 0,-1 0 0,1 1 0,-1 0 0,0 0 0,0 1 0,0 0 0,0 1 0,-13-1 0,21 2 0,0 1 0,0 0 0,0 0 0,0 1 0,1-1 0,-1 0 0,0 1 0,0-1 0,0 1 0,0-1 0,1 1 0,-1 0 0,0 0 0,1 0 0,-1 0 0,0 0 0,1 0 0,0 0 0,-3 3 0,1-1 0,1 0 0,0 0 0,0 1 0,0-1 0,1 0 0,-1 1 0,1 0 0,0-1 0,-1 7 0,-1 7 0,2 1 0,0 0 0,2 26 0,-1-29 0,1 52 0,4 75 0,-5-139 0,0 0 0,1 0 0,0 0 0,0-1 0,0 1 0,0 0 0,0 0 0,1 0 0,-1-1 0,1 1 0,0-1 0,0 1 0,0-1 0,0 0 0,0 1 0,0-1 0,0 0 0,1 0 0,-1-1 0,1 1 0,0-1 0,-1 1 0,1-1 0,0 0 0,0 0 0,0 0 0,0 0 0,0 0 0,0-1 0,4 1 0,12 1 0,0 0 0,0-2 0,35-3 0,-26 1 0,10 2-103,40-3 329,-73 3-340,0-1-1,0 0 1,0 0-1,0-1 1,0 1-1,0-1 1,-1 0-1,1 0 1,-1-1-1,0 0 1,1 1-1,3-5 1,7-10-6712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7:56.8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24575,'1'0'0,"0"0"0,0 1 0,0-1 0,0 0 0,0 1 0,0-1 0,0 1 0,0-1 0,-1 1 0,1-1 0,0 1 0,0 0 0,-1-1 0,1 1 0,0 0 0,-1 0 0,1 0 0,-1-1 0,1 1 0,-1 0 0,1 0 0,-1 0 0,1 0 0,-1 0 0,0 0 0,0 0 0,1 1 0,4 31 0,-4-31 0,1 43 0,-3 55 0,-1-59 0,7 78 0,-2-107 0,0 0 0,0 0 0,1 0 0,7 13 0,-5-12 0,-1-1 0,-1 1 0,4 18 0,-7-30-25,7 70 173,-8-66-254,0-1 0,0 1-1,0-1 1,-1 1 0,0-1-1,1 1 1,-2-1 0,1 1 0,0-1-1,-1 0 1,0 0 0,0 0-1,-3 5 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7:57.78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63 24575,'5'0'0,"6"0"0,5 0 0,10 0 0,5 0 0,2 0 0,0 0 0,3 0 0,-4-5 0,-2-1 0,-3 0 0,0 1 0,3 1 0,2 2 0,-4-8 0,-3-3 0,-5 1-8191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8:00.04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0 24575,'-1'78'0,"2"92"0,-1-167 0,1 1 0,-1 0 0,1 0 0,-1-1 0,1 1 0,0 0 0,0-1 0,1 1 0,-1-1 0,1 0 0,0 1 0,-1-1 0,1 0 0,1 0 0,-1 0 0,0 0 0,1 0 0,0-1 0,5 5 0,-3-4 0,0-1 0,0 1 0,0-1 0,0-1 0,0 1 0,1-1 0,-1 0 0,0 0 0,1 0 0,-1-1 0,1 0 0,10-1 0,-11 1 0,0 0 0,1-1 0,-1 0 0,0 0 0,0 0 0,0 0 0,0-1 0,0 0 0,0 0 0,-1-1 0,1 1 0,-1-1 0,7-4 0,-8 4 0,0-1 0,0 1 0,0-1 0,-1 0 0,1 0 0,-1 0 0,0 0 0,0 0 0,0 0 0,-1-1 0,0 1 0,1 0 0,-2-1 0,1 1 0,0-7 0,-2-58 0,0 59 0,0-1 0,0 1 0,1-1 0,1 1 0,-1-1 0,2 1 0,-1-1 0,8-19 0,-9 29 0,0 1 0,0 0 0,0 0 0,1 0 0,-1 0 0,0 0 0,0 0 0,1 0 0,-1 0 0,0 0 0,0 0 0,1 0 0,-1 0 0,0 0 0,0 0 0,1 0 0,-1 0 0,0 0 0,0 0 0,1 1 0,-1-1 0,0 0 0,0 0 0,0 0 0,1 0 0,-1 0 0,0 1 0,0-1 0,0 0 0,0 0 0,1 0 0,-1 1 0,0-1 0,0 0 0,0 0 0,0 0 0,0 1 0,0-1 0,0 0 0,1 0 0,-1 1 0,0-1 0,0 0 0,0 0 0,0 1 0,0-1 0,0 0 0,0 1 0,10 21 0,-4-9 0,1 2 0,-1 0 0,8 29 0,-9-26 0,0-1 0,8 16 0,-11-30 0,0 0 0,0 0 0,1 0 0,-1 0 0,1-1 0,-1 1 0,1-1 0,0 1 0,0-1 0,0 0 0,0 0 0,0-1 0,0 1 0,1-1 0,-1 1 0,0-1 0,1 0 0,0 0 0,-1-1 0,7 2 0,9-1 0,-1 0 0,37-4 0,-27 2 0,-14 0 0,1 0 0,-1 0 0,0-1 0,26-8 0,-36 9 0,-1 0 0,1-1 0,0 1 0,0-1 0,-1 0 0,1-1 0,-1 1 0,0 0 0,0-1 0,0 0 0,0 0 0,0 0 0,0 0 0,-1 0 0,0 0 0,1-1 0,-1 1 0,0-1 0,-1 1 0,1-1 0,1-6 0,2-17-1365,-3 3-5461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8:02.04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0 333 24575,'1'-4'0,"0"0"0,0 0 0,1 0 0,0 0 0,-1 0 0,1 0 0,0 1 0,3-5 0,4-7 0,-2-2 0,0-1 0,-2 0 0,0 0 0,3-23 0,1-5 0,-8 42 0,0 0 0,-1 0 0,1 0 0,-1-1 0,0 1 0,0 0 0,0 0 0,-1 0 0,1-1 0,-1 1 0,0 0 0,0 0 0,-1 0 0,1 0 0,-1 0 0,0 0 0,0 1 0,0-1 0,0 1 0,-1-1 0,1 1 0,-1 0 0,0 0 0,0 0 0,0 0 0,-7-4 0,10 7 0,0 0 0,-1-1 0,1 1 0,0 0 0,-1 0 0,1 0 0,0 0 0,-1-1 0,1 1 0,0 0 0,0 0 0,-1-1 0,1 1 0,0 0 0,0-1 0,-1 1 0,1 0 0,0 0 0,0-1 0,0 1 0,0 0 0,0-1 0,-1 1 0,1-1 0,0 1 0,0 0 0,0-1 0,0 1 0,0 0 0,0-1 0,0 1 0,0-1 0,12-3 0,28 4 0,-33 1 0,65-1 0,-32-1 0,59 7 0,-95-5 0,-1-1 0,1 1 0,-1 0 0,0 0 0,0 1 0,1-1 0,-1 1 0,0-1 0,0 1 0,0 0 0,-1 0 0,1 0 0,0 1 0,-1-1 0,1 1 0,-1-1 0,0 1 0,0 0 0,0 0 0,0 0 0,-1 0 0,1 0 0,-1 0 0,1 1 0,-1-1 0,0 0 0,-1 1 0,2 3 0,0 11 0,0 0 0,-1 0 0,-1 0 0,-3 24 0,1-16 0,2-16 0,0-1 0,0 0 0,1 0 0,0 1 0,1-1 0,0 0 0,0 0 0,1 0 0,6 14 0,-6-18 0,-1-1 0,1 1 0,0-1 0,0 0 0,0 0 0,1 0 0,0 0 0,-1-1 0,1 0 0,1 1 0,-1-1 0,0-1 0,1 1 0,-1-1 0,1 1 0,0-1 0,0-1 0,0 1 0,6 1 0,-2-1 0,0-1 0,0 0 0,0 0 0,0-1 0,0 0 0,0 0 0,0-1 0,0 0 0,0-1 0,0 0 0,0 0 0,0-1 0,-1 0 0,0-1 0,1 0 0,-1 0 0,-1-1 0,1 0 0,-1 0 0,14-12 0,36-33-1365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7:25.8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24575,'38'1'0,"57"12"0,-54-7 0,42 1 0,638-5 0,-347-4 0,547 2 0,-889 1 0,58 12 0,-56-7 0,48 1 0,343-6 0,-200-2 0,-200 2 0,0 2 0,35 7 0,-32-4 0,38 2 0,394-5 0,-237-6 0,-201 3 0,-1 0 0,1 1 0,-1 1 0,1 1 0,-1 1 0,22 8 0,-12-3 0,1-1 0,0-1 0,0-2 0,46 2 0,134-8 0,-83-2 0,4958 3 0,-5061 2 0,0 0 0,31 8 0,-27-5 0,35 3 0,79-8 0,19 1 0,-79 12 0,-57-8 0,34 3 0,375-5 0,-224-5 0,-76 2-1365,-106 0-5461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8:03.93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23 24575,'1'2'0,"1"0"0,-1 1 0,1-1 0,0 0 0,0 0 0,0 0 0,0 0 0,0 0 0,0-1 0,0 1 0,1-1 0,3 2 0,3 4 0,-3-2 0,0 0 0,-1 0 0,0 1 0,0-1 0,-1 1 0,1 1 0,-1-1 0,-1 1 0,1-1 0,-1 1 0,0 0 0,-1 0 0,4 13 0,-1 6 0,-2 0 0,1 43 0,1 9 0,1-43 0,-3-26 0,-1 1 0,0 0 0,-1 0 0,-1 0 0,1 0 0,-3 17 0,2-27 0,0 0 0,0 0 0,0 0 0,0 0 0,0 0 0,0 0 0,0 0 0,0 0 0,0 0 0,0 0 0,0 0 0,0 0 0,0 0 0,0 0 0,-1-1 0,1 1 0,0 0 0,0 0 0,0 0 0,0 0 0,0 0 0,0 0 0,0 0 0,0 0 0,0 0 0,0 0 0,0 0 0,0 0 0,-1 0 0,1 0 0,0 0 0,0 0 0,0 0 0,0 1 0,0-1 0,0 0 0,0 0 0,0 0 0,0 0 0,0 0 0,0 0 0,0 0 0,0 0 0,0 0 0,-1 0 0,1 0 0,0 0 0,0 0 0,0 0 0,0 0 0,0 0 0,0 0 0,0 1 0,0-1 0,0 0 0,0 0 0,0 0 0,0 0 0,0 0 0,0 0 0,0 0 0,0 0 0,0 0 0,0 0 0,0 0 0,0 0 0,0 1 0,0-1 0,0 0 0,-4-9 0,-1-11 0,-1-40 0,3-119 0,4 104 0,-1 65 0,0 0 0,1 0 0,0 0 0,1 0 0,0 0 0,0 0 0,5-13 0,-5 21 0,-1-1 0,0 0 0,1 1 0,-1 0 0,1-1 0,0 1 0,0 0 0,0 0 0,0 0 0,0 0 0,1 0 0,-1 0 0,0 1 0,1-1 0,-1 1 0,1 0 0,0-1 0,-1 1 0,1 0 0,0 1 0,0-1 0,0 0 0,0 1 0,0 0 0,-1 0 0,1 0 0,0 0 0,0 0 0,0 0 0,3 1 0,5 1 0,-1 1 0,0-1 0,-1 1 0,1 1 0,0 0 0,-1 0 0,0 1 0,0 1 0,0-1 0,8 8 0,-11-8 0,0 0 0,0 0 0,-1 1 0,0-1 0,0 1 0,0 1 0,0-1 0,-1 1 0,-1-1 0,1 1 0,-1 0 0,0 0 0,4 15 0,23 145 0,-29-164 0,0 1 0,0-1 0,1 0 0,0 1 0,-1-1 0,1 0 0,1 0 0,-1 0 0,0-1 0,1 1 0,-1 0 0,1-1 0,0 1 0,0-1 0,0 0 0,0 0 0,0 0 0,0-1 0,0 1 0,1-1 0,-1 1 0,1-1 0,-1 0 0,1-1 0,6 2 0,9 0 0,1 0 0,0-2 0,32-2 0,-25 0 0,8 2-68,-16 0-257,0-1 1,1 0 0,20-5 0,-19 0-6502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8:18.58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414 131 24575,'-1'-3'0,"1"1"0,-1-1 0,0 1 0,0-1 0,0 1 0,0 0 0,-1 0 0,1-1 0,-1 1 0,1 0 0,-1 0 0,0 1 0,-3-4 0,-27-20 0,-1 4 0,21 13 0,1 1 0,-2 0 0,1 0 0,-1 1 0,-24-7 0,33 12 0,1 0 0,-1 1 0,1 0 0,-1-1 0,1 1 0,-1 1 0,0-1 0,1 0 0,-1 1 0,1 0 0,0 0 0,-1 0 0,1 0 0,0 0 0,-1 1 0,1 0 0,0-1 0,0 1 0,0 0 0,0 0 0,1 1 0,-1-1 0,1 1 0,-1-1 0,1 1 0,0 0 0,0 0 0,-3 4 0,-69 125 0,65-118 0,1 0 0,1 1 0,0-1 0,0 1 0,2 1 0,0-1 0,1 1 0,0 0 0,1 0 0,1 0 0,1 0 0,0 19 0,1-4 0,1 0 0,8 47 0,-6-64 0,1 0 0,0 0 0,0 0 0,2-1 0,0 0 0,0 0 0,14 21 0,-15-29 0,-1 0 0,1 0 0,0 0 0,0-1 0,1 0 0,-1 0 0,1 0 0,0-1 0,0 0 0,12 5 0,8 2 0,37 7 0,-43-12 0,11 1 0,0 0 0,0-2 0,1-2 0,-1-1 0,0-1 0,1-1 0,35-7 0,-60 6 0,-1 0 0,1-1 0,-1 1 0,0-1 0,0 0 0,0-1 0,0 0 0,-1 0 0,1 0 0,-1 0 0,0-1 0,0 0 0,6-8 0,6-9 0,-1-1 0,12-24 0,-24 40 0,2-6 0,0 0 0,0-1 0,-1 0 0,-1-1 0,-1 1 0,0 0 0,0-1 0,-2 0 0,0 0 0,0 0 0,-2 1 0,-2-22 0,0 14 0,-1 0 0,-1 1 0,0-1 0,-2 1 0,-1 1 0,0-1 0,-21-34 0,-7 7 39,28 40-240,1-1 1,0 0-1,0-1 1,1 0-1,0 0 1,-5-13-1,3-1-6625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8:21.2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24575,'1'7'0,"1"0"0,0 0 0,0 0 0,0 0 0,1 0 0,0 0 0,0-1 0,1 1 0,0-1 0,0 0 0,0 0 0,1-1 0,7 8 0,11 16 0,-14-17 0,0-1 0,1-1 0,1 0 0,12 10 0,-14-13 0,0 0 0,0 0 0,-1 1 0,0 1 0,-1-1 0,0 1 0,9 15 0,-5-3-1365,0-3-5461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8:22.0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562 0 24575,'0'2'0,"0"0"0,-1-1 0,1 1 0,-1-1 0,1 1 0,-1-1 0,1 1 0,-1-1 0,0 0 0,0 1 0,0-1 0,0 0 0,0 1 0,0-1 0,0 0 0,-2 2 0,-27 18 0,11-8 0,5 1 0,-25 29 0,29-29 0,-2-1 0,1-1 0,-23 18 0,20-18 0,0 1 0,0 0 0,-13 18 0,15-17 0,-1 1 0,0-2 0,-17 13 0,-177 131 0,187-140-1365,5 0-5461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8:23.36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24575,'5'0'0,"1"5"0,4 1 0,1 4 0,8 1 0,5-2 0,-2 7 0,1 1 0,-4 2 0,-1-3 0,-3 2 0,5-3 0,-1-4-8191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8:24.83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1 171 24575,'0'-2'0,"0"1"0,1-1 0,-1 1 0,1-1 0,0 1 0,-1-1 0,1 1 0,0-1 0,0 1 0,0-1 0,0 1 0,0 0 0,0 0 0,0-1 0,1 1 0,1-1 0,27-20 0,-18 15 0,17-16 0,-1-1 0,28-31 0,-55 54 0,0 0 0,0 0 0,0 0 0,0 0 0,0 0 0,0 0 0,1 0 0,-1 0 0,0 0 0,1 0 0,-1 1 0,1-1 0,-1 0 0,1 1 0,-1 0 0,1-1 0,-1 1 0,1 0 0,-1 0 0,1-1 0,-1 1 0,1 0 0,0 1 0,-1-1 0,3 1 0,-1 0 0,-1 0 0,0 1 0,1-1 0,-1 1 0,0-1 0,0 1 0,0 0 0,0 0 0,0 0 0,0 0 0,-1 1 0,1-1 0,1 4 0,3 5 0,-1-1 0,0 2 0,-1-1 0,-1 1 0,5 20 0,-3 24 0,-2 1 0,-3-1 0,-6 58 0,-5-59-1365,5-34-5461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8:25.58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24575,'564'0'-1365,"-536"0"-5461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8:28.97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0 225 24575,'0'1'0,"1"0"0,-1 0 0,0 0 0,1-1 0,-1 1 0,1 0 0,-1 0 0,1 0 0,-1 0 0,1 0 0,0 0 0,-1-1 0,1 1 0,0 0 0,0-1 0,0 1 0,0 0 0,-1-1 0,1 1 0,0-1 0,0 1 0,0-1 0,0 0 0,0 1 0,0-1 0,0 0 0,2 0 0,34 5 0,-31-4 0,238 3 0,-145-5 0,-66-1 0,57-10 0,-55 6 0,46-2 0,-68 8 0,0 0 0,0-1 0,0 0 0,0-1 0,-1-1 0,1 0 0,22-9 0,-15 4 0,0 2 0,0 0 0,1 1 0,-1 1 0,41-3 0,108 7 0,-78 3 0,796-3 0,-855-2 0,58-10 0,-56 6 0,47-2 0,10 9 0,-55 1 0,-1-2 0,0-1 0,62-11 0,-37 3 0,0 2 0,0 3 0,106 6 0,-52 0 0,362-2 0,-433-2 0,55-10 0,34-2 0,270 13 0,-188 3 0,-196-4 0,0 0 0,0-1 0,0 0 0,0-2 0,21-8 0,-18 6 0,0 1 0,0 1 0,25-4 0,92 8 0,-103 2 0,0-1 0,0-1 0,54-9 0,-23 0 0,0 3 0,0 3 0,101 6 0,-44 0 0,2162-2-1365,-2258 0-5461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8:47.46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1 222 24575,'1'22'0,"1"1"0,8 34 0,-5-31 0,3 38 0,7 50 0,-9-77 0,3 53 0,-9 310 0,-1-183 0,0-192 0,-2 0 0,-7 34 0,4-30 0,-2 37 0,7 252 0,2-217 0,-1-641 0,1 515 0,1 1 0,9-36 0,-6 31 0,4-37 0,-6 18 0,11-53 0,-6 36 0,-3-1 0,-5-117 0,-3 66 0,2 32 0,3-102 0,-2 178 0,1 0 0,0 0 0,1 1 0,0-1 0,0 1 0,1-1 0,0 1 0,0 0 0,1 0 0,0 0 0,0 1 0,1-1 0,0 1 0,0 0 0,1 0 0,7-7 0,12-12 0,-19 18 0,0 2 0,0-1 0,1 1 0,-1 0 0,2 0 0,-1 0 0,0 1 0,1 0 0,0 1 0,14-6 0,8 0 0,1 2 0,41-6 0,-9 3 0,-27 5 0,67-5 0,-54 10 0,175 4 0,-219-2 0,0 0 0,-1 0 0,1 0 0,0 1 0,-1-1 0,0 1 0,1 0 0,-1 1 0,0-1 0,0 1 0,0-1 0,0 1 0,-1 1 0,1-1 0,-1 0 0,0 1 0,0 0 0,0-1 0,0 1 0,-1 0 0,4 8 0,-1-1 0,0-1 0,-1 2 0,0-1 0,-1 0 0,-1 1 0,1 0 0,0 18 0,-4 147 0,-1-78 0,0-70 0,0 0 0,-2-1 0,-2 1 0,0 0 0,-2-1 0,-1-1 0,-1 1 0,-16 29 0,22-49 0,-1-1 0,0 1 0,-1-1 0,1 0 0,-1-1 0,-1 0 0,1 0 0,-1 0 0,0-1 0,-12 8 0,-28 23 0,35-26 0,0-1 0,-1-1 0,0 0 0,0 0 0,-1-2 0,0 1 0,0-2 0,-1 0 0,0-1 0,1 0 0,-1-1 0,-1-1 0,-16 1 0,0-1 0,-1-2 0,1-1 0,0-2 0,0-1 0,-38-9 0,53 7 0,1 0 0,0 0 0,0-2 0,-18-10 0,-30-14 0,55 28-227,0-1-1,0 0 1,0 0-1,1-1 1,-9-7-1,0-1-6598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8:49.47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688 270 24575,'-2'-8'0,"0"-1"0,0 0 0,-1 1 0,0 0 0,0 0 0,-1 0 0,0 0 0,-1 0 0,0 1 0,-7-9 0,3 3 0,3 3 0,-2-1 0,1 2 0,-1-1 0,-1 1 0,0 0 0,0 0 0,-1 1 0,0 1 0,-19-12 0,2 3 0,14 9 0,0-1 0,0 2 0,-1 0 0,-16-5 0,26 9 0,-1 1 0,0 0 0,0 1 0,-1-1 0,1 1 0,0 0 0,0 1 0,0-1 0,0 1 0,0 0 0,0 0 0,0 0 0,1 1 0,-1 0 0,0 0 0,-6 3 0,-21 12 0,21-12 0,0 1 0,0-1 0,1 2 0,0 0 0,1 0 0,-1 0 0,-11 13 0,-114 156 0,127-166 0,1 0 0,0 1 0,0-1 0,1 1 0,1 1 0,0-1 0,1 1 0,0 0 0,0 0 0,1 0 0,-2 22 0,3 2 0,0 0 0,7 63 0,-4-92 0,1-1 0,-1 1 0,2-1 0,-1 0 0,0 0 0,1 0 0,0 0 0,1-1 0,-1 1 0,1-1 0,0 0 0,0 0 0,1 0 0,0-1 0,0 1 0,0-1 0,0 0 0,0 0 0,9 4 0,0 0 0,0-1 0,0-1 0,1 0 0,0 0 0,0-2 0,0 0 0,17 3 0,-15-4 0,0 1 0,-1 1 0,26 11 0,-31-11 0,-1-1 0,1 0 0,0 0 0,0-1 0,0-1 0,1 0 0,-1 0 0,0-1 0,1 0 0,15-2 0,-16-1 0,-1 0 0,1 0 0,-1-2 0,1 1 0,-1-1 0,0 0 0,-1-1 0,1-1 0,-1 1 0,0-1 0,0-1 0,-1 0 0,0 0 0,0 0 0,0-1 0,-1 0 0,0-1 0,-1 0 0,0 0 0,0 0 0,-1-1 0,0 1 0,-1-1 0,0-1 0,-1 1 0,3-14 0,16-52 0,8-33 0,-28 96 0,0 0 0,-1-1 0,-1 1 0,0-1 0,0 1 0,-4-19 0,-21-113 0,22 135-25,0 0 0,-1 0 0,-10-19 0,5 11-1240,-1-3-5561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7:39.49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 24575,'20'8'0,"-2"1"0,-6-6 0,48 15 0,2-3 0,-1-3 0,74 6 0,-120-17 0,-1 2 0,1 0 0,-1 0 0,1 1 0,16 8 0,-15-6 0,0 0 0,1-1 0,33 5 0,164-8 0,-120-3 0,-62-1 0,57-10 0,-54 6 0,46-2 0,-41 6 0,71-12 0,-67 8 0,0 2 0,69 4 0,14-2 0,-42-10 0,3-1 0,348 10 0,-224 5 0,5830-2 0,-6028-1 0,-1 0 0,0-2 0,0 1 0,0-2 0,-1 0 0,19-8 0,-16 6 0,0 1 0,0 0 0,1 1 0,19-3 0,241 3 0,-143 7 0,585-3 0,-693 1 0,0 2 0,34 7 0,-29-4 0,35 2 0,98 10 0,-88-8 0,66 14 0,-123-21 0,-1 1 0,0 0 0,0 1 0,0 1 0,18 9 0,45 15 0,67-2 0,-2 0 0,-77-15 0,-50-11 0,-1 1 0,0 1 0,0 0 0,21 9 0,-3 0 0,1-1 0,1-2 0,-1-1 0,2-3 0,63 5 0,9 8-1365,-84-16-5461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8:52.75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86 24575,'0'900'0,"2"-867"0,10 57 0,-6-54 0,2 44 0,-8 250 0,-1-206 0,1-1449 0,0 1313 0,0 0 0,1 0 0,0 0 0,1 0 0,0 0 0,1 1 0,0-1 0,1 0 0,0 1 0,1 0 0,0 0 0,1 0 0,12-16 0,0 4 0,-12 15 0,-1 1 0,1-1 0,0 1 0,1 0 0,0 1 0,0 0 0,0 0 0,1 0 0,-1 1 0,1 0 0,1 1 0,-1 0 0,9-4 0,53-18 0,-56 19 0,1 1 0,0 1 0,0 0 0,19-4 0,-10 6 0,0 0 0,46 2 0,-61 1 0,-1 1 0,1 0 0,0 1 0,-1 0 0,0 0 0,1 0 0,-1 1 0,0 1 0,-1-1 0,1 1 0,11 8 0,-13-6 0,0 1 0,0-1 0,-1 1 0,0 0 0,-1 1 0,8 15 0,-1-4 0,-5-6 0,-1-1 0,0 2 0,0-1 0,-1 0 0,-1 1 0,0 0 0,-1-1 0,0 21 0,-1 8 0,-6 61 0,1-79 0,0 0 0,-1-1 0,-1 1 0,-1-1 0,-1 0 0,-2-1 0,-18 34 0,25-50 0,-1-1 0,0 1 0,0-1 0,-1 0 0,1-1 0,-1 1 0,0-1 0,0 0 0,0 0 0,-1 0 0,0-1 0,1 0 0,-9 3 0,-9 3 0,-1-1 0,-29 5 0,14-3 0,4-4-54,0-1 0,-1-1 0,1-2 0,-55-4 0,37 1-1041,26 1-5731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8:56.66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1175 24575,'1'-10'0,"1"1"0,0 0 0,1 0 0,0 0 0,0 0 0,1 0 0,0 1 0,0-1 0,1 1 0,7-9 0,17-34 0,46-140 0,-64 159 0,-6 17 0,1 0 0,12-25 0,-2 5 0,0 0 0,-3-2 0,-1 0 0,-2 0 0,8-54 0,8-25 0,28-53 0,-48 148 0,-3 11 0,0 0 0,-1-1 0,0 1 0,0 0 0,0-22 0,-2 30 0,-1-1 0,1 0 0,-1 1 0,1-1 0,-1 0 0,0 1 0,0-1 0,0 1 0,-1-1 0,1 1 0,0-1 0,-1 1 0,0 0 0,1 0 0,-1 0 0,0 0 0,0 0 0,0 0 0,0 1 0,-1-1 0,1 1 0,0-1 0,-1 1 0,1 0 0,-1 0 0,1 0 0,-1 0 0,-3-1 0,2 1 0,-1 0 0,0 0 0,1 0 0,-1 0 0,0 1 0,0-1 0,0 1 0,1 1 0,-1-1 0,0 0 0,0 1 0,1 0 0,-1 0 0,0 1 0,1 0 0,-1-1 0,1 1 0,0 1 0,0-1 0,-1 0 0,2 1 0,-6 4 0,2 0 0,0 0 0,1 0 0,0 1 0,1 0 0,-1 0 0,2 0 0,-1 1 0,1-1 0,0 1 0,-4 15 0,2 2 0,2 0 0,0 0 0,2 0 0,0 0 0,2 0 0,4 37 0,-4-60 0,1 0 0,-1 0 0,1-1 0,0 1 0,0 0 0,0 0 0,0 0 0,0-1 0,1 1 0,-1-1 0,1 1 0,0-1 0,0 0 0,0 1 0,0-1 0,0 0 0,0 0 0,0 0 0,1-1 0,-1 1 0,1 0 0,-1-1 0,1 0 0,0 1 0,-1-1 0,1 0 0,0-1 0,6 2 0,6 1 0,0-2 0,0 1 0,1-2 0,20-1 0,-20 0 0,3 0 0,0-1 0,0 0 0,0-2 0,-1 0 0,0-1 0,1-1 0,-2 0 0,33-18 0,-41 19 0,0 1 0,0 0 0,0 0 0,1 1 0,-1 0 0,1 1 0,0 0 0,0 0 0,18 0 0,-24 2 0,-1 0 0,1 0 0,0 0 0,-1 1 0,1-1 0,-1 1 0,1 0 0,-1 0 0,1 1 0,-1-1 0,1 1 0,-1-1 0,0 1 0,0 0 0,0 0 0,0 1 0,0-1 0,-1 0 0,1 1 0,-1 0 0,1 0 0,-1 0 0,0 0 0,0 0 0,0 0 0,-1 0 0,1 0 0,-1 1 0,2 6 0,1 7 0,-2 0 0,0 0 0,0 1 0,-2 26 0,-1-30 0,0 0 0,2 1 0,0-1 0,0 0 0,2 0 0,-1 0 0,10 25 0,-5-22 0,-2 0 0,0 0 0,0 1 0,3 33 0,-3 73 0,-5-87 0,1 0 0,12 70 0,-12-102 0,1 0 0,-1 0 0,1 1 0,0-1 0,0-1 0,0 1 0,1 0 0,-1 0 0,1-1 0,1 0 0,-1 1 0,0-1 0,1 0 0,0-1 0,0 1 0,0-1 0,0 0 0,1 0 0,5 3 0,0-2 0,0 0 0,0-1 0,0 0 0,1-1 0,0 0 0,-1 0 0,1-1 0,17-1 0,-4 1 0,-10 0 0,0-1 0,-1 0 0,1-1 0,19-4 0,-30 4 0,-1 1 0,1-1 0,0 0 0,0 0 0,-1 0 0,1-1 0,-1 1 0,1 0 0,-1-1 0,0 0 0,1 1 0,-1-1 0,0 0 0,0 0 0,0-1 0,0 1 0,-1 0 0,1 0 0,-1-1 0,1 1 0,-1-1 0,0 0 0,0 1 0,0-1 0,0 0 0,1-4 0,1-54-1365,-4 31-5461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8:59.12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516 58 24575,'-3'-1'0,"-1"1"0,1-1 0,0 0 0,0 0 0,0-1 0,1 1 0,-1-1 0,0 1 0,0-1 0,1 0 0,-4-3 0,-15-9 0,10 9 0,-1 1 0,0 0 0,-1 1 0,1 0 0,0 1 0,-1 0 0,1 1 0,-1 1 0,0 0 0,1 0 0,-1 1 0,1 1 0,-1 0 0,1 1 0,-1 0 0,1 1 0,1 0 0,-23 11 0,30-11 0,-1-1 0,1 1 0,0 0 0,0 0 0,1 0 0,-1 0 0,1 1 0,-5 7 0,-20 46 0,18-36 0,-12 28 0,12-27 0,0 0 0,-16 25 0,18-33 0,1 1 0,1 0 0,0 1 0,1-1 0,1 1 0,1 0 0,-3 34 0,0-1 0,4-39 0,0 0 0,1 1 0,0-1 0,1 1 0,1-1 0,-1 0 0,6 23 0,-5-30 0,1 1 0,0-1 0,0 1 0,0-1 0,0 0 0,1 0 0,-1 0 0,1 0 0,0 0 0,0-1 0,1 1 0,-1-1 0,1 0 0,0 0 0,0 0 0,0-1 0,0 1 0,0-1 0,0 0 0,1 0 0,7 2 0,3 0 0,0-1 0,0-1 0,1 0 0,-1-1 0,0-1 0,0 0 0,1-1 0,-1-1 0,0 0 0,0-1 0,0-1 0,-1 0 0,1-1 0,-1 0 0,17-10 0,-28 12 0,1 1 0,-1-1 0,0 0 0,0 0 0,0 0 0,0-1 0,0 1 0,-1-1 0,1 0 0,-1 0 0,0 1 0,0-1 0,-1-1 0,1 1 0,-1 0 0,0 0 0,0-1 0,0 1 0,0-7 0,1-12 0,-2 0 0,-2-36 0,0 24 0,-1-38 0,4-196 0,-1 266 0,0-1 0,1 1 0,0-1 0,0 1 0,0-1 0,0 1 0,2-4 0,-3 7 0,0 0 0,0-1 0,0 1 0,1 0 0,-1 0 0,0 0 0,0-1 0,0 1 0,0 0 0,0 0 0,0 0 0,0 0 0,1 0 0,-1 0 0,0-1 0,0 1 0,0 0 0,0 0 0,0 0 0,1 0 0,-1 0 0,0 0 0,0 0 0,0 0 0,1 0 0,-1 0 0,0 0 0,0 0 0,0 0 0,1 0 0,-1 0 0,0 0 0,0 0 0,0 0 0,0 0 0,1 0 0,-1 0 0,0 0 0,0 0 0,0 0 0,1 0 0,5 16 0,-2 11 0,-1 0 0,-2 47 0,-2-57 0,0 0 0,1 0 0,2 0 0,-1 0 0,2 0 0,0-1 0,1 1 0,1-1 0,11 28 0,52 74 0,-61-109 0,0 0 0,0 0 0,0 0 0,1-1 0,0 0 0,1-1 0,0 0 0,0 0 0,17 9 0,-6-6 0,0 0 0,0-2 0,0 0 0,24 5 0,-30-9 0,0-1 0,0-1 0,0-1 0,0 0 0,1-1 0,19-1 0,-29 0 0,0 1 0,-1-1 0,1 0 0,0 0 0,-1 0 0,1-1 0,-1 0 0,0 0 0,1 0 0,-1 0 0,0-1 0,0 1 0,-1-1 0,1 0 0,0 0 0,-1 0 0,0-1 0,0 1 0,0-1 0,0 0 0,0 0 0,3-7 0,12-31-455,1 0 0,32-49 0,-39 73-6371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9:00.04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24575,'1'5'0,"0"-1"0,1 0 0,-1 1 0,1-1 0,0 0 0,0 0 0,0 0 0,1 0 0,-1 0 0,1-1 0,0 1 0,0-1 0,0 0 0,1 0 0,3 3 0,22 27 0,55 83 0,-66-91 0,-2 0 0,-1 1 0,-1 1 0,19 51 0,-20-46 0,32 52 0,-7-14 0,-30-53-136,2 0-1,0-1 1,1 0-1,0-1 1,1 0-1,1-1 1,1-1-1,0 0 0,19 15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9:00.99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755 0 24575,'-1'4'0,"-1"0"0,1-1 0,-1 1 0,1-1 0,-1 0 0,0 1 0,-1-1 0,1 0 0,0 0 0,-1-1 0,0 1 0,-5 4 0,-6 8 0,-97 101 0,50-55 0,43-43 0,1 0 0,1 1 0,0 0 0,2 2 0,-23 41 0,29-47 0,-1-1 0,0 0 0,-18 21 0,14-20 0,-21 35 0,22-31 0,0-1 0,-2 0 0,0-1 0,-18 17 0,14-17 0,2 1 0,0 1 0,-13 22 0,10-14 0,-26 31 0,25-35 0,-31 50 0,40-53-1365,2-1-5461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9:09.70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29 24575,'161'-14'0,"-3"0"0,1277 15 0,-1421 0 0,-1 1 0,1 0 0,0 1 0,0 0 0,-1 1 0,16 7 0,-14-4 0,2-2 0,-1 0 0,31 5 0,40 0 0,164 9 0,-198-20 0,-24 0 0,-1 0 0,0 3 0,1 0 0,33 7 0,-29-2-341,0-2 0,1-1-1,46-1 1,-49-3-6485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9:10.61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24575,'10'0'0,"0"0"0,0 1 0,0 0 0,-1 1 0,1 0 0,0 0 0,-1 1 0,0 0 0,0 1 0,0 0 0,0 0 0,0 1 0,-1 0 0,0 0 0,0 1 0,10 10 0,-6-7 0,0 0 0,0-1 0,18 10 0,-20-13 0,0 1 0,0 0 0,0 0 0,-1 1 0,0 1 0,11 11 0,-6-3 0,1 0 0,1-1 0,0-1 0,28 20 0,-34-26 0,-1 0 0,1 1 0,-2 0 0,1 1 0,-1 0 0,7 13 0,14 15 0,-26-34 0,0 0 0,-1-1 0,1 1 0,-1 0 0,0 0 0,0 0 0,0 0 0,0 1 0,-1-1 0,0 0 0,0 1 0,0-1 0,0 1 0,-1-1 0,1 1 0,-1-1 0,-1 1 0,1 0 0,0-1 0,-1 1 0,0-1 0,0 1 0,-1-1 0,1 0 0,-1 0 0,0 1 0,0-1 0,0 0 0,0 0 0,-1-1 0,0 1 0,0-1 0,0 1 0,0-1 0,0 0 0,-1 0 0,1 0 0,-1 0 0,0-1 0,-5 3 0,-21 9 0,15-7 0,0 0 0,1 1 0,-1 0 0,1 1 0,-15 14 0,13-11 0,0-1 0,-1-1 0,0-1 0,0 0 0,-28 10 0,20-9 0,-47 27 0,31-8-1365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9:29.61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60 3389 24575,'-1'-1'0,"0"1"0,0 0 0,0-1 0,0 1 0,0 0 0,0-1 0,0 1 0,0-1 0,1 1 0,-1-1 0,0 0 0,0 1 0,1-1 0,-1 0 0,0 0 0,1 1 0,-1-1 0,0 0 0,1 0 0,0 0 0,-1 0 0,1 0 0,-1 0 0,1 0 0,0 0 0,0 0 0,-1-1 0,-4-31 0,4 31 0,-3-51 0,3 25 0,-8-41 0,-1 0 0,3 0 0,3 0 0,7-94 0,0 36 0,-5 28 0,4-107 0,1 185 0,1 0 0,1 1 0,0-1 0,2 1 0,0 0 0,1 1 0,1-1 0,18-26 0,-16 23 0,-1 0 0,12-39 0,-15 40 0,0 0 0,2 1 0,18-33 0,5-3 0,41-102 0,-67 149 0,-1 0 0,1 0 0,1 1 0,13-16 0,11-14 0,13-42 0,-30 53 0,22-32 0,-6 21 0,-19 24 0,1 1 0,11-23 0,0-2 0,2 0 0,2 2 0,57-60 0,-47 45 0,-2 2 0,1 9 0,70-71 0,-64 64 0,-34 37 0,0 1 0,19-18 0,5 0 0,27-23 0,-38 35 0,27-29 0,-33 31 0,0 0 0,1 1 0,32-22 0,31-17 0,-51 32 0,43-23 0,-41 28 0,-1-2 0,51-38 0,-49 33 0,48-27 0,-3 2 0,-50 32 0,1 1 0,1 2 0,0 0 0,1 2 0,49-11 0,-21 5 0,-7 5 0,-37 8 0,1 0 0,-1 0 0,0-2 0,20-8 0,-14 4 0,0 1 0,1 1 0,0 1 0,41-8 0,85-1 0,-112 12 0,56-9 0,-54 6 0,44-1 0,-49 5 65,46-9-1,19-2-1558,-66 12-5332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9:30.8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24575,'15'0'0,"0"1"0,-1 0 0,1 1 0,0 1 0,-1 1 0,1 0 0,-1 0 0,15 8 0,49 15 0,-60-23 0,0 2 0,0 0 0,0 1 0,-1 1 0,27 17 0,-24-13 0,0-1 0,2 0 0,-1-2 0,1 0 0,44 11 0,-32-10 0,-29-9 0,0 1 0,0-1 0,0 1 0,-1 1 0,1-1 0,0 1 0,-1-1 0,0 1 0,1 1 0,-1-1 0,0 0 0,-1 1 0,1 0 0,-1 0 0,1 0 0,-1 1 0,3 5 0,-3-1 0,1 0 0,-1 0 0,-1 1 0,1 0 0,-2-1 0,1 1 0,-2 0 0,1 13 0,-1 6 0,0-1 0,-7 37 0,5-53 0,-1 0 0,0 0 0,-1 0 0,0-1 0,0 1 0,-2-1 0,-11 19 0,-3 0 0,1 1 0,2 1 0,1 1 0,-13 41 0,22-58 0,0-1 0,-1 0 0,0 0 0,-14 16 0,-15 30 0,19-30 0,-35 46 0,42-61 0,-3 3 0,-1-2 0,0 0 0,-1 0 0,-1-1 0,-24 17 0,-9 12 0,39-35 0,0 1 0,-1-1 0,0-1 0,-25 16 0,21-17-1365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9:34.28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1003 24575,'6'-2'0,"0"0"0,-1 0 0,1-1 0,-1 1 0,1-1 0,-1-1 0,0 1 0,0-1 0,0 0 0,7-7 0,7-5 0,-10 8 0,-1 1 0,1-1 0,-1 0 0,-1-1 0,1 1 0,9-18 0,0-10 0,-1 0 0,11-39 0,-21 56 0,16-28 0,-17 37 0,0-1 0,0 1 0,4-16 0,2-12 0,-2-1 0,-2-1 0,5-75 0,-11 67 0,-3-100 0,0 131 0,0 1 0,-1 0 0,0-1 0,-2 1 0,0 1 0,-11-27 0,15 40 0,0 0 0,0 0 0,0 0 0,-1 0 0,1 0 0,0 0 0,-1 0 0,1 0 0,-1 0 0,0 1 0,1-1 0,-1 1 0,0-1 0,0 1 0,0 0 0,0 0 0,0-1 0,0 1 0,-1 1 0,1-1 0,0 0 0,0 1 0,-1-1 0,1 1 0,0-1 0,-1 1 0,1 0 0,0 0 0,-1 0 0,1 1 0,-1-1 0,1 0 0,0 1 0,0 0 0,-5 1 0,4 0 0,-1 0 0,1 0 0,0 0 0,0 0 0,-1 1 0,1-1 0,1 1 0,-1 0 0,0 0 0,1 0 0,-1 0 0,1 0 0,0 1 0,0-1 0,0 1 0,1-1 0,-1 1 0,1 0 0,0 0 0,-1 7 0,1-6 0,0 0 0,1 1 0,0-1 0,0 0 0,0 1 0,1-1 0,-1 0 0,1 1 0,1-1 0,-1 0 0,1 0 0,0 0 0,0 0 0,0 0 0,1 0 0,4 6 0,-2-5 0,-1-2 0,1 1 0,1 0 0,-1-1 0,1 0 0,-1 0 0,1 0 0,0-1 0,0 0 0,1 0 0,8 2 0,11 2 0,0-2 0,1 0 0,-1-2 0,1-1 0,37-2 0,28 0 0,90-3 0,-136-6 0,-36 6 0,0 1 0,0 0 0,0 0 0,19 0 0,-27 2 0,1 1 0,-1-1 0,0 0 0,0 1 0,0-1 0,0 1 0,0 0 0,1 0 0,-1-1 0,-1 1 0,1 1 0,0-1 0,0 0 0,0 0 0,0 1 0,-1-1 0,1 1 0,-1-1 0,1 1 0,-1 0 0,0 0 0,1 0 0,-1 0 0,0 0 0,0 0 0,1 4 0,2 12 0,0 0 0,-1 1 0,-1-1 0,-1 1 0,-1 0 0,0-1 0,-4 26 0,0 16 0,2 3 0,3 217 0,1-268 0,-1 1 0,2-1 0,0 0 0,0 0 0,1 0 0,0 0 0,1-1 0,1 1 0,0-1 0,0 0 0,1-1 0,0 0 0,11 12 0,-14-18 7,0-1 0,0 0 0,1 0 0,-1 0 0,1 0 1,0-1-1,-1 1 0,1-1 0,0-1 0,0 1 0,1-1 0,-1 0 0,0 0 0,0 0 0,1 0 0,7-1 0,-5 0-156,0-1 1,0 0-1,0 0 1,0-1-1,0 1 1,0-2-1,-1 1 1,1-1-1,13-8 1,0-2-6678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8:32.98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24575,'9'0'0,"0"2"0,0-1 0,-1 1 0,16 6 0,5 0 0,107 24 0,-82-22 0,-17-3 0,75 5 0,779-11 0,-415-3 0,1 2 0,-445-2 0,58-10 0,-55 6 0,46-2 0,618 7 0,-338 3 0,49-2 0,-384 1 0,0 2 0,32 6 0,-28-3 0,34 1 0,350-4 0,-213-5 0,-188 3 0,1 1 0,-1 0 0,0 1 0,0 0 0,-1 1 0,19 8 0,-16-6 0,0 0 0,0-2 0,1 0 0,19 3 0,265-3 0,-156-7 0,-97 3 0,-1 2 0,78 13 0,-62-7 0,0-3 0,0-2 0,67-6 0,-13 0 0,-38 4 0,117 15 0,-138-10 0,89-3 0,-8 0 0,-55 9 0,-57-7 0,36 3 0,329-5 0,-201-5 0,-172 3 0,0 1 0,0 1 0,0 1 0,0 0 0,20 9 0,-16-6 0,0 0 0,44 6 0,234-9 0,-156-7 0,-22 1 0,130 5 0,-170 9 0,-55-6 0,37 2 0,-14-6 0,-4-1 0,78 13 0,43 14 0,-152-25 0,-1-1 0,0 1 0,0 0 0,-1 1 0,1 1 0,14 7 0,-13-6 0,2 0 0,-1-1 0,0 0 0,1-1 0,0-1 0,0-1 0,20 1 0,51 8 0,-20-2 0,0-2 0,0-3 0,92-7 0,-34 1 0,318 2 0,-419-1 0,0-2 0,34-7 0,-29 4 0,35-2 0,-19 6 0,10 0 0,59-11 0,-42 4 0,1 4 0,118 6 0,-65 1 0,352-2 0,-467 0-455,0 1 0,25 3 0,-16 2-6371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9:37.06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276 31 24575,'-13'0'0,"-1"0"0,0 0 0,1 1 0,-24 4 0,33-4 0,0 0 0,0 1 0,0-1 0,0 1 0,0 0 0,0 0 0,0 0 0,1 1 0,-1-1 0,1 1 0,0 0 0,0 0 0,0 0 0,0 0 0,-4 7 0,-2 5 0,0 1 0,1 1 0,-10 32 0,10-27 0,-16 34 0,17-44 0,0 0 0,1 1 0,1 0 0,0 1 0,0-1 0,2 1 0,0 0 0,0 0 0,1 0 0,1 0 0,1 28 0,0-35 0,1 0 0,0 0 0,0 0 0,0 0 0,1 0 0,0 0 0,1-1 0,0 1 0,0 0 0,0-1 0,0 0 0,1 0 0,0 0 0,1 0 0,6 6 0,-5-6 0,1-1 0,0 0 0,0-1 0,0 1 0,0-2 0,1 1 0,-1-1 0,1 0 0,0 0 0,0-1 0,0 0 0,16 1 0,-7 0 0,-1-2 0,1 0 0,0-1 0,32-4 0,-43 3 0,-1 0 0,0 0 0,1-1 0,-1 0 0,0 0 0,0 0 0,0-1 0,0 1 0,-1-1 0,1 0 0,-1-1 0,1 1 0,-1-1 0,0 0 0,-1 0 0,1 0 0,-1 0 0,6-9 0,9-18 0,-9 17 0,-1 0 0,10-25 0,-15 32 0,-1 0 0,0-1 0,-1 1 0,0-1 0,0 1 0,-1 0 0,1-1 0,-3-13 0,-1-10 0,-29-196 0,22 138 0,9 74 0,0 13 0,1 5 0,0 9 0,1 0 0,0-1 0,0 1 0,1-1 0,1 1 0,0-1 0,0 0 0,6 12 0,5 12 0,-1 1 0,12 63 0,-16-51 0,-6-28 0,1 0 0,1 0 0,10 28 0,-14-47 0,7 19 0,1 0 0,21 33 0,1 8 0,-24-46 0,0 0 0,18 26 0,-22-37 0,0 0 0,0-1 0,0 1 0,0-1 0,1 0 0,-1 0 0,1 0 0,0-1 0,0 1 0,0-1 0,1 0 0,-1 0 0,0 0 0,8 1 0,-4-1 0,0 0 0,0-1 0,1 0 0,-1 0 0,1-1 0,-1 0 0,0-1 0,1 0 0,-1 0 0,0 0 0,1-1 0,-1-1 0,13-5 0,-7 0 0,1 0 0,-1-1 0,-1-1 0,0 0 0,23-24 0,-24 22-117,0 2-91,0-2 0,-1 0 0,0 0 0,-1-1 0,14-23 0,-15 16-6618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9:38.52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24575,'4'1'0,"-1"1"0,1-1 0,-1 1 0,1-1 0,-1 1 0,0 0 0,0 1 0,0-1 0,0 0 0,0 1 0,0-1 0,-1 1 0,3 3 0,9 8 0,16 10 0,-16-15 0,-2 2 0,1-1 0,13 17 0,-18-17 0,4 5 0,1 0 0,0-1 0,24 18 0,-15-12 0,0 1 0,-1 0 0,-1 2 0,29 43 0,-29-39 0,0 0 0,2-1 0,36 32 0,-26-30-116,-13-10-92,1-1 0,1 0 0,0-2-1,1-1 1,41 20 0,-44-27-6618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9:39.4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782 1 24575,'-6'0'0,"0"1"0,1-1 0,-1 1 0,0 0 0,1 1 0,-1-1 0,0 1 0,1 0 0,0 1 0,0-1 0,-10 7 0,1 1 0,1 1 0,-20 21 0,-6 5 0,30-28 0,0 0 0,2 1 0,-1 0 0,1 0 0,0 1 0,-6 14 0,-24 35 0,6-19 0,-43 50 0,1 11 0,58-84 0,-23 37 0,29-41 0,0 0 0,0-1 0,-1 0 0,-1-1 0,-22 20 0,25-25 0,0 0 0,0 0 0,1 1 0,0 0 0,0 0 0,1 1 0,0 0 0,0 0 0,-4 11 0,3-9 22,0 0 0,-1 0 1,0-1-1,-1 0 0,-16 14 0,13-12-521,-1 0-1,-11 18 1,12-13-6327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9:40.2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49 24575,'5'0'0,"10"0"0,8 0 0,5 0 0,-3-5 0,-1-1 0,5 0 0,2 2 0,1 0 0,-1 2 0,3 1 0,2 1 0,-2 0 0,-6-5 0,-3-1 0,3 1 0,-3 0-8191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9:40.89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0 105 24575,'25'0'0,"-11"1"0,1 0 0,0-2 0,0 0 0,-1 0 0,1-2 0,-1 0 0,1 0 0,19-9 0,-3-1 0,1 1 0,0 2 0,0 1 0,66-9 0,-19 2-1365,-54 11-5461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9:42.56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574 167 24575,'-2'-7'0,"0"0"0,-1 0 0,0 0 0,0 0 0,-1 0 0,0 1 0,0 0 0,0 0 0,-8-8 0,7 7 0,-1-1 0,-1 1 0,1 1 0,-1-1 0,-1 1 0,1 1 0,-1-1 0,0 1 0,0 0 0,0 1 0,-1 0 0,0 0 0,-11-2 0,8 2 0,0 2 0,0-1 0,0 1 0,0 1 0,0 0 0,0 1 0,0 0 0,0 1 0,-13 3 0,17-2 0,1 0 0,0 1 0,1 0 0,-1 0 0,0 1 0,1 0 0,0 0 0,0 0 0,0 1 0,0 0 0,1 0 0,0 0 0,0 1 0,0 0 0,-6 9 0,0 3 0,1 0 0,0 0 0,1 1 0,-8 26 0,-23 77 0,19-75 0,15-37 0,1-1 0,1 2 0,-6 14 0,5-4 0,-24 109 0,27-114 0,1 0 0,0 0 0,2 0 0,-1 0 0,2 0 0,4 21 0,-1-14 0,1-2 0,1 1 0,10 24 0,-13-39 0,-1-1 0,1 1 0,0-1 0,1 0 0,0 0 0,0-1 0,0 1 0,0-1 0,1 0 0,0 0 0,0-1 0,0 0 0,11 6 0,-3-4 0,1 0 0,1-1 0,-1 0 0,1-2 0,0 0 0,24 2 0,-5-3 0,67-6 0,-80 1 0,0-2 0,0 0 0,0-1 0,-1-1 0,0-1 0,-1-1 0,24-13 0,-33 14 0,0 1 0,0-1 0,-1-1 0,0 0 0,-1-1 0,0 1 0,11-16 0,-7 6 0,0-1 0,-2-1 0,13-27 0,-14 20 0,0 1 0,-2-1 0,-1 0 0,-2-1 0,3-35 0,-3-147 0,-6 148 0,1 51 17,-1 0 0,0 0 1,0 0-1,-2 1 0,1-1 0,-8-19 0,7 24-123,1 1 0,-2 0 0,1 0 0,-1 1 0,0-1 0,0 1-1,0 0 1,-1 0 0,1 0 0,-1 0 0,-1 1 0,1 0 0,-9-5 0,-6-2-6720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9:43.4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24575,'7'0'0,"-1"1"0,1-1 0,-1 2 0,0-1 0,0 1 0,1 0 0,-1 0 0,-1 0 0,1 1 0,0 0 0,0 0 0,-1 1 0,9 6 0,3 6 0,-1-1 0,23 29 0,-32-35 0,8 12 0,0 0 0,-2 1 0,17 35 0,-21-36 0,2-1 0,0-1 0,1 0 0,0 0 0,18 17 0,-8-13 0,61 59 0,-72-73 0,1 0 0,0 0 0,0-2 0,1 1 0,26 10 0,24 7 0,-63-25-27,0 0 0,1 0-1,-1 1 1,1-1 0,-1 0-1,0 0 1,1 0 0,-1 0 0,1 0-1,-1 0 1,1 0 0,-1 0-1,0-1 1,1 1 0,-1 0-1,0 0 1,1 0 0,-1 0-1,1 0 1,-1-1 0,0 1 0,1 0-1,-1 0 1,0-1 0,1 1-1,-1 0 1,0 0 0,0-1-1,1 1 1,-1 0 0,0-1-1,0 1 1,0 0 0,1-1 0,-1 1-1,0-1 1,0 1 0,0 0-1,0-1 1,0 1 0,0-1-1,0 1 1,0 0 0,0-1-1,0 1 1,0-1 0,0 1 0,0 0-1,0-2 1,1-14-6799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9:44.04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292 1 24575,'-1'0'0,"-1"1"0,1 0 0,0-1 0,0 1 0,0 0 0,0 0 0,0-1 0,0 1 0,0 0 0,0 0 0,0 0 0,0 0 0,0 1 0,0-1 0,1 0 0,-1 0 0,0 0 0,0 3 0,-13 30 0,11-28 0,-20 47 0,-35 59 0,3 7 0,23-46 0,20-50 15,-29 40 0,17-27-1410,13-20-5431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9:44.38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131 0 24575,'0'9'0,"-4"8"0,-3 6 0,-8-2 0,-2 1 0,-3-3 0,2 4 0,0-2 0,2 0 0,0-3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9:45.6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1 414 24575,'0'-1'0,"1"-1"0,-1 1 0,1 0 0,0 0 0,0 0 0,0 0 0,0 0 0,0 0 0,0 0 0,0 0 0,0 0 0,0 0 0,0 0 0,0 1 0,1-1 0,1-1 0,5-2 0,9-11 0,-1 0 0,28-33 0,8-8 0,-39 42 0,0-1 0,-1 0 0,14-25 0,-13 20 0,28-35 0,-14 21 0,-22 26 0,0 1 0,1-1 0,0 1 0,1 0 0,0 0 0,13-10 0,-19 17 0,0-1 0,-1 1 0,1 0 0,-1-1 0,1 1 0,-1 0 0,1 0 0,0-1 0,-1 1 0,1 0 0,0 0 0,-1 0 0,1 0 0,0 0 0,-1 0 0,1 0 0,-1 0 0,1 0 0,0 0 0,-1 0 0,1 0 0,0 1 0,-1-1 0,1 0 0,-1 0 0,1 1 0,0-1 0,-1 0 0,1 1 0,-1-1 0,1 1 0,-1-1 0,1 1 0,-1-1 0,0 1 0,1-1 0,-1 1 0,1-1 0,-1 1 0,0-1 0,0 1 0,1-1 0,-1 1 0,0 0 0,0-1 0,0 1 0,0 0 0,1 0 0,3 36 0,-4-34 0,-1 296 0,-2-111 0,4 359 0,-1-542-151,0 1-1,-1-1 0,1 1 0,-1-1 1,0 1-1,0-1 0,-1 1 1,-2 7-1,-8 6-6674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8:33.76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9:46.77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24575,'675'0'-1365,"-647"0"-5461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1:19:00.65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230 3988 24575,'68'0'0,"0"-2"0,0-4 0,80-17 0,46-22 0,-146 35 0,1-1 0,58-5 0,-90 14 0,0-2 0,0 0 0,-1-1 0,28-11 0,27-9 0,-51 20 0,9-3 0,1 1 0,0 1 0,40-2 0,58-6 0,-5 1 0,-66 9 0,103-20 0,-73-3 0,-65 19 0,0 1 0,0 1 0,41-5 0,95-9-614,-42 10 460,5-2 185,169-22-31,-227 27-21,-44 6 45,0-1 0,0-1 0,-1 0 0,1-2 0,25-8 0,-14 2 122,1 2 0,0 1 0,55-7 1,-18 4-118,58-3-29,4 0 0,-89 8 0,42 0 0,28-5 0,-37 2 0,142 1 0,-201 7 0,-1-1 0,0 0 0,0-1 0,-1-1 0,1 0 0,18-8 0,-16 6 0,1 0 0,0 1 0,33-5 0,42 5 0,33-4 0,-52 1 0,133 3 0,-16 1 0,-78-10 0,29-2 0,-39 16 0,-52 2 0,0-3 0,72-10 0,-54 1 0,-1 4 0,87 3 0,-134 2-174,0-1 0,0-1-1,-1-1 1,1-1 0,19-8-1,-15 6 115,0 0-1,43-6 0,40 9 61,-64 4 0,59-9 0,63-5 0,-80 9 0,98-22-820,-94 17 1656,148-11 376,-217 21-1212,-5 1 0,0-1 0,0 0 0,0-1 0,-1-1 0,1 0 0,-1-1 0,1-1 0,15-6 0,47-17 0,-59 22 0,1-1 0,-1-1 0,0-1 0,18-10 0,-6-1 0,-1-2 0,-1 0 0,-1-2 0,35-37 0,81-85 0,-135 138 0,0 0 0,0 0 0,19-10 0,-18 12 0,-1-1 0,0 1 0,0-2 0,12-11 0,-1-4 0,1 1 0,34-27 0,4-8 0,-43 41 0,0 1 0,25-20 0,-19 18 0,-2-1 0,33-36 0,17-15 0,-55 56 0,-1-1 0,-1 0 0,0-1 0,-1-1 0,0 0 0,15-28 0,18-19 0,-10 16 0,-29 40 0,10-16 0,-1-1 0,0-1 0,13-35 0,-21 47 0,-1 0 0,15-21 0,-14 24 0,0-1 0,0 0 0,-1 0 0,6-18 0,-4-5 0,-2 0 0,-2 1 0,-1-2 0,-1 1 0,-5-43 0,1-2 0,3-608 0,0 678 0,0 1 0,0-1 0,-1 1 0,0-1 0,0 1 0,-1-1 0,-3-7 0,4 12 0,0 1 0,-1-1 0,1 1 0,-1 0 0,1-1 0,-1 1 0,0 0 0,0 0 0,0 0 0,0 1 0,-1-1 0,1 0 0,0 1 0,-1-1 0,1 1 0,-1 0 0,1 0 0,-1 0 0,0 0 0,0 0 0,1 1 0,-5-1 0,-118-14 0,-233 4 0,300 12 0,-458-1-1058,256-1-2651,230 0 3597,-1-3 0,1 0 0,-47-14 0,-44-6 197,-55 14-1446,16 1 182,-395-30 1179,546 38-3,-117-12-1507,-139-31 0,-201-30 810,186 36 258,-148-47 442,273 61 1,-202-42 35,-66-11 594,154 35-320,173 15 285,66 18-206,-55-11 0,4 7-389,28 3 0,-64-2 0,-21-2 2124,-13-1 965,102 14-1488,8-1-711,0 2 1,-45 5-1,70 0-890,-1 0 0,1 0 0,0 2 0,1 0 0,-1 1 0,-18 12 0,-17 9 0,-15 1 0,35-16 0,1 0 0,-33 22 0,32-17 0,-62 27 0,65-34 0,1 1 0,1 1 0,-41 29 0,49-31 0,0 0 0,-2-1 0,1-1 0,-35 12 0,31-13 0,0 1 0,1 0 0,-27 19 0,-7 7-1466,-81 37-1,29-17 284,65-34 1183,-62 21 0,58-25 0,-48 26 0,50-20-52,-2-3 0,-1-1 0,-68 19 0,98-33 1031,0 1 0,-29 15 0,29-13-340,-37 13 0,48-20-627,0 0 1,0 0-1,-1-1 0,1 0 0,-1-1 0,1 1 0,-1-1 0,-14-3 0,1-1-12,13 2 0,1 0 0,0 1 0,-1 0 0,1 0 0,-1 1 0,-9 1 0,15-1 0,0 0 0,0 1 0,0-1 0,0 1 0,0 0 0,0 0 0,1 0 0,-1 0 0,0 0 0,0 0 0,1 0 0,-1 1 0,1-1 0,-1 0 0,1 1 0,0-1 0,-1 1 0,1 0 0,0-1 0,0 1 0,0 0 0,0 0 0,1 0 0,-1 0 0,0-1 0,1 1 0,-1 0 0,1 4 0,-4 24 0,1 0 0,2 1 0,5 54 0,0-12 0,-1 1075 0,-5-598 0,1-492 0,-15 99 0,9-99 0,4 101 0,0-14 0,-10-65 131,2-12-1627,8-39-5330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1:19:09.97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625 2052 24575,'19'1'0,"-1"1"0,36 8 0,17 3 0,-29-10 0,0-2 0,-1-2 0,1-2 0,59-11 0,-39 2 0,114-19 0,-46 5 0,-42 6 0,-67 15 0,0-1 0,41-18 0,14-5 0,3 10 0,1 3 0,1 3 0,0 4 0,140 3 0,572 7 0,-765-3 0,0-2 0,-1 0 0,1-2 0,-1-1 0,-1-1 0,41-19 0,-37 15 0,-1 1 0,1 2 0,1 0 0,55-6 0,32 1 0,48-2 0,-147 17 0,-14-1 0,0 1 0,1-1 0,-1 0 0,0 0 0,0-1 0,0 1 0,0-1 0,0 0 0,8-4 0,-13 5 0,1 0 0,-1-1 0,0 1 0,1-1 0,-1 1 0,1-1 0,-1 1 0,0-1 0,0 1 0,1-1 0,-1 1 0,0-1 0,0 1 0,0-1 0,1 0 0,-1 1 0,0-1 0,0 1 0,0-1 0,0 0 0,0 1 0,0-1 0,0 1 0,0-1 0,-1 0 0,1 1 0,0-1 0,0 1 0,0-1 0,-1 1 0,1-2 0,-11-18 0,9 18 0,-3-6 0,-99-174 0,98 169 0,2 0 0,0 0 0,0-1 0,1 0 0,1 1 0,-2-24 0,6-89 0,1 60 0,0 20 0,3 1 0,1 0 0,16-55 0,-14 66 0,4-25 0,-4 17 0,1 0 0,3 0 0,32-74 0,-33 88 0,-1 1 0,-2-1 0,0-1 0,6-46 0,6-21 0,-10 47 0,-8 34 0,0 0 0,1 0 0,1 0 0,9-20 0,-9 27 0,-1-1 0,-1 0 0,1 0 0,-1 0 0,1-10 0,-3 17 0,-1-1 0,0 1 0,1 0 0,-1 0 0,0-1 0,0 1 0,0 0 0,-1 0 0,1 0 0,0-1 0,-1 1 0,0 0 0,1 0 0,-1 0 0,0 0 0,0 0 0,0 0 0,0 0 0,-1 0 0,1 0 0,0 0 0,-1 1 0,1-1 0,-1 1 0,0-1 0,1 1 0,-4-2 0,-9-4 0,0 1 0,0 0 0,0 1 0,-1 1 0,0 0 0,0 1 0,-27-2 0,-113 3 0,99 4 0,-448-1 0,464 1 0,-59 10 0,-16 2 0,64-9 0,-82 18 0,79-12 0,-64 6 0,12-2-460,67-9 345,-39 3 0,65-7 114,0 0-1,0 0 0,1 2 0,-1-1 0,-22 11 0,19-7 44,0-1 0,-33 7 0,-11-6 143,0-3 0,-101-6 0,46-1-165,-17 4-20,-132-3 0,175-12 0,61 9 0,-37-3 0,-293 8 0,315 5 0,-70 18 0,75-14 0,0-1 0,-56 4 0,33-12 0,39-1 0,1 1 0,-1 1 0,-26 4 0,46-4 0,0-1 0,1 1 0,-1 0 0,1-1 0,-1 1 0,1 0 0,-1 0 0,1 0 0,-1 0 0,1 0 0,0 0 0,-1 1 0,1-1 0,0 0 0,0 1 0,0-1 0,0 1 0,0-1 0,0 1 0,1-1 0,-1 1 0,0-1 0,1 1 0,-1 0 0,1 0 0,0-1 0,-1 1 0,1 0 0,0 2 0,0 7 0,0 1 0,1-1 0,4 19 0,-2-5 0,5 87 0,-9 181 0,-16-164 0,4-44 0,-14 48 0,17-93 0,-8 75 0,15-96 0,0-1 0,-2 0 0,0 0 0,-11 25 0,-7 27 0,13-35 0,2 0 0,2 0 0,-4 71 0,9-61 0,2 2 0,-3 1 0,-13 84 0,4-45 0,8-56 0,-7 33 0,8-59 0,1 1 0,0 0 0,0-1 0,1 1 0,-1 0 0,1 0 0,1 0 0,-1-1 0,1 1 0,0 0 0,3 9 0,-3-12 0,1 0 0,0 0 0,0 0 0,0 0 0,0 0 0,0-1 0,0 1 0,1-1 0,-1 1 0,1-1 0,0 0 0,-1 0 0,1 0 0,0 0 0,1-1 0,-1 1 0,0-1 0,0 0 0,0 0 0,7 2 0,0-1 0,0 0 0,1-1 0,-1 0 0,1-1 0,-1 0 0,1-1 0,17-2 0,3-4 0,36-13 0,-42 12 0,0 1 0,0 1 0,27-3 0,27 4 0,70-9 0,-54 4-1365,-63 8-5461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0:58.86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0 943 24575,'308'0'0,"-294"1"0,1 1 0,-1 0 0,0 1 0,0 1 0,0 0 0,17 8 0,-15-5 0,1-2 0,-1 0 0,1 0 0,18 1 0,257-2 0,-151-7 0,798 3 0,-912 2 0,1 0 0,33 9 0,-30-6 0,38 3 0,83-8 0,20 2 0,-103 11 0,5 2 0,-69-15 0,0 0 0,0 1 0,0-1 0,0-1 0,-1 1 0,1-1 0,0 0 0,0 0 0,0 0 0,0-1 0,6-3 0,-6 2 0,-1-1 0,1 1 0,-1-1 0,0 0 0,0 0 0,-1 0 0,1-1 0,-1 1 0,0-1 0,0 0 0,0 0 0,-1 0 0,0 0 0,0-1 0,2-9 0,1-4 0,-1 0 0,-1 0 0,0-24 0,-2-310 0,-3 163 0,2 138 0,2 22 0,-2-1 0,-2 0 0,0 0 0,-8-30 0,-2 2-1365,9 31-5461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1:02.35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3027 121 24575,'-81'1'0,"-92"-3"0,85-11 0,58 7 0,-38-2 0,-124-10 0,118 9 0,0 4 0,-116 6 0,71 1 0,-819-2 0,924-1 0,-1-1 0,1 0 0,0-1 0,0-1 0,0 0 0,-18-9 0,16 6 0,-1 2 0,0-1 0,-34-5 0,-44 6 0,-103 7 0,59 0 0,47-3 0,-104 3 0,192-1 0,-1-1 0,1 1 0,0 0 0,-1 0 0,1 0 0,0 1 0,0-1 0,-7 4 0,10-4 0,0 0 0,-1 0 0,1 0 0,0-1 0,0 1 0,0 0 0,0 0 0,0 0 0,1 1 0,-1-1 0,0 0 0,0 0 0,1 0 0,-1 1 0,0-1 0,1 0 0,-1 1 0,1-1 0,0 0 0,0 1 0,-1-1 0,1 0 0,0 1 0,0-1 0,0 1 0,0-1 0,0 0 0,1 1 0,-1-1 0,1 3 0,6 14 0,0 0 0,15 24 0,-15-29 0,0-1 0,-1 1 0,-1 0 0,0 1 0,0-1 0,3 23 0,0 45 0,4 33 0,1-47 0,-3-20 0,6 77 0,-14-102 0,2 0 0,0 0 0,14 42 0,-10-40 0,-1 0 0,6 49 0,-11-39 0,-2-22 0,0 1 0,1 0 0,1 0 0,5 19 0,-6-29 0,0 0 0,0 0 0,0 0 0,1-1 0,-1 1 0,1 0 0,-1-1 0,1 1 0,0-1 0,0 1 0,0-1 0,1 0 0,-1 0 0,1 0 0,-1 0 0,1-1 0,-1 1 0,1 0 0,0-1 0,0 0 0,0 0 0,-1 0 0,7 1 0,16 2-58,1-2-1,-1-1 0,39-4 1,-31 2-1073,1 0-5695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1:18.69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514 1505 24575,'0'1'0,"1"-1"0,-1 1 0,0 0 0,0 0 0,1 0 0,-1 0 0,1 0 0,-1-1 0,1 1 0,-1 0 0,1 0 0,-1-1 0,1 1 0,0 0 0,-1-1 0,1 1 0,0-1 0,-1 1 0,1 0 0,0-1 0,0 0 0,1 1 0,25 10 0,-15-7 0,14 4 0,1 0 0,0-2 0,54 5 0,0 1 0,-18-3 0,24 5 0,-19-2 0,-52-10 0,0 1 0,1 0 0,-1 2 0,28 10 0,-13-2 0,-1-2 0,1-1 0,1-1 0,0-2 0,0-1 0,39 2 0,199-7 0,-131-4 0,727 3 0,-852 0 0,0-1 0,-1 0 0,1-1 0,0-1 0,-1 0 0,23-9 0,-30 10 0,-1 0 0,1-1 0,-1 0 0,0 0 0,0 0 0,0 0 0,0-1 0,-1 0 0,1 0 0,-1 0 0,0-1 0,0 1 0,-1-1 0,1 0 0,-1 0 0,0 0 0,0 0 0,1-7 0,6-21 0,-2 0 0,-1-1 0,3-51 0,-7-106 0,-3 183 0,1-120 0,-3-106 0,-12 145 0,9 61 0,-3-37 0,7 50 0,1 0 0,-2 0 0,0 1 0,-1-1 0,0 0 0,-11-27 0,-5-13 0,16 42 0,-2 0 0,0-1 0,-12-21 0,15 31 0,-1 0 0,0 0 0,-1 0 0,1 0 0,-1 0 0,0 0 0,0 1 0,0 0 0,0 0 0,-1 0 0,1 0 0,-1 1 0,1 0 0,-7-2 0,-8-2 0,-1 2 0,1 0 0,-1 1 0,-27 0 0,-26-4 0,-38-5 0,0 5 0,-123 9 0,75 0 0,-383-2 0,510-1 0,1-2 0,0-1 0,-55-15 0,-28-28 0,-60 5 0,149 37 0,0-2 0,0 0 0,1-2 0,0-1 0,1 0 0,0-2 0,-38-26 0,41 26 0,0 1 0,-1 1 0,0 0 0,-1 2 0,0 1 0,-1 0 0,-31-4 0,2-1 0,-29-4 0,73 15 0,1 0 0,-1 1 0,1 0 0,0 0 0,-1 1 0,1 0 0,0 0 0,-12 4 0,15-3 0,-1 1 0,1-1 0,0 1 0,0 0 0,0 1 0,0-1 0,0 1 0,0-1 0,1 1 0,0 0 0,0 0 0,0 1 0,0-1 0,1 1 0,0-1 0,0 1 0,0 0 0,-2 5 0,0 6 0,0 0 0,0 0 0,2 0 0,-2 24 0,5 72 0,1-77 0,-2 1 0,-1-1 0,-10 60 0,5-57 0,-3 48 0,6-47 0,-9 44 0,4-37 0,2 1 0,2 92 0,3-126 0,-1 0 0,0 0 0,-1 0 0,0 0 0,-1-1 0,-8 19 0,6-14 0,0 1 0,-6 27 0,-22 134 0,6-4 0,18-132 0,6-32 0,1 1 0,1-1 0,0 0 0,-1 22 0,3-30 0,0-1 0,0 1 0,1-1 0,-1 1 0,1-1 0,0 1 0,-1-1 0,1 0 0,0 1 0,0-1 0,1 0 0,-1 1 0,0-1 0,1 0 0,-1 0 0,1 0 0,0 0 0,-1-1 0,1 1 0,0 0 0,0-1 0,0 1 0,1-1 0,-1 0 0,0 0 0,4 2 0,1-1 0,-1 0 0,1 0 0,0 0 0,0-1 0,0 0 0,0-1 0,0 0 0,-1 0 0,1 0 0,0-1 0,0 1 0,10-4 0,7-3 0,-2-1 0,30-15 0,-31 14 0,0 0 0,37-10 0,-19 13-49,1 2 0,0 1 0,60 5 0,-43-1-1120,-24-1-5657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2:15.61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24575,'834'0'0,"-799"2"0,61 11 0,-59-7 0,48 2 0,-38-7 0,-1 2 0,55 11 0,-36-5 0,1-4 0,-1-2 0,73-6 0,-16 1 0,-114 2 0,7-1 0,1 1 0,0 0 0,0 1 0,0 1 0,-1 1 0,1 0 0,-1 1 0,16 6 0,-15-3 0,2-1 0,-1-1 0,0-1 0,37 5 0,69-5 0,-28-2 0,-6 11 0,-60-8 0,34 3 0,400-5 0,-240-5 0,3168 2 0,-3346 2 0,59 10 0,36 3 0,596-14 0,-354-3 0,305 2 0,-683 1 0,0-1 0,0 0 0,0 0 0,0-1 0,0 1 0,0-1 0,0 0 0,0 0 0,-1 0 0,1 0 0,0-1 0,0 0 0,-1 1 0,1-1 0,-1-1 0,0 1 0,1 0 0,-1-1 0,0 0 0,0 1 0,-1-1 0,1-1 0,0 1 0,-1 0 0,0 0 0,2-5 0,8-11-69,-5 8-363,0 0 0,10-23 0,-8 6-6394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34:45.77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227 1 24575,'0'3121'-5793,"15"-2947"5571,0 1 583,-17-34-295,3 112 16,13-168-61,-9-57-23,4 42 0,-6 440 862,-6-261-571,3 2925-3171,-1-3148 2880,-2 0-1,-1 0 1,-1 0-1,-10 27 0,6-21-4,2-1-1,-5 39 1,10 191-4,5-179 11,-4-1 1,-11 83 0,-2-24 5,8 253 1,8-218-5,-2 968-2,15-950 7,0-3 0,-16 990 5792,-1-1136-5053,-11 61 0,-1 34-800,11 3 157,-13 322-3482,-11-121 102,-11 84 298,-58 839-816,79-1012 8931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35:18.66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0 548 24575,'314'0'0,"-294"-1"-510,0-2 1,0 0-1,0-1 0,-1-1 0,21-8 0,-16 5 70,0 1-1,44-6 1,226 9 440,-155 7 0,768-4-2267,-2 1 4172,-841 0-1617,-21 2-73,65 12 0,30 1 1395,335-14 814,-225-3-2434,-221 1 10,-1-2 0,37-7 0,-32 4 0,38-3 0,63-5 0,24-2 0,-24 2 0,-11 1 0,-59 8 0,94-19 0,-73-1 0,-61 17 0,0 1 0,31-6 0,108-12-881,-76 15 881,-56 8 0,39-8 0,81-14 0,-65 13 0,-18 4 215,-49 7-120,-1-2 0,1 0 0,-1-1 1,1 0-1,-1-1 0,20-9 0,-13 5-95,0 1 0,0 1 0,1 1 0,-1 0 0,1 2 0,36 0 0,43-6 0,21-4 0,238 8 0,-196 7 0,555-2 0,-686-2 0,65-11 0,13-1 0,326 11 0,-225 5 0,-179-4 0,60-11 0,-57 7 0,47-2 0,582 6 0,-323 4 0,16-2 0,-340-1 0,-1-1 0,1-1 0,-1-1 0,0-1 0,20-8 0,-16 5 0,1 2 0,45-8 0,223 11 0,-151 5 0,-14 0 0,143-5 0,-184-10 0,-58 7 0,39-2 0,120 8 0,24-1 0,-34-24-1365,-148 22-5461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34:52.09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14851 24575,'872'0'-1069,"-830"2"935,65 11 1,32 3 186,-39-16-53,-42-1 0,111 12 0,70 11-876,-62-8-238,157-3-876,-291-11 1951,-10 1 187,-1 3 0,0 0 0,50 15-1,-42-9 67,65 7-1,121-15 20,-20-2-29,-94 14 472,29 1 717,210-15 449,-160-1-1906,-156-1 64,0-1 0,36-9 0,3 0 0,73-14 0,-89 14 0,98-7 0,18 5 0,50-2 0,-166 17-320,-31 1 175,1-1 0,0-2 0,-1-1 0,1-1 0,-1-1 0,39-12 0,-35 7 145,0 0 0,1 2 0,0 2 0,48-3 0,133 8 0,-92 3 0,5-1-464,145-5-1018,-158-11 1504,27 0 9,-39 14-31,-50 1 0,0-2 0,70-10 0,59-10 1137,-35 7-322,-66 6-183,114 4-1,-176 4-618,2-1-13,1-1 0,-1-1 0,0-1 0,0-1 0,22-8 0,-18 6 0,1 0 0,44-6 0,224 9 0,-151 7 0,2566-3 0,-2664-2 0,64-12 0,32-1 0,526 14 0,-320 3 0,-306-2 0,14-1 0,0 2 0,1 3 0,52 10 0,-58-7 0,-1-2 0,1-2 0,78-6 0,55 3 0,-94 14 0,-59-9 0,39 4 0,32-4 0,-97-5 0,0 0 0,0 0 0,0 0 0,0-1 0,-1 1 0,1 0 0,0-1 0,0 1 0,-1-1 0,1 0 0,0 0 0,-1 0 0,1 0 0,-1 0 0,1 0 0,-1 0 0,1 0 0,-1 0 0,0-1 0,1 1 0,-1-1 0,0 1 0,0-1 0,0 1 0,0-1 0,-1 1 0,1-1 0,0 0 0,-1 0 0,1 1 0,-1-1 0,1 0 0,-1-2 0,2-8 0,-1 1 0,0-1 0,-1 0 0,-2-13 0,1 9 0,-5-553 0,6 446 0,-1 105 0,-1 0 0,-1 0 0,-1 0 0,0 1 0,-9-22 0,5 14 0,-8-39 0,3-9 0,-10-70 0,-3-36-184,-4 29-736,-17 11 920,7-70 737,-14-52-1730,17 152 993,24 73 0,-18-72 0,24 73 20,-5-37-260,-4 1 1,-34-94-1,32 113-569,1-1-1,3-1 1,-7-58 0,9 53 1006,-2-29 28,8 39-246,-2-1 0,-3 1-1,-30-88 1,27 90 192,1 0 0,3-1 0,-6-63 0,-10-62-171,1 22 0,22 130 0,-2 0 0,-1 1 0,-9-25 0,7 25 0,2-2 0,-9-38 0,-19-200 0,22 173 0,-3-43 0,0 13 0,2 19 0,10 72 0,-2 1 0,-1 0 0,-9-27 0,6 27 0,2-1 0,-7-49 0,1-31 0,-3-41 0,1 8 0,0-10 0,13 80 0,-13-78 0,9 86 0,4 42 0,1 1 0,-2-1 0,-1 1 0,0 0 0,-11-29 0,7 28 40,2-1 1,0 0-1,1 0 0,0-1 1,-1-32-1,4-107 592,3 110-745,-10-101 1,1 67-429,2-139 0,2 16 153,-21-7 1313,24-120-1673,-1-8-28,-12 216 776,0-17 0,12-483-834,4 322 554,-2 235 280,17-118 0,-8 106 266,-4 0 0,-6-88 0,0 69-139,2 80 330,1 0-1,1 0 1,1 0 0,1 0 0,8-20 0,-5 17-193,-2-1 1,8-44-1,-12-105-868,-3 122 454,2-1 0,9-67 0,-2 55 694,-1-117 0,-4 29-22,12 39-522,0-28 0,-1-43 1797,1-29-1800,-16-1085 3,-1 1264 0,-10-58 0,0 3 0,10 71 0,-2 1 0,0 0 0,-1 0 0,-10-24 0,8 24 0,1-1 0,0 1 0,2-1 0,-4-22 0,-20-171 0,-2 27-835,4 4 974,24 166-17,-1-1 1,0 1-1,-1 0 1,-1 0-1,-7-17 1,5 15-136,1-1 0,-8-32 0,-21-199 13,22 168 0,8 49 0,-4-41 0,7 38-682,-9-37-1,5 39-6143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3:27.11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0 691 24575,'0'-352'0,"1"338"0,1 0 0,1 0 0,-1 0 0,2 0 0,0 1 0,7-16 0,-5 13 0,0 0 0,-1 0 0,4-32 0,-8 38 0,0-1 0,0 1 0,1-1 0,0 0 0,5-15 0,-6 23 0,1 1 0,-1-1 0,0 0 0,1 1 0,-1-1 0,1 1 0,0 0 0,0 0 0,0-1 0,0 1 0,0 1 0,0-1 0,1 0 0,-1 0 0,1 1 0,-1-1 0,1 1 0,-1 0 0,1 0 0,0 0 0,5-1 0,22-2 0,1 1 0,0 1 0,-1 2 0,36 4 0,15 0 0,978-2 0,-547-4 0,-485 4 0,-1 0 0,31 8 0,-27-5 0,35 3 0,-2-7 0,-41-1 0,1 0 0,-1 1 0,0 1 0,0 2 0,42 11 0,-35-6 0,0-1 0,1-2 0,0 0 0,47 1 0,125-8 0,-86-1 0,-81 2 0,18-1 0,1 2 0,93 15 0,-116-11 0,0-2 0,43 0 0,-44-3 0,-1 1 0,54 9 0,-41-3 0,0-2 0,0-2 0,58-3 0,28 2 0,-43 11 0,2 0 0,350-10 0,-225-6 0,1118 3 0,-1316 1 0,-1 1 0,1 0 0,-1 1 0,1 1 0,-1 0 0,17 8 0,-14-6 0,0 0 0,0-2 0,32 7 0,42-6 0,97-7 0,-56 0 0,-10 0 0,134 5 0,-149 9 0,26 3 0,339-15 0,-224-1 0,-215 3 0,58 10 0,-56-6 0,47 2 0,595-7 0,-326-3 0,-335 1 0,-1-1 0,1-1 0,-1 0 0,0-1 0,0-1 0,18-8 0,21-6 0,-15 9 0,0 1 0,54-6 0,-13 3 0,-41 6 0,51-2 0,-50 7 0,16 1 0,103-15 0,-90 7 0,0 2 0,115 7 0,-70 1 0,910-2-1365,-992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8:34.23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24575,'4'0'0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34:54.62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 24575,'145'-3'-388,"155"6"-795,-211 12 832,-62-10 159,39 4-1,273 22-1002,-76-7-559,-237-21 1626,-1 2 0,1 0-1,34 12 1,-33-8 135,0-2 0,46 6-1,183 17-6,-157-16 0,-53-7 0,57 3 0,-59-10 0,0 3 0,0 1 0,0 3 0,-1 1 0,63 21 0,-77-20 377,0-1-1,1-1 0,0-2 1,55 4-1,125-10 2691,-83-3-2267,-10 6-800,128-4 0,-113-15 0,-49 6 0,-7-2-325,-46 7 52,47-4 1,59-4-350,15-1-110,-44 17 732,-60 0 0,88-7 0,-114 1 0,-1-1 0,33-12 0,-32 9 0,44-9 0,-4 10 0,1 3 0,98 6 0,-46 1 0,1511-3-2616,-1569 2 2616,56 11 0,43 1 0,582-12-77,-355-4 49,518 2 3051,-865-2-2539,61-11-1,-58 7-5,47-3-1,340 9-477,-201 1 0,-190 1 0,61 11 0,-58-7 0,48 2 0,365-7 0,-212-2 0,-205-1 0,1-2 0,48-11 0,-51 9 0,9-2 0,0 0 0,0 1 0,55-2 0,-55 7 0,47-10 0,-47 6 0,46-2 0,276 9 0,-357-1 0,0 0 0,-1 0 0,1 0 0,0 1 0,-1 0 0,1 0 0,0 0 0,-1 1 0,0-1 0,1 1 0,-1 0 0,8 5 0,-9-5 0,0 1 0,-1 0 0,1 0 0,-1 0 0,1 0 0,-1 0 0,0 1 0,0-1 0,-1 0 0,1 1 0,-1 0 0,1-1 0,-1 1 0,0 0 0,0 0 0,0 5 0,4 19 0,15 45 0,-13-50 0,0 1 0,-1 0 0,2 27 0,-6 133-47,-3-119-1271,0-31-5508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35:07.12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1 119 24575,'0'-1'0,"0"0"0,0 0 0,1 0 0,-1 0 0,1 0 0,-1 0 0,1 0 0,-1 0 0,1 0 0,-1 0 0,1 0 0,0 1 0,0-1 0,-1 0 0,1 0 0,0 1 0,0-1 0,0 1 0,0-1 0,0 0 0,0 1 0,0 0 0,0-1 0,0 1 0,0 0 0,0-1 0,2 1 0,33-6 0,-32 6 0,78-6 0,-32 4 0,51-11 0,-34 5 0,1 2 0,128 7 0,-75 2 0,890-3 0,-967 2 0,61 10 0,34 3 0,259-16 0,-386 2 0,1 1 0,-1 0 0,0 0 0,-1 1 0,1 1 0,20 9 0,-16-7 0,1 0 0,28 7 0,-8-9 0,70 1 0,-68-5 0,64 8 0,-35 0 0,128-1 0,-27-4 0,-56 10 0,28 2 0,547-13 0,-331-4 0,1737 2 0,-2081-1 0,-1-1 0,1 0 0,-1-1 0,1 0 0,-1-1 0,20-8 0,-16 5 0,1 1 0,26-6 0,114-13 0,-123 20 0,58 0 0,-60 5 0,-1-2 0,41-7 0,-29 2 0,1 2 0,46 1 0,-40 2 0,58-9 0,-2-1 0,1 5 0,140 7 0,-92 3 0,170-4 0,-306 0 0,0-1 0,0-1 0,0-1 0,0-1 0,22-9 0,-19 7 0,1 0 0,-1 2 0,27-4 0,268 5 0,-164 7 0,639-3 0,-757 2 0,60 10 0,-57-5 0,47 1 0,110-10 0,79 4 0,-163 12 0,31 2 0,-101-13 0,44 9 0,-46-6 0,48 2 0,-8-10 0,-47 1 0,0 0 0,39 6 0,-43 4-1365,-7 3-5461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35:09.11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1 407 24575,'0'-2'0,"0"1"0,1 0 0,-1 0 0,0 0 0,1 1 0,-1-1 0,1 0 0,-1 0 0,1 0 0,0 0 0,-1 0 0,1 0 0,0 1 0,0-1 0,-1 0 0,1 1 0,0-1 0,0 0 0,0 1 0,0-1 0,0 1 0,0 0 0,0-1 0,0 1 0,0 0 0,0-1 0,1 1 0,32-6 0,-31 6 0,104-7 16,107 8 0,-68 2-1098,1481-3-2818,-542 0 4620,-297 0 3510,-768 1-4230,-1 2 0,0 0 0,0 1 0,0 0 0,21 9 0,-18-5 0,1-2 0,0 0 0,25 2 0,269-4 0,-164-7 0,1793 3 0,-1911-2 0,61-10 0,-58 5 0,47-1 0,-67 7 0,39 0 0,97-14 0,-114 10 0,62 0 0,-65 4 0,0-1 0,42-8 0,-46 5 0,45-2 0,7-1 0,-58 3 0,45-15 0,-49 12 0,0 2 0,0 0 0,27-2 0,119 7 0,-14 0 0,-65-13 0,-64 8 0,40-2 0,54 6 0,-72 3 0,0-2 0,59-9 0,66-5 0,-93 10 0,6-8 0,-57 8 0,36-3 0,-41 6 0,-1-2 0,0-1 0,38-12 0,-35 9 0,-1 1 0,46-7 0,34 4 0,188-10 0,-249 18 0,63-11 0,30-2 0,-2 16 0,54-2 0,-102-12 0,-60 7 0,40-2 0,370 5 0,-224 5 0,-200-2 0,3 1 0,0-1 0,-1 0 0,1-1 0,-1-1 0,1-1 0,-1 0 0,0-1 0,17-6 0,-12 2 9,-1 1-1,2 1 0,-1 1 1,1 1-1,38-3 1,108 6-295,-87 4-844,-48-3-5696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35:11.2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0 377 24575,'4'-1'0,"-1"1"0,0-1 0,1 0 0,-1 0 0,0 0 0,0-1 0,0 1 0,0-1 0,0 1 0,0-1 0,0 0 0,3-3 0,21-11 0,-11 10 0,2 1 0,-1 0 0,0 1 0,1 1 0,31-2 0,94 7 0,-68 0 0,647-1-3829,-679 1 3829,64 11 0,31 3 0,-97-15 88,-1 3 0,40 8 0,-41-7 996,63 2 1,-59-5-387,44 7 0,-6 0-698,0-3 0,89-4 0,-140-2 0,-16 1 0,1 1 0,-1 0 0,1 1 0,-1 0 0,0 2 0,17 7 0,-14-6 0,0 0 0,1-1 0,30 5 0,50-4 0,98-8 0,-57-1 0,1940 4-3198,-1382-2 6396,-645-1-3198,70-13 0,-42 4 0,98-17 0,-119 16 0,-33 6 0,38-4 0,-50 8 0,0-1 0,0 0 0,0-1 0,0-1 0,13-6 0,-11 4 0,1 1 0,0 1 0,18-4 0,31-4 0,-27 5 0,69-5 0,14-1 0,-82 7 0,50-1 0,43-6 0,-13 1 0,-104 11 0,1-1 0,-1 0 0,0-1 0,0-1 0,15-7 0,-14 5 0,1 1 0,0 1 0,34-5 0,62 7 0,-84 4 0,0-1 0,1-2 0,41-7 0,-30 2 0,1 2 0,-1 1 0,45 3 0,31-2 0,-29-10 0,-60 8 0,37-3 0,13 7 0,-49 2 0,-1-2 0,1-1 0,41-7 0,-23 1 0,-1 2 0,2 2 0,63 3 0,-103 1 0,11-1 0,1-1 0,-1-1 0,-1-1 0,1-1 0,19-8 0,-15 6 0,0 0 0,43-6 0,250 10 0,-165 5 0,1326-2 0,-1443-2 0,60-10 0,-57 5 0,47-1 0,267 7 92,-163 3-1549,-157-2-5369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35:12.96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0 235 24575,'476'0'0,"-457"-1"10,0-2 1,0 0-1,0-1 0,0 0 0,22-10 0,-19 6-184,0 2 0,1 0 0,26-3-1,268 6-998,-164 5 681,1864-2-133,-1077 0 3551,-906-1-2926,62-12 0,-58 6 0,47-1 0,-34 7 0,-4 1 0,71-10 0,59-5 0,-102 11 0,37-9 0,30-1 0,-97 14-33,-30 1-13,0-1-1,-1 0 1,1-1-1,0-1 1,-1 0-1,1-1 1,-1 0-1,24-10 0,-22 6 30,0 1-1,0 1 0,1 1 1,0 0-1,31-3 1,86 4 18,-22 2 13,-23-12 249,-62 8-124,38-3 1,397 5-140,-238 5 0,4971-2-1365,-5165 0-5461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35:15.12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0 464 24575,'2'-2'0,"0"0"0,-1 0 0,1 1 0,0-1 0,0 0 0,0 1 0,0-1 0,0 1 0,0 0 0,0 0 0,0-1 0,1 1 0,-1 1 0,0-1 0,5-1 0,4-2 0,14-6 0,1 1 0,0 2 0,1 0 0,-1 2 0,29-2 0,-25 3 0,54-6 6,-50 8-603,0-2 1,53-14-1,-50 8 343,2 2 0,-1 1 1,46-1-1,117 6-476,-135 2 671,120-14-1858,-19-1 290,683 14 1050,-409 3 480,44-2 409,648 0 7417,-729 0-7964,-359-2 235,60-11 0,33-1 0,47-1 0,26 1 0,-199 14-60,0 0 0,0 0 0,0-1 0,0-1 0,0 0 0,0 0 0,-1-1 0,23-9-1,-16 5 42,-1 0-1,2 2 0,-1 0 0,0 1 0,34-3 1,96 4 5,-105 5 22,1-3 0,64-8 0,-45 1 144,0 2 0,64 4 0,17-2 41,-31-9-193,25-2 0,47 1-981,29-1 417,-197 15 359,0 0-1,0-1 1,0-1-1,0-1 0,0-1 1,25-8-1,-16 4 223,0 1-1,0 1 1,1 1 0,35-1-1,106 4 926,0 1 718,-78-12-1657,-62 7-244,38-2 0,394 5 824,-237 5-388,1437-2-195,-1632 2 0,0 0 0,32 8 0,-28-4 0,37 2 0,48 7 0,-77-8 0,54 1 0,-54-5 0,46 8 0,-45-4 0,46 1 0,504-7 84,-283-3-1533,-279 2-5377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37:36.47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0 714 24575,'6'0'0,"0"0"0,0 0 0,0-1 0,-1 1 0,1-1 0,0-1 0,0 1 0,-1-1 0,1 0 0,-1 0 0,0 0 0,1-1 0,-1 0 0,0 0 0,-1-1 0,1 1 0,0-1 0,-1 0 0,0 0 0,0 0 0,0-1 0,5-7 0,9-13 0,20-34 0,5-9 0,-33 53 0,-1-1 0,0 1 0,-2-2 0,0 1 0,0-1 0,-2 0 0,0 0 0,-1 0 0,4-32 0,-6 24 0,-1 0 0,-1 0 0,-1 0 0,-1 0 0,-1 0 0,-9-33 0,8 47 0,0-1 0,0 1 0,-1 0 0,-10-16 0,14 25 0,-1 0 0,1 0 0,0 0 0,-1 1 0,0-1 0,1 0 0,-1 1 0,0-1 0,0 1 0,0 0 0,1-1 0,-2 1 0,-2-1 0,4 2 0,0 0 0,0 0 0,0 0 0,0 0 0,-1 0 0,1 0 0,0 0 0,0 0 0,0 1 0,0-1 0,0 0 0,0 1 0,0-1 0,0 1 0,0-1 0,0 1 0,0 0 0,0-1 0,0 1 0,0 0 0,0 0 0,0 0 0,1-1 0,-1 1 0,0 0 0,1 0 0,-1 0 0,0 2 0,-1-1 0,1 0 0,0 0 0,0 0 0,0 0 0,0 0 0,1 0 0,-1 1 0,0-1 0,1 0 0,0 0 0,-1 1 0,1-1 0,0 0 0,0 0 0,0 1 0,1-1 0,-1 0 0,0 0 0,1 1 0,0-1 0,-1 0 0,1 0 0,0 0 0,0 0 0,0 0 0,3 4 0,3 3 0,0-1 0,1 0 0,0 0 0,14 10 0,9 10 0,-16-11 0,-10-10 0,1-1 0,-1 1 0,1-1 0,1 0 0,-1-1 0,1 0 0,0 0 0,0 0 0,1-1 0,-1 0 0,1 0 0,0-1 0,16 5 0,32-3 0,-46-5 0,0 1 0,-1 0 0,1 0 0,0 1 0,-1 0 0,10 3 0,-16-3 0,0-1 0,0 1 0,0 0 0,0 0 0,-1 0 0,1 0 0,-1 0 0,1 1 0,-1-1 0,0 1 0,0 0 0,0-1 0,0 1 0,0 0 0,0 0 0,-1 0 0,0 1 0,0-1 0,0 0 0,0 0 0,1 5 0,2 21 0,-2-1 0,0 1 0,-2-1 0,-4 40 0,-1 5 0,4-35 0,2 104 0,-1-138 0,1-1 0,-1 1 0,1-1 0,0 1 0,0-1 0,0 1 0,0-1 0,1 0 0,-1 0 0,1 1 0,0-1 0,0 0 0,0-1 0,0 1 0,1 0 0,4 3 0,-2-2 0,0 0 0,0-1 0,1 0 0,0 0 0,0 0 0,0 0 0,0-1 0,10 2 0,9 1 0,1-2 0,-1-1 0,43-1 0,-54-1 0,29 0 0,-17 1 0,0-1 0,0-2 0,28-4 0,-47 4 0,0-1 0,-1 1 0,1-1 0,-1 0 0,1-1 0,-1 1 0,0-1 0,10-9 0,43-45 0,-40 37 0,-4 4-1365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37:37.7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0 470 24575,'10'1'0,"0"0"0,0 1 0,0 0 0,0 1 0,-1 0 0,1 0 0,14 9 0,-11-6 0,0-1 0,0 0 0,23 5 0,-16-7 0,0 0 0,35-1 0,-46-2 0,-1-1 0,1 0 0,0-1 0,0 1 0,-1-2 0,1 1 0,-1-1 0,15-8 0,10-6 0,-22 13 0,-1-2 0,1 1 0,-1-2 0,-1 1 0,1-1 0,-1-1 0,0 1 0,8-11 0,28-26 0,-38 39 0,-1-1 0,1 0 0,-1 0 0,0 0 0,-1-1 0,1 1 0,-1-1 0,0-1 0,-1 1 0,0-1 0,0 0 0,3-11 0,-3 2 0,-2-1 0,0 1 0,0 0 0,-2-1 0,0 1 0,-1-1 0,-1 1 0,0-1 0,-2 1 0,-9-31 0,11 44 0,0 1 0,1 0 0,-1-1 0,0 1 0,-1 0 0,1 0 0,-1 1 0,1-1 0,-1 0 0,0 1 0,0-1 0,0 1 0,0 0 0,0 0 0,-1 0 0,1 1 0,0-1 0,-1 1 0,0 0 0,1 0 0,-1 0 0,0 0 0,-5 0 0,-10-1 0,-1 1 0,0 1 0,-27 3 0,13-1 0,14-2 0,1 1 0,0 1 0,-30 7 0,42-7 0,0 0 0,-1 1 0,2 0 0,-1 1 0,0-1 0,1 1 0,0 1 0,-1-1 0,2 1 0,-1 0 0,1 0 0,-7 8 0,2 0 0,0 0 0,1 1 0,1 0 0,0 0 0,1 1 0,0 0 0,1 1 0,1-1 0,-6 30 0,5-4 0,2 0 0,1 72 0,4-105 0,-1 0 0,1 1 0,0-1 0,1 0 0,0 0 0,0 0 0,1-1 0,0 1 0,0 0 0,1-1 0,0 0 0,0 0 0,1 0 0,0-1 0,0 1 0,0-1 0,1 0 0,0 0 0,0-1 0,1 0 0,-1 0 0,11 5 0,23 19 0,-25-18 0,0 0 0,0-1 0,1-1 0,21 9 0,-12-9 0,0-2 0,0-1 0,0-1 0,1-1 0,26 1 0,132-5 0,-82-3 0,-91 3 0,1-1 0,-1-1 0,0 0 0,0 0 0,-1-1 0,1-1 0,-1 0 0,14-7 0,11-8 0,33-24 0,-28 18 0,-8 5-112,42-27 352,-66 41-454,0 0 1,-1-1 0,0 0 0,0 0-1,-1 0 1,9-13 0,-5 1-6613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37:38.39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24575,'0'1059'-1365,"0"-1029"-5461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37:39.13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24575,'0'1'0,"0"0"0,0 0 0,1 0 0,-1 0 0,0-1 0,1 1 0,-1 0 0,1 0 0,-1 0 0,1 0 0,-1-1 0,1 1 0,0 0 0,-1 0 0,1-1 0,0 1 0,0-1 0,-1 1 0,1-1 0,0 1 0,0-1 0,0 1 0,0-1 0,0 1 0,0-1 0,0 0 0,0 0 0,33 7 0,-24-6 0,40 11 0,-23-6 0,43 5 0,38 4 0,-67-8 0,60 3 0,-62-8 61,50 11 0,-50-7-804,47 2-1,-56-7-6082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8:34.6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24575,'0'0'-8191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37:40.7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321 194 24575,'0'-9'0,"1"-8"0,-1 0 0,-1-1 0,-1 1 0,-5-22 0,6 34 0,-1 1 0,1 0 0,-1 0 0,0 0 0,0 0 0,0 0 0,0 0 0,-1 0 0,1 1 0,-1-1 0,0 1 0,0 0 0,-1 0 0,1 0 0,0 0 0,-1 0 0,0 1 0,0 0 0,0 0 0,0 0 0,-7-3 0,8 5 0,0-1 0,0 1 0,-1-1 0,1 1 0,0 0 0,-1 0 0,1 1 0,0-1 0,0 1 0,-1-1 0,1 1 0,0 0 0,0 0 0,0 1 0,0-1 0,0 1 0,0-1 0,0 1 0,1 0 0,-1 0 0,-2 3 0,-8 6 0,1 1 0,-20 25 0,21-24 0,-1 3 0,0 0 0,1 1 0,1 1 0,0-1 0,1 2 0,2-1 0,-1 1 0,-7 34 0,12-38 0,0 1 0,1 0 0,0 0 0,2 0 0,-1 0 0,2 0 0,0 0 0,1 0 0,1 0 0,0 0 0,8 21 0,-8-31 0,0 0 0,0 0 0,1 0 0,0-1 0,0 1 0,0-1 0,0 0 0,1 0 0,0 0 0,0-1 0,0 1 0,1-1 0,-1-1 0,1 1 0,0-1 0,0 0 0,0 0 0,1-1 0,10 4 0,-9-4 0,1 0 0,0-1 0,0 0 0,0 0 0,0-1 0,-1 0 0,1-1 0,0 0 0,0 0 0,0 0 0,-1-1 0,1-1 0,-1 0 0,14-6 0,-3-2 0,0-2 0,-1 0 0,0-1 0,-1-1 0,-1-1 0,24-28 0,-1 2 0,-32 34 0,0 0 0,-1-1 0,1 0 0,-2 0 0,1 0 0,-1-1 0,-1 0 0,1 0 0,-2 0 0,6-21 0,-6 12 0,-1 0 0,0 0 0,-2 0 0,0 0 0,-3-26 0,2 42 0,1-1 0,-1 1 0,0-1 0,0 1 0,0-1 0,-1 1 0,-2-5 0,4 8 0,0 0 0,0-1 0,0 1 0,0 0 0,0 0 0,0 0 0,-1-1 0,1 1 0,0 0 0,0 0 0,0 0 0,0-1 0,-1 1 0,1 0 0,0 0 0,0 0 0,0 0 0,-1 0 0,1 0 0,0 0 0,0-1 0,-1 1 0,1 0 0,0 0 0,0 0 0,-1 0 0,1 0 0,0 0 0,0 0 0,-1 0 0,1 0 0,0 0 0,0 0 0,-1 0 0,1 1 0,0-1 0,-8 16 0,4 8 0,1 0 0,1 0 0,1 0 0,1 0 0,1 0 0,1 0 0,1 0 0,1 0 0,1-1 0,1 0 0,2 0 0,13 30 0,-20-50 0,1 0 0,0 0 0,0 0 0,0 0 0,0-1 0,0 1 0,0-1 0,1 1 0,-1-1 0,1 0 0,0 0 0,0 0 0,0 0 0,3 1 0,1 0 0,0 0 0,1-1 0,-1 0 0,0 0 0,1-1 0,8 1 0,2-1 0,1-1 0,0-1 0,0-1 0,25-5 0,-35 4 11,-1 0-1,1 0 0,-1-1 1,0 0-1,0 0 0,-1-1 1,1 0-1,-1-1 0,12-11 1,29-20-1480,-27 25-5357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37:42.2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354 825 24575,'0'-4'0,"0"0"0,0 0 0,0-1 0,-1 1 0,0 0 0,1 0 0,-2 0 0,1-1 0,0 1 0,-5-7 0,5 9 0,-1 0 0,0-1 0,0 1 0,0 0 0,-1 0 0,1 0 0,0 0 0,-1 1 0,1-1 0,-1 1 0,0-1 0,0 1 0,1 0 0,-1 0 0,0 0 0,-5-1 0,-5-1 0,0 1 0,0 0 0,-1 1 0,1 1 0,-22 1 0,28 0 0,1-1 0,0 2 0,-1-1 0,1 1 0,0 0 0,0 0 0,0 1 0,0-1 0,0 1 0,1 1 0,-1-1 0,1 1 0,-9 8 0,3 0 0,0 1 0,1 0 0,1 1 0,1 0 0,-1 0 0,2 0 0,0 1 0,1 1 0,1-1 0,0 1 0,-4 23 0,7-26 0,0 0 0,1 1 0,0-1 0,1 0 0,1 1 0,0-1 0,1 1 0,0-1 0,1 0 0,1 0 0,0 0 0,0-1 0,1 1 0,11 17 0,-14-26 0,1-1 0,-1 1 0,1-1 0,0 0 0,0 0 0,0 0 0,1 0 0,-1-1 0,1 1 0,-1-1 0,1 0 0,0 0 0,0 0 0,5 1 0,-2-1 0,1 0 0,-1 0 0,1-1 0,0-1 0,0 1 0,-1-1 0,12-1 0,-2-1 0,0-1 0,-1-1 0,1 0 0,-1-2 0,0 1 0,24-14 0,-27 11 0,0-2 0,0 1 0,-1-2 0,-1 0 0,1 0 0,-2-1 0,0 0 0,13-20 0,6-6 0,-14 15 0,-1 0 0,0-1 0,-2 0 0,-1-1 0,10-32 0,19-62 0,-31 96 0,-2 0 0,0-1 0,-2 0 0,-1 0 0,2-37 0,-7-127 0,-1 84 0,3 21 0,-3-84 0,-3 148 0,5 19 0,0 0 0,0 0 0,0-1 0,0 1 0,0 0 0,0 0 0,0 0 0,0 0 0,0 0 0,-1 0 0,1-1 0,0 1 0,0 0 0,0 0 0,0 0 0,0 0 0,0 0 0,-1 0 0,1 0 0,0 0 0,0 0 0,0 0 0,0-1 0,-1 1 0,1 0 0,0 0 0,0 0 0,0 0 0,0 0 0,-1 0 0,1 0 0,0 0 0,0 1 0,0-1 0,0 0 0,-1 0 0,1 0 0,0 0 0,0 0 0,0 0 0,0 0 0,0 0 0,-1 0 0,1 0 0,0 1 0,-1 1 0,-1 0 0,1 0 0,0 0 0,0 0 0,0 0 0,0 1 0,0-1 0,0 0 0,1 1 0,-2 4 0,-4 51 0,2 1 0,5 92 0,2-51 0,-3 332 0,0-408 0,2 0 0,1 0 0,1 0 0,1-1 0,0 0 0,17 41 0,-19-57 0,0-1 0,0 0 0,1 0 0,0 0 0,0 0 0,0-1 0,0 1 0,1-1 0,0 0 0,0 0 0,1-1 0,-1 0 0,1 0 0,0 0 0,0 0 0,1-1 0,8 3 0,1-1 0,0-1 0,1-1 0,-1-1 0,1 0 0,0-1 0,18-1 0,-6 0 0,-7 1 0,1-1 0,32-6 0,-48 5 0,-1 0 0,0-1 0,1 0 0,-1 0 0,0 0 0,0-1 0,0 0 0,0 0 0,-1-1 0,1 0 0,-1 0 0,9-9 0,18-22 31,20-22-1427,-35 42-5430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37:46.94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523 739 24575,'0'-1'0,"0"0"0,-1 0 0,1 0 0,0 0 0,-1 0 0,1 0 0,-1 0 0,1 0 0,-1 0 0,0 0 0,1 0 0,-1 1 0,0-1 0,0 0 0,1 0 0,-1 1 0,0-1 0,0 1 0,0-1 0,0 1 0,0-1 0,0 1 0,0-1 0,0 1 0,0 0 0,0-1 0,-2 1 0,-33-6 0,32 6 0,-37-4 0,0 2 0,-1 1 0,-49 6 0,84-3 0,0-1 0,0 2 0,0-1 0,0 1 0,0 0 0,0 0 0,1 1 0,-7 4 0,-46 40 0,44-35 0,9-8 0,0 1 0,1 0 0,0 1 0,0-1 0,1 1 0,-1 0 0,1 0 0,1 0 0,-1 1 0,-2 9 0,-2 10 0,-7 45 0,6-21 0,-8 45 0,16-86 0,0 0 0,1 0 0,0 0 0,1 0 0,0 0 0,1 0 0,3 14 0,-3-20 0,1 1 0,-1-1 0,1 0 0,-1 0 0,1 0 0,1 0 0,-1-1 0,0 1 0,1-1 0,0 0 0,-1 0 0,1 0 0,1 0 0,4 2 0,10 4 0,37 15 0,-47-21 0,8 3 0,0 0 0,0-1 0,1-1 0,0-1 0,0 0 0,0-1 0,0-1 0,0-1 0,0-1 0,0 0 0,34-7 0,-38 4 0,7-1 0,-1-1 0,1 0 0,22-12 0,-36 15 0,0-1 0,-1 0 0,0-1 0,0 0 0,0 1 0,0-2 0,-1 1 0,0-1 0,0 0 0,0 0 0,-1 0 0,6-12 0,39-66 0,-31 56 0,-2 0 0,25-59 0,-34 67 0,50-123 0,-50 127 0,-1 1 0,0-1 0,-1 0 0,-1-1 0,-1 1 0,3-33 0,-7-105 0,-1 77 0,2 53 0,-2-72 0,21-183 0,-11 226 0,-15 99 0,0-12 0,2 0 0,1 0 0,2 0 0,2 37 0,-2 34 0,-11-16 0,7-60 0,-2 37 0,7 225 0,2-150 0,-1-115 0,2 0 0,1-1 0,6 27 0,-6-38 0,1 0 0,1 0 0,-1-1 0,2 0 0,0 0 0,1 0 0,8 12 0,-12-22 0,1 1 0,-1-1 0,1 1 0,0-1 0,0 0 0,0-1 0,1 1 0,-1-1 0,1 0 0,-1 0 0,1 0 0,0 0 0,0-1 0,0 0 0,-1 0 0,1 0 0,0-1 0,0 1 0,10-2 0,-3 1 0,0-2 0,0 1 0,0-1 0,0-1 0,0 0 0,-1-1 0,12-5 0,38-25-1365,-38 19-5461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37:48.90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1 771 24575,'2'-4'0,"1"1"0,-1 0 0,1 0 0,0 0 0,0 1 0,0-1 0,0 1 0,0-1 0,0 1 0,1 0 0,5-2 0,13-9 0,0 0 0,0-1 0,-1-1 0,-1-1 0,-1-1 0,0 0 0,-1-2 0,-1 0 0,0-1 0,15-25 0,1-4 0,-24 38 0,-1-1 0,0 0 0,-1 0 0,0 0 0,0-1 0,-2 0 0,0 0 0,0-1 0,-1 0 0,4-24 0,-7 26 0,-1 0 0,-1 0 0,0 0 0,-1 0 0,0 1 0,-6-21 0,-30-66 0,12 36 0,23 58 0,1-1 0,-1 1 0,0 0 0,0 0 0,0 0 0,0 0 0,-1 0 0,-7-5 0,10 8 0,1 0 0,-1 0 0,0 1 0,0-1 0,0 0 0,0 0 0,1 1 0,-1-1 0,0 1 0,0-1 0,0 1 0,0-1 0,0 1 0,0 0 0,-1 0 0,1-1 0,0 1 0,0 0 0,0 0 0,0 0 0,0 0 0,0 0 0,0 0 0,0 0 0,-1 1 0,1-1 0,0 0 0,0 0 0,0 1 0,0-1 0,0 1 0,0-1 0,0 1 0,0 0 0,1-1 0,-1 1 0,0 0 0,0-1 0,0 1 0,1 0 0,-1 0 0,0 0 0,1 0 0,-1 0 0,1 0 0,-1 1 0,0-1 0,0 1 0,1-1 0,0 1 0,-1-1 0,1 1 0,0-1 0,0 1 0,0 0 0,0-1 0,0 1 0,0-1 0,0 1 0,1-1 0,-1 1 0,0-1 0,1 1 0,-1-1 0,1 1 0,0-1 0,-1 1 0,1-1 0,0 0 0,0 0 0,0 1 0,0-1 0,0 0 0,0 0 0,0 0 0,1 0 0,1 1 0,5 4 0,0-1 0,0 0 0,17 7 0,-15-7 0,31 17 0,-29-15 0,0 0 0,1 0 0,0-2 0,0 1 0,0-2 0,23 6 0,3-7 0,0 0 0,52-5 0,27 1 0,-114 1 0,-1 0 0,1 1 0,-1-1 0,1 1 0,-1 0 0,1 0 0,-1 0 0,0 0 0,1 0 0,-1 1 0,0 0 0,0-1 0,5 5 0,-7-4 0,1-1 0,-1 1 0,0 0 0,1 0 0,-1 0 0,0 0 0,-1 0 0,1 0 0,0 0 0,0 0 0,-1 0 0,1 0 0,-1 0 0,0 0 0,0 0 0,0 1 0,0-1 0,0 0 0,0 0 0,0 0 0,-1 0 0,1 1 0,-2 2 0,-17 51 0,13-42 0,1 1 0,1 0 0,-4 23 0,4-16 0,2 1 0,1 0 0,0 0 0,6 39 0,-5-57 0,1-1 0,0 1 0,0 0 0,0-1 0,0 1 0,1-1 0,0 1 0,0-1 0,0 1 0,1-1 0,-1 0 0,1 0 0,0-1 0,0 1 0,1 0 0,-1-1 0,1 0 0,-1 0 0,1 0 0,0 0 0,0 0 0,0-1 0,1 0 0,-1 0 0,1 0 0,-1-1 0,1 1 0,9 1 0,32 1 0,1-2 0,-1-1 0,62-9 0,-81 3-1365,-5-1-5461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37:54.8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59 241 24575,'1'9'0,"0"-1"0,1 1 0,-1 0 0,2-1 0,-1 0 0,1 1 0,1-1 0,4 8 0,12 36 0,-6 8 0,-3 0 0,-3 1 0,-2 0 0,-3 94 0,-3-100 0,-1-32 0,1-18 0,0-7 0,0-676 0,0 663 0,0 0 0,1 0 0,1 0 0,6-24 0,-7 35 0,0 0 0,0 1 0,1-1 0,-1 0 0,1 1 0,0 0 0,0-1 0,0 1 0,0 0 0,1 0 0,-1 0 0,1 0 0,0 1 0,0-1 0,0 1 0,0-1 0,0 1 0,1 0 0,-1 0 0,1 1 0,-1-1 0,8-2 0,19 0 0,0 0 0,0 2 0,0 1 0,54 6 0,-3-1 0,-64-4 0,-1 0 0,1 1 0,-1 1 0,0 1 0,21 6 0,-30-7 0,-1 1 0,1 0 0,-1 1 0,0-1 0,0 1 0,0 0 0,0 1 0,-1-1 0,1 1 0,-1 0 0,-1 1 0,1-1 0,-1 1 0,6 10 0,-4-7 0,-1 1 0,-1-1 0,1 1 0,-2 0 0,1 0 0,-2 0 0,1 1 0,-1-1 0,-1 0 0,0 1 0,0 0 0,-1-1 0,0 1 0,-1-1 0,0 1 0,-4 14 0,2-16 0,0-1 0,0 1 0,-1-1 0,0 0 0,-1 0 0,1 0 0,-1 0 0,-1-1 0,0 0 0,0 0 0,0-1 0,-1 1 0,0-1 0,0-1 0,0 1 0,-1-1 0,0-1 0,0 1 0,-12 4 0,-8 1 0,1-1 0,-1-1 0,0-2 0,-1-1 0,0-1 0,1-1 0,-47-2 0,72-1 0,-29 0 0,-51-6 0,71 4 0,0-1 0,1 0 0,0-1 0,-1 0 0,1 0 0,1-1 0,-19-12 0,-9-5 0,28 17 0,0-1 0,0 0 0,0 0 0,1-1 0,-17-15 0,26 21 0,0 1 0,-1-1 0,1 1 0,-1 0 0,1-1 0,0 1 0,0-1 0,-1 1 0,1-1 0,0 1 0,0-1 0,-1 1 0,1-1 0,0 0 0,0 1 0,0-1 0,0 1 0,0-1 0,0 1 0,0-1 0,0 0 0,0 1 0,0-1 0,0 1 0,0-1 0,1 1 0,-1-1 0,0 1 0,0-1 0,0 1 0,1-1 0,-1 1 0,0-1 0,1 1 0,-1-1 0,0 1 0,1 0 0,-1-1 0,1 1 0,-1-1 0,1 1 0,-1 0 0,1-1 0,-1 1 0,1 0 0,-1 0 0,1 0 0,-1-1 0,1 1 0,-1 0 0,1 0 0,-1 0 0,1 0 0,-1 0 0,1 0 0,0 0 0,0 0 0,40-4 0,-37 4 0,15-2-227,0 2-1,1 0 1,-1 1-1,0 1 1,34 8-1,-18 4-6598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37:55.19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24575,'10'0'0,"3"5"0,5 6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37:56.76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1 674 24575,'4'-2'0,"0"1"0,1-1 0,-1 0 0,0 0 0,0-1 0,-1 1 0,1-1 0,0 0 0,-1 0 0,0 0 0,5-4 0,10-10 0,5 1 0,7-5 0,-1-1 0,45-44 0,-27 23 0,-37 35 0,0 0 0,0 0 0,-1-1 0,0-1 0,10-15 0,85-158 0,-101 173 0,1-1 0,-1 1 0,0 0 0,-1-1 0,-1 0 0,1-14 0,-1 12 0,1 0 0,0 0 0,4-15 0,-4 25 0,-1 0 0,1 0 0,-1 0 0,1 0 0,0 1 0,0-1 0,0 1 0,1-1 0,-1 1 0,0 0 0,1 0 0,0 0 0,-1 0 0,1 0 0,0 0 0,0 1 0,0 0 0,0-1 0,0 1 0,0 0 0,0 1 0,1-1 0,-1 0 0,5 1 0,11-2 0,0 1 0,0 1 0,21 3 0,-12-1 0,-15-2 0,0 0 0,1 2 0,-1-1 0,0 2 0,0-1 0,0 2 0,0 0 0,15 7 0,180 74 0,-206-85 0,1 1 0,0 0 0,-1 0 0,0 0 0,1 0 0,-1 1 0,0-1 0,1 1 0,-1-1 0,0 1 0,0 0 0,0 0 0,-1 0 0,1 0 0,0 0 0,-1 0 0,1 0 0,1 4 0,-1-1 0,-1 1 0,0-1 0,0 0 0,-1 0 0,1 1 0,-1-1 0,-1 1 0,0 7 0,-10 418 0,11-419 0,0 0 0,1 1 0,1-1 0,0 0 0,3 12 0,-4-20 0,1 0 0,-1-1 0,1 1 0,-1-1 0,1 1 0,0-1 0,0 0 0,1 0 0,-1 0 0,1 0 0,-1 0 0,1 0 0,0-1 0,0 1 0,0-1 0,0 0 0,0 0 0,1 0 0,-1 0 0,5 1 0,4 0 0,0 0 0,0 0 0,0-1 0,1-1 0,-1 0 0,1-1 0,19-1 0,88-20 0,-68 10 0,-49 10 0,74-17 0,-72 16 0,0 0 0,0 0 0,0 0 0,0-1 0,0 1 0,-1-1 0,1 0 0,-1 0 0,0-1 0,0 1 0,0-1 0,4-5 0,21-36-1365,-12 27-5461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37:57.71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1 355 24575,'13'6'0,"1"-1"0,-1-1 0,1 0 0,0 0 0,0-2 0,25 3 0,90-4 0,-78-2 0,-18 0 0,36-3 0,-57 2 0,-1-1 0,1 0 0,0 0 0,-1-1 0,0 0 0,15-9 0,81-59 0,-100 68 0,-1 0 0,1-1 0,-1 0 0,0 0 0,0 0 0,-1 0 0,1-1 0,-1 0 0,0 0 0,-1-1 0,0 1 0,0-1 0,0 0 0,-1 0 0,0 0 0,0-1 0,-1 1 0,1-1 0,-2 1 0,1-1 0,-1 0 0,-1 0 0,1 0 0,-1 1 0,0-1 0,-3-12 0,3 16 0,-1 0 0,0 0 0,0 0 0,-1 0 0,1 0 0,-1 1 0,0-1 0,0 1 0,0-1 0,0 1 0,-1 0 0,1 0 0,-1 0 0,0 0 0,0 0 0,0 0 0,0 1 0,0-1 0,0 1 0,-1 0 0,1 0 0,-1 1 0,0-1 0,0 1 0,1-1 0,-7 0 0,-4-1 0,0 1 0,0 0 0,0 1 0,0 0 0,0 1 0,-18 3 0,27-3 0,0 1 0,1 0 0,-1 0 0,1 0 0,-1 0 0,1 1 0,-1 0 0,1 0 0,0 0 0,0 0 0,0 1 0,0-1 0,0 1 0,1 0 0,-1 0 0,1 1 0,0-1 0,0 1 0,0-1 0,0 1 0,1 0 0,-1 0 0,1 0 0,0 1 0,0-1 0,1 0 0,-1 1 0,-1 6 0,0 11 0,0-1 0,1 1 0,1 0 0,4 41 0,-2-25 0,0 62 0,2 54 0,-3-148 0,0 0 0,1 1 0,0-1 0,1 0 0,-1 0 0,1 0 0,0-1 0,0 1 0,7 10 0,-7-12 0,1 0 0,1-1 0,-1 1 0,1-1 0,-1 0 0,1 0 0,0 0 0,0-1 0,0 1 0,0-1 0,1 0 0,8 3 0,8 2 0,0-1 0,0-1 0,1-1 0,27 2 0,88-4 0,-120-2 0,2-2 0,-1-2 0,1 0 0,-1-1 0,1 0 0,-1-2 0,-1 0 0,22-12 0,-29 14 0,28-12-91,-26 13-50,1-1-1,-1 0 0,0-1 1,-1-1-1,1 0 1,-1-1-1,-1 0 1,13-11-1,-8-1-6684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37:58.69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1 136 24575,'0'3'0,"1"1"0,0-1 0,0 1 0,0-1 0,0 1 0,1-1 0,1 4 0,9 24 0,-7-2 0,2 0 0,1 0 0,1-1 0,2 0 0,1-1 0,1 0 0,1 0 0,23 32 0,-30-48 0,-1-1 0,-1 1 0,5 13 0,-6-14 0,0-1 0,0 0 0,0-1 0,12 16 0,-15-22 0,1-1 0,-1 1 0,1-1 0,0 0 0,-1 0 0,1 0 0,0 0 0,0 0 0,-1 0 0,1-1 0,0 1 0,0 0 0,0-1 0,0 0 0,0 1 0,0-1 0,0 0 0,0 0 0,0 0 0,0 0 0,0-1 0,0 1 0,0 0 0,0-1 0,0 1 0,0-1 0,0 0 0,-1 0 0,4-1 0,-1 0 0,0 0 0,0 0 0,-1-1 0,1 1 0,0-1 0,-1 0 0,0 0 0,0 0 0,0-1 0,0 1 0,0-1 0,3-5 0,4-14 0,12-45 0,-17 48 0,1 1 0,0 0 0,2 1 0,13-24 0,-2 13 0,-11 18 0,0-1 0,-1 0 0,0 0 0,0-1 0,-2 0 0,0 0 0,6-22 0,1-22-16,-4 19-658,3-42-1,-9 52-6151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38:05.17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32 1 24575,'-1'0'0,"0"0"0,0 0 0,0 1 0,0-1 0,0 1 0,0-1 0,0 1 0,0-1 0,0 1 0,0-1 0,0 1 0,1 0 0,-1 0 0,0-1 0,0 1 0,1 0 0,-1 0 0,1 0 0,-1 0 0,1 0 0,-1 0 0,1-1 0,-1 1 0,1 0 0,0 1 0,-1-1 0,1 1 0,-6 33 0,6-33 0,-6 320 40,9-178-1445,-3-111-5421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8:37.47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24575,'43'0'0,"-1"2"0,73 13 0,30 8 0,-23-2 0,-46-9 0,-44-7 0,35-1 0,-38-3 0,55 10 0,-16 1 0,-41-8 0,1 1 0,35 12 0,-33-8 0,0-2 0,1-1 0,0-1 0,0-2 0,37-1 0,-15 1 0,57 9 0,18 2 0,-77-13 0,-4-1 0,1 2 0,59 11 0,-65-8 0,0-1 0,76-3 0,8 0 0,-41 12 0,2 0 0,-24-12 0,-46-2 0,0 1 0,-1 0 0,1 2 0,0 0 0,0 0 0,-1 2 0,25 8 0,-18-4 0,-1-2 0,1 0 0,0-1 0,1-1 0,45 0 0,-35-1 0,58 9 0,-55-7 0,42 2 0,574-6 0,-315-2 0,-312-1 0,0 0 0,32-8 0,-28 5 0,34-3 0,38-5 0,2-1 0,9 0 0,-75 8 0,49-2 0,39-5 0,-13 0 0,-98 11 0,1 0 0,-1-2 0,-1 1 0,1-2 0,17-7 0,-16 6 0,0 0 0,1 1 0,33-5 0,42 7 0,-64 3 0,0-1 0,46-7 0,-19 0 0,1 2 0,1 3 0,56 5 0,66-4 0,-73-11 0,27-1 0,587 13 0,-347 3 0,480-2 0,-839 1 0,-1 0 0,0 2 0,1 0 0,-1 0 0,0 1 0,16 7 0,-14-5 0,0 0 0,1-1 0,0-1 0,18 2 0,85-4 0,-87-3 0,0 1 0,0 2 0,44 7 0,212 36 0,-147-19 0,-127-22 0,0 1 0,20 10 0,-23-10 0,0 0 0,1 0 0,0-1 0,16 3 0,31 4 0,-15-3 0,88 6 0,-87-13 0,-1 2 0,51 9 0,-29-4 0,0-2 0,121-7 0,-74-1 0,-65 4 0,58 10 0,-57-5 0,53 0 0,-50-8 0,-34 0 0,-1 0 0,1 1 0,-1 1 0,1 1 0,-1 0 0,1 1 0,-1 1 0,21 8 0,-18-5 0,0 0 0,0-1 0,0-1 0,0-1 0,41 3 0,108-8 0,-78-2 0,557 3-1365,-618 0-5461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38:05.82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24575,'0'-1'-8191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38:07.6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369 20 24575,'-33'0'0,"11"-1"0,0 1 0,-30 4 0,46-3 0,1 0 0,-1 0 0,0 1 0,1 0 0,-1 0 0,1 0 0,0 1 0,0-1 0,0 1 0,0 1 0,0-1 0,0 1 0,-7 7 0,-1 4 0,1 1 0,1 0 0,0 0 0,1 2 0,0-1 0,2 1 0,0 0 0,-8 30 0,11-30 0,-1-1 0,-12 26 0,13-34 0,1-1 0,0 2 0,0-1 0,1 0 0,0 1 0,1-1 0,0 1 0,1 0 0,0 0 0,0 0 0,1 0 0,0 0 0,2 11 0,-1-14 0,0 0 0,0 1 0,1-1 0,0 0 0,1-1 0,-1 1 0,1 0 0,1-1 0,-1 1 0,1-1 0,0 0 0,0 0 0,1-1 0,0 1 0,0-1 0,0 0 0,1 0 0,-1-1 0,1 0 0,0 0 0,0 0 0,1 0 0,-1-1 0,10 3 0,7 0 0,-1-1 0,1-1 0,1-1 0,-1-1 0,0-1 0,0-1 0,27-3 0,5 1 0,-47 2 0,0-1 0,0 0 0,0-1 0,0 1 0,-1-1 0,1-1 0,0 1 0,-1-2 0,0 1 0,9-6 0,4-4 0,-1-1 0,20-19 0,-34 29 0,2-3 0,-1 0 0,0 0 0,0 0 0,-1 0 0,0-1 0,0 0 0,3-10 0,24-62 0,-28 69 0,2-14 0,0 1 0,-2-2 0,-1 1 0,-1 0 0,-1-1 0,-1 1 0,-4-28 0,3 50 0,1 0 0,-1 0 0,1 0 0,-1-1 0,0 1 0,0 0 0,0 0 0,-1 0 0,1 0 0,-1 0 0,1 1 0,-1-1 0,0 0 0,0 1 0,-1-1 0,1 1 0,0 0 0,-5-3 0,-1-1 0,-2 1 0,1 0 0,0 1 0,-15-5 0,-28-13 0,-2-6-1365,28 17-5461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38:09.68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73 24575,'-2'131'0,"5"138"0,-3-262 0,1-1 0,0 1 0,0 0 0,1 0 0,0-1 0,0 1 0,0 0 0,1-1 0,0 0 0,0 0 0,9 11 0,-10-14 0,0-1 0,1 1 0,-1-1 0,1 0 0,0 0 0,0 0 0,0 0 0,0-1 0,0 1 0,0-1 0,0 0 0,0 0 0,0 0 0,1 0 0,-1-1 0,0 1 0,1-1 0,-1 0 0,1 0 0,-1 0 0,0 0 0,1 0 0,-1-1 0,0 0 0,6-1 0,-1-1 0,-1 0 0,0 0 0,1-1 0,-1 0 0,-1 0 0,1 0 0,-1-1 0,1 0 0,-1-1 0,7-7 0,8-11 0,22-35 0,-23 32 0,-15 19 0,0 0 0,-1-1 0,0 0 0,0 0 0,0 0 0,-1 0 0,-1 0 0,0-1 0,0 1 0,0-13 0,0-15 0,-4-51 0,0 37 0,1 29 0,-1 0 0,-1 0 0,-10-37 0,9 50 0,1 10 0,-1 17 0,2 29 0,-1-6 0,-8 52 0,-3 36 0,14-97 0,2 0 0,1 0 0,2-1 0,0 0 0,3 0 0,18 50 0,-26-78 0,1 0 0,1-1 0,-1 1 0,0 0 0,1 0 0,0-1 0,-1 1 0,1-1 0,0 0 0,0 1 0,0-1 0,1 0 0,-1 0 0,0 0 0,4 2 0,-4-4 0,0 1 0,1 0 0,-1 0 0,0-1 0,1 1 0,-1-1 0,0 0 0,1 0 0,-1 0 0,0 0 0,1 0 0,-1 0 0,1-1 0,-1 1 0,4-2 0,6-3 0,1-1 0,-2-1 0,1 0 0,-1 0 0,18-16 0,5-2 0,-15 12 0,0 0 0,-1-2 0,-1 0 0,0-1 0,22-27 0,-28 31 40,0 1 1,26-20-1,1 0-1526,-18 11-5340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38:10.80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436 1 24575,'-240'0'0,"230"0"0,0 1 0,0 0 0,0 0 0,0 1 0,0 0 0,1 1 0,-1 0 0,1 0 0,0 1 0,0 0 0,0 1 0,1 0 0,-13 10 0,17-12 0,-1 1 0,1 1 0,0-1 0,0 1 0,0-1 0,1 1 0,0 0 0,0 0 0,0 1 0,0-1 0,1 0 0,0 1 0,0 0 0,0-1 0,1 1 0,0 0 0,0 0 0,1 0 0,-1 0 0,1 0 0,0 0 0,1 0 0,1 8 0,-1-9 0,0 0 0,0 0 0,0 0 0,1 0 0,0-1 0,0 1 0,0 0 0,0-1 0,1 0 0,0 1 0,0-1 0,0 0 0,0 0 0,0-1 0,1 1 0,0-1 0,0 0 0,0 0 0,7 4 0,-2-2 0,1-2 0,0 1 0,0-2 0,-1 1 0,2-1 0,-1-1 0,0 0 0,19 0 0,-23-1 0,1 0 0,-1 1 0,1 0 0,-1 0 0,0 0 0,1 1 0,-1 0 0,0 0 0,0 0 0,0 1 0,0 0 0,-1 0 0,11 8 0,-13-8 0,-1 0 0,1-1 0,-1 1 0,0 1 0,0-1 0,0 0 0,0 0 0,0 1 0,-1-1 0,1 1 0,-1-1 0,0 1 0,0 0 0,-1-1 0,1 1 0,-1 0 0,0 0 0,1-1 0,-2 1 0,1 0 0,0 0 0,-1-1 0,0 1 0,0 0 0,-2 6 0,0-3 0,1 0 0,-1 0 0,-1-1 0,1 1 0,-1-1 0,-1 1 0,1-1 0,-1 0 0,0-1 0,0 1 0,-1-1 0,1 0 0,-1-1 0,0 1 0,-1-1 0,1 0 0,-1-1 0,1 1 0,-1-1 0,0-1 0,0 1 0,-1-1 0,-13 2 0,18-4-76,-1 0 1,1-1-1,-1 1 0,1-1 0,-1 0 0,1 0 0,-1 0 0,1 0 1,0-1-1,0 1 0,0-1 0,0 0 0,0 0 0,0 0 1,0 0-1,0-1 0,-4-4 0,-6-9-6750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38:15.36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59 386 24575,'0'61'0,"-2"0"0,-13 71 0,-15 87 0,19-79 0,13-762 0,-3 350 0,1 267 0,0 1 0,0-1 0,0 0 0,1 1 0,0-1 0,0 0 0,0 1 0,1-1 0,-1 1 0,1-1 0,0 1 0,5-8 0,-4 9 0,-1 1 0,1-1 0,0 0 0,0 1 0,0-1 0,0 1 0,1 0 0,-1 0 0,0 1 0,1-1 0,0 0 0,-1 1 0,1 0 0,0 0 0,0 0 0,5 0 0,6-1 0,0 0 0,-1 1 0,1 1 0,0 0 0,0 1 0,22 5 0,-33-5 0,1 0 0,-1 0 0,0 0 0,0 1 0,0 0 0,1 0 0,-2 0 0,1 0 0,0 1 0,0 0 0,-1-1 0,1 1 0,-1 1 0,0-1 0,0 0 0,0 1 0,-1-1 0,1 1 0,-1 0 0,0 0 0,0 0 0,0 0 0,0 0 0,-1 1 0,2 4 0,1 24 0,-1-1 0,-1 1 0,-2 0 0,-4 39 0,-1 14 0,5-77 0,0 0 0,-1 0 0,0 0 0,-1 0 0,0 0 0,0 0 0,-1-1 0,0 1 0,-1-1 0,-6 13 0,1-9 0,0 1 0,-1-1 0,0-1 0,-1 0 0,-17 13 0,-106 102 0,129-122 0,-25 24 0,29-27 0,1-1 0,-1 1 0,1-1 0,-1 1 0,1 0 0,0-1 0,-1 1 0,1 0 0,0-1 0,-1 1 0,1 0 0,0-1 0,0 1 0,0 0 0,0-1 0,-1 1 0,1 0 0,0 0 0,0-1 0,1 1 0,-1 0 0,0-1 0,0 1 0,0 0 0,0-1 0,0 1 0,1 0 0,-1 0 0,0-1 0,1 1 0,-1-1 0,1 1 0,-1 0 0,0-1 0,1 1 0,-1-1 0,1 1 0,-1-1 0,1 1 0,0-1 0,-1 0 0,1 1 0,-1-1 0,1 0 0,0 1 0,-1-1 0,1 0 0,1 1 0,8 2 0,-1-1 0,1 0 0,0 0 0,0-1 0,0 0 0,0-1 0,0 0 0,11-1 0,-11 0 0,1 0 0,0 1 0,0 1 0,0 0 0,-1 0 0,20 5 0,-2 5-227,1-2-1,0-1 1,0-2-1,0 0 1,54 1-1,-51-6-6598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38:17.47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0 140 24575,'1'0'0,"0"0"0,0 0 0,0 1 0,0-1 0,0 1 0,0-1 0,0 1 0,0-1 0,0 1 0,0-1 0,0 1 0,-1 0 0,1 0 0,0-1 0,0 1 0,-1 0 0,1 0 0,0 0 0,-1 0 0,1 0 0,-1 0 0,0 0 0,1 0 0,-1 0 0,0 0 0,1 0 0,-1 2 0,6 33 0,-6-32 0,5 345 0,-7-192 0,2-72 0,0-50 0,0-27 0,0-10 0,0-649 0,0 640 0,2-1 0,-1 0 0,1 1 0,1-1 0,0 1 0,9-22 0,-9 27 0,-1 0 0,1 1 0,0 0 0,0-1 0,0 1 0,1 0 0,0 1 0,0-1 0,0 1 0,0-1 0,1 1 0,0 0 0,0 1 0,0-1 0,5-2 0,-5 5 0,0 0 0,0 1 0,0-1 0,0 1 0,1 0 0,-1 0 0,0 0 0,0 1 0,0 0 0,0 0 0,0 0 0,0 1 0,-1-1 0,1 1 0,0 0 0,6 5 0,-1-2 0,-1 0 0,0 1 0,0 0 0,-1 1 0,0 0 0,14 15 0,-11-7 0,-1 2 0,13 27 0,-7-14 0,-12-22 0,0 1 0,-1-1 0,0 1 0,0 0 0,-1 0 0,3 17 0,-5-23 0,1 0 0,-1-1 0,0 1 0,0 0 0,0 0 0,0 0 0,-1 0 0,1 0 0,-1 0 0,0 0 0,0-1 0,0 1 0,0 0 0,0-1 0,0 1 0,-1 0 0,1-1 0,-1 0 0,0 1 0,0-1 0,0 0 0,0 0 0,0 0 0,0 0 0,-5 3 0,-44 15 0,38-16 0,1 0 0,-21 11 0,-7 5 0,31-17 0,0 1 0,1 0 0,-1 1 0,1 0 0,0 1 0,-10 8 0,17-14 0,1 1 0,0-1 0,0 0 0,-1 0 0,1 1 0,0-1 0,-1 0 0,1 1 0,0-1 0,0 0 0,-1 1 0,1-1 0,0 0 0,0 1 0,0-1 0,0 1 0,0-1 0,-1 0 0,1 1 0,0-1 0,0 1 0,0-1 0,0 0 0,0 1 0,0-1 0,0 1 0,0-1 0,1 0 0,-1 1 0,0-1 0,0 1 0,0-1 0,0 0 0,1 1 0,14 6 0,25-2 0,-37-5 0,73-3 0,-57 2 0,0 0 0,1 0 0,-1 2 0,0 1 0,27 5 0,-42-6 0,0 1 0,0 0 0,0 0 0,0 0 0,0 0 0,0 1 0,-1 0 0,1 0 0,-1 0 0,0 0 0,0 0 0,0 0 0,0 1 0,-1 0 0,0-1 0,1 1 0,-1 0 0,0 0 0,-1 0 0,1 0 0,-1 1 0,0-1 0,0 0 0,1 6 0,0 8 0,0 0 0,-1 0 0,-1 0 0,-3 27 0,3-40 0,-1-1 0,0 0 0,1 1 0,-2-1 0,1 0 0,0 0 0,-1 0 0,0 0 0,0 0 0,0 0 0,0 0 0,-1 0 0,0-1 0,1 1 0,-1-1 0,0 0 0,-1 0 0,1 0 0,-1 0 0,1-1 0,-1 1 0,0-1 0,-4 2 0,-8 2 0,1 0 0,-2-1 0,1-1 0,-30 4 0,6-1 0,-16 2-1365,33-6-5461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38:19.48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32 96 24575,'1'42'0,"12"61"0,2 31 0,-16 202 0,1-834 0,0 484 0,0 1 0,1-1 0,1 0 0,0 0 0,1 1 0,1-1 0,6-15 0,-8 24 0,0 0 0,1 0 0,-1 0 0,1 0 0,1 1 0,-1 0 0,1-1 0,-1 1 0,1 1 0,0-1 0,1 0 0,-1 1 0,1 0 0,-1 0 0,1 0 0,0 1 0,0 0 0,0-1 0,0 2 0,0-1 0,8-1 0,10-1 0,37-1 0,-52 5 0,0 0 0,0 0 0,0 1 0,0 0 0,0 0 0,0 1 0,0 0 0,8 3 0,-10 0 0,0 0 0,0 0 0,-1 1 0,1 0 0,-1 0 0,-1 0 0,1 0 0,-1 1 0,0 0 0,4 10 0,0-3 0,1 4 0,-1 0 0,0 1 0,-1 0 0,-1 0 0,-1 0 0,5 39 0,-10-56 0,0 0 0,0 0 0,0 0 0,0 0 0,0 0 0,0 0 0,-1 0 0,1 0 0,-1-1 0,1 1 0,-1 0 0,0 0 0,0 0 0,0 0 0,0-1 0,0 1 0,0 0 0,0-1 0,0 1 0,-1-1 0,1 1 0,-1-1 0,1 0 0,-1 0 0,0 1 0,1-1 0,-1 0 0,0 0 0,-2 0 0,-5 2 0,-1 0 0,1-1 0,0 0 0,-1-1 0,-11 0 0,-30 7 0,0 10 0,11-3 0,1-1 0,-62 11 0,45-12-1365,32-7-5461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2:10.00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24575,'1'45'0,"2"0"0,10 52 0,-9-68 0,-1 36 0,4 33 0,-6-89 0,1 0 0,0 0 0,0-1 0,1 1 0,0-1 0,1 1 0,0-1 0,6 9 0,-3-6 0,-1-1 0,0 1 0,-1 1 0,0-1 0,0 1 0,4 22 0,-3-1 0,2 43 0,-7-70 0,11 87 0,-6-54 0,1 47 0,-8 421 0,3-478 0,1 1 0,2-1 0,1 0 0,1 0 0,1 0 0,1-1 0,2 0 0,17 31 0,-14-29-341,-2 0 0,-1 2-1,14 61 1,-21-70-6485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2:11.82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24575,'0'489'0,"2"-454"0,10 60 0,-5-57 0,1 47 0,-8-40 0,-1-30 0,1 0 0,0 0 0,1 0 0,1 0 0,0-1 0,1 1 0,1-1 0,8 23 0,-4-16 0,-2 0 0,0 1 0,-1 0 0,-1 0 0,-1 0 0,-1 1 0,-1 31 0,2 4 0,12 54 0,-4-40 0,16 76 0,-7-64-1365,-15-61-5461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2:13.73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24575,'0'9'0,"1"0"0,0 0 0,1 1 0,0-1 0,0 0 0,1-1 0,0 1 0,6 11 0,3 8 0,-5-4 0,0-1 0,3 29 0,2 4 0,-4-15 0,3 54 0,4 20 0,-7-55 0,-3 1 0,-2-1 0,-6 68 0,1-19 0,2 395 0,1-478 44,2-1-1,7 33 0,2 17-1538,-10-46-5331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8:38.27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24575,'0'0'-8191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2:15.34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24575,'2'1'0,"-1"-1"0,1 0 0,0 1 0,-1-1 0,1 1 0,-1-1 0,1 1 0,-1 0 0,1-1 0,-1 1 0,1 0 0,-1 0 0,0 0 0,1 0 0,-1 0 0,0 1 0,0-1 0,0 0 0,0 1 0,2 1 0,16 36 0,-12-23 0,-1-2 0,-1 1 0,0-1 0,0 1 0,-2 0 0,0 0 0,2 28 0,-5 96 0,-2-75 0,0 637 0,3-391 0,1-272 0,2 0 0,1 0 0,17 61 0,-6-12 0,-6-26 0,0-34-1365,3-5-5461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2:17.18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24575,'0'47'0,"3"0"0,12 70 0,-1 11 0,1 3 0,-10-91 0,-1 0 0,-3 67 0,1 11 0,11-30 0,-7-59 0,2 37 0,-8-52 0,0 0 0,1 0 0,1-1 0,1 1 0,0-1 0,0 0 0,9 19 0,-5-14 17,-1-1-1,-1 1 0,0 0 0,-1 1 1,2 29-1,-4 94-919,-2-118 343,-1 10-6266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2:18.92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24575,'0'6'0,"1"1"0,0 0 0,0-1 0,1 1 0,4 9 0,5 23 0,-6 6 0,-4-30 0,1 0 0,0 1 0,1-1 0,1 0 0,9 23 0,-6-22 0,-2 1 0,1 1 0,-2-1 0,0 1 0,1 26 0,-2 89 0,-2-17 0,12-28 0,-8-60 0,3 36 0,-7 188 0,-15-166 0,8-59 0,-2 41 0,8 184 0,0-250 7,0 0 0,0 0-1,0 0 1,0 0 0,1 0-1,-1 0 1,1 0-1,-1-1 1,1 1 0,0 0-1,-1 0 1,1-1 0,0 1-1,0 0 1,0-1 0,0 1-1,3 1 1,-3-2-62,0-1 0,0 0 0,1 1 0,-1-1 0,0 0 0,0 0 0,1 0 0,-1 0 0,0 0 0,0 0 0,0 0 0,1-1 0,-1 1 0,0 0 0,0-1 0,0 1 0,1-1 0,-1 1 0,0-1 0,0 0 0,0 1 0,0-1 0,0 0 0,0 0 0,0 0 0,0-1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2:20.3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24575,'1'0'0,"0"1"0,0-1 0,0 1 0,0-1 0,0 1 0,0-1 0,0 1 0,0 0 0,0 0 0,0 0 0,0 0 0,0-1 0,-1 1 0,1 0 0,0 0 0,-1 0 0,1 1 0,0-1 0,-1 0 0,0 0 0,1 0 0,-1 0 0,0 0 0,1 1 0,-1-1 0,0 2 0,6 40 0,-6-37 0,3 122 0,-4-95 0,1 1 0,2 0 0,9 51 0,-1-22 0,-3-1 0,-3 1 0,-6 111 0,0-54 0,2 601-1365,0-688-5461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2:28.20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24575,'0'814'0,"1"-781"0,12 63 0,-7-60 0,3 50 0,-7-70 0,0 0 0,1 0 0,1 0 0,0-1 0,11 25 0,7 26 0,-12-30 0,-2 0 0,-1 0 0,3 69 0,-11 38-1365,1-112-5461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2:30.0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24575,'0'526'0,"1"-493"0,12 63 0,-7-60 0,3 50 0,-10 32 0,2 51 0,12-82 0,-7-58 0,2 38 0,-5-8-682,13 74-1,-11-106-6143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2:32.63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24575,'0'9'0,"0"9"0,0 6 0,0 4 0,0 7 0,0 2 0,0-5-8191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2:36.02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54 1 24575,'0'1052'0,"-1"-1025"0,-2 1 0,-7 32 0,4-27 0,-2 34 0,-6 79 0,5-75 0,8-60-273,0 0 0,1-1 0,0 1 0,2 11 0,3 0-6553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2:37.7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88 1 24575,'-1'2'0,"0"0"0,0 0 0,-1 0 0,1 0 0,-1 0 0,1 0 0,-1 0 0,0 0 0,1-1 0,-4 3 0,-11 13 0,12-9 0,0 1 0,1 0 0,0 0 0,0 0 0,0 0 0,2 0 0,-1 1 0,0 10 0,2 81 0,1-63 0,1 757 0,-4-761 0,-11 62 0,7-58 0,-3 47 0,9-63 0,1 133 0,0-150 14,-1-1-1,1 0 0,0 0 0,0 0 1,0 0-1,1 0 0,0 0 1,2 4-1,-4-7-46,0 0 0,1-1 0,-1 1 0,1 0 0,-1-1 0,1 1 0,-1 0 0,1-1 0,0 1 0,-1-1 0,1 1 0,0-1 0,-1 1 0,1-1 0,0 0 0,0 1 0,-1-1 0,1 0 0,0 0 0,0 1 0,0-1 0,-1 0 0,1 0 0,0 0 0,0 0 0,0 0 0,0 0 0,-1 0 0,1 0 0,0 0 0,0-1 0,0 1 0,-1 0 0,1 0 0,0-1 0,0 1 0,-1 0 0,1-1 0,0 1 0,0-1 0,-1 1 0,1-1 0,-1 0 0,2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2:39.46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24575,'0'1773'0,"0"-1769"-113,1 22 360,-1-25-295,0-1-1,0 1 1,0-1 0,0 1-1,0 0 1,0-1-1,0 1 1,0 0 0,1-1-1,-1 1 1,0-1 0,0 1-1,1 0 1,-1-1 0,0 1-1,1-1 1,-1 1 0,0-1-1,1 1 1,-1-1-1,1 1 1,-1-1 0,1 0-1,-1 1 1,1-1 0,-1 0-1,1 1 1,0-1 0,-1 0-1,1 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8:38.66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24575,'5'0'0,"6"0"0,6 0 0,9 0 0,0 0-8191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2:41.03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 0 24575,'0'736'0,"-2"-710"0,0 0 0,-9 37 0,5-32 0,-3 38 0,6 369 0,6-225 0,-3-34-1365,0-149-5461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2:43.54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63 0 24575,'0'533'0,"-2"-505"0,-1-1 0,-7 33 0,4-27 0,-2 34 0,8 28 0,1-62 0,-1 0 0,-2 0 0,-9 50 0,2-22 0,1 2 0,4-1 0,6 113 0,0-55 0,-3-2 0,3 125 0,9-188-1365,-5-34-5461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3:01.0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292 0 24575,'-2'17'0,"1"-1"0,-2 0 0,-6 22 0,1-3 0,-26 118 0,9-40 0,21-96 0,0-1 0,-1 1 0,-13 31 0,9-27 0,-10 36 0,5 9 0,-6 80 0,-8 72 0,2-69 0,23-126 0,-1 0 0,-1-1 0,-13 33 0,11-32 0,0 0 0,1 0 0,-4 32 0,8 193 0,4-134 0,-2-98 0,0 0 0,2 0 0,0-1 0,1 1 0,0-1 0,1 1 0,10 22 0,-12-32 0,1 0 0,0-1 0,0 1 0,1-1 0,-1 0 0,1 0 0,0 0 0,1 0 0,-1-1 0,1 0 0,0 0 0,0 0 0,0 0 0,1-1 0,-1 0 0,1 0 0,0 0 0,0-1 0,0 0 0,0 0 0,8 1 0,18 2 0,0-3 0,0 0 0,0-2 0,0-1 0,0-2 0,51-11 0,-75 12 0,0-1 0,0-1 0,0 0 0,0 0 0,-1 0 0,0-1 0,0 0 0,0 0 0,10-10 0,31-23 0,-39 33 0,0-1 0,-1-1 0,0 0 0,0 0 0,-1 0 0,1-1 0,-2 0 0,1-1 0,-1 1 0,-1-1 0,1-1 0,-2 1 0,1-1 0,-1 1 0,-1-1 0,0 0 0,3-17 0,-1-3 0,-2-1 0,-1 0 0,-1 1 0,-6-54 0,5 77 0,-1 0 0,-1 1 0,1-1 0,-1 1 0,0-1 0,-1 1 0,1 0 0,-1 0 0,0 0 0,-6-7 0,-2-1 0,0 1 0,-20-19 0,-10-9 0,35 35 0,-1 0 0,0 1 0,0-1 0,-1 1 0,1 1 0,-1 0 0,0 0 0,0 0 0,-1 1 0,-14-4 0,1 1 0,-1 2 0,-44-4 0,54 7 0,0 2 0,0-1 0,0 2 0,0 0 0,0 0 0,1 1 0,-1 0 0,1 2 0,0-1 0,0 1 0,0 1 0,-17 11 0,-18 8-1365,26-17-5461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3:02.41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 1 24575,'-2'141'0,"4"156"0,-1-290 0,0 1 0,0 0 0,0 0 0,1-1 0,0 1 0,0-1 0,1 1 0,0-1 0,0 0 0,6 9 0,-6-12 0,1 0 0,-1 0 0,1-1 0,-1 1 0,1-1 0,0 0 0,0 0 0,0 0 0,1-1 0,-1 1 0,1-1 0,-1 0 0,1-1 0,0 1 0,0-1 0,9 2 0,-8-2 0,0 1 0,0-2 0,0 1 0,0-1 0,0 1 0,0-2 0,0 1 0,0-1 0,0 0 0,-1 0 0,1 0 0,0-1 0,0 0 0,-1 0 0,1-1 0,-1 1 0,1-1 0,-1 0 0,0-1 0,0 1 0,-1-1 0,1 0 0,-1 0 0,0-1 0,0 1 0,0-1 0,-1 0 0,1 0 0,-1 0 0,0 0 0,-1-1 0,1 1 0,2-11 0,0-1 0,-1 0 0,0-1 0,1-20 0,4-21 0,-2 6 0,-2 0 0,-2-61 0,-3 89 0,-1 486 0,1-451 0,1 0 0,0 0 0,0 0 0,1 0 0,0 0 0,0 0 0,1 0 0,1-1 0,0 0 0,0 1 0,9 13 0,-9-17 0,1 0 0,0-1 0,0 1 0,0-1 0,1 0 0,-1-1 0,1 1 0,0-1 0,0 0 0,1-1 0,-1 1 0,1-1 0,0-1 0,0 1 0,0-1 0,0 0 0,8 0 0,11 2 0,0-1 0,0-2 0,1-1 0,-1-1 0,51-8 0,-70 6 0,1 1 0,-1-2 0,0 1 0,0-1 0,0 0 0,0-1 0,-1 1 0,1-1 0,-1-1 0,-1 1 0,11-13 0,24-20 0,-30 30-108,88-75-1149,-73 58-5569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3:03.43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676 120 24575,'-6'-2'0,"0"0"0,1 0 0,-1-1 0,0 1 0,1-1 0,-1-1 0,1 1 0,0-1 0,0 0 0,-4-5 0,-8-4 0,0 3 0,-1 2 0,0 0 0,0 0 0,-1 2 0,1 0 0,-33-5 0,34 8 0,0-1 0,0 2 0,-1 1 0,1 0 0,-1 1 0,1 0 0,-18 4 0,28-2 0,0-1 0,1 1 0,-1 0 0,0 1 0,1 0 0,0 0 0,0 0 0,0 1 0,0 0 0,0 0 0,1 0 0,-1 1 0,1-1 0,0 1 0,1 1 0,-1-1 0,1 1 0,0 0 0,0 0 0,-2 6 0,-6 17 0,1-1 0,2 2 0,1 0 0,-5 38 0,6-34 0,-20 64 0,11-43 0,3 0 0,2 1 0,-5 89 0,14-129 0,-5 364 0,9-220 0,-1-127-83,0-16-238,-1 0 1,-1 0-1,-5 32 1,0-28-6506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3:03.98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24575,'497'0'0,"-459"2"0,72 14 0,-42-5 0,78 16 0,-123-23 0,-1 1 0,1 1 0,-1 1 0,0 1 0,-1 1 0,0 1 0,36 22 0,-48-26-341,1-1 0,0-1-1,12 5 1,3-1-6485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3:04.85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583 0 24575,'-13'1'0,"1"-1"0,-1 2 0,1 0 0,0 0 0,-1 1 0,1 0 0,1 1 0,-1 1 0,0 0 0,1 0 0,0 1 0,-19 14 0,22-15 0,-7 4 0,0 1 0,0 0 0,1 1 0,0 1 0,1 0 0,0 1 0,1 0 0,0 1 0,-10 16 0,-18 43 0,-21 32 0,51-87 0,2 0 0,0 0 0,1 1 0,1 0 0,0 0 0,-3 25 0,-19 101 0,24-118 0,-1 36 0,4-45 0,0-1 0,-1 0 0,0 1 0,-2-1 0,0 0 0,-7 18 0,2-9 0,2 0 0,0 1 0,1 0 0,2 0 0,1 0 0,1 0 0,1 1 0,1-1 0,5 30 0,-3-40 0,1-1 0,0 1 0,2 0 0,-1-1 0,2 0 0,0 0 0,1-1 0,1 0 0,10 16 0,6 3 0,1-2 0,45 46 0,-67-74 7,1-1 0,0 0 0,-1 0 0,1 0 0,0-1 1,1 1-1,-1-1 0,0 0 0,1 0 0,-1 0 0,1-1 0,-1 0 0,1 0 0,0 0 0,0 0 0,8-1 0,-3 0-219,1-1 0,-1 0 0,1-1-1,-1 0 1,0-1 0,14-5 0,10-5-6614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3:05.98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439 1 24575,'-13'0'0,"1"2"0,-1-1 0,1 2 0,-1-1 0,1 2 0,0 0 0,0 0 0,1 1 0,-1 0 0,1 1 0,0 0 0,-13 11 0,16-11 0,0 0 0,1 0 0,0 1 0,0 0 0,1 0 0,0 1 0,0-1 0,1 1 0,0 1 0,0-1 0,1 1 0,0-1 0,0 1 0,1 0 0,1 1 0,-4 15 0,-6 44 0,7-42 0,-5 51 0,9-71 0,1 0 0,0 0 0,1 0 0,0 0 0,0-1 0,0 1 0,1 0 0,0 0 0,0-1 0,1 0 0,0 1 0,4 7 0,-1-7 0,-1 0 0,1-1 0,1 0 0,-1 0 0,14 9 0,-12-10 0,0 1 0,-1 1 0,0 0 0,9 9 0,-3 2 0,0 1 0,0 1 0,-2 0 0,-1 0 0,0 1 0,-2 0 0,0 1 0,-1-1 0,-1 2 0,4 33 0,-10-49 0,0 0 0,-1 0 0,0 0 0,0 0 0,0 0 0,-1 0 0,0-1 0,0 1 0,0-1 0,-1 1 0,0-1 0,-1 0 0,1 0 0,-1 0 0,0-1 0,-1 0 0,1 1 0,-1-1 0,-7 5 0,4-3 0,0-1 0,-1 0 0,1-1 0,-1 0 0,-1 0 0,1-1 0,-1 0 0,1-1 0,-1 0 0,0 0 0,0-1 0,-14 1 0,8-1 0,0-1 0,0-1 0,-1-1 0,-23-4 0,36 5 0,0-1 0,1 0 0,-1 0 0,0 0 0,1 0 0,-1-1 0,1 1 0,0-1 0,0 0 0,-1 0 0,1 0 0,0 0 0,1-1 0,-1 1 0,0-1 0,1 0 0,-1 0 0,1 0 0,0 0 0,0 0 0,0 0 0,1-1 0,-1 1 0,1-1 0,-3-6 0,0-20-1365,2 1-5461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3:07.9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428 70 24575,'-8'-1'0,"0"0"0,0-1 0,0 0 0,0 0 0,0-1 0,0 0 0,-13-7 0,-31-11 0,-63-3 0,114 24 0,-1-1 0,0 1 0,1 0 0,-1 0 0,0 0 0,1 0 0,-1 1 0,0-1 0,1 0 0,-1 1 0,1-1 0,-1 1 0,1 0 0,-1-1 0,1 1 0,-1 0 0,1 0 0,-1 0 0,1 0 0,0 0 0,0 0 0,0 0 0,-1 0 0,1 1 0,0-1 0,0 0 0,1 1 0,-1-1 0,0 1 0,0-1 0,1 1 0,-1-1 0,1 1 0,-1-1 0,1 1 0,0 0 0,-1 3 0,-1 8 0,1 0 0,0 0 0,1 23 0,1-24 0,4 286 0,-7-282 0,0 0 0,-1 1 0,0-1 0,-2 0 0,0-1 0,0 1 0,-13 23 0,9-22 0,2 1 0,0 0 0,1 0 0,1 0 0,-5 33 0,-4 53 0,7-60 0,-2 56 0,7-61 0,-1 1 0,-9 40 0,12-79 0,-2 9 0,0 0 0,1 1 0,0-1 0,1 20 0,0-27 0,0 0 0,1-1 0,0 1 0,-1 0 0,1-1 0,0 1 0,0-1 0,0 1 0,1-1 0,-1 1 0,1-1 0,-1 0 0,1 0 0,0 0 0,0 0 0,0 0 0,0 0 0,0 0 0,0-1 0,0 1 0,0-1 0,1 1 0,4 1 0,6 1 0,1 0 0,-1-1 0,1-1 0,0 0 0,0-1 0,0 0 0,24-2 0,-17 0 0,0 1 0,34 5 0,38 8-1365,-65-11-5461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3:08.9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1 258 24575,'10'-6'0,"0"-1"0,-1 1 0,0-2 0,0 0 0,0 0 0,-1 0 0,0-1 0,0 0 0,-1-1 0,-1 0 0,0 0 0,0 0 0,5-13 0,1 2 0,2 1 0,26-33 0,-26 36 0,-13 16 0,-1 0 0,1 0 0,0 0 0,0 0 0,0 0 0,0 0 0,0 0 0,0 0 0,0 0 0,0 1 0,0-1 0,0 0 0,0 1 0,1-1 0,-1 1 0,0-1 0,3 0 0,-4 1 0,1 0 0,-1 1 0,1-1 0,0 0 0,-1 0 0,1 1 0,-1-1 0,1 0 0,-1 1 0,1-1 0,-1 0 0,1 1 0,-1-1 0,0 1 0,1-1 0,-1 1 0,1-1 0,-1 1 0,0-1 0,1 1 0,-1 0 0,0-1 0,0 1 0,0-1 0,1 2 0,1 5 0,-1 1 0,0 0 0,0 0 0,0 9 0,-1-17 0,1 42 0,-2 0 0,-2-1 0,-15 74 0,12-78 0,1 0 0,2 0 0,2 1 0,4 50 0,2-59-1365,2-7-5461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8:39.03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24575,'0'0'-8191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3:10.0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235 11 24575,'-13'0'0,"0"1"0,1 0 0,-1 1 0,1 0 0,0 0 0,-22 9 0,28-8 0,0-1 0,0 1 0,0 0 0,1 1 0,0 0 0,-1 0 0,1 0 0,1 0 0,-1 1 0,1-1 0,-1 1 0,1 0 0,1 1 0,-1-1 0,-3 8 0,-1 7 0,0 0 0,1 0 0,2 1 0,0 0 0,1 0 0,-1 26 0,3 132 0,3-104 0,-1-63 0,1-1 0,0 1 0,0 0 0,1-1 0,1 0 0,6 20 0,-8-29 0,0 1 0,0-1 0,0 1 0,1-1 0,-1 0 0,1 1 0,-1-1 0,1 0 0,0 0 0,0 0 0,0 0 0,0 0 0,0-1 0,0 1 0,0-1 0,1 1 0,-1-1 0,0 0 0,1 0 0,-1 0 0,1 0 0,0 0 0,-1 0 0,1-1 0,0 0 0,-1 1 0,1-1 0,0 0 0,0 0 0,-1 0 0,1-1 0,0 1 0,-1-1 0,5-1 0,1 0 0,0-2 0,0 1 0,0-1 0,-1 0 0,0-1 0,1 0 0,-2 0 0,1 0 0,6-8 0,3-2 0,-2-2 0,18-24 0,-15 16 0,-2 4 0,0 1 0,17-19 0,-22 29 0,-1-1 0,0-1 0,0 1 0,-2-1 0,1-1 0,-2 0 0,0 0 0,0 0 0,-1 0 0,0-1 0,-2 0 0,4-19 0,2-13 0,-5 30 0,-1 0 0,-1 0 0,1-26 0,-3 36 0,-1 0 0,1 0 0,-2 0 0,1 1 0,0-1 0,-1 1 0,0-1 0,0 1 0,-1-1 0,0 1 0,0 0 0,0 0 0,-7-9 0,-7-5-1365,3 3-5461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3:11.46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24575,'11'1'0,"1"1"0,-1 1 0,0-1 0,-1 2 0,1 0 0,0 0 0,-1 1 0,0 0 0,18 12 0,21 10 0,-23-14 0,0-2 0,0 0 0,1-2 0,0-1 0,1-2 0,0 0 0,33 1 0,-30-4 0,36 7 0,17 3 0,-77-13 0,0 1 0,0-1 0,-1 2 0,1-1 0,-1 1 0,1 0 0,-1 0 0,12 7 0,-15-7 0,0 0 0,-1 0 0,0 0 0,1 0 0,-1 0 0,0 1 0,0-1 0,0 1 0,0 0 0,-1-1 0,1 1 0,-1 0 0,0 0 0,1 0 0,-1 0 0,-1 0 0,1 0 0,0 0 0,-1 1 0,1-1 0,-1 5 0,-1 8 0,-1 1 0,-1-1 0,0 0 0,-1 0 0,0 0 0,-2 0 0,-8 17 0,-7 25 0,-44 101 0,53-122 0,-16 75 0,17-55 0,5-31 0,-3 35 0,-6 39 0,9-67 0,-4 47 0,10-75 0,0 8 0,-1 1 0,0-1 0,-1 1 0,0-1 0,-1 0 0,0 0 0,-9 20 0,5-13 0,0 1 0,1 0 0,1 0 0,1 1 0,2-1 0,0 1 0,1 34 0,-1 5 0,2-58 0,0 0 0,-1 0 0,1 0 0,0 0 0,-1 0 0,0-1 0,1 1 0,-1 0 0,-1 0 0,1-1 0,0 1 0,0 0 0,-1-1 0,0 1 0,1-1 0,-1 0 0,0 1 0,0-1 0,0 0 0,-1 0 0,1 0 0,0-1 0,-1 1 0,1-1 0,-1 1 0,-3 1 0,-3-1 0,-1 1 0,1-2 0,-1 1 0,1-1 0,-1 0 0,-16-2 0,17 1-105,0-1 0,0-1 0,1 1 0,-1-1 0,1-1 0,-1 0 0,1 0 0,0 0 0,0-1 0,0 0 0,1-1 0,-13-9 0,-1-4-6721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3:12.57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24575,'2'0'0,"1"1"0,0 0 0,-1 0 0,1 0 0,0 0 0,-1 1 0,0-1 0,1 0 0,-1 1 0,0 0 0,0 0 0,3 2 0,22 26 0,-16-15 0,-2 1 0,10 21 0,-11-20 0,1 0 0,13 17 0,-10-15 0,-1 0 0,15 33 0,13 23 0,46 64 0,-76-122 0,0 0 0,-2 0 0,0 1 0,-1-1 0,0 2 0,4 32 0,12 100 0,-13-91 0,-2 0 0,-3 1 0,-6 97 0,-1-47 0,3-102 0,1 26 0,-8 51 0,5-74 0,0 0 0,-1 0 0,-1-1 0,0 1 0,0-1 0,-1 0 0,-1 0 0,-6 10 0,-3 6 0,2 0 0,0 1 0,2 1 0,-13 51 0,-6 15 0,18-61 0,5-14 0,-16 35 0,5-16 0,3 1 0,1 1 0,2 0 0,-12 73 0,19-91 0,-23 83 0,26-104 0,1-6 0,0-16 0,4-27 0,-1 40-124,0 0 0,0 1 0,1-1 0,0 1 0,0 0 0,1 0-1,0 0 1,0 0 0,0 0 0,6-5 0,7-7-6702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3:13.2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24575,'10'0'0,"8"0"0,6 0 0,4 0 0,6 0 0,3 0 0,0 0 0,-1 0 0,3 0 0,-6 0-8191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3:14.2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24575,'2'2'0,"0"-1"0,0 1 0,-1 0 0,1 0 0,0-1 0,-1 1 0,1 0 0,-1 0 0,0 1 0,0-1 0,1 0 0,-1 0 0,-1 1 0,1-1 0,1 4 0,2 6 0,12 23 0,15 48 0,-21-52 0,14 20 0,-18-39 0,0-1 0,-1 1 0,0 1 0,4 18 0,-8-27 0,-1 0 0,1-1 0,-1 1 0,0 0 0,0 0 0,0-1 0,-1 1 0,1 0 0,-1-1 0,0 1 0,0 0 0,0-1 0,-1 1 0,1-1 0,-1 1 0,0-1 0,0 0 0,0 0 0,0 0 0,-3 3 0,-3 4-195,0-2 0,-1 1 0,0-1 0,0 0 0,-1-1 0,-18 10 0,3-5-6631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3:17.18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24575,'1'0'0,"0"1"0,0-1 0,0 0 0,0 1 0,0-1 0,0 1 0,-1 0 0,1-1 0,0 1 0,0 0 0,0-1 0,-1 1 0,1 0 0,0 0 0,-1-1 0,1 1 0,-1 0 0,1 0 0,-1 0 0,1 0 0,-1 0 0,0 0 0,1 2 0,9 32 0,-6-19 0,6 12 0,-4-7 0,1 0 0,1-1 0,1 0 0,1 0 0,18 25 0,-2-6 0,33 62 0,-50-83 0,-1-5 0,1-1 0,0 0 0,20 20 0,17 23 0,-43-50 0,7 12 0,0 0 0,2-1 0,0-1 0,0 0 0,2 0 0,0-1 0,0-1 0,19 13 0,-12-12-1365,-5-2-5461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3:18.16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0 470 24575,'11'0'0,"1"1"0,-1 1 0,0 0 0,0 1 0,0 0 0,-1 1 0,1 0 0,-1 0 0,0 1 0,0 0 0,15 11 0,-5-5 0,0-2 0,1-1 0,36 10 0,-40-13 0,-13-4 0,0 0 0,1 0 0,-1 0 0,1-1 0,-1 1 0,1-1 0,0 0 0,-1-1 0,1 1 0,-1-1 0,1 0 0,-1 0 0,0 0 0,1-1 0,-1 1 0,0-1 0,0 0 0,0 0 0,0-1 0,0 1 0,0-1 0,-1 0 0,1 0 0,-1 0 0,0 0 0,3-5 0,5-6 0,0-1 0,-2-1 0,0 0 0,0 0 0,7-21 0,7-5 0,-18 32 0,1 1 0,-1-1 0,-1 0 0,5-14 0,2-15 0,-1-1 0,-2 0 0,-3-1 0,2-44 0,-7 50-1365,0 2-5461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3:53.22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1 149 24575,'0'40'0,"3"0"0,11 60 0,-7-57 0,-6-27 0,2-1 0,0 0 0,1 0 0,0 0 0,9 20 0,-6-21 0,-2 0 0,0 1 0,-1-1 0,0 1 0,2 28 0,-2 76 0,-5-88 0,2 1 0,0-1 0,9 42 0,-4-49 0,6 37 0,-13-81 0,0 1 0,-1-1 0,-10-37 0,5 22 0,-28-124 0,23 101 0,6 28 0,-6-60 0,11-109 0,2 110 0,-1 84 0,0-1 0,0 1 0,1-1 0,-1 1 0,1 0 0,1-1 0,-1 1 0,1 0 0,0 0 0,0 0 0,0 0 0,1 0 0,-1 0 0,1 1 0,0-1 0,1 1 0,-1 0 0,1 0 0,0 0 0,0 0 0,0 1 0,0 0 0,1 0 0,-1 0 0,1 0 0,0 1 0,0-1 0,0 1 0,0 0 0,0 1 0,0-1 0,1 1 0,8-1 0,27-4 0,-11 2 0,47-12 0,-47 7 0,-1 1 0,1 2 0,1 1 0,-1 2 0,1 0 0,0 2 0,0 2 0,49 6 0,-75-6 0,-1 0 0,0 0 0,0 0 0,0 0 0,0 1 0,0 0 0,0 0 0,0 0 0,-1 0 0,1 1 0,-1-1 0,1 1 0,-1 0 0,0 0 0,0 0 0,4 5 0,-2 1 0,-1 0 0,1 0 0,-2 0 0,1 1 0,-1-1 0,1 11 0,0-7 0,-1 0 0,-1 0 0,0 0 0,-1 0 0,-1 0 0,0 0 0,-2 15 0,1-20 0,-1 0 0,0 0 0,0-1 0,-1 0 0,0 1 0,0-1 0,-1 0 0,0 0 0,0-1 0,-1 1 0,0-1 0,0 0 0,-6 6 0,-32 33 0,20-20 0,-40 33 0,13-13 0,39-34 0,0 0 0,0-1 0,-1 0 0,-1-1 0,-20 11 0,8-10 0,-45 14 0,-9 3 0,70-21 0,10-2 0,18 2 0,31-3 0,-30-3 0,-3 0 0,0 0 0,0 1 0,0 0 0,1 2 0,-2 0 0,1 1 0,17 6 0,188 65 0,-204-68 0,0 1 0,-1 0 0,0 1 0,-1 1 0,0 1 0,27 23 0,-21-16 0,1-2 0,31 18 0,-18-12 0,57 44 0,35 44-1365,-105-92-5461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3:55.05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0 152 24575,'0'331'0,"2"-312"0,0 0 0,1 0 0,1 0 0,1 0 0,8 22 0,-5-19 0,-1 1 0,-2 0 0,4 25 0,21 158 0,-30-325 0,-1-55 0,-13 86 0,9 59 0,-3-38 0,8-293 0,0 355 0,0 0 0,1 0 0,0 0 0,0 0 0,0 0 0,0 0 0,1 0 0,-1 0 0,1 1 0,1-1 0,-1 1 0,1 0 0,4-7 0,-3 8 0,-1 0 0,1 0 0,-1 1 0,1 0 0,0-1 0,0 1 0,0 1 0,0-1 0,0 0 0,1 1 0,-1 0 0,0 0 0,1 0 0,-1 1 0,7-1 0,19-1 0,0 1 0,52 6 0,-69-4 0,-1 1 0,0 1 0,0 0 0,-1 1 0,1 0 0,-1 1 0,0 0 0,0 1 0,15 10 0,-9-4 0,2 1 0,-1 1 0,29 29 0,-42-38 0,0 1 0,0 1 0,-1-1 0,1 1 0,-2-1 0,1 1 0,-1 0 0,0 0 0,0 1 0,-1-1 0,0 1 0,1 8 0,-1 0 0,0 0 0,-1 0 0,0 0 0,-2 0 0,-3 29 0,3-41 0,0 0 0,0 1 0,0-1 0,0 0 0,-1 0 0,0 0 0,0 0 0,0-1 0,0 1 0,-1 0 0,1-1 0,-1 0 0,0 1 0,0-1 0,0 0 0,0 0 0,-1-1 0,1 1 0,-1-1 0,0 0 0,1 0 0,-1 0 0,0 0 0,0-1 0,-9 3 0,-9-1 0,0 0 0,0-2 0,-1 0 0,1-1 0,-25-4 0,97 4 0,-35-1 0,0 0 0,0 2 0,0 0 0,0 0 0,26 7 0,-25-1 0,0 1 0,0 1 0,-1 0 0,0 1 0,0 0 0,-1 1 0,-1 1 0,19 20 0,-27-26 0,-1 0 0,1 0 0,-1 1 0,-1-1 0,1 1 0,-1 0 0,0 0 0,2 9 0,14 63 0,-19-79 0,5 30 0,3 56 0,-7-74 0,-1 0 0,-1 0 0,0 0 0,-1 0 0,0 0 0,-1-1 0,-6 20 0,7-27 0,-1-1 0,1 1 0,-1-1 0,1 1 0,-1-1 0,0 0 0,0 0 0,-1 0 0,1 0 0,0 0 0,-1-1 0,0 0 0,0 0 0,1 0 0,-1 0 0,0 0 0,-1-1 0,1 0 0,0 0 0,0 0 0,-5 1 0,-11 0 0,-1-1 0,1 0 0,-25-3 0,24 1 0,4 0 0,0-1 0,0-1 0,0-1 0,0 0 0,0-1 0,1-1 0,0-1 0,0 0 0,-20-13 0,-2-5 0,1-1 0,-46-43 0,78 65-80,1-1 0,0 1-1,0-1 1,0 0 0,1 0-1,0-1 1,0 1 0,0-1-1,0 1 1,1-1 0,0 0 0,1 0-1,-1 0 1,1 0 0,0 0-1,0-7 1,-1-16-6746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3:56.92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93 24575,'5'7'0,"-1"0"0,0 0 0,-1 0 0,0 0 0,0 0 0,0 1 0,-1-1 0,0 1 0,2 13 0,3 11 0,11 18 0,-12-34 0,0 2 0,7 31 0,-10-33 0,1 0 0,1 0 0,11 24 0,-9-25 0,0 1 0,-2 1 0,5 23 0,14 118 0,-18-96 0,-2 88 0,-4-143 0,-2-58 0,-14-88 0,8 74 0,2 0 0,4 0 0,7-92 0,-1 127 0,0-1 0,3 1 0,0 0 0,2 1 0,17-41 0,-22 61 0,1 1 0,0-1 0,1 1 0,0 0 0,0 0 0,0 1 0,1 0 0,0 0 0,1 0 0,0 1 0,0 1 0,0-1 0,0 1 0,1 0 0,0 1 0,13-5 0,-12 5 0,0 1 0,1 0 0,-1 1 0,0 0 0,1 1 0,-1 0 0,1 0 0,0 1 0,-1 1 0,1 0 0,-1 0 0,1 1 0,-1 0 0,0 1 0,13 4 0,-18-3 0,1-1 0,0 1 0,-1 0 0,1 0 0,-1 0 0,0 1 0,-1 0 0,1 0 0,-1 0 0,0 0 0,0 1 0,0 0 0,-1 0 0,0 0 0,0 0 0,-1 0 0,0 1 0,2 8 0,2 7 0,-2 0 0,0 1 0,-2 0 0,0 25 0,-2-32 0,0 0 0,-1-1 0,0 1 0,-5 21 0,5-32 0,-1 0 0,0-1 0,0 1 0,0-1 0,0 1 0,-1-1 0,1 0 0,-1 0 0,0 0 0,-1 0 0,1 0 0,-1-1 0,1 1 0,-1-1 0,0 0 0,0 0 0,-1-1 0,-3 3 0,-6 1 10,0 0-1,0-1 0,-1-1 0,1 0 1,-1-1-1,-27 3 0,-93-5-440,84-3-568,17 2-5827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8:42.02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24575,'2422'0'0,"-2399"1"0,-1 1 0,32 7 0,20 3 0,-61-10 0,1 1 0,0 1 0,0 0 0,22 10 0,-21-8 0,1 0 0,0-1 0,18 3 0,27 3 0,-18-2 0,-1-3 0,45 1 0,-52-6 0,0 2 0,47 10 0,-38-7 0,0-2 0,87-4 0,12 1 0,-61 12 0,-56-8 0,37 3 0,35-9 0,-62 0 0,68 5 0,-91-1 0,0 0 0,-1 1 0,24 10 0,-24-8 0,1-1 0,1 0 0,14 2 0,25 0 0,1-3 0,103-6 0,-48-1 0,3099 3 0,-3175 1 0,57 12 0,-54-7 0,44 2 0,595-7 0,-326-3 0,-228 0 0,132 5 0,-171 9 0,-55-6 0,37 1 0,396-4 0,-238-5 0,971 2-1365,-1166 0-5461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4:11.17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 36 24575,'1'0'0,"0"1"0,0-1 0,0 0 0,-1 1 0,1-1 0,0 1 0,0-1 0,0 1 0,-1 0 0,1-1 0,0 1 0,0 0 0,-1-1 0,1 1 0,-1 0 0,1 0 0,-1 0 0,1 0 0,-1-1 0,1 1 0,-1 0 0,0 0 0,0 0 0,1 2 0,6 27 0,-7-27 0,8 87 0,-6-62 0,7 48 0,1-7 0,-3 0 0,-3 1 0,-6 89 0,0-37 0,2 392 0,1-575 0,1 27 0,-2 0 0,-5-38 0,2 58 0,-1 0 0,0 0 0,-11-23 0,9 22 0,0 1 0,1-1 0,-3-17 0,1-25 0,3-1 0,6-108 0,1 52 0,-4 19 0,3-97 0,-1 179 0,0 0 0,1 0 0,1 0 0,0 0 0,1 1 0,0-1 0,1 1 0,1 0 0,0 0 0,0 1 0,12-16 0,-13 21 0,1-1 0,0 0 0,1 1 0,0 0 0,0 1 0,0 0 0,1 0 0,-1 0 0,1 1 0,0 0 0,0 1 0,1-1 0,-1 2 0,1-1 0,0 1 0,-1 1 0,14-2 0,-20 3 0,101-5 0,-92 5 0,0 1 0,1 0 0,-1 1 0,0 0 0,0 0 0,20 9 0,-25-8 0,-1 1 0,1 0 0,-1 0 0,0 1 0,0-1 0,-1 1 0,1 0 0,-1 1 0,0-1 0,0 1 0,-1 0 0,0 0 0,5 11 0,0 4 0,0-1 0,8 43 0,-9-14 0,-3-1 0,-1 1 0,-6 63 0,1-20 0,2-86 0,0 0 0,0-1 0,0 1 0,-1 0 0,1 0 0,-2 0 0,1 0 0,-1 0 0,1-1 0,-1 1 0,-1-1 0,1 1 0,-1-1 0,0 0 0,0 0 0,-1 0 0,0 0 0,0-1 0,0 1 0,0-1 0,0 0 0,-1 0 0,0-1 0,0 1 0,0-1 0,0 0 0,-10 4 0,-3 0 0,0 0 0,-25 5 0,-7 2 0,49-14 0,0 1 0,0-1 0,0 0 0,-1 1 0,1-1 0,0 1 0,0-1 0,0 1 0,0 0 0,0-1 0,0 1 0,0 0 0,0 0 0,0 0 0,0 0 0,1 0 0,-1-1 0,0 2 0,1-1 0,-1 0 0,0 0 0,1 0 0,-1 0 0,1 0 0,0 0 0,-1 0 0,1 1 0,0-1 0,0 0 0,0 0 0,-1 1 0,1-1 0,1 0 0,-1 0 0,0 0 0,0 1 0,0-1 0,1 0 0,-1 0 0,0 0 0,1 1 0,-1-1 0,1 0 0,0 0 0,0 1 0,2 2 0,0 1 0,0-1 0,0 0 0,1 0 0,-1-1 0,1 1 0,0-1 0,0 0 0,9 6 0,47 18 0,-43-21 0,-1 1 0,0 1 0,-1 0 0,19 14 0,21 14-1365,-29-23-5461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4:12.80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24575,'5'0'0,"1"5"0,10 2 0,3 9 0,2 2 0,-2 3 0,0-2 0,-3 0 0,1-3 0,8-3 0,-1-1 0,0-1 0,-3 7 0,-1 1 0,1-3 0,7-5 0,-2 2 0,-4-3-8191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4:14.1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483 29 24575,'0'-1'0,"-1"0"0,1 0 0,-1 0 0,1 0 0,-1 1 0,1-1 0,-1 0 0,1 0 0,-1 0 0,1 1 0,-1-1 0,0 0 0,0 1 0,1-1 0,-1 1 0,0-1 0,0 1 0,0-1 0,0 1 0,0-1 0,0 1 0,1 0 0,-1-1 0,-2 1 0,-27-7 0,26 7 0,-7-2 0,0 0 0,-1 1 0,1 0 0,-1 1 0,-22 3 0,30-2 0,-1 0 0,0 0 0,0 1 0,1 0 0,-1-1 0,1 1 0,-1 1 0,1-1 0,0 1 0,0 0 0,0 0 0,0 0 0,1 0 0,-1 1 0,1-1 0,-4 6 0,0 1 0,1 0 0,1 1 0,0 0 0,0 0 0,1 0 0,0 0 0,1 1 0,1 0 0,-3 23 0,3 6 0,4 65 0,1-35 0,-3-63 0,1 1 0,0 0 0,0 0 0,1-1 0,0 1 0,0-1 0,1 1 0,1-1 0,-1 0 0,1 0 0,0-1 0,1 1 0,0-1 0,0 0 0,1 0 0,0-1 0,0 1 0,0-1 0,1 0 0,0-1 0,0 0 0,0 0 0,1 0 0,-1-1 0,1 0 0,15 4 0,1 1 0,-2 1 0,0 1 0,0 1 0,-1 1 0,36 28 0,-52-36 0,-1 0 0,1 0 0,-1 1 0,-1 0 0,1 0 0,-1 0 0,0 0 0,0 0 0,-1 0 0,1 1 0,-2 0 0,1-1 0,-1 1 0,0 0 0,0-1 0,0 1 0,-2 10 0,1 9 0,-2 1 0,-1 0 0,-7 26 0,9-44 0,-2 0 0,1 0 0,-1 0 0,0-1 0,-1 1 0,0-1 0,0 0 0,-1 0 0,0 0 0,-11 13 0,10-15 0,0-1 0,0-1 0,0 1 0,0-1 0,-1 0 0,0 0 0,1-1 0,-2 0 0,1 0 0,0 0 0,0-1 0,-1 0 0,-11 1 0,-4 0 0,-1-1 0,1-1 0,-1-1 0,1-1 0,-40-7 0,51 6 0,0-1 0,1 0 0,-1-1 0,1 0 0,0 0 0,0-1 0,1-1 0,-1 0 0,1-1 0,1 1 0,-1-2 0,1 0 0,-9-9 0,3 0-61,-24-31-1243,27 27-5522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4:16.61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90 24575,'1'45'0,"1"0"0,13 71 0,-7-50 0,-2 1 0,-7 133 0,-1-78 0,2 223 0,0-1105 0,0 749 0,1 1 0,0 0 0,1 0 0,0 0 0,1 0 0,7-18 0,33-56 0,-29 58 0,17-39 0,-29 60 0,-1 1 0,1 0 0,0 0 0,1 0 0,-1 0 0,0 1 0,1-1 0,0 1 0,0-1 0,0 1 0,0 0 0,1 0 0,-1 1 0,1-1 0,0 1 0,7-4 0,-5 3 0,0 1 0,-1 1 0,1-1 0,0 1 0,1 0 0,-1 1 0,0-1 0,0 1 0,0 0 0,0 1 0,8 1 0,-4 0 0,0 0 0,0 1 0,0 0 0,-1 1 0,1 0 0,-1 0 0,0 1 0,0 0 0,0 1 0,-1 0 0,0 1 0,0-1 0,0 1 0,8 12 0,-2-1 0,0 0 0,1-1 0,31 27 0,-36-34 0,-1 0 0,0 0 0,0 1 0,-1 0 0,-1 1 0,0-1 0,6 16 0,26 38 0,-35-60 0,0 1 0,-1 0 0,1 0 0,-1 0 0,0 0 0,-1 0 0,0 0 0,0 1 0,0-1 0,-1 1 0,1 0 0,-2 0 0,1-1 0,-1 12 0,-1-13 0,0 0 0,0 1 0,0-1 0,-1 0 0,0 0 0,0 0 0,0 0 0,-1 0 0,0-1 0,0 1 0,0-1 0,0 1 0,-1-1 0,1 0 0,-1 0 0,0-1 0,0 1 0,-9 5 0,-6 0 0,-1 0 0,0-1 0,0-1 0,0-1 0,-1 0 0,-37 4 0,16-5 0,0-1 0,-1-2 0,-70-5 0,81-2-1365,6-2-5461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44:19.02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0 494 24575,'7'1'0,"0"0"0,-1 0 0,1 0 0,-1 1 0,11 4 0,22 4 0,-2-5 0,0-2 0,1-2 0,0-2 0,-1-1 0,1-2 0,36-8 0,-62 9 0,3 1 0,0-1 0,0-1 0,0-1 0,-1 0 0,17-8 0,9-5 0,0 2 0,2 2 0,-1 2 0,52-9 0,7-2 0,-27 9 0,-54 12 0,-1-1 0,1-1 0,-1-1 0,21-9 0,-11 5 0,0 0 0,0 2 0,0 1 0,1 1 0,44-1 0,14-3 0,18-1 0,184 7 0,-141 6 0,-61-4 0,-26-1 0,0 3 0,90 12 0,-93-5 0,97-1 0,-44-3 0,-21 9 0,-61-7 0,36 1 0,395-4 0,-237-5 0,2303 2 0,-2498-1 0,-1-2 0,34-7 0,-29 4 0,36-2 0,418 5 0,-250 5 0,448-2 0,-639-2 0,59-10 0,36-3 0,80-3 0,-115 7 0,-59 5 0,57-15 0,-89 17 0,1-1 0,21-12 0,-25 11 0,1 1 0,0 0 0,1 1 0,17-4 0,151-25 0,-45 9 0,85-8 0,-204 29 0,0 0 0,0-1 0,0-1 0,25-10 0,-24 8 0,-1 1 0,1 1 0,0 0 0,20-2 0,252 4 0,-148 5 0,579-2 0,-694 2 0,-1 0 0,37 9 0,-32-5 0,38 3 0,15-6 0,120 12 0,-105-5 0,199-7 0,-153-5 0,-29 0 0,128 5 0,-130 10 93,23 2-1551,-109-14-5368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52:51.92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24575,'0'0'-8191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52:52.25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24575,'0'0'-8191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52:52.60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24575,'5'0'0,"6"0"0,7 0 0,10 0 0,-1 0-8191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6:52:52.95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24575,'0'0'-8191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7:07:11.7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24575,'1'4'0,"1"1"0,-1 0 0,1 0 0,-1-1 0,1 1 0,1-1 0,-1 1 0,1-1 0,-1 0 0,1 0 0,0 0 0,1 0 0,-1-1 0,4 4 0,18 23 0,-10-5 0,-8-12 0,0-1 0,1 0 0,1 0 0,0-1 0,17 17 0,-12-15 0,-1 2 0,-1 0 0,0 1 0,-1 0 0,-1 0 0,11 23 0,-3-7 0,0 2 0,-10-19 0,1 1 0,0-1 0,1-1 0,1 0 0,17 19 0,22 22-1365,-36-38-5461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8:42.74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24575,'0'0'-8191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7:07:12.51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24575,'6'0'0,"-1"0"0,1 1 0,0 0 0,-1 0 0,1 1 0,-1-1 0,0 1 0,1 1 0,-1-1 0,0 1 0,6 3 0,4 5 0,0 1 0,14 14 0,0 0 0,-7-5 0,-2 1 0,0 1 0,-2 1 0,-1 1 0,0 0 0,14 34 0,12 14 0,-11-11 0,-27-49 0,1 0 0,0-1 0,1 0 0,0 0 0,18 20 0,-9-14-227,0 1-1,-2 0 1,0 1-1,-1 0 1,17 35-1,-23-36-6598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7:07:13.14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24575,'2'0'0,"0"1"0,1-1 0,-1 1 0,1 0 0,-1 0 0,0 0 0,1 0 0,-1 0 0,0 0 0,0 0 0,0 1 0,0-1 0,2 3 0,26 27 0,-19-20 0,0 1 0,1 0 0,-2 1 0,16 25 0,-12-17 0,1-1 0,1 0 0,26 24 0,6 7 0,52 51 0,-36-39 0,46 40-1365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7:07:13.68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24575,'5'0'0,"0"1"0,0 0 0,0 0 0,-1 0 0,1 0 0,0 1 0,-1 0 0,1 0 0,-1 0 0,0 1 0,7 4 0,45 41 0,-30-25 0,2 4 0,0 2 0,-2 0 0,23 35 0,-20-25 0,50 50 0,-45-52 34,-19-21-734,27 23 1,-23-24-6127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7:07:16.67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24575,'1'6'0,"-1"0"0,1 0 0,0 0 0,1 0 0,-1-1 0,1 1 0,0 0 0,1-1 0,0 1 0,4 7 0,41 51 0,-13-20 0,4 22 0,-29-47 0,1 0 0,1-1 0,27 32 0,-28-37 0,-1 0 0,-1 1 0,0 0 0,11 23 0,-11-18 0,2-1 0,17 25 0,19 29-1365,-33-52-5461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17:07:17.75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24575,'5'0'0,"0"1"0,0 0 0,0 0 0,0 0 0,0 0 0,-1 1 0,1 0 0,-1 0 0,1 0 0,-1 1 0,0-1 0,1 1 0,4 4 0,6 6 0,-1 1 0,13 15 0,-9-9 0,-2 0 0,0 0 0,-2 1 0,0 1 0,-1 0 0,15 39 0,-16-36 0,0-3 0,29 40 0,-10-18 0,-21-27 0,6 6 0,-2 2 0,21 45 0,-32-62-136,1 0-1,0 0 1,0-1-1,1 1 1,0-1-1,0 0 1,0-1-1,1 1 0,12 10 1,0-4-6690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3:08.37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24575,'10'1'0,"-1"1"0,1 0 0,-1 0 0,1 1 0,-1 0 0,11 6 0,22 6 0,3-6 0,1-2 0,-1-2 0,2-2 0,87-6 0,56 3 0,-104 13 0,-59-7 0,40 2 0,-19-6 0,-24-2 0,-1 1 0,1 1 0,0 1 0,-1 1 0,28 8 0,-22-3 14,1-1 0,0-1-1,0-2 1,32 1-1,121-4-480,-114-3-499,-38 1-5860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3:28.6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5 24575,'83'-2'0,"-37"0"0,88 7 0,-121-2 0,0 0 0,0 1 0,0 1 0,14 6 0,-14-5 0,1 0 0,0-1 0,18 3 0,126 12 0,17 0 0,-43-7 0,-76-8 0,65-1 0,-10-1 0,-21 10 0,-61-7 0,34 1 0,373-4 0,-224-5 0,402 2 0,-595 1 0,0 2 0,0 0 0,0 1 0,0 0 0,22 10 0,-19-6 0,1-2 0,-1 0 0,27 3 0,28-3 0,63 7 0,14-3 0,-104-9 0,69 10 0,135 24 0,-218-31 0,42 0 0,23 1 0,-87-2-135,-1 0 0,0 1-1,25 11 1,-25-9 8,1-1 0,0 0 0,17 3 1,8-3 126,64-1 0,-63-3 0,61 7 0,14 5 287,1-5 0,141-9 0,-94-1-100,523 2-187,-643-2 0,64-12 0,31-1 0,432 14 0,-274 3 0,-269-1 0,-1 2 0,37 8 0,-32-5 0,38 2 0,11-5-43,-37-3-397,-1 2-1,62 11 0,-81-8-6385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3:34.22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24575,'1435'0'0,"-1424"0"-341,0 0 0,0 1-1,16 3 1,-7 3-6485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3:48.97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24575,'22'1'0,"0"1"0,0 1 0,0 0 0,27 9 0,86 35 0,-53-18 0,-61-20 0,-1 1 0,1 1 0,36 26 0,-30-19 0,16 9 0,52 38 0,-83-56 0,-2 0 0,1 1 0,-2 1 0,1-1 0,-1 1 0,8 15 0,6 9 0,-14-23 0,-1 1 0,0 0 0,0 1 0,-1 0 0,-1 0 0,0 0 0,-2 1 0,1 0 0,4 28 0,-6-9 0,-2 1 0,0-1 0,-3 1 0,0-1 0,-3 0 0,-1 0 0,-1 0 0,-15 43 0,3-26 0,8-20 0,-30 59 0,30-67 0,0 0 0,2 1 0,0 0 0,2 1 0,1 0 0,1 0 0,0 0 0,3 1 0,0-1 0,2 34 0,0-34 0,0-1 0,-2 1 0,-6 31 0,7-53 0,0 0 0,1 1 0,-1-1 0,1 0 0,-1 0 0,1 0 0,0 1 0,0-1 0,1 0 0,-1 0 0,1 1 0,-1-1 0,1 0 0,0 0 0,0 0 0,0 0 0,1 0 0,-1 0 0,1 0 0,0-1 0,0 1 0,0 0 0,0-1 0,0 0 0,0 1 0,1-1 0,-1 0 0,1 0 0,-1 0 0,1 0 0,0-1 0,0 1 0,0-1 0,0 0 0,0 0 0,0 0 0,0 0 0,0 0 0,5 0 0,6 2 0,0-1 0,0-1 0,1 0 0,-1-1 0,0-1 0,1 0 0,-1-1 0,0 0 0,21-7 0,-21 1 0,-20 2 0,-27 1 0,27 5 0,0 1 0,0-1 0,0 1 0,-1 1 0,1-1 0,0 1 0,1 0 0,-1 0 0,0 1 0,0 0 0,1 0 0,0 0 0,-9 7 0,7-3 0,0 0 0,0 0 0,1 0 0,0 1 0,0 0 0,1 1 0,0-1 0,-4 10 0,0 2 0,1 1 0,2 0 0,0 0 0,1 1 0,1 0 0,1 0 0,0 24 0,2-19 0,1 0 0,5 36 0,-3-53 0,0-1 0,0 1 0,1-1 0,0 0 0,1 0 0,0-1 0,1 1 0,-1-1 0,2 0 0,6 10 0,-4-7 0,0 1 0,-1 0 0,9 22 0,-9-19 0,1 0 0,11 18 0,-4-10 0,0 1 0,-2 0 0,-1 1 0,-2 1 0,0 0 0,-1 0 0,-2 1 0,0 0 0,-2 0 0,-1 0 0,0 56 0,-4-72 0,-2 0 0,1 1 0,-1-1 0,-1 0 0,0 0 0,-1 0 0,0 0 0,0-1 0,-11 18 0,-1-3 0,0 0 0,-33 36 0,36-49-105,0 0 0,-1-1 0,-1 0 0,0-1 0,0-1 0,-1 0 0,0-1 0,-1-1 0,0 0 0,0-2 0,0 0 0,-22 4 0,13-6-6721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3:50.3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137 0 24575,'0'979'0,"0"-969"0,0 0 0,1 0 0,0-1 0,1 1 0,0 0 0,1-1 0,0 0 0,0 1 0,1-1 0,0 0 0,7 11 0,-8-16 0,0 0 0,0 0 0,1 0 0,0 0 0,-1-1 0,1 1 0,0-1 0,1 0 0,-1 0 0,0-1 0,1 1 0,0-1 0,-1 0 0,1 0 0,0-1 0,0 1 0,0-1 0,0 0 0,0 0 0,0-1 0,0 0 0,1 0 0,7-1 0,-4 0 0,0-1 0,-1 0 0,1 0 0,-1-1 0,1-1 0,-1 1 0,0-1 0,0-1 0,-1 1 0,1-1 0,-1-1 0,11-9 0,-7 4 0,0 0 0,-1-1 0,0 0 0,0-1 0,-1 0 0,8-18 0,-9 15 0,-2 0 0,0-1 0,-1 0 0,-1 0 0,-1-1 0,0 1 0,-1-1 0,-1 1 0,-1-1 0,-2-24 0,2 39 0,-1 0 0,1 0 0,-1 0 0,0 0 0,0 0 0,0 0 0,0 0 0,0 0 0,-1 0 0,1 0 0,-1 1 0,0-1 0,0 1 0,0-1 0,0 1 0,0 0 0,0-1 0,-1 1 0,1 0 0,-1 1 0,1-1 0,-1 0 0,0 1 0,0 0 0,0-1 0,1 1 0,-1 0 0,-1 0 0,-5 0 0,-7-2 0,-1 2 0,0 0 0,0 1 0,-26 3 0,12-1 0,8-1 0,-7 0 0,-47 7 0,67-6 0,-1 1 0,1 0 0,0 0 0,0 1 0,0 0 0,0 1 0,1 0 0,-10 7 0,6-2-341,0 0 0,0 1-1,-15 16 1,15-10-6485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8:43.0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24575,'4'0'0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3:51.70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24575,'2'6'0,"0"0"0,0 0 0,1 0 0,0-1 0,0 1 0,0-1 0,0 0 0,1 1 0,0-2 0,5 7 0,4 5 0,-6-4 0,-1 0 0,-1 0 0,0 0 0,0 0 0,-1 1 0,-1 0 0,4 23 0,2 7 0,0 28 0,-8-54 0,1-1 0,0 0 0,1 0 0,6 18 0,-7-29 0,0-1 0,0 0 0,0 0 0,0 0 0,1 0 0,-1 0 0,1 0 0,0-1 0,0 1 0,1-1 0,-1 0 0,1 0 0,-1 0 0,1 0 0,0-1 0,0 0 0,0 1 0,1-1 0,3 1 0,4 0 0,-1 0 0,1 0 0,-1-1 0,1-1 0,-1 0 0,15 0 0,-19-1 0,0-1 0,0 1 0,-1-1 0,1-1 0,-1 1 0,1-1 0,-1 0 0,1 0 0,-1-1 0,0 0 0,0 0 0,6-4 0,-9 4 0,0-1 0,0 1 0,0-1 0,-1 1 0,1-1 0,-1 0 0,0 0 0,0 0 0,0 0 0,-1 0 0,1 0 0,-1 0 0,0-1 0,0 1 0,0-9 0,0-8 0,-3-44 0,1 40 0,-4-99 0,4 194 0,3 140 0,-2-202 0,1 0 0,0 0 0,0 0 0,1 0 0,0 0 0,0 0 0,1-1 0,0 1 0,0-1 0,5 8 0,-5-11 0,0 0 0,0-1 0,0 0 0,1 0 0,0 0 0,-1 0 0,1 0 0,0-1 0,0 1 0,0-1 0,0 0 0,1-1 0,-1 1 0,1-1 0,-1 1 0,1-2 0,-1 1 0,9 0 0,94 1-1365,-76-3-5461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3:52.61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345 1 24575,'-23'0'0,"2"-1"0,0 2 0,0 0 0,-37 7 0,51-6 0,0 0 0,1 0 0,-1 1 0,1 0 0,-1 0 0,1 1 0,0 0 0,0 0 0,0 0 0,1 1 0,0-1 0,-1 1 0,2 1 0,-1-1 0,-4 7 0,2 1 0,-1 0 0,2 0 0,-1 0 0,2 1 0,0 0 0,1 0 0,-4 24 0,8-38 0,-24 66 0,18-53 0,1 1 0,0 0 0,-5 26 0,8-15 0,2 1 0,0 0 0,2 0 0,1 0 0,8 37 0,-1-8 0,20 126 0,-18-105 0,-6-44 0,3 44 0,-8 143 25,-2-126-1415,1-75-5436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3:53.04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24575,'713'0'-1365,"-683"0"-5461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00.1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1 777 24575,'0'-6'0,"1"0"0,0 0 0,0 0 0,1 1 0,0-1 0,0 0 0,0 1 0,0 0 0,1-1 0,0 1 0,5-7 0,6-6 0,24-26 0,134-122-1413,-131 129 1413,32-27 0,-19 23-314,82-58-540,-56 48 2011,-45 27-1096,1 1 0,52-23 0,-74 39 265,0-1-1,-1 0 1,13-11-1,-15 11-337,-1 1 0,1 0 0,0 0-1,22-9 1,-32 16 12,1-1 0,-1 1 0,1 0 0,-1-1 0,0 1 0,1 0 0,-1 0 0,1 0 0,-1 0 0,1 0 0,-1 0 0,1 0 0,-1 1 0,1-1 0,-1 1 0,1-1 0,-1 1 0,0-1 0,1 1 0,-1 0 0,0-1 0,0 1 0,1 0 0,-1 0 0,0 0 0,0 0 0,0 0 0,0 0 0,0 0 0,0 1 0,0-1 0,-1 0 0,1 0 0,0 1 0,-1-1 0,1 0 0,-1 1 0,1-1 0,-1 1 0,0-1 0,1 1 0,-1 2 0,2 9 0,-1 0 0,0 0 0,-1 25 0,-1-26 0,13 200 0,0-17 0,-11-95 0,-4 124 0,-7-169-1365,4-35-5461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00.85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433 9 24575,'-41'-1'0,"16"0"0,-38 3 0,57-2 0,-1 1 0,0 1 0,0-1 0,1 1 0,-1 0 0,1 1 0,-1 0 0,1 0 0,0 0 0,-7 5 0,3 1 0,-1-1 0,2 1 0,0 1 0,0 0 0,0 0 0,1 1 0,1 0 0,0 0 0,-8 17 0,5-3 0,1 0 0,1 0 0,-8 46 0,4-18 0,6-26 0,-5 45 0,8-58 0,1 0 0,-1 0 0,-1 0 0,-1 0 0,-6 13 0,4-11 0,1 1 0,-7 33 0,11-40 0,1-1 0,0 1 0,0 0 0,1 0 0,0 0 0,1 0 0,0 0 0,0 0 0,1-1 0,1 1 0,-1-1 0,2 1 0,-1-1 0,1 0 0,1 0 0,0 0 0,0-1 0,0 0 0,1 0 0,0 0 0,1-1 0,0 1 0,0-2 0,0 1 0,16 10 0,-9-8 0,7 6 0,1-1 0,0-2 0,30 14 0,-44-23 0,1 0 0,-1-1 0,1 0 0,-1 0 0,1-1 0,0 0 0,0-1 0,0 0 0,-1 0 0,1 0 0,0-2 0,0 1 0,12-4 0,-7 0 0,0 0 0,0-1 0,-1 0 0,0-1 0,0-1 0,0 0 0,-1-1 0,0 0 0,-1-1 0,16-17 0,-14 12 0,-1-1 0,0 0 0,-1-1 0,-1-1 0,-1 1 0,0-2 0,8-24 0,-4 10 0,27-50 0,-11 28 0,-16 22 0,-2 0 0,-1 0 0,9-57 0,-10 41 0,-1 0-341,-2-1 0,-2 0-1,-4-51 1,0 68-6485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01.30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24575,'6'1'0,"-1"1"0,1 0 0,0 0 0,-1 1 0,0 0 0,1 0 0,-1 0 0,8 7 0,-5-4 0,0-1 0,0 1 0,-1 0 0,0 0 0,0 1 0,0-1 0,-1 2 0,0-1 0,-1 1 0,0 0 0,0 0 0,4 9 0,-3-6 0,1-1 0,0 0 0,1 0 0,0-1 0,0 0 0,20 16 0,5 6 0,-27-23 0,0 0 0,0 1 0,0-1 0,-1 1 0,0 0 0,5 15 0,-5-10 0,2-1 0,11 19 0,9 9-341,-2 1 0,-2 1-1,27 69 1,-43-91-6485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01.69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823 0 24575,'-1'5'0,"0"-1"0,-1 0 0,0 0 0,0 1 0,0-1 0,0 0 0,-1-1 0,1 1 0,-1 0 0,0-1 0,0 1 0,-1-1 0,1 0 0,-4 3 0,-10 10 0,4 0 0,-19 32 0,24-34 0,-1 0 0,-1-1 0,0 0 0,-15 15 0,4-9 0,10-11 0,1 1 0,0 1 0,1 0 0,0 0 0,-11 17 0,2 0 0,-1-1 0,-2-1 0,-27 26 0,8-8 0,-88 86 0,117-118 0,1-1 0,-2 0 0,1 0 0,-1-2 0,-14 9 0,-13 9 0,2 3 0,25-19 0,-1 0 0,0 0 0,-23 12 0,-10 0-1365,29-12-5461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02.03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24575,'534'0'0,"-484"2"0,74 14 0,-47-5 0,-1 2 0,-47-6 0,49 2 0,26-7-1365,-71-2-5461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03.04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898 206 24575,'0'-2'0,"-1"1"0,1 0 0,0-1 0,-1 1 0,1-1 0,0 1 0,-1 0 0,0-1 0,1 1 0,-1 0 0,0-1 0,0 1 0,1 0 0,-1 0 0,0 0 0,0 0 0,-1 0 0,1 0 0,0 0 0,-1-1 0,-31-16 0,8 6 0,-23-25 0,32 24 0,0 0 0,0 1 0,-1 1 0,-1 1 0,0 0 0,-1 1 0,-31-10 0,34 15 0,0 0 0,0 1 0,-1 1 0,1 1 0,-24 1 0,32 0 0,0 1 0,0 0 0,-1 1 0,1 0 0,0 0 0,1 1 0,-1 0 0,0 1 0,1-1 0,0 1 0,-1 1 0,-8 6 0,-159 119 0,125-92 0,38-31 0,1 1 0,0 0 0,0 0 0,1 1 0,0 1 0,1 0 0,0 0 0,0 1 0,-10 16 0,13-13 0,0-1 0,0 1 0,1 0 0,1 0 0,0 1 0,1-1 0,-1 24 0,3-33 0,1 0 0,0 0 0,1-1 0,-1 1 0,1 0 0,0 0 0,0 0 0,0-1 0,1 1 0,0 0 0,0-1 0,0 1 0,0-1 0,1 0 0,-1 0 0,1 0 0,0 0 0,0 0 0,1-1 0,-1 0 0,1 1 0,0-1 0,0 0 0,0-1 0,0 1 0,5 2 0,60 32 0,-44-22 0,1-2 0,55 21 0,-55-25 0,1-2 0,-1-2 0,1 0 0,41 2 0,54 7 0,-80-8 0,46 2 0,-56-7 0,190-3 0,-214 1 0,0-1 0,0 1 0,0-1 0,0-1 0,0 1 0,-1-1 0,1-1 0,-1 0 0,0 0 0,0 0 0,-1-1 0,1 1 0,-1-2 0,0 1 0,0-1 0,0 0 0,-1 0 0,0 0 0,0-1 0,-1 0 0,0 0 0,0 0 0,4-10 0,-2 3 0,-1-1 0,-1 1 0,0-1 0,0 1 0,-2-1 0,0 0 0,0-1 0,-2 1 0,0 0 0,0 0 0,-5-26 0,-4 8 0,-1 1 0,-1-1 0,-24-45 0,35 77 0,0 0 0,-1 0 0,1 0 0,-1 0 0,1 0 0,-1 0 0,1 0 0,-1 0 0,0 0 0,1 0 0,-1 0 0,0 1 0,0-1 0,1 0 0,-1 1 0,0-1 0,0 0 0,0 1 0,0-1 0,0 1 0,-1-1 0,1 1 0,0 0 0,0 1 0,1-1 0,-1 0 0,0 0 0,1 1 0,-1-1 0,0 1 0,1-1 0,-1 1 0,0-1 0,1 1 0,-1-1 0,1 1 0,-1-1 0,1 1 0,-1-1 0,1 1 0,0 0 0,-1-1 0,1 1 0,-1 1 0,-1 5 0,-1-1 0,1 1 0,0 1 0,-2 11 0,-1 43 0,4 95 0,2-85 0,-1-62 0,0 0 0,1 0 0,0 1 0,0-1 0,1 0 0,6 16 0,-7-23 0,1 1 0,-1-1 0,1 0 0,0 0 0,1 0 0,-1 0 0,0 0 0,1 0 0,0-1 0,-1 1 0,1-1 0,0 0 0,0 0 0,0 0 0,1 0 0,-1 0 0,0-1 0,1 1 0,-1-1 0,1 0 0,5 1 0,24 2 0,-1-1 0,0-1 0,1-2 0,39-4 0,14-1 0,-44 4-116,-9 0-196,-1 1-1,1 1 1,62 11 0,-69-6-6514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03.57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88 24575,'3'-1'0,"0"0"0,0 0 0,0 0 0,0-1 0,0 1 0,0-1 0,0 0 0,-1 0 0,1 0 0,2-2 0,19-12 0,-4 10 0,0 0 0,0 1 0,1 1 0,24-1 0,25-5 0,-45 4 0,1 2 0,0 1 0,0 1 0,0 1 0,0 1 0,0 1 0,47 9 0,0 6 0,58 15 0,76 24 0,-150-28-1365,-31-13-5461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8:43.43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24575,'10'0'0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04.06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24575,'25'0'0,"0"1"0,-1 1 0,29 5 0,-44-4 0,1-1 0,-1 1 0,0 1 0,0 0 0,0 0 0,0 1 0,-1 0 0,0 0 0,0 1 0,13 12 0,34 31 0,-35-32 0,-1 0 0,-1 1 0,0 1 0,24 34 0,-26-28 0,-8-14 0,1 1 0,-2 1 0,0-1 0,0 1 0,-1 0 0,-1 1 0,0-1 0,0 1 0,-2 0 0,4 27 0,-6-23 0,-1 0 0,0 0 0,-1 0 0,-2 0 0,1 0 0,-10 30 0,9-39 0,-1 1 0,0 0 0,-1-1 0,0 1 0,0-1 0,-1-1 0,0 1 0,0-1 0,-1 0 0,0 0 0,0-1 0,-1 0 0,-9 6 0,2-1 0,1 0 0,0 1 0,-18 23 0,18-21 0,0 0 0,-29 24 0,-8 3 77,-15 10-1519,41-37-5384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05.11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24575,'1'2'0,"-1"-1"0,1 1 0,0 0 0,-1 0 0,1-1 0,0 1 0,0 0 0,0-1 0,0 1 0,0-1 0,1 1 0,1 1 0,6 9 0,-3 0 0,-1 0 0,0 0 0,0 0 0,-2 1 0,1-1 0,-2 1 0,2 18 0,-1 95 0,-4-95 0,1-1 0,1 1 0,8 46 0,-1-29 0,-2 0 0,-3 0 0,-4 80 0,3 43 0,4-128 0,2 0 0,2 0 0,19 53 0,-1-38 0,-4-8 0,-23-46 0,6 14 0,17 33 0,-21-46 0,0 0 0,1 0 0,-1-1 0,1 1 0,0-1 0,0 0 0,0 0 0,0-1 0,1 1 0,-1-1 0,7 3 0,6 2 0,1-1 0,0-1 0,0 0 0,0-1 0,1-1 0,0-1 0,0-1 0,0-1 0,0 0 0,0-1 0,0-1 0,0-1 0,0-1 0,32-9 0,-39 7 0,0-1 0,0 0 0,-1-1 0,0-1 0,0 0 0,17-16 0,29-22 0,-45 40 0,-2-1 0,1-1 0,-1 0 0,-1-1 0,1 0 0,-1 0 0,-1-1 0,0 0 0,8-13 0,-12 16 0,-1 0 0,1-1 0,-1 1 0,-1-1 0,1 0 0,-1 0 0,-1 0 0,0 0 0,0-1 0,0 1 0,-1 0 0,0 0 0,-1-1 0,0 1 0,-2-11 0,-1 8 0,1 0 0,-2 0 0,1 0 0,-2 1 0,1 0 0,-1 0 0,-1 0 0,0 1 0,0 0 0,-1 0 0,0 1 0,0 0 0,-1 0 0,0 1 0,0 0 0,-1 1 0,0 0 0,0 1 0,-1-1 0,1 2 0,-22-7 0,-8 0 0,-64-11 0,38 10 0,35 6 0,-50-4 0,-25 9-1365,73 1-5461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06.11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24575,'0'337'0,"1"-325"0,0 0 0,1 0 0,1 0 0,0 0 0,0 0 0,10 21 0,-6-17 0,-1 0 0,6 29 0,-3 5 0,1-2 0,19 53 0,-25-93 0,0 0 0,0-1 0,0 1 0,1-1 0,0 0 0,1 0 0,0 0 0,0-1 0,0 0 0,0 0 0,1-1 0,0 0 0,15 9 0,-18-12 0,0 1 0,1-1 0,-1 0 0,1-1 0,-1 1 0,1-1 0,0 0 0,-1 0 0,1 0 0,0 0 0,0-1 0,0 0 0,0 0 0,-1-1 0,1 1 0,0-1 0,0 0 0,-1 0 0,1 0 0,0-1 0,-1 0 0,1 0 0,-1 0 0,0 0 0,0-1 0,5-2 0,-1-4 0,0 0 0,0 0 0,-1 0 0,0-1 0,0 0 0,-1 0 0,-1-1 0,1 0 0,-2 0 0,7-20 0,-5 12 0,2 0 0,17-30 0,-5 15 0,0-1 0,-3 0 0,-1-2 0,21-69 0,-13 28 0,-22 72 0,1 0 0,0 0 0,0 0 0,0 0 0,1 1 0,-1-1 0,1 1 0,1 0 0,9-9 0,-14 14 0,0 0 0,0-1 0,1 1 0,-1 0 0,0-1 0,1 1 0,-1 0 0,0 0 0,1-1 0,-1 1 0,0 0 0,1 0 0,-1 0 0,0 0 0,1-1 0,-1 1 0,1 0 0,-1 0 0,1 0 0,-1 0 0,0 0 0,1 0 0,-1 0 0,1 0 0,-1 0 0,0 0 0,1 0 0,-1 0 0,1 1 0,-1-1 0,1 0 0,-1 0 0,1 1 0,2 14 0,-10 27 0,6-36 0,-5 23 0,1 1 0,2-1 0,1 1 0,1 0 0,2 0 0,5 34 0,-5-56 0,1 0 0,0 0 0,0-1 0,1 1 0,0-1 0,0 1 0,1-1 0,0 0 0,0-1 0,0 1 0,1-1 0,0 0 0,1 0 0,-1 0 0,1-1 0,0 1 0,1-2 0,-1 1 0,1-1 0,0 0 0,0 0 0,0 0 0,1-1 0,-1-1 0,1 1 0,-1-1 0,15 2 0,5-1-227,1-1-1,0-1 1,-1-2-1,1 0 1,39-9-1,-45 4-6598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06.87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900 149 24575,'0'-5'0,"0"-1"0,-1 0 0,1 1 0,-1-1 0,0 1 0,-1-1 0,0 1 0,1 0 0,-1-1 0,-1 1 0,1 0 0,-1 0 0,0 1 0,0-1 0,-1 0 0,1 1 0,-1 0 0,0 0 0,0 0 0,0 0 0,-7-4 0,2 3 0,-1 0 0,1 0 0,-1 1 0,0 1 0,0-1 0,0 2 0,0-1 0,0 1 0,-1 1 0,-16-1 0,22 2 0,-97 1 0,90 0 0,0 0 0,1 1 0,-1 1 0,1 0 0,0 1 0,-18 7 0,-12 7 0,-74 22 0,5-4 0,97-29 0,0 1 0,1 0 0,0 1 0,0 0 0,1 0 0,0 2 0,-9 11 0,-9 7 0,22-23 0,0 1 0,1 0 0,1 1 0,-1 0 0,1 0 0,0 0 0,1 0 0,0 1 0,-6 16 0,3 0 0,2 1 0,-4 30 0,-3 18 0,3-13 0,3 0 0,2 1 0,6 90 0,0-41 0,-3-29 0,3 89 0,11-85 0,-7-58 0,2 38 0,-6-31-1365,-2-3-5461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07.3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61 24575,'12'1'0,"0"-1"0,-1-1 0,1 0 0,0 0 0,-1-1 0,1-1 0,-1 0 0,0 0 0,13-6 0,-4 1 0,0 1 0,1 0 0,0 2 0,0 1 0,0 0 0,27 0 0,134 5 0,-80 2 0,148-3-1365,-222 0-5461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09.7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207 17 24575,'-46'-8'0,"2"0"0,42 8 0,-1-1 0,1 2 0,-1-1 0,1 0 0,-1 0 0,1 1 0,0-1 0,-1 1 0,1 0 0,0 0 0,0 0 0,-1 0 0,1 0 0,0 0 0,-2 2 0,-3 3 0,1 0 0,0 0 0,0 1 0,0 0 0,1 0 0,0 0 0,1 1 0,-1-1 0,1 1 0,1 0 0,-1 0 0,-1 10 0,1-3 0,1 0 0,1-1 0,1 1 0,0 0 0,0 0 0,3 21 0,-1-30 0,0 1 0,1-1 0,0 0 0,0 0 0,0 0 0,1 0 0,-1 0 0,1 0 0,1-1 0,-1 1 0,1-1 0,0 0 0,0 0 0,1-1 0,-1 1 0,1-1 0,0 0 0,8 6 0,5 1 0,0-1 0,1-1 0,-1 0 0,30 8 0,-34-12 0,0-2 0,1 1 0,-1-2 0,1 0 0,-1-1 0,1 0 0,-1-1 0,1-1 0,-1 0 0,1-1 0,14-4 0,-24 5 0,-1 0 0,1-1 0,0 0 0,-1 1 0,1-2 0,-1 1 0,0 0 0,1-1 0,-1 0 0,0 0 0,-1 0 0,1-1 0,-1 1 0,1-1 0,-1 0 0,0 1 0,0-2 0,-1 1 0,1 0 0,-1 0 0,0-1 0,0 0 0,0 1 0,-1-1 0,1 0 0,-1 0 0,-1 1 0,1-1 0,-1 0 0,1 0 0,-1 0 0,-1 0 0,1 0 0,-1 0 0,-1-6 0,2 10 0,-6-28 0,6 28 0,0 0 0,-1 0 0,1 0 0,0 0 0,0 0 0,-1 0 0,1 0 0,0 0 0,-1 0 0,1 0 0,-1 0 0,0 0 0,1 0 0,-1 0 0,0 0 0,1 0 0,-1 1 0,0-1 0,0 0 0,0 0 0,0 1 0,-1-1 0,2 1 0,-1 1 0,0-1 0,1 1 0,-1 0 0,1 0 0,-1-1 0,0 1 0,1 0 0,0 0 0,-1 0 0,1-1 0,-1 1 0,1 0 0,0 0 0,0 0 0,-1 0 0,1 0 0,0 0 0,0 0 0,0-1 0,0 3 0,-1 25 0,0-24 0,2 19 0,1-1 0,1 0 0,1 0 0,1 0 0,0 0 0,2-1 0,1 0 0,15 31 0,-19-45-62,0-1 0,0 0 0,0 0 0,1-1 0,0 1 0,0-1 0,1 0 0,-1 0 0,1-1 0,0 0 0,0 0 0,1 0-1,-1-1 1,1 0 0,-1 0 0,1 0 0,0-1 0,0 0 0,1-1 0,-1 1 0,14 0 0,-4-6-6764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11.05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522 115 24575,'0'-2'0,"0"-1"0,-1 1 0,1-1 0,-1 1 0,0-1 0,1 1 0,-1 0 0,0-1 0,0 1 0,-1 0 0,1 0 0,0 0 0,-1 0 0,1 0 0,-1 0 0,0 0 0,0 0 0,1 1 0,-1-1 0,-4-2 0,-4-2 0,-1 0 0,0 0 0,-13-4 0,-2-1 0,16 6 0,0 0 0,-1 1 0,1 1 0,-1 0 0,0 0 0,0 1 0,0 0 0,0 1 0,-13 0 0,17 1 0,0 1 0,0 0 0,0 0 0,0 0 0,0 1 0,0 0 0,0 0 0,1 1 0,-1 0 0,1 0 0,0 1 0,-1 0 0,2 0 0,-1 0 0,-6 6 0,-3 6 0,0 1 0,1 1 0,1 1 0,0 0 0,1 0 0,2 1 0,-12 29 0,-1-5 0,15-28 0,-1 0 0,2 1 0,-8 23 0,14-35 0,0 0 0,0 0 0,0 0 0,1 0 0,-1 0 0,1 0 0,0 0 0,1 0 0,-1 0 0,1 0 0,0 0 0,0 0 0,1-1 0,0 1 0,-1 0 0,6 7 0,-2-4 0,0 0 0,1-1 0,0 1 0,0-1 0,1-1 0,-1 1 0,2-1 0,-1-1 0,15 9 0,-8-6 0,1-1 0,-1-1 0,2 0 0,-1-1 0,17 3 0,12 0 0,-1-3 0,1-1 0,52-3 0,-92-1 0,26-1 0,38-4 0,-58 3 0,1 0 0,0-1 0,-1 0 0,1-1 0,-1 0 0,18-10 0,77-39 0,-22 13 0,-62 26 0,-1 0 0,0-1 0,-1-1 0,-1 0 0,-1-2 0,0 0 0,16-23 0,-31 38 0,1-1 0,-1 1 0,1-1 0,-1 0 0,0 0 0,0 0 0,-1 0 0,1-1 0,-1 1 0,0 0 0,0-1 0,-1 1 0,1-1 0,-1-6 0,0 9 0,-1-1 0,0 1 0,1-1 0,-1 1 0,0 0 0,0-1 0,0 1 0,-1 0 0,1 0 0,0 0 0,-1 0 0,1 0 0,-1 0 0,0 0 0,0 0 0,0 1 0,0-1 0,0 1 0,0-1 0,0 1 0,0 0 0,-1 0 0,1 0 0,0 0 0,-1 0 0,1 0 0,-4 0 0,-3-1 0,0 0 0,0 0 0,0 1 0,-1 0 0,1 1 0,0 0 0,-1 1 0,1 0 0,0 0 0,0 1 0,0 0 0,0 0 0,0 1 0,0 0 0,-16 9 0,19-8 0,-1 0 0,1 1 0,0 0 0,0 0 0,0 1 0,0-1 0,1 1 0,0 0 0,0 1 0,1-1 0,0 1 0,0 0 0,1 0 0,-1 0 0,1 1 0,1-1 0,0 1 0,0-1 0,-1 11 0,1 9 0,1 0 0,1 1 0,1-1 0,2 0 0,0 0 0,2 0 0,1-1 0,16 43 0,-20-63 0,0 0 0,1 0 0,0-1 0,0 1 0,0-1 0,1 1 0,-1-1 0,1 0 0,1 0 0,-1-1 0,1 1 0,-1-1 0,1 0 0,1 0 0,-1-1 0,0 1 0,1-1 0,0 0 0,0-1 0,0 0 0,0 0 0,6 2 0,11 0 0,1-1 0,-1-1 0,0-1 0,40-3 0,-23 0 0,-23 1 0,-1-1 0,1-1 0,-1 0 0,0-1 0,24-9 0,78-40 0,-53 23 0,-46 19-1365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22.64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264 100 24575,'-6'-1'0,"1"0"0,0 0 0,-1-1 0,1 0 0,0 0 0,0 0 0,0-1 0,0 0 0,1 0 0,-1 0 0,1-1 0,-1 1 0,1-1 0,0 0 0,1 0 0,-4-5 0,1 2 0,0 1 0,-1 0 0,1 1 0,-1-1 0,-12-6 0,17 11 0,-1 0 0,1 0 0,-1 0 0,1 0 0,-1 1 0,1-1 0,-1 1 0,1 0 0,-1 0 0,0 0 0,1 0 0,-1 0 0,1 0 0,-1 1 0,0-1 0,1 1 0,0 0 0,-1 0 0,1-1 0,-1 2 0,1-1 0,0 0 0,-3 2 0,1 1 0,-1-1 0,1 1 0,0 0 0,0 0 0,1 1 0,-1-1 0,1 1 0,0 0 0,0 0 0,0 0 0,1 0 0,0 1 0,0-1 0,-2 7 0,0 6 0,0 0 0,1 0 0,-1 22 0,2-18 0,1 1 0,1-1 0,1 0 0,1 0 0,6 30 0,-6-46 0,-1-1 0,1 1 0,0-1 0,0 0 0,1 0 0,-1 0 0,1 0 0,0 0 0,1 0 0,-1-1 0,1 0 0,0 1 0,0-1 0,0-1 0,0 1 0,1-1 0,0 1 0,0-1 0,-1-1 0,2 1 0,-1-1 0,0 0 0,0 0 0,1 0 0,-1-1 0,9 2 0,7 0 0,1-1 0,-1-1 0,1-1 0,0-1 0,-1-1 0,1 0 0,-1-2 0,41-12 0,-59 15 0,0-1 0,1 1 0,-1-1 0,0 0 0,0 0 0,-1 0 0,1 0 0,0 0 0,-1-1 0,1 1 0,-1-1 0,0 1 0,3-6 0,18-42 0,-2 5 0,8-15 0,-22 44 0,0 1 0,2-1 0,9-13 0,-18 28 0,0 1 0,0 0 0,0 0 0,1 0 0,-1 0 0,0-1 0,0 1 0,0 0 0,0 0 0,0 0 0,0 0 0,0 0 0,0-1 0,1 1 0,-1 0 0,0 0 0,0 0 0,0 0 0,0 0 0,0 0 0,1 0 0,-1 0 0,0 0 0,0-1 0,0 1 0,0 0 0,1 0 0,-1 0 0,0 0 0,0 0 0,0 0 0,1 0 0,-1 0 0,0 0 0,0 0 0,0 0 0,0 0 0,1 1 0,-1-1 0,0 0 0,0 0 0,0 0 0,0 0 0,1 0 0,-1 0 0,0 0 0,0 0 0,0 0 0,0 1 0,0-1 0,0 0 0,1 0 0,-1 0 0,0 1 0,4 14 0,-2 19 0,-3 5 0,0-17 0,1-1 0,3 32 0,-2-47 0,0-1 0,0 1 0,0-1 0,1 0 0,0 1 0,0-1 0,1 0 0,-1 0 0,1 0 0,0 0 0,0-1 0,1 1 0,-1-1 0,6 6 0,3-2-16,-1-1 0,1 0 1,0 0-1,1-1 0,-1-1 0,1 0 0,0-1 0,20 4 0,6 3-1206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24.06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482 323 24575,'0'-22'0,"-5"-87"0,4 96 0,-2 0 0,0 0 0,0 1 0,-1-1 0,-1 1 0,-7-16 0,10 23 0,-1 0 0,1-1 0,-1 1 0,-1 0 0,1 1 0,-1-1 0,1 0 0,-1 1 0,0 0 0,-1 0 0,1 0 0,-1 1 0,0-1 0,0 1 0,0 0 0,0 0 0,0 1 0,-1 0 0,1 0 0,-1 0 0,0 0 0,1 1 0,-1 0 0,-11 0 0,8 0 0,-1 0 0,1 0 0,-1 1 0,1 1 0,-1 0 0,1 0 0,-1 1 0,1 0 0,0 0 0,0 1 0,0 1 0,0-1 0,0 1 0,1 1 0,0 0 0,0 0 0,0 0 0,0 1 0,1 0 0,-10 11 0,-17 18 0,-34 38 0,65-69 0,0 1 0,0-1 0,0 1 0,0 0 0,1 0 0,0 0 0,0 1 0,0-1 0,1 0 0,-1 1 0,1 5 0,0-9 0,1 1 0,0 0 0,0-1 0,1 1 0,-1 0 0,0-1 0,1 1 0,0-1 0,0 1 0,-1-1 0,1 1 0,1-1 0,-1 0 0,0 1 0,1-1 0,-1 0 0,1 0 0,-1 0 0,1 0 0,0 0 0,0 0 0,0 0 0,0-1 0,0 1 0,4 1 0,38 23 0,62 32 0,-98-54 0,1-1 0,-1 0 0,1-1 0,-1 0 0,1 0 0,0-1 0,0 0 0,0 0 0,0-1 0,-1-1 0,1 1 0,0-1 0,0-1 0,0 0 0,-1 0 0,1 0 0,-1-1 0,15-7 0,-12 4 0,0-1 0,0 0 0,0 0 0,-1-1 0,0-1 0,-1 1 0,0-1 0,0-1 0,-1 0 0,0 0 0,-1-1 0,10-17 0,26-48 0,8-15 0,-51 90 0,0 1 0,0 0 0,0-1 0,0 1 0,0 0 0,0 0 0,0-1 0,0 1 0,0 0 0,0-1 0,0 1 0,0 0 0,0 0 0,0-1 0,0 1 0,1 0 0,-1 0 0,0-1 0,0 1 0,0 0 0,1 0 0,-1-1 0,0 1 0,0 0 0,0 0 0,1 0 0,-1 0 0,0-1 0,0 1 0,1 0 0,-1 0 0,0 0 0,1 0 0,-1 0 0,0 0 0,0 0 0,1 0 0,-1 0 0,0 0 0,1 0 0,-1 0 0,0 0 0,0 0 0,1 0 0,3 16 0,-3 30 0,-1-44 0,0 18 0,1 0 0,1 0 0,5 25 0,-5-36 0,1 1 0,0 0 0,1 0 0,-1-1 0,2 0 0,-1 0 0,2 0 0,7 11 0,84 103 0,-93-118 0,1 1 0,0-1 0,1-1 0,-1 1 0,1-1 0,-1 0 0,1 0 0,1-1 0,-1 1 0,0-2 0,1 1 0,0-1 0,-1 1 0,1-2 0,0 1 0,0-1 0,0 0 0,0-1 0,0 1 0,0-1 0,12-2 0,-8 1 0,0 0 0,0-1 0,-1 0 0,1-1 0,-1 0 0,1-1 0,-1 0 0,0-1 0,0 1 0,-1-2 0,0 0 0,0 0 0,14-12 0,-9-1-1365,-3-1-5461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25.40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457 87 24575,'-5'-1'0,"0"-1"0,0 1 0,0-1 0,0 0 0,1-1 0,-1 1 0,-7-6 0,3 2 0,-8-4 0,0 1 0,0 1 0,0 1 0,-1 1 0,0 0 0,-23-4 0,35 9 0,-1 0 0,1 0 0,-1 0 0,1 1 0,-1 0 0,1 1 0,-1-1 0,1 1 0,-1 1 0,1-1 0,-1 1 0,1 0 0,0 0 0,0 1 0,0 0 0,0 0 0,1 0 0,-1 1 0,1 0 0,0 0 0,-6 5 0,-15 24 0,-14 11 0,36-39 0,-1-1 0,1 1 0,-1 0 0,1 0 0,1 0 0,-1 0 0,1 1 0,0 0 0,0-1 0,1 1 0,-1 0 0,1 1 0,1-1 0,-1 0 0,1 0 0,0 1 0,1-1 0,-1 1 0,1-1 0,0 0 0,1 1 0,0-1 0,0 1 0,0-1 0,1 0 0,-1 0 0,2 0 0,-1 0 0,1 0 0,0 0 0,0-1 0,0 1 0,1-1 0,0 0 0,0 0 0,0 0 0,1 0 0,-1-1 0,1 0 0,7 5 0,0-1 0,0-1 0,1-1 0,0 0 0,0 0 0,0-1 0,0-1 0,1-1 0,0 0 0,22 3 0,-27-6 0,0 1 0,0-1 0,0 0 0,0-1 0,0 0 0,0-1 0,0 0 0,0 0 0,-1-1 0,1 0 0,-1 0 0,0-1 0,0 0 0,0 0 0,-1-1 0,9-7 0,-4 1 0,-1-1 0,0 0 0,-1 0 0,0-2 0,-1 1 0,-1-1 0,0 0 0,-1-1 0,0 0 0,6-23 0,-8 30 0,-1 12 0,1 28 0,4 10 0,0-25 0,1-1 0,1 0 0,19 22 0,10 14 0,-33-41-119,2 4-296,1-1-1,22 24 1,-13-20-6411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3:36.01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24575,'10'1'0,"0"0"0,-1 1 0,1 0 0,-1 1 0,1-1 0,-1 2 0,13 6 0,-10-5 0,0 0 0,1 0 0,21 4 0,118 15 0,-115-20 0,0-1 0,39-2 0,-42-1 0,1 1 0,59 9 0,-51-3 0,1-2 0,76-2 0,-4 0 0,-8 10 0,24 1 0,474-12 0,-291-4 0,-297 3 0,1 1 0,-1 1 0,0 1 0,0 1 0,19 6 0,-15-3 0,0-2 0,44 7 0,234-9 0,-156-7 0,2280 3 0,-2391 2 0,57 10 0,-54-6 0,44 2 0,595-7 0,-326-3 0,-293 3 0,94 14 0,-61-5 0,1-5 0,105-7 0,-57 0 0,-99 2 0,0 2 0,69 13 0,-52-8 0,0-2 0,0-2 0,69-6 0,-24 1 0,-87 3 0,-1 1 0,0 0 0,0 1 0,-1 0 0,1 1 0,18 8 0,-16-5 0,0-2 0,1 0 0,-1-1 0,20 3 0,70-5 0,-76-3 0,0 2 0,-1 0 0,38 8 0,-24-3 0,-1-1 0,66-1 0,-60-3 0,74 10 0,-59-4 0,0-2 0,76-4 0,41 3 0,-97 8 0,-55-6 0,37 1 0,-47-6 0,6 0 0,-1 0 0,1 1 0,-1 2 0,41 11 0,-31-6 0,0-1 0,1-1 0,-1-2 0,45 2 0,136-8 0,-85-2 0,1271 4-1365,-1370-1-5461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8:45.58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541 198 24575,'-1'-4'0,"0"0"0,-1 1 0,0 0 0,1-1 0,-1 1 0,0 0 0,-1 0 0,1 0 0,-1 0 0,1 0 0,-1 0 0,-5-4 0,-7-7 0,4 0 0,-1 1 0,0 1 0,-1 0 0,-1 1 0,0 0 0,0 1 0,-1 1 0,0 0 0,-28-12 0,24 17 0,-1 0 0,0 1 0,1 0 0,-1 2 0,0 1 0,0 0 0,-31 5 0,47-4 0,0 0 0,0 0 0,0 0 0,0 1 0,0 0 0,0 0 0,0 0 0,1 0 0,-1 0 0,1 0 0,0 1 0,-1 0 0,1 0 0,1 0 0,-1 0 0,0 0 0,-3 6 0,-2 5 0,2-1 0,-1 1 0,-6 23 0,-5 10 0,14-39 0,0 1 0,1-1 0,0 1 0,0-1 0,1 1 0,0 0 0,1 0 0,0 0 0,0 15 0,2-20 0,-1 0 0,1-1 0,0 1 0,0 0 0,0 0 0,1 0 0,-1-1 0,1 1 0,0-1 0,0 1 0,0-1 0,0 0 0,0 0 0,1 0 0,0 0 0,0 0 0,-1-1 0,1 1 0,1-1 0,-1 0 0,0 1 0,1-2 0,-1 1 0,5 2 0,126 43 0,-97-35 0,-20-6 0,-1 1 0,21 12 0,27 12 0,-44-24 0,-1 0 0,0 2 0,0 0 0,0 1 0,18 14 0,-31-20 0,0 1 0,0 0 0,-1 0 0,1 1 0,-1 0 0,-1 0 0,1 0 0,-1 0 0,0 1 0,-1-1 0,1 1 0,-1 0 0,-1 0 0,1 0 0,-1 1 0,0-1 0,1 12 0,-3-9 0,0 0 0,-1 0 0,0-1 0,0 1 0,-1 0 0,-1 0 0,1-1 0,-1 0 0,-1 1 0,0-1 0,0 0 0,-1-1 0,-7 11 0,4-7 0,-1 0 0,0-1 0,-1 0 0,0 0 0,-1-1 0,0-1 0,0 1 0,-18 9 0,21-15 0,-1 0 0,0 0 0,0-1 0,0 0 0,0-1 0,-1 0 0,1 0 0,-14 0 0,-80-4 0,55 0 0,42 2-80,0 0 0,0 0-1,-1-1 1,1 0 0,0 0-1,0-1 1,0 1 0,0-1-1,0-1 1,0 1 0,1-1 0,-1 0-1,1 0 1,0-1 0,0 0-1,-7-5 1,-1-7-6746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26.84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386 170 24575,'-2'-3'0,"-1"0"0,1 0 0,-1 0 0,0 0 0,1 0 0,-1 0 0,0 1 0,-1 0 0,1-1 0,0 1 0,-8-3 0,9 4 0,-171-101 0,167 98 0,-1 0 0,0 0 0,0 1 0,0 0 0,-1 0 0,1 0 0,-1 1 0,1 0 0,-1 1 0,-13-1 0,18 1 0,1 1 0,-1 1 0,0-1 0,0 0 0,1 1 0,-1-1 0,0 1 0,1 0 0,-1 0 0,1 0 0,-1 0 0,1 0 0,-1 0 0,1 1 0,0-1 0,-1 1 0,1 0 0,0 0 0,0 0 0,0 0 0,1 0 0,-1 0 0,0 0 0,1 1 0,-1-1 0,1 0 0,0 1 0,0-1 0,0 1 0,0 0 0,0-1 0,0 6 0,-3 16 0,2 0 0,0-1 0,1 1 0,2 0 0,0 0 0,10 46 0,-10-65 0,0-1 0,0 1 0,1-1 0,0 0 0,0 0 0,0 1 0,0-1 0,1 0 0,-1-1 0,1 1 0,0 0 0,0-1 0,1 0 0,-1 0 0,1 0 0,6 5 0,-1-3 0,0-1 0,0 0 0,0-1 0,0 0 0,1 0 0,-1-1 0,12 1 0,4 1 0,0-1 0,0-1 0,1-1 0,-1-2 0,49-6 0,-66 5 0,-1 0 0,0-1 0,-1 0 0,1 0 0,0-1 0,-1 0 0,0 0 0,10-9 0,43-44 0,-47 44 0,-6 7 0,-1-1 0,0 0 0,0 0 0,-1-1 0,0 1 0,5-16 0,-8 21 0,4 9 0,2 18 0,4 32 0,-10-52 0,2 14 0,1 1 0,0-1 0,11 26 0,-13-39 0,1 0 0,0-1 0,0 1 0,1-1 0,-1 0 0,1 0 0,1 0 0,-1 0 0,1-1 0,-1 1 0,1-1 0,0 0 0,1-1 0,9 6 0,44 13 0,-46-18 0,0 1 0,0 0 0,0 0 0,17 11 0,-7 0 0,1-1 0,0-2 0,49 21 0,-72-34-42,0 1-1,0-1 0,0 0 1,0 0-1,-1 1 0,1-1 1,0 0-1,0 0 0,0 0 1,0 0-1,0 0 0,0 0 1,0 0-1,-1-1 0,1 1 1,0 0-1,0 0 0,0-1 1,0 1-1,-1 0 0,1-1 1,0 1-1,0-1 0,-1 1 1,1-1-1,0 1 0,-1-1 1,1 0-1,0 1 0,-1-1 1,1-1-1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28.3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355 109 24575,'-8'-1'0,"0"-1"0,1 1 0,-1-2 0,1 1 0,0-1 0,0 0 0,0-1 0,0 1 0,0-1 0,1-1 0,0 1 0,0-1 0,-8-8 0,5 5 0,-2 0 0,1 1 0,-1 0 0,-13-7 0,19 12 0,0 0 0,0 0 0,0 1 0,0-1 0,0 1 0,0 0 0,0 1 0,0-1 0,-1 1 0,-8 1 0,11-1 0,0 1 0,1 0 0,-1 0 0,1 0 0,-1 0 0,1 0 0,0 0 0,-1 1 0,1-1 0,0 1 0,0-1 0,0 1 0,0 0 0,0 0 0,0 0 0,1 0 0,-1 0 0,1 1 0,-1-1 0,1 0 0,0 1 0,0-1 0,-1 3 0,-7 23 0,1 1 0,-7 46 0,10-43 0,-17 55 0,19-81 0,1 1 0,0-1 0,0 1 0,1-1 0,0 1 0,0-1 0,1 1 0,0 0 0,0 7 0,1-9 0,1 0 0,-1 0 0,1 0 0,0 0 0,0-1 0,0 1 0,1-1 0,0 1 0,0-1 0,0 0 0,0 0 0,7 6 0,4 4 0,1-1 0,0 0 0,1-2 0,1 0 0,-1 0 0,2-2 0,-1 0 0,1-1 0,1 0 0,-1-2 0,1 0 0,31 5 0,-46-11 0,1 0 0,-1 0 0,0-1 0,0 1 0,0-1 0,0 0 0,0 0 0,0 0 0,0-1 0,0 1 0,0-1 0,-1 0 0,1 0 0,-1-1 0,1 1 0,-1 0 0,0-1 0,0 0 0,0 0 0,0 0 0,0 0 0,-1-1 0,1 1 0,2-6 0,4-6 0,-1 0 0,-1 0 0,0-1 0,8-27 0,0-32 0,-16 91 0,1-1 0,1 1 0,5 28 0,-4-33 0,12 53 0,-13-59 0,1-1 0,-1 0 0,1 0 0,0 0 0,0 0 0,1 0 0,-1 0 0,1-1 0,0 1 0,0-1 0,0 0 0,4 4 0,82 59 0,-83-62 0,-1 1 0,1-1 0,0 0 0,10 5 0,-14-8 0,1 0 0,-1 0 0,0 0 0,0-1 0,0 1 0,1 0 0,-1-1 0,0 0 0,1 1 0,-1-1 0,0 0 0,1 0 0,-1-1 0,0 1 0,1 0 0,-1-1 0,4-1 0,-6 2 0,1-1 0,0 1 0,-1-1 0,1 0 0,-1 0 0,1 1 0,-1-1 0,1 0 0,-1 0 0,0 0 0,1 1 0,-1-1 0,0 0 0,0 0 0,1 0 0,-1 0 0,0 0 0,0 0 0,0 0 0,0 1 0,0-1 0,0 0 0,0 0 0,-1 0 0,1 0 0,0 0 0,0 0 0,-1 1 0,1-1 0,-1 0 0,1 0 0,-1-1 0,-18-34 0,14 28 0,-6-15-1365,0-1-5461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29.74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512 54 24575,'-31'-2'0,"1"-1"0,1-2 0,-46-12 0,-36-6 0,97 21 0,-1 1 0,1 0 0,-1 1 0,1 1 0,-27 4 0,34-2 0,0 0 0,0 0 0,1 0 0,-1 1 0,1 0 0,-1 0 0,1 1 0,1 0 0,-1 0 0,1 0 0,-1 0 0,2 1 0,-1 0 0,-7 12 0,9-14 0,0 1 0,0 0 0,0 0 0,1 0 0,-1 0 0,1 0 0,1 0 0,-1 1 0,1-1 0,0 1 0,0-1 0,0 1 0,1-1 0,0 1 0,0-1 0,0 1 0,1 0 0,0-1 0,0 1 0,3 7 0,0-5 0,1-1 0,0 0 0,0-1 0,1 1 0,-1-1 0,1 0 0,1-1 0,-1 1 0,1-1 0,0-1 0,0 1 0,1-1 0,-1 0 0,1-1 0,0 0 0,0 0 0,13 2 0,7 1 0,0-1 0,0-1 0,56 0 0,-67-4 0,-1 0 0,0 0 0,-1-1 0,23-4 0,-33 4 0,-1 0 0,0 0 0,0-1 0,-1 1 0,1-1 0,0 0 0,0 0 0,-1 0 0,1 0 0,-1-1 0,0 1 0,0-1 0,0 0 0,0 0 0,0 0 0,-1 0 0,5-7 0,2-5 0,-4 13 0,-5 25 0,-1-9 0,1 9 0,1 0 0,3 25 0,-3-38 0,1 0 0,0 0 0,1-1 0,0 1 0,0 0 0,1-1 0,6 11 0,-6-14 0,1 0 0,0-1 0,0 1 0,1-1 0,-1 0 0,1-1 0,0 1 0,0-1 0,1-1 0,-1 1 0,1-1 0,0 0 0,0 0 0,7 1 0,6 1 0,0 0 0,0-2 0,36 2 0,-55-5-33,-1 1 0,1-1-1,0 0 1,0 0 0,-1 0-1,1 0 1,0 0 0,0 0 0,-1 0-1,1 0 1,0 0 0,0 0-1,-1 0 1,1 0 0,0-1-1,0 1 1,-1 0 0,1 0 0,0-1-1,-1 1 1,1-1 0,0 1-1,-1 0 1,1-1 0,-1 1-1,1-1 1,0 0 0,-1 1 0,0-1-1,1 1 1,-1-1 0,1 0-1,-1 1 1,0-1 0,1 0-1,-1 1 1,0-1 0,0 0 0,1 0-1,-1 0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31.25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297 161 24575,'-2'0'0,"0"-1"0,-1 0 0,1 0 0,0 0 0,-1 0 0,1 0 0,0 0 0,0 0 0,0-1 0,0 1 0,0-1 0,0 1 0,-2-4 0,-14-10 0,-11 1 0,18 9 0,1-1 0,-1 1 0,1-2 0,1 1 0,-1-1 0,-13-14 0,17 14 0,0 0 0,-1 1 0,0 0 0,-1 0 0,1 1 0,-17-10 0,22 15 0,1-1 0,-1 0 0,0 1 0,1-1 0,-1 1 0,0 0 0,1-1 0,-1 1 0,0 0 0,1 0 0,-1 0 0,0 0 0,1 1 0,-1-1 0,0 0 0,1 1 0,-1-1 0,-2 2 0,2-1 0,0 1 0,0-1 0,0 1 0,1 0 0,-1 0 0,0 0 0,1 0 0,-1 0 0,1 0 0,0 0 0,0 0 0,0 0 0,0 1 0,0-1 0,0 0 0,0 6 0,-3 15 0,1 0 0,1 0 0,0 0 0,2 1 0,1-1 0,1 1 0,1-1 0,1 0 0,12 38 0,-11-46 0,1 1 0,14 27 0,-17-37 0,0-2 0,1 1 0,-1 0 0,1-1 0,0 1 0,0-1 0,1 0 0,-1 0 0,1-1 0,0 0 0,6 4 0,1-1 0,0 0 0,0-1 0,0 0 0,1-1 0,-1-1 0,18 3 0,-27-5 0,0-1 0,0 0 0,0 0 0,0 0 0,0 0 0,0 0 0,0 0 0,0-1 0,0 1 0,0-1 0,-1 0 0,1 0 0,0 0 0,0 0 0,-1-1 0,1 1 0,-1-1 0,1 1 0,-1-1 0,1 0 0,-1 0 0,0 0 0,0 0 0,0-1 0,0 1 0,-1 0 0,1-1 0,0 1 0,-1-1 0,0 0 0,0 1 0,0-1 0,2-6 0,-1-1 0,-1 0 0,0-1 0,0 1 0,-1-1 0,-1 0 0,1 1 0,-2 0 0,-2-11 0,-1-21 0,7 50 0,2 0 0,-1 0 0,1-1 0,0 1 0,0-1 0,10 11 0,43 53 0,-37-53 0,2 0 0,0-1 0,1-1 0,1-1 0,37 17 0,-21-8 0,-28-16 0,1 0 0,22 9 0,36 12 0,-71-29 2,1 0-1,-1 0 0,0 1 1,0-1-1,0 0 1,0 0-1,1 0 0,-1 0 1,0 0-1,0 0 0,0 1 1,0-1-1,1 0 1,-1 0-1,0 0 0,0 0 1,1 0-1,-1 0 0,0 0 1,0 0-1,0 0 1,1 0-1,-1 0 0,0 0 1,0 0-1,0 0 1,1 0-1,-1 0 0,0 0 1,0 0-1,1 0 0,-1-1 1,0 1-1,0 0 1,0 0-1,0 0 0,1 0 1,-1 0-1,0 0 0,0-1 1,0 1-1,0 0 1,1 0-1,-1 0 0,0-1 1,0 1-1,-5-9-1021,4 8 610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33.12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293 234 24575,'-1'-2'0,"0"0"0,0 0 0,-1 0 0,1 0 0,-1 0 0,1 1 0,-1-1 0,0 0 0,0 1 0,0-1 0,0 1 0,0 0 0,-4-2 0,-7-7 0,-39-48 0,43 46 0,0 1 0,-1 1 0,1-1 0,-2 1 0,0 1 0,0 0 0,-12-7 0,-9-6 0,26 17 0,1 1 0,0 0 0,-1 0 0,0 1 0,0 0 0,-9-4 0,15 7 0,-1 0 0,0 0 0,0 0 0,0 0 0,0 0 0,1 0 0,-1 0 0,0 0 0,0 0 0,0 1 0,0-1 0,1 0 0,-1 0 0,0 1 0,0-1 0,1 1 0,-1-1 0,0 1 0,1-1 0,-1 1 0,0-1 0,1 1 0,-1-1 0,1 1 0,-1 0 0,1-1 0,-1 1 0,1 0 0,-1 0 0,1-1 0,0 1 0,-1 0 0,1 0 0,0 0 0,0-1 0,0 1 0,0 0 0,0 1 0,-4 39 0,4-35 0,4 214 0,-3-209 0,0 0 0,1 0 0,0-1 0,1 1 0,1-1 0,-1 1 0,2-1 0,-1 0 0,1-1 0,1 1 0,0-1 0,0 0 0,1 0 0,0-1 0,0 0 0,1 0 0,0-1 0,1 0 0,-1 0 0,15 8 0,-7-4 0,-5-2 0,2-1 0,-1 0 0,15 6 0,-25-13 0,1 0 0,-1 0 0,1 0 0,0 0 0,-1 0 0,1 0 0,0-1 0,0 0 0,-1 1 0,1-1 0,0 0 0,0 0 0,-1 0 0,1-1 0,0 1 0,-1-1 0,1 0 0,0 1 0,-1-1 0,1 0 0,-1 0 0,5-3 0,-5 2 0,1-1 0,-1 0 0,0 1 0,0-1 0,0 0 0,0 0 0,-1 0 0,1 0 0,-1-1 0,0 1 0,0 0 0,0-1 0,0 1 0,0 0 0,-1-1 0,1-3 0,-1-65 0,-1 53 0,3-21 0,9-64 0,1-9 0,-12 123 0,1 0 0,0 0 0,1 0 0,0-1 0,1 1 0,0-1 0,0 0 0,7 13 0,6 8 0,23 32 0,-9-15 0,-25-39-114,-1-1 1,1 0-1,0-1 0,1 1 0,0-1 1,0 0-1,0 0 0,0-1 0,1 1 1,0-2-1,15 9 0,3-2-6712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43.30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552 1620 24575,'5'4'0,"2"0"0,-1 0 0,0-1 0,1 1 0,-1-2 0,1 1 0,0-1 0,10 2 0,4 3 0,33 10 0,-33-11 0,0 0 0,-1 2 0,0 0 0,30 18 0,-36-18 0,1 0 0,0 0 0,0-2 0,1 0 0,0 0 0,21 3 0,7-1 0,47 1 0,3 4 0,-57-7 0,49 1 0,385-7 0,-458-1 0,-1-1 0,1 0 0,-1-1 0,0 0 0,0-1 0,21-8 0,-17 5 0,1 1 0,26-6 0,73-15 0,24-5 0,-63 25 0,148 6 0,-100 4 0,848-3 0,-961 0 0,0 0 0,-1-1 0,1 0 0,0-1 0,-1-1 0,1 0 0,-1 0 0,0-1 0,0 0 0,0-1 0,-1 0 0,0-1 0,1 0 0,-2-1 0,14-11 0,96-72 0,-111 86 0,-1-1 0,-1 0 0,1-1 0,-1 1 0,0-1 0,0-1 0,-1 1 0,0-1 0,0 0 0,0 0 0,-1 0 0,0-1 0,0 1 0,-1-1 0,0 0 0,-1 0 0,0-1 0,0 1 0,0 0 0,-1-1 0,0 1 0,-1-9 0,-1-272 0,-2 106 0,4 101 0,1 16 0,-3 1 0,-12-81 0,-23-107 0,29 176 0,7 56 0,-2 0 0,0 0 0,-10-38 0,9 54 0,1-1 0,0 1 0,-1 0 0,0 1 0,0-1 0,-1 0 0,1 1 0,-1 0 0,0 0 0,0 0 0,-1 0 0,1 1 0,-1 0 0,1-1 0,-1 2 0,0-1 0,0 0 0,-1 1 0,1 0 0,0 0 0,-11-1 0,-7-2 0,1 2 0,-1 0 0,-45 2 0,13 1 0,0 3 0,0 2 0,0 2 0,-72 21 0,92-21 0,1 0 0,-43 2 0,-25 4 0,39-5 0,-1-3 0,-118-6 0,73-1 0,-2416 2 0,2518 0 0,1 0 0,-1 0 0,0 1 0,1-1 0,-1 2 0,1-1 0,-1 1 0,1 0 0,-8 3 0,11-3 0,0 0 0,0 0 0,0 1 0,1-1 0,-1 1 0,1-1 0,-1 1 0,1 0 0,0 0 0,0 0 0,0 0 0,0 0 0,1 0 0,0 0 0,-1 1 0,1-1 0,0 0 0,0 1 0,0 4 0,-3 26 0,1 0 0,2 0 0,7 64 0,-2-6 0,-3-21 0,-4 0 0,-12 76 0,-14 47 0,21-133 0,2 0 0,7 123 0,1-72 0,-3-19 0,3 101 0,-1-189 0,0 0 0,0 0 0,1-1 0,-1 1 0,1 0 0,0 0 0,0-1 0,1 1 0,-1-1 0,1 0 0,0 0 0,0 0 0,1 0 0,-1 0 0,1 0 0,0-1 0,-1 0 0,2 0 0,-1 0 0,0 0 0,7 2 0,1 1 0,-1-1 0,1-1 0,0 0 0,0 0 0,0-1 0,0-1 0,20 2 0,242-5 0,-112-2 0,306 3-1365,-437 0-5461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46.37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1 252 24575,'459'0'0,"-424"-2"0,0-2 0,-1-1 0,47-12 0,-62 11 0,0-1 0,23-12 0,21-8 0,127-21-813,-169 43 751,33-5 83,-1-2-1,59-22 1,7-3 739,-76 26-2072,-17 4-5514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46.8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148 1 24575,'4'5'0,"-1"0"0,1 0 0,0 0 0,0 0 0,1 0 0,0-1 0,-1 0 0,9 6 0,6 2 0,0 0 0,30 13 0,25 15 0,-46-23 0,-20-13 0,0 1 0,-1 0 0,0 0 0,0 0 0,0 1 0,7 8 0,-11-11 0,-1 0 0,0 1 0,0-1 0,-1 1 0,1-1 0,-1 1 0,1 0 0,-1 0 0,0-1 0,-1 1 0,1 0 0,-1 0 0,1 0 0,-1 0 0,0 0 0,-1 0 0,1 0 0,-2 5 0,0 2 0,0 0 0,-1 0 0,-1 0 0,0 0 0,0-1 0,-7 11 0,8-15 0,0-1 0,-1 1 0,0-1 0,0 0 0,-1 0 0,1 0 0,-1 0 0,0-1 0,-1 0 0,1 0 0,-11 6 0,-6 2 0,1 0 0,-34 28 0,21-15 0,20-16 0,-1-1 0,0 0 0,-32 11 0,32-14 0,0 1 0,1 0 0,-1 1 0,-24 18 0,17-8-1365,2 0-5461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48.33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24575,'0'4'0,"1"-1"0,-1 1 0,1-1 0,0 1 0,0-1 0,0 1 0,0-1 0,1 0 0,-1 0 0,1 1 0,0-1 0,2 3 0,33 35 0,-5-4 0,139 187 0,-50-70 0,-83-99 0,-21-30 0,0-1 0,36 38 0,-44-52 0,0 2 0,0 0 0,-1 0 0,0 0 0,9 22 0,-9-18 0,1 1 0,18 24 0,-6-10 0,-2 0 0,-1 1 0,-1 1 0,15 42 0,-22-52 0,-8-19-151,0 1-1,0-1 0,0 0 0,1 1 1,0-1-1,0-1 0,0 1 1,5 5-1,10 5-6674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49.7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1 512 24575,'2'0'0,"-1"-1"0,1 1 0,0-1 0,0 1 0,-1-1 0,1 1 0,0-1 0,-1 0 0,1 0 0,0 0 0,-1 0 0,1 0 0,-1 0 0,0-1 0,1 1 0,-1 0 0,0-1 0,0 1 0,0-1 0,0 1 0,2-4 0,16-40 0,-15 34 0,27-84 0,-17 48 0,20-44 0,-22 68 0,0 2 0,21-28 0,-1 4 0,-29 40 0,0 0 0,0 0 0,1 1 0,0 0 0,0 0 0,0 0 0,0 0 0,0 0 0,1 1 0,0 0 0,0 0 0,10-5 0,-12 7 0,0 1 0,0-1 0,0 1 0,0-1 0,0 1 0,0 0 0,0 0 0,0 0 0,0 0 0,0 1 0,0-1 0,0 1 0,0 0 0,0 0 0,0 0 0,0 0 0,0 1 0,0-1 0,-1 1 0,1-1 0,-1 1 0,1 0 0,-1 0 0,0 0 0,4 5 0,5 5 0,-2 1 0,1 0 0,-1 1 0,9 21 0,-10-20 0,1 0 0,0 0 0,19 23 0,-22-31 0,-1 1 0,0-1 0,0 1 0,-1 0 0,0 0 0,0 1 0,-1-1 0,0 1 0,-1 0 0,0 0 0,0 0 0,1 12 0,-1 16 0,-5 66 0,1-45 0,0 142 0,1-315 0,3-132 0,0 222 0,2-1 0,0 1 0,2 0 0,1 0 0,18-44 0,-23 65 0,1 0 0,0-1 0,0 2 0,1-1 0,-1 0 0,1 1 0,0-1 0,0 1 0,0 0 0,0 1 0,1-1 0,-1 1 0,1 0 0,-1 0 0,1 0 0,0 0 0,0 1 0,0 0 0,0 0 0,0 0 0,0 1 0,6-1 0,-2 1 0,0 0 0,1 0 0,-1 1 0,0 0 0,0 0 0,0 1 0,0 0 0,0 1 0,-1 0 0,1 0 0,12 7 0,-8 0 0,0 0 0,21 22 0,5 3 0,-32-28 0,0-1 0,-1 1 0,1 0 0,-2 0 0,1 1 0,-1 0 0,0 0 0,0 0 0,6 16 0,-2 3 0,12 54 0,-9-28 0,-7-30 0,-2-1 0,0 1 0,-1 25 0,3 30 0,-4-73 0,-1 0 0,1 0 0,0 1 0,1-1 0,-1 0 0,1 0 0,0 0 0,0 0 0,1-1 0,-1 1 0,1 0 0,0-1 0,0 0 0,1 0 0,-1 0 0,1 0 0,0 0 0,0-1 0,0 1 0,0-1 0,1 0 0,-1-1 0,1 1 0,0-1 0,0 0 0,0 0 0,0 0 0,0-1 0,0 0 0,0 0 0,1 0 0,-1 0 0,0-1 0,0 0 0,1 0 0,-1-1 0,7 0 0,15-6 0,0-1 0,0-1 0,45-23 0,-21 10 0,-25 9 0,1-1 0,28-21 0,-27 17 0,34-17 0,34-12-1365,-73 35-5461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8:46.9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24575,'0'756'-1365,"0"-727"-5461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53.61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524 263 24575,'1'-1'0,"1"1"0,-1-1 0,1 1 0,-1-1 0,0 0 0,1 1 0,-1-1 0,0 0 0,0 0 0,1 0 0,-1 0 0,0 0 0,0 0 0,0 0 0,0-1 0,0 1 0,-1 0 0,2-3 0,13-27 0,-13 26 0,0 0 0,0-1 0,0 1 0,-1 0 0,0-1 0,0 1 0,0-1 0,-1 1 0,0-1 0,0 1 0,-1-1 0,0-6 0,0 9 0,-1-1 0,1 0 0,-1 1 0,0-1 0,0 1 0,0 0 0,0 0 0,0-1 0,-1 1 0,0 1 0,1-1 0,-1 0 0,0 1 0,0-1 0,-1 1 0,1 0 0,0 0 0,-5-2 0,-35-19 0,31 15 0,-1 0 0,0 2 0,0-1 0,-1 2 0,0 0 0,-25-6 0,28 9 0,0 1 0,0 0 0,0 0 0,0 2 0,0-1 0,0 1 0,0 0 0,-16 5 0,22-4 0,-1 0 0,0 1 0,1-1 0,-1 1 0,1 1 0,0-1 0,0 1 0,0-1 0,1 1 0,-1 1 0,1-1 0,0 1 0,0-1 0,1 1 0,-1 0 0,-3 9 0,-5 6 0,-1 0 0,-18 21 0,19-26 0,0 1 0,1 0 0,-16 32 0,19-31 0,1 1 0,1 0 0,0 0 0,1 0 0,1 1 0,1-1 0,1 1 0,1 0 0,0 0 0,4 37 0,-2-50 0,1-1 0,0 1 0,0-1 0,0 1 0,0-1 0,1 0 0,0 0 0,0 0 0,1 0 0,-1 0 0,1-1 0,0 1 0,0-1 0,1 0 0,-1 0 0,1-1 0,0 1 0,0-1 0,0 0 0,0-1 0,0 1 0,1-1 0,-1 0 0,11 2 0,-9-2 0,0 0 0,1 0 0,-1-1 0,1 0 0,0-1 0,-1 0 0,1 0 0,0-1 0,-1 1 0,1-2 0,-1 1 0,1-1 0,-1 0 0,0-1 0,0 1 0,0-1 0,0-1 0,11-7 0,1-3 0,-1-1 0,-1-1 0,0 0 0,-1-2 0,-1 0 0,0 0 0,19-36 0,11-11 0,-34 52 0,0-1 0,-2 0 0,0-1 0,9-20 0,-1-6-109,57-125-1147,-60 136-5570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54.57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1 767 24575,'1'-4'0,"0"-1"0,1 1 0,0 1 0,0-1 0,0 0 0,1 0 0,-1 1 0,1-1 0,0 1 0,3-3 0,2-4 0,18-22 0,-15 21 0,-1-1 0,-1 0 0,0-1 0,-1 0 0,0 0 0,-1-1 0,0 0 0,5-17 0,-3-5 0,-1 0 0,-2-1 0,-1 0 0,-1-63 0,-3 47 0,1 31 0,-2 0 0,0 0 0,-1 0 0,-2 0 0,-7-34 0,5 43 0,2 6 0,1 1 0,0-1 0,0 1 0,0-1 0,0-10 0,2 17 0,0-1 0,0 0 0,0 0 0,0 0 0,0 1 0,0-1 0,0 0 0,1 0 0,-1 0 0,0 1 0,0-1 0,1 0 0,-1 1 0,1-1 0,-1 0 0,0 1 0,1-1 0,-1 0 0,1 1 0,0-1 0,0 0 0,0 0 0,1 1 0,-1-1 0,0 1 0,1 0 0,-1-1 0,1 1 0,-1 0 0,1 0 0,-1 0 0,0 0 0,1 0 0,-1 0 0,1 0 0,-1 1 0,0-1 0,3 1 0,8 3 0,0 1 0,0 1 0,0 0 0,13 8 0,11 6 0,22 6 0,-45-22 0,0 1 0,0 1 0,0 0 0,-1 1 0,1 0 0,-2 1 0,1 1 0,16 15 0,-16-13 0,1 0 0,1 0 0,-1-1 0,2-1 0,-1 0 0,23 9 0,-23-11 0,1 0 0,-1 1 0,-1 0 0,1 1 0,-2 1 0,1 0 0,15 16 0,-12-5 0,-7-10 0,0 0 0,0 0 0,13 10 0,-16-16 0,-1 1 0,0-1 0,0 1 0,0 1 0,-1-1 0,1 1 0,-2-1 0,1 1 0,-1 0 0,0 1 0,0-1 0,-1 0 0,0 1 0,1 11 0,0 3 0,-1 0 0,-1 0 0,-5 42 0,-11 23 0,8-60 0,-4 47 0,11-66 0,0 0 0,0 0 0,0 0 0,1 0 0,0 0 0,1 0 0,0 0 0,0 0 0,1-1 0,3 9 0,7 3-1365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55.4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24575,'2'0'0,"0"1"0,0-1 0,1 1 0,-2-1 0,1 1 0,0 0 0,0 0 0,0 0 0,0 0 0,0 0 0,-1 1 0,1-1 0,0 0 0,-1 1 0,1-1 0,-1 1 0,0-1 0,2 4 0,23 37 0,-19-28 0,36 50 0,66 79 0,-67-90 0,38 63 0,-64-93 0,2-1 0,0 0 0,27 24 0,-15-15 0,-17-19 0,1-1 0,0 0 0,24 13 0,2 2 0,-28-17 0,-1-1 0,1-1 0,0 0 0,1 0 0,-1-2 0,1 1 0,0-2 0,1 0 0,-1 0 0,1-1 0,0-1 0,0 0 0,14 0 0,78-3-1365,-77 0-5461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55.9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24575,'2'0'0,"-1"0"0,1 1 0,0-1 0,-1 1 0,1-1 0,0 1 0,-1 0 0,1 0 0,0 0 0,-1 0 0,1 0 0,-1 0 0,0 0 0,1 0 0,-1 0 0,0 1 0,0-1 0,0 0 0,1 3 0,20 34 0,-11-19 0,20 27 0,-11-18 0,29 58 0,-35-55 0,-10-21 0,0-1 0,0 0 0,0 0 0,1 0 0,0 0 0,1-1 0,0 0 0,1 0 0,-1-1 0,10 8 0,25 16-1365,-25-17-5461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56.38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309 0 24575,'-12'30'0,"5"-16"0,-1 6 0,0-1 0,-2 0 0,-1 0 0,-21 29 0,-61 61 0,80-94 0,-2 3 0,2 1 0,-18 32 0,0 0 0,17-31-1365,4-3-5461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57.33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350 109 24575,'-1'-3'0,"1"-1"0,-1 1 0,0 0 0,0 0 0,-1 0 0,1 0 0,0 0 0,-1 1 0,0-1 0,0 0 0,0 1 0,0-1 0,0 1 0,0 0 0,-1 0 0,1-1 0,-1 2 0,1-1 0,-1 0 0,0 0 0,0 1 0,-6-3 0,0 0 0,-1 0 0,1 1 0,-1 0 0,0 0 0,0 1 0,-12-1 0,18 2 0,-1 1 0,1 0 0,-1 1 0,1-1 0,-1 1 0,1 0 0,-1 0 0,1 0 0,0 0 0,-1 1 0,1 0 0,0 0 0,0 0 0,0 0 0,0 1 0,0-1 0,1 1 0,-1 0 0,-4 6 0,-2 3 0,1 0 0,0 1 0,1 1 0,-9 19 0,3-7 0,3-3 0,1 0 0,1 1 0,1 0 0,1 0 0,1 1 0,1 0 0,-2 34 0,6 181 0,4-115 0,-4-85 0,-1-22 0,2-1 0,0 1 0,1-1 0,1 1 0,5 21 0,-6-35 0,0 0 0,1 0 0,-1 0 0,1-1 0,0 1 0,0 0 0,1-1 0,-1 1 0,1-1 0,-1 0 0,1 1 0,0-1 0,0-1 0,1 1 0,-1 0 0,1-1 0,-1 0 0,1 0 0,0 0 0,-1 0 0,1 0 0,0-1 0,0 0 0,0 0 0,1 0 0,7 1 0,2 0 0,0-1 0,0 0 0,0-1 0,0-1 0,0 0 0,25-5 0,-30 3 0,0 0 0,0 0 0,0-1 0,-1 0 0,0 0 0,0-1 0,0 0 0,0-1 0,-1 0 0,0 0 0,8-8 0,-7 4 0,0 0 0,-1 0 0,0-1 0,-1 0 0,0-1 0,0 1 0,-2-1 0,1 0 0,-1 0 0,3-20 0,0 8 0,17-34 0,-16 41 0,-1-1 0,-1-1 0,9-36 0,-11 22 0,-1-47 0,-3 50 0,1 0 0,7-41 0,12-58 0,-19 111 0,0 1 0,-2 0 0,1 0 0,-2 0 0,-5-26 0,4 36-105,0 0 0,0 0 0,0 0 0,-1 0 0,0 1 0,0-1 0,-1 1 0,1 0 0,-1 1 0,-1-1 0,1 1 0,-12-8 0,0 1-6721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4:58.4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319 1 24575,'-7'-1'0,"1"1"0,-1 0 0,0 1 0,1 0 0,-1 0 0,1 0 0,-1 1 0,1-1 0,0 2 0,0-1 0,0 1 0,0 0 0,0 0 0,0 0 0,1 1 0,0 0 0,0 0 0,0 0 0,0 1 0,0 0 0,1 0 0,0 0 0,0 0 0,0 1 0,1-1 0,0 1 0,0 0 0,0 0 0,-1 7 0,-50 164 0,50-163 0,1-4 0,-1 0 0,-1 1 0,0-2 0,-9 15 0,8-15 0,0 1 0,1 1 0,0-1 0,-4 12 0,4-2 0,-5 10 0,2 1 0,1 1 0,-3 37 0,9-61 0,0 0 0,1 0 0,1 0 0,-1 0 0,1 0 0,0 0 0,1-1 0,0 1 0,0 0 0,1-1 0,0 1 0,0-1 0,1 0 0,-1 0 0,2 0 0,-1 0 0,1-1 0,7 8 0,-5-9 0,-1-1 0,2 0 0,-1 0 0,0-1 0,1 0 0,0 0 0,-1-1 0,1 0 0,0 0 0,0-1 0,9 1 0,18 4 0,6 1 0,0-2 0,1-2 0,63-3 0,-65-1 0,-29 1 0,1-2 0,-1 1 0,0-1 0,0-1 0,0 0 0,0-1 0,-1 0 0,13-7 0,-6 2 0,0 0 0,-1-2 0,0 0 0,14-14 0,-26 21 0,-1 0 0,1-1 0,-1 1 0,0-1 0,0 1 0,-1-1 0,0 0 0,1 0 0,-1 0 0,1-7 0,11-23 0,-1 9 0,-1 0 0,-2 0 0,0-1 0,-2 0 0,-1 0 0,-1-1 0,-2 0 0,0 0 0,-2 0 0,-1-1 0,-2 1 0,-5-41 0,5 61 0,-1 0 0,0 1 0,-1-1 0,0 1 0,0-1 0,-1 1 0,0 0 0,0 1 0,0-1 0,-1 1 0,0 0 0,0 0 0,-1 0 0,1 0 0,-1 1 0,-1 0 0,1 1 0,-1-1 0,-9-4 0,-59-36-1365,53 34-5461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5:48.21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150 1 24575,'-1'40'0,"-1"0"0,-12 60 0,7-48 0,3-1 0,3 81 0,2-78 0,-2 0 0,-10 64 0,-4 34 0,11-88 0,-9 20 0,7-55 0,-2 38 0,7-36 0,2-17 0,-2 1 0,0-1 0,0 0 0,-1 0 0,-1-1 0,-1 1 0,-7 21 0,3-15 0,1 0 0,0 1 0,2 0 0,0 0 0,2 0 0,0 0 0,2 1 0,0-1 0,1 1 0,1-1 0,1 1 0,1-1 0,8 28 0,-9-42 0,1-1 0,0 0 0,0 0 0,1 0 0,0-1 0,0 1 0,0-1 0,0 0 0,1 0 0,0-1 0,0 1 0,0-1 0,9 5 0,8 4 0,0-1 0,33 12 0,-34-16 0,-1 1 0,32 19 0,-42-20 0,0-2 0,1 1 0,0-2 0,-1 1 0,2-2 0,18 7 0,-23-10 0,-1 0 0,0 0 0,1-1 0,-1 0 0,1 0 0,-1 0 0,0-1 0,1 0 0,-1 0 0,0-1 0,0 1 0,1-2 0,-1 1 0,8-5 0,-2 2 0,-1-1 0,1 0 0,-1-1 0,0-1 0,-1 0 0,0 0 0,0-1 0,-1 0 0,0-1 0,0 1 0,-1-2 0,-1 1 0,1-1 0,-2-1 0,0 1 0,5-14 0,-2 1 0,-1-1 0,4-28 0,-2 8 0,15-19 0,-19 50 0,-1 1 0,0-1 0,6-27 0,8-88 0,-18 125 0,0 1 0,0-1 0,-1 1 0,0-1 0,1 1 0,-1-1 0,0 0 0,0 1 0,-1-1 0,1 1 0,-1-1 0,0 0 0,0 1 0,0 0 0,0-1 0,-1 1 0,1 0 0,-1-1 0,0 1 0,0 0 0,0 0 0,0 0 0,-1 1 0,1-1 0,-1 1 0,0-1 0,0 1 0,1 0 0,-1 0 0,-6-3 0,-2-1 0,0 1 0,0 0 0,-1 1 0,0 0 0,0 1 0,0 0 0,0 0 0,-21 0 0,-106 4 0,81 1 0,23-1-273,1 2 0,-1 1 0,1 2 0,-40 12 0,50-9-6553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5:49.66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35 1 24575,'-1'4'0,"1"0"0,-1-1 0,0 1 0,0 0 0,0 0 0,-3 6 0,-5 14 0,2 30 0,1-1 0,3 0 0,2 1 0,7 54 0,8-20 0,-8-60 0,2 40 0,-7-44 0,-2-15 0,2-1 0,-1 1 0,1 0 0,0 0 0,5 16 0,-5-23 0,1 1 0,-1-1 0,0 1 0,1-1 0,-1 0 0,1 0 0,0 0 0,0 0 0,0 0 0,0 0 0,0 0 0,0 0 0,0-1 0,0 1 0,1-1 0,-1 0 0,1 0 0,-1 0 0,1 0 0,-1 0 0,1 0 0,0-1 0,4 1 0,33 3 0,0-3 0,0-1 0,56-7 0,-87 6 0,0 0 0,1 0 0,-1-1 0,0-1 0,0 1 0,0-2 0,-1 1 0,1-1 0,-1 0 0,0-1 0,11-7 0,-11 4 0,0 0 0,0 0 0,0 0 0,-1-1 0,-1 0 0,0 0 0,0-1 0,0 0 0,4-13 0,-4 8 0,-1-1 0,-1 1 0,-1-1 0,3-23 0,-5 25 0,1 1 0,0 0 0,1-1 0,0 1 0,1 0 0,1 1 0,8-18 0,-4 15 0,-1-1 0,-1 0 0,0 0 0,-2-1 0,1 1 0,-2-1 0,0-1 0,1-27 0,16-72 0,-14 98 0,-6 19 0,-1 0 0,0 0 0,0 0 0,1 0 0,-1 0 0,0 0 0,1 0 0,-1 0 0,0 0 0,0 0 0,1 0 0,-1 0 0,0 0 0,1 0 0,-1 0 0,0 0 0,0 0 0,1 0 0,-1 0 0,0 1 0,0-1 0,1 0 0,-1 0 0,0 0 0,0 0 0,1 1 0,-1-1 0,0 0 0,0 0 0,0 0 0,1 1 0,-1-1 0,0 0 0,0 0 0,0 1 0,2 3 0,0-1 0,0 1 0,0 0 0,-1 0 0,0 0 0,1 0 0,-1 4 0,7 83 0,-6-58 0,6 42 0,11 89 0,-16-150 0,1 0 0,1-1 0,10 23 0,2 2 0,12 53 0,11 28 0,-34-108 0,0-1 0,0 0 0,1 0 0,0-1 0,14 14 0,13 19 0,-29-36 0,0 1 0,1-1 0,0 0 0,1-1 0,-1 0 0,1 0 0,0 0 0,0 0 0,0-1 0,1-1 0,0 1 0,-1-1 0,1 0 0,1-1 0,-1 0 0,0 0 0,0-1 0,1 0 0,-1 0 0,15-2 0,5 0 0,-1-2 0,0 0 0,1-2 0,-2-1 0,30-11 0,-26 7-151,-1-2-1,-1 0 0,0-2 0,-1-1 1,0-1-1,-2-2 0,0 0 1,38-37-1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5:50.44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753 123 24575,'0'-6'0,"0"-2"0,0 0 0,0 0 0,-1 0 0,0 0 0,-3-11 0,3 17 0,0-1 0,0 1 0,0-1 0,-1 1 0,1-1 0,-1 1 0,0 0 0,0 0 0,0 0 0,0 0 0,0 0 0,0 0 0,0 1 0,0-1 0,-1 1 0,1-1 0,-1 1 0,1 0 0,-4-1 0,-7-2 0,1 0 0,-2 1 0,1 0 0,0 1 0,-1 0 0,-23 1 0,27 1 0,1 1 0,-1 0 0,1 0 0,0 1 0,0 0 0,0 0 0,0 1 0,0 1 0,1-1 0,-14 8 0,15-5 0,0 0 0,1 0 0,-1 1 0,1 0 0,-7 11 0,-11 12 0,11-14 0,1 0 0,0 2 0,2-1 0,0 1 0,1 1 0,-13 36 0,1-4 0,-34 52 0,54-100 0,-21 50 0,3 2 0,1 0 0,-9 60 0,22-96 0,0 0 0,-1 0 0,-1 0 0,-15 27 0,11-24 0,2 0 0,-10 32 0,3 6 0,-12 94 0,16-69 0,6-46 0,-3 55 0,9 13-1365,0-75-5461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8:48.08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0 166 24575,'4'-1'0,"0"-1"0,0 1 0,0 0 0,0-1 0,0 0 0,0 0 0,-1 0 0,4-3 0,9-3 0,0 1 0,1 1 0,0 1 0,0 0 0,33-3 0,-27 4 0,-1 0 0,25-9 0,4-2 0,89-15 0,-111 25 0,2 0 0,54 1 0,-56 3 0,1 0 0,39-9 0,-15 2-111,0 3-1,0 1 1,60 5-1,-67-1-807,-17 0-5907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5:51.0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64 24575,'7'-1'0,"1"0"0,0 0 0,-1-1 0,1 0 0,-1 0 0,1-1 0,-1 0 0,12-6 0,32-12 0,-12 14 0,1 1 0,0 2 0,0 2 0,70 5 0,-21 0 0,-42-2 0,0 2 0,53 11 0,-58-9-682,82 2-1,-92-7-6143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5:51.7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24575,'714'0'0,"-689"2"0,-1 2 0,1 0 0,-1 2 0,0 1 0,-1 1 0,33 14 0,7 3 0,207 93 0,-212-93-1365,-35-17-5461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5:52.2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24575,'2'8'0,"-1"0"0,1-1 0,1 1 0,-1-1 0,1 0 0,0 0 0,1 0 0,0 0 0,0 0 0,6 6 0,8 17 0,63 105 0,-58-97 0,-2 0 0,31 82 0,-47-109 0,1 1 0,1-1 0,0 0 0,0-1 0,12 13 0,-12-16 0,0 1 0,-1 0 0,0 0 0,-1 0 0,0 1 0,0 0 0,0 0 0,-1 1 0,-1-1 0,3 12 0,-3-11 0,-1 1 0,0 0 0,-1 0 0,0 0 0,-1 0 0,-1 0 0,1 0 0,-1 0 0,-1-1 0,0 1 0,-1 0 0,0-1 0,-1 1 0,0-1 0,0 0 0,-1 0 0,0-1 0,-1 1 0,-8 9 0,10-13 0,-1 0 0,0 0 0,0-1 0,0 0 0,-1 0 0,1 0 0,-1-1 0,-1 0 0,1 0 0,0 0 0,-1-1 0,0 0 0,0 0 0,0 0 0,0-1 0,-13 2 0,-10-1-268,0-1 0,-41-2-1,60 0-291,-20-1-6266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5:53.57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208 30 24575,'0'554'0,"-1"-540"0,-1 1 0,0-1 0,-1 0 0,-1 0 0,0 0 0,-8 18 0,5-15 0,1-1 0,1 1 0,-6 34 0,6 23 0,-4 29 0,-4 47 0,8-82 0,-21 112 0,26-485 0,-1-21 0,3 303 0,1 1 0,1-1 0,1 1 0,1 0 0,15-37 0,6-22 0,-12 28 0,3 1 0,2 1 0,43-80 0,-49 104 0,-4 9 0,1-1 0,18-24 0,-24 37 0,1 0 0,0 0 0,0 1 0,0 0 0,0 0 0,1 0 0,0 1 0,0 0 0,0 0 0,9-3 0,11-3 0,1 2 0,0 1 0,0 1 0,1 1 0,-1 2 0,1 0 0,35 3 0,-58 0 0,0 1 0,0-1 0,0 1 0,-1 0 0,1 1 0,-1 0 0,1 0 0,-1 0 0,1 0 0,-1 1 0,0 0 0,6 4 0,-4-1 0,-1 1 0,1 0 0,-1 0 0,0 0 0,-1 1 0,8 14 0,25 29 0,-28-40 0,0 1 0,12 22 0,11 27 0,55 114 0,-80-157 0,-2 0 0,0 1 0,-1 0 0,-1 0 0,-1 0 0,-1 0 0,0 36 0,-3-40 0,-2 0 0,0 0 0,0 0 0,-2-1 0,0 0 0,0 0 0,-1 0 0,-1 0 0,-1-1 0,1-1 0,-2 1 0,0-1 0,0 0 0,-1-1 0,-1 0 0,-23 18 0,-104 56 0,118-76 0,0-1 0,-1-1 0,-1-1 0,1 0 0,-1-2 0,0-1 0,-28 2 0,-2 1 0,-28 0 0,-94-2 0,156-6 0,1-1 0,0-1 0,-1 0 0,1-1 0,1-1 0,-1 0 0,-24-14 0,-27-9 0,44 17 0,23 12 0,0 0 0,0-1 0,1 1 0,-1 0 0,0 0 0,1 0 0,-1-1 0,0 1 0,1 0 0,-1-1 0,1 1 0,-1-1 0,1 1 0,-1-1 0,1 1 0,-1-1 0,1 1 0,-1-1 0,1 1 0,-1-1 0,1 0 0,0 1 0,-1-1 0,1 0 0,0 1 0,0-1 0,0 0 0,-1 1 0,1-2 0,6 5 0,-1 1 0,1 0 0,-1 0 0,0 0 0,5 5 0,50 39 0,-46-38 0,-1-1 0,-1 1 0,1 1 0,-2 0 0,11 14 0,-3-2 0,33 30 0,8 10 0,19 19 0,-52-55 0,31 37 0,-44-48 0,0 0 0,27 21 0,-27-25 0,0 1 0,0 0 0,17 24 0,-3 1 0,42 44 0,-56-67 0,1-1 0,1-1 0,-1 0 0,2-1 0,29 16 0,26 15 0,-57-32 0,1-1 0,0 0 0,0-2 0,1 0 0,32 11 0,-4-8-341,0-1 0,1-2-1,72 3 1,-89-11-6485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5:54.1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24575,'0'86'0,"17"120"0,-7-67 0,-7-60 0,10 7 0,-7-57 0,1 36 0,-5 227 61,-3-153-1487,1-110-5400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5:54.81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24575,'1003'0'0,"-972"1"0,0 2 0,0 1 0,56 15 0,-63-8-1365,-4 3-5461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5:55.61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0 178 24575,'10'-6'0,"-1"-1"0,1 2 0,1 0 0,-1 0 0,1 0 0,0 2 0,0-1 0,12-1 0,27-9 0,-24 6 0,42-6 0,-53 11 0,0-1 0,0 0 0,-1-1 0,19-9 0,-18 7 0,1 1 0,0 1 0,22-6 0,38 3 0,-49 7 0,34-8 0,2 0-26,0 3 0,1 2 0,85 6 0,-43 0-1235,-78-2-5565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5:57.08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119 30 24575,'1'17'0,"1"0"0,0 0 0,6 19 0,5 33 0,-8 305 0,-7-205 0,2 462 0,0-993 0,1 348 0,1 0 0,0 0 0,1 0 0,0 0 0,2 0 0,7-17 0,-6 15 0,0 0 0,-1-1 0,-1 0 0,3-18 0,-3-25 0,-3 33 0,8-49 0,-3 35 0,-1 0 0,-2-52 0,0 2 0,0 67 0,0 0 0,1 0 0,2 0 0,8-24 0,-11 40 0,1 0 0,0 0 0,0 1 0,1-1 0,0 1 0,0 0 0,1 0 0,-1 1 0,2-1 0,-1 2 0,1-1 0,0 0 0,7-3 0,11-6 0,1 1 0,43-15 0,-15 5 0,-42 19 0,0 1 0,1-1 0,-1 2 0,1 0 0,-1 0 0,1 1 0,0 1 0,15 0 0,-22 0 0,0 2 0,1-1 0,-1 1 0,0 0 0,1 1 0,-1-1 0,0 1 0,0 0 0,0 1 0,-1-1 0,1 1 0,-1 0 0,1 1 0,-1-1 0,0 1 0,0 0 0,0 0 0,4 7 0,1 1 0,72 96 0,-48-61 0,-26-39 0,-1 1 0,0 1 0,-1-1 0,0 1 0,0 1 0,-1-1 0,0 1 0,-1-1 0,4 15 0,-2 21 0,-2 1 0,-2-1 0,-2 1 0,-7 57 0,7-100 0,-2 16 0,0 0 0,-1-1 0,-9 33 0,11-48 0,0 0 0,-1 1 0,0-1 0,1 0 0,-2 0 0,1-1 0,0 1 0,-1 0 0,1-1 0,-1 1 0,0-1 0,0 0 0,-1 0 0,1 0 0,-1 0 0,1-1 0,-1 1 0,0-1 0,0 0 0,0 0 0,0-1 0,-7 3 0,-1-2 0,0 0 0,-1-1 0,1 0 0,0-1 0,-1 0 0,1-1 0,-1 0 0,-18-5 0,-3-4 0,-54-23 0,30 10 0,42 18 0,0 1 0,0 1 0,0 0 0,-19 0 0,25 3 0,0-1 0,-1 0 0,1 0 0,-1-1 0,1-1 0,0 1 0,0-2 0,0 1 0,1-1 0,-1-1 0,1 0 0,-9-6 0,8 4 0,0 0 0,-1 0 0,1 1 0,-1 1 0,-1 0 0,-16-5 0,-73-14 0,26 7 0,49 11-1365,4 1-5461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6:10.52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1072 1 24575,'-6'2'0,"0"0"0,0 0 0,0 0 0,0 1 0,1 0 0,-1 0 0,1 1 0,0 0 0,0 0 0,-5 5 0,-1-1 0,-18 14 0,-1-1 0,-56 28 0,-7 3 0,63-33 0,-63 28 0,11-16 0,19-8 0,-70 37 0,92-41 0,-1-2 0,-1-2 0,-74 17 0,86-26-2,22-5-271,0 0 1,0 1-1,1 1 1,-14 5-1,-2 5-6553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6:11.49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124 1 24575,'-1'15'0,"-1"1"0,-1 0 0,0-1 0,-11 27 0,0 5 0,7-25 0,0 0 0,-18 33 0,14-32 0,-15 44 0,23-56 0,1-6 0,1 1 0,-1-1 0,1 1 0,0 0 0,0 7 0,1-11 0,1 0 0,-1 0 0,0 0 0,1 0 0,0 0 0,-1 0 0,1 0 0,0 0 0,0 0 0,0 0 0,0 0 0,0 0 0,0 0 0,1-1 0,-1 1 0,1-1 0,-1 1 0,2 1 0,15 11 0,1-1 0,0-1 0,1-1 0,0 0 0,0-1 0,1-2 0,1 0 0,-1-1 0,1-1 0,0-1 0,29 3 0,30-1 0,149-6 0,-113-3 0,135 2-1365,-220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8:50.0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0 692 24575,'1'-4'0,"0"0"0,1 1 0,0-1 0,-1 1 0,1-1 0,0 1 0,1 0 0,-1 0 0,0 0 0,1 0 0,0 0 0,5-4 0,6-7 0,7-10 0,32-27 0,13-14 0,-33 17 0,-26 37 0,0-1 0,1 1 0,10-10 0,-7 8 0,-1 0 0,0-1 0,10-18 0,-13 20 0,0 1 0,1-1 0,0 1 0,1 0 0,16-15 0,-7 9 0,25-29 0,-30 30 0,1 1 0,1 0 0,19-14 0,-24 21 0,-1 0 0,0-1 0,13-16 0,12-12 0,-33 36 0,0 1 0,0-1 0,1 0 0,-1 0 0,0 1 0,0-1 0,1 0 0,-1 1 0,0 0 0,1-1 0,-1 1 0,1 0 0,-1-1 0,0 1 0,1 0 0,-1 0 0,1 0 0,-1 0 0,0 1 0,1-1 0,-1 0 0,1 0 0,-1 1 0,0-1 0,1 1 0,-1-1 0,0 1 0,0 0 0,1 0 0,-1-1 0,0 1 0,0 0 0,0 0 0,0 0 0,0 0 0,0 0 0,0 0 0,1 2 0,3 3 0,-1 0 0,0 1 0,0-1 0,0 1 0,4 11 0,79 229 0,-78-230 0,0 0 0,1 0 0,18 24 0,0-1 0,30 39-20,-44-62-148,-1 0 0,0 1 0,-2 0 0,0 1-1,0 0 1,-2 1 0,8 24 0,-11-23-6658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9:36.7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0 307 24575,'5'0'0,"-1"0"0,1-1 0,-1 0 0,0 0 0,1 0 0,-1-1 0,0 1 0,0-1 0,0 0 0,0 0 0,0 0 0,0-1 0,0 1 0,4-5 0,5-6 0,0 0 0,14-20 0,17-15 0,-23 32 0,0 1 0,32-16 0,21-15 0,-9-6-1365,-49 39-5461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0:09.19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14920 0 24575,'0'88'0,"17"124"0,-6-138-207,19 143-895,-18-129 1082,4 54-54,-16-116 101,0-1-510,1 1 0,1-1 0,2 0 0,0 0 1,9 27-1,-3-18 438,-2 0 1,-1 1-1,-1 0 1,1 44-1,-8 146 77,-2-91-46,3 912 14,2-1001 5,11 60 1,2 34 1279,-15-63 554,0-26-1602,2 0 1,12 79 0,-6-69-282,-2 0 1,-3 0-1,-6 69 0,1-22 645,2 2238-3487,-3-2309 2568,0 1-1,-3-1 1,-11 43 0,7-36-157,-8 68-1,14-5 211,-6 52-602,-5 78-173,11-141 878,-9 51 162,-1 35 0,0 67 0,-1 35 0,16-222 0,0-18 0,-1 1 0,-2-1 0,-2 0 0,-14 62 0,6-51 115,2 0-1,-6 110 1,17 112 446,2-106-413,-1-29-136,-5 151 23,-11-181-35,-1 29 0,15 379 2441,1-245 1666,1-239-4107,11 60 0,-7-57 0,2 47 0,-8 46 0,-2-70 0,2 0 0,13 84 0,-5-84-643,-1 107-1,-3-38 574,9-23 92,0 15-340,2 38-1346,-3-41 899,-8-91 765,1-1 0,2 0 0,0-1 0,13 31 0,-7-23 0,11 54 0,-9 30 0,-1-6 0,23 78 3151,-37-190-3132,0 0-1,0 0 1,0 1-1,0-1 1,0 0 0,1 1-1,-1-1 1,0 0-1,0 1 1,0-1-1,0 0 1,0 1 0,0-1-1,0 0 1,0 1-1,0-1 1,0 0-1,0 1 1,0-1 0,0 0-1,0 1 1,-1-1-1,1 0 1,0 1 0,0-1-1,0 0 1,0 1-1,-1-1 1,1 0-1,0 0 1,0 1 0,0-1-1,-1 0 1,1 0-1,0 1 1,-1-1-1,1 0 1,0 0 0,0 0-1,-1 0 1,1 1-1,0-1 1,-1 0-1,1 0 1,-1 0 0,-17-11 145,-20-28-299,36 37 182,-200-209-47,197 206 0,0 1 0,0 0 0,-1 0 0,0 1 0,1 0 0,-1 0 0,0 0 0,0 1 0,-1-1 0,1 1 0,-1 1 0,1 0 0,-12-2 0,-10 1 0,-55 4 0,47-1 0,-53-2 0,40 0 0,-69 7 0,97-2-388,0 1 0,-29 11 0,30-9 314,-1-1-1,-32 6 0,-66-3-384,-11 1-652,-9 3 257,-232-9 1,202-6 746,-2131 2-2519,2109 15 2626,11 0 0,-720-14 0,436-3 0,-952 2-6,1396-1 6,-1-2 0,1 0 0,0-1 0,-37-13 0,33 9 0,0 1 0,-43-6 0,-25 8 0,-32-4 0,-65-11 0,47 6 0,-143-16 0,245 26 0,-51 1 0,-27-3 0,104 3 85,1 0 1,0-1-1,1 0 0,-14-7 0,12 5 13,1 1 0,-1 0 0,-17-3 0,-28 1 1582,0 3 1,-100 6-1,44 1-297,48-4-1232,31 0-148,0 0 0,-1 3-1,-64 11 1,46-2-3,32-7 0,1 0 0,0 2 0,-25 10 0,13-2 0,1 1 0,-42 27 0,62-35 0,0 1 0,0-2 0,-1 0 0,0-1 0,0 0 0,0-1 0,0 0 0,-1-1 0,1-1 0,-16 1 0,-106 22 0,93-15 0,-67 7 0,86-14 0,0 1 0,0 2 0,-32 11 0,32-9 0,-1-1 0,0-1 0,-27 3 0,-61 3 0,-99 6 0,151-17 0,-95 14 0,60-5 0,-1-4 0,-105-8 0,55 0 0,-1836 2 0,1951 1 0,0 1 0,1 1 0,-55 15 0,71-14 0,0 2 0,-22 11 0,26-11 0,-1 0 0,0-1 0,-1 0 0,-20 4 0,-263 43 0,198-38 0,72-12 0,-1 1 0,1 1 0,0 2 0,0 1 0,-47 18 0,33-8 0,0-2 0,-73 16 0,1 0 0,75-18 0,0 1 0,-43 24 0,34-17 0,-84 28 0,127-48-118,-7 2 369,10-3-273,0 0 0,-1 0 0,1 0 0,0 0 0,0 0 0,0 0 0,0 0 0,0 0 0,0 0 0,-1 0 0,1 0 0,0 0 0,0 0 0,0 0 0,0-1 0,0 1-1,0 0 1,0 0 0,0 0 0,-1 0 0,1 0 0,0 0 0,0 0 0,0 0 0,0 0 0,0 0 0,0 0 0,0-1 0,0 1 0,0 0 0,0 0 0,0 0 0,0 0 0,0 0 0,0 0 0,0 0 0,0-1 0,0 1 0,-1 0 0,1 0 0,1 0 0,-1 0 0,0 0 0,0 0 0,0-1 0,0 1 0,0 0 0,0 0 0,0 0-1,0 0 1,0 0 0,0 0 0,0 0 0,0 0 0,0-1 0,0 1 0,0 0 0,0 0 0,0 0 0,0 0 0,1 0 0,-1 0 0,0 0 0,0 0 0,0 0 0,0 0 0,0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0:39.62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1 147 24575,'65'1'0,"-26"1"0,-1-2 0,0-2 0,59-10 0,-82 9 0,0 0 0,0-2 0,-1 1 0,1-2 0,24-13 0,-19 10 0,-1 1 0,1 1 0,1 1 0,-1 1 0,1 0 0,0 2 0,22-2 0,13-2 0,-7 1 0,0 3 0,56 3 0,38-2 0,-55-11 0,-59 8 0,37-4 0,395 7 0,-237 4 0,-203-1 0,-1 2 0,0 0 0,0 1 0,37 13 0,-33-9 0,0-1 0,44 6 0,40-9 0,-68-3 0,65 8 0,-28 0 0,0-4 0,95-4 0,42 2 0,-102 10 0,28 2 0,574-13 0,-344-4 0,243 2 0,-586 1 0,1 2 0,33 7 0,-29-4 0,36 2 0,35-9 0,-63 0 0,68 5 0,-82 1 0,-1 1 0,26 9 0,-28-7 0,0-1 0,48 6 0,246-9 0,-166-6 0,282 2 0,-405 1 0,0 2 0,32 7 0,-28-4 0,36 2 0,419-5 0,-252-6 0,-119 2 0,128 3 0,-157 12 0,-61-8 0,42 3 0,-15-7-93,-3 0-543,75 12 0,-98-9-6190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1:41.33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1 337 24575,'3'-5'0,"-1"1"0,1 0 0,1 0 0,-1 0 0,0 0 0,1 1 0,0-1 0,0 1 0,0 0 0,0 0 0,1 0 0,-1 1 0,10-4 0,6-2 0,1 1 0,22-4 0,4-2 0,50-13 0,-71 21 0,-1-2 0,1 0 0,-1-2 0,24-12 0,-23 10 0,1 0 0,0 2 0,0 2 0,52-9 0,25-6 0,-63 12 0,43-4 0,-5 1 0,-34 6 0,-30 5 0,0 0 0,0-2 0,0 1 0,0-2 0,15-6 0,-21 7-170,-1 0-1,0 1 0,1 0 1,-1 0-1,1 1 0,0 0 1,18-1-1,-5 5-6655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1:51.05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465 59 24575,'0'-2'0,"0"0"0,-1 0 0,1 0 0,-1 0 0,0 0 0,1 0 0,-1 0 0,0 0 0,0 0 0,-1 0 0,1 0 0,0 1 0,-1-1 0,1 0 0,-1 1 0,1-1 0,-1 1 0,0 0 0,1-1 0,-1 1 0,0 0 0,0 0 0,0 0 0,0 0 0,0 1 0,-2-2 0,-6-1 0,0 0 0,0 1 0,-20-3 0,22 4 0,-1 0 0,0 1 0,0 0 0,0 0 0,0 1 0,0 0 0,0 1 0,0 0 0,1 0 0,-1 1 0,1 0 0,-1 0 0,1 1 0,0 0 0,1 1 0,-1 0 0,1 0 0,0 0 0,0 1 0,0 0 0,1 1 0,0-1 0,0 1 0,-7 11 0,5-5 0,1-1 0,0 1 0,0 0 0,-6 20 0,9-19 0,-2-1 0,0 0 0,0-1 0,-11 16 0,7-15 0,1 0 0,0 1 0,1 0 0,0 1 0,1 0 0,1 0 0,0 0 0,1 1 0,1 0 0,1 0 0,0 0 0,-1 22 0,4 185 0,2-86 0,-1-117 0,1 1 0,1 0 0,0-1 0,1 0 0,2 0 0,0 0 0,1-1 0,1 1 0,1-2 0,0 1 0,1-1 0,17 21 0,-22-33 0,1 0 0,1 1 0,-1-2 0,1 1 0,0-1 0,1 0 0,-1-1 0,1 1 0,0-2 0,0 1 0,0-1 0,1 0 0,-1-1 0,1 0 0,11 2 0,15 0 0,0-2 0,53-2 0,-56-1 0,28 1 0,89-6 0,-133 4 0,0 0 0,0-2 0,-1 0 0,0-1 0,0 0 0,0-1 0,18-10 0,-14 5 0,21-13 0,1 2 0,72-28 0,-100 44-161,0 0 1,-1 0-1,0-2 0,0 1 0,-1-1 0,0-1 1,16-16-1,-26 25 82,15-14-6747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2:21.1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1119 24575,'-1'-119'0,"3"-129"0,12 162 0,-8 60 0,3-42 0,5-49 0,-7 75 0,2-52 0,-10-194-1365,1 257-5461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9:31.83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1213 27 24575,'-1037'0'0,"1011"-2"-23,-1 0 0,-34-9 0,23 4-1273,15 3-5530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9:33.23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204 1 24575,'-5'1'0,"0"1"0,0 0 0,0 0 0,1 0 0,-1 1 0,0-1 0,1 1 0,0 0 0,-1 1 0,-4 4 0,-91 81 0,96-86 0,0 0 0,1 1 0,-1 0 0,0-1 0,1 1 0,0 0 0,0 1 0,0-1 0,1 1 0,-1-1 0,1 1 0,0 0 0,1-1 0,-1 1 0,1 0 0,-1 6 0,1-4 0,1 0 0,0 0 0,0 0 0,1 0 0,0 0 0,0 0 0,1 0 0,0 0 0,0 0 0,5 10 0,0-3 0,1 0 0,1 0 0,0 0 0,1-1 0,0-1 0,1 0 0,0 0 0,1-1 0,20 14 0,-23-17 0,0 0 0,-1 0 0,0 1 0,0 0 0,-1 0 0,0 1 0,8 15 0,-7-12 0,0 0 0,1-1 0,21 23 0,10 1 0,3-3 0,83 52 0,-107-69-1365,-3 1-5461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0:20.18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531 457 24575,'1'97'0,"-3"113"0,-15-74 0,6-55 0,-2-5 0,7-45 0,-4 45 0,8-45 0,-9 37 0,-2 15 0,13-80 0,-6 35 0,6-37 0,-1 1 0,1 0 0,-1-1 0,1 1 0,-1-1 0,0 1 0,1-1 0,-1 1 0,0-1 0,0 1 0,0-1 0,0 0 0,-1 0 0,1 0 0,0 1 0,0-1 0,-1 0 0,1 0 0,-3 1 0,4-2 0,-1 0 0,0 0 0,0 0 0,0 0 0,1 0 0,-1 0 0,0-1 0,0 1 0,1 0 0,-1 0 0,0 0 0,0-1 0,1 1 0,-1 0 0,0-1 0,1 1 0,-1-1 0,0 1 0,1-1 0,-1 1 0,1-1 0,-1 1 0,0-1 0,1 0 0,0 1 0,-1-1 0,1 0 0,-1 1 0,1-1 0,0 0 0,-1 1 0,1-1 0,0 0 0,0-1 0,-9-28 0,9 30 0,-13-64 0,3-2 0,-2-101 0,13-267 0,1 407 0,0-1 0,2 1 0,0 0 0,2 0 0,1 1 0,2 0 0,0 0 0,2 0 0,0 1 0,2 1 0,1 0 0,0 1 0,2 1 0,20-23 0,10-18 0,-31 40 0,34-38 0,-43 55 0,0 0 0,1 0 0,0 0 0,1 1 0,-1 0 0,1 0 0,0 1 0,0 0 0,15-5 0,0 1 0,1 2 0,-1 0 0,1 2 0,40-3 0,-57 7 0,-1 0 0,1 0 0,-1 1 0,0 0 0,1 0 0,-1 1 0,0 0 0,0 0 0,0 0 0,6 4 0,-8-4 0,-1 1 0,1-1 0,-1 1 0,0 0 0,0 0 0,0 0 0,0 0 0,0 1 0,-1-1 0,0 1 0,1 0 0,-1-1 0,-1 1 0,1 0 0,0 0 0,1 8 0,0 4 0,0 1 0,-1 0 0,0 0 0,-2 1 0,0-1 0,-1 0 0,-1 0 0,0 0 0,-6 20 0,1-11 0,-1-1 0,-2 1 0,0-2 0,-1 1 0,-18 26 0,21-40 0,-1 0 0,0 0 0,-16 14 0,-20 24 0,44-47 0,-13 18 0,-29 32 0,36-46 0,0 0 0,0 0 0,0 0 0,-1-1 0,0 0 0,0-1 0,-16 7 0,-1-3 0,0-1 0,-42 6 0,8-2 0,42-6 0,1 0 0,-21 10 0,23-9 0,0 0 0,0-1 0,-25 5 0,-6-5 0,-1-1 0,0-3 0,-67-6 0,88 1 0,0 0 0,-30-11 0,54 14 0,5-1 0,18 0 0,28 1 0,-16 4 0,-1 1 0,54 16 0,-70-16 0,0 2 0,0 0 0,-1 1 0,0 1 0,0 0 0,26 20 0,-30-17 0,0 1 0,-1 0 0,12 16 0,-14-16 0,1 1 0,1-2 0,22 21 0,-23-23 0,0 0 0,-1 0 0,0 1 0,-1 0 0,-1 1 0,1 0 0,6 15 0,-4-9 0,1 0 0,18 22 0,16 7 0,94 74 0,-102-90 0,-22-20 17,-1 0 0,1-1 1,1 0-1,-1-2 0,1 0 0,33 10 0,-8-6-760,70 8 1,-83-15-6084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0:21.01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1 724 24575,'0'-1'0,"0"0"0,1 0 0,-1 0 0,0-1 0,1 2 0,-1-1 0,1 0 0,-1 0 0,1 0 0,0 0 0,-1 0 0,1 0 0,0 0 0,-1 1 0,1-1 0,0 0 0,0 1 0,0-1 0,0 0 0,0 1 0,0-1 0,0 1 0,0 0 0,0-1 0,0 1 0,0 0 0,1-1 0,33-5 0,-33 6 0,16-4 0,-1 0 0,1 0 0,30-14 0,31-9 0,192-44 0,-257 66 0,-2 2 0,1 0 0,-2-2 0,1 1 0,0-1 0,-1-1 0,0 0 0,-1-1 0,1 0 0,-1 0 0,13-13 0,-6 2 0,-6 8 0,-1 0 0,0-1 0,13-20 0,-21 27 0,1-1 0,-1 0 0,0 0 0,0 0 0,0 0 0,-1 0 0,0 0 0,0-1 0,0 1 0,0 0 0,-1-1 0,0 1 0,-1-10 0,0 5 0,-1-1 0,1 1 0,-2-1 0,0 1 0,0 0 0,0 0 0,-2 0 0,1 0 0,-1 1 0,0-1 0,-1 1 0,0 0 0,-1 1 0,0 0 0,-12-12 0,0 4 0,-23-28 0,28 29 0,-1-1 0,0 2 0,-33-24 0,43 35 0,1 0 0,-1 1 0,0-1 0,1 1 0,-1 0 0,0 1 0,0-1 0,0 1 0,0 0 0,0 0 0,-1 1 0,1-1 0,0 1 0,0 1 0,0-1 0,-1 1 0,1-1 0,0 1 0,0 1 0,-7 2 0,3-1 0,1 1 0,1 0 0,-1 0 0,0 1 0,1 0 0,0 1 0,0-1 0,1 1 0,-1 0 0,-7 12 0,0 1 0,1 1 0,-15 34 0,16-31 0,-30 46 0,27-47 0,-18 37 0,19-24 0,1 0 0,1 1 0,2 0 0,2 0 0,1 1 0,2 0 0,1 1 0,2-1 0,6 65 0,-4-98 0,0-1 0,1 0 0,0 1 0,0-1 0,0 0 0,0 1 0,1-1 0,-1 0 0,1 0 0,0 0 0,-1 0 0,2-1 0,-1 1 0,0 0 0,0-1 0,1 1 0,-1-1 0,1 0 0,0 0 0,0 0 0,0 0 0,0-1 0,0 1 0,0-1 0,0 1 0,0-1 0,1 0 0,-1-1 0,7 2 0,9 1 0,1-2 0,-1 0 0,1-1 0,22-2 0,-15 0 0,72 1 0,-53 2 0,66-8 0,-101 5 0,-1-1 0,1 0 0,-1-1 0,15-7 0,25-8 0,-7 6-29,-15 4-639,42-7 0,-41 13-6158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8:51.0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61 24575,'48'-2'0,"0"-3"0,0-2 0,73-19 0,-106 22 0,29-3-9,0 2-1,0 2 1,0 2 0,47 4-1,3 0-1308,-63-3-5508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0:22.07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580 877 24575,'-2'-11'0,"-1"0"0,0 0 0,-1 1 0,0-1 0,0 1 0,-1 0 0,-1 0 0,-11-17 0,11 19 0,0 1 0,0 0 0,0 0 0,-1 1 0,1 0 0,-2 0 0,1 0 0,-1 1 0,1 0 0,-2 0 0,1 1 0,0 1 0,-1-1 0,0 1 0,1 0 0,-1 1 0,-17-2 0,-7 0 0,1 2 0,-1 2 0,-54 6 0,75-5 0,-1 0 0,1 1 0,-21 7 0,29-8 0,1 1 0,-1-1 0,1 1 0,-1 0 0,1-1 0,0 2 0,-1-1 0,1 0 0,0 1 0,1-1 0,-1 1 0,0 0 0,1 0 0,-1 0 0,-2 6 0,-9 19 0,1 1 0,1 1 0,-11 44 0,20-64 0,1 0 0,0 0 0,1 0 0,0 0 0,0 0 0,1 0 0,1 0 0,0 0 0,0 0 0,1 0 0,0 0 0,1 0 0,0 0 0,8 17 0,-8-22 0,1 0 0,1 0 0,-1 0 0,1 0 0,0-1 0,0 1 0,0-1 0,0-1 0,1 1 0,-1-1 0,1 0 0,0 0 0,0 0 0,7 1 0,3 1 0,0-1 0,0 0 0,0-1 0,24 1 0,-27-3 0,-1-1 0,1 0 0,-1-1 0,0 0 0,1-1 0,-1 0 0,0-1 0,21-8 0,-26 7 0,1 0 0,-1 0 0,1-1 0,-1 0 0,0 0 0,-1-1 0,0 0 0,1 0 0,-2 0 0,1-1 0,-1 0 0,0 0 0,6-13 0,-2 2 0,-1-1 0,0 0 0,-2 0 0,-1-1 0,5-26 0,-5 7 0,2-73 0,-9-358 0,1 455 0,-1 1 0,-1 0 0,0 0 0,0 0 0,-1 0 0,-9-18 0,6 15 0,1 0 0,1 1 0,-6-35 0,8 8 0,3 39 0,0 16 0,1 1 0,1 16 0,11 55 0,-6-52 0,2 43 0,-6 4 0,12 132 0,14-17 0,-27-180 0,1-1 0,0 0 0,0 0 0,2 0 0,-1 0 0,2-1 0,0 1 0,14 21 0,-11-21-114,64 100-1137,-62-93-5575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0:22.77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24575,'0'691'0,"0"-671"-170,1 1-1,1-1 0,1 0 1,1 0-1,0 0 0,2-1 1,10 26-1,-1-16-6655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0:23.11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 24575,'111'-2'0,"120"4"0,-144 12-401,-58-8 165,39 2-1,77-8 502,-92-2-62,1 3 0,90 12 0,-94-5-885,80 3-1,-97-10-6143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0:23.8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0 786 24575,'2'-1'0,"0"1"0,-1-1 0,1 0 0,-1 0 0,1 0 0,-1 0 0,0 0 0,1 0 0,-1 0 0,0 0 0,2-3 0,8-5 0,17-6 0,1 1 0,0 1 0,2 2 0,37-10 0,5-2 0,-29 9 0,-25 8 0,0 0 0,33-16 0,-20 8 0,0 1 0,67-18 0,-13 6 0,-82 24 0,1-1 0,-1 0 0,0 0 0,1 0 0,-1 0 0,0-1 0,0 0 0,-1 0 0,1 0 0,0 0 0,-1 0 0,0-1 0,0 1 0,0-1 0,0 0 0,0 0 0,3-8 0,-2 2 0,-1 0 0,-1-1 0,1 1 0,-2 0 0,1-1 0,-2 1 0,1-12 0,-1 0 0,2-17 0,-2-1 0,-11-75 0,10 109 0,-1 1 0,0 0 0,0 0 0,0 0 0,0 0 0,-1 1 0,0-1 0,0 0 0,0 1 0,0 0 0,-1 0 0,0 0 0,-4-3 0,-7-5 0,-1 0 0,-22-11 0,20 12 0,6 5 0,0 0 0,0 1 0,0 1 0,-1 0 0,0 1 0,0 0 0,0 0 0,-14 1 0,7 0 0,0 2 0,1 0 0,-1 1 0,-35 7 0,48-6 0,1 0 0,-1 0 0,1 0 0,-1 1 0,1 0 0,0 0 0,0 1 0,1 0 0,-1 0 0,1 0 0,-1 1 0,-7 9 0,6-6 0,1 1 0,0 0 0,0 0 0,1 1 0,1-1 0,-1 1 0,-3 15 0,0 4 0,3 1 0,0-1 0,2 1 0,1 58 0,2-86 0,7 138 0,-5-117 0,2 0 0,1-1 0,1 1 0,10 23 0,53 156 0,-59-183 0,0 1 0,2-2 0,15 22 0,3 4 0,-26-39 0,-1 0 0,1 0 0,0-1 0,0 1 0,0-1 0,0 1 0,1-1 0,0-1 0,0 1 0,0-1 0,9 5 0,-5-4 0,0-1 0,0-1 0,1 0 0,-1 0 0,1 0 0,17-1 0,-5-1 0,0-1 0,-1-1 0,1 0 0,-1-2 0,0-1 0,23-7 0,-6-2 0,0-2 0,48-27 0,-75 35-91,0 1 0,0-1 0,0-1 0,-1 0 0,0-1 0,-1 0 0,0 0 0,-1-1 0,0 0 0,-1 0 0,0-1 0,0 0 0,-1 0 0,6-19 0,-2 7-6735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0:25.83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408 221 24575,'0'-8'0,"0"0"0,0 0 0,-1 0 0,0 0 0,-1 1 0,0-1 0,0 0 0,0 1 0,-6-11 0,5 13 0,-1-1 0,1 1 0,-2 0 0,1 0 0,0 1 0,-1-1 0,0 1 0,0 0 0,0 0 0,-1 1 0,1-1 0,-7-2 0,-90-43 0,96 46 0,0 0 0,0 0 0,0 0 0,-1 0 0,1 1 0,-1 0 0,0 1 0,0-1 0,1 1 0,-1 1 0,0-1 0,0 1 0,-8 1 0,10 0 0,1 0 0,0 0 0,-1 0 0,1 0 0,0 1 0,0-1 0,0 1 0,0 0 0,0 1 0,0-1 0,1 1 0,-1-1 0,1 1 0,0 0 0,-1 0 0,1 1 0,1-1 0,-1 1 0,0-1 0,1 1 0,-3 6 0,-3 8 0,1 0 0,1 0 0,1 0 0,0 1 0,2 0 0,-3 32 0,6 120 0,3-78 0,-3-81 0,1 0 0,-1 0 0,2 0 0,0-1 0,0 1 0,1-1 0,1 0 0,-1 1 0,2-1 0,0-1 0,0 1 0,1-1 0,0 0 0,1 0 0,11 13 0,-14-19 0,5 8 0,1-1 0,0 0 0,0-1 0,1 0 0,13 8 0,-22-16 0,1-1 0,0 1 0,-1-1 0,1 1 0,0-1 0,0 0 0,0 0 0,0 0 0,0-1 0,0 1 0,0-1 0,0 0 0,0 1 0,0-1 0,0-1 0,0 1 0,0 0 0,0-1 0,0 1 0,0-1 0,0 0 0,0 0 0,0 0 0,-1-1 0,1 1 0,0-1 0,-1 1 0,1-1 0,-1 0 0,4-3 0,-1 1 0,-1-1 0,0 0 0,1 0 0,-1 0 0,-1 0 0,1-1 0,-1 1 0,0-1 0,-1 0 0,1 0 0,1-8 0,1-5 0,-2-1 0,3-26 0,2-18 0,1-10 0,-4 1 0,-4-105 0,-2 112 0,1 420 0,2-338 0,0 0 0,1 0 0,1 0 0,0 0 0,1-1 0,1 1 0,11 22 0,8 19 0,-13-18 0,13 30 0,-22-63 0,0 0 0,0 0 0,0 0 0,1 0 0,0-1 0,0 1 0,0-1 0,6 4 0,-9-8 0,0 1 0,0-1 0,0 0 0,1 0 0,-1 0 0,0 0 0,1 0 0,-1-1 0,0 1 0,1 0 0,-1-1 0,1 1 0,-1-1 0,1 1 0,0-1 0,-1 0 0,1 1 0,-1-1 0,1 0 0,0 0 0,-1 0 0,1 0 0,-1-1 0,1 1 0,0 0 0,-1-1 0,1 1 0,-1-1 0,1 1 0,-1-1 0,1 0 0,-1 0 0,0 0 0,1 0 0,-1 0 0,0 0 0,0 0 0,0 0 0,1 0 0,-1 0 0,0-1 0,-1 1 0,1 0 0,1-2 0,4-8 0,-1 1 0,0-1 0,-1 0 0,6-20 0,-8 23 0,3-15 0,0-1 0,1-30 0,-6 39 0,1 0 0,1 0 0,1 0 0,0 1 0,0-1 0,2 1 0,0 0 0,0 0 0,9-14 0,-1 5 0,0-1 0,16-45 0,-1 3 0,-28 65 0,0 0 0,1 0 0,-1 0 0,1 0 0,-1 0 0,1 0 0,-1 0 0,1 0 0,-1 0 0,1 1 0,0-1 0,0 0 0,-1 0 0,1 0 0,0 1 0,0-1 0,0 1 0,0-1 0,0 0 0,0 1 0,0 0 0,0-1 0,0 1 0,1-1 0,-1 1 0,0 1 0,0-1 0,0 1 0,0-1 0,0 1 0,0-1 0,-1 1 0,1-1 0,0 1 0,0 0 0,-1 0 0,1-1 0,0 1 0,-1 0 0,1 0 0,0 0 0,-1 0 0,1 0 0,0 1 0,2 6 0,0 0 0,0 1 0,0-1 0,1 13 0,2 49 0,-5 142 0,-4-93 0,3 188 0,0-705 0,1 386 0,0 1 0,1-1 0,0 1 0,0 0 0,1-1 0,6-12 0,31-65 0,-30 70 0,-7 15 0,0-1 0,0 1 0,0-1 0,0 1 0,1 0 0,0 0 0,0 0 0,0 1 0,0 0 0,1-1 0,0 1 0,-1 1 0,1-1 0,0 1 0,0 0 0,0 0 0,0 0 0,1 1 0,-1 0 0,0 0 0,1 0 0,-1 0 0,1 1 0,-1 0 0,0 0 0,9 2 0,0-1 0,0 2 0,0 0 0,0 0 0,-1 1 0,1 1 0,-1 0 0,0 1 0,0 0 0,14 10 0,-20-10 0,0 0 0,0 0 0,-1 1 0,1 0 0,-2 0 0,1 1 0,-1-1 0,7 15 0,18 23 0,-20-31 0,-1 0 0,0 0 0,-1 1 0,0 0 0,-1 0 0,-1 1 0,-1 0 0,0 0 0,-1 1 0,0-1 0,-2 1 0,0 0 0,0-1 0,-2 18 0,0 42 0,-4 172 0,-7-192 0,6-36 0,30-88 0,-10 34 0,9-39 0,-17 52 0,1 1 0,0-1 0,2 2 0,15-26 0,-13 26 0,-1-1 0,-1-1 0,-1 0 0,8-27 0,-15 38 0,0 0 0,1 0 0,0 0 0,0 0 0,1 1 0,1-1 0,0 1 0,0 0 0,0 0 0,1 1 0,1-1 0,-1 1 0,16-13 0,-17 16 0,-1 2 0,-1 0 0,0 0 0,1 0 0,0 1 0,-1-1 0,1 1 0,8-3 0,-11 5 0,1-1 0,-1 1 0,1 0 0,-1 0 0,0 0 0,1 1 0,-1-1 0,1 0 0,-1 1 0,0-1 0,1 0 0,-1 1 0,0 0 0,0-1 0,1 1 0,-1 0 0,0-1 0,0 1 0,0 0 0,0 0 0,0 0 0,0 0 0,0 0 0,0 0 0,0 0 0,0 1 0,-1-1 0,1 0 0,0 2 0,5 8 0,-1 0 0,0 0 0,-1 1 0,0-1 0,-1 1 0,2 14 0,-2-10 0,1-1 0,10 28 0,-6-21 0,0 0 0,-2 1 0,5 28 0,-7-26 0,2-1 0,13 38 0,0-3 0,-16-45 0,1-1 0,1 0 0,0 0 0,0 0 0,13 19 0,12 13 0,3-2 0,67 70 0,-91-106 0,0 0 0,0 0 0,1-1 0,0 0 0,0-1 0,0 0 0,0 0 0,1-1 0,0-1 0,0 0 0,11 2 0,11 0 0,-1-2 0,51 0 0,-72-4-24,0-1-1,0 0 0,0 0 0,-1-1 1,1 0-1,-1-1 0,1-1 1,-1 1-1,0-1 0,9-7 1,9-3-1070,-1 1-5732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0:26.32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31 24575,'19'-1'0,"-1"-1"0,36-8 0,20-3 0,329 8 0,-222 7 0,288-2 0,-445 2 24,0 0 0,30 8 0,-4-1-1461,-21-6-5389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0:26.66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645 1 24575,'1'2'0,"0"0"0,0 0 0,1 0 0,-1 0 0,1 0 0,0-1 0,-1 1 0,1 0 0,0-1 0,0 1 0,0-1 0,0 0 0,4 2 0,7 7 0,1 5 0,0 2 0,-1 0 0,-1 0 0,-1 1 0,-1 0 0,9 21 0,15 25 0,-22-45 0,-2 1 0,16 38 0,-24-54 0,-1 1 0,1-1 0,-1 1 0,0-1 0,0 1 0,0-1 0,-1 1 0,0 0 0,1-1 0,-2 1 0,1 0 0,0-1 0,-1 1 0,0-1 0,0 1 0,0-1 0,-1 1 0,0-1 0,0 0 0,-3 6 0,2-6 0,-1-1 0,1 0 0,-1 0 0,0 0 0,0-1 0,0 1 0,0-1 0,-1 0 0,1 0 0,0 0 0,-9 1 0,-56 10 0,57-11 0,-67 5 0,-158-5 0,114-5 0,95 3 40,0-1 0,-53-9 0,69 7-189,1 0 1,0 0-1,0-2 1,0 1-1,0-1 1,0 0-1,1-1 1,0-1-1,-14-10 1,5-1-6678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0:27.4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449 1 24575,'-1'11'0,"0"0"0,-1 0 0,0 0 0,-1 0 0,0-1 0,-1 1 0,-7 14 0,5-11 0,0 0 0,1 0 0,-4 21 0,-5 48 0,-8 160 0,20-196 0,-10 57 0,-1 33 0,13 188 0,1-314 0,-1 0 0,2 0 0,-1-1 0,2 1 0,-1 0 0,2-1 0,-1 1 0,1-1 0,1 0 0,0 0 0,0-1 0,1 1 0,9 10 0,-9-12 0,1-1 0,-1 0 0,1-1 0,0 1 0,1-2 0,-1 1 0,1-1 0,1 0 0,-1 0 0,0-1 0,1 0 0,0-1 0,0 0 0,0 0 0,14 2 0,4-2 0,-1 0 0,1-2 0,0-1 0,-1-1 0,44-8 0,-63 7 0,0 0 0,0 0 0,0-1 0,0 0 0,-1-1 0,1 1 0,-1-1 0,0-1 0,8-6 0,4-6 0,24-30 0,-30 33 0,1-4 0,0 0 0,14-28 0,6-9 0,-24 38 0,0-1 0,-2 0 0,0-1 0,0 0 0,-2 0 0,4-27 0,-5 32 0,-2 0 0,0-1 0,0 1 0,-1 0 0,-1-1 0,-3-19 0,3 30 0,-1 0 0,0 1 0,0-1 0,0 1 0,0-1 0,-1 1 0,0-1 0,1 1 0,-1 0 0,0 0 0,-1-1 0,1 2 0,-1-1 0,1 0 0,-1 0 0,0 1 0,0 0 0,0-1 0,0 1 0,0 0 0,0 0 0,-1 1 0,1-1 0,-1 1 0,1 0 0,-1 0 0,0 0 0,1 0 0,-6 0 0,-32-3 0,-1 2 0,-72 6 0,18 1 0,-18-7 0,51 0 0,-1 3 0,-93 13 0,118-8 0,22-3 0,0-1 0,0 2 0,0 0 0,0 1 0,-26 12 0,4-3 0,33-12 0,0-1 0,0 1 0,0 1 0,0-1 0,1 1 0,-9 5 0,35-5 0,39-4-1365,-30 1-5461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0:27.8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435 1 24575,'-7'1'0,"1"0"0,0 0 0,0 0 0,0 1 0,0 0 0,0 0 0,0 1 0,0-1 0,1 1 0,0 1 0,-1-1 0,1 1 0,0 0 0,1 0 0,-1 0 0,1 1 0,-1-1 0,1 1 0,-3 6 0,-7 9 0,1 1 0,1 0 0,-15 35 0,15-29-330,-25 43-1,25-51 250,2 1-1,0 1 1,1 0 0,-7 29-1,-16 90-670,2-4 357,4-72 245,20-51 103,0 0 1,1 0 0,1 1 0,-5 18 0,-5 57 131,3 1-1,2 91 1,9-126 1250,2 69-328,-2-119-1007,1 0 0,0 0 0,0-1 0,0 1 0,1 0 0,3 7 0,-5-12 0,0 1 0,0 0 0,1-1 0,-1 1 0,0-1 0,1 1 0,-1-1 0,0 1 0,1 0 0,-1-1 0,1 0 0,-1 1 0,1-1 0,-1 1 0,1-1 0,0 1 0,-1-1 0,1 0 0,-1 0 0,1 1 0,0-1 0,-1 0 0,1 0 0,0 0 0,-1 1 0,1-1 0,0 0 0,-1 0 0,1 0 0,0 0 0,-1 0 0,1-1 0,0 1 0,-1 0 0,1 0 0,0 0 0,-1 0 0,1-1 0,0 1 0,-1 0 0,1-1 0,-1 1 0,1 0 0,0-1 0,-1 1 0,1-1 0,-1 1 0,0-1 0,1 1 0,-1-1 0,1 1 0,-1-1 0,1 0 0,24-28 0,-11 12 0,1 0 0,32-26 0,-25 24-1365,-4 0-5461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0:29.35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1 291 24575,'-1'83'0,"3"95"0,-2-172 0,1-1 0,0 1 0,0 0 0,0-1 0,1 1 0,0-1 0,4 10 0,-5-13 0,0-1 0,0 0 0,-1 0 0,1 1 0,0-1 0,0 0 0,0 0 0,0 0 0,0 0 0,1 0 0,-1-1 0,0 1 0,0 0 0,1 0 0,-1-1 0,0 1 0,1-1 0,-1 1 0,0-1 0,1 0 0,-1 1 0,1-1 0,-1 0 0,0 0 0,1 0 0,-1 0 0,1 0 0,-1 0 0,1-1 0,-1 1 0,0 0 0,1-1 0,-1 1 0,1-1 0,-1 1 0,1-2 0,7-2 0,0-1 0,-1 0 0,0 0 0,0-1 0,0 0 0,-1-1 0,0 0 0,0 0 0,-1 0 0,7-11 0,5-9 0,24-52 0,-28 50 0,32-49 0,-43 74 0,22-26 0,-25 29 0,0 1 0,1 0 0,-1-1 0,1 1 0,-1 0 0,0-1 0,1 1 0,-1 0 0,1 0 0,-1-1 0,1 1 0,-1 0 0,1 0 0,-1 0 0,1 0 0,-1 0 0,1 0 0,-1 0 0,1 0 0,-1 0 0,1 0 0,-1 0 0,1 0 0,0 0 0,0 1 0,-1 0 0,1-1 0,-1 1 0,1 0 0,-1-1 0,0 1 0,1 0 0,-1 0 0,1-1 0,-1 1 0,0 0 0,0 0 0,0 0 0,1-1 0,-1 1 0,0 0 0,0 0 0,0 1 0,-1 16 0,1-1 0,-2 0 0,-1 0 0,-4 18 0,-4 30 0,6-9 0,5 111 0,1-161 0,-1 0 0,1 0 0,1 0 0,-1 0 0,5 10 0,-6-15 0,1 1 0,-1-1 0,1 1 0,0-1 0,0 0 0,-1 1 0,1-1 0,0 0 0,0 0 0,0 0 0,1 0 0,-1 0 0,0 0 0,0 0 0,0 0 0,1 0 0,-1-1 0,1 1 0,-1 0 0,0-1 0,1 1 0,-1-1 0,1 0 0,-1 1 0,1-1 0,-1 0 0,1 0 0,2 0 0,4-1 0,-1 0 0,1-1 0,-1 0 0,1 0 0,-1-1 0,0 0 0,0 0 0,0-1 0,0 0 0,12-9 0,1-4 0,35-38 0,5-4 0,-53 52 0,0-1 0,-1 1 0,1-1 0,-2 0 0,1-1 0,-1 1 0,0-1 0,-1 0 0,0 0 0,0-1 0,-1 1 0,0-1 0,-1 0 0,2-19 0,0-11 0,-2 0 0,-5-56 0,1 46 0,2 50 0,0-1 0,0 1 0,0 0 0,0 0 0,0-1 0,0 1 0,0 0 0,0-1 0,0 1 0,0 0 0,0 0 0,0-1 0,0 1 0,1 0 0,-1 0 0,0-1 0,0 1 0,0 0 0,0 0 0,0-1 0,0 1 0,1 0 0,-1 0 0,0 0 0,0-1 0,0 1 0,1 0 0,-1 0 0,0 0 0,0 0 0,1-1 0,-1 1 0,0 0 0,1 0 0,11 4 0,20 21 0,-14-11 0,11 4 0,1-1 0,39 16 0,-52-27 0,1-1 0,-1-1 0,1 0 0,0-1 0,25 0 0,96-5 0,-58-1 0,-60 3 0,61-3 0,-75 2 0,1 0 0,-1-1 0,0 1 0,0-1 0,0-1 0,0 1 0,-1-1 0,13-8 0,-17 10 0,0 0 0,0 0 0,-1-1 0,1 1 0,0-1 0,-1 0 0,1 1 0,-1-1 0,1 0 0,-1 0 0,0 0 0,0 0 0,0 0 0,0 0 0,0 0 0,0-1 0,0 1 0,-1 0 0,1 0 0,-1-1 0,0 1 0,0 0 0,0-1 0,0 1 0,0 0 0,0-1 0,0 1 0,-1 0 0,1 0 0,-1-1 0,0 1 0,0 0 0,0 0 0,0 0 0,0 0 0,0 0 0,0 0 0,-1 0 0,1 0 0,-3-2 0,-5-7 0,-1 0 0,-1 1 0,0 0 0,-22-16 0,-37-33 0,49 39 0,-37-26 0,49 41 0,1-1 0,-1 2 0,0-1 0,0 1 0,0 1 0,-1 0 0,1 0 0,-15-2 0,18 4 0,1 0 0,-1 0 0,0 0 0,0 1 0,1 0 0,-1 1 0,0-1 0,0 1 0,1 0 0,-1 0 0,1 1 0,-1-1 0,1 1 0,-1 1 0,1-1 0,0 1 0,0 0 0,0 0 0,1 0 0,-1 1 0,1-1 0,-1 1 0,-4 6 0,-1 0 0,0 0 0,1 0 0,0 1 0,0 0 0,1 1 0,1 0 0,0 0 0,0 1 0,1 0 0,-6 21 0,0 2 0,2 1 0,2 0 0,1 0 0,-3 68 0,9-65 0,0-14 0,1-1 0,4 35 0,-3-53 0,0-1 0,0 0 0,1 1 0,0-1 0,0 0 0,1 0 0,-1 0 0,1 0 0,0-1 0,1 1 0,0-1 0,0 0 0,0 0 0,6 6 0,37 34 0,-32-30 0,0 0 0,1-2 0,0 1 0,20 11 0,36 18 0,55 30 0,-114-67 0,0-2 0,1 1 0,0-2 0,-1 0 0,1 0 0,0-2 0,21 1 0,-5-2 0,-1-1 0,46-8 0,-27-1 0,-1-2 0,-1-2 0,0-2 0,72-36 0,-58 12 0,-22 13 0,-26 20 0,0 0 0,0-1 0,-1 0 0,0-1 0,-1 0 0,0-1 0,0 0 0,-1-1 0,14-20 0,9-14-1365,-18 25-5461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8:53.23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401 158 24575,'0'-7'0,"0"0"0,-1 0 0,1 1 0,-1-1 0,-1 0 0,1 1 0,-1-1 0,0 1 0,0-1 0,-1 1 0,0 0 0,0 0 0,-1 0 0,1 1 0,-1-1 0,0 1 0,-1 0 0,1 0 0,-1 0 0,0 1 0,-1-1 0,1 1 0,-1 0 0,1 1 0,-1-1 0,0 1 0,-10-3 0,11 5 0,-1 0 0,1 1 0,0-1 0,0 1 0,0 0 0,-1 1 0,1-1 0,0 1 0,0 0 0,0 1 0,0-1 0,0 1 0,0 0 0,0 0 0,1 0 0,-1 1 0,1 0 0,-1 0 0,1 0 0,0 0 0,0 1 0,-5 6 0,-1 0 0,0 0 0,1 1 0,1 0 0,0 1 0,0 0 0,1 0 0,-7 18 0,-46 136 0,39-116 0,17-44 0,1 0 0,0 0 0,0 1 0,0-1 0,1 1 0,0-1 0,0 1 0,1 0 0,0 0 0,0 0 0,0 0 0,1 0 0,0 0 0,1 0 0,-1 0 0,4 13 0,-1-13 0,0 1 0,0-1 0,0 0 0,1 0 0,0 0 0,1-1 0,-1 1 0,1-1 0,0 0 0,1-1 0,-1 1 0,1-1 0,0 0 0,1 0 0,11 6 0,6 1 0,2 0 0,-1-1 0,30 7 0,-32-10 0,5-2 0,0 0 0,0-2 0,1-1 0,-1-1 0,1-2 0,28-3 0,-1 2 0,-39 0-341,0 0 0,0-2-1,18-3 1,-11 0-6485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0:29.86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24575,'1'3'0,"-1"1"0,1-1 0,0 1 0,0-1 0,0 0 0,1 1 0,-1-1 0,1 0 0,-1 0 0,1 0 0,4 5 0,10 19 0,-5 1 0,-2 1 0,-1 0 0,-1 1 0,4 45 0,-4 123 0,-6-156 0,11 68 0,2 26 0,-12-110 0,-1-17 0,0 1 0,-1-1 0,0 1 0,0-1 0,-1 1 0,0-1 0,-1 0 0,0 1 0,-6 15 0,-4-13-1365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0:30.1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24575,'396'0'0,"-381"1"0,1 2 0,0 0 0,-1 0 0,1 1 0,-1 1 0,0 1 0,16 8 0,46 15 0,86 5 0,-134-29 0,30 4 0,86 19 0,-127-22 0,35 17 0,-11-5 0,8 4-1365,-31-14-5461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0:30.76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1 641 24575,'23'-2'0,"0"0"0,-1-2 0,1-1 0,37-13 0,-32 9 0,-14 4 0,0-1 0,-1-1 0,1 0 0,20-15 0,26-14 0,-7 11 0,-24 13 0,0-2 0,-2-1 0,53-37 0,-48 28 0,54-30 0,-77 48 0,0 0 0,0 0 0,-1-1 0,0 0 0,0-1 0,0 1 0,-1-2 0,0 1 0,-1-1 0,0 0 0,0 0 0,-1-1 0,6-13 0,-9 18 0,0 0 0,-1-1 0,1 1 0,-1-1 0,0 1 0,-1-1 0,1 0 0,-1 1 0,0-1 0,-1 0 0,1 1 0,-1-1 0,0 1 0,-1-1 0,1 1 0,-1-1 0,0 1 0,0 0 0,-1 0 0,1 0 0,-1 0 0,0 0 0,-1 0 0,1 1 0,-1 0 0,-7-7 0,5 6 0,-1 0 0,-1 0 0,1 0 0,-1 1 0,0 0 0,0 1 0,0 0 0,0 0 0,-1 0 0,1 1 0,-18-2 0,2 2 0,-1 1 0,1 1 0,-25 3 0,41-2 0,0 0 0,1 1 0,-1 0 0,1 1 0,-1-1 0,1 1 0,0 1 0,0-1 0,1 1 0,-1 0 0,-6 6 0,-7 7 0,-35 39 0,28-28 0,20-19 0,-1 1 0,1 0 0,1 0 0,0 1 0,0 0 0,-6 18 0,-10 18 0,16-33 0,0 0 0,1 0 0,0 0 0,1 1 0,0-1 0,2 1 0,-1 0 0,2 0 0,0 0 0,1 0 0,0 1 0,1-1 0,1 0 0,1 0 0,5 21 0,-5-32 0,0 1 0,0 0 0,0-1 0,0 0 0,1 0 0,-1 0 0,1 0 0,0 0 0,0-1 0,1 1 0,-1-1 0,1 0 0,0-1 0,-1 1 0,1-1 0,0 0 0,10 3 0,25 14 0,-17-7 0,0-1 0,0-1 0,1-1 0,0-1 0,1-1 0,46 6 0,-29-8 0,1-1 0,0-3 0,53-4 0,-89 2-80,1 0 0,-1 0-1,0-1 1,1 0 0,-1 0-1,0-1 1,0 0 0,-1 0-1,1 0 1,-1-1 0,1 0 0,-1 0-1,0-1 1,-1 0 0,1 0-1,5-7 1,6-9-6746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0:32.84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289 0 24575,'-7'0'0,"-1"1"0,1 0 0,-1 1 0,1-1 0,0 1 0,0 0 0,0 1 0,0 0 0,0 0 0,1 1 0,-1-1 0,1 2 0,0-1 0,0 1 0,-6 5 0,-2 3 0,2 1 0,-1 1 0,2 0 0,-18 28 0,25-37 0,-1 0 0,1 0 0,-2 0 0,1 0 0,-10 6 0,11-8 0,-1-1 0,1 1 0,-1 1 0,1-1 0,1 0 0,-1 1 0,0 0 0,1 0 0,0 0 0,0 0 0,-2 6 0,3-2 0,0 0 0,0 0 0,1 0 0,0 0 0,0 0 0,1 1 0,0-1 0,1 0 0,0 0 0,1 0 0,-1 0 0,2 0 0,-1 0 0,1-1 0,1 1 0,-1-1 0,7 10 0,9 13 0,1-1 0,1-1 0,28 29 0,-13-16 0,-24-28 0,0-1 0,1 0 0,19 15 0,-28-24 0,0-1 0,0 0 0,0-1 0,0 1 0,1-1 0,-1 0 0,1 0 0,0 0 0,-1 0 0,1-1 0,0 0 0,0 0 0,0 0 0,0-1 0,0 0 0,9 0 0,-12-1 0,1 0 0,0 0 0,0 0 0,-1 0 0,1 0 0,-1-1 0,1 1 0,-1-1 0,1 0 0,-1 0 0,0 0 0,0 0 0,0 0 0,0 0 0,0 0 0,-1-1 0,1 1 0,-1-1 0,1 1 0,-1-1 0,1-3 0,3-8 0,0-1 0,5-29 0,-3 12 0,17-36 0,-17 51 0,-1 0 0,0 0 0,-1 0 0,-1-1 0,1-18 0,-3-46 0,-4 155 0,-15 170 0,15-228 0,-5 41 0,6-52 0,1 0 0,0 0 0,0 0 0,1 0 0,-1 0 0,1 0 0,0 0 0,0 0 0,0 0 0,1-1 0,1 5 0,-2-7 0,-1-1 0,1 1 0,0-1 0,-1 1 0,1 0 0,0-1 0,-1 1 0,1-1 0,0 1 0,0-1 0,0 0 0,-1 1 0,1-1 0,0 0 0,0 0 0,0 1 0,0-1 0,0 0 0,-1 0 0,1 0 0,0 0 0,0 0 0,0 0 0,0 0 0,0-1 0,0 1 0,-1 0 0,1 0 0,0-1 0,0 1 0,0 0 0,-1-1 0,1 1 0,0-1 0,0 1 0,-1-1 0,1 1 0,0-1 0,0-1 0,30-26 0,-28 24 0,6-7 0,0-2 0,0 1 0,7-17 0,1 0 0,-4 4 0,-1 0 0,-1-1 0,-2-1 0,0 1 0,-2-2 0,7-49 0,0 4 0,-13 71 0,-1 0 0,1 0 0,-1-1 0,1 1 0,0 0 0,0 0 0,0 0 0,0-1 0,0 1 0,1 1 0,-1-1 0,0 0 0,1 0 0,0 0 0,-1 1 0,1-1 0,0 1 0,0-1 0,0 1 0,0 0 0,0 0 0,3-2 0,-4 3 0,1 0 0,0 0 0,-1 0 0,1 0 0,0 0 0,-1 0 0,1 0 0,0 1 0,-1-1 0,1 1 0,0-1 0,-1 1 0,1 0 0,-1-1 0,1 1 0,-1 0 0,0 0 0,1 0 0,-1 0 0,0 0 0,0 1 0,0-1 0,1 0 0,-1 0 0,0 1 0,-1-1 0,1 1 0,0-1 0,0 1 0,-1-1 0,2 3 0,2 7 0,0 0 0,-1 0 0,0 1 0,-1-1 0,0 0 0,1 22 0,-6 73 0,2-70 0,0-34 0,1-7 0,0-21 0,3-39 0,-1 58 0,19-87 0,-17 83 0,-1 0 0,1 0 0,1 1 0,0 0 0,1 0 0,8-12 0,-10 17 0,1 1 0,-1 0 0,1 1 0,0-1 0,0 1 0,0 0 0,0 0 0,1 1 0,-1-1 0,1 1 0,-1 1 0,1-1 0,0 1 0,0 0 0,0 0 0,0 0 0,11 1 0,-12 0 0,0 0 0,0 0 0,-1 0 0,1 1 0,0 0 0,0 0 0,-1 0 0,1 0 0,-1 1 0,1 0 0,-1 0 0,0 0 0,1 0 0,-1 1 0,0-1 0,-1 1 0,1 0 0,0 0 0,-1 1 0,0-1 0,0 1 0,4 5 0,-3 0 0,0 1 0,-1-1 0,0 1 0,-1-1 0,0 1 0,0 0 0,0 17 0,-6 74 0,1-47 0,2-23 0,1-1 0,-2 1 0,0-1 0,-13 55 0,9-75 0,2-21 0,2-21 0,0 1 0,2 0 0,0 0 0,3 0 0,0 0 0,2 1 0,1-1 0,13-36 0,-15 57 0,0-1 0,1 1 0,0 0 0,0 1 0,1-1 0,1 1 0,9-11 0,-14 18 0,0-1 0,1 1 0,0 0 0,-1 0 0,1 0 0,0 0 0,0 1 0,0-1 0,0 1 0,0-1 0,0 1 0,0 0 0,1 1 0,-1-1 0,0 0 0,1 1 0,-1 0 0,0 0 0,1 0 0,-1 0 0,0 0 0,1 1 0,-1-1 0,0 1 0,1 0 0,-1 0 0,0 0 0,5 3 0,20 11 0,0 2 0,-1 0 0,-1 2 0,46 43 0,-60-52 0,1-1 0,-1 0 0,21 9 0,27 19 0,-46-23 0,1 1 0,-2 1 0,0 0 0,12 19 0,-9-13 0,-7-7 0,0 0 0,-1 0 0,7 19 0,6 11 0,-19-42 0,-1-1 0,0 1 0,1-1 0,-1 0 0,1 1 0,-1-1 0,1 0 0,0 0 0,0 0 0,0 0 0,1 0 0,-1-1 0,0 1 0,1-1 0,-1 1 0,0-1 0,1 0 0,0 0 0,-1 0 0,1 0 0,0-1 0,-1 1 0,1-1 0,0 1 0,0-1 0,0 0 0,-1 0 0,1 0 0,0 0 0,0-1 0,0 1 0,-1-1 0,1 0 0,3-1 0,9-4 0,-1-1 0,-1 0 0,1-1 0,-1-1 0,13-10 0,-1 0 0,-5 5 0,0-2 0,-2 0 0,0-1 0,17-22 0,-19 24-455,0 0 0,34-24 0,-30 25-6371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0:34.36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24575,'24'9'0,"0"0"0,1-2 0,0-1 0,35 5 0,-31-6 0,171 25-791,-74-16 791,2 0 0,-97-10 0,0-1 0,38-2 0,36 4 0,-84-1 0,0 1 0,25 9 0,23 5 0,2-10-675,0-2 0,1-4 0,75-7 0,-15 2 92,78 17-252,-3 0 30,964-17 225,-1129 4 580,64 12 0,34 1 0,549-13 4590,-331-5-2886,112 3-1704,-443 2 0,1 0 0,32 9 0,-28-5 0,36 1 0,158-5 0,-127-3 0,-84 2-163,-1 1-1,1 0 0,-1 1 0,1 1 1,-1 0-1,16 8 0,-13-5 154,0-1 1,1-1-1,31 5 1,31-6-289,-53-4 117,-1 1 1,40 8-1,112 12 897,-52-8-299,55 24 326,-114-10-491,-55-21-546,1 0 0,0-1 0,1 0 1,15 3-1,0-4-6532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1:04.2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2545 149 24575,'0'-1'0,"0"-1"0,-1 1 0,1-1 0,-1 1 0,1 0 0,-1-1 0,0 1 0,1 0 0,-1-1 0,0 1 0,0 0 0,0 0 0,0 0 0,0 0 0,0 0 0,0 0 0,-1 0 0,1 0 0,0 0 0,0 0 0,-2 0 0,-32-15 0,28 14 0,-38-13 0,-56-13 0,85 23 0,-1 0 0,-16-9 0,20 8 0,0 0 0,-1 1 0,-27-6 0,10 7 0,0 1 0,0 1 0,-1 1 0,1 2 0,0 2 0,-51 10 0,6 3 0,-52 14 0,87-16 0,0 1 0,-49 26 0,52-24-803,0-2-1,-75 20 0,69-23 64,-84 35 0,62-18 740,-121 37 0,161-56 0,0 0 0,1 2 0,-27 17 0,-38 17 0,-152 68-392,89-40 192,127-59 627,0 0 0,-43 35 0,15-10 80,40-30-342,0 0 0,1 1-1,1 1 1,0 0 0,-16 20 0,22-24-23,1 0 0,0 1 0,0-1 1,1 1-1,0 0 0,0 0 0,1 0 0,0 0 1,1 1-1,0-1 0,0 11 0,-1 28-142,6 80 0,-2-123 0,0 0 0,0 0 0,1-1 0,-1 1 0,1 0 0,0 0 0,0-1 0,1 1 0,-1-1 0,1 0 0,0 1 0,4 3 0,6 6 0,1-1 0,15 12 0,1 1 0,81 66 0,-51-43 0,-35-31 0,0-1 0,1 0 0,1-2 0,34 14 0,15 14 0,-57-31 0,1 0 0,40 16 0,119 26 0,-128-31 0,-40-17 0,0 0 0,0-1 0,15 5 0,11-2 0,44 4 0,-9-2 0,-55-6 0,1-2 0,-1 0 0,1 0 0,0-2 0,0 0 0,0-1 0,-1-1 0,1-1 0,-1 0 0,1-1 0,-1-1 0,0-1 0,18-9 0,-29 12 5,-1-1 0,0 1 0,0-1 0,0-1 0,0 1 0,-1-1-1,0 0 1,0 0 0,0 0 0,-1 0 0,1 0 0,-1-1 0,0 0 0,-1 0-1,0 0 1,0 0 0,0 0 0,2-11 0,-1-9-209,0 0 1,-2-1-1,-1-31 1,-1 34-441,0-7-6182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1:05.33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602 172 24575,'-1'-2'0,"1"0"0,0 0 0,-1 1 0,1-1 0,-1 1 0,0-1 0,1 1 0,-1-1 0,0 1 0,0-1 0,0 1 0,0-1 0,0 1 0,0 0 0,-1 0 0,-1-2 0,-28-20 0,11 9 0,-11-14 0,19 16 0,0 0 0,-1 1 0,0 1 0,-16-9 0,24 16 0,1 1 0,-1 0 0,1 0 0,-1 0 0,0 1 0,0 0 0,1 0 0,-1 0 0,0 1 0,0-1 0,0 1 0,0 0 0,0 0 0,0 1 0,0 0 0,0 0 0,0 0 0,-6 2 0,2 2 0,1 1 0,0-1 0,0 2 0,0-1 0,1 1 0,0 0 0,0 0 0,-6 9 0,0 0 0,-2 3 0,2 0 0,0 1 0,1 1 0,1 0 0,1 0 0,-14 45 0,-26 43 0,29-54 0,11-34 0,2 2 0,0-1 0,2 1 0,-8 46 0,3 11 0,-1 15 0,12-90 0,1 0 0,0 0 0,0 0 0,0 0 0,1 0 0,0 0 0,0-1 0,0 1 0,0 0 0,1-1 0,0 0 0,0 1 0,0-1 0,0-1 0,1 1 0,0 0 0,-1-1 0,1 1 0,6 2 0,0 2 0,1-1 0,0 0 0,0-1 0,0 0 0,1-1 0,22 7 0,138 25 0,-107-24 0,-35-7 0,54 4 0,-70-9 0,21 1 0,0-2 0,-1-1 0,38-5 0,-61 4 0,-1 0 0,0-1 0,0 0 0,0-1 0,-1 0 0,1 0 0,-1-1 0,0 0 0,0 0 0,-1-1 0,1-1 0,-1 1 0,-1-1 0,12-14 0,-11 11 0,-1-1 0,-1 0 0,1 0 0,-2-1 0,0 0 0,5-16 0,14-33 0,-14 37 0,-1-1 0,-1 0 0,-1 0 0,6-51 0,-8 45 0,1-11 0,-2 0 0,-2 0 0,-5-69 0,2 107 0,1 0 0,-1 1 0,0-1 0,0 0 0,0 1 0,-1-1 0,1 1 0,-1-1 0,0 1 0,0 0 0,-4-5 0,5 7 0,1 0 0,-1 1 0,0-1 0,0 0 0,0 1 0,1-1 0,-1 0 0,0 1 0,0-1 0,0 1 0,0 0 0,0-1 0,0 1 0,0 0 0,0-1 0,0 1 0,0 0 0,0 0 0,0 0 0,0 0 0,0 0 0,0 0 0,0 0 0,0 1 0,0-1 0,-1 0 0,2 0 0,-1 1 0,0-1 0,0 1 0,0-1 0,0 1 0,0-1 0,0 1 0,0-1 0,0 1 0,1 0 0,-1 0 0,0-1 0,1 1 0,-1 0 0,0 0 0,1 0 0,-1 0 0,0 1 0,-12 18 0,1 1 0,1 0 0,-14 39 0,8-19 0,-5 17 0,-18 69 0,25-75 0,8-14 0,1-1 0,1 1 0,2 0 0,2 0 0,5 41 0,-3-6 0,-1-68 0,0 0 0,1 0 0,-1 0 0,1 0 0,0 0 0,0 0 0,0-1 0,1 1 0,0 0 0,0-1 0,0 1 0,0-1 0,1 0 0,0 1 0,-1-1 0,5 4 0,-3-5 0,-1 0 0,1-1 0,0 1 0,-1-1 0,1 0 0,0 0 0,1 0 0,-1-1 0,0 1 0,0-1 0,1 0 0,-1 0 0,1 0 0,-1-1 0,1 0 0,-1 0 0,1 0 0,6-1 0,-1-1 0,1 0 0,-1-1 0,0 0 0,0-1 0,0 0 0,0 0 0,0-1 0,12-9 0,73-57 0,-75 55 0,27-22 0,54-41 0,-29 27-268,-51 36-50,0 1 0,0 0 0,2 2 0,0 0 1,32-12-1,106-38 191,-101 37 374,2 3 0,0 3 0,1 2 0,87-12 0,-150 30-250,4-1-12,1 0-1,-1 0 1,1 0-1,-1 1 1,1-1-1,-1 1 1,1 0-1,-1 0 0,1 1 1,-1-1-1,1 1 1,-1 0-1,1 0 1,-1 1-1,0-1 1,0 1-1,0 0 0,7 4 1,5 12-6811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1:06.22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148 205 24575,'0'5'0,"-1"-1"0,0 0 0,0 0 0,-1 1 0,1-1 0,-1 0 0,0 0 0,0 0 0,0-1 0,-4 6 0,-9 18 0,8-5 0,1 0 0,0 0 0,2 0 0,-2 31 0,-2 13 0,-7 61 0,-3 19 0,6-10 0,11-176 0,-12-67 0,-1-26 0,13 96 0,-1-4 0,6-63 0,-3 92 0,1 0 0,1 1 0,-1 0 0,2-1 0,-1 1 0,2 1 0,-1-1 0,1 0 0,1 1 0,8-11 0,26-37 0,-30 41 0,1 1 0,0 0 0,1 1 0,1 0 0,1 1 0,19-16 0,11-5 0,-24 18 0,34-21 0,-45 34 0,0-1 0,0 1 0,0 0 0,0 1 0,0 0 0,1 0 0,16-1 0,-11 2 0,1 1 0,-1 1 0,0 1 0,1 0 0,-1 1 0,0 0 0,0 1 0,0 1 0,0 1 0,-1 0 0,0 1 0,0 0 0,0 1 0,-1 0 0,0 1 0,0 1 0,-1 0 0,14 13 0,-20-14 0,0-1 0,0 1 0,-1 1 0,0-1 0,-1 1 0,1 0 0,-2 0 0,1 0 0,3 15 0,-2-2 0,-2 0 0,0 0 0,0 26 0,-2-16 0,-2-18 0,1 0 0,1-1 0,0 1 0,1-1 0,0 1 0,1-1 0,0 0 0,7 15 0,-2-8 0,-1 0 0,-1 0 0,-1 1 0,-1-1 0,0 1 0,0 25 0,-5 132 0,-2-78 0,2-64 0,-9 59 0,10-93 0,-1-1 0,1 1 0,0-1 0,0 1 0,-1 0 0,1-1 0,0 1 0,1 0 0,-1-1 0,0 1 0,0 0 0,1-1 0,-1 1 0,1-1 0,0 4 0,0-5 0,-1 0 0,1 1 0,-1-1 0,1 0 0,-1 0 0,1 1 0,-1-1 0,1 0 0,-1 0 0,1 0 0,0 0 0,-1 0 0,1 0 0,-1 0 0,1 0 0,-1 0 0,1 0 0,-1 0 0,1 0 0,0 0 0,-1 0 0,1 0 0,-1-1 0,1 1 0,-1 0 0,1 0 0,-1-1 0,1 1 0,0-1 0,5-3 0,0 0 0,0-1 0,0 0 0,-1-1 0,6-5 0,118-149 0,-111 139 0,1 2 0,41-33 0,-22 21 0,107-89 0,-135 113 0,0-1 0,0 2 0,1-1 0,0 2 0,0-1 0,1 1 0,-1 1 0,1 0 0,0 1 0,0 0 0,18-2 0,-28 5 0,0 0 0,0 0 0,0 0 0,0 0 0,0 0 0,0 1 0,0-1 0,0 1 0,0-1 0,0 1 0,0 0 0,0-1 0,-1 1 0,1 0 0,0 0 0,-1 0 0,1 1 0,0-1 0,-1 0 0,1 1 0,-1-1 0,0 1 0,1-1 0,-1 1 0,0-1 0,1 4 0,2 3 0,-1-1 0,-1 1 0,0 0 0,0 0 0,1 11 0,5 16 0,4 3-682,14 73-1,-22-78-6143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1:07.3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407 24 24575,'-15'0'0,"0"-2"0,0 0 0,-17-6 0,18 5 0,1 0 0,0 1 0,-1 0 0,-15 1 0,25 1 0,-1 0 0,1 1 0,-1 0 0,1 0 0,-1 0 0,1 0 0,0 1 0,0 0 0,-1-1 0,1 2 0,0-1 0,1 0 0,-1 1 0,0 0 0,1 0 0,-5 5 0,-2 3 0,2 1 0,0 0 0,0 0 0,1 1 0,-9 22 0,-6 12 0,7-20 0,2 2 0,1 0 0,2 0 0,1 1 0,-10 58 0,11-26 0,1 122 0,7-152 0,0-4 0,5 45 0,-4-64 0,1 1 0,1-1 0,0 0 0,0 0 0,0 0 0,1 0 0,1-1 0,8 14 0,-8-14 0,1 0 0,1 0 0,0-1 0,0 1 0,0-1 0,1-1 0,0 0 0,0 0 0,0 0 0,1-1 0,17 8 0,-20-11 0,1 0 0,-1-1 0,1 1 0,-1-1 0,1-1 0,0 1 0,0-1 0,-1 0 0,1-1 0,0 1 0,-1-1 0,1-1 0,-1 1 0,1-1 0,-1 0 0,1-1 0,-1 1 0,10-7 0,-5 2 0,0-1 0,-1 0 0,0 0 0,0-1 0,-1 0 0,0-1 0,0 0 0,-1-1 0,8-12 0,6-16 0,24-57 0,-12 24 0,-24 46 0,0-1 0,-2 0 0,0 0 0,-2-1 0,3-44 0,-6 57 0,4-67 0,-5-124 0,-3 134 0,2 70 0,-1 1 0,0 0 0,0 0 0,0 0 0,0 0 0,0 0 0,0 0 0,0 0 0,0 0 0,0 0 0,-1 0 0,1 0 0,0 0 0,-1 0 0,1 0 0,0 0 0,-1 0 0,1 0 0,-1 0 0,0 1 0,1-1 0,-1 0 0,0 0 0,1 0 0,-1 1 0,-2-2 0,2 2 0,0 0 0,0 0 0,-1 0 0,1 1 0,0-1 0,0 0 0,-1 1 0,1-1 0,0 1 0,0-1 0,0 1 0,0 0 0,-1-1 0,1 1 0,0 0 0,0 0 0,-1 1 0,-7 8 0,0-1 0,1 1 0,-8 11 0,4 1 0,1 0 0,0 0 0,2 1 0,-10 35 0,-12 29 0,23-67 0,1 1 0,1 0 0,1 0 0,0 0 0,2 0 0,-2 28 0,4-35 0,1-1 0,1 0 0,0 1 0,1-1 0,0 0 0,1 0 0,0 0 0,1 0 0,1-1 0,0 1 0,8 14 0,-10-23 0,0-1 0,0 1 0,0-1 0,1 0 0,-1 0 0,1 0 0,0 0 0,0 0 0,0-1 0,0 0 0,0 0 0,0 0 0,0 0 0,1-1 0,-1 1 0,1-1 0,-1 0 0,7 0 0,10 1 0,1-1 0,36-2 0,-32-1 0,-13 2 0,-1-2 0,0 0 0,1 0 0,-1-1 0,0 0 0,0-1 0,16-8 0,4-5 0,37-26 0,20-11 0,10-1 0,41-20 0,53-20 0,-65 31 0,-120 59 0,0 0 0,0 0 0,13-13 0,-15 12 0,0 1 0,1 0 0,-1 1 0,13-7 0,-18 10-32,-1 1-1,1 0 1,-1 0-1,1 0 1,-1-1-1,1 1 1,-1 0-1,1 0 1,-1 0-1,1 0 1,-1 0-1,1 0 1,-1 0-1,1 0 1,-1 0-1,1 0 1,-1 1-1,1-1 1,-1 0-1,1 0 1,-1 0-1,1 0 1,-1 1-1,1-1 1,-1 0-1,1 1 1,-1-1-1,1 0 1,-1 1-1,0-1 1,1 0-1,-1 1 1,0-1-1,1 1 1,-1-1-1,0 1 0,0-1 1,1 1-1,-1-1 1,0 1-1,0 0 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1:08.8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1234 24575,'27'-26'0,"-16"17"0,-1-1 0,0 0 0,15-20 0,46-60 0,-45 60 0,28-40 0,-18 16 0,-9 14 0,24-45 0,-18 15 0,-17 33 0,29-46 0,-29 56 0,-2-1 0,-1 0 0,-1-1 0,-1 0 0,-2-1 0,11-56 0,-13 40 0,-2 1 0,-2-1 0,-6-91 0,3 135 0,0-1 0,0 1 0,-1-1 0,1 1 0,0 0 0,-1-1 0,0 1 0,1 0 0,-1-1 0,0 1 0,0 0 0,0 0 0,-1 0 0,1-1 0,0 1 0,-1 1 0,1-1 0,-1 0 0,0 0 0,0 0 0,0 1 0,0-1 0,0 1 0,0 0 0,0 0 0,0-1 0,0 1 0,0 0 0,-1 1 0,1-1 0,-3 0 0,2 1 0,-1 0 0,1 0 0,0 0 0,0 1 0,-1 0 0,1-1 0,0 1 0,0 0 0,0 1 0,0-1 0,0 0 0,0 1 0,0 0 0,0 0 0,1 0 0,-1 0 0,1 0 0,-1 0 0,1 0 0,0 1 0,0 0 0,-3 4 0,1-2 0,0 1 0,1 1 0,0-1 0,0 0 0,0 1 0,1-1 0,0 1 0,1 0 0,-1 0 0,1 0 0,0-1 0,1 12 0,0-14 0,0 0 0,1 1 0,-1-1 0,1 0 0,1 1 0,-1-1 0,0 0 0,1 0 0,0 0 0,0 0 0,0 0 0,0-1 0,1 1 0,-1-1 0,1 1 0,0-1 0,0 0 0,0 0 0,1 0 0,5 3 0,1 1 0,1-2 0,0 0 0,0 0 0,0-1 0,1 0 0,0-1 0,-1-1 0,1 1 0,13-1 0,17 0 0,53-4 0,-33 0 0,-36 1 0,0 2 0,0 1 0,0 1 0,27 6 0,-41-6 0,0 1 0,0 0 0,0 1 0,-1 0 0,0 1 0,0 0 0,0 1 0,-1 0 0,0 1 0,14 13 0,-9-5 0,-2 1 0,1 1 0,-2 0 0,-1 1 0,0 0 0,8 20 0,-14-25 0,0-1 0,-1 1 0,-1 0 0,0 0 0,-1 0 0,1 19 0,-6 91 0,1-55 0,1 2 0,2-18 0,-3-1 0,-9 61 0,0-10 0,-1 7 0,11-106 0,0-1 0,1 1 0,0 0 0,0 0 0,0 0 0,0 0 0,0-1 0,1 1 0,0 0 0,0 0 0,0-1 0,0 1 0,0-1 0,3 5 0,-3-7 0,0 0 0,-1 0 0,1 0 0,0 0 0,0 0 0,-1 0 0,1 0 0,0-1 0,0 1 0,0 0 0,0-1 0,0 1 0,0-1 0,1 1 0,-1-1 0,0 0 0,0 1 0,0-1 0,2 1 0,-1-2 0,1 1 0,-1 0 0,0 0 0,1-1 0,-1 0 0,0 1 0,0-1 0,0 0 0,0 0 0,0 0 0,0 0 0,0 0 0,4-3 0,12-12 0,0 0 0,-1-1 0,-1-1 0,24-34 0,-23 29 0,1 0 0,41-38 0,-38 41 0,-1-2 0,0 0 0,20-32 0,-19 25 0,42-45 0,3 3 0,-42 42 0,36-31 0,4 2 0,-22 19 0,72-52 0,15-5 0,-85 62 0,-38 29 0,16-9 0,-18 17 0,-8 13 0,-56 133 0,37-100 0,17-38 0,0 0 0,1 0 0,-6 19 0,-28 146 0,11-31 0,16-82 0,6-33 0,-5 55 0,9-64 0,1-7 0,1 0 0,-1-1 0,2 1 0,0 0 0,4 19 0,-4-30 0,1 1 0,-1-1 0,0 0 0,1 1 0,0-1 0,-1 0 0,1 0 0,1 0 0,-1 0 0,0 0 0,1-1 0,-1 1 0,1-1 0,0 1 0,0-1 0,0 0 0,0 0 0,0 0 0,0-1 0,1 1 0,-1-1 0,0 0 0,1 0 0,-1 0 0,6 1 0,-1-1 0,1 0 0,0-1 0,0 0 0,0-1 0,0 1 0,0-2 0,0 1 0,-1-1 0,1 0 0,-1-1 0,1 0 0,-1-1 0,0 1 0,0-2 0,0 1 0,8-7 0,12-10 0,0-2 0,41-43 0,-56 53 0,90-103-1198,-46 50 703,-14 9 495,-32 41 0,0 0 0,1 1 0,15-14 0,50-53-370,-54 54 253,41-37 0,-4 6 265,-42 39-153,1 1 1,23-18-1,-14 14-250,47-51-1,-10 9-507,-25 23 534,-27 28 582,0 0 0,22-16-1,118-92 116,-149 118-374,1 0 0,-1 1 0,1 0 0,0 0 0,0 0-1,0 1 1,0 0 0,8-3 0,-12 5-75,0 0 0,1 0 1,-1-1-1,0 1 0,0 0 1,1 0-1,-1 1 0,0-1 0,0 0 1,0 0-1,1 0 0,-1 1 0,0-1 1,0 1-1,0-1 0,0 1 0,0-1 1,2 2-1,-2 0-9,0-1 0,1 1 0,-1 0 0,0-1 0,1 1 0,-1 0 0,0 0 1,0 0-1,-1 0 0,1 0 0,0 0 0,-1 0 0,1 0 0,-1 3 0,4 26 146,-1 1-1,-2 0 1,-1 0 0,-9 60-1,5-73-155,0 0 0,-12 27 0,-4 18 0,-51 331 0,61-337 0,-3 0 0,-29 78 0,17-50 0,4 0 0,-13 105 0,32-170 0,-2 0 0,-1-1 0,0 1 0,-1-1 0,-2 0 0,-12 25 0,2-6 0,-21 66 0,-7 13 0,35-99 0,-1 1 0,-1-1 0,-1-1 0,-21 22 0,1-1 0,2-2 0,-2-2 0,-2-1 0,0-1 0,-3-2 0,-67 41 0,48-34 100,22-15-397,-1 0-1,-42 17 1,40-21 297,-38 24 0,48-25 0,-1-2 0,-51 21 0,50-26 0,1 0 0,-1-1 0,-50 10 0,49-14 0,-51 18 0,57-16 0,1 0 0,-1-2 0,-36 4 0,43-8 66,1 0 0,-1-2 0,1 0 0,-1-1 0,1-1 0,0-1 0,0 0 0,-1-2 0,2 0 0,-1 0 0,-23-12 0,38 14-66,0 1 0,0-1 0,-1 1 0,2-1 0,-1 0 0,0 0 0,0-1 0,1 1 0,0 0 0,0-1 0,0 1 0,0-1 0,0 0 0,1 0 0,0 1 0,-1-1 0,1 0 0,0-5 0,-1-8 0,0-1 0,1-32 0,1 38 0,1 1 9,0 0 0,1 1 0,0-1 0,0 1-1,1-1 1,0 1 0,1 0 0,6-11 0,6-9-420,24-34 1,-32 52 34,4-3 321,0 0-1,1 1 0,28-24 0,2-2 56,-29 26 0,0 1 0,1 0 0,0 1 0,26-16 0,-23 17 0,0-1 0,20-20 0,-21 17 0,34-21 0,62-22-1009,-14 8 201,-56 27 808,2 1 0,0 2 0,77-22 0,-81 29 25,65-32-1,-73 30-87,0 1 0,1 1 1,43-10-1,-49 17-103,28-5-257,83-8 0,-104 15 20,0-2-1,60-16 1,25-6-350,-31 15 673,141-4-1,604 19 2090,-820-2-1781,1 1 0,-1 0 0,1 1 0,17 5 0,-12-1-5073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8:54.79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24575,'0'668'-1365,"0"-638"-5461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1:11.5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3869 24575,'10'0'0,"4"1"0,0-1 0,1 0 0,-1-1 0,0-1 0,-1 0 0,1-1 0,0-1 0,21-7 0,-15 2 0,2 2 0,-1 1 0,1 1 0,0 0 0,43-2 0,117 8 0,-82 2 0,49-5 77,135 5-1824,-172 10 1747,28 2 0,78 2 0,63 13 0,-251-26 0,1 2 0,-1 0 0,33 13 0,-13-4-117,1-2-1,100 12 1,-31-10-488,210 33-546,-181-8 1151,-90-22 0,70 11 0,280 54-2499,-274-51 2499,167 17 0,-143-26 0,-130-18-53,173 32-1993,183 31 846,4-29 511,-342-35 679,11 1 10,183 24 0,164 19-668,-348-43 638,312 4 9,28 3-3,415 8-89,-543-22 92,2720 2 11173,-2977-1-11209,0-1 0,0 0-1,-1 0 1,1-1 0,-1-1 0,1 0-1,10-5 1,-6 2 25,0 1 0,30-7-1,-16 8 55,108-23-55,-114 21 174,-1 0 1,1-2 0,35-17-1,-19 2-141,49-40 0,-48 33 0,-21 14 0,0-1 0,-2-1 0,0-1 0,-1 0 0,-1-2 0,15-27 0,36-44 0,-47 65-55,-1 0 0,17-35 0,18-26-319,17-28 374,17-22 0,-71 113-281,-2-1 0,0 0 0,16-48-1,19-34-355,54-102 637,-20 36 0,-35 62-461,-1 0-398,-15 42 771,-3-2 0,30-109 0,-33 116 280,-4 16-57,-15 28-94,0 0 0,-2 0 0,0-1 0,-2 0 1,3-39-1,-5 38 723,9-42 1,-7 48-468,0 1 0,-2 0 0,0-1 0,-1 1 0,-2-19 0,0 29-297,-1 0 0,0 1 0,0-1 0,-1 1 0,0-1 0,0 1 0,-1 0 0,0 0 0,0 1 0,0-1 0,0 1 0,-1 0 0,0 0 0,0 0 0,0 1 0,-9-6 0,-11-7 0,0 2 0,-37-18 0,59 32 0,-143-72-618,-326-146-3030,348 159 3648,80 36 0,-54-19 0,12 11-259,-240-81-1743,168 57 1314,15 4-452,70 30 828,-197-66 258,-84-24-2581,194 64 1454,-338-95-294,-101-11 780,256 72 452,95 25 95,-58-9 148,-38-11 0,193 44 119,-1 6 0,-175-8 0,239 25 521,-102-27 0,116 20-90,0 3 0,-109-5 0,93 17-550,-203-12 0,143 3 1924,-164 9 0,151 4 4266,148-1-5991,0 1 1,0 1-1,1 0 1,-1 1 0,1 1-1,0 0 1,-26 14-1,18-9-110,-44 15-1,-88 24-88,124-38 0,12-6 0,2 1 0,-26 14 0,19-9 3,0 0-1,-1-1 0,0-2 0,-39 9 1,-104 10-89,117-20-43,-21 6-956,41-6 1119,-52 3 1,58-7-35,1 0 0,0 2 0,-39 12 0,37-9 0,1-1 0,-1-2 0,-26 3 0,-83 4-62,-89 6-3192,-332-16 1855,284-4 1032,-309 2 6416,546-2-6018,0-2 1,1-1-1,-1-1 1,1-2 0,1-2-1,0-1 1,-61-29-1,81 33-31,1 0 0,1-1 0,-1 0 0,2-1 0,-1 0 0,-8-11 0,6 7 0,-1 0 0,-19-15 0,30 27 0,1 0 0,0 0 0,-1 1 0,1-1 0,-1 0 0,0 0 0,1 1 0,-1-1 0,0 1 0,1 0 0,-1-1 0,0 1 0,1 0 0,-1 0 0,0 0 0,1 0 0,-1 0 0,0 0 0,1 1 0,-1-1 0,-2 1 0,1 1 0,-1-1 0,1 1 0,0 0 0,0 0 0,0 0 0,0 1 0,0-1 0,0 1 0,-3 4 0,-3 4 0,1 1 0,0 0 0,1 0 0,-7 18 0,-2 11 28,-12 48-1,20-59-273,-2 0 0,0 0 0,-2-1 1,-18 31-1,12-26 100,-26 64-1,-7 15 205,30-76 359,-15 28 575,4 19-992,16-41 0,-2 0 0,-34 60 0,34-69 0,2 1 0,1 0 0,2 1 0,1 0 0,-12 69 0,3-17 0,15-68 0,-17 36 0,14-37 0,-11 36 0,-3 38 0,-16 134 0,27-148 0,6-48 0,-3 42 0,10 14 0,0-53 0,-5 59 0,1-81 0,0 1 0,-1 0 0,0-1 0,-8 16 0,6-15 0,1 0 0,0 1 0,-4 18 0,4 11 0,2-1 0,3 69 0,1-68 0,-1 1 0,-10 65 0,2-50 0,1 77 0,3-43 0,3-69 0,-1-1 0,-1 1 0,-1-1 0,-1 0 0,-1 0 0,-1 0 0,-1-1 0,-11 24 0,-2-5 0,1 1 0,3 1 0,-20 74 0,24-73 0,-6 3-1365,11-27-5461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1:13.16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24575,'0'1245'-1365,"0"-1211"-5461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1:13.90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1 553 24575,'3'0'0,"-1"0"0,1 1 0,0-1 0,-1 1 0,1 0 0,0 0 0,-1 0 0,1 0 0,-1 0 0,1 0 0,-1 1 0,0-1 0,4 4 0,28 29 0,-29-27 0,1-1 0,0 1 0,0-2 0,12 10 0,11 1 0,-19-11 0,1 1 0,-1 0 0,0 1 0,-1 0 0,1 0 0,10 13 0,-11-10 0,1 0 0,0-1 0,0-1 0,0 1 0,1-2 0,1 1 0,16 7 0,-23-13 0,-1 0 0,0 0 0,0 0 0,1-1 0,-1 1 0,1-1 0,0 0 0,-1-1 0,1 1 0,-1-1 0,1 0 0,0 0 0,0-1 0,-1 1 0,1-1 0,-1 0 0,1 0 0,-1-1 0,1 1 0,-1-1 0,0 0 0,1 0 0,-1 0 0,5-4 0,0-3 0,-1 0 0,1 0 0,-1-1 0,-1 0 0,0-1 0,0 1 0,-1-1 0,-1-1 0,1 1 0,4-19 0,10-19 0,63-96 0,-63 105 0,1 0 0,40-56 0,18-32 0,-75 120 0,6-8 0,0 1 0,14-15 0,10-15 0,-4 4-1365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3:28.96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 2112 24575,'21'8'0,"-2"1"0,127 15 0,-105-17 0,0-2 0,1-2 0,55-3 0,27 2 0,-45 12 0,-9-2 0,-55-10 0,-1 1 0,0 1 0,0 0 0,25 12 0,-23-10 0,0 0 0,1 0 0,17 2 0,252 26 0,269-32-1231,-280-4 805,-42 17 426,-30-1 0,531-12-1099,-353-4 691,448 2 3572,-792 2-3164,-1 1 0,0 3 0,41 10 0,61 32 0,-86-35 0,-21-4 0,0-2 0,41 4 0,37 3 0,-68-7 0,56 2 0,396-9 0,-226-1 0,-261 1 0,0 0 0,0 0 0,1-1 0,-1 0 0,0 0 0,0 0 0,0-1 0,0 0 0,0 0 0,-1-1 0,1 1 0,-1-1 0,1 0 0,5-5 0,-7 4 0,0 0 0,-1 0 0,1 0 0,-1 0 0,0-1 0,0 0 0,-1 1 0,1-1 0,-1 0 0,0 0 0,0 0 0,-1 0 0,0-1 0,1 1 0,-2 0 0,1-10 0,-2-85 0,-1 72 0,1 0 0,4-33 0,-1 48 0,2 1 0,-1-1 0,1 0 0,9-15 0,-7 14 0,-1 1 0,0-1 0,3-15 0,1-49 0,1-7 0,24-110 0,-11 52 0,-17 109 0,-3 11 0,1 2 0,1-1 0,1 0 0,9-21 0,0 10 0,-1-1 0,-3-1 0,13-61 0,-13 44 0,-5 24 0,4-37 0,5-43 0,-9 84 0,-2-1 0,-1 1 0,-1-1 0,-1 0 0,-1 0 0,-5-35 0,3 53 0,0-1 0,-1 1 0,0 0 0,-1 0 0,0 1 0,0-1 0,0 1 0,-1 0 0,0 0 0,0 0 0,0 1 0,-1-1 0,0 1 0,-8-5 0,4 3 0,1 0 0,-2 1 0,1 0 0,-1 1 0,1 1 0,-1-1 0,-1 2 0,-18-5 0,-6 4 0,-72 3 0,78 3 0,-1-2 0,0-2 0,-42-7 0,28 2 22,1 2 0,-83 2 0,8 0-1049,11-11 816,-14 0 229,91 11-540,1-2 0,-59-15 0,51 10 355,-39-5 0,23 8 167,-273-21 0,125 12 0,102 4 0,-7 0 0,-75-5 0,156 17 0,0-2 0,-1-1 0,1-1 0,-33-10 0,8 2-50,0 2 1,-94-6-1,44 5-342,-52-4 40,99 14 246,-28 1-546,-105-16-1,89 7 897,-1 3-1,-100 8 1,54 0 220,5 0 466,-153-5 894,113-22-650,163 22-1144,-1-1 0,0 0-1,1-2 1,0 0 0,1-1-1,-1 0 1,-28-19-1,17 10-30,-33-13 0,39 21 1,-1 0 0,0 1 0,0 2 0,-1 0 0,1 1 0,-1 2 0,-27 0 0,1 1 0,9 0 0,1 1 0,-1 2 0,-62 11 0,73-7 0,-1-2 0,-43 0 0,-22 2 0,65 0 0,0 2 0,-47 18 0,42-14 0,-43 10 0,16-7 0,31-7 0,0-2 0,-56 5 0,62-11 0,16 0 0,-1 0 0,0 1 0,1 0 0,-14 3 0,21-4 0,1 1 0,-1 0 0,0 0 0,0 1 0,0-1 0,1 1 0,-1-1 0,1 1 0,-1 0 0,1 0 0,0 0 0,-1 0 0,1 0 0,0 1 0,0-1 0,1 0 0,-1 1 0,0 0 0,-1 3 0,-4 15 0,0 1 0,1 0 0,1 0 0,1 1 0,1-1 0,0 34 0,1-20 0,-8 47 0,4-55 0,1 1 0,-2 0 0,-15 42 0,10-37 0,2 1 0,2 1 0,-7 59 0,5-30 0,2 37 0,6-72 0,-9 61 0,-24 118 0,28-164 0,5-28 0,-1 0 0,0 0 0,-1-1 0,-11 28 0,3-11 0,1 0 0,1 1 0,-6 45 0,11-52 0,-2 21 0,3 1 0,4 95 0,1-74 0,-1-56-455,1 1 0,4 23 0,1-14-6371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9:20.9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1283 326 24575,'0'6'0,"1"1"0,0-1 0,1 1 0,-1-1 0,5 11 0,5 21 0,3 40 0,-6-35 0,6 85 0,-15 126 0,1-243 0,-1 0 0,-1-1 0,0 1 0,0 0 0,-1-1 0,0 1 0,-6 11 0,-39 69 0,6-14 0,-19 38 0,-4 7 0,58-104 0,5-13 0,0 1 0,0-1 0,0 1 0,-1-1 0,0 0 0,0 0 0,0 0 0,-1-1 0,-6 8 0,9-12 0,1 1 0,-1-1 0,0 0 0,0 0 0,1 0 0,-1 0 0,0 0 0,0 0 0,1 0 0,-1 0 0,0 0 0,0 0 0,1-1 0,-1 1 0,0 0 0,1 0 0,-1-1 0,0 1 0,1 0 0,-1-1 0,0 1 0,1-1 0,-1 1 0,0 0 0,1-1 0,-1 0 0,1 1 0,-1-1 0,1 1 0,-1-2 0,-13-18 0,2-4 0,2 0 0,1-1 0,1 0 0,1 0 0,-6-42 0,-2-6 0,-14-71 0,13 59 0,12 57 0,-2 1 0,-9-30 0,7 29 0,1 1 0,1-1 0,1 0 0,-1-31 0,4-114 0,3 118 0,0 31 0,2 0 0,1 0 0,1 1 0,1-1 0,10-24 0,1-7 0,-9 34 0,1 1 0,0-1 0,1 2 0,1 0 0,1 0 0,1 1 0,27-30 0,-35 42 0,1 1 0,-1 0 0,1 1 0,1-1 0,-1 1 0,0 1 0,1-1 0,0 1 0,0 0 0,0 1 0,0-1 0,1 1 0,-1 1 0,14-2 0,11 0 0,-1 3 0,42 3 0,-26-1 0,30 5 0,-69-6 0,-1 1 0,1 0 0,-1 0 0,0 1 0,1 0 0,-1 0 0,0 1 0,6 4 0,23 15 0,1-2 0,0-1 0,45 15 0,46 25 0,-87-37 0,103 52 0,-137-72 0,-1 1 0,1 0 0,-1 0 0,0 0 0,0 1 0,0 0 0,-1 0 0,1 1 0,-1-1 0,-1 1 0,1 0 0,-1 0 0,0 1 0,0-1 0,-1 1 0,0 0 0,3 9 0,-2-4 0,-1 1 0,-1-1 0,0 1 0,-1 0 0,0 0 0,-1 0 0,0-1 0,-1 1 0,-3 18 0,1-20 0,0 0 0,-1 0 0,0 0 0,-1 0 0,0 0 0,-11 15 0,-45 59 0,40-59 0,10-11 0,0-1 0,-1-1 0,0 0 0,-1-1 0,-1 0 0,0-1 0,0 0 0,-1-1 0,-21 10 0,10-8 0,-35 20 0,47-23 0,0 0 0,-1-1 0,0-1 0,-1-1 0,0 0 0,0-1 0,0 0 0,-21 2 0,-215 23 0,163-19-355,23-2-251,-68 0-1,-552-10 607,655 1-21,1-2-1,-57-11 0,71 9 63,1 0 0,-1-1 0,1 0-1,0-1 1,0-1 0,1 0 0,-15-11 0,27 17 44,-1-1-1,0 0 1,1 0 0,-1 0 0,1 0 0,0-1 0,0 1 0,0-1 0,0 1-1,0-1 1,1 0 0,-1 0 0,1 1 0,-2-5 0,3 5-84,0 1 0,0-1 0,0 0 0,0 1 0,1-1 0,-1 0 1,0 1-1,1-1 0,-1 1 0,1-1 0,0 1 0,-1-1 0,1 1 0,0 0 0,0-1 1,0 1-1,0 0 0,0-1 0,0 1 0,1 0 0,-1 0 0,0 0 0,0 0 1,1 0-1,-1 0 0,1 1 0,-1-1 0,1 0 0,2 0 0,9-4-1,-1 0 0,1 1 0,0 0 0,1 1 0,-1 0 0,27-1 0,88 5 0,-69 1 0,85-3 0,108 4 0,-242-2 0,1 0 0,-1 1 0,0 0 0,0 0 0,0 1 0,0 1 0,0 0 0,14 8 0,-11-4 0,-1 1 0,0 1 0,-1-1 0,0 2 0,13 15 0,9 7 0,-22-22 0,0-1 0,-1 2 0,9 12 0,21 42 4,-27-43-226,1 0-1,1-1 1,22 25-1,-22-29 177,0 1-1,-2 1 1,17 30-1,21 31 56,17 25-9,-51-77 0,0-1 0,2-1 0,1-1 0,23 25 0,59 55-153,-67-65 39,3-3 0,1-1 1,1-1-1,64 41 0,-54-36 191,-42-33-59,0-1 1,1 1-1,1-1 1,-1-1-1,11 6 0,-19-11-4,0-1-1,0 1 0,0-1 0,1 0 0,-1 1 0,0-1 0,0 0 1,0 1-1,0-1 0,0 0 0,1 0 0,-1 0 0,0 0 0,0 0 1,0 0-1,0 0 0,1-1 0,-1 1 0,0 0 0,0-1 0,0 1 1,0-1-1,0 1 0,0-1 0,0 1 0,0-1 0,0 0 1,0 1-1,0-1 0,0 0 0,0 0 0,-1 0 0,1 0 0,0 0 1,-1 0-1,1 0 0,-1 0 0,1 0 0,-1 0 0,1 0 0,-1 0 1,1 0-1,-1-2 0,3-8 162,-1 1-1,-1 0 1,0-1 0,0-12 0,0 2-30,5-9-145,2 0 0,0 1 0,18-40 0,12-39 0,-29 75-1365,-2 3-5461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9:21.47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24575,'0'60'0,"3"133"0,0-158 0,2-1 0,0 1 0,17 50 0,-5-9 0,-14-60 0,0 0 0,1 0 0,0 0 0,10 21 0,-7-19 0,0 0 0,-1 1 0,-1 0 0,-1 0 0,0 0 0,1 35 0,-4 0 0,-7 64 0,4-97-170,-1 0-1,0-1 0,-2 1 1,0 0-1,-2-1 0,0 0 1,-13 24-1,8-25-6655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9:21.81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24575,'929'0'-1335,"-885"2"1335,-1 1 0,0 3 0,43 10 0,-73-12 0,0 1 0,22 11 0,21 6 0,-18-11 0,-9-3 0,-1 0 0,52 5 0,-44-9 253,0 2-1,49 15 0,-17-3-1039,-41-13-6039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9:22.14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24575,'742'0'0,"-703"1"-188,60 12 0,16 1-501,9 0 689,3 0 0,-7 0 0,-22-1 0,-82-11 0,0 1 0,0 1 0,0 1 0,28 11 0,-28-9 0,0-1 0,1-1 0,-1-1 0,27 4 0,172 21 1065,-160-16-2430,-34-7-5461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9:23.00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90 120 24575,'0'691'0,"-2"-648"0,-11 63 0,0-13 0,13-93 0,0 0 0,1 1 0,-1-1 0,0 1 0,0-1 0,0 1 0,0-1 0,0 1 0,0-1 0,0 1 0,0-1 0,0 0 0,0 1 0,0-1 0,-1 1 0,1-1 0,0 1 0,0-1 0,0 0 0,-1 1 0,1-1 0,0 1 0,0-1 0,-1 0 0,1 1 0,0-1 0,-1 0 0,1 1 0,0-1 0,-1 0 0,1 0 0,0 1 0,-1-1 0,1 0 0,-1 0 0,1 0 0,0 0 0,-1 1 0,1-1 0,-1 0 0,1 0 0,-1 0 0,1 0 0,-1 0 0,1 0 0,-1 0 0,1 0 0,0 0 0,-1 0 0,1 0 0,-1-1 0,1 1 0,-1 0 0,1 0 0,0 0 0,-1-1 0,1 1 0,-1 0 0,1-1 0,-3 0 0,1-1 0,0 0 0,0 0 0,0 0 0,0 0 0,1 0 0,-1 0 0,-2-5 0,-1-5 0,0 0 0,2-1 0,-1 1 0,1-1 0,1 1 0,-1-24 0,3-85 0,2 69 0,-1-419 0,-1 459 0,0 0 0,1 0 0,0 0 0,1 0 0,0 0 0,1 0 0,0 1 0,1-1 0,0 1 0,1 0 0,0 0 0,1 0 0,0 1 0,1 0 0,0 0 0,1 0 0,-1 1 0,2 0 0,12-10 0,-10 12 0,1-1 0,-1 1 0,2 1 0,-1 0 0,1 1 0,0 0 0,0 1 0,0 1 0,0 0 0,1 1 0,-1 0 0,1 1 0,0 0 0,19 2 0,187 3 0,-203-2 0,0 1 0,-1 1 0,1 0 0,-1 1 0,0 0 0,0 2 0,0 0 0,17 11 0,-15-9 0,-13-7 0,-1 1 0,1 0 0,-1 0 0,0 0 0,0 1 0,0-1 0,0 1 0,0 0 0,-1 0 0,0 0 0,0 1 0,0-1 0,0 1 0,-1-1 0,0 1 0,0 0 0,0 0 0,0 0 0,1 9 0,-1 6 0,0 0 0,-1 0 0,-3 38 0,1-30 0,1-22 0,0-1 0,0 1 0,-1 0 0,0-1 0,0 1 0,-1-1 0,1 1 0,-1-1 0,0 0 0,-1 0 0,1 1 0,-1-2 0,0 1 0,0 0 0,-1 0 0,1-1 0,-1 0 0,0 0 0,0 0 0,-1 0 0,1-1 0,-1 1 0,1-1 0,-1 0 0,0-1 0,0 1 0,-1-1 0,1 0 0,0 0 0,-1-1 0,1 1 0,-11 0 0,-11 4 0,-46 15 0,52-13 0,-1-1 0,0-1 0,-37 4 0,-102-10 0,126-3 0,0 2 0,0 2 0,0 1 0,0 1 0,-49 12 0,75-11-48,9 0 168,14-1-1557,3-1-5389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9:25.47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182 1 24575,'0'7'0,"1"0"0,0 0 0,1 0 0,-1 0 0,1 0 0,0-1 0,7 13 0,28 47 0,-7-15 0,-25-40 0,0 0 0,-1 0 0,0 0 0,-1 0 0,0 1 0,0-1 0,-1 1 0,-1 0 0,0 15 0,-1-21 0,-1 0 0,1 0 0,-1 0 0,-1-1 0,1 1 0,-1 0 0,0-1 0,0 1 0,0-1 0,-1 0 0,0 0 0,0 0 0,-1 0 0,1 0 0,-1-1 0,0 1 0,0-1 0,0 0 0,-1 0 0,-6 4 0,-8 4 0,-35 15 0,6-4 0,23-9-682,-35 13-1,30-16-6143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8:55.6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1 401 24575,'2'-1'0,"1"1"0,0-1 0,0 0 0,-1 1 0,1-1 0,-1-1 0,1 1 0,-1 0 0,1-1 0,-1 1 0,0-1 0,1 0 0,2-2 0,30-33 0,-22 22 0,41-34 0,7-9 0,-31 24-227,1 2-1,1 1 1,2 2-1,1 1 1,51-31-1,-68 49-6598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9:26.91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0 812 24575,'12'0'0,"0"-1"0,0-1 0,-1 0 0,1 0 0,0-1 0,-1-1 0,0 1 0,0-2 0,13-7 0,6-5 0,52-41 0,-69 49 0,0 1 0,22-10 0,21-13 0,17-16 0,45-31 0,-104 67 0,1-1 0,-2 0 0,1-1 0,-2-1 0,15-20 0,-25 31 0,1 0 0,-2-1 0,1 1 0,0-1 0,-1 1 0,0-1 0,1 1 0,-2-1 0,1 0 0,0 0 0,-1 0 0,1 1 0,-1-1 0,0 0 0,0 0 0,-1 0 0,1 1 0,-1-1 0,0 0 0,0 0 0,0 1 0,-1-1 0,1 1 0,-1-1 0,-3-5 0,-4-5 0,-2 0 0,0 1 0,0 0 0,-21-17 0,5 3 0,15 16 0,-1 0 0,0 1 0,-1 0 0,0 1 0,0 1 0,-1 0 0,0 1 0,-1 1 0,1 0 0,-1 1 0,-1 1 0,-25-4 0,-13 1 0,-1 2 0,-75 5 0,117-2 0,14-3 0,22-5 0,0 7 0,1 0 0,28 0 0,-32 3 0,0-1 0,0-1 0,0 0 0,20-7 0,-2-3 0,-1 2 0,1 1 0,1 2 0,71-4 0,-90 11 0,-1 0 0,1 1 0,0 2 0,32 7 0,-43-8 0,-1 1 0,1-1 0,-1 1 0,0 1 0,0 0 0,-1 0 0,1 0 0,-1 1 0,0-1 0,0 2 0,0-1 0,-1 1 0,0-1 0,6 10 0,49 63 0,-46-62 0,0 0 0,-2 1 0,0 1 0,-1 0 0,0 0 0,15 39 0,-18-27 0,-1-1 0,-1 1 0,3 49 0,-7 90 0,-3-114 0,1-46 0,1 0 0,0 0 0,1-1 0,0 1 0,0 0 0,0-1 0,1 1 0,1-1 0,0 0 0,0 0 0,0 0 0,1-1 0,0 1 0,0-1 0,1 0 0,0-1 0,0 1 0,1-1 0,0-1 0,0 1 0,0-1 0,0 0 0,1-1 0,12 6 0,112 31 0,-90-30 0,23 15 0,-52-20 0,0 0 0,1-1 0,0 0 0,19 3 0,-17-5 0,0-1 0,0-1 0,0-1 0,1 0 0,-1-1 0,0 0 0,0-2 0,0 0 0,0 0 0,0-2 0,-1 0 0,29-14 0,-3-4 0,53-40 0,17-10 0,-106 70-114,1 0 1,0-1-1,-1 0 0,0 0 0,0 0 1,0 0-1,-1-1 0,1 0 0,-1 0 1,0 0-1,3-7 0,5-11-6712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9:27.88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0 741 24575,'5'0'0,"55"1"0,-1-3 0,87-14 0,-88 6 0,-5 1 0,101-31 0,-140 36 0,0-1 0,-1-1 0,0-1 0,0 1 0,-1-2 0,0 0 0,0 0 0,-1-1 0,0-1 0,0 0 0,-1 0 0,11-16 0,-17 20 0,-1 0 0,0 0 0,0-1 0,0 0 0,-1 0 0,0 1 0,0-1 0,-1 0 0,1-1 0,-2 1 0,1 0 0,-1 0 0,0 0 0,0 0 0,-2-9 0,-1 0 0,-1 0 0,0 1 0,-1-1 0,0 1 0,-13-23 0,-64-99 0,78 130 0,-1 0 0,1 0 0,-1 0 0,0 0 0,-1 1 0,0 0 0,0 0 0,0 0 0,-13-8 0,-6-2 0,-39-18 0,9 5 0,49 25 0,-1 1 0,1 0 0,0 0 0,-1 1 0,0 0 0,0 0 0,1 0 0,-1 1 0,0 0 0,0 0 0,-9 1 0,13 0 0,0 0 0,0 1 0,0-1 0,0 1 0,-1 0 0,1 0 0,0 0 0,1 0 0,-1 1 0,0-1 0,0 1 0,1 0 0,-1 0 0,0 0 0,1 0 0,0 0 0,0 0 0,-1 1 0,1-1 0,1 1 0,-1-1 0,0 1 0,1 0 0,-1 0 0,1-1 0,-2 7 0,-1 5 0,0 1 0,1 0 0,1 0 0,-2 30 0,8 66 0,0-38 0,-4-33 0,7 122 0,-4-131 0,1-1 0,2 1 0,13 37 0,-8-38 0,2 1 0,1-2 0,2 0 0,37 52 0,-22-30 0,-24-38 0,0 0 0,1-1 0,1 0 0,0-1 0,0 1 0,17 14 0,-10-12 0,0 1 0,16 22 0,9 9 0,-35-41 0,1 0 0,-1-1 0,1 1 0,0-1 0,0 0 0,1-1 0,13 5 0,59 12 0,-23-13 0,0-2 0,109-6 0,-59-2 0,-67 3 0,-1-2 0,45-9 0,-65 8 0,-1-1 0,-1-1 0,1-1 0,0-1 0,-1 0 0,29-18 0,-40 21 0,10-6 0,0-1 0,17-14 0,-28 20 0,0-1 0,0 0 0,0 0 0,-1 0 0,1 0 0,-1-1 0,-1 1 0,5-12 0,-1 0-227,0-1-1,-2 0 1,0 0-1,-1 0 1,3-33-1,-6 22-6598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9:28.71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0 24575,'0'30'0,"-2"-3"0,3 1 0,0-1 0,1 1 0,2-1 0,12 47 0,-5-39 0,-3 1 0,-1 0 0,-1 0 0,0 41 0,-6 149 0,-3-91 0,3 367-1365,0-474-5461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9:29.07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0 118 24575,'7'-1'0,"-1"0"0,1 0 0,-1-1 0,0 1 0,1-2 0,-1 1 0,0 0 0,0-1 0,7-5 0,34-13 0,-23 16 0,0 0 0,38-1 0,24-4 0,-38 3 0,0 3 0,71 1 0,8 1 0,-40-12 0,-59 9 0,38-3 0,396 5 0,-238 5 0,-47-2-2609,-148 0-2973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0:03.49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617 499 24575,'-4'-1'0,"0"0"0,0-1 0,1 0 0,-1 0 0,0 0 0,1 0 0,0 0 0,-1-1 0,1 1 0,0-1 0,0 0 0,-4-6 0,-9-5 0,-192-149 0,167 127 0,21 18 0,-41-29 0,49 39 0,1 1 0,0-2 0,0 0 0,1 0 0,0 0 0,-16-22 0,18 21-17,-1 1-1,0 0 0,0 0 1,-1 1-1,0 0 1,-18-10-1,0-1-1224,9 4-5584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0:04.4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1 609 24575,'0'-2'0,"0"0"0,1 1 0,-1-1 0,1 0 0,0 0 0,-1 1 0,1-1 0,0 0 0,0 1 0,0-1 0,0 1 0,1-1 0,-1 1 0,0-1 0,0 1 0,3-2 0,30-21 0,-19 14 0,-5 0 0,-1 0 0,0 0 0,0-1 0,-1 0 0,-1-1 0,0 0 0,0 0 0,7-21 0,13-20 0,24-24 0,-32 50 0,29-52 0,-43 69 0,0-1 0,1 1 0,0 1 0,1-1 0,0 1 0,0 0 0,1 1 0,0 0 0,1 0 0,0 0 0,0 1 0,20-11 0,-15 9 0,0 1 0,1 0 0,0 1 0,1 0 0,0 2 0,0 0 0,0 0 0,0 2 0,21-3 0,128 5-85,-112 2-1195,-23 0-5546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1:21.3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663 75 24575,'-6'-1'0,"0"0"0,0-1 0,0 0 0,0 0 0,0 0 0,1 0 0,-1-1 0,1 0 0,0 0 0,0-1 0,-7-5 0,-28-15 0,34 21 0,-1 0 0,0 1 0,1 0 0,-1 0 0,0 0 0,0 1 0,0 0 0,0 1 0,0-1 0,0 1 0,0 1 0,-7 0 0,8 1 0,0 0 0,1-1 0,-1 2 0,1-1 0,0 1 0,0-1 0,0 2 0,0-1 0,0 0 0,1 1 0,-1 0 0,1 0 0,0 0 0,0 1 0,-3 5 0,-20 25 0,2 2 0,2 1 0,-23 50 0,38-73 0,-1 1 0,-1-1 0,0 0 0,-12 12 0,8-9 0,-20 33 0,-2 25 0,25-51 0,-22 40 0,27-53 0,0-1 0,1 1 0,0 0 0,1 0 0,-5 21 0,-7 68 0,12-66 0,-1-4 0,2 1 0,2 60 0,2-81 0,0 0 0,1 1 0,0-1 0,1 0 0,0 0 0,1 0 0,0-1 0,1 1 0,0-1 0,0 0 0,11 14 0,-12-20 0,1 1 0,-1-2 0,1 1 0,0 0 0,0-1 0,0 0 0,1 0 0,-1 0 0,1-1 0,0 0 0,6 2 0,72 14 0,-77-17 0,36 5 0,1-2 0,-1-3 0,68-5 0,-94 1 0,0-1 0,0-1 0,0 0 0,-1-1 0,0-1 0,0-1 0,-1 0 0,0-1 0,0-1 0,23-19 0,-22 16 0,-1 0 0,-1-1 0,0 0 0,-1-1 0,0-1 0,-1 0 0,-1-1 0,-1 0 0,0 0 0,-2-1 0,11-30 0,4-31-1365,-18 52-5461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1:22.95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522 1 24575,'-13'0'0,"1"0"0,0 1 0,1 0 0,-1 1 0,0 1 0,0 0 0,-18 8 0,22-8 0,1 1 0,-1 1 0,1-1 0,0 1 0,1 0 0,-1 1 0,1 0 0,0 0 0,1 0 0,-1 1 0,-7 11 0,-43 85 0,0 1 0,-9 19 0,42-78 0,3-1 0,-17 30 0,27-55 0,0-1 0,2 1 0,0 1 0,-8 31 0,12-38 0,1 0 0,1 1 0,0-1 0,1 1 0,1-1 0,0 1 0,4 26 0,-3-35 0,0 1 0,0-1 0,0 0 0,1 0 0,0-1 0,0 1 0,0 0 0,1-1 0,0 1 0,-1-1 0,2 0 0,-1 0 0,0 0 0,1 0 0,0 0 0,-1-1 0,2 0 0,-1 0 0,0 0 0,1 0 0,-1 0 0,1-1 0,0 0 0,-1 0 0,1 0 0,0-1 0,0 0 0,0 0 0,1 0 0,-1 0 0,0-1 0,5 0 0,2 1 0,13 1 0,0-1 0,41-4 0,-59 2 0,-1 0 0,0 0 0,1 0 0,-1-1 0,0 0 0,0-1 0,0 1 0,0-1 0,0 0 0,0-1 0,-1 1 0,0-1 0,0 0 0,0-1 0,5-4 0,21-31 0,-2-2 0,-2-1 0,-2 0 0,32-76 0,14-22 0,-57 115 0,0-3 0,-1 0 0,9-36 0,-3 7 0,-7 26 0,-5 11 0,16-34 0,7-13 0,-30 68 0,1 0 0,-1 0 0,0 0 0,1 1 0,-1-1 0,0 0 0,1 1 0,-1-1 0,0 0 0,1 1 0,-1-1 0,0 0 0,0 1 0,0-1 0,1 0 0,-1 1 0,0-1 0,0 1 0,0-1 0,0 1 0,0-1 0,0 0 0,0 1 0,0-1 0,0 1 0,0-1 0,0 1 0,0-1 0,0 0 0,0 1 0,0-1 0,0 1 0,2 21 0,-5 141 0,4 112 0,-1-272 0,0 0 0,1 1 0,-1-1 0,1 0 0,0 0 0,0 1 0,0-1 0,0 0 0,0 0 0,1 0 0,0 0 0,-1-1 0,1 1 0,0 0 0,0-1 0,1 1 0,-1-1 0,0 0 0,1 0 0,0 0 0,-1 0 0,1 0 0,0 0 0,0-1 0,0 1 0,0-1 0,0 0 0,0 0 0,0 0 0,1 0 0,-1-1 0,0 1 0,0-1 0,1 0 0,-1 0 0,5 0 0,1-1 0,-1 0 0,1 0 0,-1 0 0,1-1 0,-1 0 0,0-1 0,0 0 0,0 0 0,0-1 0,0 0 0,-1 0 0,1-1 0,7-7 0,2-3 0,-3 3 0,0 0 0,-2-1 0,1 0 0,-2-1 0,17-24 0,40-60 0,-49 73 0,-1-1 0,-1 0 0,19-40 0,-32 55 0,-1-1 0,0 1 0,-1-1 0,0 0 0,-1 0 0,-1-23 0,0 24 0,0 0 0,1 0 0,0 0 0,0 0 0,1 0 0,1 0 0,4-12 0,-7 23 0,0-1 0,1 1 0,-1 0 0,0-1 0,0 1 0,1 0 0,-1-1 0,0 1 0,1 0 0,-1 0 0,0-1 0,1 1 0,-1 0 0,1 0 0,-1-1 0,0 1 0,1 0 0,-1 0 0,1 0 0,-1 0 0,0 0 0,1 0 0,-1 0 0,1 0 0,-1 0 0,1 0 0,-1 0 0,1 0 0,-1 0 0,0 0 0,1 0 0,-1 0 0,1 0 0,-1 0 0,0 1 0,1-1 0,-1 0 0,1 0 0,-1 0 0,0 1 0,1-1 0,-1 0 0,0 1 0,1-1 0,-1 0 0,0 1 0,0-1 0,1 0 0,-1 1 0,17 20 0,-16-19 0,18 26 0,-3 1 0,0 1 0,-2 0 0,-1 1 0,-1 0 0,13 62 0,-21-75 0,-1 0 0,2-1 0,-1 0 0,2 0 0,1 0 0,10 21 0,27 55 0,-30-61 0,19 33 0,-29-60 0,-1 0 0,2 0 0,-1 0 0,1 0 0,-1-1 0,1 0 0,1 0 0,-1 0 0,0 0 0,1-1 0,0 0 0,0 0 0,0-1 0,0 0 0,0 0 0,0 0 0,1 0 0,-1-1 0,0 0 0,1-1 0,-1 0 0,1 1 0,8-3 0,4 1 0,-1-1 0,1-1 0,-1-1 0,0-1 0,0 0 0,34-16 0,-36 13 0,0-1 0,0-1 0,-1 0 0,0-1 0,-1-1 0,17-17 0,-20 20 0,-1 1 0,1 0 0,1 1 0,14-8 0,17-11 0,1-2 0,-26 17 0,-1 0 0,0-1 0,18-18 0,-2-2-1365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1:25.21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495 172 24575,'-3'-1'0,"0"-1"0,0 1 0,1-1 0,-1 0 0,0 0 0,1 0 0,0 0 0,-1-1 0,1 1 0,0-1 0,-3-4 0,-6-5 0,-9-8 0,5 3 0,-1 2 0,-1 0 0,-1 0 0,-24-14 0,38 26 0,-1 1 0,1-1 0,-1 1 0,1 0 0,-1 0 0,0 1 0,0 0 0,0 0 0,0 0 0,0 0 0,0 1 0,0-1 0,0 1 0,0 1 0,0-1 0,0 1 0,0 0 0,0 0 0,0 0 0,0 1 0,0-1 0,1 1 0,-1 1 0,-6 3 0,-7 7 0,1 1 0,0 0 0,1 1 0,-14 18 0,19-20 0,1 0 0,1 1 0,1 0 0,0 1 0,1-1 0,0 1 0,1 1 0,-7 28 0,7-13 0,1 1 0,1-1 0,2 52 0,1-29 0,0-21 0,6 62 0,0-77 0,1 0 0,0 0 0,1-1 0,1 0 0,9 17 0,-3-8 0,-12-21 0,1-1 0,0 1 0,0-1 0,0 0 0,1 0 0,-1 0 0,1 0 0,0 0 0,0-1 0,0 1 0,1-1 0,-1-1 0,1 1 0,0 0 0,-1-1 0,1 0 0,0 0 0,1-1 0,-1 1 0,0-1 0,7 1 0,-4-2 0,-1 1 0,1-1 0,0-1 0,0 1 0,0-1 0,0-1 0,0 1 0,0-1 0,-1-1 0,1 1 0,-1-2 0,0 1 0,12-7 0,11-13 0,-2-1 0,0-1 0,-1-1 0,-2-1 0,37-51 0,-30 37 0,73-72 0,-97 105 0,-1 0 0,1-1 0,-2 0 0,1 0 0,-1 0 0,-1-1 0,8-16 0,23-76 0,-31 84 0,51-119 0,-56 137 0,0 0 0,0 0 0,0 0 0,0 0 0,0 0 0,0 0 0,1 0 0,-1 0 0,0 0 0,0 0 0,0 0 0,0 0 0,0 0 0,0 0 0,0 0 0,0 0 0,0 0 0,1 0 0,-1 0 0,0 0 0,0 0 0,0 0 0,0 0 0,0 0 0,0 0 0,0 0 0,0 0 0,0 0 0,1 0 0,-1-1 0,0 1 0,0 0 0,0 0 0,0 0 0,0 0 0,0 0 0,0 0 0,0 0 0,0 0 0,0 0 0,1 19 0,-4 28 0,-47 222 0,50-264 0,-1-1 0,1 1 0,0 0 0,0 0 0,0-1 0,1 1 0,0 0 0,0 0 0,0-1 0,0 1 0,1-1 0,-1 1 0,4 4 0,-3-6 0,0 0 0,1 0 0,-1 0 0,1-1 0,0 1 0,0-1 0,-1 0 0,2 1 0,-1-2 0,0 1 0,0 0 0,0-1 0,1 1 0,-1-1 0,1 0 0,-1 0 0,1 0 0,4 0 0,25 2 0,0-1 0,62-6 0,-34 1 0,-45 1 0,1 0 0,-1-2 0,0 0 0,0-1 0,-1 0 0,23-12 0,13-4 0,-21 11-1365,-3 1-5461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1:26.83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1147 24575,'4'-2'0,"0"1"0,-1-1 0,1 1 0,0-1 0,-1 0 0,0 0 0,1-1 0,-1 1 0,0-1 0,0 1 0,0-1 0,-1 0 0,3-3 0,11-10 0,33-29 0,-3-3 0,-1-1 0,40-59 0,-68 83 0,16-29 0,-20 31 0,1 1 0,16-21 0,-3 8 0,-2-2 0,27-53 0,20-31 0,-61 102 0,-1 0 0,0-1 0,-2-1 0,0 1 0,6-27 0,7-20 0,-18 61 0,0 0 0,0 0 0,0 0 0,1 1 0,0 0 0,0-1 0,0 2 0,0-1 0,1 0 0,0 1 0,0 0 0,0 0 0,0 0 0,1 1 0,9-5 0,8-2 0,0 1 0,46-10 0,16-7 0,-67 19 0,0 0 0,1 1 0,-1 0 0,1 2 0,20-2 0,-34 5 0,-1 0 0,0 1 0,1 0 0,-1 0 0,0 0 0,1 1 0,-1-1 0,0 1 0,0 0 0,1 0 0,-1 1 0,0-1 0,0 1 0,0 0 0,-1 0 0,1 0 0,0 1 0,-1-1 0,1 1 0,-1 0 0,0 0 0,0 0 0,0 0 0,0 0 0,-1 1 0,1 0 0,-1-1 0,0 1 0,2 5 0,6 20 0,-2 1 0,-1 0 0,-2 1 0,4 59 0,-6 322 0,-6-213 0,3-176 0,-1 31 0,1-51 0,0 1 0,1-1 0,-1 0 0,1 1 0,0-1 0,0 0 0,0 0 0,0 0 0,0 0 0,1 0 0,0 0 0,1 3 0,-1-5 0,0 1 0,-1-1 0,1 0 0,0 0 0,0 0 0,-1 0 0,1 0 0,0 0 0,0 0 0,0-1 0,0 1 0,0-1 0,1 1 0,-1-1 0,0 0 0,0 0 0,0 0 0,0 0 0,0 0 0,0 0 0,0-1 0,0 1 0,0-1 0,0 1 0,0-1 0,0 0 0,3-1 0,7-4 0,0 0 0,-1-1 0,13-9 0,-16 11 0,106-87 0,-21 15 0,86-66 0,-168 133 0,0 0 0,0-1 0,10-15 0,-11 13 0,0 1 0,19-18 0,-17 20 0,19-17 0,-29 26 0,-1 0 0,1-1 0,-1 1 0,1 0 0,0 0 0,0 0 0,0 1 0,0-1 0,-1 0 0,1 1 0,0-1 0,0 1 0,0 0 0,3-1 0,-5 1 0,1 1 0,0-1 0,-1 0 0,1 0 0,-1 1 0,1-1 0,-1 1 0,1-1 0,-1 0 0,1 1 0,-1-1 0,1 1 0,-1-1 0,1 1 0,-1-1 0,1 1 0,-1-1 0,0 1 0,0 0 0,1-1 0,-1 1 0,0-1 0,0 1 0,1 0 0,-1-1 0,0 1 0,0 0 0,0-1 0,0 1 0,0 0 0,0-1 0,0 1 0,0 0 0,0-1 0,-1 1 0,1-1 0,0 1 0,0 0 0,-1-1 0,1 2 0,-14 33 0,9-25 0,-8 24 0,1-5 0,-12 43 0,22-63 0,0 0 0,1-1 0,0 1 0,0 0 0,1 0 0,0 0 0,0 0 0,1 0 0,4 15 0,-5-21 0,1 0 0,0 0 0,0-1 0,0 1 0,1 0 0,-1 0 0,1-1 0,-1 1 0,1 0 0,0-1 0,0 0 0,0 1 0,1-1 0,-1 0 0,0 0 0,1 0 0,-1-1 0,1 1 0,3 1 0,-2-1 0,1-1 0,-1 0 0,1 0 0,0 0 0,0 0 0,0-1 0,-1 1 0,1-1 0,0-1 0,0 1 0,5-2 0,6-1 0,0-1 0,-1-1 0,1-1 0,-1 0 0,0-1 0,16-11 0,-6 1 0,40-35 0,-45 34 0,0 2 0,1 0 0,29-16 0,24-16 0,-17 10 0,89-60 0,-111 71 0,-25 18 0,0 1 0,0 0 0,0 0 0,1 1 0,0 1 0,1 0 0,-1 1 0,21-7 0,-29 11 0,-1 1 0,0 0 0,0 0 0,1 0 0,-1 0 0,0 0 0,0 1 0,1-1 0,-1 1 0,0 0 0,0-1 0,0 1 0,0 0 0,0 0 0,0 0 0,0 0 0,0 1 0,0-1 0,0 0 0,-1 1 0,1 0 0,-1-1 0,1 1 0,-1 0 0,1 0 0,-1-1 0,0 1 0,0 0 0,0 0 0,0 1 0,0-1 0,0 0 0,-1 0 0,1 0 0,-1 3 0,4 10 0,-2-1 0,0 0 0,-1 1 0,-1 15 0,1-27 0,-3 26 0,-1 1 0,-9 41 0,-2 23 0,-19 125 0,20-126 0,-28 101 0,30-159 0,-25 55 0,-3 9 0,27-62 0,8-19 0,-2 0 0,0 0 0,-1-1 0,0 0 0,-18 27 0,-1-4 0,-36 75 0,21-36 0,32-65 0,-1 0 0,-1-1 0,-23 23 0,10-10 0,8-12 0,0 0 0,-1-2 0,-1 0 0,1-1 0,-2 0 0,0-2 0,-27 11 0,17-8 0,1 2 0,-36 22 0,48-25 0,-2-2 0,1-1 0,-1 0 0,0-1 0,-20 5 0,26-8 0,9-4 0,1 1 0,0 0 0,0-1 0,0 1 0,-1-1 0,1 1 0,0-1 0,0 0 0,-1 0 0,1 0 0,0-1 0,0 1 0,-1 0 0,1-1 0,0 1 0,0-1 0,0 0 0,0 0 0,0 0 0,-3-1 0,3 0 0,-1 0 0,1-1 0,0 1 0,0 0 0,1-1 0,-1 1 0,0-1 0,1 0 0,0 1 0,-1-1 0,1 0 0,0 0 0,-1-4 0,-1-11 0,1 1 0,1-1 0,0 0 0,2-23 0,0 24 0,-1-105 0,5-85 0,-4 202 0,1-1 0,0 0 0,0 1 0,0-1 0,0 1 0,1-1 0,0 1 0,0 0 0,0 0 0,1 1 0,-1-1 0,1 1 0,1-1 0,-1 1 0,9-6 0,-4 3 0,1-1 0,1 2 0,-1-1 0,1 2 0,0-1 0,19-5 0,31-3 0,0 2 0,106-4 0,-167 16 0,105-13-453,43-2-290,635 14-715,-375 3 1248,-390-2 724,-10 1-543,0-1-1,1 0 1,-1-1 0,0 1-1,0-2 1,0 1 0,0-1-1,10-4 1,4-6-5548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8:56.84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24575,'5'1'0,"0"-1"0,0 1 0,0 0 0,-1 0 0,1 1 0,-1-1 0,1 1 0,-1 0 0,1 0 0,-1 1 0,0-1 0,0 1 0,6 5 0,5 6 0,27 30 0,-12-11 0,-28-31 0,44 42 0,-1 2 0,70 97 0,-105-132-136,0 0-1,1-1 1,0 0-1,1 0 1,-1-2-1,2 1 1,-1-1-1,1-1 0,23 9 1,-18-9-6690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1:27.34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34 24575,'3'0'0,"0"-1"0,1 1 0,-1-1 0,0 0 0,0 0 0,0 0 0,4-3 0,15-4 0,29 0 0,0 3 0,1 2 0,83 5 0,-36 0 0,261-1-1365,-330-1-5461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1:27.7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24575,'18'1'0,"1"1"0,34 8 0,21 3 0,329-8 0,-222-7 0,180 2-1365,-329 0-5461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1:33.73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0 466 24575,'5'-1'0,"-1"0"0,0-1 0,1 1 0,-1-1 0,0 0 0,0 0 0,0 0 0,4-4 0,8-3 0,-5 4 0,-1 0 0,1-1 0,-1 0 0,0 0 0,-1-1 0,1-1 0,-2 0 0,1 0 0,-1-1 0,0 0 0,12-17 0,-4 2 0,1 1 0,36-36 0,5-6 0,-47 52 0,1 0 0,1 1 0,17-13 0,-5 4 0,-20 16 0,-1 1 0,-1-1 0,1 0 0,-1 1 0,6-11 0,-7 10 0,0 1 0,1-1 0,0 1 0,0 0 0,0 1 0,0-1 0,0 0 0,5-3 0,-8 7 0,0 0 0,0 0 0,1 0 0,-1-1 0,0 1 0,0 0 0,1 0 0,-1 0 0,0 0 0,0 0 0,1 0 0,-1 0 0,0 0 0,1 0 0,-1 0 0,0-1 0,0 1 0,1 1 0,-1-1 0,0 0 0,1 0 0,-1 0 0,0 0 0,0 0 0,1 0 0,-1 0 0,0 0 0,0 0 0,1 0 0,-1 1 0,0-1 0,0 0 0,1 0 0,-1 0 0,0 1 0,0-1 0,0 0 0,1 0 0,-1 1 0,6 15 0,-3 21 0,-3-35 0,-1 92 0,0-44 0,2-1 0,9 54 0,2 13 0,-4 1 0,-9 137 0,-1-91 0,2 198 0,0-353 0,1 0 0,0 1 0,0-1 0,1 0 0,0 0 0,0 0 0,1 0 0,0 0 0,0 0 0,8 11 0,-10-16 0,1 0 0,0-1 0,0 1 0,0-1 0,0 0 0,0 1 0,1-1 0,-1 0 0,1 0 0,-1-1 0,1 1 0,-1 0 0,1-1 0,0 0 0,0 1 0,0-1 0,0 0 0,0-1 0,0 1 0,0 0 0,0-1 0,0 0 0,0 0 0,1 0 0,-1 0 0,0 0 0,0-1 0,0 1 0,0-1 0,0 0 0,4-1 0,3-3-136,0 0-1,0-1 1,0 0-1,-1 0 1,1-1-1,-2 0 1,1-1-1,-1 0 0,12-16 1,-2 2-6690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1:34.7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1 322 24575,'1'-8'0,"1"0"0,0 1 0,0-1 0,1 1 0,0 0 0,0-1 0,1 1 0,0 1 0,0-1 0,0 1 0,1-1 0,8-7 0,3-7 0,76-115 0,-88 131 0,-1 0 0,1 0 0,0 1 0,0 0 0,0-1 0,0 1 0,1 1 0,0-1 0,0 1 0,0 0 0,0 0 0,0 0 0,1 1 0,-1-1 0,1 1 0,0 1 0,-1-1 0,1 1 0,0 0 0,0 0 0,0 1 0,0 0 0,0 0 0,0 0 0,0 1 0,6 1 0,-2 0 0,0 0 0,0 1 0,0 0 0,0 1 0,-1 0 0,1 1 0,-1 0 0,0 0 0,0 1 0,-1 0 0,0 1 0,0-1 0,0 2 0,6 8 0,-2-3 0,-1 0 0,-1 1 0,0 1 0,-1-1 0,-1 1 0,0 1 0,-1 0 0,0 0 0,-2 0 0,0 1 0,3 20 0,-6-16 0,-1-1 0,-1 0 0,-1 0 0,0 0 0,-2 0 0,-1 0 0,-6 21 0,-3 2 0,-3-1 0,-22 46 0,27-71 0,-1 0 0,0 0 0,-1-1 0,-1-1 0,0 0 0,-33 25 0,23-18 0,25-23 0,11-11 0,1 1 0,0 0 0,0 1 0,1 0 0,0 1 0,1 1 0,0 1 0,31-12 0,-22 14 0,1 1 0,46-2 0,-58 5 0,0 2 0,0 0 0,0 0 0,0 1 0,0 0 0,0 2 0,14 4 0,-20-5 0,-1 0 0,0 1 0,0-1 0,0 1 0,0 1 0,-1-1 0,0 1 0,0 0 0,0 0 0,0 0 0,-1 0 0,0 1 0,0 0 0,0 0 0,-1 0 0,0 1 0,0-1 0,0 1 0,-1-1 0,0 1 0,0 0 0,-1 0 0,0 0 0,0 0 0,-1 14 0,-1-2 0,0 0 0,-1 0 0,-1 0 0,-1-1 0,-1 1 0,0-1 0,-2 0 0,-11 23 0,2-11 0,-2-1 0,-1 0 0,-27 30 0,-5 7 0,39-52 0,0 0 0,-1-1 0,-1-1 0,0 0 0,-24 16 0,-11 9 0,44-33 0,0-1 0,0 1 0,0-1 0,0 1 0,0-2 0,-1 1 0,1 0 0,-1-1 0,-9 2 0,13-4 0,-1 1 0,1-1 0,0 0 0,-1 0 0,1-1 0,0 1 0,0 0 0,-1-1 0,1 1 0,0-1 0,0 0 0,0 0 0,0 0 0,0 0 0,0 0 0,0 0 0,0-1 0,0 1 0,0-1 0,0 1 0,1-1 0,-1 1 0,1-1 0,-1 0 0,1 0 0,0 0 0,0 0 0,-2-3 0,0-2-273,-1-1 0,1 0 0,1 0 0,-3-12 0,0-7-6553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1:35.78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0 314 24575,'1'0'0,"0"-1"0,0 1 0,0-1 0,1 1 0,-1-1 0,0 1 0,-1-1 0,1 0 0,0 1 0,0-1 0,0 0 0,0 0 0,0 1 0,-1-1 0,1 0 0,0 0 0,-1 0 0,1 0 0,0-2 0,13-28 0,-7 16 0,3 1 0,-1 0 0,2 1 0,0 0 0,0 1 0,21-16 0,26-30 0,-53 52 0,1 1 0,0-1 0,0 1 0,1 0 0,-1 1 0,1 0 0,0 0 0,0 0 0,1 1 0,8-4 0,12-1 0,43-8 0,-21 6 0,-37 6 0,0 1 0,0 1 0,0 0 0,22 0 0,-31 3 0,1-1 0,-1 1 0,1 0 0,-1 0 0,0 0 0,1 0 0,-1 1 0,0 0 0,0 0 0,0 0 0,0 0 0,0 0 0,-1 1 0,1 0 0,-1 0 0,0 0 0,4 4 0,1 3 0,0 0 0,-1 1 0,0 0 0,-1 0 0,0 1 0,-1 0 0,-1 0 0,1 0 0,-2 1 0,0-1 0,0 1 0,-1 0 0,-1-1 0,0 1 0,-1 0 0,0 0 0,-1 0 0,0 0 0,-1 0 0,-1-1 0,-5 17 0,4-19 0,-1-1 0,0 0 0,-1 0 0,0 0 0,0-1 0,-14 14 0,11-12 0,0 0 0,1 0 0,-9 15 0,7-10 0,0-1 0,-1 0 0,-1-1 0,0 0 0,0-1 0,-2-1 0,1 0 0,-1 0 0,-22 11 0,36-22 0,-1 0 0,1 0 0,0 0 0,-1 0 0,1 0 0,-1 0 0,1 1 0,0-1 0,-1 0 0,1 0 0,0 0 0,-1 1 0,1-1 0,0 0 0,-1 1 0,1-1 0,0 0 0,0 1 0,-1-1 0,1 0 0,0 1 0,0-1 0,0 0 0,-1 1 0,1-1 0,0 0 0,0 1 0,0-1 0,0 1 0,0-1 0,0 1 0,0-1 0,0 0 0,0 1 0,0-1 0,0 1 0,0-1 0,0 1 0,18 4 0,28-8 0,1-7 0,-24 6 0,-1-2 0,0 0 0,0-1 0,21-10 0,-26 10 0,0 1 0,0 0 0,1 1 0,-1 1 0,1 0 0,28-1 0,-5 3 0,73 6 0,-110-3 0,0-1 0,0 0 0,0 1 0,0 0 0,0 0 0,0 0 0,-1 0 0,1 1 0,0 0 0,-1-1 0,1 1 0,-1 1 0,0-1 0,0 0 0,1 1 0,2 3 0,-3-2 0,-1 0 0,1 0 0,-1 0 0,1 1 0,-1-1 0,-1 1 0,1 0 0,-1-1 0,0 1 0,0 0 0,0 0 0,0 7 0,1 20 0,-2 1 0,-2-1 0,0 0 0,-12 50 0,-42 124 0,55-203 0,-14 38 0,-2 0 0,-36 62 0,36-77 0,-1-1 0,-1 0 0,-1-2 0,-1 0 0,-42 34 0,54-49 0,-3 0 0,0 0 0,0-1 0,-1-1 0,0 0 0,0-1 0,0 0 0,-1-1 0,0-1 0,-22 4 0,-12-1-29,0-2-1,-91-5 1,63-1-1248,42 2-5549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1:37.23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24575,'640'0'0,"-633"0"0,0 0 0,0 0 0,-1 0 0,1 1 0,-1 1 0,1-1 0,-1 1 0,1 0 0,7 3 0,-11-3 0,0 0 0,0 0 0,-1 1 0,1-1 0,0 0 0,-1 1 0,0 0 0,1 0 0,-1-1 0,0 1 0,-1 1 0,1-1 0,0 0 0,-1 0 0,0 1 0,0-1 0,0 0 0,0 1 0,0 4 0,1 1 0,-1 1 0,-1 0 0,0-1 0,0 1 0,-1 0 0,0-1 0,-4 14 0,-23 69 0,3-12 0,6 4 0,3 1 0,3 0 0,-1 124 0,15 80 0,-1-280 0,-1 1 0,0 0 0,-1-1 0,0 1 0,0-1 0,-1 0 0,-1 0 0,-3 9 0,-7 9 0,-22 31 0,-9 18 0,40-67 30,-1 1-1,0-2 1,-14 17-1,-5 7-1512,13-14-5343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2:09.24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434 408 24575,'0'-254'0,"0"247"0,0 1 0,0 0 0,-1 0 0,1 0 0,-2 0 0,1 0 0,0 0 0,-1 0 0,0 0 0,-1 1 0,1-1 0,-1 0 0,0 1 0,0 0 0,-1 0 0,0 0 0,1 0 0,-2 1 0,1-1 0,0 1 0,-1 0 0,0 0 0,0 1 0,0-1 0,0 1 0,-1 0 0,1 1 0,-1-1 0,0 1 0,0 0 0,0 1 0,-9-2 0,3 1 0,0 1 0,1 0 0,-1 1 0,0 1 0,-14 1 0,21-1 0,-1 0 0,1 1 0,-1 0 0,1 0 0,0 0 0,0 0 0,0 1 0,0 0 0,0 0 0,0 0 0,1 1 0,-8 7 0,-8 12 0,2 1 0,1 0 0,1 2 0,-17 33 0,24-37 0,1 0 0,0 0 0,2 0 0,0 1 0,1 0 0,2 0 0,-1 43 0,5 113 0,-1-176 0,0 1 0,1-1 0,0 0 0,0 1 0,0-1 0,0 0 0,0 0 0,1 0 0,-1 0 0,1 0 0,0 0 0,0 0 0,0-1 0,0 1 0,1-1 0,-1 1 0,1-1 0,-1 0 0,1 0 0,0 0 0,0 0 0,0 0 0,0-1 0,0 1 0,0-1 0,0 0 0,1 0 0,-1 0 0,0-1 0,4 1 0,12 2 0,1-1 0,-1-1 0,0-1 0,24-3 0,-16 1 0,55 1 0,-40 2 0,54-7 0,-89 5 0,0-1 0,0 1 0,0-1 0,-1 0 0,1-1 0,-1 0 0,1 0 0,-1 0 0,0-1 0,0 1 0,0-2 0,-1 1 0,1 0 0,-1-1 0,0 0 0,-1-1 0,1 1 0,-1-1 0,0 1 0,0-1 0,-1-1 0,0 1 0,0 0 0,0-1 0,-1 1 0,0-1 0,0 0 0,0 0 0,-1 0 0,0-10 0,-3-145 0,2 160 0,21 109 0,-17-90 0,0 0 0,1-1 0,1 1 0,0-1 0,18 30 0,-13-25 0,-2 0 0,12 34 0,-15-35 0,-3-8 0,0-1 0,1 1 0,9 18 0,-11-26 0,0-1 0,0 0 0,1 1 0,-1-1 0,1 0 0,0 0 0,0 0 0,0-1 0,0 1 0,1-1 0,-1 0 0,1 0 0,-1 0 0,8 3 0,15 4 0,-1-2 0,1 0 0,1-2 0,36 3 0,-47-7 0,0 0 0,0-1 0,1-1 0,-1-1 0,0 0 0,0-1 0,-1-1 0,26-8 0,-28 5 0,1-1 0,23-17 0,18-10 0,10 1-1365,-47 26-5461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2:10.51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263 141 24575,'0'-6'0,"0"1"0,-1 0 0,1-1 0,-1 1 0,0 0 0,-1 0 0,1 0 0,-1 0 0,0 0 0,0 0 0,-1 0 0,1 1 0,-1-1 0,0 1 0,0 0 0,-6-6 0,3 5 0,0-1 0,-1 2 0,0-1 0,0 1 0,0-1 0,0 2 0,-1-1 0,1 1 0,-1 1 0,-10-3 0,15 3 0,0 1 0,0 0 0,-1 1 0,1-1 0,-1 1 0,1-1 0,0 1 0,-1 0 0,1 0 0,-1 0 0,1 1 0,-1 0 0,1-1 0,0 1 0,-1 0 0,1 0 0,0 1 0,0-1 0,0 1 0,0-1 0,0 1 0,0 0 0,0 0 0,1 0 0,-1 1 0,1-1 0,-1 1 0,1-1 0,0 1 0,0 0 0,0 0 0,0 0 0,1 0 0,-1 0 0,1 0 0,0 0 0,0 1 0,0-1 0,-1 6 0,-9 45 0,1 0 0,-2 89 0,12 112 0,3-106 0,-5-34 0,4 130 0,-1-233 0,0-1 0,1 1 0,0-1 0,1 0 0,0 0 0,1 0 0,0 0 0,10 17 0,-11-23 0,0 0 0,1-1 0,-1 1 0,1-1 0,0 0 0,0 0 0,1 0 0,-1 0 0,1-1 0,0 0 0,0 0 0,0 0 0,0-1 0,0 1 0,1-1 0,-1-1 0,1 1 0,9 1 0,14 1 0,44 8 0,111 3 0,68-17-1365,-218 2-5461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2:11.49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0 696 24575,'1'-9'0,"0"0"0,0 0 0,1 1 0,0-1 0,0 0 0,1 1 0,0 0 0,5-10 0,41-66 0,-4 10 0,-31 48 0,1 1 0,23-29 0,16-24 0,-38 53 0,27-32 0,2-3 0,-37 47 0,3-3 0,0 0 0,0 0 0,2 1 0,23-23 0,-35 37 0,0 0 0,1 0 0,-1 0 0,0 0 0,0 0 0,1 0 0,-1 1 0,1-1 0,-1 0 0,1 1 0,-1-1 0,1 1 0,-1 0 0,1-1 0,-1 1 0,1 0 0,-1 0 0,1 0 0,0 0 0,-1 0 0,3 1 0,-2-1 0,-1 1 0,0 0 0,1 0 0,-1 0 0,0 0 0,0 0 0,0 0 0,0 0 0,0 1 0,0-1 0,0 0 0,0 1 0,0-1 0,0 0 0,-1 1 0,1-1 0,0 3 0,2 7 0,-1 1 0,0 0 0,-1-1 0,1 17 0,-2-28 0,-1 364 0,-2-139 0,3-200 0,-1-5 0,1 1 0,1-1 0,0 0 0,2 0 0,0 1 0,1-2 0,8 21 0,89 185 0,-98-218-227,1-1-1,0 1 1,0-1-1,0 0 1,11 10-1,2-1-6598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2:12.70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667 146 24575,'-1'-6'0,"1"0"0,-2 1 0,1-1 0,0 1 0,-1-1 0,0 1 0,0 0 0,-1 0 0,0 0 0,0 0 0,0 0 0,0 1 0,-8-9 0,6 7 0,0 1 0,-1-1 0,0 1 0,0 0 0,-1 0 0,1 1 0,-1 0 0,0 0 0,-10-4 0,8 5 0,-1 1 0,1-1 0,0 2 0,-1-1 0,1 1 0,-1 1 0,1-1 0,-1 2 0,1-1 0,-1 2 0,-12 2 0,10-1 0,0 2 0,0-1 0,1 1 0,0 1 0,0 0 0,1 1 0,-1 0 0,-10 10 0,-16 12 0,23-20 0,1 2 0,0 0 0,0 0 0,1 1 0,0 1 0,1 0 0,-18 28 0,-13 30 0,23-42 0,-16 36 0,26-45 0,2 0 0,0 1 0,1-1 0,-5 30 0,2-2 0,2-7 0,1 0 0,-1 43 0,6-34 0,4 190 0,-3-237 0,0 1 0,1 0 0,0 0 0,-1-1 0,1 1 0,1 0 0,-1-1 0,1 1 0,-1-1 0,1 0 0,0 1 0,0-1 0,0 0 0,1 0 0,-1 0 0,1-1 0,-1 1 0,1 0 0,0-1 0,0 0 0,0 0 0,1 0 0,-1 0 0,0 0 0,1-1 0,-1 1 0,1-1 0,-1 0 0,7 1 0,8 1 0,1 0 0,0-2 0,-1 0 0,33-3 0,-32 1 0,-2 0 0,-1 0 0,0-1 0,0 0 0,-1-2 0,1 0 0,0 0 0,-1-1 0,0-1 0,0-1 0,22-13 0,3-8 0,-27 20 0,0 0 0,0-1 0,-1-1 0,0 0 0,-1-1 0,0 0 0,0-1 0,9-15 0,24-35 0,-30 44 0,0 0 0,-2-2 0,19-39 0,-22 36 0,-1-1 0,-2 0 0,0-1 0,-1 0 0,-2 1 0,-1-2 0,-1-43 0,0 41 0,-1 10 0,0-1 0,-5-29 0,4 43 0,0 0 0,0-1 0,-1 1 0,1 0 0,-1 0 0,-1 1 0,1-1 0,-1 0 0,1 1 0,-1-1 0,-1 1 0,1 0 0,-7-7 0,-40-28-65,35 29-98,1-1 1,0-1-1,0 0 1,1-1-1,1 0 1,0-1-1,-15-22 1,16 13-6664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3:09.96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84 143 24575,'0'435'0,"0"-427"0,1-1 0,-1-1 0,0 1 0,-1 0 0,1 0 0,-1 0 0,-1-1 0,1 1 0,-1 0 0,-3 6 0,5-13 0,0 0 0,0 0 0,0 1 0,-1-1 0,1 0 0,0 0 0,0 0 0,0 1 0,-1-1 0,1 0 0,0 0 0,0 0 0,0 0 0,-1 0 0,1 1 0,0-1 0,0 0 0,-1 0 0,1 0 0,0 0 0,0 0 0,-1 0 0,1 0 0,0 0 0,-1 0 0,1 0 0,0 0 0,0 0 0,-1 0 0,1 0 0,0 0 0,0 0 0,-1 0 0,1 0 0,0 0 0,0-1 0,-1 1 0,1 0 0,0 0 0,0 0 0,-1 0 0,1-1 0,0 1 0,0 0 0,0 0 0,0 0 0,-1-1 0,1 1 0,0 0 0,0 0 0,0 0 0,0-1 0,0 1 0,0 0 0,-1-1 0,-9-18 0,8 16 0,-6-15 0,0 1 0,1-2 0,1 1 0,1 0 0,0-1 0,2 0 0,-3-31 0,5 21 0,1 0 0,2 0 0,1 0 0,9-41 0,23-124 0,-34 190 0,0 0 0,0 1 0,0-1 0,0 1 0,1 0 0,0-1 0,0 1 0,0 0 0,0 0 0,0 0 0,1 0 0,-1 0 0,1 1 0,-1-1 0,6-3 0,-2 3 0,-1 0 0,1 0 0,-1 0 0,1 1 0,0 0 0,0 0 0,0 1 0,11-2 0,-1 2 0,0 0 0,0 2 0,0-1 0,1 2 0,-1 0 0,23 7 0,28 6 0,-41-10 0,43 13 0,-65-16 0,-1 0 0,0 0 0,1 0 0,-1 1 0,0-1 0,0 1 0,-1 0 0,1 0 0,0 0 0,-1 0 0,0 0 0,0 1 0,0-1 0,0 0 0,0 1 0,-1 0 0,0-1 0,1 1 0,-1 0 0,0 0 0,-1 0 0,1 0 0,-1 0 0,0 7 0,0-4 0,0-1 0,0 1 0,0 0 0,-1-1 0,0 1 0,-1-1 0,1 1 0,-1-1 0,0 0 0,-1 1 0,1-1 0,-1 0 0,-1 0 0,-3 5 0,0-4 0,1 0 0,-1-1 0,0 0 0,-1-1 0,1 0 0,-1 0 0,0 0 0,0-1 0,-1 0 0,-11 3 0,-6 1 0,0-2 0,-32 3 0,35-7 0,1 2 0,-1 1 0,-41 14 0,63-19 0,-1 1 0,1-1 0,-1 1 0,1 0 0,0-1 0,-1 1 0,1 0 0,0 0 0,-1 0 0,1 0 0,0 0 0,0 0 0,0 0 0,0 1 0,0-1 0,0 0 0,0 0 0,1 1 0,-1-1 0,0 1 0,1-1 0,-1 1 0,0 2 0,1-1 0,0-1 0,1 0 0,-1 1 0,1-1 0,-1 1 0,1-1 0,0 0 0,0 1 0,0-1 0,0 0 0,0 0 0,0 1 0,3 2 0,5 6 0,1 0 0,1 0 0,-1-1 0,14 9 0,91 79 0,0 33 0,-104-119 0,-1 0 0,0 1 0,14 22 0,-17-23 0,1 0 0,0 0 0,1-1 0,0 0 0,13 10 0,-21-19-50,7 5-213,-1-1 0,1 0 0,0-1 0,14 8 0,-4-6-6563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2:14.65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24575,'526'0'0,"-518"-1"0,0 2 0,0-1 0,0 1 0,1 0 0,-1 0 0,11 4 0,-17-4 0,0 0 0,0 0 0,0 0 0,0 0 0,-1 1 0,1-1 0,0 0 0,0 1 0,-1-1 0,1 1 0,-1 0 0,1-1 0,-1 1 0,0 0 0,0 0 0,1 0 0,-1 0 0,-1 0 0,1 0 0,0 0 0,0 0 0,-1 1 0,1-1 0,-1 0 0,0 0 0,0 1 0,0-1 0,0 4 0,-1 3 0,-1 0 0,0 0 0,0 0 0,-1 0 0,0 0 0,-5 11 0,-11 33 0,5 8 0,6-32 0,-7 59 0,0 19 0,8-64 0,-2 57 0,8 343 0,3-200 0,-2-234 0,-1 0 0,0 1 0,0-1 0,-1 0 0,0 0 0,0 0 0,-1 0 0,-1 0 0,1 0 0,-7 10 0,7-14 0,0-1 0,0 0 0,0 0 0,-1 0 0,1 0 0,-1 0 0,0-1 0,0 1 0,0-1 0,0 0 0,-1-1 0,0 1 0,1-1 0,-1 0 0,0 0 0,0 0 0,0-1 0,0 1 0,-9 0 0,-4 1 33,0 1 0,0 0 0,-26 11-1,24-7-530,0-2-1,-24 5 0,14-7-6327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2:40.21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118 0 24575,'0'418'0,"-1"-391"0,-2-1 0,-8 37 0,5-33 0,-2 40 0,6-53 0,-1-1 0,-1 1 0,0 0 0,-12 27 0,9-26 0,1 0 0,1 0 0,-5 35 0,6 238 0,7-150 0,-4-83 0,-16 99 0,9-74 0,4 164 0,5-144 0,1-68 0,11 60 0,-7-57 0,2 47 0,-7 217 96,-2-137-1557,1-137-5365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2:42.31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92 24575,'21'-8'0,"-2"-1"0,7 4 0,1 1 0,-1 2 0,1 0 0,43 4 0,-35 0 0,64-7 0,-86 3 0,0-1 0,-1-1 0,1 0 0,14-8 0,-13 6 0,-1 0 0,1 2 0,18-5 0,24 2 0,1 3 0,107 6 0,-50 1 0,2226-2-508,-1143-2 1016,-1154 3-508,65 11 0,30 3 0,-69-17 0,-39 0 0,0 2 0,0 0 0,47 9 0,-21 0 0,70 4 0,-5-2 0,-87-8 0,-14-2 0,-1 1 0,0 0 0,0 2 0,35 12 0,-23-6 0,1-2 0,0 0 0,1-3 0,54 5 0,-34-4 0,63 0 0,-82-7 0,0 2 0,56 11 0,-45-6 0,0-1 0,0-2 0,61-4 0,-53 0 0,102 11 0,-42 2 0,0-5 0,146-9 0,-94-1 0,-38 4 0,142-5 0,-180-11 0,-61 9 0,37-3 0,-31 6 0,-21 3 0,1-2 0,-1 1 0,1-2 0,-1 0 0,0-1 0,0 0 0,25-10 0,-28 8 0,1 1 0,0-1 0,0 2 0,0-1 0,0 2 0,19-3 0,-27 5 0,-1-1 0,1 1 0,-1 1 0,1-1 0,-1 0 0,1 0 0,0 1 0,-1 0 0,1-1 0,-1 1 0,0 0 0,1 0 0,-1 0 0,0 1 0,1-1 0,-1 1 0,0-1 0,0 1 0,0-1 0,0 1 0,-1 0 0,1 0 0,0 0 0,-1 0 0,1 0 0,-1 1 0,0-1 0,0 0 0,0 1 0,0-1 0,0 1 0,0-1 0,-1 1 0,1 4 0,19 150 0,-11-49 0,-8 166 0,-3-125 0,2 754 0,2-870 0,10 63 0,-5-60 0,1 50 0,-10 8 0,0-55 0,2 0 0,5 42 0,-2-67 0,1-1 0,0 0 0,11 24 0,-9-23 0,-1 0 0,0 0 0,3 16 0,1 45 0,-8-49 0,9 36 0,-3-16-232,-1 1-1,-2 1 1,-4 60-1,0-93-202,-1 16-6391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2:43.50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0 466 24575,'1'-1'0,"-1"0"0,0 0 0,1 0 0,-1 0 0,0 0 0,1 0 0,-1 1 0,1-1 0,-1 0 0,1 0 0,0 0 0,-1 1 0,1-1 0,0 0 0,0 1 0,-1-1 0,1 0 0,0 1 0,0-1 0,0 1 0,1-1 0,28-11 0,-11 4 0,3-6 0,0 2 0,1 0 0,0 2 0,1 1 0,0 0 0,26-5 0,95-13 0,-31 3 0,-89 19 0,0 0 0,41-16 0,-45 13 0,2 1 0,-1 1 0,41-5 0,8 6 0,76-9 0,-44 4-885,188 7-1,-144 6 1123,57-18-1821,-6 0 55,1970 14 4848,-985 3-1991,-1151-4-1328,1-1 0,0-1 0,51-15 0,-72 15 0,0 0 0,20-12 0,-20 10 0,-1 1 0,22-7 0,51-7 0,92-9 0,-84 15 0,46 3 0,-88 9 0,52-10 0,4-1 0,0 5 0,141 8 0,-92 1 0,-40-4 0,131 5 0,-224-2 0,0 1 0,-1 1 0,1 1 0,-1 1 0,0 1 0,0 1 0,30 14 0,-24-8 0,1-2 0,0-1 0,1-1 0,31 5 0,-25-9 0,38 2 0,22 2 0,-30 0-682,124-1-1,-157-8-6143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2:45.28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0 204 24575,'22'-9'0,"-3"0"0,9 4 0,0 1 0,0 1 0,1 2 0,30 1 0,-26 1 0,0-2 0,59-8 0,-49 2 0,72-2 0,-43 6 0,15-10 0,-57 7 0,37-2 0,-50 6-70,-1 0 0,0-2 0,0 0 0,0 0-1,16-8 1,-15 5-15,1 1-1,0 1 1,34-6-1,71 8 86,-84 3 0,0-1 0,48-7 0,-5-3 297,1 4 0,113 6 0,-124 1-425,-30 3 128,79 14 0,-69-9 0,15 6 0,-38-8 0,58 5 0,110-11 0,37 1 0,-145 13 0,-61-9 0,37 3 0,371-5 0,-224-5 0,-60 0 0,165 5 0,-229 10 0,-59-7 0,36 2 0,371-5 0,-224-5 0,328 2 0,-495-3 0,59-9 0,36-3 0,260 15 0,-186 1 0,-195-3 0,1 0 0,0-1 0,-1-1 0,0-1 0,20-7 0,-16 4 0,1 1 0,45-6 0,121 11 0,-19 2 0,-82-14 0,-62 8 0,39-3 0,207 9 0,30-1 0,-217-13 0,-59 9 0,40-3 0,182 6 44,-137 3-1453,-80-1-5417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2:49.2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543 257 24575,'0'-1'0,"0"0"0,-1-1 0,1 1 0,-1 0 0,0 0 0,1 0 0,-1 1 0,0-1 0,1 0 0,-1 0 0,0 0 0,0 0 0,0 1 0,0-1 0,0 0 0,-1 0 0,-7-7 0,-9-16 0,9 11 0,-1 0 0,-21-19 0,27 28 0,-1 0 0,0 0 0,-1 1 0,1 0 0,-1 0 0,1 0 0,-1 1 0,0-1 0,0 1 0,-10-2 0,2 2 0,-1 0 0,1 0 0,0 2 0,-1-1 0,1 2 0,0 0 0,-15 3 0,19-2 0,1 1 0,0 0 0,0 0 0,1 0 0,-1 1 0,1 1 0,0-1 0,0 2 0,0-1 0,1 1 0,-12 11 0,-2 4 0,-29 39 0,43-50 0,0 1 0,1 0 0,0 0 0,1 1 0,0 0 0,-4 17 0,4-9 0,0-3 0,0 0 0,2 0 0,0 0 0,-1 34 0,4-45 0,0 0 0,1-1 0,0 1 0,1 0 0,-1-1 0,1 1 0,0 0 0,0-1 0,1 0 0,0 0 0,0 0 0,0 0 0,0 0 0,1 0 0,0-1 0,0 0 0,0 1 0,9 5 0,-8-5 0,1-1 0,0 0 0,0-1 0,1 0 0,-1 1 0,1-2 0,-1 1 0,1-1 0,0 0 0,0-1 0,0 1 0,0-1 0,0-1 0,0 1 0,0-1 0,0 0 0,0-1 0,0 0 0,0 0 0,0-1 0,0 1 0,0-1 0,0-1 0,-1 1 0,1-1 0,-1-1 0,0 1 0,0-1 0,8-6 0,-1 0 0,3-2 0,0-1 0,-1 0 0,0-1 0,-1 0 0,0-1 0,-2-1 0,18-27 0,12-26 0,-30 51 0,0-2 0,-2 1 0,0-1 0,9-26 0,-1-15 0,-10 29 0,2 0 0,23-52 0,-9 44 0,-18 36 0,-13 28 0,-8 27 0,-15 93 0,24-112 0,1-3 0,1 0 0,1 0 0,2 0 0,1 0 0,1 0 0,2 0 0,0-1 0,2 1 0,10 31 0,-7-40 0,1 0 0,22 34 0,3 6 0,-32-55 0,0 0 0,0-1 0,0 1 0,1 0 0,0-1 0,0 1 0,0-1 0,1 0 0,-1 0 0,1 0 0,0-1 0,0 1 0,1-1 0,-1 0 0,1 0 0,-1-1 0,1 1 0,0-1 0,0 0 0,0 0 0,0-1 0,0 1 0,0-1 0,1 0 0,-1-1 0,7 1 0,56 1-1365,-35-2-5461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2:49.90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59 24575,'62'0'0,"-1"-3"0,71-11 0,87-16 0,-178 24-682,83 0-1,-91 6-6143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2:50.44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61 0 24575,'5'0'0,"1"0"0,0 1 0,-1 0 0,1 0 0,-1 0 0,1 0 0,-1 1 0,1 0 0,-1 0 0,0 1 0,0-1 0,0 1 0,0 0 0,0 0 0,-1 1 0,8 7 0,-6-5 0,-1 0 0,-1 1 0,1-1 0,-1 1 0,0 0 0,0 1 0,-1-1 0,0 1 0,-1-1 0,1 1 0,0 9 0,-1-7 0,0 0 0,-1 0 0,0 0 0,-1 0 0,0 0 0,-1 0 0,0 0 0,-1 0 0,0 0 0,0-1 0,-1 1 0,0 0 0,-1-1 0,0 0 0,0 0 0,-1 0 0,0-1 0,-1 1 0,-12 14 0,-118 90-760,124-103 155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2:51.67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523 1 24575,'-29'0'0,"0"0"0,1 2 0,-1 1 0,0 1 0,1 1 0,-53 18 0,50-11 0,16-8 0,1 1 0,0 0 0,0 1 0,0 1 0,1 0 0,0 1 0,-19 16 0,-5 7 0,31-28 0,1 0 0,0 1 0,0 0 0,1 0 0,-1 0 0,1 1 0,0-1 0,0 1 0,0 0 0,0 0 0,1 1 0,0-1 0,0 1 0,1-1 0,0 1 0,0 0 0,-2 7 0,2-3 0,1 1 0,1-1 0,-1 1 0,2-1 0,-1 1 0,2 0 0,-1-1 0,1 0 0,1 1 0,0-1 0,0 0 0,1 0 0,0 0 0,1-1 0,0 0 0,1 1 0,-1-2 0,2 1 0,-1-1 0,1 0 0,1 0 0,-1-1 0,1 0 0,1 0 0,-1-1 0,1 0 0,13 6 0,0-2-195,1-1 0,0-1 0,1-1 0,-1-1 0,1-2 0,47 4 0,-44-7-6631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2:52.7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171 101 24575,'-10'0'0,"1"1"0,0 1 0,-1 0 0,1 0 0,0 1 0,0 0 0,0 1 0,1 0 0,-1 0 0,1 1 0,0 0 0,0 0 0,-13 13 0,17-15 0,1 1 0,0 0 0,0 0 0,0 0 0,0 0 0,1 0 0,0 1 0,0-1 0,0 1 0,0 0 0,1-1 0,-1 1 0,1 0 0,1 0 0,-1 0 0,1 0 0,-1 0 0,2 0 0,-1-1 0,0 1 0,3 10 0,0-3 0,1-1 0,0 0 0,1 0 0,1 0 0,-1 0 0,2-1 0,13 18 0,-16-23 0,1-1 0,-1 0 0,1 0 0,0 0 0,0 0 0,0-1 0,0 0 0,1 0 0,-1-1 0,1 1 0,0-1 0,-1 0 0,1-1 0,0 0 0,0 0 0,0 0 0,0 0 0,1-1 0,-1 0 0,9-1 0,-9 0 0,1 1 0,-1-1 0,0 0 0,0-1 0,0 0 0,-1 0 0,1 0 0,0 0 0,-1-1 0,1 0 0,-1 0 0,0-1 0,0 1 0,0-1 0,-1 0 0,1-1 0,-1 1 0,0-1 0,0 1 0,5-9 0,-2-3 0,0 0 0,-1 0 0,0-1 0,-2 0 0,0 0 0,3-24 0,-1-102 0,-6 75 0,-2 114 0,0-3 0,1-1 0,3 1 0,6 45 0,-6-82 0,0 0 0,0-1 0,0 1 0,1 0 0,0-1 0,0 1 0,0-1 0,1 0 0,0 0 0,0 0 0,0-1 0,0 1 0,1-1 0,0 0 0,0 0 0,0-1 0,0 1 0,1-1 0,-1 0 0,1-1 0,9 4 0,2 0 0,1-1 0,0 0 0,0-2 0,0 0 0,1 0 0,19-2 0,71-2-1365,-76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3:48.16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331 189 24575,'-5'-1'0,"1"0"0,0 0 0,-1-1 0,1 1 0,0-1 0,0 0 0,0 0 0,0-1 0,1 1 0,-1-1 0,1 0 0,-1 1 0,-5-8 0,4 5 0,0 1 0,-1-1 0,1 1 0,-1 0 0,-9-4 0,7 4 0,0 1 0,-1 1 0,1 0 0,-1 0 0,1 0 0,-1 1 0,1 0 0,-1 1 0,0 0 0,-12 2 0,16-1 0,0 0 0,0 0 0,0 1 0,0-1 0,0 1 0,1 1 0,-1-1 0,0 0 0,1 1 0,0 0 0,0 0 0,0 0 0,0 1 0,0 0 0,1-1 0,0 1 0,0 0 0,-5 8 0,2-1 0,1 0 0,0 0 0,1 0 0,0 1 0,1-1 0,0 1 0,-1 21 0,1 5 0,4 42 0,-1-46 0,0-28 0,0 0 0,1 0 0,0 0 0,-1 0 0,2 0 0,-1 0 0,1-1 0,0 1 0,0 0 0,0-1 0,1 0 0,0 1 0,0-1 0,1 0 0,-1 0 0,1-1 0,0 1 0,0-1 0,0 0 0,1 0 0,0 0 0,-1-1 0,1 1 0,1-1 0,-1 0 0,0-1 0,1 1 0,-1-1 0,1 0 0,0-1 0,10 2 0,7 1 0,1-2 0,-1-1 0,1-1 0,0-1 0,-1-1 0,1 0 0,-1-2 0,38-12 0,-54 13 0,0 0 0,-1-1 0,1 0 0,0 0 0,-1 0 0,0-1 0,0 0 0,-1-1 0,1 1 0,4-7 0,3-5 0,-1-1 0,13-24 0,-18 27 0,0-1 0,-2 0 0,0 0 0,-1 0 0,0-1 0,2-28 0,4-21 0,-18 107 0,-3 44 0,9-70 0,1-1 0,1 0 0,1 1 0,0-1 0,0 0 0,2 0 0,0 1 0,4 13 0,-3-22 0,-1 0 0,1 0 0,0-1 0,0 0 0,0 1 0,1-1 0,0-1 0,0 1 0,0-1 0,0 0 0,1 0 0,0 0 0,-1-1 0,1 0 0,1 0 0,-1 0 0,0-1 0,13 3 0,-10-2 0,0-1 0,1-1 0,0 1 0,-1-1 0,1-1 0,0 0 0,0 0 0,-1-1 0,1 0 0,0-1 0,-1 0 0,15-5 0,-12 2 0,-1-1 0,1 0 0,-1-1 0,0 0 0,0 0 0,-1-1 0,0-1 0,0 0 0,-1 0 0,0-1 0,-1 0 0,13-21 0,22-36 0,-34 56 0,0-1 0,-1 0 0,-1-1 0,0 0 0,-1 0 0,0-1 0,-1 1 0,0-1 0,-1 0 0,3-20 0,-7 28 0,2-24 0,-1-45 0,-1 67 0,-1 1 0,0-1 0,0 1 0,-1-1 0,0 1 0,0 0 0,0 0 0,-1 0 0,-1 0 0,1 0 0,-7-9 0,14 18 0,-1 0 0,0 0 0,1-1 0,0 1 0,-1-1 0,1 0 0,0 0 0,-1 0 0,1-1 0,0 1 0,4-1 0,0 1 0,19 3 0,1-2 0,-1-1 0,1-2 0,0 0 0,-1-2 0,31-7 0,-52 9 0,0-1 0,0 0 0,0 1 0,0 0 0,1 0 0,-1 1 0,0-1 0,0 1 0,0 1 0,1-1 0,-1 1 0,0 0 0,0 0 0,8 4 0,-12-4 0,-1 0 0,0 0 0,0 0 0,0 0 0,0 0 0,0 0 0,0 1 0,-1-1 0,1 0 0,0 1 0,-1-1 0,1 1 0,-1-1 0,1 0 0,-1 1 0,1-1 0,-1 1 0,0 0 0,0-1 0,0 2 0,-2 36 0,1-27 0,-18 105 0,13-93 0,2 0 0,0 1 0,1 0 0,2-1 0,2 46 0,0-65 0,0-1 0,0 1 0,1 0 0,-1-1 0,1 1 0,0-1 0,0 0 0,1 1 0,-1-1 0,1 0 0,0-1 0,0 1 0,0 0 0,0-1 0,1 1 0,0-1 0,-1 0 0,1-1 0,0 1 0,0-1 0,1 1 0,-1-1 0,0 0 0,1-1 0,0 1 0,-1-1 0,8 2 0,2-1 0,1 0 0,-1-1 0,1 0 0,0-2 0,-1 1 0,1-2 0,28-6 0,-38 7-170,1 0-1,-1-1 0,1 0 1,-1 0-1,0-1 0,1 0 1,8-6-1,5-8-6655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3:11.63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1 297 24575,'113'2'0,"124"-5"0,-231 3 0,-1 0 0,0-1 0,0 0 0,0 0 0,0 0 0,-1-1 0,1 0 0,0 0 0,0 0 0,-1 0 0,1-1 0,-1 1 0,0-1 0,0 0 0,0-1 0,5-5 0,-7 7 0,-1-1 0,1 0 0,-1 1 0,1-1 0,-1 0 0,0 0 0,0 0 0,0 0 0,-1 0 0,1 0 0,-1 0 0,0-1 0,0 1 0,0 0 0,0 0 0,0 0 0,0 0 0,-1 0 0,0 0 0,0 0 0,0 0 0,0 0 0,0 0 0,0 0 0,-1 0 0,1 0 0,-4-3 0,-11-18 0,-1 1 0,-29-29 0,12 12 0,31 37 0,1 1 0,0-1 0,-1 1 0,0-1 0,1 1 0,-1 0 0,0 0 0,0 0 0,0 0 0,-1 0 0,1 1 0,0 0 0,0-1 0,-1 1 0,1 0 0,-1 1 0,-6-2 0,7 3 0,0-1 0,0 0 0,0 1 0,1 0 0,-1-1 0,0 1 0,1 0 0,-1 0 0,0 1 0,1-1 0,-1 0 0,1 1 0,0 0 0,0-1 0,-1 1 0,1 0 0,0 0 0,0 1 0,1-1 0,-1 0 0,0 0 0,-1 4 0,-3 5 0,0 1 0,1-1 0,0 1 0,1 1 0,0-1 0,1 1 0,0-1 0,0 17 0,0 11 0,4 53 0,0-44 0,-1-42 0,1 0 0,-1 0 0,1-1 0,0 1 0,1 0 0,0 0 0,0 0 0,0-1 0,1 1 0,0-1 0,0 0 0,8 12 0,-7-14 0,0 0 0,0 0 0,0 0 0,1 0 0,-1-1 0,1 0 0,0 0 0,0 0 0,0 0 0,0-1 0,0 0 0,1 0 0,-1 0 0,1-1 0,0 0 0,6 1 0,47 3 0,1-3 0,95-10 0,-150 9-76,1-2 1,-1 1-1,0 0 0,0-1 0,0 0 0,0-1 0,-1 1 0,1-1 1,0 1-1,0-2 0,-1 1 0,1 0 0,-1-1 0,0 0 1,0 0-1,0 0 0,6-6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2:53.63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2 313 24575,'0'178'0,"-1"-263"0,3-107 0,1 164 0,1 0 0,2 0 0,11-34 0,-17 59 0,1-1 0,1 1 0,-1-1 0,0 1 0,1-1 0,0 1 0,-1 0 0,1 0 0,1 0 0,-1 0 0,0 0 0,1 1 0,-1-1 0,1 0 0,0 1 0,0 0 0,0 0 0,0 0 0,0 0 0,1 0 0,-1 1 0,0-1 0,1 1 0,-1 0 0,1 0 0,0 0 0,-1 1 0,1-1 0,0 1 0,-1 0 0,1 0 0,0 0 0,-1 0 0,1 1 0,0 0 0,-1-1 0,1 1 0,6 3 0,0 0 0,0 0 0,-1 1 0,1 0 0,-1 0 0,0 1 0,0 0 0,-1 0 0,0 1 0,0 1 0,-1-1 0,1 1 0,9 15 0,-6-4 0,-1 0 0,-1 1 0,0 0 0,-2 0 0,0 0 0,-2 1 0,0 0 0,1 23 0,0 22 0,-4 84 0,-2-116 0,0-28 12,0 0 0,0 0 0,1 1 0,0-1 0,0 0 0,1 0 0,0 0 0,0 0 0,5 10 0,-6-14-60,0 0 0,1 0 0,-1 0 0,0-1 0,1 1 1,-1 0-1,1-1 0,0 1 0,-1-1 0,1 0 0,0 1 0,0-1 0,0 0 0,0 0 0,0 0 1,0-1-1,0 1 0,0 0 0,1-1 0,-1 1 0,0-1 0,0 0 0,1 0 0,-1 1 0,0-2 0,0 1 1,0 0-1,1 0 0,-1-1 0,3 0 0,20-8-6778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2:54.22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24575,'5'0'0,"6"0"0,7 0 0,5 0 0,8 0 0,4 0 0,1 0 0,-1 0 0,3 0 0,1 0 0,-2 0 0,-2 0 0,3 0 0,-1 0 0,-5 10 0,-15 3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2:54.88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24575,'10'1'0,"0"0"0,0 1 0,0 0 0,0 0 0,0 1 0,-1 1 0,1 0 0,-1 0 0,0 0 0,0 1 0,0 1 0,14 11 0,-5-2 0,-1 1 0,0 0 0,-1 1 0,21 30 0,-27-32 0,-1-1 0,-1 2 0,0-1 0,-2 1 0,1 0 0,-2 1 0,0-1 0,3 27 0,-2 1 0,-3 0 0,-1 51 0,-2-89 0,-1 1 0,1-1 0,-1 0 0,0 0 0,0 1 0,-1-1 0,0 0 0,0 0 0,0 0 0,-5 7 0,5-10 0,-1 1 0,1-1 0,-1 0 0,0 0 0,0 0 0,0 0 0,0 0 0,-1-1 0,1 0 0,-1 1 0,0-1 0,1-1 0,-1 1 0,0 0 0,0-1 0,0 0 0,-5 1 0,-86 15-1365,69-12-5461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3:00.6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24575,'0'3'0,"1"1"0,0-1 0,0 1 0,0-1 0,0 1 0,0-1 0,3 4 0,8 24 0,-8-11 0,2-1 0,14 36 0,-13-38 0,-1 0 0,0 1 0,-1-1 0,4 31 0,-8 93 0,-3-108 0,1 0 0,2 0 0,1-1 0,9 44 0,-2-34 0,4 71 0,2 13 0,-7-63 0,-3 0 0,-6 120 0,-1-75 0,2 214-1365,0-293-5461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3:01.20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24575,'2'3'0,"0"0"0,0 0 0,0 0 0,0 0 0,0-1 0,1 1 0,-1-1 0,5 3 0,5 7 0,-4-1 0,-1 0 0,0 0 0,-1 1 0,0 0 0,0 0 0,-2 0 0,6 19 0,15 98 0,-12-58 0,-6-24 0,-1 0 0,-1 77 0,-3-109 0,-1 0 0,2-1 0,0 0 0,0 1 0,2-1 0,6 15 0,-5-13 0,0 1 0,-1 0 0,5 33 0,-7 46 0,-4-68 0,2 0 0,1-1 0,6 33 0,2 11 100,-8-50-833,8 37 1,-3-37-6094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3:02.04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24575,'2'32'0,"1"0"0,10 42 0,-5-26 0,6 17 0,-8-37 0,0 0 0,1 32 0,7 60 0,-7-79 0,1 50 0,-8-52 0,-1-17 0,2 1 0,0-1 0,1 0 0,2 1 0,11 42 0,24 83 0,-23-79 0,-16-65-68,1 0 0,0 0-1,0 0 1,1-1 0,-1 1 0,1 0-1,-1-1 1,1 1 0,1-1 0,-1 0-1,0 1 1,1-1 0,-1 0 0,1-1-1,0 1 1,0 0 0,0-1 0,0 1-1,7 3 1,15 3-6758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3:02.50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24575,'0'972'-1365,"0"-942"-5461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3:03.01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24575,'0'2'0,"1"0"0,0 0 0,0 0 0,1-1 0,-1 1 0,0 0 0,1-1 0,-1 1 0,1-1 0,-1 1 0,3 1 0,13 16 0,-12-8 0,0 0 0,-2 0 0,1 0 0,-1 1 0,-1 0 0,0-1 0,0 16 0,-2 90 0,-2-67 0,0 551-17,3-370-1331,-1-201-5478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3:05.60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1 651 24575,'0'-619'-1365,"0"587"-5461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3:06.64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24575,'10'5'0,"3"11"0,-1 8 0,3 5 0,-1 2 0,-4 6 0,-2 1 0,-4 0 0,3-8 0,1-3 0,-2-6-8191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3:15.14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24575,'0'701'-1365,"0"-672"-5461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3:10.99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24575,'1997'0'-3677,"-1952"2"3757,59 10-1,36 3 190,221-16 1532,-341 3-1607,-1 0 0,1 1 0,-1 1 0,0 1 0,22 8 0,-19-5-616,1-1 1,47 7-1,243-10 422,-165-7 0,1807 3-2524,-1922 0-1594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3:13.95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236 1 24575,'-7'-1'0,"0"1"0,0 1 0,0-1 0,0 1 0,0 0 0,0 1 0,1-1 0,-1 1 0,0 1 0,1-1 0,-1 1 0,1 0 0,0 1 0,0 0 0,0 0 0,1 0 0,-1 0 0,1 1 0,0 0 0,0 0 0,1 0 0,-1 1 0,1 0 0,0-1 0,1 2 0,0-1 0,0 0 0,0 0 0,0 1 0,1 0 0,0-1 0,-1 11 0,-27 107 0,12-56 0,12-43 0,-4 48 0,10-62 0,-1 0 0,1 0 0,1-1 0,0 1 0,0 0 0,1-1 0,4 13 0,-4-18 0,1-1 0,0 1 0,0-1 0,0 0 0,0 1 0,1-1 0,-1-1 0,1 1 0,0-1 0,0 1 0,0-1 0,1 0 0,-1-1 0,1 1 0,0-1 0,0 0 0,8 3 0,2 0 0,0-1 0,0-1 0,1 0 0,26 1 0,-27-4 0,0-1 0,0-1 0,0-1 0,-1 0 0,1 0 0,-1-1 0,0-1 0,0-1 0,0 0 0,-1-1 0,0 0 0,0-1 0,0 0 0,-1-1 0,-1 0 0,1-1 0,-2-1 0,16-17 0,-26 27 0,1 0 0,0 0 0,0 1 0,0-1 0,0 1 0,0-1 0,0 1 0,0-1 0,0 1 0,1-1 0,-1 1 0,0 0 0,0 0 0,0-1 0,0 1 0,0 0 0,1 0 0,-1 0 0,2 1 0,26 4 0,-17-2 0,59 5-118,142-4-1,-144-5-1009,-36 1-5698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3:14.98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153 45 24575,'-3'-1'0,"-1"0"0,1 0 0,0 0 0,-1 0 0,1 0 0,0-1 0,0 0 0,0 1 0,0-1 0,0 0 0,-3-4 0,-16-8 0,20 13 0,-1-1 0,1 1 0,-1 0 0,0 0 0,0 0 0,1 0 0,-1 1 0,0-1 0,0 1 0,0 0 0,0 0 0,0 0 0,0 0 0,1 0 0,-1 1 0,-5 0 0,6 1 0,0-1 0,0 0 0,0 0 0,0 1 0,0-1 0,1 1 0,-1-1 0,0 1 0,1 0 0,0 0 0,-1 0 0,1-1 0,0 1 0,0 0 0,0 1 0,0-1 0,0 0 0,1 0 0,-1 0 0,1 0 0,-1 1 0,1 1 0,-5 40 0,2 1 0,3-1 0,7 76 0,-6-117 0,-1 0 0,1 0 0,-1 0 0,1-1 0,0 1 0,0 0 0,0 0 0,0 0 0,0-1 0,1 1 0,-1-1 0,1 1 0,0-1 0,0 0 0,0 1 0,0-1 0,0 0 0,0 0 0,1 0 0,-1-1 0,1 1 0,-1-1 0,1 1 0,-1-1 0,1 0 0,0 0 0,0 0 0,0 0 0,4 0 0,-2 0 0,0 0 0,0-1 0,0 0 0,0 0 0,0 0 0,-1-1 0,1 0 0,0 0 0,0 0 0,0 0 0,-1-1 0,1 0 0,0 0 0,-1 0 0,0-1 0,1 1 0,3-4 0,-3 2 0,0 1 0,0-1 0,-1 0 0,1 0 0,-1 0 0,0-1 0,0 1 0,-1-1 0,1 0 0,-1 0 0,0 0 0,0-1 0,-1 1 0,0-1 0,0 0 0,0 1 0,-1-1 0,1 0 0,-1 0 0,-1 0 0,1 0 0,-1 0 0,0 0 0,-1-6 0,-1-8 0,1 8 0,0 0 0,1 0 0,2-22 0,-2 33 0,0 1 0,0-1 0,0 1 0,0-1 0,0 1 0,0 0 0,1-1 0,-1 1 0,0-1 0,0 1 0,0-1 0,0 1 0,0 0 0,1-1 0,-1 1 0,0-1 0,0 1 0,1 0 0,-1-1 0,0 1 0,0 0 0,1-1 0,-1 1 0,0 0 0,1 0 0,-1-1 0,1 1 0,-1 0 0,0 0 0,1 0 0,-1-1 0,1 1 0,10 10 0,5 24 0,16 102 0,-13-50 0,-19-82 4,1 0 0,1 0-1,-1 0 1,0 0 0,1 0 0,0 0-1,0-1 1,0 1 0,0-1 0,0 1-1,1-1 1,0 0 0,0 0 0,0 0-1,0 0 1,0-1 0,0 1 0,1-1-1,-1 0 1,1 0 0,-1 0 0,1 0-1,0 0 1,0-1 0,0 0 0,0 0-1,0 0 1,0 0 0,0-1 0,0 0-1,8 0 1,3-1-190,0 0 1,-1-2-1,1 0 0,-1 0 1,0-2-1,0 1 1,23-12-1,-17 6-6640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3:16.20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429 33 24575,'-10'-1'0,"0"0"0,1 0 0,-1-1 0,-14-5 0,-20-4 0,39 10 0,-15-2 0,0 0 0,0 1 0,-1 2 0,-22 1 0,38-1 0,0 1 0,0 0 0,0 0 0,0 0 0,0 1 0,0 0 0,1 0 0,-1 0 0,1 0 0,-1 1 0,1-1 0,0 1 0,0 0 0,0 0 0,0 1 0,1-1 0,-1 1 0,1 0 0,0 0 0,0 0 0,0 0 0,-2 6 0,-30 51 0,27-48 0,-1 0 0,2 1 0,-1 0 0,2 0 0,0 0 0,1 1 0,-6 27 0,11-40 0,-1 0 0,1 0 0,0-1 0,0 1 0,0 0 0,1 0 0,-1 0 0,0 0 0,1 0 0,-1 0 0,1 0 0,0-1 0,-1 1 0,1 0 0,0-1 0,0 1 0,0 0 0,0-1 0,1 1 0,-1-1 0,2 2 0,0-1 0,0 1 0,0-1 0,1-1 0,-1 1 0,1 0 0,-1-1 0,1 0 0,-1 0 0,1 0 0,4 1 0,9-1 0,-1 0 0,0 0 0,31-4 0,-36 2 0,-1-1 0,1 1 0,-1-2 0,1 0 0,-1 0 0,0 0 0,20-11 0,-26 11 0,0 0 0,1 0 0,-1 0 0,0 0 0,0-1 0,-1 0 0,1 0 0,-1 0 0,0 0 0,0-1 0,0 1 0,-1-1 0,1 0 0,-1 0 0,0 0 0,-1 0 0,1 0 0,0-5 0,4-29 0,-3 21 0,0 0 0,7-21 0,-10 39 0,0 1 0,0-1 0,0 0 0,0 0 0,0 0 0,0 0 0,0 0 0,0 0 0,0 0 0,0 0 0,0 0 0,0 0 0,0 0 0,0 0 0,0 0 0,0 0 0,0 1 0,0-1 0,0 0 0,0 0 0,1 0 0,-1 0 0,0 0 0,0 0 0,0 0 0,0 0 0,0 0 0,0 0 0,0 0 0,0 0 0,0 0 0,0 0 0,0 0 0,0 0 0,0 0 0,1 0 0,-1 0 0,0 0 0,0 0 0,0 0 0,0 0 0,0 0 0,0 0 0,0 0 0,0 0 0,0 0 0,0 0 0,0 0 0,0 0 0,0 0 0,0 0 0,1 0 0,-1-1 0,2 15 0,1 18 0,-4 22 0,0-33 0,0 1 0,2 0 0,0 0 0,2 0 0,6 28 0,-8-47 0,1 0 0,-1 1 0,1-1 0,0 0 0,0 0 0,0 0 0,1 0 0,-1 0 0,1-1 0,-1 1 0,1-1 0,0 1 0,0-1 0,0 0 0,0 0 0,0 0 0,1-1 0,-1 1 0,0-1 0,1 0 0,0 0 0,-1 0 0,1 0 0,3 0 0,12 1 0,0 0 0,0-2 0,28-2 0,-25 1 0,196-4-1365,-189 5-5461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3:17.3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266 1 24575,'-8'0'0,"-9"0"0,0 0 0,0 1 0,-31 6 0,43-5 0,1-1 0,-1 0 0,1 1 0,0 0 0,-1 0 0,1 0 0,0 1 0,0-1 0,1 1 0,-1 0 0,0 0 0,1 0 0,0 1 0,-1-1 0,1 1 0,1 0 0,-1 0 0,-3 7 0,-14 28 0,10-22 0,1 0 0,1 1 0,1 0 0,0 0 0,1 0 0,1 1 0,-4 30 0,8-34 0,-1 5 0,1 1 0,2 29 0,0-46 0,-1-1 0,0 1 0,1-1 0,-1 1 0,1-1 0,0 1 0,0-1 0,1 1 0,-1-1 0,1 0 0,-1 0 0,1 0 0,0 0 0,0 0 0,1 0 0,-1 0 0,0 0 0,1-1 0,0 0 0,5 5 0,-5-6 0,1 0 0,-1 0 0,1 0 0,-1-1 0,0 1 0,1-1 0,-1 0 0,1 0 0,-1 0 0,1 0 0,-1-1 0,1 1 0,-1-1 0,1 0 0,-1 0 0,0 0 0,0-1 0,1 1 0,-1-1 0,0 1 0,0-1 0,4-4 0,1 0 0,-1 0 0,1 0 0,-2-1 0,1 0 0,-1 0 0,0-1 0,6-9 0,-5 4 0,-1-1 0,-1 0 0,0 0 0,5-29 0,-1 8 0,0-14 0,-3 17 0,-4 68 0,-4 223 0,2-253 0,0 0 0,1 0 0,-1 0 0,1 0 0,0-1 0,1 1 0,-1 0 0,1-1 0,0 1 0,0-1 0,1 1 0,0-1 0,0 0 0,4 5 0,-4-7 0,0 1 0,1-1 0,0 0 0,-1 0 0,1-1 0,0 1 0,1-1 0,-1 0 0,0 0 0,1 0 0,-1-1 0,1 1 0,-1-1 0,1 0 0,-1 0 0,1-1 0,0 1 0,6-2 0,10 0 0,0-2 0,0 0 0,0-1 0,-1-2 0,0 0 0,0-1 0,0 0 0,-1-2 0,-1-1 0,24-14 0,-31 16 0,-1 0 0,17-17 0,-19 17 0,1 0 0,0 0 0,19-11 0,28-11 0,1 2 0,67-22 0,-52 32-1365,-42 14-5461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3:18.49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212 3 24575,'-35'-1'0,"21"0"0,-1 0 0,1 1 0,0 1 0,0 1 0,-20 4 0,30-5 0,1 0 0,-1 1 0,1-1 0,-1 1 0,1 0 0,0 0 0,-1 0 0,1 0 0,0 1 0,0-1 0,1 1 0,-1 0 0,1 0 0,-1 0 0,1 0 0,0 0 0,0 1 0,0-1 0,0 1 0,1-1 0,0 1 0,-1-1 0,1 1 0,-1 7 0,-1 5 0,1 0 0,1 0 0,0 1 0,1-1 0,3 31 0,-2-42 0,0 0 0,0 0 0,1-1 0,-1 1 0,1 0 0,0-1 0,0 1 0,1-1 0,-1 0 0,6 6 0,-6-8 0,0 0 0,0 0 0,0 0 0,1 0 0,-1 0 0,0-1 0,1 0 0,0 1 0,-1-1 0,1 0 0,0 0 0,0 0 0,-1-1 0,1 1 0,0 0 0,0-1 0,0 0 0,0 0 0,3 0 0,-3 0 0,0-1 0,-1 1 0,1 0 0,0-1 0,0 0 0,-1 0 0,1 0 0,0 0 0,-1 0 0,1 0 0,-1-1 0,0 1 0,1-1 0,-1 1 0,0-1 0,0 0 0,0 0 0,0 0 0,0 0 0,-1-1 0,1 1 0,0 0 0,-1-1 0,0 1 0,0-1 0,1 1 0,0-5 0,2-9 0,-1 1 0,0 0 0,-1-1 0,0-17 0,-1 20 0,0 0 0,1 0 0,4-16 0,10-4 0,-15 32 0,-1 1 0,0 0 0,1-1 0,-1 1 0,0-1 0,1 1 0,-1 0 0,0-1 0,1 1 0,-1 0 0,1-1 0,-1 1 0,1 0 0,-1 0 0,1-1 0,-1 1 0,1 0 0,-1 0 0,1 0 0,-1 0 0,1 0 0,-1 0 0,2 0 0,-2 0 0,1 1 0,0-1 0,-1 1 0,1-1 0,0 1 0,-1 0 0,1-1 0,-1 1 0,1 0 0,-1-1 0,1 1 0,-1 0 0,1 0 0,-1 0 0,0-1 0,1 1 0,-1 0 0,0 0 0,0 2 0,4 17 0,-1 0 0,-1 0 0,-1 1 0,-1-1 0,-2 26 0,0-23 0,1-1 0,1 0 0,6 41 0,-6-62 0,0 1 0,0-1 0,1 0 0,-1 0 0,0 0 0,0 0 0,1 0 0,-1 0 0,1 0 0,-1 0 0,1 0 0,-1 0 0,1 0 0,0 0 0,-1 0 0,1 0 0,0 0 0,0-1 0,-1 1 0,1 0 0,0-1 0,0 1 0,0 0 0,0-1 0,0 1 0,0-1 0,0 1 0,0-1 0,0 0 0,0 1 0,1-1 0,-1 0 0,0 0 0,0 0 0,0 0 0,0 0 0,0 0 0,0 0 0,2-1 0,4-1 0,-1 0 0,1 0 0,-1-1 0,0 0 0,9-6 0,-3 2 0,66-44 0,-57 36 0,1 1 0,44-22 0,-43 28 0,0 0 0,0 1 0,0 2 0,1 0 0,35-2 0,13-4-1365,-39 6-5461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3:19.8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24575,'2'35'0,"2"1"0,9 42 0,-5-36 0,3 16 0,-3-21 0,-3 0 0,3 48 0,-8-82 0,0 13 0,1 0 0,0 1 0,1-1 0,5 20 0,-6-33 0,0 0 0,0 0 0,0 0 0,0 0 0,0 0 0,0 0 0,1-1 0,0 1 0,-1 0 0,1-1 0,0 1 0,0-1 0,0 1 0,1-1 0,-1 0 0,1 0 0,-1 0 0,1-1 0,-1 1 0,1 0 0,0-1 0,0 0 0,0 1 0,0-1 0,0-1 0,0 1 0,0 0 0,0-1 0,5 1 0,-5-1 0,1-1 0,-1 0 0,0 1 0,0-1 0,1 0 0,-1-1 0,0 1 0,0 0 0,0-1 0,0 0 0,-1 0 0,1 0 0,3-3 0,36-35 0,-27 23 0,147-152-1365,-147 153-5461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1:54.64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326 59 24575,'-1'-2'0,"0"0"0,0 0 0,0 0 0,0 1 0,0-1 0,0 0 0,-1 1 0,1-1 0,0 1 0,-1-1 0,0 1 0,1 0 0,-1-1 0,0 1 0,1 0 0,-1 0 0,-3-1 0,-35-16 0,29 15 0,-1 0 0,1 1 0,-1 0 0,0 1 0,0 0 0,0 1 0,0 0 0,1 1 0,-1 0 0,0 1 0,-13 4 0,19-5 0,1 1 0,-1 0 0,1 1 0,0-1 0,0 1 0,0 0 0,0 0 0,1 1 0,-1-1 0,1 1 0,-1 0 0,1 0 0,1 1 0,-1-1 0,1 1 0,-1 0 0,1-1 0,1 2 0,-1-1 0,1 0 0,0 0 0,0 1 0,0-1 0,-1 11 0,0 12 0,0 1 0,2-1 0,2 0 0,0 0 0,6 32 0,5 2 0,23 71 0,-34-129 0,0 0 0,1 0 0,0-1 0,0 1 0,0 0 0,1-1 0,-1 0 0,1 0 0,-1 0 0,1 0 0,0 0 0,0 0 0,1-1 0,-1 1 0,0-1 0,1 0 0,0 0 0,4 2 0,-5-3 0,0 0 0,0 0 0,0 0 0,0 0 0,0-1 0,0 1 0,0-1 0,1 0 0,-1 0 0,0 0 0,0 0 0,0-1 0,0 1 0,0-1 0,0 0 0,0 0 0,0 0 0,0 0 0,0 0 0,0-1 0,-1 1 0,1-1 0,0 0 0,2-2 0,5-7 0,-1 0 0,0-1 0,0 0 0,-1-1 0,7-16 0,0 1 0,-5 12 0,-1-1 0,0-1 0,-2 1 0,0-1 0,-1-1 0,-1 1 0,-1-1 0,4-35 0,-9 72 0,1 1 0,1 0 0,0 0 0,6 28 0,-5-40 0,0 0 0,1 0 0,-1 0 0,1 0 0,1-1 0,-1 1 0,1-1 0,0 0 0,1 0 0,-1 0 0,1-1 0,0 1 0,1-1 0,10 8 0,-3-5 0,0-1 0,1 0 0,1-1 0,-1 0 0,1-1 0,0-1 0,0 0 0,0-1 0,0-1 0,1 0 0,-1-1 0,1-1 0,-1 0 0,1-2 0,-1 1 0,0-2 0,1 0 0,19-7 0,-27 7 15,0-1-1,0 0 1,-1-1-1,1 0 1,-1 0-1,0 0 1,11-12-1,21-16-1495,-19 21-5345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1:55.7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0 196 24575,'0'366'0,"1"-377"0,1 1 0,0-1 0,5-17 0,4-20 0,-9 19 0,3 0 0,0 0 0,1 0 0,2 1 0,22-52 0,-3 16 0,-21 47 0,0 1 0,1-1 0,1 1 0,1 0 0,0 1 0,22-27 0,-28 39 0,-1 1 0,0 0 0,0 0 0,1 0 0,-1 0 0,1 0 0,-1 1 0,1-1 0,0 1 0,0-1 0,0 1 0,0 0 0,0 0 0,0 1 0,0-1 0,0 0 0,0 1 0,0 0 0,0 0 0,0 0 0,0 0 0,0 0 0,0 1 0,0-1 0,0 1 0,0 0 0,0 0 0,0 0 0,0 0 0,5 4 0,5 3 0,0 1 0,-1 1 0,0 0 0,0 1 0,10 12 0,8 7 0,35 39 0,-46-47 0,40 35 0,-55-53 0,1 1 0,-1 0 0,0-1 0,0 1 0,-1 0 0,1 1 0,-1-1 0,0 1 0,-1-1 0,1 1 0,-1 0 0,0 0 0,-1 0 0,0 0 0,1 8 0,1 11 0,-2 1 0,-3 37 0,1 4 0,1-64 0,0 0 0,0 0 0,1 0 0,-1-1 0,1 1 0,0 0 0,0 0 0,0 0 0,0-1 0,0 1 0,0-1 0,1 1 0,-1-1 0,1 1 0,0-1 0,0 0 0,0 0 0,0 0 0,4 4 0,-2-4 0,0 0 0,0 0 0,0 0 0,1-1 0,-1 1 0,0-1 0,0 0 0,1 0 0,-1-1 0,1 1 0,8-1 0,-2-1 0,1 0 0,0-1 0,-1 0 0,1-1 0,-1 0 0,0-1 0,0 0 0,0-1 0,12-6 0,-5-2-211,0 0-1,-1-2 1,18-19-1,-29 28-307,12-10-6307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1:57.03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436 122 24575,'-1'-3'0,"0"-1"0,0 1 0,-1 0 0,0 0 0,1 1 0,-1-1 0,0 0 0,0 1 0,0-1 0,-1 1 0,1-1 0,-1 1 0,1 0 0,-5-3 0,-6-6 0,6 4 0,0 1 0,-1 0 0,1 1 0,-1-1 0,0 1 0,-1 1 0,1 0 0,-1 0 0,0 0 0,0 1 0,-16-3 0,6 3 0,0 1 0,0 0 0,0 1 0,-36 4 0,49-2 0,0 0 0,-1 1 0,1-1 0,0 1 0,0 1 0,0-1 0,0 1 0,1 0 0,-1 0 0,1 1 0,0 0 0,0 0 0,0 0 0,0 0 0,1 1 0,-1 0 0,1 0 0,1 0 0,-1 0 0,1 1 0,-1-1 0,-2 9 0,1-3 0,1 1 0,0 0 0,0 0 0,1 0 0,1 0 0,0 0 0,0 1 0,2-1 0,-1 1 0,3 21 0,0-24 0,1-1 0,0 1 0,0-1 0,1 0 0,6 11 0,10 29 0,-17-39 0,0 2 0,1 1 0,0-1 0,0 0 0,13 22 0,-15-31 0,0 0 0,1 0 0,-1-1 0,1 1 0,-1 0 0,1-1 0,0 1 0,0-1 0,0 0 0,0 0 0,0 0 0,1-1 0,-1 1 0,0-1 0,1 0 0,-1 0 0,1 0 0,0 0 0,-1 0 0,1-1 0,7 0 0,-7 0 0,0 0 0,0-1 0,0 1 0,0-1 0,0 0 0,0-1 0,-1 1 0,1-1 0,0 1 0,-1-1 0,1 0 0,-1 0 0,1-1 0,-1 1 0,0-1 0,0 0 0,0 1 0,0-1 0,-1-1 0,1 1 0,-1 0 0,0-1 0,0 1 0,3-6 0,2-9 0,1 0 0,-2-1 0,7-34 0,-9 39 0,-3 10 0,6-24 0,-4 22 0,0 19 0,-3 193 0,-1-95 0,1-98 0,1 0 0,1 0 0,0-1 0,1 1 0,1 0 0,5 12 0,-8-21 0,0 1 0,1-1 0,-1-1 0,1 1 0,0 0 0,1 0 0,-1-1 0,0 1 0,1-1 0,0 0 0,0 0 0,0 0 0,0 0 0,0 0 0,1-1 0,-1 1 0,1-1 0,0 0 0,0 0 0,0 0 0,0-1 0,4 2 0,-4-3 0,0 0 0,0 0 0,-1-1 0,1 1 0,0-1 0,0 0 0,-1 0 0,1-1 0,-1 1 0,8-4 0,34-24 0,-33 21 0,156-120 0,-56 39 0,-71 58 0,60-42 0,-86 64 0,0 1 0,1 0 0,0 1 0,0 1 0,22-5 0,-15 6-455,0 1 0,38 0 0,-27 3-6371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3:16.24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1 103 24575,'28'-8'0,"-7"0"0,-6 4 0,0-1 0,-1-1 0,17-8 0,-18 7 0,1 1 0,-1 1 0,1 0 0,19-4 0,39 2 0,-48 5 0,37-6 0,-51 5-151,0 1-1,0 1 0,0 0 0,0 0 1,0 1-1,1 0 0,-1 1 1,14 2-1,-3 2-6674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1:58.95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1076 24575,'4'-1'0,"0"0"0,-1 1 0,1-1 0,0-1 0,0 1 0,6-4 0,8-2 0,8-1 0,0 0 0,-1-2 0,0 0 0,-1-2 0,41-26 0,-4-3 0,-44 31 0,-1-1 0,0 0 0,0-1 0,-1-1 0,-1-1 0,19-21 0,-22 21 0,1 1 0,0 1 0,14-12 0,-16 16 0,0 0 0,-1-1 0,0-1 0,0 1 0,-1-2 0,13-20 0,-15 19 0,1-1 0,-2 1 0,0-2 0,0 1 0,4-23 0,-6 19 0,1 1 0,1 0 0,10-25 0,-8 24 0,0 0 0,-2 0 0,5-21 0,23-249 0,-38 202 0,6 84 0,-1 0 0,0 0 0,0 0 0,1 0 0,-1 0 0,1-1 0,-1 1 0,1 0 0,-1 0 0,1 1 0,-1-1 0,1 0 0,0 0 0,0 0 0,0 0 0,-1 0 0,1 1 0,0-1 0,0 0 0,0 1 0,0-1 0,0 1 0,0-1 0,0 1 0,0 0 0,0-1 0,0 1 0,1 0 0,0-1 0,37 0 0,-31 1 0,10 0 0,0 2 0,1 0 0,-2 1 0,33 9 0,-39-8 0,-1-1 0,0 2 0,-1-1 0,1 1 0,-1 1 0,0 0 0,0 0 0,0 1 0,11 11 0,-16-12 0,1 1 0,-1-1 0,0 1 0,0 0 0,-1 0 0,0 0 0,0 0 0,3 14 0,-1 1 0,4 40 0,-4 253 0,-8-167 0,3-146 0,-1 9 0,1 0 0,1 0 0,0 1 0,0-1 0,1-1 0,4 14 0,-5-20 0,1-1 0,0 0 0,-1 0 0,1 0 0,0 0 0,1 0 0,-1-1 0,0 1 0,1-1 0,0 1 0,-1-1 0,1 0 0,0 0 0,0 0 0,0 0 0,0-1 0,1 1 0,-1-1 0,0 0 0,1 0 0,-1 0 0,1 0 0,6 0 0,6 1 0,0 0 0,1-2 0,-1 1 0,1-2 0,-1 0 0,0-1 0,0-1 0,0 0 0,0-2 0,0 1 0,0-2 0,-1 0 0,0-1 0,-1 0 0,1-2 0,-1 1 0,20-18 0,-24 19 0,0 0 0,1 1 0,0 0 0,18-6 0,-17 7 0,-1 0 0,1-1 0,18-12 0,1-4 0,51-25 0,-22 14 0,70-32 0,-79 42 0,-10 4 0,-21 11 0,0-1 0,-1-1 0,35-24 0,-54 34 0,0 0 0,-1 0 0,1 0 0,0 0 0,0 0 0,0 0 0,-1 0 0,1 0 0,0 0 0,0 0 0,0 0 0,-1 0 0,1-1 0,0 1 0,0 0 0,0 0 0,0 0 0,-1 0 0,1 0 0,0-1 0,0 1 0,0 0 0,0 0 0,0 0 0,0 0 0,0-1 0,0 1 0,-1 0 0,1 0 0,0 0 0,0-1 0,0 1 0,0 0 0,0 0 0,0 0 0,0-1 0,0 1 0,0 0 0,0 0 0,0 0 0,0-1 0,1 1 0,-1 0 0,0 0 0,0 0 0,0-1 0,0 1 0,0 0 0,0 0 0,0 0 0,0 0 0,1-1 0,-1 1 0,0 0 0,0 0 0,0 0 0,0 0 0,1-1 0,-20 4 0,10 2 0,0-1 0,0 1 0,1 1 0,0 0 0,0 0 0,0 0 0,1 1 0,-1 0 0,2 1 0,-1 0 0,1 0 0,1 0 0,-1 0 0,1 1 0,1 0 0,-7 17 0,1 2 0,2 1 0,1 0 0,1 0 0,-3 43 0,8-67 0,0 1 0,1-1 0,0 0 0,0 1 0,1-1 0,-1 0 0,1 1 0,0-1 0,0 0 0,1 0 0,3 8 0,-3-10 0,0 0 0,0 0 0,0-1 0,0 1 0,1-1 0,-1 0 0,1 0 0,0 0 0,0 0 0,0 0 0,0 0 0,0-1 0,0 1 0,0-1 0,0 0 0,0 0 0,1 0 0,-1 0 0,6 0 0,3 1 0,1-1 0,0 0 0,0-1 0,-1 0 0,1-1 0,0 0 0,0-1 0,-1-1 0,1 0 0,-1 0 0,0-1 0,0-1 0,0 0 0,-1-1 0,12-7 0,75-40 0,163-65 0,-242 111 0,0 1 0,29-4 0,-28 6 0,0-1 0,27-10 0,-43 13 0,1 1 0,-1-1 0,0 1 0,0 0 0,1 0 0,-1 0 0,0 0 0,1 1 0,6 0 0,-10 0 0,0 0 0,0 1 0,0-1 0,0 0 0,0 1 0,0-1 0,0 0 0,-1 1 0,1-1 0,0 1 0,0-1 0,0 1 0,-1 0 0,1-1 0,0 1 0,-1 0 0,1 0 0,1 1 0,-1 0 0,-1 0 0,1 0 0,0 0 0,-1 0 0,1 0 0,-1 0 0,0 0 0,0 1 0,0-1 0,0 0 0,0 0 0,0 2 0,-2 2 0,1 0 0,-1 0 0,0-1 0,0 1 0,-1-1 0,1 0 0,-1 0 0,0 0 0,-6 8 0,-12 21 0,-71 215 0,87-235 0,-3 13-20,3-10-211,0 0 0,-2-1 0,-9 20 0,-6 8 113,-28 83 0,33-78 142,-34 67-1,-11 8 21,-42 74-290,89-173-300,-17 44 1,22-46 492,-1-1 0,-24 39 1,-14 11 172,24-33 223,-2-2 0,-37 41 0,38-51-621,11-10 564,-1 0-1,-1-1 1,-1-1-1,0 0 1,-21 12-1,10-10-285,20-10 0,-1-1 0,1-1 0,-1 1 0,0-2 0,-1 0 0,1 0 0,-1 0 0,0-1 0,1-1 0,-1 0 0,-14 0 0,10-3 0,0-1 0,1-1 0,-1 0 0,1-1 0,-1 0 0,-24-13 0,18 9 0,17 6 0,0 1 0,0-1 0,0 0 0,1 0 0,-1 0 0,1 0 0,-1-1 0,1 0 0,0 1 0,0-1 0,0 0 0,0-1 0,0 1 0,1 0 0,0-1 0,-1 1 0,1-1 0,1 0 0,-1 0 0,0 0 0,1 0 0,0 0 0,0 0 0,0 0 0,1 0 0,-1-1 0,1 1 0,0 0 0,0 0 0,1-6 0,1 0 0,0-1 0,1 1 0,0 0 0,0 0 0,1 0 0,0 0 0,1 0 0,0 1 0,1 0 0,12-15 0,8-4-415,56-47 0,-35 33 189,-23 23 257,40-26-1,7-6-344,-37 26-2,2 1 0,0 1-1,43-19 1,-58 30 316,-1-1 0,30-24 0,-32 21 0,2 2 0,34-20 0,9-2 0,-1-3 0,79-65 0,-34 23 0,179-92-90,-189 119-1369,-62 37 1370,0 1 1,65-19 0,-62 23 152,0-2 0,49-24 0,-53 21 510,1 1 0,48-14 0,-63 26-447,-5 5-5971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2:00.68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1 433 24575,'4'-1'0,"0"0"0,0-1 0,0 0 0,0 0 0,0 0 0,0 0 0,0-1 0,0 1 0,-1-1 0,1 0 0,-1 0 0,5-7 0,4-1 0,69-49 0,-15 13 0,-28 12 0,11-9 0,8 11 0,-42 26 0,-1-1 0,-1 0 0,1-1 0,13-13 0,-12 9 0,1 1 0,-1 0 0,2 1 0,0 1 0,34-16 0,-37 21 0,0 0 0,0 0 0,0 1 0,1 1 0,-1 0 0,1 1 0,0 1 0,23 0 0,-34 2 0,1-1 0,0 1 0,0 0 0,-1 1 0,1-1 0,0 1 0,-1 0 0,0 0 0,1 0 0,-1 0 0,0 1 0,0 0 0,0 0 0,0 0 0,-1 0 0,0 1 0,1-1 0,3 7 0,3 6 0,0 0 0,-2 0 0,12 30 0,-14-31 0,0 0 0,1 0 0,1 0 0,10 13 0,-1-4 0,-1 1 0,16 34 0,-22-39 0,0-1 0,2 1 0,0-2 0,1 1 0,22 22 0,23 10-1365,-42-39-5461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2:01.4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0 579 24575,'1'-5'0,"-1"0"0,1 0 0,0 0 0,0 0 0,1 0 0,-1 0 0,1 0 0,0 1 0,0-1 0,1 1 0,5-9 0,42-44 0,-20 24 0,1-3 0,2 1 0,1 2 0,1 2 0,2 1 0,61-39 0,-80 57 0,-1-1 0,16-15 0,-18 14 0,0 1 0,31-19 0,-1 0 0,-37 25 0,1 1 0,0-1 0,1 2 0,0-1 0,15-6 0,-24 12 0,-1 0 0,1-1 0,0 1 0,0 0 0,0 0 0,0 0 0,0 0 0,0 0 0,0 0 0,0 0 0,0 0 0,-1 0 0,1 0 0,0 0 0,0 1 0,0-1 0,0 0 0,0 1 0,0-1 0,-1 0 0,1 1 0,0-1 0,0 1 0,0 0 0,1 1 0,-1 0 0,0-1 0,0 1 0,0 0 0,0 0 0,0 0 0,0 0 0,0-1 0,-1 1 0,2 4 0,-1 5 0,1 1 0,-2-1 0,0 15 0,0-17 0,-5 578-1365,5-557-5461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2:02.50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66 150 24575,'21'-9'0,"-2"0"0,-1 5 0,164-53 0,-143 42 0,1 2 0,0 1 0,0 2 0,1 1 0,46-2 0,-85 11 0,0-1 0,0 1 0,0 0 0,0 0 0,0 0 0,0 1 0,0-1 0,0 0 0,0 1 0,-1-1 0,1 1 0,0 0 0,0-1 0,0 1 0,-1 0 0,1 0 0,0 0 0,-1 0 0,1 1 0,-1-1 0,1 0 0,-1 1 0,2 1 0,-1 0 0,-1 0 0,1 0 0,-1 1 0,0-1 0,0 0 0,0 0 0,-1 1 0,1-1 0,-1 0 0,0 1 0,0-1 0,-1 6 0,-1 6 0,0-1 0,-1 1 0,-1-1 0,-1 0 0,-6 15 0,-2 1 0,-1-1 0,-1-1 0,-1 0 0,-28 35 0,29-44 0,-19 35 0,27-40 0,-1 0 0,-1-1 0,0 0 0,-1 0 0,-1-1 0,-12 11 0,12-15 0,0 1 0,1 1 0,0 0 0,1 0 0,-1 1 0,-12 20 0,22-31 0,0 1 0,0-1 0,0 1 0,0-1 0,0 0 0,1 1 0,-1-1 0,0 1 0,0-1 0,0 0 0,0 1 0,0-1 0,1 0 0,-1 1 0,0-1 0,0 0 0,0 1 0,1-1 0,-1 0 0,0 1 0,1-1 0,-1 0 0,0 0 0,1 1 0,-1-1 0,0 0 0,1 0 0,-1 0 0,0 0 0,1 1 0,-1-1 0,0 0 0,1 0 0,-1 0 0,1 0 0,-1 0 0,0 0 0,1 0 0,-1 0 0,1 0 0,-1 0 0,0 0 0,2 0 0,21 0 0,-22 0 0,21-1 0,-7 0 0,1 1 0,-1 0 0,0 1 0,17 3 0,-28-3 0,-1 0 0,0-1 0,1 1 0,-1 1 0,0-1 0,0 0 0,0 1 0,0 0 0,0 0 0,0 0 0,0 0 0,-1 0 0,1 0 0,-1 1 0,1-1 0,-1 1 0,0 0 0,0-1 0,0 1 0,0 0 0,-1 0 0,1 0 0,1 7 0,1 3 0,-1 1 0,-1 0 0,0 0 0,-1-1 0,-1 1 0,0 0 0,-1 0 0,-4 24 0,3-28 0,0 1 0,-1-1 0,-1 0 0,0 1 0,0-1 0,-1-1 0,0 1 0,0-1 0,-1 0 0,-1 0 0,-12 13 0,-3 0 0,10-8 0,-1-1 0,0-1 0,-1 0 0,0 0 0,-1-2 0,0 0 0,-1 0 0,0-2 0,-19 8 0,27-13 0,-35 11 0,-55 28 0,66-24 0,25-13 0,0-1 0,-1 1 0,1-1 0,-1 0 0,0-1 0,-1 0 0,1 0 0,0-1 0,-13 2 0,21-4 2,1 0-1,-1-1 0,0 1 0,1 0 1,-1 0-1,0 0 0,1-1 1,-1 1-1,0 0 0,0-1 1,1 1-1,-1 0 0,0-1 1,0 1-1,0 0 0,1-1 0,-1 1 1,0-1-1,0 1 0,0 0 1,0-1-1,0 1 0,0 0 1,0-1-1,0 1 0,0-1 1,0 1-1,0 0 0,0-1 0,0 1 1,0-1-1,0 1 0,0 0 1,-1-1-1,1 1 0,0 0 1,0-1-1,0 1 0,-1 0 1,1-1-1,0 1 0,0 0 0,-1-1 1,1 1-1,0 0 0,-1 0 1,1-1-1,0 1 0,-1 0 1,1 0-1,0 0 0,-1-1 1,1 1-1,0 0 0,-1 0 0,1 0 1,-1 0-1,1 0 0,0 0 1,-1 0-1,1 0 0,0 0 1,-1 0-1,1 0 0,-1 0 0,0 0 1,26-20-1455,-3 5-5373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2:03.52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1 158 24575,'2'-7'0,"0"1"0,0-1 0,1 1 0,0 0 0,1 0 0,-1 0 0,1 1 0,0-1 0,9-8 0,-6 7 0,0 0 0,0 1 0,0 0 0,1 1 0,-1 0 0,1 0 0,1 0 0,-1 1 0,1 0 0,-1 1 0,19-5 0,4 2 0,0 1 0,39-1 0,4 0 0,-72 5 0,-1 1 0,1 0 0,0 0 0,0 0 0,0 0 0,-1 1 0,1-1 0,0 0 0,0 1 0,-1-1 0,1 1 0,0 0 0,-1-1 0,1 1 0,-1 0 0,1 0 0,-1 0 0,1 0 0,-1 0 0,1 1 0,-1-1 0,0 0 0,0 0 0,0 1 0,0-1 0,0 1 0,0-1 0,0 1 0,0 0 0,-1-1 0,1 1 0,0 0 0,-1-1 0,1 1 0,-1 3 0,2 7 0,0 0 0,-1 1 0,-1-1 0,-1 15 0,1-15 0,0 39 0,0-11 0,-7 57 0,4-87 0,0 1 0,-1-1 0,0 0 0,0 0 0,-1 0 0,-1 0 0,0-1 0,-11 15 0,-13 21 0,25-38 0,0 1 0,0-2 0,0 1 0,-1 0 0,0-1 0,0 0 0,-1-1 0,0 1 0,0-1 0,0-1 0,0 1 0,-16 5 0,8 2 0,15-12 0,0 0 0,0 0 0,0 0 0,0 1 0,0-1 0,0 0 0,0 0 0,0 0 0,0 1 0,0-1 0,0 0 0,0 0 0,0 0 0,0 1 0,0-1 0,0 0 0,1 0 0,-1 0 0,0 1 0,0-1 0,0 0 0,0 0 0,0 0 0,1 0 0,-1 0 0,0 0 0,0 1 0,0-1 0,1 0 0,-1 0 0,0 0 0,0 0 0,0 0 0,1 0 0,-1 0 0,0 0 0,0 0 0,0 0 0,1 0 0,-1 0 0,0 0 0,37 2 0,-31-2 0,69-3 0,-43 1 0,-1 1 0,1 2 0,51 6 0,-80-6 0,1 0 0,-1 0 0,1 1 0,-1-1 0,1 1 0,-1 0 0,0-1 0,0 1 0,0 1 0,0-1 0,0 0 0,-1 1 0,1-1 0,-1 1 0,4 5 0,1 2 0,-1 1 0,0 1 0,5 14 0,2 3 0,-8-18 0,0 0 0,-1 1 0,0 0 0,-1-1 0,0 1 0,-1 0 0,-1 1 0,0-1 0,0 0 0,-1 0 0,-1 1 0,0-1 0,-1 0 0,0 0 0,-1 0 0,0 0 0,-1 0 0,0-1 0,-1 0 0,0 0 0,-1 0 0,-8 12 0,-17 23 0,19-26 0,-1-1 0,-31 33 0,26-33 0,-25 37 0,27-34 0,-29 30 0,26-34-273,0-2 0,-1 0 0,-1-1 0,-44 23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2:04.7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1 144 24575,'11'-1'0,"0"-1"0,1 0 0,-1 0 0,14-6 0,5 0 0,57-17 0,-49 14 0,60-11 0,-79 18 0,0-1 0,0-1 0,22-9 0,-25 8 0,1 1 0,0 0 0,1 2 0,27-5 0,-15 9 0,1 0 0,-1 3 0,0 0 0,0 2 0,41 12 0,-33-8 0,1-1 0,57 4 0,-35-12 0,-38-1 0,1 2 0,42 5 0,-64-6 0,0 0 0,-1 1 0,1-1 0,0 1 0,-1 0 0,1-1 0,-1 1 0,1 0 0,0 0 0,-1 0 0,0 0 0,1 0 0,-1 0 0,0 1 0,1-1 0,-1 0 0,0 1 0,0-1 0,0 1 0,0-1 0,-1 1 0,1-1 0,0 1 0,0 0 0,-1-1 0,1 1 0,-1 0 0,0 0 0,1-1 0,-1 1 0,0 0 0,0 0 0,0 0 0,0-1 0,-1 4 0,-1 7 0,-1 0 0,1 0 0,-2-1 0,-6 16 0,2-4 0,-46 122 0,3-6 0,34-78 0,3 0 0,-7 70 0,10-54 0,4-36 0,-2 59 0,8-57-111,2-25-46,0 1 0,-2 0 1,-1 0-1,0-1 0,-1 1 0,-1-1 1,-8 23-1,-1-12-6669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2:05.79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0 707 24575,'3'-3'0,"-1"0"0,1 0 0,0 0 0,-1 0 0,1 0 0,0 1 0,1-1 0,-1 1 0,0 0 0,1 0 0,5-3 0,115-55 0,-104 54 0,-1 1 0,1 1 0,-1 0 0,1 2 0,37-1 0,-27 2 0,48-8 0,117-40 0,-184 45 0,-1-1 0,0-1 0,1 0 0,-2 0 0,1-1 0,8-8 0,-5 5 0,-1 1 0,22-12 0,159-93 0,-71 39 0,-28 9 0,-69 46 0,1 1 0,39-21 0,-3 2 0,-46 27 0,0 1 0,29-14 0,-17 12-1365,-5 1-5461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3:35.75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64 2774 24575,'511'0'0,"-483"-1"0,-1-2 0,34-7 0,-29 4 0,36-2 0,-20 6 0,156-14 0,-134 9-455,132 4-1,-5 1-99,-84-12 555,-68 7 0,50-2 0,569 8 0,-318 3 0,485-2 1466,-811-1-1466,0-2 0,0 0 0,-1-1 0,1-1 0,18-7 0,-15 4 0,1 1 0,44-6 0,250 9 0,-167 7 0,2960-3-4024,-1639 0 8048,-1445 1-4024,1 2 0,32 7 0,-28-4 0,36 2 0,223-9 0,31 3 0,-234 12 0,-59-9 0,37 3 0,-37-5 0,40 9 0,14 2 0,-69-12 0,0 1 0,0 0 0,0 1 0,25 11 0,-23-8 0,0-1 0,0-1 0,20 4 0,120 16 0,47 2 0,-5 2 0,-122-18 0,-52-9 0,0 2 0,1 1 0,24 8 0,14 4 0,0-3 0,1-3 0,73 5 0,78 7 0,-21 6 0,-158-24 0,-18-2 0,0 0 0,0 1 0,0 1 0,23 9 0,-7-1 0,1-3 0,0 0 0,1-3 0,40 5 0,-59-10 0,105 9 0,28 5 0,-21-1 0,-11-1 0,-82-10 0,0-1 0,41-2 0,-37-2 0,47 7 0,-74-4 0,0 2 0,0-1 0,0 2 0,13 6 0,-13-5 0,1-1 0,-1 0 0,19 3 0,-2-4 0,47 0 0,-50-4 0,0 1 0,43 8 0,-4 1 0,0-2 0,1-4 0,101-6 0,-48 0 0,-15 3 0,113-3 0,-184-2 0,35-10 0,-25 5 0,10-3 0,-30 6 0,42-5 0,41-4 0,-65 8 0,59-3 0,-62 8 0,48-10 0,-47 6 0,46-2 0,578 7 0,-317 3 0,-313-1 0,61 12 0,-58-6 0,48 1 0,-68-6 0,-1 0 0,0 1 0,0 1 0,0 0 0,19 9 0,-17-6 0,0-1 0,0-1 0,33 5 0,36-6 0,-50-3 0,52 7 0,-44 0 0,1-2 0,-1-2 0,72-4 0,-114 0 0,0 0 0,1-1 0,-1 1 0,0-1 0,0 0 0,0 0 0,0 0 0,0 0 0,0 0 0,-1-1 0,1 1 0,0-1 0,-1 0 0,1 0 0,-1 0 0,1 0 0,-1 0 0,0-1 0,0 1 0,0 0 0,0-1 0,0 0 0,-1 1 0,1-1 0,-1 0 0,0 0 0,0 0 0,0 0 0,1-5 0,0-7 0,0 0 0,-1 0 0,0-1 0,-2 1 0,-1-15 0,0 0 0,-3-354 0,5 294 0,2 47 0,12-63 0,1-34 0,-13 124 0,0 0 0,1 1 0,0-1 0,2 1 0,8-22 0,-6 19 0,-1 1 0,-1-1 0,5-32 0,-9 38 0,17-135 0,-10 82 0,-3-1 0,-5-111 0,-3 68 0,3-396 0,1 496 0,-2-1 0,1 1 0,-1 0 0,0 0 0,-4-13 0,4 19 0,0 0 0,0 1 0,0-1 0,-1 1 0,1-1 0,-1 1 0,1 0 0,-1 0 0,0 0 0,0 0 0,0 0 0,0 0 0,0 0 0,0 0 0,0 1 0,-1-1 0,1 1 0,-1 0 0,1 0 0,-1 0 0,1 0 0,-1 0 0,-4 0 0,-21-3 0,0 2 0,0 0 0,0 3 0,-35 3 0,-11 0 0,17-2 0,-248-3 0,181-16 0,67 8 0,-123-22-117,1-24-1671,-147-16 1547,279 60 241,-50-20 0,21 5 0,-126-24 0,84 23 0,64 16 0,36 8 0,0 0 0,0-2 0,0 0 0,-22-10 0,-4-4 0,-2 3 0,1 2 0,-2 1 0,0 3 0,-64-6 0,56 11 0,9 1 0,1-1 0,0-3 0,0-1 0,-44-16 0,30 7 0,0 2 0,0 4 0,-85-9 0,32 6 0,-29 4 10,94 10-71,-54-10 0,14 1-352,0 4 1,-111 5 0,102 2 285,76-3 127,0 0 0,0-1 0,0-1 0,-38-14 0,34 11 0,0 0 0,-44-6 0,-247 9-1545,160 7 1029,-1536-3-1619,1488-15 2135,26 2 0,-66 13 0,-61-2 0,153-12 0,-36 0 0,78 14 0,33 0 0,-111-12 0,61 0-74,-177 6-1,272 6 78,12-1-3,0-1 0,0-1 0,0-1 0,0-1 0,-22-8 0,19 5 0,-2 2 0,-44-8 0,-74 11 493,96 3-251,0-1-1,-46-7 1,-22-5 841,-1 5 0,-143 9 0,94 1-465,-1494-2 2261,1625 2-3162,-63 11-1,60-7 215,-50 3-1,-604-8-951,332-3 643,255 3 378,-118-3 0,132-11 313,61 7-141,-37-2 0,-371 5 1259,224 5-1414,162-2-17,1 2 0,-86 14 0,102-11 0,0-2 0,-45 0 0,46-3 0,1 1 0,-56 10 0,-184 61 0,239-61 0,-31 17 0,36-16 0,0 0 0,-34 9 0,-229 39-1579,213-35 1579,57-17 0,0-1 0,0-1 0,-25 5 0,-69 5-1649,-169 2 1,98-4 728,9 1 67,-651-17 7502,824 2-6649,0 0 0,0 0 0,0 0 0,0 0 0,0 1 0,0-1 0,0 1 0,1 0 0,-1 0 0,0 0 0,0 0 0,-3 2 0,5-2 0,0 0 0,0 1 0,0-1 0,0 0 0,0 1 0,0-1 0,1 1 0,-1-1 0,0 1 0,1-1 0,0 1 0,-1-1 0,1 1 0,0 0 0,0-1 0,-1 1 0,1-1 0,1 1 0,-1 0 0,0-1 0,0 1 0,0-1 0,1 3 0,5 19 0,0 0 0,11 28 0,-9-31 0,-2 1 0,0 0 0,5 32 0,-5 41 0,-7 106 0,-2-62 0,3 1234-1365,0-1341-5461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8-12T01:34:24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2452 10178 0,'35'0'31,"-17"0"16,-1 0-31,1 0 46,17 0 1,18 0-48,18 0 17,-1 35-1,-52-35-15,35 0-1,176 18 1,-194-1-1,177 1 1,-194-18 0,70 35-1,-53-35 1,18 18 0,0-18-1,123 0 1,-140 0-1,175 0 1,-193 0 0,70 0-1,-53 0 1,36 0 15,0-18 0,-36 0 1,0 18-17,-17 0-15,-1 0 16,125-35 0,-125 35-1,107-35 1,-1 17 15,177 1 0,-282 17-31,299-53 32,-70 35-1,-247 0-31,18 18 0,-1 0 15,160 0 17,-19 0-1,-87 0 0,-53 0-31,70 0 31,106 36 1,-194-19-32,18-17 0,158 18 31,-17 0 0,-18-18 0,0 0 1,18 35-1,-54-35 0,54 0 0,-18 18-15,-123-18-16,282 35 31,-36-35 1,248 53-1,-89-18-16,-405-35-15,35 0 0,670 88 32,-423-35-1,-247-71 141,-36-17-141,36-35 0,-35-1 1,-18 53-1,0 1 109,0-1-93,0-17-15,0 0-1,0 17-16,0-17-15,-18-53 16,18 70 0,-35-17-1</inkml:trace>
  <inkml:trace contextRef="#ctx0" brushRef="#br0" timeOffset="13800.82">2364 11165 0,'35'0'109,"0"-35"-93,-17 35 15,17 0 16,-17 0-31,17-18 15,18 18 0,-35 0-15,-1 0 78,18 0-79,-17 0 16,0 0-15,52 0 15,18-17 1,-70 17-32,211-18 31,-140 18-16,16 0 17,-87 0 30,53 0-46,52-35 15,-52 35 0,-54 0 16,107 0-16,-36 0 1,-70 0-17,52 0 17,18 0-1,-52 18 0,34-18 0,1 0 1,17 0-1,-70 17-16,52-17 17,-17 18-1,88-18 0,-17 0 0,-54 0-15,-52 0-16,70 35 31,0-35 1,-35 0-17,53 0 16,0 18 1,35-18-1,-123 0-31,176 0 31,35 17-15,-106-17 31,-34 0-16,-54 0-31,106 0 16,-106 0-1,177 0 1,-106 0 15,17-35 16,1 35-31,52-18 15,-158 18-16,105 0 1,-105 0 0,-1 0 15,72 0-15,-19 0-1,36 0 1,229 36-1,-300-19 1,177 36 0,-177-53 15,-17 0 156,17 0-171,54 0 15,-72 0-15,54 0 0,-54 0-1,1 0 1</inkml:trace>
  <inkml:trace contextRef="#ctx0" brushRef="#br0" timeOffset="22153.82">8996 10760 0,'0'0'0,"-18"0"31,1 0 0,-19 0 0,19 0-15,-1 0 15,0 17-15,-17-17 0,17 36-1,1-19 1,-36 36-1,53-35 1,-18-1 15,18 19-15,0-1 0,0 18 15,0-35-31,18-1 31,-18 1-15,18 17-1,17 0 1,18-17 15,-18-18 0,0 0-31,-17 0 16,0 0 0,-1-18-1,18-17 17,-17 35-32,0-18 31,-1 1-16,19-36 17,-1 18-1</inkml:trace>
  <inkml:trace contextRef="#ctx0" brushRef="#br0" timeOffset="23277.84">9472 10936 0,'0'-18'31,"-18"1"-15,-34-54 15,-1 54 0,17 17 1,-17 0-1,-17 70 0,35 18 0,35-70-31,0 53 32,0-36-1,52 0 0,37-17 0,-54-18-15,88-53 15,-87-35 0,-19 17 1,-17 1-1,0 52 0,0 36 32,-17 34-48,-19 160 17,54-88-1,0-124-31,35 17 31,-36-17-15,71 0 15,-17 0 0,-36 0-15</inkml:trace>
  <inkml:trace contextRef="#ctx0" brushRef="#br0" timeOffset="24356.08">9807 10901 0,'0'53'47,"0"88"-16,0-71-15,0 1 15,0-124 79,0-106-79,18 89-15,-18 52-1,35-17 1,0 35-1,-17 0 17,0 0-17,35 53 1,-36-18 0,-17 18-1,18 35 1,-18-70-16,0 70 31,0-70-15,0-1-1,18-17 32,105-17-16,-105 17-15,-18-36-16,88-52 16</inkml:trace>
  <inkml:trace contextRef="#ctx0" brushRef="#br0" timeOffset="27938.62">10407 10918 0,'0'0'0,"0"-17"16,-35-18 15,-1 35 0,1 0 0,17 0-15,-34 17 0,34 18 15,18 1-16,0 52 1,0-70-16,0 140 31,0-105-15,0-17 0,0-1-1,35-35 32,-17 0-31,70-53 15,-70 35-15,-1-52 15,19-54 0,-36 89-31,0 17 16,0 1-1,0-1 17,0-35 30,0 35-46,0 1 15,0 34 47,0 54-62,-18 176 15,18-212-15,0 18 15,18-35 0,17-18 16,35-35-31,-70 17-1,71-70 16,-53 88-31,-1-89 32,1-16-1,17 52-15,-35 35 15,-35 18 0,-71 0 0,106 18 47,159 35-46,-89 0-1,-34-36-15,17 36 15,-53-18 16,-18 124-16,18-88 0,18-71 0,-18-18-15,105-70 15,-87 88-31,70-106 32,-70 35-1,-18 54 47,0-1-31,0-35 156,-18 71-31,-17 88-157,35-89 1,-18 177 0,18-158-1,0 70 1,0-89 0,18-17 15,70-88 16,-35 17-16,-18 54 0,-17-18-15,17-54 15,-35 72-31,0-72 31,0 54 1,36 35-32,-36-35 0,0 17 31,0 1 16,0-1-16,0 89 31,-18-54-46,0 142 0,18-141-1,-17 158 1,17-158 0,0 52-1,0-52 32,-36-18-31,1 70-1,35-52 1,-18 70 0,-17-35 15,17-53 16,1-18 0,-1-34-1,18 16-46,-35 1 32,35 17-17,0-17 1,18 0 0,-18 17 15,88 18 0,-18 0 0,-52 0 16,0 0-47,52 0 16,-52-35 15</inkml:trace>
  <inkml:trace contextRef="#ctx0" brushRef="#br0" timeOffset="28698.83">11783 10954 0,'88'0'31,"-35"0"-15,-35 0-16,70 17 31,35 19 1,-88-36-32,1 0 31,17 0 0,-36-18-15</inkml:trace>
  <inkml:trace contextRef="#ctx0" brushRef="#br0" timeOffset="29285.55">11818 11095 0,'35'35'63,"36"-35"-47,-53 0-16,176 35 31,-142-17 0,-16-18-15,70 35 15</inkml:trace>
  <inkml:trace contextRef="#ctx0" brushRef="#br0" timeOffset="30555.12">13194 10795 0,'0'-18'0,"0"1"31,-53-19-15,35 1-1,-70-53 1,70 88 15,-34 0 0,34 0-31,-53 0 32,71 18-17,-88 70 16,0 35 1,53-52-1,35-18 0,17-18 0,19 36 1,-1-54-17,53 54 17,-88-54-32,18-17 15,52 0 16,-52 0-31,123 0 32,-106-35-1,-35 17-31,36 1 16,52-124 15,-71 17 0,-17-17 0,0 106-15,0-53 15,0 70-31,-17-35 31,-36 18-15</inkml:trace>
  <inkml:trace contextRef="#ctx0" brushRef="#br0" timeOffset="31202.55">13705 10866 0,'0'35'31,"36"106"1,17-53-1,-18-70 0,0-18 16,-17 0-16</inkml:trace>
  <inkml:trace contextRef="#ctx0" brushRef="#br0" timeOffset="31607.99">13899 10777 0,'0'18'0,"-70"53"47,70-54-47,-18-17 0,-70 88 16,88-70-1,-53 35 1,35-35 15,18-1 32</inkml:trace>
  <inkml:trace contextRef="#ctx0" brushRef="#br0" timeOffset="33067.69">14393 10495 0,'0'18'47,"18"105"-31,-18-105 0,0 141-1,0-142 1,0 19-16,0 87 15,0-52 17,0-89 61,0-17-77,-18-54 0,18-52-1,0 124 1,0-89 0,0 88-1,0-17-15,0 17 16,53-52-1,-53 52 1,71-17 0,-54 35 15,36 0-15,-35 0-16,88 70 31,-53-52-16,-36 0 1,1 35 0,-18 105-1,0-140 1,0 70 0,-18-70-1,-17-18 1,-53 53-1,53-53 1,-18 17 0,-35-34-1,88-1 1,-36-17 0,-17 0 15,53 17 16</inkml:trace>
  <inkml:trace contextRef="#ctx0" brushRef="#br0" timeOffset="33768.74">15099 10495 0,'0'71'31,"0"-36"-15,0-17-16,-18 105 15,18-52 1,0-54 0,0 19-1</inkml:trace>
  <inkml:trace contextRef="#ctx0" brushRef="#br0" timeOffset="34169.66">15099 10460 0,'18'0'0,"-1"0"15,36 0 1,53 0 0,-88 0-1,52 17 1,-52-17 0</inkml:trace>
  <inkml:trace contextRef="#ctx0" brushRef="#br0" timeOffset="34550.01">15205 10689 0,'0'0'16,"123"53"15,-70-18 0,-35-35 0</inkml:trace>
  <inkml:trace contextRef="#ctx0" brushRef="#br0" timeOffset="34959.73">15099 10954 0,'35'0'16,"18"0"0,88 0 15,-88 0-16,-35 0 17</inkml:trace>
  <inkml:trace contextRef="#ctx0" brushRef="#br0" timeOffset="35872.28">15681 11183 0,'35'-71'16,"-70"142"-16,106-265 31,-54 194-31,-17-35 0,53-89 31,-35 54-15,-1 52 31,19-35 0,-19 88 31,-17 124-47,18-124 0,35-105 79,-36 52-95,1-88 17,-18 71-32,0 18 15</inkml:trace>
  <inkml:trace contextRef="#ctx0" brushRef="#br0" timeOffset="37894.1">15681 10954 0,'0'-18'78,"0"-52"-46,0 52-17,35-106 1,-17 54-1,-18 52 1,18-52 0,-18 52-16,17-35 31,18 18 0,-17-18 0,0 18 1,-1 35-1,-17 70 47,71 124-47,-53-106-15,17 54 15,-35-125 0</inkml:trace>
  <inkml:trace contextRef="#ctx0" brushRef="#br0" timeOffset="38232.6">15699 10689 0,'35'0'16,"-17"0"-1,176 18 16,-124-18-15,18 0 15,-35-35-15,0 17 0</inkml:trace>
  <inkml:trace contextRef="#ctx0" brushRef="#br0" timeOffset="39691.58">16281 10425 0,'17'35'32,"-17"-18"-32,0 142 15,0-141 1,0 70 0,0-53-1,36-70 157,-36 17-156,0-17-16,17-53 15,-17 53 1,18-36 0,-18 53 30,53 1-14,-36 17-17,1 0 1,35 17 31,-35 19-32,-1-36-15,-17 17 0,71 107 32,-71-54-17,0 36 17,-18-53-1,-17-35-16,17-1 1,-70 36 0,35-53-1,36 0 1,-72 18 15,72-18 0,17-53-15,0 35-16,17-34 16</inkml:trace>
  <inkml:trace contextRef="#ctx0" brushRef="#br0" timeOffset="41000.69">16880 10460 0,'18'53'15,"-18"-18"1,0 18-1,0 88 17,0-70-17,-35-18 17,35-106 77,0-124-78,35 36 0,-35 106-15,18 35-16,17-35 78,0 35-62,-17 0-16,52 0 31,-17 17 0,-53 71 1,0-52-17,0-1-15,0 0 31,-35-17 1,-35 17-1,52-35-15,0-35 46,18 17-31,18 18 1,52 18-1,-17 17-16,-17 0 17,-36 18-1,0-17-15,-89 34 15,-34-52 0,105-18-15,1 0 15,17-53 0</inkml:trace>
  <inkml:trace contextRef="#ctx0" brushRef="#br0" timeOffset="41633.03">17462 10477 0,'0'53'32,"0"-35"-32,-17 141 31,17-71-15,0 18 15,-18-18 0,18-70 0,0-36 1,0-53-17</inkml:trace>
  <inkml:trace contextRef="#ctx0" brushRef="#br0" timeOffset="42092.66">17498 10548 0,'35'-35'47,"53"35"-32,-52 0 1,-19 0 0,1 0-16,88 0 31,-71 0-31,-17 0 0,176 35 15,-177-35-15,18 0 16,54 18 0</inkml:trace>
  <inkml:trace contextRef="#ctx0" brushRef="#br0" timeOffset="42687.84">17480 10724 0,'18'0'15,"17"-35"1,0 35-16,1 0 15,140-17 1,-158 17 0,17 0-1,18 0 17,-18 0-17</inkml:trace>
  <inkml:trace contextRef="#ctx0" brushRef="#br0" timeOffset="43155.55">17515 10971 0,'89'-35'31,"140"0"0,-176 35 0,-18 0-15,-17 0-16,88-35 31,-89 35 0</inkml:trace>
  <inkml:trace contextRef="#ctx0" brushRef="#br0" timeOffset="43750.03">18397 10513 0,'0'88'31,"0"-35"-15,0 106 15,0-89-15,0-52-16,0 70 31</inkml:trace>
  <inkml:trace contextRef="#ctx0" brushRef="#br0" timeOffset="44267.77">18415 10477 0,'0'-17'16,"35"17"15,18-35-15,18 35 31,-1 17-16,-52-17-15,0 18 15</inkml:trace>
  <inkml:trace contextRef="#ctx0" brushRef="#br0" timeOffset="44876.25">18433 10636 0,'35'18'31,"-17"-18"-15,-1 0-1,107 0 17</inkml:trace>
  <inkml:trace contextRef="#ctx0" brushRef="#br0" timeOffset="70952.17">4604 12418 0,'0'0'0,"88"-18"32,-70 18-32,70 0 31,71 0-15,52 18 15,-158-18 0</inkml:trace>
  <inkml:trace contextRef="#ctx0" brushRef="#br0" timeOffset="71502.08">5098 12224 0,'35'17'16,"-70"-34"-16,264 158 31,-211-141-31,70 53 16,-71-53-16,107 123 31,-124-105 16,-53 52-16,-106-34 1,18-19-17</inkml:trace>
  <inkml:trace contextRef="#ctx0" brushRef="#br0" timeOffset="72703.89">6068 12171 0,'-18'17'47,"-70"89"-16,88-70-16,-35-1 1,17 0 0,18 18 15,0-35-15,0 70-1,0-70 1,18-18-16,-18 17 15,35 36 1,18-53 15,-36 0-15,1 0 0,88-18-1,-35-34 16,-71 16-15,17 19 0,-17-1-16</inkml:trace>
  <inkml:trace contextRef="#ctx0" brushRef="#br0" timeOffset="74411.83">6562 12365 0,'-18'-18'47,"0"1"-32,1 17-15,-1-18 16,-17 18 0,0 0 30,17 0-30,-17 0 0,17 18-1,18 17 17,0 18-17,0 17 1,35 71-1,-17-105 1,-18-19 0,18-17-1,17 0 17,18-17-1,-18-36-16,-17 18 1,-1-89 0,1 71 15,-18 71 125,0 17-156,0 18 16,53 106 15,-36-89-15,-17-52-1,18-18 1,17 0 15,-17 0 0,0 0-15,52-124 0,-70 89-1,0 18 63,0-19-62,18 1 0,-18-36 15,0 54 16,-35-71-16,35 70 0</inkml:trace>
  <inkml:trace contextRef="#ctx0" brushRef="#br0" timeOffset="74923.42">6897 12330 0,'0'35'63,"-18"-18"-48,18 1 16</inkml:trace>
  <inkml:trace contextRef="#ctx0" brushRef="#br0" timeOffset="76231.99">6844 12330 0,'0'35'63,"0"0"-32,0-17-15,0 70 15,0-17 0,0-1 0,0-35-15,0 1 15,0-142 47,0-53-46,0 71-1,18 35 0,34 18 0,54 35 1,-106 17-32,53 19 31,35 52 0,-70 53 0,-18 18 1,0-142-32,0 1 15,0 0 17,18-18 30,123-142-31,-124 142-31,19-52 16,-36 16-16</inkml:trace>
  <inkml:trace contextRef="#ctx0" brushRef="#br0" timeOffset="78864.1">7479 12365 0,'0'-35'31,"-18"35"0,-17 0-15,17 0-1,-17 0 1,0 52 15,17 19 16,18-18-16,18 35-15,-18-53 0,17-35 15,1 0-16,53-35 17,-71 18-17,35-125 1,-35 107 15,35-88 0,-17 87 1,-18 19-32,-35 105 78,35-70-78,0 17 0,0 0 15,0 142 17,0-72-17,0-34 17,17-71-1,36 0 0,71-159 0,-89 18 1,-35 123-32,17-17 31,19-53-16,-36 53 1,17 52 140,-17 1-156,36 35 32,-1-53-32,-35 17 0,53 72 31,0-19-16,-53-34 17,0-19-17,0 36 1,0-35 31,17-18-16,54-36 16,-53 19-47,52-71 16,-52 70-1,-18 0 1,0-52-1,17 70 1,-17-88 0,0 70 15,0 71 94,0 35-78,0-70-47,0 88 15,0-36 17,53-70-1,-35 0 0,70 0 0,-70 0-15,105-106 0,-105 89-1,17-54 1,0 53 0,-17-52-1,-18 123 95,0-18-95,-18 89 1,1-72-1,17-16 1,-35 70 0,35-54-1,-36-16 1,19 17 0,-1-53 62,0 0-63,-17 0 1,17-18 15,18-17-15,0 17-1,0-35 1,18 36 0,35-54-1,-53 53 1,71-35 0,-54 53 15,36 0 0,-35 0-15,-1 0 31</inkml:trace>
  <inkml:trace contextRef="#ctx0" brushRef="#br0" timeOffset="79598.74">9137 12488 0,'70'0'31,"-34"0"-15,105 0 15,-18 53 1,-87-53-17</inkml:trace>
  <inkml:trace contextRef="#ctx0" brushRef="#br0" timeOffset="79998.09">9172 12629 0,'53'0'16,"0"0"-1,35 0 1,142 0 15,-195 0-15</inkml:trace>
  <inkml:trace contextRef="#ctx0" brushRef="#br0" timeOffset="81662.14">10372 12259 0,'0'-18'31,"0"1"-15,-53-19 15,35 36-15,-70-17 15,-53 17 0,123 0 0,1 35 1,-36 53-1,53-52-15,0-1-16,0 71 31,17-36-16,1-34 17,0-19-1,17 18-15,0-17 15,106-18 0,-35-35 0,-88 35-31,52-71 32,-35-70-1,-35 53-16,0-88 17,0 140-32,0-52 31,0 70-15</inkml:trace>
  <inkml:trace contextRef="#ctx0" brushRef="#br0" timeOffset="82204.67">10724 12400 0,'53'0'31,"-35"0"-16,17 53 1,18 35 0,-53-70-1,35 52 1,1-70 15,-19 0 47</inkml:trace>
  <inkml:trace contextRef="#ctx0" brushRef="#br0" timeOffset="82610.02">11007 12365 0,'-71'53'31,"36"0"-15,-106 105 15,105-105 0</inkml:trace>
  <inkml:trace contextRef="#ctx0" brushRef="#br0" timeOffset="83390">11395 12435 0,'0'-17'31,"53"-71"1,-18 70-32,18-53 31,-18 18 0,-17 36 0,-18 70 47,-36 123-46,19-105-17,-1 52 17,18-88-32,0-17 31,18-36 78,17 1-109</inkml:trace>
  <inkml:trace contextRef="#ctx0" brushRef="#br0" timeOffset="84458.01">11836 12224 0,'0'-36'47,"35"36"31,-17 0-47,17 18 1,-17 70-1,-18-17 0,0-54-15,0 19 15,-18-1 0,0-35-31,1 0 16,-36 18 15,35-1 0,53-17 47,71-88-46,-53 88-1,-35 0 0,-1 18 0,-17 70 1,0-53-32,0 53 15,-70-52 32,17-36-31,-35 0 15</inkml:trace>
  <inkml:trace contextRef="#ctx0" brushRef="#br0" timeOffset="85613.64">12224 12277 0,'17'-18'16,"19"18"62,-19 0-63,19-18 17,-1 18-17,-35 53 48,0-35-63,17 35 15,-17-36 17,-35 19-1,18-36-15,17 53-1,-18-53 16,18-18 63,18 18-78,52-35-1,-52 35 17,17 0-17,-17 0 1,-1 0 0,1 123 15,17-70-16,-35 0 17,-35 18-1,17-71-15,-52 35-1,52-35 1,-17 0 15,17 0 0,18-35 1</inkml:trace>
  <inkml:trace contextRef="#ctx0" brushRef="#br0" timeOffset="86736.35">12665 12259 0,'17'0'0,"19"0"16,105 0-1,-106 0 1,106 18 0,-106-18-16,71 0 31,-88 0 0,-18 17 125,0 1-140,-53 70 0,35-35-1,18-18 1,0 36-1,-17-53 1,17-1 0,0 36-1,-36-35 79,36-1-63,-17-17 47,-1 0-62,0 0 15,-17 0-15</inkml:trace>
  <inkml:trace contextRef="#ctx0" brushRef="#br0" timeOffset="87141.99">12876 12524 0,'18'0'15,"17"0"17,36 0-1,-36 0 0,0 0-15</inkml:trace>
  <inkml:trace contextRef="#ctx0" brushRef="#br0" timeOffset="88912.86">13070 12524 0,'18'0'15,"0"0"1,-1 0-1,19 0 1,-19 17 0,54-17 15,-54 0-15,1 0-16,53 18 15,-54-18 1</inkml:trace>
  <inkml:trace contextRef="#ctx0" brushRef="#br0" timeOffset="91141.6">8961 13476 0,'0'0'0,"17"0"0,230 71 31,-106-54-15,-123-17-16,88 36 31,-89-36 16,54 17-31</inkml:trace>
  <inkml:trace contextRef="#ctx0" brushRef="#br0" timeOffset="91686.37">9631 13441 0,'0'0'0,"35"17"16,18 36 0,-35 88 15,-18-105-16,0-1 1,-53 36 0,53-54-1,-53-17 1,0 0 15,-71-141 0,107 123-15,-1 1-16</inkml:trace>
  <inkml:trace contextRef="#ctx0" brushRef="#br0" timeOffset="95864.64">10689 13423 0,'-17'-17'47,"-54"-19"-16,36 1 0,-18 35 1,17 18-1,19-18 0,17 17 0,0 54 1,0-1-1,17-17 0,54 0 0,-18 35 1,-35-70-1,17-18 0,53-88 0,-35-36 1,-53 19-1,0-72 0,0 160-31,0-89 31,0 70 1</inkml:trace>
  <inkml:trace contextRef="#ctx0" brushRef="#br0" timeOffset="97957.62">11095 13458 0,'141'18'31,"-53"53"0,-70-71-31,-1 17 16,19 19 46,-19-36-46,-17 17 15</inkml:trace>
  <inkml:trace contextRef="#ctx0" brushRef="#br0" timeOffset="98781.53">11395 13388 0,'-18'35'78,"-17"0"-47,0 36 0,17-53 0,18-1 16,-18 19 47,1-1-63,-19 18 1,1-18-1</inkml:trace>
  <inkml:trace contextRef="#ctx0" brushRef="#br0" timeOffset="99719.51">11942 13476 0,'0'-70'31,"0"52"-31,0 106 0,0-229 16,35 0 15,0 88-15,-17 18 15,-18 52 47,0 142-47,-18-159-31,0 176 32,18-34-1,0-125 0,0 1 47,0 52-47,18-87 16</inkml:trace>
  <inkml:trace contextRef="#ctx0" brushRef="#br0" timeOffset="100736.62">12224 13282 0,'17'-35'0,"-17"17"16,36 1-1,-1-54 1,-17 53 31,34 18-31,-16 0 15,-1 53 0,0 71-15,-35-36 31,0-18-16,-35-17-16,53-70 110,-1 17-78,1 0-47,35 17 16,-35-17 0,-18 18-16,17 17 15,-17 36 16,0-54-15,0 107 0,-88-71 31,70-53-47,-35 0 31</inkml:trace>
  <inkml:trace contextRef="#ctx0" brushRef="#br0" timeOffset="101950.66">12947 13141 0,'0'-18'0,"0"36"0,35-89 15,-17 71 1,-1 0 15,36 0 0,-35 0-15,70 89 0,0 34 15,-70-17 0,-18-53-15,0-36-1,-35 54 1,-53 0 15,70-54 1,53-17 61,53 0-61,-52 71-1,-36-36-16,0-17-15,0 70 32,-106-18-1,-35-17 0,35-53 0,106-17 1,0-1-32</inkml:trace>
  <inkml:trace contextRef="#ctx0" brushRef="#br0" timeOffset="102874.71">13688 13123 0,'17'0'32,"72"0"-1,-54 0-16,0 0-15,53 0 32,-52 0-1,-19 0 0,-17 36 32,0 52-32,0-35-15,-17 158 15,17-193-31,-36 141 31,36-71-15,-17 0 15</inkml:trace>
  <inkml:trace contextRef="#ctx0" brushRef="#br0" timeOffset="103295.83">13723 13670 0,'71'-35'47,"17"-18"-32,71 18 17,-18-1-1,-88 36-15,35 0 15</inkml:trace>
  <inkml:trace contextRef="#ctx0" brushRef="#br0" timeOffset="103943.07">14499 13652 0,'0'-17'0,"0"34"0,35-158 15,-35 124-15,71-177 16,-53 176-1,-18-17-15,53-18 16,-53 18 15,17 52 16,1-17-31,-18 36-1,35-1 1,-17 141 0,-18-158-1,35 88 1,-35-89 0</inkml:trace>
  <inkml:trace contextRef="#ctx0" brushRef="#br0" timeOffset="104987.18">15716 13423 0,'0'-53'16,"0"18"-16,0 17 15,0-52 1,0 52-16,0 1 31,-17 17 16,-1 0-31,-123 0-1,88 35 1,18-18 15,-18 72 0,17-72-15,1 89 0,35 18 15,0-107-31,71-17 78,-18 0-62,-18 0-1,124-35 1,52-124 15,-140 53 0,-71 89-15,0-36 47</inkml:trace>
  <inkml:trace contextRef="#ctx0" brushRef="#br0" timeOffset="105533.33">16016 13423 0,'71'35'15,"-54"18"1,36 0-1,53 71 17,-88-107-1,-1-34 0,36-1-15,-53 0-16,36-52 15</inkml:trace>
  <inkml:trace contextRef="#ctx0" brushRef="#br0" timeOffset="105847.76">16439 13511 0,'-35'0'16,"0"36"0,-18 17-1,-53 70 1,88-123-16,-52 71 31</inkml:trace>
  <inkml:trace contextRef="#ctx0" brushRef="#br0" timeOffset="106805.05">16775 13159 0,'0'0'0,"0"17"0,0 1 15,0 0-15,-18 123 16,-53 53 15,54-177 1,17-70 30,0 36-46,0-1-16,-18 18 0,18-70 15,0-177 17,35 229-32,18-141 31,0 124 0,-35 35-31,-1 0 16,142 53 15,-141-36-31,35 36 16,-53 53 15,-35 18 0,17-89-15,-176 88-1,159-105 1,-89 53 15</inkml:trace>
  <inkml:trace contextRef="#ctx0" brushRef="#br0" timeOffset="107420.7">17427 13017 0,'-35'89'31,"17"-72"-31,-52 195 32,52-106-17,0-89-15,18 36 31,-17-53 1</inkml:trace>
  <inkml:trace contextRef="#ctx0" brushRef="#br0" timeOffset="107812.66">17392 13035 0,'35'-18'31,"18"18"0,71 18 0,-19 35 1,-69-53-1</inkml:trace>
  <inkml:trace contextRef="#ctx0" brushRef="#br0" timeOffset="108168.67">17127 13300 0,'36'0'15,"17"0"1,-36 0-16,89 35 16,123-17-1,-193-18 1,-19 0 31,-17 17-32</inkml:trace>
  <inkml:trace contextRef="#ctx0" brushRef="#br0" timeOffset="108548">17216 13547 0,'88'0'16,"-53"0"-1,-17 0-15,229 0 16,-194 17 0,-36-17-16,18 0 15,36 36 1,-53-36-1</inkml:trace>
  <inkml:trace contextRef="#ctx0" brushRef="#br0" timeOffset="108816.68">18027 13582 0,'0'-18'31,"35"1"-16,36-54 1,105-17 0</inkml:trace>
  <inkml:trace contextRef="#ctx0" brushRef="#br0" timeOffset="108957.28">18468 13335 0,'88'0'31,"-70"0"-15,158-18-1</inkml:trace>
  <inkml:trace contextRef="#ctx0" brushRef="#br0" timeOffset="109206.16">19367 13300 0,'18'0'31,"53"0"-15,17 0-16</inkml:trace>
  <inkml:trace contextRef="#ctx0" brushRef="#br0" timeOffset="109436.11">20320 13229 0,'18'0'46,"-1"0"-30,36 18 0</inkml:trace>
  <inkml:trace contextRef="#ctx0" brushRef="#br0" timeOffset="114366.02">1640 15716 0,'0'-17'15,"71"-1"1,-53 0 0,52-17 15,-52 35-15,-1-18 30,19 1-30,-1-1 0,-17-17-1,52 0 1,-52 17 0,17 18-16,0 0 15,-35-35 1,18 35-16,53 0 15,-19 0 17,-52-18 15</inkml:trace>
  <inkml:trace contextRef="#ctx0" brushRef="#br0" timeOffset="115139.61">2258 15134 0,'70'0'15,"-34"0"1,17 0 0,-36 0-16,36 18 15,-18 52 16,-35-17 1,0-17-1,-53 69 0,18 19 0,35-89-15,-35 36 15,17-36 1,-17 18-17</inkml:trace>
  <inkml:trace contextRef="#ctx0" brushRef="#br0" timeOffset="123811.02">5680 15752 0,'17'0'47,"89"0"-16,-35 0-15,123 0 15,-159 0-31,159 0 15,406 17 17,-583-17-32,460 0 31,-319 0-15,-140 0-16,158 0 31,142 0 0,-300 0-31,440 0 31,-193 0-15,-230 0-16,-17 0 0,493 35 31,-475-35-31,493 18 31,17 0 1,-510-18-32,-19 0 0,1 0 0,211 0 15,71 17 1,-282-17-16,17 0 0,530 0 31,-548 0-31,318 36 16,283-1 15,-565-35-31,493 0 31,-263 0-15,-266 0-16,565 0 31,106 0 0,-670 0-31,370 0 16,494 53 15,-847-53-31,-17 17 0,17-17 0,671 36 32,-301-1-1</inkml:trace>
  <inkml:trace contextRef="#ctx0" brushRef="#br0" timeOffset="125008.64">5697 16069 0,'106'0'47,"35"18"-31,-123-18-16,70 0 16,53 17-1,-123-17-15,-18 18 0,194 17 16,-141-17-1,-36-18-15,19 0 16</inkml:trace>
  <inkml:trace contextRef="#ctx0" brushRef="#br0" timeOffset="125609.05">6509 16069 0,'70'0'63,"36"18"-32,-53 52-16,18 107 17,-71-72-1,-18-34 0,0-71-31,-52 0 47,-177 0-16,229 0-31,-141 0 32</inkml:trace>
  <inkml:trace contextRef="#ctx0" brushRef="#br0" timeOffset="137752.09">10354 16334 0,'0'0'0,"0"-18"31,0 0-15,-35 1-1,-36-19 1,36 1 15,-18 35 0,35 0 1,-17 53-1,-35 35-16,52-70-15,-53 88 32,71-36-1,0-17 0,36-53-15,-1 18 15,53-1 0,18-69 1,-18-125-1,-88 142-16,0-36 17,0 107 93,53 140-94,-53-158-31,0 70 16,-18 106 15,-17-18 0,-35-17 0,34-71-15,-87 18 15,70-106 0,18 0-31,-1-88 32,-34-89-1,52 177-31,18-35 0,0-53 31,53-18 0,-35 88-31,176-70 32,-71 35-17,-105 53-15,282-17 32,-247 17-32</inkml:trace>
  <inkml:trace contextRef="#ctx0" brushRef="#br0" timeOffset="138536.12">10795 16404 0,'-18'-17'46,"-35"-36"-14,1 53-17,16-18 1,-17 18 0,36-18-1,17 71 63,0-35-62,0 123 0,0-106-1,0 106 1,0-123-1,0 0 1,53-18 15,-36 0-15,36 0 0,35 0-1,-35-53 16</inkml:trace>
  <inkml:trace contextRef="#ctx0" brushRef="#br0" timeOffset="139609.84">11342 16369 0,'-35'0'47,"17"0"-32,18-35 1,-18 35-16,-35-36 31,36 36-15,-54 0 15,18 0 0,18 36 47,17 87-46,18-105-32,0 52 15,-17 89 17,17-141-1,0-1 0,53 19 0,-18-36-15,53 0 15,-35 0 0,-35-18 1</inkml:trace>
  <inkml:trace contextRef="#ctx0" brushRef="#br0" timeOffset="153357.23">11695 16651 0,'105'0'47,"107"0"-16,-124 0 0,-35 0 1,-18 0-17</inkml:trace>
  <inkml:trace contextRef="#ctx0" brushRef="#br0" timeOffset="153863.68">12153 16404 0,'0'18'31,"53"17"-16,-18 36 17,1-54-1,-54 54-15,0-54-1,-140 89 1,122-106-1,36 36-15,-35-36 0,-53 35 16</inkml:trace>
  <inkml:trace contextRef="#ctx0" brushRef="#br0" timeOffset="170912.78">25030 3757 0,'-18'53'63,"-17"159"-48,35-195-15,0 19 0,-36 405 32,19-53-1,-19 35 0,36-141-15,0-264-16,0 387 31,0-158 0,-17 159 1,-1-353-32,18-35 0,0-1 0,-70 512 31,-1-123 0,-17-71 0,53-105 1,17-230-32,-17 211 31,35-105-16,0 71 17,0-19-1,-36 19 0,-17-1 0,18-35 1,-18 124-17,53-230 1,-17 177 15,87-212 141,-17 0-156,-35 0-16,529 0 15,-512 0-15,0 0 0,18 0 16,-18 0-16,671 0 16,-688 0-16,17 0 0,-18 0 15,1 0-15,0 0 0,476 17 16,-477-17-16,124 0 15,89 0 1,-195-17-16,-17 17 0,669-71 16,-651 71-16,-19 0 15,865-53 1,-846 53-16,-19 0 0,160 0 16,-142 0-16,0 0 0,159 0 15,71-17 1,-248 17-1,72-36 1,-72 36 0,160-53-1,-89 36 1,-35 17 0,35 0-1,-70 0 32,176 88-16,-159-35-15,-17-53-16,140 88 16,-140-88-1,70 35 1,-17-35-1,-18 36 1,194-1 0,-195-17-1,90 34 1,-107-52 0,18 0-1,17 0 1,-17-17-1,177-107 1,-195 124 0,-18-17-16,72-54 15,-72 53 32,36-17-31,0-18-1,-18 53 1,1-35 0,17-18 15,-18-70-15,-17 70-1,-18 17-15,35-281 16,-35 141-1,0 140-15,0 19 0,0-530 16,-35-229 15,35 758-31,70-617 32,-70 335-17,0 283-15,0-89 16,0-176-1,-35 17 17,0-158-1,35 281-15,0 54 15,0 71 0,-18-107-15,18 54-1,-53-195 1,53 247-16,0-17 0,-71-177 31,36 160 0,18 16 1,-36-17-17,53 36-15,-265-142 32,-194-35-1,442 194-31,-19 0 0,19 0 0,-442-88 31,142 70-15,-301 18 15,-211 0 0,812-18-31,-371-17 16,-336 0 15,707 35-31,-1 0 0,-423 0 31,406 0-31,-371 0 32,265 35-17,123-35 16,1-17 1,-124-54-17,141 53-15,-300-105 32,229 88-17</inkml:trace>
  <inkml:trace contextRef="#ctx0" brushRef="#br0" timeOffset="176189.97">24765 8608 0,'35'-36'31,"177"1"0,-18 18 1,106 17-1,-283 0-31,407 0 31,-407 0-31,-17-36 0,18 36 0,0 0 0,105 0 16,230 0 15,-71-17 0,-70-1-15,-177 18-16,-17 0 0,-1 0 0,389 0 31,-177-18 0,-193 18-31,105-35 32,159 17-1,-283 18-31,371 0 31,-53 0 0,-246 0-15,175 0 15,-246 0-31,476 18 31,-247 0-15,-230-18-16,177 17 31,-176-17 1,53 0-17,211 0 16,-247 0-31,230 18 32,-177-18-1,-53 0-15,53 0 15,-70 0 16,70-18-16,-53 18-31,-17-35 31,0-18 16,35-35-31,-36-71 15,1 53-15,-18-141 15,0 71 0,0 158 0,-35-17 79,17 0-79,0 35 0,18-18 16,-53-17-16,18 17-15,-71 1 15,18-1 0,-124 18 1,195 0-32,-318 0 31,17-35 0,283 35-31,-53 0 16,-36 0 15,-34 0 0,34 0-15,-105 0 15,105 0 0,89 0-31,-106 0 32,-106 0-1,-35 0 0,105 0-15,142 0-16,-230-36 31,54 19 0,-54-18 1,-52 35-1,299 0-31,-88 0 15,18 0 17,-53 35-1,-141-18 0,264-17-31,-88 0 16,-141 0 15,230 0-31,-19 0 0,-352 0 31,371 0-31,-371-17 32,335-18-17,-18 35 79,-88 0-63,142 0-31,-36 0 16,35 0 93,-17 0-78,35 17 204,-35 89-204,35-88-31,-53 70 16,53-53-1,-36 0 1,19 36 0,17-53-1,-18 52 1,18-52-1,0-1 1,0 19 0,0-19-1,-17 19 1,17 34 15,0-17-15,0-18 15,0 18 0,0 0 1,0 0-17,-36-35 1,36 35-1,0-36 17,0 54-1,0-53-15,0-1-1,0 36 1,0-35 15,0-1 0,0 1-15,0 17 0,0-17-1,0 17 141,18 0-140,-18-17 140</inkml:trace>
  <inkml:trace contextRef="#ctx0" brushRef="#br0" timeOffset="182421.59">24888 8467 0,'-35'-18'94,"18"18"-78,-36 0-1,35 0 17,0 0 30,-17 0-31,35-18 610,-53-52-422,-17-1-204,-1-17 1,-105-88 0,158 176-16,0-18 15,-70-70 1,53 70 0,0-52 15,-18 52-16,-53-105 1,-18 34 15,89 89-15,17-17 0,-105-71 15,0 17-16,123 53-15,-18 18 0,-229-106 32,141 36-17,88 70-15,-34 0 16,-90-71 0,107 71-16,35-17 0,-17 17 0,-283-88 31,-124-18 0,160 35 0,193 54-15,54 17 15,17-18 0,-18 18 313,-35 0-328,35-35-16,1 35 0,-36-18 15,35 18-15,-299-106 16,-318-70 15,564 176-31,-52-71 16,-71 1 0,158 70-16,-175-53 15,105-18 1,71 71-16,-1-17 31</inkml:trace>
  <inkml:trace contextRef="#ctx0" brushRef="#br0" timeOffset="183158.94">20126 5803 0,'-106'35'78,"-194"18"-47,265-53-31,17 36 0,-246 52 31,246-88-31,-35 17 31,53 1 16,53 88-15,18-35-17,70 70 16,-18-36 1,-105-87-1</inkml:trace>
  <inkml:trace contextRef="#ctx0" brushRef="#br0" timeOffset="184459.82">17163 4463 0,'0'0'16,"-36"88"31,19 0-32,-1 106 17,18-70-17,-18-19 1,18 160 15,0-230 0,0 0 16,0 18-16,71-17 1,35 17-1,-53-53 0,0-18 0,17-53-15,1-34 15,-54 105-31,1-53 32,-18 17-1,-71-52 0,54 88-15,-36-35-1,35 17 1,1 18 0,-36 18 30,35-18-30,-70 35 0</inkml:trace>
  <inkml:trace contextRef="#ctx0" brushRef="#br0" timeOffset="185627.71">18097 5151 0,'-17'0'109,"-71"-36"-93,70 36-1,-70-17 16,70 17-15,-70 70 15,35 18 1,-17 1-1,70-72-16,0 36 17,0-35-32,52 52 31,-16-70-15,70 0 15,17-53 0,-52-17 0,-71 35 63,0-107-63,0 72-15,0 52 0,0 1 15</inkml:trace>
  <inkml:trace contextRef="#ctx0" brushRef="#br0" timeOffset="186467.36">19032 4904 0,'0'0'0,"0"-53"31,0 35-15,0-53 15,-17 54-16,-71-36 17,52 53-1,19 18 31,-54 70-46,-35 71 15,18 70 1,70-70-1,18-107-16,-17 37 17,17 17-1,0-71 0,-36 0 16,1-17-16</inkml:trace>
  <inkml:trace contextRef="#ctx0" brushRef="#br0" timeOffset="186801.65">18468 5186 0,'18'0'0,"-1"0"0,-52 0 0,952 0 32,-864 0-32,-35 0 0,246 35 15,71 0 1,-317-35-16,0 0 0,17 0 0,194 18 31</inkml:trace>
  <inkml:trace contextRef="#ctx0" brushRef="#br0" timeOffset="189708.14">18274 5186 0,'18'-18'140,"-1"18"-124,1 0 62,17-35-47,-17 35 0,-1 0 1,1 0-1,17 0-15,1 0-1,-19 0 1,18 0 78,-17 0-79,-18 18 32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8-12T01:38:06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8308 8255 0,'18'0'78,"-1"0"-47,1 0-31,35 18 32,17 35-1,-34-53-16,34 35 17,-35 18-1,36-18 0,17 18 0,18-18 1,-71-35-32,177 71 31,35-18 0,35-53-15,-282 17-1,18-17-15,282 0 16,-283 0 0,265 0-1,-211 18 1,17-18 0,36 18-1,-1-18 32,-105 0-47,158 0 31,-141 0-31,230 0 16,-212 0 0,-35 0-16,176 35 15,-36-17 1,-105-18-1,53 17 1,141 1 0,-194-18-1,-53 35-15,35-35 0,53 0 16,212 53 15,-123-18-15,-160-35 31</inkml:trace>
  <inkml:trace contextRef="#ctx0" brushRef="#br0" timeOffset="963.43">12506 8749 0,'53'18'47,"17"17"-32,-17 18 17,0-36-17,-35 1 1,35 35 0,-36-35 15,1-18 31,-18 17 1,-35 36-16,17-35-32,-70 35 1,53-53 0,-18 17-1,18 1 16,-18-18-15,35 0-16,18 18 16,-53-18-1</inkml:trace>
  <inkml:trace contextRef="#ctx0" brushRef="#br0" timeOffset="6580.68">3228 8343 0,'0'0'0,"53"-35"16,-36 35-16,1 0 0,264-18 31,159 1 0,-123 17 0,-124 0 1,-177 0-32,372 53 31,-372-53-31,1 0 0,246 0 15,371 0 17,-599 0-32,-19 0 0,318 0 31,-211 0 0,52 17 0,18 1-15,-158-18-16,369 88 31,-228-53-15,-36-17 15,-124-18 0,89-18 1,35 18-1,-17 0 0,52-17 0,-140 17-31,69 0 32,-87-18 15,0 18-16,17 0 16,0-18-16,36-17 16,-54 35-32,36 0 1,53-18 0,-71 18 31,1 0-32,-1 0 48,18 0-48,-35-17 17,-18-1 77,17-35-93,-17-35 15,0 18 0,18-19-15,17 36 15,-35 18 0,0 17 110,-18-52-110,1 52-15,17 1-1,-18-1 1,-17 18 78,17-35-79,1 35 1,-36-18 15,35 0-15,0 18-1,1 0 1,-54-17 15,-17-18 1,70 35-32,-35 0 15,18-18 1,-53 18-1,17 0 1,71-18-16,-70 18 16,-18-17 15,70 17-31,-123 0 31,-71 0 0,18-36 1,-35 36-1,105 18-15,-34-18 15,-1 0 0,71 0-15,-89 0 15,160 0-31,-71 0 16,35 0-1,35 0-15,-88 0 16,-53 0 15,159-18-31,-105 18 31,52 0-15,35 0 0,-105 0-1,-107 18 16,142-18-15,70 0-16,1 0 16,-124 0-1,-36 0 17,1 0-1,70-18 0,-141 18 0,229 0-31,-34 0 16,-213 0 15,-105 0 0,87 18 1,266-18-32,-36 0 31,35 18 0,0-18-31,-52 0 16,-36 17 15,53-17 0,36 0 1,-1 0 14,-35 0-14,53 36 186,0-19-202,0 1-16,0-1 31,0 19 1,0-19-32,0 54 31,0-36 0,0 18 0,0 0 1,0-18-1,0-17-16,0 0 48,0 70-32,0-71-31,0 36 31,18 18 1,-18-53-17</inkml:trace>
  <inkml:trace contextRef="#ctx0" brushRef="#br0" timeOffset="15848.76">3069 5821 0,'0'17'93,"0"89"-61,0-70-17,0-1 1,-17 18-1,17 0 1,0-36 0,0 36 15,0-35-31,-36 17 16,36 0-1</inkml:trace>
  <inkml:trace contextRef="#ctx0" brushRef="#br0" timeOffset="16413.5">2840 6085 0,'53'106'31,"-18"18"-15,-35-107 30,18-17-46,-1 0 32,1 0-17,17 0 17,-17-53 14</inkml:trace>
  <inkml:trace contextRef="#ctx0" brushRef="#br0" timeOffset="17241.09">2981 6421 0,'35'52'31,"-35"-16"-15,0-1-1,0-17 1,0 17 15,0 0 1,-17-35 93,-1 0-110</inkml:trace>
  <inkml:trace contextRef="#ctx0" brushRef="#br0" timeOffset="17824.73">2875 6632 0,'0'0'0,"0"35"31,18 18 1,17-35-1,-17-18 94,70-35-94</inkml:trace>
  <inkml:trace contextRef="#ctx0" brushRef="#br0" timeOffset="18432.98">2910 7020 0,'0'0'0,"18"53"15,-18-35 1,0 17 15,0 0 1,-18 54-1,-17-37 0,35 1 0</inkml:trace>
  <inkml:trace contextRef="#ctx0" brushRef="#br0" timeOffset="18893.58">2699 7214 0,'17'53'31,"36"35"1,-53 18-1,18-106 47,247-141-47,-265 123-31,105-52 16</inkml:trace>
  <inkml:trace contextRef="#ctx0" brushRef="#br0" timeOffset="19696.71">2840 7691 0,'0'52'31,"0"-104"-31,0 281 32,0-194-32,0 0 31,0-17 63,0 17-63</inkml:trace>
  <inkml:trace contextRef="#ctx0" brushRef="#br0" timeOffset="20661.84">2699 7920 0,'53'35'63,"-36"-17"-32,-17 17 16,18-35-47,0 0 109,17 35-31,-18-35-46,1 18-1,0-53 94,17 35-109,-35-18-16,35-53 15,18 1 16</inkml:trace>
  <inkml:trace contextRef="#ctx0" brushRef="#br0" timeOffset="29201.42">5345 7197 0,'0'17'62,"0"124"-31,0-123-15,0 0 15,0 17 1</inkml:trace>
  <inkml:trace contextRef="#ctx0" brushRef="#br0" timeOffset="30277.48">5256 7408 0,'0'18'78,"0"0"-62,18-18-16,-18 17 31,35 1 0,-17-18 94,0-18-78,-18-17-31,0 17 46,17 18-46</inkml:trace>
  <inkml:trace contextRef="#ctx0" brushRef="#br0" timeOffset="36105.46">12965 9155 0,'0'-18'47,"35"18"16,0 0-48,53 53 1,212 53-1,-282-89-15,405 213 32,-299-142-17,-107-88-15,124 106 16,-123-89-16,247 248 16,-212-195-1,123 213 1,-158-230-1,87 211 1,-105-246 0,0-1-16,89 354 15,-89-336 1,70 459 0,-70-459-16,0-17 15,35 493 1,-35-493-16,0 0 15,0-1-15,53 407 16,-53-371 0,36 176-1,-36-176 1,35 141 0,-35-124-1,0 36 1,0 0-1,0-71-15,-35 195 16,35-160 0,-18 1-1,-35 105 1,53-158 0,-71 211-1,54-141 1,-54 18-1,-52 106 1,70-159 0,-35 53-1,70-89 1,-17 36 0,-18-18-1,35 1 1,-123 105-1,123-141-15,-87 159 32,87-159-17,18 17-15,-123 107 16,105-89 0,0-17-16,-35 34 15,-52 37 1,87-72-1,-35 1 1,0 17 0,18-17-1,17-18 1,0 0 62,1 18-62,-71-1-1,52-17 1,1 0 0,-18 35 62,36-35-47</inkml:trace>
  <inkml:trace contextRef="#ctx0" brushRef="#br0" timeOffset="40139.89">12312 8978 0,'18'35'16,"17"1"-1,-35 17 1,17-18 0,-17 35-1,0 1 17,0-53-17,0-1 1,0 36-1,-35-17 17,18-19-17,-36 18 1,0 18 0,-18-17 15,1-19 0,-1-17-15,18 0 15,18 0-15,-53 0-1,-18-17 1,71-1-1,-124 0 1,141 1-16,-17 17 16,-53 0-1,35-36 17,18 36-17,17 0 1,-17 0-1,35-17-15,-53 17 32,35 0-1,0 0-15,-17 0 15,17-18 0,1 18 16,-1 0 62</inkml:trace>
  <inkml:trace contextRef="#ctx0" brushRef="#br0" timeOffset="41558.58">11254 9278 0,'-71'0'47,"-17"0"-15,35 18-1,-53 17 0,88-35-31,-70 35 31,71-17 1,34 0 124,71 34-125,-52-34-15,-1 17 15,-17-35-31,35 36 31,-36-1-15,36 18 15,-53-36 0,18-17-15</inkml:trace>
  <inkml:trace contextRef="#ctx0" brushRef="#br0" timeOffset="52276.69">3316 17039 0,'88'0'31,"195"-17"0,-248 17-31,-18 0 0,1 0 0,388 0 32,-389 0-32,336 0 31,-141 0 0,-159 0-15,106 0 15,-142 0-31,283 0 31,53 0 0,-194 0-15,35-18 15,-36 18 1,19 0-17,-160 0-15,19 0 0,369 0 31,89 35 1,-476-35-32,-1 0 0,301 18 31,-71-1 0,-71-17 0,-123 18-15,124-18 15,52 53 1,-211-53-32,70 18 15,423 35 16,-140-36 1,52-17-1,-141 0-15,389 18 15,-636-18-31,423 17 31,-299-17 0,-88 0 1,52 0-17,-52 0 1,176-17 15,-230 17-31,248-53 31,-18 35 1,-212 18-1,0 0 16,-35-17 62,18 17-46,-18-53-32,0 35-31,18-52 31,-1-1 0,19-17 1,-36-18-1,0 71-16,0-106 17,0 52-1,0 19 0,0-18 0,0 70-15,0 0 15,-18 1 32,0 17 62,-35-36-110,-88 1 17,-123-35-1,264 52-31,-36 18 0,-87-18 16,-300-35 15,405 53-31,-176-17 15,-194-54 17,370 71-32,1 0 0,-213-17 31,213 17-31,-177 0 31,-71 0 0,124 0-15,-88 0 15,-89 35 1,301-35-32,-160 17 15,-264 19 16,424-36-31,-336 0 32,106 0-1,106 0-15,123 0-16,-247 0 31,-87 0 0,-36 0 0,229 0-15,-35 0 15,17 0 0,142 0-31,-141 0 32,-18-18-1,70 18 0,1-35-15,-89 35 15,-35 0 0,124 0-15,-89 0 15,159 0 0,-17 0 1,-1 0-17,-176 0 17,141 0-17,-105 0 16,34 0 1,89 0-17,-71 0 17,53 0-1,71 0-31,-88 35 31,52-17-15,54-18-16,-36 35 31,35-35 16,-70 18-16,52-1 0,1-17 16,-88 0-16,52 0 1,54 0-1,-1 0 47,18 18 125,0 35-187,0 53 15,0-89-31,0 72 31,0-19-15,0 1 31,0-54-47,0 54 15,0-54 1,0 36 0,0-35 15,0 17 0,0 1 0,0-19 32,0 18-32,0 18-15,0-17 15,0-1 63,0-17-16,0 52-31,0-52-16,18-18 219,17 0-234,53-18-1,-53 1 1,-17-1 15</inkml:trace>
  <inkml:trace contextRef="#ctx0" brushRef="#br0" timeOffset="57916.95">13282 16827 0,'0'0'16,"18"-17"15,-18-18-31,70-18 31,-17-18 0,-53-35 1,0 36-17,0 52-15,-17-52 31,-19 52 1,-105 18-1,106 0-15,0 0 15,70-35 31,-17 35-46,140 0 0,-140 0-1,105 17 1,-87 19 15,-19-1-15,19 0-1,-19 18 1,-17-35 46,0-1-46,-17 160 0,17-124-1,0-18 1,-18 71 0,18-71-1,18 0 1,-1-35-16,1 18 15,70-18 1,-70 0 0,52-18-1,36-52 1,-53 52 15,-35-17 0</inkml:trace>
  <inkml:trace contextRef="#ctx0" brushRef="#br0" timeOffset="58970.72">13847 16598 0,'17'0'47,"124"0"-16,-88 0-15,18 0-1,-18-17 1,-18 17 15,-35-36 1,0-17-1,-18 36-16,18-1-15,-35-35 32,-36 53-1,54 0 0,-18 0-15,-18 0 15,-18 71 0,53 52 1,18 54-1,18-160-31,17 18 15,54 89 17,-37-124-1,160 18 0,-194-18-31,52 0 16,-17 0 15,-17 0 0,-1-71-15</inkml:trace>
  <inkml:trace contextRef="#ctx0" brushRef="#br0" timeOffset="59561.01">14623 16281 0,'0'88'31,"0"176"1,-18-70-1,18-141 0,-35-53 63,17 0-16,0-17-62</inkml:trace>
  <inkml:trace contextRef="#ctx0" brushRef="#br0" timeOffset="60075.19">14482 16510 0,'0'0'15,"88"0"17,-71 0-32,54 18 15,-53-18 32,17 0-16,53-18-15,-53 18 15</inkml:trace>
  <inkml:trace contextRef="#ctx0" brushRef="#br0" timeOffset="61216.38">15064 16457 0,'0'88'15,"0"-35"1,0-35 0,0 17-1,0 0 16,35-17 16,-17-18-31,-1 18 0,36-18-1,-35 0 32,-1 0-31,36-36-1,0-17 17,-53 18-17,35-18 1,-52 106 140,-1 35-140,18-70-16,0 0 15,0 123 1,0-35 15,35-89-15,-17-17 15,53 0 0,34-35 1,19-71-1,-124 88-31,53-70 31,-53 71-15</inkml:trace>
  <inkml:trace contextRef="#ctx0" brushRef="#br0" timeOffset="61930.16">15593 16810 0,'53'0'47,"-18"-35"-31,0 35-16,89-106 31,-107 88 0</inkml:trace>
  <inkml:trace contextRef="#ctx0" brushRef="#br0" timeOffset="62926.41">15699 16827 0,'17'0'31,"36"-88"0,0 0-15,-35-18 15,-18 36 0,0 17-15,-53 35 15,88 1 63,36-1-63,-54 18-15,89 70 15,-53 36 0,-53-18 1,0-17-1,0-53 0,0-1 0,18 107 1,-1-107-32,36 1 31,35-18 0,1-53-15,-1-17 15</inkml:trace>
  <inkml:trace contextRef="#ctx0" brushRef="#br0" timeOffset="63852.88">16404 16563 0,'-17'53'31,"17"-36"-15,0 36-1,0 0 1,0-17 0,-18 52-1,18-53 1,-35-17 0,35 17-16,0 0 15,17-158 63,1 35-62,35-1 15,0 1 0,0 71-15,-53-1 0,17 18-1,1 0 1,17 0 0,0 53 15,-35 35-16,0-70 1,0 140 0,0-52 15,0-88-15,142-89 46,-19 36-46,-123 0-16,141-1 15,0-52 1,-88 71-16</inkml:trace>
  <inkml:trace contextRef="#ctx0" brushRef="#br0" timeOffset="65665.17">17956 16387 0,'0'-18'93,"-35"18"-61,17 0-17,1 0 1,-1 0 15,-52 88 0,52-35-15,-17-35 0,-1 70-1,36-71 1,0 1 0,0 17-1,0 71 1,53 18 15,-35-89-15,-18 0-1,53 36 1,-53-54 15,35-17 16,-17 0-31,105-35-1,-105 35 1,-18-17-16,70-19 16,-34 1-1,-36 17-15,17 18 16,-17-17-16,71-72 15,-53 72 1,-18-18-16,35 17 16,-17-17-1,-18-1-15,0 19 47,0-1-31,0-35-1,-18-35 1,18 70 0,-18-17-1,1 0 1,17 17 15,-18 18-15,-17 0-1,-18-35 1,17 35 0,-16-53-1,16 35 1,1 1 0,-36 17 15,36-36-16,0 36 1,-18 0 0,18 0-16,-53-17 31,-18 17 0,88 0-31,-53 0 16,54 17-1,-1-17-15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3:18.5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60 1 24575,'0'3'0,"-1"0"0,0 1 0,1-1 0,-1 0 0,-1 0 0,1 0 0,0 0 0,-1 0 0,1 0 0,-1 0 0,-4 4 0,-9 19 0,9-8 0,1 1 0,0-1 0,1 1 0,1 0 0,-1 36 0,10 96 0,-6-148 0,0 1 0,0-1 0,1 0 0,-1 0 0,1 0 0,0 0 0,0 0 0,0 0 0,0 0 0,1 0 0,-1 0 0,1-1 0,-1 1 0,1 0 0,0-1 0,0 0 0,1 1 0,3 3 0,0-3 0,-1 0 0,0-1 0,1 0 0,0 0 0,-1 0 0,1 0 0,0-1 0,11 1 0,-2 0 0,-7 0 0,0-1 0,0 0 0,0-1 0,11 0 0,-16 0 0,0-1 0,-1 1 0,1-1 0,0 0 0,-1 0 0,1 0 0,-1 0 0,1 0 0,-1-1 0,0 1 0,1-1 0,-1 1 0,0-1 0,0 0 0,0 0 0,3-4 0,11-15 0,-1-1 0,-1 0 0,-1-1 0,-1 0 0,-1-1 0,-1 0 0,-1-1 0,-2 0 0,0 0 0,-2-1 0,0 1 0,-2-1 0,0-45 0,-5 216 0,3 69 0,-1-211 0,0-1 0,1 1 0,-1 0 0,0 0 0,1-1 0,0 1 0,0 0 0,0 0 0,0-1 0,0 1 0,0-1 0,1 1 0,-1-1 0,1 0 0,-1 1 0,1-1 0,0 0 0,0 0 0,0 0 0,0-1 0,0 1 0,1 0 0,-1-1 0,1 1 0,-1-1 0,1 0 0,-1 0 0,1 0 0,-1 0 0,1 0 0,0 0 0,0-1 0,-1 0 0,1 1 0,0-1 0,0 0 0,4-1 0,2 0 0,0 0 0,0 0 0,0-1 0,0 0 0,0-1 0,-1 0 0,1-1 0,-1 1 0,0-2 0,11-6 0,3-7 0,-1 0 0,-1-2 0,20-24 0,17-16 0,-55 58 9,1-1-1,-1 1 1,0-1-1,0 0 1,0 0 0,0 0-1,0 0 1,-1 0-1,1 0 1,-1 0-1,0 0 1,0-1-1,1-3 1,-1-1-306,-1 0 0,0 0 0,0 0 0,-2-11 0,0-6-6529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9:54.29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89 24575,'678'0'0,"-666"-1"0,1-1 0,-1 0 0,0 0 0,0-2 0,0 1 0,21-11 0,-16 7 0,-1 1 0,28-6 0,1 6 0,0 3 0,0 1 0,52 5 0,64-2 0,-70-14 117,-1-1-1599,-61 13-5344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39:55.08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339 0 24575,'12'1'0,"-1"0"0,1 1 0,0 0 0,-1 0 0,1 2 0,17 6 0,65 36 0,-72-34 0,-10-6 0,-2 0 0,1 1 0,0 0 0,17 17 0,-26-22 0,0 0 0,0 1 0,0-1 0,0 0 0,0 1 0,-1-1 0,0 1 0,1 0 0,-1 0 0,0-1 0,1 7 0,-2-8 0,0 1 0,0 0 0,0 0 0,0 0 0,0 0 0,0-1 0,-1 1 0,1 0 0,-1 0 0,1-1 0,-1 1 0,0 0 0,0-1 0,0 1 0,0-1 0,0 1 0,0-1 0,0 1 0,0-1 0,0 0 0,-3 2 0,-6 5 0,0-1 0,-1-1 0,0 1 0,0-2 0,0 0 0,-1 0 0,0-1 0,0 0 0,0-1 0,-23 3 0,18-3 0,0 1 0,0 0 0,0 2 0,-29 13 0,14-4 0,-1-2 0,0-1 0,-1-1 0,0-2 0,-58 7 0,8 3-1365,58-14-5461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0:05.3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24575,'620'0'-1444,"-587"1"1444,59 11 0,-2 1 0,-57-8 0,0 1 0,0 2 0,48 17 0,-49-13 0,1-2 0,0-2 0,51 7 0,275 33 0,-311-41 0,-18-3 0,0 1 0,43 13 0,-12 0 0,1-2 0,0-4 0,79 7 0,-49-7-49,67 4 339,-120-14 364,48 10 0,-48-6-707,48 2 1,601-6 52,-329-4 0,-314 0 0,60-11 0,34-2 0,597 14-1354,-354 3 1430,-291-3-76,105 3 0,-110 11 393,-57-7 50,39 2-1,392-5-442,-235-5 0,929 2 0,-1139 1 0,0 1 0,0 0 0,-1 1 0,1 1 0,-1 0 0,15 8 0,-12-6 0,1 0 0,-1-1 0,33 6 0,136-8-70,-123-5-1225,-29 2-5531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0:15.20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24575,'0'10'0,"0"83"0,18 148 0,-13-189 0,0 55 0,-2-12 0,10-8 0,-8-59 0,3 37 0,-7-30-1365,0-3-5461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0:15.91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24575,'-1'7'0,"1"0"0,1 0 0,-1 0 0,1 0 0,0 0 0,1 0 0,0 0 0,0 0 0,0 0 0,1-1 0,0 1 0,0-1 0,1 0 0,-1 0 0,1 0 0,5 5 0,5 9 0,-1 1 0,-1 0 0,-1 1 0,-1 0 0,-1 0 0,-1 1 0,10 45 0,-13-47 0,1-1 0,1 0 0,1 0 0,0-1 0,2 0 0,0 0 0,2-1 0,-1-1 0,16 17 0,-25-31 5,1 0 0,0 0 0,0-1-1,0 1 1,0-1 0,0 0 0,0 0 0,0 0-1,1 0 1,-1 0 0,1-1 0,0 0 0,-1 1-1,1-1 1,0-1 0,-1 1 0,1-1-1,0 1 1,0-1 0,0 0 0,0 0 0,0-1-1,-1 1 1,8-3 0,-5 1-104,0 0 0,0 0 0,0-1 0,-1 0 0,1 0 0,-1 0 0,0-1 0,0 1 0,0-1 0,-1-1 0,1 1 0,-1-1 0,0 1 0,5-8 0,3-8-6727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0:17.07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180 3 24575,'49'-1'0,"-18"-1"0,-1 2 0,34 4 0,-56-3 0,0 1 0,0-1 0,0 1 0,0 1 0,-1 0 0,1 0 0,-1 0 0,0 1 0,1 0 0,-2 0 0,1 1 0,11 9 0,-14-8 0,1 0 0,-1 0 0,0 0 0,0 1 0,-1 0 0,0 0 0,0 0 0,-1 0 0,1 0 0,-2 1 0,1-1 0,-1 0 0,1 13 0,-1 8 0,-1 1 0,-4 33 0,3-53 0,0 0 0,-1-1 0,0 1 0,-1-1 0,1 0 0,-2 0 0,1 0 0,-1 0 0,0 0 0,-1-1 0,0 0 0,-9 11 0,11-14 0,-1-1 0,0 1 0,0-1 0,0 1 0,0-1 0,0-1 0,-1 1 0,1 0 0,-1-1 0,1 0 0,-1 0 0,0-1 0,0 1 0,0-1 0,0 0 0,0 0 0,0-1 0,0 0 0,-1 1 0,1-2 0,-9 0 0,2-3 0,15 3 0,18 1 0,13 9 0,0 2 0,-1 1 0,38 20 0,-63-29 0,0 2 0,-1-1 0,0 1 0,0 1 0,0-1 0,0 1 0,-1 0 0,0 1 0,0-1 0,-1 1 0,0 0 0,0 1 0,4 8 0,-3-4 0,-2 0 0,1 0 0,-2 0 0,0 0 0,0 1 0,-1 0 0,0-1 0,-1 18 0,-2-5 0,-1 1 0,-1-1 0,-1 1 0,-1-1 0,-1 0 0,-2-1 0,0 1 0,-17 32 0,19-47 0,0-1 0,0 1 0,-1-1 0,0 0 0,-1-1 0,0 0 0,0 0 0,-1 0 0,0-1 0,0-1 0,-1 1 0,1-2 0,-1 1 0,-1-1 0,1-1 0,-12 4 0,-30 15 0,41-17 0,-1 0 0,-1-1 0,1 0 0,-1-1 0,-15 3 0,7-4 0,1-1 0,-1-1 0,1-1 0,-1-1 0,0-1 0,1-1 0,0 0 0,0-2 0,0 0 0,0-1 0,-26-12 0,28 6-1365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0:17.96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18 194 24575,'0'0'0,"-1"0"0,0 0 0,0 0 0,0-1 0,0 1 0,1 0 0,-1 0 0,0-1 0,0 1 0,1 0 0,-1-1 0,0 1 0,1-1 0,-1 1 0,0-1 0,1 1 0,-1-1 0,1 1 0,-1-1 0,1 0 0,-1 1 0,1-1 0,-1 0 0,1 0 0,0 1 0,-1-1 0,1 0 0,0 0 0,0 1 0,-1-1 0,1 0 0,0 0 0,0 0 0,0 1 0,0-1 0,0 0 0,0 0 0,0 0 0,0 1 0,1-1 0,-1 0 0,0-1 0,12-34 0,-6 23 0,2 1 0,-1 0 0,2 0 0,-1 1 0,15-14 0,-19 20 0,1 0 0,0 1 0,1 0 0,-1 0 0,1 1 0,0-1 0,0 1 0,0 0 0,0 1 0,0 0 0,1 0 0,-1 0 0,13-1 0,-15 3 0,0 1 0,1-1 0,-1 1 0,0 0 0,0 1 0,0-1 0,0 1 0,0 0 0,0 0 0,-1 0 0,1 0 0,0 1 0,-1-1 0,0 1 0,0 0 0,0 0 0,0 0 0,3 4 0,2 3 0,0 0 0,-1 0 0,0 1 0,0 0 0,5 13 0,-7-9 0,0 0 0,-1 1 0,-1 0 0,0-1 0,1 30 0,-6 84 0,-1-59 0,3-58 0,-1 0 0,-1 0 0,0 0 0,0 0 0,-1-1 0,-1 1 0,0 0 0,0-1 0,-1 0 0,-1 0 0,0-1 0,0 0 0,-1 0 0,-1 0 0,1-1 0,-2 0 0,1 0 0,-18 13 0,21-18 0,1 1 0,-1-1 0,1 1 0,0 0 0,0 0 0,0 0 0,1 0 0,0 1 0,0 0 0,0-1 0,0 1 0,-1 7 0,4-11 0,-1 1 0,1-1 0,-1 0 0,1 0 0,0 0 0,0 1 0,0-1 0,0 0 0,0 0 0,1 1 0,-1-1 0,1 0 0,-1 0 0,1 0 0,0 0 0,0 1 0,0-1 0,0-1 0,0 1 0,0 0 0,0 0 0,1 0 0,-1 0 0,1-1 0,0 1 0,-1-1 0,1 1 0,0-1 0,0 0 0,0 0 0,0 0 0,0 0 0,0 0 0,0 0 0,0 0 0,0-1 0,4 2 0,16 2 0,0-1 0,1-1 0,0 0 0,-1-2 0,32-3 0,-7 1 0,-21 1-124,-1-1 0,0 0 0,0-2 0,0-1 0,-1-1 0,1-1-1,-1-1 1,-1-1 0,0-2 0,31-17 0,-36 15-6702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0:19.02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24575,'0'814'0,"0"-808"0,0 1 0,1 0 0,0 0 0,0 0 0,0-1 0,1 1 0,0 0 0,0-1 0,1 1 0,0-1 0,0 0 0,0 0 0,1 0 0,0-1 0,0 1 0,7 7 0,-5-7 0,1-1 0,0 0 0,0 0 0,0-1 0,0 0 0,0 0 0,1-1 0,0 0 0,0 0 0,0-1 0,0 0 0,0 0 0,12 1 0,-3-1 0,0-1 0,-1 0 0,1-1 0,0-1 0,23-4 0,-33 3 0,1 0 0,-1 0 0,0-1 0,0 0 0,0 0 0,0-1 0,0 0 0,-1 0 0,1-1 0,-1 1 0,-1-1 0,1-1 0,9-10 0,-14 15 0,24-28 0,-1-2 0,-1 0 0,-1-1 0,28-58 0,-48 83 0,1 1 0,-1-1 0,-1 0 0,1 0 0,-1 0 0,0 0 0,0 0 0,-1 0 0,0-1 0,-1 1 0,1 0 0,-1 0 0,-4-11 0,-1-3 0,-2 2 0,-1-1 0,-13-22 0,4 7 0,15 29 0,-1 0 0,1 1 0,-1 0 0,0 0 0,0 0 0,-1 0 0,0 1 0,0 0 0,0 0 0,0 0 0,0 1 0,-1-1 0,1 1 0,-1 0 0,0 1 0,0-1 0,0 1 0,0 1 0,-11-3 0,-9 1 0,-1 0 0,1 2 0,-41 3 0,26-1 0,-69 1-1365,79-2-5461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0:19.5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24575,'0'5'0,"0"6"0,0 7 0,0 10 0,0 5 0,0 1 0,0 1 0,0 3 0,0-8 0,0-16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0:19.8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3:21.30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0 480 24575,'2'0'0,"-1"-1"0,1 1 0,-1 0 0,1-1 0,-1 1 0,1-1 0,-1 0 0,1 1 0,-1-1 0,0 0 0,1 0 0,-1 0 0,0 0 0,0 0 0,0 0 0,0 0 0,0 0 0,0-1 0,0 1 0,1-2 0,16-33 0,-11 21 0,16-27 0,-14 27 0,0 0 0,-1-1 0,-1 0 0,0 0 0,-2-1 0,0 1 0,0-1 0,2-20 0,-7 33 0,2-21 0,-1 0 0,-2-28 0,1 48 0,-1-1 0,0 1 0,0-1 0,0 1 0,0 0 0,-1-1 0,0 1 0,0 0 0,0 0 0,-1 0 0,1 0 0,-1 1 0,0-1 0,-1 1 0,1-1 0,-5-3 0,7 7 0,0 1 0,0-1 0,0 0 0,0 1 0,0-1 0,0 1 0,0-1 0,-1 1 0,1 0 0,0-1 0,0 1 0,0 0 0,0 0 0,0 0 0,-1 0 0,1 0 0,0 0 0,0 0 0,0 0 0,0 1 0,-2-1 0,3 0 0,0 1 0,-1-1 0,1 0 0,0 0 0,-1 1 0,1-1 0,0 0 0,-1 1 0,1-1 0,0 1 0,0-1 0,-1 0 0,1 1 0,0-1 0,0 1 0,0-1 0,-1 0 0,1 1 0,0-1 0,0 1 0,0-1 0,0 1 0,0-1 0,0 0 0,0 1 0,0-1 0,0 1 0,0-1 0,0 1 0,1-1 0,-1 1 0,0-1 0,0 0 0,0 1 0,0-1 0,1 1 0,-1-1 0,0 0 0,0 1 0,1-1 0,-1 0 0,0 1 0,1-1 0,-1 0 0,0 1 0,1-1 0,-1 0 0,0 0 0,1 0 0,-1 1 0,1-1 0,15 13 0,1-1 0,23 14 0,-12-8 0,-15-9 0,0-1 0,1-1 0,0 0 0,0-1 0,0 0 0,1-1 0,0-1 0,0 0 0,0-1 0,0 0 0,18-1 0,-26-2 0,0 1 0,0-1 0,0 1 0,0 0 0,0 0 0,0 1 0,8 3 0,-12-3 0,-1-1 0,1 1 0,-1-1 0,0 1 0,0 0 0,0 0 0,0 0 0,0 0 0,0 0 0,0 0 0,-1 1 0,1-1 0,-1 1 0,0-1 0,0 1 0,0 0 0,0-1 0,0 1 0,0 0 0,-1-1 0,1 5 0,2 22 0,-1 0 0,-1 0 0,-5 44 0,1 40 0,3-110 0,0 1 0,0-1 0,1 0 0,-1 0 0,1 0 0,0 0 0,0 0 0,0 0 0,1 0 0,-1 0 0,1-1 0,-1 1 0,1 0 0,0-1 0,0 1 0,0-1 0,0 0 0,5 4 0,-3-3 0,0-1 0,1 1 0,-1-1 0,1 0 0,0-1 0,-1 1 0,1-1 0,0 0 0,0 0 0,9 1 0,2-2 0,-1 0 0,0-2 0,1 1 0,-1-2 0,0 0 0,26-9 0,28-17-1365,-45 23-5461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0:20.40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251 0 24575,'-1'3'0,"1"1"0,-1-1 0,-1 0 0,1 0 0,0 0 0,-1 0 0,1 0 0,-1 0 0,0 0 0,0 0 0,-4 3 0,-8 16 0,8-8 0,1 1 0,0 0 0,2 0 0,0 0 0,-3 29 0,-3 22 0,-25 145 0,6 7 0,26-208 0,0 5 0,-1 0 0,-1-1 0,0 0 0,0 0 0,-11 21 0,4-10 0,2 1 0,1 0 0,1 0 0,1 0 0,-4 48 0,6-47 0,-3 38 32,4-33-731,-8 40 1,4-47-6128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0:20.7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24575,'5'0'0,"6"0"0,6 0 0,11 0 0,5 0 0,1 0 0,1 0 0,3 0 0,1 0 0,-1 0 0,-3 0 0,3 0 0,-6 0-8191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0:22.4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148 0 24575,'-1'8'0,"-1"0"0,0 0 0,0 0 0,0 0 0,-1-1 0,0 0 0,-1 1 0,1-1 0,-2 0 0,1 0 0,-6 6 0,2-2 0,1 0 0,-11 24 0,8-2 0,0 1 0,2 0 0,2 1 0,-3 42 0,-4 8 0,7-46 0,-2 54 0,6-41 0,1-12 0,0 0 0,7 45 0,-4-78 0,0 1 0,0 0 0,1-1 0,0 0 0,0 0 0,1 1 0,0-2 0,7 11 0,44 48 0,-38-47 0,-14-13 0,2-1 0,-1 0 0,0 0 0,1 0 0,0 0 0,-1-1 0,2 0 0,-1 0 0,0 0 0,0-1 0,1 0 0,0 0 0,-1 0 0,1-1 0,0 1 0,0-2 0,0 1 0,0 0 0,-1-1 0,1 0 0,0-1 0,0 1 0,0-1 0,0 0 0,0-1 0,-1 1 0,1-1 0,0 0 0,-1-1 0,0 1 0,1-1 0,-1 0 0,0 0 0,0-1 0,-1 1 0,1-1 0,-1 0 0,0-1 0,0 1 0,0-1 0,-1 1 0,1-1 0,-1 0 0,0-1 0,-1 1 0,1 0 0,-1-1 0,0 1 0,0-1 0,1-9 0,1-10 0,-2 0 0,0-1 0,-2 1 0,-1-1 0,0 1 0,-8-37 0,7 57 5,1 0-1,-1 0 1,0 0-1,0 1 1,0-1-1,-1 0 1,1 1-1,-1-1 1,0 1-1,-1 0 1,1 0-1,-1 0 1,0 1-1,1-1 1,-2 1-1,1 0 1,0 0-1,-1 0 1,1 1-1,-1-1 1,0 1-1,0 0 1,0 1-1,-5-2 1,-11-2-256,0 2 0,0 0 0,-1 2 0,-31 1 0,45 0 28,-24 0-6603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0:23.25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136 0 24575,'-1'8'0,"0"0"0,-1 0 0,0 0 0,0-1 0,0 1 0,-1-1 0,-1 0 0,1 1 0,-8 10 0,-8 17 0,10-13 0,-9 17 0,2 0 0,1 2 0,-11 49 0,26-87 0,-1-1 0,1 1 0,-1-1 0,1 1 0,0 0 0,0-1 0,0 1 0,1 0 0,-1-1 0,1 1 0,-1-1 0,1 1 0,0-1 0,0 1 0,0-1 0,0 1 0,0-1 0,1 0 0,-1 1 0,1-1 0,-1 0 0,1 0 0,0 0 0,0-1 0,0 1 0,0 0 0,0-1 0,0 1 0,1-1 0,-1 0 0,0 1 0,1-1 0,-1 0 0,1-1 0,-1 1 0,4 0 0,10 3 0,0-2 0,0 0 0,0-1 0,28-1 0,-30 0 0,56 0 0,-33 2 0,-1-2 0,1-2 0,0-1 0,0-2 0,39-10 0,-60 8 0,0 0 0,19-11 0,13-6 0,-26 15-99,53-25-1167,-59 24-5560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0:23.81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80 1 24575,'0'10'0,"-1"0"0,-1 0 0,0 0 0,-4 13 0,-5 20 0,7 1 0,3 67 0,2-75 0,-2-1 0,-1 0 0,-9 50 0,4-40 0,1 0 0,2 1 0,3 49 0,1-89-151,0 0-1,0 0 0,-1 0 0,1 0 1,-1 0-1,-1 0 0,1-1 1,-4 8-1,-7 8-6674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0:25.08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92 1 24575,'-1'10'0,"-1"0"0,1 0 0,-2 0 0,1-1 0,-1 1 0,-1 0 0,-7 14 0,5-11 0,1 0 0,0 0 0,-5 23 0,6-1 0,1-1 0,3 44 0,1-47 0,-2 1 0,0-1 0,-9 40 0,0-5 0,3 1 0,3-1 0,6 102 0,0-49 0,-3 24 0,3 146 0,0-269 0,0 0 0,1 0 0,2 0 0,0-1 0,9 25 0,-13-42 0,0 0 0,-1-1 0,1 1 0,0 0 0,0 0 0,0-1 0,0 1 0,0-1 0,0 1 0,0-1 0,1 1 0,-1-1 0,0 0 0,1 1 0,-1-1 0,1 0 0,0 0 0,-1 0 0,1 0 0,0-1 0,0 1 0,-1 0 0,1-1 0,0 1 0,0-1 0,0 1 0,0-1 0,0 0 0,0 0 0,0 0 0,0 0 0,-1 0 0,1-1 0,0 1 0,0 0 0,0-1 0,0 0 0,0 1 0,-1-1 0,1 0 0,0 0 0,-1 0 0,1 0 0,2-2 0,5-3 0,-2-1 0,1 1 0,-1-1 0,0-1 0,0 1 0,-1-1 0,7-12 0,6-15 0,23-56 0,12-24 0,30-49 0,-76 147 0,-2 0 0,0-1 0,-1 0 0,-1-1 0,0 1 0,-1-1 0,0-32 0,-3 46 0,-1 0 0,1 1 0,-1-1 0,1 0 0,-2 1 0,1-1 0,0 1 0,-1-1 0,0 1 0,0 0 0,0 0 0,0 0 0,-1 0 0,1 0 0,-1 0 0,0 1 0,0-1 0,-5-3 0,-3 0 0,0-1 0,0 2 0,-1-1 0,0 2 0,-16-6 0,-27-12-94,22 8-224,-1 1 0,0 2 1,-60-12-1,67 20-6508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0:25.5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123 0 24575,'-5'0'0,"-1"5"0,-1 6 0,2 7 0,-3 0 0,-1 7 0,2 3 0,2 3 0,-4-4 0,1-2 0,1 4 0,1 3 0,3 1 0,-8-6 0,-3-2 0,1-6-8191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0:25.86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24575,'0'0'-8191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0:26.27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85 0 24575,'2'97'0,"-5"106"0,-10-113 0,7-62 0,-2 37 0,6-19 0,0 9 0,-13 72 0,-15 93 0,26-194-1365,0-3-5461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0:26.65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1 119 24575,'37'-2'0,"0"-2"0,0-1 0,44-13 0,-35 7 0,57-5 0,-89 14 0,0-1 0,-1 0 0,1-1 0,-1-1 0,14-6 0,-12 4 0,1 1 0,0 1 0,20-4 0,34 2-1365,-39 6-5461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3:23.2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5 226 24575,'2'44'0,"10"60"0,-6-69 0,-2 0 0,-1 71 0,-11-74 0,8-32 0,0 0 0,0 1 0,0-1 0,0 0 0,0 0 0,0 0 0,0 0 0,0 1 0,0-1 0,-1 0 0,1 0 0,0 0 0,0 0 0,0 1 0,0-1 0,0 0 0,-1 0 0,1 0 0,0 0 0,0 0 0,0 0 0,0 0 0,-1 0 0,1 1 0,0-1 0,0 0 0,0 0 0,-1 0 0,1 0 0,0 0 0,0 0 0,0 0 0,-1 0 0,1 0 0,0 0 0,0 0 0,0 0 0,-1 0 0,1-1 0,0 1 0,-6-16 0,0-23 0,2-1 0,3 0 0,5-76 0,1 81 0,1 0 0,2 0 0,1 1 0,2 1 0,22-48 0,-30 75 0,1 0 0,0 0 0,0 1 0,0 0 0,0 0 0,1 0 0,0 0 0,8-5 0,-9 7 0,0 0 0,0 0 0,0 0 0,1 1 0,-1-1 0,0 1 0,1 0 0,0 1 0,0-1 0,-1 1 0,11-2 0,-11 4 0,1 0 0,0 0 0,-1 0 0,1 1 0,0-1 0,-1 1 0,0 0 0,1 0 0,-1 1 0,0-1 0,0 1 0,-1 0 0,1 0 0,0 0 0,-1 1 0,0-1 0,4 6 0,4 5 0,-1 1 0,0 0 0,9 20 0,-14-23 0,-1-1 0,0 1 0,-1-1 0,0 1 0,0 0 0,-2 0 0,2 15 0,-6 91 0,1-55 0,1-46 0,0-3 0,1-1 0,1 1 0,0-1 0,5 25 0,-6-35 0,1 0 0,0 0 0,1 0 0,-1 0 0,0 0 0,1 0 0,0 0 0,0 0 0,0-1 0,0 1 0,0-1 0,0 1 0,1-1 0,-1 0 0,1 0 0,0 0 0,-1 0 0,1 0 0,0-1 0,0 1 0,0-1 0,0 0 0,0 0 0,6 1 0,16 2 0,0-1 0,0-2 0,0 0 0,0-1 0,49-9 0,-47 0-1365,-6-3-5461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0:27.9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24575,'4'1'0,"-1"0"0,0 0 0,1 0 0,-1 0 0,0 0 0,1 1 0,2 1 0,8 4 0,30 9 0,-2 2 0,0 1 0,74 49 0,-94-55 0,0-1 0,1-1 0,46 15 0,-40-15 0,-1 0 0,30 16 0,-4 1 14,2-2 0,70 21-1,67 30-1718,-160-63 1381,0-2 1,0-2 0,1 0-1,69 8 1,25 7-317,-107-19 1013,34 16-1,-35-13-14,34 11 0,229 41-377,-211-50 356,-16-2 332,70 1 1,-111-8-665,1 0-1,0 1 1,-1 0-1,1 1 1,22 10 0,-21-7 1,1-1 0,1-1 0,30 4 0,40-4-12,-50-4 72,46 7-1,-10 0 261,151-2-1,-20-3-350,-169 0-316,0 3 0,-1 0-1,56 19 1,-69-18-6485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0:28.74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1155 24575,'7'-5'0,"-1"0"0,1 0 0,0 1 0,0 0 0,1 0 0,-1 1 0,9-3 0,7-3 0,24-13 0,78-50 0,-106 60 0,0 2 0,2 0 0,32-11 0,-31 14 0,0-2 0,38-21 0,-30 14 0,1 1 0,0 1 0,1 2 0,0 1 0,43-8 0,40-14 0,-88 24 0,-6 3 0,-1-1 0,24-13 0,-20 9 0,1 2 0,-1 1 0,1 1 0,1 1 0,48-5 0,50-11 0,-50 6 0,-55 13 0,1-1 0,-1-1 0,1 0 0,28-13 0,12-7 0,0 2 0,2 3 0,110-20 0,-148 36 0,0-2 0,0 0 0,-1-2 0,1 0 0,25-15 0,-26 12 0,0 2 0,1 0 0,0 2 0,0 0 0,47-6 0,27-7 0,-70 14 0,39-4 0,15-3 0,-42 5 0,-24 5 0,1-1 0,-1 0 0,0-1 0,23-10 0,5-5 0,0 3 0,2 1 0,-1 3 0,85-14 0,-101 21 0,0-2 0,0-1 0,44-20 0,-37 14 0,52-15 0,-28 13 0,-35 9 0,0 1 0,52-8 0,101-12 0,-163 25 27,0-1 0,0-1 0,0 0-1,26-12 1,-23 9-527,0 0 1,23-4-1,-15 6-6326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0:30.6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24575,'22'9'0,"-3"0"0,127 16 0,-140-24 0,11 2 0,-1 1 0,0 1 0,0 0 0,29 15 0,-21-8 0,1-2 0,1-1 0,-1-1 0,44 8 0,76 12 0,-114-24 0,62 1 0,-64-5 0,0 2 0,51 9 0,10 3-1365,-61-11-5461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1:10.0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3:11.48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89 24575,'22'-8'0,"-3"-1"0,0 5 0,1 1 0,0 1 0,35 1 0,-36 1 0,-1 0 0,1-1 0,0-2 0,29-6 0,-11-3 0,0 2 0,1 1 0,0 3 0,67-5 0,-63 10 0,241 5 0,-182 9 0,14 1 0,3 1 0,-78-8 0,53 1 0,-58-7-1365,-2-1-5461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4:01.30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225 180 24575,'0'-8'0,"0"0"0,-1 1 0,1-1 0,-2 0 0,1 0 0,-1 0 0,0 1 0,0-1 0,-1 1 0,-7-13 0,8 16 0,-1 1 0,0-1 0,0 1 0,0 0 0,-1 0 0,1 0 0,-1 0 0,1 0 0,-1 1 0,0 0 0,0 0 0,0 0 0,0 0 0,-1 0 0,1 1 0,0 0 0,-1 0 0,1 0 0,0 1 0,-7-1 0,9 1 0,-1 0 0,0 0 0,1 0 0,-1 0 0,0 1 0,1-1 0,-1 1 0,0 0 0,1 0 0,-1 0 0,1 0 0,-1 0 0,1 0 0,0 1 0,0-1 0,-1 1 0,1 0 0,0-1 0,0 1 0,0 0 0,-3 4 0,-1 4 0,0-1 0,1 1 0,0 0 0,-4 12 0,2-6 0,3-5 0,0-1 0,0 1 0,1 0 0,1 0 0,0 0 0,0 0 0,1 0 0,1 0 0,-1 1 0,4 21 0,-2-28 0,0 0 0,0 0 0,0-1 0,1 1 0,-1 0 0,1-1 0,1 1 0,-1-1 0,0 0 0,1 1 0,0-1 0,0-1 0,0 1 0,1 0 0,-1-1 0,1 1 0,0-1 0,0 0 0,0 0 0,0-1 0,1 1 0,-1-1 0,1 0 0,-1 0 0,1-1 0,9 3 0,1-1 0,1 0 0,-1-1 0,1-1 0,0 0 0,0-1 0,-1-1 0,1-1 0,29-6 0,-41 7 0,-1-1 0,0 1 0,0-1 0,0 0 0,0 0 0,0 0 0,0 0 0,-1 0 0,1-1 0,-1 1 0,0-1 0,1 0 0,-1 0 0,0 0 0,-1 0 0,1 0 0,0 0 0,-1 0 0,0 0 0,0-1 0,0 1 0,0-1 0,1-5 0,0-8 0,-1-1 0,-1 1 0,-2-29 0,0 20 0,1-25 0,2 31 0,-1 0 0,-1 0 0,-1 0 0,-6-23 0,8 42 0,0 1 0,0-1 0,0 0 0,0 1 0,0-1 0,0 0 0,-1 1 0,1-1 0,0 1 0,0-1 0,-1 0 0,1 1 0,0-1 0,-1 1 0,1-1 0,-1 1 0,1-1 0,-1 1 0,1-1 0,-1 1 0,1-1 0,-2 0 0,-4 11 0,-1 27 0,1 292 0,9-180 0,-4-136 0,1 0 0,1-1 0,0 1 0,1 0 0,0-1 0,1 1 0,0-1 0,1 0 0,10 22 0,-11-31 0,-1 0 0,1-1 0,0 1 0,0 0 0,0-1 0,0 0 0,1 0 0,-1 0 0,1 0 0,-1 0 0,1-1 0,0 0 0,-1 1 0,1-1 0,0-1 0,0 1 0,6 0 0,10 0 0,0 0 0,24-3 0,-21 1 0,-17 1 0,0 0 0,1-1 0,-1 0 0,0 0 0,1-1 0,-1 1 0,0-1 0,0-1 0,0 1 0,-1-1 0,11-6 0,-7 1 0,0 1 0,-1-1 0,0-1 0,0 0 0,11-15 0,22-27 0,-27 35 0,-1-1 0,-1 0 0,14-24 0,-15 22 0,-1 0 0,-1-1 0,-1-1 0,-1 1 0,0-1 0,-2-1 0,0 1 0,2-35 0,-8-15 0,-1 44 0,5-53 0,-2 77 0,-1-1 0,1 0 0,0 1 0,0-1 0,1 1 0,-1-1 0,1 1 0,0 0 0,0 0 0,0-1 0,0 1 0,0 1 0,1-1 0,-1 0 0,1 1 0,0-1 0,0 1 0,0 0 0,0-1 0,0 2 0,0-1 0,1 0 0,-1 1 0,1-1 0,-1 1 0,1 0 0,-1 0 0,1 0 0,0 1 0,-1-1 0,7 1 0,0 0 0,1 0 0,0 0 0,-1 1 0,1 0 0,-1 1 0,1 1 0,-1-1 0,0 1 0,19 9 0,4 3 0,49 16 0,-55-23 0,-1 1 0,-1 2 0,39 21 0,-58-27 0,1-1 0,-1 1 0,0 0 0,-1 1 0,1 0 0,-1-1 0,0 2 0,0-1 0,-1 0 0,0 1 0,0 0 0,-1 0 0,0 0 0,0 1 0,0-1 0,-1 1 0,2 12 0,-1 8 0,-1 1 0,-1 0 0,-4 45 0,0 32 0,3-103 0,1 0 0,0 0 0,-1 0 0,1 0 0,0 0 0,0 0 0,1 0 0,-1 0 0,1 0 0,-1 0 0,1-1 0,0 1 0,0-1 0,0 1 0,0-1 0,0 0 0,1 1 0,-1-1 0,1-1 0,0 1 0,-1 0 0,1-1 0,0 1 0,0-1 0,0 0 0,0 0 0,0 0 0,0 0 0,0 0 0,7 0 0,10 1 0,0 0 0,0-2 0,38-3 0,-30 1 0,-16 2 0,0 0 0,0-1 0,0-1 0,0 0 0,-1 0 0,1-1 0,-1-1 0,1 0 0,-1-1 0,-1 0 0,1 0 0,-1-1 0,0 0 0,0-1 0,0 0 0,-1-1 0,15-16 0,34-33 0,-39 40 0,32-36 0,-38 38 0,1 0 0,24-18 0,-22 19 0,28-29 0,-39 37 0,-1 0 0,0 0 0,0 0 0,0 0 0,-1 0 0,0-1 0,0 0 0,-1 1 0,3-13 0,-2 1 0,-1-1 0,0-31 0,-2 50 0,0-1 0,0 1 0,0 0 0,1-1 0,-1 1 0,0-1 0,0 1 0,0 0 0,0-1 0,0 1 0,0 0 0,0-1 0,0 1 0,0 0 0,-1-1 0,1 1 0,0 0 0,0-1 0,0 1 0,0 0 0,0-1 0,-1 1 0,1 0 0,0 0 0,0-1 0,0 1 0,-1 0 0,1-1 0,0 1 0,0 0 0,-1 0 0,1 0 0,0-1 0,-1 1 0,1 0 0,0 0 0,-1 0 0,1 0 0,-13 9 0,-7 24 0,8 3 0,3 0 0,-10 63 0,15-71 0,-3 23 0,3 1 0,2-1 0,6 73 0,-4-121 0,1 1 0,-1-1 0,0 1 0,1-1 0,0 0 0,0 1 0,0-1 0,0 0 0,1 0 0,-1 0 0,1 0 0,0 0 0,-1 0 0,1 0 0,1-1 0,-1 1 0,0-1 0,1 1 0,-1-1 0,1 0 0,0 0 0,4 3 0,-1-3 0,0 0 0,0 0 0,1 0 0,-1 0 0,0-1 0,1 0 0,0-1 0,-1 1 0,1-1 0,11-2 0,-5 1 0,0-1 0,1 0 0,-1-1 0,0-1 0,0 0 0,0-1 0,-1 0 0,1-1 0,-1 0 0,-1-1 0,1 0 0,-1-1 0,0-1 0,-1 1 0,0-2 0,-1 1 0,0-1 0,0-1 0,9-14 0,33-52 0,-38 60 0,-1-1 0,-1 0 0,0 0 0,-2-1 0,11-27 0,-11 14 0,-2-1 0,-1 0 0,-1 0 0,0-46 0,-7 395 0,3-182 0,-4-108 0,-1 0 0,-1 0 0,-1-1 0,-1 0 0,-1 0 0,-13 25 0,18-42 0,-2 6 0,-45 127 0,40-104 0,-2 1 0,-2-2 0,-20 40 0,6-5 0,19-46 0,-20 42 0,25-61 0,1 0 0,-1 0 0,0-1 0,-1 1 0,1-1 0,-1 0 0,0 0 0,0 0 0,-1-1 0,1 1 0,-9 4 0,-29 11 0,-68 21 0,36-14 0,71-26 0,1 1 0,-1-1 0,0 0 0,0 0 0,0 0 0,1 0 0,-1-1 0,0 0 0,0 0 0,0 0 0,0 0 0,0 0 0,0-1 0,0 0 0,0 0 0,1 0 0,-7-2 0,7 1 0,-1-1 0,0 0 0,1 1 0,0-1 0,-1 0 0,1-1 0,1 1 0,-1-1 0,0 1 0,1-1 0,-1 0 0,1 0 0,0 0 0,1 0 0,-3-5 0,-3-12 0,1-1 0,0 0 0,2 0 0,-3-32 0,4-90 0,3 139 0,1-3 0,0-1 0,0 1 0,0-1 0,1 1 0,0 0 0,1 0 0,0 0 0,0 0 0,1 0 0,4-7 0,2 0 0,1 0 0,0 0 0,22-20 0,-28 30 0,0 1 0,1 0 0,-1 1 0,1-1 0,0 1 0,0 0 0,0 1 0,0-1 0,1 1 0,-1 0 0,1 1 0,-1 0 0,11-1 0,12 0 0,53 4 0,-43 0 0,380 0 0,-294-2 0,-114 0 24,0 0 0,0-1 0,0 0 0,16-4 0,-24 4-102,0 0 0,0 0 0,0-1-1,1 1 1,-1-1 0,-1 1 0,1-1 0,0 0 0,0 0-1,-1 0 1,1-1 0,-1 1 0,1-1 0,-1 1 0,0-1-1,0 0 1,0 0 0,2-4 0,4-16-6748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4:21.46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8843 4649 24575,'-714'0'0,"697"1"0,0 1 0,0 1 0,0 1 0,0 0 0,-23 9 0,17-5 0,-44 9 0,24-11 0,-166 23 0,117-17 0,-70 4 0,152-15-33,-47-1-335,-105 16 1,90-7 318,0-4 1,-121-6-1,73-1 41,-457 2 930,543-1-922,-57-11 0,1-1 0,72 11 0,0-2 0,1 0 0,-1-1 0,-21-9 0,22 7 0,-1 1 0,0 0 0,0 2 0,-21-3 0,-251 4 0,149 5 0,-328-2 0,424 2 61,-60 11 1,-33 2-1491,-550-14-133,331-3 1362,-113 2-1013,425-2 1213,-59-11 0,-36-1 0,110 13-8,-19 1 77,1-3 0,-59-10 0,47 5 556,-1 2 0,0 4 0,-66 4 0,20 1 866,65-3-1432,-14-1-48,1 2-1,-97 16 1,119-12-11,-63 2 0,63-7 0,1 3 0,-34 5 0,46-3 0,0-1 0,0-1 0,0-1 0,0 0 0,-1-2 0,1-1 0,-1 0 0,-28-6 0,-69-19 0,-131-34 0,222 51 0,0-1 0,1-2 0,0 0 0,1-1 0,-42-31 0,55 36 0,0 1 0,-25-12 0,-19-11 0,39 18 0,-1 1 0,0 1 0,-1 1 0,-32-12 0,-81-16 0,52 17 0,62 13 0,2 0 0,-1 0 0,1-2 0,0 0 0,-22-17 0,-33-19 0,66 43 0,0 0 0,1-1 0,-1 0 0,1 0 0,0 0 0,-1 0 0,2 0 0,-1-1 0,0 0 0,1 0 0,-1 0 0,1 0 0,0 0 0,1-1 0,-1 1 0,1-1 0,0 0 0,0 0 0,0 0 0,0 0 0,1 0 0,0 0 0,0 0 0,0-7 0,-2-18 0,2 0 0,1 0 0,1 0 0,1 0 0,2 0 0,14-55 0,-16 79 0,0 0 0,1-1 0,0 1 0,0 1 0,1-1 0,0 0 0,0 1 0,0 0 0,0 0 0,1 0 0,0 1 0,6-6 0,9-3 0,0 0 0,24-12 0,9-5 0,-25 13 0,1 2 0,59-21 0,-14 6 0,-14-4 0,-46 25 0,1 0 0,31-13 0,112-26 0,-60 20 0,-80 21 0,-1 0 0,0-1 0,19-13 0,-20 12 0,0 0 0,0 1 0,28-9 0,41-5 0,47-14 0,-80 12 0,-41 18 0,1 1 0,0-1 0,0 2 0,0 0 0,16-3 0,92-16-739,120-15 614,-56 9 125,-159 26 56,-1-2 0,1 0 0,26-11 1,-27 8 102,0 1 1,1 1 0,27-2 0,52-6-160,-60 7 0,59-2 0,42-6 0,-1 0 0,-114 14 0,19 1 0,-1-3 0,59-10 0,-47 5 0,1 2 0,0 4 0,66 5 0,-20-1 0,1697-2 0,-1790-1 0,1-1 0,0-1 0,-1 0 0,1-1 0,-1 0 0,16-7 0,-13 4 0,0 1 0,0 1 0,33-5 0,49-2 0,124-7 0,-159 17 0,90-13 0,-95 7 0,79-14 0,-119 19 0,1 1 0,20 0 0,-26 2 0,0 0 0,0-1 0,0-1 0,-1 0 0,27-8 0,-15 0 0,0 1 0,0 1 0,1 2 0,0 1 0,0 0 0,48 0 0,70 7 0,73-3 0,-129-12 0,-59 7 0,37-2 0,-14 6 0,-3 0 0,78-12 0,-59 5 0,1 4 0,128 5 0,-76 3 0,-51-2 0,48 0 0,-101-2 0,-1 0 0,1-2 0,-1 0 0,31-10 0,-27 3 0,-1 0 0,-1-1 0,0-1 0,-1-1 0,0 0 0,-1-1 0,0-1 0,18-23 0,-13 13 0,-1-2 0,-2 0 0,0-1 0,24-52 0,-24 47 0,-13 25 0,0 0 0,0-1 0,-1 1 0,0-1 0,3-13 0,-6 20 0,-1 0 0,1-1 0,-1 1 0,0 0 0,0-1 0,0 1 0,0-1 0,0 1 0,-1 0 0,1-1 0,-1 1 0,1 0 0,-1-1 0,0 1 0,0 0 0,0 0 0,0 0 0,-1 0 0,1 0 0,0 0 0,-1 0 0,1 0 0,-1 0 0,0 1 0,0-1 0,-3-2 0,0 1 0,-1-1 0,0 1 0,-1 1 0,1-1 0,0 1 0,-1 0 0,0 0 0,1 1 0,-1 0 0,0 0 0,0 1 0,1-1 0,-1 1 0,0 1 0,-7 1 0,-16 2 0,1 2 0,-31 11 0,47-14 0,-162 50 0,57 0 0,37-25 0,-136 30 0,192-54 0,0-1 0,0-1 0,-34-2 0,28-1 0,-39 5 0,56-1 0,1 0 0,0 1 0,0 0 0,-13 7 0,13-5 0,-1-1 0,0 0 0,-17 3 0,-27-1 0,-1-3 0,-102-6 0,47-1 0,20 4 0,-100-3 0,106-11 0,59 7 0,-37-2 0,-58 8 0,86 2 0,1-2 0,-1-1 0,-71-12 0,59 5 0,-1 1 0,0 3 0,-98 5 0,-32-1 0,69-14 0,-28-1 0,46 17 0,53 0 0,-78-7 0,95 1 0,-1-2 0,-27-10 0,31 8 0,-1 2 0,0 0 0,-27-2 0,-39 4 0,50 3 0,-53-8 0,33 1 0,-60 1 0,42 3 0,-13-9 0,59 7 0,-33-1 0,-15 5 0,45 3 0,1-2 0,-59-10 0,16 1 0,1 3 0,-1 2 0,-92 8 0,36-1 0,-2503-2 0,2616-1 0,0-1 0,0-1 0,0-1 0,0 0 0,-21-9 0,14 5 0,-39-8 0,50 13 0,-1 0 0,1-1 0,-1-1 0,1 0 0,0-1 0,1 0 0,0-1 0,0-1 0,0 0 0,1 0 0,0-1 0,0-1 0,-18-20 0,-21-24 0,41 45 0,0-1 0,1 0 0,0 0 0,0-1 0,1 0 0,1-1 0,-13-24 0,19 32 0,-3-6 0,0 0 0,-1 0 0,0 0 0,0 1 0,-1 0 0,-11-14 0,5 7 0,1 1 0,0-2 0,1 0 0,1 0 0,1 0 0,0-1 0,1 0 0,1-1 0,1 0 0,-3-23 0,7 38 0,1 0 0,0 0 0,1 0 0,-1 0 0,1 0 0,-1 0 0,1 0 0,0 0 0,1 0 0,-1 0 0,1 1 0,0-1 0,0 0 0,0 1 0,0 0 0,0-1 0,1 1 0,-1 0 0,1 0 0,0 0 0,0 1 0,0-1 0,1 1 0,3-3 0,8-4 0,1 0 0,0 2 0,0-1 0,20-5 0,-14 8 0,1 0 0,-1 1 0,1 1 0,0 1 0,35 1 0,-29 1 0,1-1 0,47-8 0,13-7 0,-46 9 0,56-16 0,-40 6 0,52-18 0,-58 17 0,91-18 0,-117 32 0,52-3 0,-51 6 0,51-8 0,-6-2 0,-1 4 0,2 3 0,94 6 0,-37 1 0,-30-2 0,120-3 0,-133-12 0,-60 9 0,37-3 0,394 5 0,-237 5 0,283-2 0,-479 1 0,1 2 0,32 7 0,-28-4 0,37 2 0,-56-6 0,1 0 0,0 1 0,-1 0 0,1 1 0,20 10 0,-18-7 0,1-1 0,32 7 0,13-2 0,-17-2 0,0-2 0,50 1 0,1006-7 0,-505-3 0,883 2 0,-1434-2 0,60-11 0,34-1 0,-102 14 0,0-2 0,-1-1 0,1-1 0,-1-3 0,0 0 0,-1-3 0,39-14 0,-61 18 0,1 0 0,-1-1 0,0 0 0,13-10 0,-21 13 0,-1 1 0,-1-1 0,1 0 0,0 0 0,-1 0 0,0-1 0,0 1 0,0-1 0,0 1 0,-1-1 0,0 0 0,0 0 0,0 0 0,2-10 0,1-26 0,-2 1 0,-1-1 0,-6-60 0,0 4 0,5 22 0,-3-67 0,1 138 0,0-1 0,0 0 0,0 1 0,0-1 0,-1 1 0,0-1 0,0 1 0,0 0 0,-1 0 0,1 0 0,-1 0 0,0 0 0,0 1 0,0-1 0,-1 1 0,1 0 0,-1 0 0,0 0 0,-6-4 0,-8-3 0,-1 0 0,0 1 0,-24-7 0,19 7 0,-233-85 0,234 84-408,0-1 0,-23-15 0,25 12-8,-2 2 1,-26-10 0,-41-7 287,62 22 13,1-1-1,0-2 1,-35-18-1,29 12 84,-1 1 0,0 2 0,-48-13 0,-112-15 42,182 39 15,-17-3 369,1-1 1,-47-15-1,35 7-208,0 1 0,-1 2-1,0 2 1,-1 2 0,0 1-1,-73 1 1,71 5-157,1-2-1,-64-11 1,36 4-66,-2 3 0,-120 7 0,74 1 31,-349-2 707,454 2-701,-1 0 0,0 0 0,1 1 0,-1 1 0,1 0 0,-19 10 0,-32 8 0,46-17 0,-106 23 0,62-15 0,0 2 0,1 3 0,-107 46 0,125-48 0,-1-3 0,0-1 0,-50 5 0,0 1 0,47-9-23,30-6-107,0 0 0,0 1 0,1 1 0,-29 12 0,25-9 111,1-1 1,-1-1-1,0-1 0,-1 0 0,1-2 0,-33 1 0,-33 5 17,-80 4 68,80-9-1218,1 9 880,57-7 299,-36 1 0,-397-4 1554,237-5-1051,209 2-530,-10 1 0,1-1 0,0-1 0,-1-2 0,1 0 0,-47-14 0,20-1 0,-78-23 0,96 34 0,3 1 0,1-1 0,0-2 0,1 0 0,-42-21 0,34 11 0,-1 1 0,-1 2 0,0 1 0,-52-11 0,-145-49 0,129 36 0,31 18 0,-87-14 0,121 27 0,-9 1-59,1 3 0,-94 3 1,78 2-1131,32 0-5637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3:15.24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24575,'1'39'0,"1"-1"0,13 65 0,-7-58 0,-6-29 0,0 0 0,2 0 0,0-1 0,0 0 0,8 17 0,-5-14 0,0 2 0,-2-1 0,0 0 0,-1 1 0,-1 0 0,0 24 0,10 51 0,-5-41 0,-2 1 0,-3-1 0,-4 64 0,1-62 0,-6-22 0,6-34 0,0 0 0,0 0 0,0 0 0,0 1 0,0-1 0,0 0 0,0 0 0,0 0 0,0 0 0,0 1 0,0-1 0,0 0 0,0 0 0,-1 0 0,1 0 0,0 1 0,0-1 0,0 0 0,0 0 0,0 0 0,0 0 0,-1 0 0,1 0 0,0 1 0,0-1 0,0 0 0,0 0 0,-1 0 0,1 0 0,0 0 0,0 0 0,0 0 0,0 0 0,-1 0 0,1 0 0,0 0 0,0 0 0,0 0 0,-1 0 0,1 0 0,0 0 0,0 0 0,-7-16 0,-51-201-1365,52 187-5461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3:16.01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1 268 24575,'1'0'0,"0"-1"0,0 1 0,-1-1 0,1 1 0,0 0 0,0-1 0,0 0 0,0 1 0,0-1 0,-1 1 0,1-1 0,0 0 0,0 0 0,-1 1 0,1-1 0,-1 0 0,1 0 0,0 0 0,0-1 0,12-27 0,-3 9 0,-2 9 0,1 1 0,0 0 0,1 0 0,13-10 0,-10 10 0,-1-1 0,16-18 0,-20 20 0,0 1 0,1 0 0,1 0 0,-1 1 0,1 0 0,0 1 0,1 0 0,-1 0 0,1 1 0,0 0 0,1 1 0,-1 1 0,1 0 0,-1 0 0,1 1 0,0 1 0,16-1 0,-14 2 0,-1 0 0,0 0 0,1 1 0,-1 1 0,1 0 0,-1 1 0,0 1 0,0 0 0,-1 0 0,1 2 0,-1-1 0,0 2 0,-1-1 0,1 1 0,12 11 0,-20-14 0,-1 0 0,1 0 0,-1 0 0,0 1 0,0-1 0,0 1 0,-1 0 0,1 0 0,-1 0 0,-1 0 0,1 0 0,-1 0 0,1 0 0,-1 0 0,-1 1 0,1-1 0,-1 0 0,0 1 0,-1 9 0,-1-5 0,1 0 0,-2 0 0,1 0 0,-1 0 0,-1-1 0,0 1 0,0-1 0,-1 0 0,-8 12 0,-5 2 0,-1-1 0,-1-1 0,-26 21 0,-17 18 0,54-52 14,-1 0-1,0 0 0,0 0 0,0-1 1,-1-1-1,0 0 0,0 0 1,-22 6-1,6-3-508,0-2 0,-50 7 0,49-11-6331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3:16.84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264 152 24575,'0'-19'0,"1"9"0,-1 0 0,-1 0 0,1 0 0,-5-16 0,4 23 0,0 0 0,0 0 0,0 0 0,0 0 0,-1 0 0,0 1 0,1-1 0,-1 1 0,0-1 0,0 1 0,-1-1 0,1 1 0,0 0 0,-1 0 0,1 0 0,-1 0 0,0 1 0,-4-3 0,-1 1 0,1 0 0,-1 0 0,1 1 0,-1 0 0,0 0 0,1 1 0,-1 0 0,0 0 0,0 1 0,0 0 0,-11 2 0,14-2 0,1 1 0,0 0 0,-1 0 0,1 1 0,0-1 0,0 1 0,0 0 0,0 0 0,0 0 0,0 1 0,1-1 0,-1 1 0,1 0 0,0 0 0,0 0 0,0 1 0,0-1 0,0 1 0,1-1 0,-1 1 0,-1 5 0,-3 5 0,2 0 0,0 0 0,1 0 0,0 1 0,1-1 0,1 1 0,0 0 0,1 0 0,1 0 0,0 0 0,1 0 0,1 0 0,0 0 0,6 21 0,-4-29 0,0 0 0,0-1 0,1 1 0,0-1 0,0 0 0,0 0 0,1-1 0,0 1 0,0-1 0,0 0 0,0-1 0,1 0 0,0 0 0,0 0 0,12 4 0,-17-7 4,-1-1-1,1 0 0,-1 1 1,1-1-1,-1 0 0,1 0 1,0 1-1,-1-1 0,1 0 1,-1-1-1,1 1 0,0 0 0,-1 0 1,1-1-1,-1 1 0,1-1 1,-1 1-1,1-1 0,-1 0 1,0 0-1,1 1 0,-1-1 1,0 0-1,1 0 0,-1 0 1,0 0-1,0-1 0,0 1 1,0 0-1,0 0 0,0-1 1,0 1-1,-1 0 0,1-1 1,1-2-1,1-4-251,-1 0 1,1 0-1,-1 0 1,-1 0-1,2-13 1,-1-7-6579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3:29.02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284 108 24575,'-2'0'0,"0"-1"0,0 1 0,-1-1 0,1 0 0,0 0 0,0 0 0,0 0 0,0 0 0,0-1 0,0 1 0,0-1 0,1 1 0,-3-4 0,-14-8 0,-18-10 0,22 13 0,-2 0 0,1 1 0,-21-8 0,33 16 0,-1-1 0,1 1 0,-1 0 0,0 0 0,1 1 0,-1-1 0,0 1 0,0-1 0,1 1 0,-1 0 0,0 1 0,0-1 0,1 0 0,-1 1 0,0 0 0,1 0 0,-1 0 0,1 1 0,-1-1 0,-5 4 0,7-3 0,-1 1 0,1-1 0,-1 1 0,1-1 0,0 1 0,0 0 0,0 0 0,0 0 0,0 0 0,1 1 0,0-1 0,-1 0 0,1 1 0,0-1 0,1 1 0,-2 5 0,1 8 0,-1 0 0,3 20 0,-1-24 0,1 34 0,4 119 0,-4-163 0,-1 1 0,0 0 0,1-1 0,0 1 0,0-1 0,0 1 0,0-1 0,0 1 0,1-1 0,0 0 0,-1 0 0,1 0 0,0 0 0,1 0 0,-1 0 0,0 0 0,1-1 0,0 1 0,-1-1 0,1 1 0,4 1 0,2 1 0,1-1 0,0 0 0,1-1 0,-1 0 0,17 3 0,8 2 0,-31-7 0,0 1 0,0 0 0,0-1 0,0 1 0,-1 1 0,1-1 0,-1 0 0,0 1 0,0 0 0,0 0 0,0 0 0,0 0 0,0 0 0,-1 1 0,0-1 0,1 1 0,-1-1 0,-1 1 0,1 0 0,0 0 0,-1 0 0,0 0 0,0 0 0,0 0 0,0 4 0,1 10 0,0 0 0,-1 0 0,-2 0 0,-2 26 0,3-40 0,-1-1 0,0 0 0,1 1 0,-1-1 0,0 0 0,-1 0 0,1 0 0,-1 0 0,1 0 0,-1 0 0,0 0 0,0-1 0,0 1 0,0-1 0,0 1 0,-1-1 0,1 0 0,-1 0 0,0 0 0,0 0 0,1 0 0,-7 2 0,5-2 0,-1-1 0,1 1 0,-1-1 0,1 0 0,-1 0 0,1-1 0,-1 0 0,0 1 0,1-1 0,-1-1 0,0 1 0,1-1 0,-1 0 0,1 0 0,-1 0 0,-4-2 0,-9-4-455,0-2 0,-28-16 0,26 10-6371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3:17.32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24575,'0'10'0,"0"8"0,0 6 0,0 3 0,0 8 0,0 2 0,0 0 0,0-1 0,0 2 0,0 1 0,0-2 0,0-3 0,0 4 0,0-6-8191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3:17.70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24575,'0'0'-8191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3:18.52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121 0 24575,'0'254'0,"-2"-238"0,0-1 0,0 0 0,-1 0 0,-1 0 0,-1 0 0,-8 18 0,-9 31 0,12-26 0,2-2 0,-28 67 0,36-103 0,0 0 0,0 0 0,0 0 0,0 0 0,1 0 0,-1 0 0,-1 0 0,1 1 0,0-1 0,0 0 0,0 0 0,0 0 0,0 0 0,0 0 0,0 0 0,0 0 0,0 1 0,0-1 0,0 0 0,0 0 0,0 0 0,0 0 0,0 0 0,0 0 0,0 0 0,-1 0 0,1 0 0,0 0 0,0 1 0,0-1 0,0 0 0,0 0 0,0 0 0,0 0 0,0 0 0,-1 0 0,1 0 0,0 0 0,0 0 0,0 0 0,0 0 0,0 0 0,0 0 0,0 0 0,-1 0 0,1 0 0,0 0 0,0 0 0,0 0 0,0 0 0,0 0 0,0 0 0,0 0 0,-1 0 0,1-1 0,0 1 0,0 0 0,0 0 0,0 0 0,0 0 0,0 0 0,0 0 0,0 0 0,0 0 0,0 0 0,0 0 0,-1-1 0,1 1 0,0 0 0,-3-14 0,0-20 0,3 11 0,-1 5 0,0 0 0,1 1 0,1-1 0,1 0 0,0 1 0,1-1 0,1 1 0,11-28 0,3 2 0,-11 25 0,1 1 0,0-1 0,1 1 0,1 1 0,0 0 0,21-24 0,-26 36 0,1 0 0,-1 0 0,1 0 0,-1 1 0,1 0 0,0 0 0,1 1 0,-1-1 0,0 1 0,1 1 0,-1-1 0,1 1 0,9-1 0,14 1 0,52 3 0,-42-1 0,-31-1 0,-1 1 0,0 0 0,0 0 0,1 0 0,-1 1 0,0 0 0,-1 1 0,16 6 0,-19-6 0,0 0 0,1 0 0,-1 0 0,0 0 0,-1 1 0,1-1 0,0 1 0,-1 0 0,0 0 0,0 0 0,0 1 0,-1-1 0,1 1 0,-1 0 0,3 8 0,5 27 0,-1 1 0,-2-1 0,-2 1 0,-1 0 0,-4 68 0,0-100 0,0-1 0,1 0 0,-1 1 0,2-1 0,-1 0 0,1 0 0,4 11 0,-5-17 0,0 1 0,0-1 0,1 0 0,-1 0 0,1 1 0,-1-1 0,1 0 0,0 0 0,-1-1 0,1 1 0,0 0 0,0-1 0,1 1 0,-1-1 0,0 1 0,0-1 0,1 0 0,-1 0 0,1 0 0,-1 0 0,1-1 0,-1 1 0,1-1 0,-1 1 0,1-1 0,0 0 0,4 0 0,0-1-39,0-1-1,0 0 0,-1 0 0,1 0 1,-1-1-1,1 0 0,-1 0 0,0 0 1,10-8-1,-3 3-928,14-9-5858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3:19.08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84 1 24575,'-1'52'0,"3"0"0,14 80 0,-8-73 0,-3 0 0,-5 114 0,-2-81 0,2-81 15,-1 1 0,-1-1 0,0-1 0,0 1 0,-1 0 0,-1 0 0,-6 14 0,7-18-129,0 0 0,-1-1-1,0 0 1,0 0 0,0 0 0,0-1-1,-1 1 1,0-1 0,0 0 0,-1 0-1,1-1 1,-10 6 0,-5 0-6712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3:19.4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24575,'5'0'0,"6"0"0,7 0 0,9 0 0,6 0 0,2 0 0,-1 0 0,5 0 0,0 0 0,-2 0 0,-2 0 0,3 0 0,-1 0 0,0 0 0,-3 0 0,3 0 0,0 0 0,-6 0-8191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3:21.13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1 792 24575,'0'-2'0,"0"-1"0,1 1 0,-1 0 0,1 0 0,0-1 0,-1 1 0,1 0 0,0 0 0,1 0 0,-1 0 0,0 0 0,0 0 0,1 0 0,-1 0 0,1 1 0,0-1 0,0 1 0,-1-1 0,1 1 0,0-1 0,0 1 0,0 0 0,0 0 0,0 0 0,4-1 0,8-3 0,0 1 0,0 0 0,15-2 0,-9 2 0,70-11 0,-58 10 0,-1 0 0,53-17 0,-75 18 0,0 1 0,0-1 0,-1 0 0,1-1 0,-1 0 0,0-1 0,-1 1 0,1-2 0,-1 1 0,0-1 0,-1 0 0,0 0 0,8-12 0,-8 9 0,-1 0 0,0-1 0,-1 1 0,-1-1 0,1 0 0,-1 0 0,-1 0 0,2-22 0,2-12 0,-1 27 0,0 0 0,10-23 0,-10 28 0,0 0 0,-1 1 0,0-1 0,-1-1 0,-1 1 0,2-16 0,-4 22 0,0-1 0,0 1 0,0-1 0,-1 1 0,0 0 0,0-1 0,-1 1 0,0 0 0,0 0 0,-1 0 0,0 0 0,0 0 0,-1 1 0,0-1 0,0 1 0,0 0 0,-1 0 0,0 1 0,0-1 0,-11-8 0,-80-64 0,94 77 0,0-1 0,0 1 0,0 0 0,0 0 0,0 0 0,-1 0 0,1 1 0,0-1 0,-1 1 0,1-1 0,-1 1 0,1 0 0,0 0 0,-1 0 0,1 0 0,-1 0 0,1 0 0,-4 2 0,1-1 0,1 1 0,0 0 0,0 0 0,0 0 0,0 0 0,1 1 0,-1 0 0,1-1 0,-6 6 0,2 0 0,1-1 0,0 1 0,0 0 0,1 1 0,0-1 0,0 1 0,1 0 0,-5 15 0,2 8 0,3 1 0,0 0 0,2 0 0,2 0 0,4 40 0,-1 7 0,-4-47 0,2 0 0,1 0 0,2-1 0,2 1 0,14 50 0,-18-76 0,1-1 0,0 0 0,0 0 0,1-1 0,-1 1 0,1-1 0,1 1 0,-1-1 0,1 0 0,0-1 0,0 1 0,0-1 0,0 0 0,11 5 0,2 0 0,0-2 0,0 0 0,33 7 0,-43-12 0,-4-1 0,1 1 0,0-1 0,0-1 0,-1 1 0,1-1 0,0 1 0,0-2 0,0 1 0,-1 0 0,1-1 0,0 0 0,0 0 0,-1 0 0,1-1 0,-1 1 0,1-1 0,-1 0 0,0-1 0,7-3 0,-6 1 0,0 1 0,-1-1 0,1 0 0,-1-1 0,0 1 0,0-1 0,-1 0 0,1 0 0,-1 0 0,-1 0 0,1-1 0,-1 1 0,2-12 0,11-58 0,-12 53 0,0 2 0,2-1 0,1 0 0,1 1 0,12-29 0,-8 26 0,-2-1 0,-1 0 0,0-1 0,6-50 0,-9 49 0,1-18 0,-5 31 0,1 0 0,1 0 0,-1 0 0,2 0 0,0 1 0,8-18 0,-12 31 0,1-1 0,-1 1 0,0 0 0,1-1 0,-1 1 0,1-1 0,-1 1 0,1 0 0,-1-1 0,1 1 0,-1 0 0,1 0 0,-1-1 0,1 1 0,-1 0 0,1 0 0,-1 0 0,1 0 0,-1 0 0,1 0 0,0 0 0,-1 0 0,1 0 0,-1 0 0,1 0 0,-1 0 0,1 0 0,0 0 0,-1 0 0,1 1 0,-1-1 0,1 0 0,-1 0 0,1 1 0,-1-1 0,1 0 0,-1 1 0,0-1 0,1 0 0,-1 1 0,1 0 0,24 21 0,-19-15 0,68 71 0,18 16 0,-88-90 0,1 0 0,-1 1 0,0 0 0,-1 0 0,1 0 0,-1 0 0,0 0 0,0 1 0,0-1 0,-1 1 0,0 0 0,0 0 0,0 0 0,-1 0 0,0 0 0,0 0 0,-1 0 0,0 0 0,0 10 0,-3 4 0,0 1 0,-2-1 0,0 0 0,-12 27 0,14-40 0,1 1 0,0-1 0,0 1 0,1-1 0,0 1 0,0 8 0,1-12 0,0-1 0,0 0 0,1 1 0,-1-1 0,1 1 0,0-1 0,0 0 0,0 0 0,1 0 0,-1 1 0,1-1 0,0-1 0,0 1 0,0 0 0,0 0 0,3 3 0,1 0 0,1 0 0,-1 0 0,1-1 0,0 0 0,0 0 0,1 0 0,0-1 0,0 0 0,16 5 0,-20-8 0,1 0 0,0 0 0,0-1 0,-1 1 0,1-1 0,0 0 0,0 0 0,0-1 0,0 0 0,-1 0 0,1 0 0,0 0 0,-1 0 0,1-1 0,-1 0 0,1 0 0,-1 0 0,0-1 0,7-5 0,23-20 0,-2-2 0,33-39 0,4-4 0,-30 32-1365,-24 23-5461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3:24.37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24575,'0'804'-1365,"0"-776"-5461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3:25.4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1 256 24575,'4'1'0,"1"-1"0,-1 1 0,0 0 0,0 0 0,0 1 0,0-1 0,0 1 0,0 0 0,0 0 0,0 0 0,-1 0 0,1 1 0,-1 0 0,1-1 0,-1 1 0,4 5 0,6 7 0,0 2 0,13 20 0,-12-16 0,22 29 0,-16-25 0,-2 1 0,29 54 0,-36-58 0,2-1 0,16 21 0,-16-23 0,0 0 0,18 37 0,-29-51 0,0-1 0,0 0 0,0 0 0,1 0 0,0 0 0,0 0 0,0-1 0,0 0 0,0 1 0,1-1 0,0 0 0,-1 0 0,1-1 0,0 1 0,1-1 0,6 3 0,-4-3 0,0 1 0,0-2 0,1 1 0,-1-1 0,1 0 0,-1-1 0,1 0 0,-1 0 0,15-2 0,-12 0 0,-1 1 0,1-2 0,-1 1 0,0-1 0,0-1 0,0 1 0,-1-2 0,1 1 0,-1-1 0,0 0 0,0-1 0,-1 0 0,0 0 0,0-1 0,0 0 0,-1 0 0,6-8 0,-6 2 0,-1 0 0,0 0 0,-1-1 0,0 0 0,-1 1 0,2-24 0,3-13 0,-3 19 0,-2-1 0,0-37 0,3-33 0,-1 75 0,16-48 0,-14 51 0,0 0 0,6-46 0,-9 1-1365,-4 41-5461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3:04.98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978 206 24575,'-2'0'0,"0"1"0,0-1 0,1 0 0,-1 1 0,0-1 0,0 1 0,0-1 0,1 1 0,-1 0 0,0 0 0,1 0 0,-1 0 0,1 0 0,-1 0 0,1 0 0,-1 1 0,1-1 0,0 0 0,0 1 0,0-1 0,0 1 0,0-1 0,-2 4 0,-1 4 0,0 0 0,1 0 0,-4 15 0,0 0 0,-2 11 0,0 0 0,3 0 0,-4 47 0,1-4 0,-19 140 0,21-147 0,3 109 0,2-165-127,1 0 0,-2 0-1,0-1 1,0 1 0,-2-1 0,-6 17-1,4-14 79,1 0 0,1 1 0,-5 31 0,6 39 49,3-50 0,-8 49 0,-3 19 0,5 0 0,7 142 0,2-94 0,-2-85 544,-17 114-1,7-86-543,4 0 0,8 105 0,1-55 0,-3-86 0,-2 1 0,-14 80 0,8-72 0,2 1 0,7 125 0,1-77 0,-2 349 0,-1-453 0,-1 0 0,-1 0 0,0-1 0,-1 1 0,0-1 0,-7 16 0,4-13 0,1 0 0,1 0 0,-5 33 0,6 77 0,4-84 0,-9 74 0,1-48 0,2 127 0,2-27 0,-10-56 0,7-68 0,-2 48 0,10-23-21,0-40-119,-1 0 0,-2 0 0,-8 50 0,1-30 113,3 0 1,2 1-1,4 80 1,1-76 16,-2-36 10,-2 1 0,0-1 0,0 1 0,-2-1 0,-8 21 0,5-17 0,2 1 0,-8 45 0,10 38 0,4-67 0,-9 66 0,-6 72 1,12-103-110,-11 37-205,0 28 88,-1 45 226,0 26 0,16-161 0,0-31 0,0 0 0,-1 0 0,-1 0 0,0 0 0,-2-1 0,0 1 0,-1-1 0,-9 24 0,5-21 0,1 0 0,1 0 0,1 0 0,0 1 0,-2 42 0,8 115 0,2-83 0,-2-18 160,0-12 235,-2 0 0,-12 84 0,1-43-395,5 0 0,7 141 0,2-96 0,-2 496 0,-2-613-412,-11 61 1,7-59 310,-2 48 0,6 582 1120,4-323-1013,-17-161-6,1-6 0,15 474 0,-2-640-88,-1 1-1,0 0 0,0 0 1,-1-1-1,-1 1 0,0-1 0,-6 12 1,4-8-64,0 1 1,-7 30 0,6 12 151,3 0 0,6 107 0,1-50 0,-3 1148 1163,-1-1236-1163,-2 1 0,-7 32 0,4-28 0,-2 36 0,8 224 0,-1 30 0,-13-211 0,-1 30 0,14-97 0,0 34 0,-14 88 0,8-91 0,2 131 0,6-161 0,-3-26 0,0 0 0,-1-1 0,-1 1 0,0 0 0,-10 23 0,6-19 0,2 0 0,-8 46 0,10 224 0,7-152 0,-3-129 0,0 44 0,-1-1 0,-16 92 0,4-39 0,2-18 0,8-70 0,0-7 0,1-1 0,0 1 0,1-1 0,1 23 0,0-32 0,0 0 0,1 0 0,-1-1 0,1 1 0,0 0 0,0 0 0,0 0 0,0-1 0,1 1 0,-1 0 0,1-1 0,-1 0 0,1 1 0,0-1 0,0 0 0,0 0 0,0 0 0,0 0 0,1 0 0,-1 0 0,1-1 0,-1 1 0,1-1 0,-1 1 0,5 0 0,13 3 0,0-1 0,0-2 0,0 0 0,0-1 0,0-1 0,1 0 0,23-5 0,21 1 0,629 1-1447,-376 4 1581,-299 1-134,0 0 0,0 1 0,0 1 0,-1 0 0,24 10 0,-20-6 0,0-2 0,1 0 0,25 3 0,61 4 0,71 4 0,-35-2 0,-1-1 0,-74-12 0,77 13 0,-50-5 0,1-5 0,102-7 0,-54 0 0,-122 3 0,-1 1 0,0 1 0,1 1 0,-2 1 0,42 15 0,-37-12 0,-1-2 0,1-1 0,-1-1 0,33 1 0,111-7 0,-71-1 0,-54 3 0,8 1 0,0-2 0,100-17 0,-99 10 0,1 3 1,-1 1-1,78 7 0,-70-1-10,0-3 0,73-9-1,-12-3 11,0 6 0,125 8 0,-86 1 0,-132-2 0,60 0 0,152-18 0,-153 9 429,1 4 1,102 6-1,-59 1-374,-113-3-55,-1-2 0,1 0 0,-1-1 0,0 0 0,20-9 0,-16 5 0,1 1 0,45-6 0,17 7 0,58-7 0,57-11 0,-128 10 0,110-16 0,-169 28-102,1-1 0,-1 0-1,0-1 1,27-11 0,-25 8-32,1 1 1,34-8-1,-5 6 134,18-3 0,76-4 0,0 1 251,9-1 258,369 15-357,-243 1-152,-238-3 0,63-11 0,16-1 0,-93 11 0,1-1 0,-1-1 0,38-12 0,-36 9 0,1 1 0,45-6 0,-2 8 0,41-4 0,-28 0 0,1 3 0,93 7 0,61-4 0,-126-10 0,31-2 0,-95 14 0,29 0 0,90-14 0,-127 11 0,54 0 0,27-2 0,-107 4 0,0-2 0,-1 1 0,0-2 0,15-6 0,-14 5 0,0 1 0,1 0 0,18-4 0,0 5 0,66 0 0,-68 4 0,1-1 0,45-8 0,-23 2 0,1 1 0,96 4 0,6 0 0,-67-12 0,-60 9 0,37-3 0,165 8 0,38-2 0,-266 2 0,0-1 0,0 1 0,0-1 0,0 0 0,0 1 0,0-2 0,-1 1 0,1 0 0,0 0 0,-1-1 0,1 0 0,-1 1 0,1-1 0,-1 0 0,0 0 0,0 0 0,0-1 0,0 1 0,0 0 0,0-1 0,-1 1 0,1-1 0,-1 0 0,0 1 0,1-1 0,-1 0 0,0 0 0,-1 0 0,2-4 0,0-9 0,0 0 0,-1 0 0,0-1 0,-3-20 0,1 19 0,-1-11 0,-13-54 0,9 52 0,-5-48 0,9-331-1072,4 207 705,-2-2791-1396,-2 2976 1764,0 0 0,-1 1 1,0-1-1,-2 0 0,-7-20 0,3 14-99,-7-43 0,-11-76 98,-5-38 0,23 104 0,-15-99 0,0 100 0,2 8 0,-46-303 0,47 238 0,14 83 0,3 21 0,-1-1 0,-13-42 0,-5-7-93,5-1 0,-16-142 0,5 23-11,18 82-157,3 19 61,3 73 200,-16-49 0,14 53 0,0-2 0,2 1 0,-4-28 0,3-24 0,-7-69 0,3 6 0,8 88 0,-9-54 0,3 40 0,2-123 0,3 38 0,-11 34 0,-1-24 0,15 98 0,1 18 0,-2 0 0,0 0 0,-1 0 0,-1 0 0,-1 1 0,-8-25 0,2 18-3,3-1 1,0 0-1,1 0 0,-1-42 0,5-121-32,4 124 9,-12-114-1,-4 25-126,9-244 0,7 217 1102,-2-1081-1012,0-633 4241,0 370-4599,-2 1483 421,-11-61 0,-2-32 0,15 122 0,-1-41 0,-14-99 0,6 73 0,9 66 0,-1 0 0,-1 1 0,0-1 0,-1 0 0,-1 1 0,-10-27 0,1 10 0,2-1 0,1 0 0,-8-56 0,16 75 0,-26-188 0,-1 7 0,24 154 0,5 35 0,-1-1 0,1 1 0,-1 0 0,0 0 0,-1 0 0,0 0 0,0 0 0,0 1 0,-1-1 0,0 1 0,0-1 0,-1 1 0,-7-10 0,-12-5 0,0 1 0,-2 1 0,0 0 0,-1 3 0,-34-18 0,-14-8 0,61 33 0,1 0 0,1-1 0,-13-13 0,16 14 0,-1 1 0,0 0 0,0 1 0,0-1 0,-1 2 0,-20-11 0,-114-51 0,119 56 0,-1 1 0,0 1 0,0 1 0,-51-9 0,5 0 0,27 9 0,-66-7 0,35 6 0,38 6 0,-39 1 0,-25-2 0,81 1 0,0-1 0,-31-11 0,30 8 0,-44-8 0,-258-20-1536,222 23 1536,-50-2 0,3 1 0,11-1 0,100 14-491,12 1 177,1 0-1,0-2 1,0-1-1,0-2 1,-29-8-1,19 3 66,0 2-1,-1 0 1,-1 3-1,-42-2 1,-152 8 424,93 3-252,-1233-4-2510,1157 14 2369,10 1 224,-123 2-1021,24-8 1117,87-6-67,72 11-3,-28 1 9,67-16-41,57-2 0,-82 9 0,109-3 0,1 2 0,-33 12 0,32-9 0,-43 8 0,-115 3 1734,-110 15 1567,95-5-1168,142-23-1667,-1-2 0,-73-3 0,83-1-365,30 1-101,1 0 0,0 1 0,-1 0 0,1 1 0,0 1 0,-22 10 0,17-8 0,1 1 0,-29 5 0,-18 1 0,29-5 0,-48 4 0,-41 5 0,34-3 0,12-2 0,46-6 0,-45 3 0,-430-6 0,256-5 0,158 3 0,-104-3 0,110-12 0,58 9 0,-39-4 0,-223 8 0,148 2 0,134-1-195,0 0 0,0-1 0,0 0 0,0 0 0,1-1 0,-14-3 0,-4-8-6631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3:07.0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24575,'1'2'0,"1"0"0,-1 0 0,1-1 0,0 1 0,0 0 0,0-1 0,0 1 0,0-1 0,0 0 0,0 0 0,0 1 0,1-1 0,-1-1 0,0 1 0,5 1 0,4 2 0,17 8 0,1-1 0,0-2 0,45 9 0,-52-13 0,-4-1 0,-1 0 0,0 1 0,27 11 0,-25-9 0,1 0 0,-1-2 0,1 0 0,0-1 0,0-1 0,0-1 0,35-1 0,-24-1 0,0 2 0,38 8 0,-29-4 0,0-1 0,74-1 0,-9-2 0,-17 12 0,-58-9 0,35 3 0,34-6 0,-51-3 0,94 13 0,-58-2 0,1-3 0,99-6 0,-141-1 0,-23 1 0,0 2 0,0 0 0,0 1 0,0 1 0,19 7 0,-15-4 0,0-1 0,43 6 0,74-10 0,-99-4 0,1 2 0,54 8 0,7 3 0,1-4 0,146-8 0,-97-3 0,-50 2 0,117 3 0,-132 12 0,-61-9 0,37 4 0,123-9 0,19 1 0,-118 12-567,-61-7 536,37 2 0,346-5 307,-211-5 77,-180 3-353,0 2 0,0 0 0,0 1 0,-1 1 0,20 8 0,-15-5 0,0-1 0,44 6 0,74-9 0,-100-5 0,1 2 0,54 8 0,-40-2 0,74 0 0,-32-2 0,-12 8 0,-57-8 0,35 3 0,52-7 0,-65-1 0,0 1 0,53 9 0,2 2-32,0-4-1,140-9 1,-95-1-1441,341 2-6910,-374 0 9728,-104 2-1345,-1-1 0,1 2 0,-1 0 0,0 1 0,0 0 0,18 8 0,-16-5 0,1-1 0,0-1 0,35 6 0,4-8 22,61-4 0,32 1 4166,-62 13 37,-60-7-4149,39 2-1,29-7-75,-62-3 0,-1 3 0,1 0 0,50 10 0,-21-1 0,0-3 0,1-2 0,112-7 0,-55-1 0,420 3 0,-505 2 0,61 11 0,-58-7 0,47 3 0,276-10 0,-347 2 0,1 1 0,0 0 0,-1 1 0,0 1 0,0 0 0,17 8 0,-14-5 0,0-1 0,0-1 0,32 5 0,159-7-11,-129-5-1343,-48 2-5472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3:54.68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376 373 24575,'-15'-1'0,"0"-1"0,1-1 0,-1 0 0,0-1 0,-26-10 0,24 7 0,0 2 0,-1 0 0,-31-5 0,44 9 0,0 1 0,-1-1 0,1 1 0,0 1 0,-1-1 0,1 1 0,0 0 0,0 0 0,0 0 0,0 1 0,0 0 0,0 0 0,0 0 0,0 0 0,1 1 0,-1 0 0,1 0 0,0 0 0,0 0 0,0 1 0,0 0 0,0 0 0,1 0 0,0 0 0,0 0 0,0 1 0,0-1 0,1 1 0,0 0 0,0 0 0,0 0 0,0 0 0,1 0 0,0 0 0,-1 7 0,-17 155 0,19-162 0,-1 0 0,1 0 0,-1 0 0,2 0 0,-1 0 0,0 0 0,1-1 0,0 1 0,0 0 0,1 0 0,-1 0 0,1-1 0,0 1 0,0-1 0,0 1 0,1-1 0,0 0 0,0 0 0,0 0 0,0 0 0,0 0 0,1-1 0,0 0 0,0 1 0,-1-1 0,2-1 0,-1 1 0,0-1 0,1 1 0,-1-1 0,1-1 0,0 1 0,-1 0 0,1-1 0,0 0 0,10 1 0,-5-1 0,0 0 0,0 0 0,0 0 0,0-1 0,0-1 0,1 0 0,-1 0 0,0-1 0,0 0 0,-1-1 0,1 0 0,0-1 0,-1 0 0,0 0 0,0-1 0,0 0 0,-1 0 0,1-1 0,-1 0 0,-1-1 0,12-11 0,-14 10 0,0 0 0,0 1 0,-1-2 0,0 1 0,0 0 0,-1-1 0,0 0 0,2-12 0,-1-3 0,4-47 0,-6-258 0,-4 185 0,1 247 0,3 115 0,21-76 0,-20-125 0,1 1 0,1-1 0,0-1 0,1 1 0,13 25 0,8 21 0,-23-50 0,1 0 0,1-1 0,0 1 0,0-1 0,1-1 0,11 15 0,-13-21 0,-1 0 0,1-1 0,0 1 0,1-1 0,-1 0 0,1 0 0,-1-1 0,1 0 0,0 0 0,1 0 0,-1 0 0,0-1 0,1 0 0,10 1 0,5-1-136,-1-2-1,0 0 1,0-1-1,0-1 1,0-2-1,0 0 1,0-1-1,-1 0 0,23-11 1,-22 9-6690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3:09.3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90 24575,'61'0'0,"0"-2"0,71-13 0,-73 8 0,1 2 0,81 5 0,-87 0 0,-40-1 0,0-1 0,-1 0 0,1-1 0,0 0 0,-1-1 0,21-9 0,-19 6 0,1 2 0,1-1 0,-1 2 0,20-3 0,257 3-747,-153 7 501,1303-3-1024,-1415 2 1169,-1 0-1,36 9 1,-30-5-17,34 2-1,106-7 621,13 0 61,-97 12-983,-61-7 188,38 2-1,86-8 986,19 2 152,-85 11-905,-58-8 0,38 4 0,53-10 362,-75-1-60,81 7 0,-100 0-302,1 1 0,25 9 0,-29-7 0,1-1 0,1-2 0,23 3 0,270-4 0,-165-6 0,534 2 0,-659 1 0,1 2 0,32 7 0,-28-4 0,36 2 0,49-7 0,-67-2 0,0 3 0,58 8 0,-40-1 0,1-4 0,80-3 0,34 1 0,-94 11 0,-61-9 0,37 3 0,371-5 0,-224-5 0,-161 1-32,-34-1-123,1 1 0,-1 1 0,1 1 0,-1 0 0,1 2 0,-1-1 0,0 2 0,32 11 0,-33-8 161,-1-1-1,1-1 1,0 0 0,0-1 0,29 2-1,84-1-160,-89-5 929,78 9 0,-60-2-774,74 0 0,-34-2 0,-11 8 0,-59-8 0,37 3 0,-24-6 0,16 0 0,75 13 0,-62-6 0,0-4 0,127-5 0,-78-3 0,-100 3 0,-5-1 0,0 1 0,0 0 0,-1 1 0,1 1 0,0 0 0,-1 1 0,0 0 0,26 10 0,-21-6 0,0 0 0,1-1 0,-1-1 0,1-1 0,0 0 0,29 1 0,119-6 0,-82-1 0,600 2-1365,-653 0-5461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3:11.16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24575,'4103'0'-3539,"-4088"1"3723,0 1 0,-1 0 1,1 1-1,-1 1 0,0 0 1,17 8-1,-15-5 184,2-2-1,-1 1 1,32 4-1,49-5 17,98-6 0,-57-2-373,-51 2-11,147 19 0,-171-11 0,126-3 0,-11-3 0,-66 13 0,28 1 0,546-14 0,-329-3 0,581 2 0,-896 2 0,65 12 0,30 1 0,551-14 0,-332-3 0,832 2 0,-1155-2 0,63-11 0,-61 6 0,51-1 0,-73 8 0,0-1 0,0 0 0,0 0 0,0-1 0,0-1 0,-1-1 0,22-7 0,-15 3-170,0 2-1,0 0 0,1 1 1,-1 1-1,1 1 0,0 0 1,25 2-1,-18 1-6655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3:55.8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208 106 24575,'5'0'0,"0"0"0,0 0 0,0-1 0,0 0 0,0 0 0,0 0 0,-1 0 0,1-1 0,8-4 0,-11 5 0,-1 0 0,1 0 0,-1 0 0,0 0 0,1 0 0,-1-1 0,0 1 0,1-1 0,-1 1 0,0-1 0,0 1 0,0-1 0,-1 1 0,1-1 0,0 0 0,-1 0 0,1 1 0,-1-1 0,1 0 0,-1 0 0,0 0 0,0 0 0,0 1 0,0-1 0,0 0 0,0 0 0,0 0 0,-1 0 0,0-2 0,1 2 0,-1-1 0,1 1 0,-1 0 0,0 0 0,0 0 0,0 0 0,0 0 0,0 0 0,-1 0 0,1 0 0,0 0 0,-1 1 0,1-1 0,-1 1 0,0-1 0,1 1 0,-1-1 0,0 1 0,0 0 0,0 0 0,0 0 0,0 0 0,0 0 0,-1 0 0,1 1 0,0-1 0,0 1 0,0 0 0,-1-1 0,1 1 0,0 0 0,0 0 0,-1 0 0,-2 1 0,0 0 0,1 0 0,-1 0 0,0 0 0,1 0 0,0 1 0,-1 0 0,1 0 0,0 0 0,0 0 0,0 1 0,0 0 0,1-1 0,-1 1 0,1 1 0,-1-1 0,-2 5 0,-12 17 0,-10 15 0,-27 50 0,47-76 0,2 1 0,-1 0 0,2 1 0,0-1 0,1 1 0,0 0 0,-1 24 0,4-22 0,-2 11 0,2-1 0,4 55 0,-2-76 0,0 0 0,0 0 0,1 0 0,0-1 0,0 1 0,0-1 0,1 1 0,0-1 0,0 0 0,1 0 0,-1 0 0,1 0 0,1-1 0,-1 0 0,1 0 0,0 0 0,8 6 0,-3-5 0,1 0 0,-1-1 0,1 0 0,0-1 0,1 0 0,-1-1 0,1 0 0,0-1 0,21 2 0,-8-3 0,0-1 0,0-1 0,42-7 0,-56 5 14,0 0-1,0-1 0,-1 0 0,1-1 1,-1 0-1,0 0 0,0-1 1,13-11-1,-6 4-384,-1-1-1,0-1 1,21-26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3:57.75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231 141 24575,'0'-4'0,"-1"0"0,0 0 0,0-1 0,0 1 0,0 0 0,0 0 0,-1 0 0,0 1 0,0-1 0,0 0 0,0 1 0,-1-1 0,0 1 0,1 0 0,-1-1 0,0 1 0,0 1 0,-5-4 0,4 3 0,0 0 0,0 0 0,0 0 0,0 1 0,-1 0 0,1 0 0,-1 0 0,0 0 0,1 1 0,-1 0 0,0 0 0,0 0 0,0 0 0,0 1 0,-6 0 0,7 0 0,1 1 0,-1-1 0,1 1 0,-1 0 0,1 0 0,-1 1 0,1-1 0,0 1 0,-1-1 0,1 1 0,0 0 0,0 0 0,1 0 0,-1 1 0,0-1 0,1 1 0,-1-1 0,1 1 0,0 0 0,0 0 0,0 0 0,0 0 0,0 0 0,1 1 0,-3 5 0,1 5 0,-1 1 0,2 0 0,0 0 0,0 30 0,-1 11 0,-6 1 0,2 1 0,3 0 0,4 65 0,0-119 0,0-1 0,0 0 0,1 0 0,-1 0 0,1 0 0,0 0 0,0 0 0,0 0 0,1 0 0,-1 0 0,1-1 0,-1 1 0,1 0 0,0-1 0,0 1 0,0-1 0,0 0 0,0 0 0,1 1 0,-1-2 0,1 1 0,-1 0 0,1 0 0,0-1 0,0 1 0,0-1 0,0 0 0,0 0 0,0 0 0,0-1 0,0 1 0,0 0 0,0-1 0,0 0 0,0 0 0,0 0 0,1 0 0,-1-1 0,0 1 0,0-1 0,0 0 0,0 1 0,0-1 0,0-1 0,0 1 0,0 0 0,-1-1 0,1 1 0,0-1 0,-1 0 0,1 0 0,-1 0 0,0 0 0,0-1 0,3-2 0,2-5 0,-1-1 0,1 1 0,-2-1 0,0 0 0,0-1 0,-1 1 0,0-1 0,-1 0 0,3-22 0,10-32 0,-6 31 0,-3 1 0,-1-1 0,-1 0 0,0-40 0,-3 34 0,-1 30 0,1-1 0,-1 1 0,2-1 0,5-17 0,-8 29 0,0 0 0,1 0 0,-1 0 0,0 0 0,0 0 0,0 1 0,0-1 0,0 0 0,0 0 0,0 0 0,0 0 0,0 0 0,0 0 0,0 0 0,1 0 0,-1 0 0,0 0 0,0 0 0,0 0 0,0 0 0,0 0 0,0 0 0,0 0 0,0 0 0,1 0 0,-1 0 0,0 0 0,0 0 0,0 0 0,0 0 0,0 0 0,0 0 0,0 0 0,0 0 0,1 0 0,-1 0 0,0 0 0,0 0 0,0 0 0,0 0 0,0 0 0,0 0 0,0-1 0,0 1 0,0 0 0,0 0 0,0 0 0,1 0 0,-1 0 0,0 0 0,0 0 0,0 0 0,0 0 0,0-1 0,0 1 0,0 0 0,0 0 0,0 0 0,0 0 0,0 0 0,0 0 0,0 0 0,0 0 0,0-1 0,3 15 0,0 21 0,-2-3 0,0 21 0,14 101 0,-7-87 0,-6-48 0,0 0 0,0 0 0,2-1 0,11 35 0,-13-48 0,1 0 0,-1 0 0,1 0 0,0 0 0,0-1 0,1 1 0,-1-1 0,1 0 0,0 0 0,0 0 0,0-1 0,1 1 0,-1-1 0,1 0 0,0 0 0,0-1 0,0 0 0,0 1 0,0-2 0,1 1 0,6 1 0,-2-1 0,0 0 0,0-1 0,0 0 0,1-1 0,-1 0 0,0-1 0,0 0 0,10-2 0,-15 2 0,0-1 0,0 1 0,0-1 0,0 0 0,-1 0 0,1 0 0,-1 0 0,0-1 0,0 0 0,0 0 0,0 0 0,0-1 0,0 1 0,-1-1 0,0 0 0,0 0 0,0 0 0,4-6 0,-1-2 0,62-136 0,-61 128 0,0 0 0,-2-1 0,0 0 0,-1 0 0,1-35 0,-5 28 0,0 15 0,0 0 0,1 0 0,3-19 0,-4 32 0,0-1 0,0 1 0,0-1 0,0 1 0,0-1 0,0 1 0,0-1 0,1 1 0,-1-1 0,0 1 0,0-1 0,0 1 0,0 0 0,1-1 0,-1 1 0,0-1 0,0 1 0,1 0 0,-1-1 0,0 1 0,1 0 0,-1-1 0,1 1 0,-1 0 0,0-1 0,1 1 0,0 0 0,5 10 0,0 24 0,-2 289 0,-5-256 0,0-181 0,3-134 0,-1 237 0,1 0 0,0 0 0,0 0 0,1 0 0,1 1 0,0-1 0,0 1 0,1 0 0,0 0 0,1 1 0,13-18 0,-13 21 0,-1-1 0,1 1 0,0 1 0,0-1 0,1 1 0,0 0 0,0 1 0,0-1 0,0 1 0,1 1 0,-1 0 0,1 0 0,0 0 0,0 1 0,0 0 0,12-1 0,-16 2 0,0 1 0,-1 0 0,1 0 0,0 1 0,-1-1 0,1 1 0,-1-1 0,1 1 0,-1 0 0,1 1 0,-1-1 0,0 1 0,1-1 0,-1 1 0,0 0 0,0 0 0,0 0 0,0 1 0,-1-1 0,1 1 0,2 3 0,3 4 0,-1 1 0,-1 0 0,0 0 0,8 22 0,6 11 0,-7-21 0,0-2 0,-2 0 0,0 0 0,-1 1 0,8 30 0,11 105 0,-27-144 0,0-6 6,0-1-1,0 1 1,0-1-1,1 1 0,0-1 1,0 0-1,1 0 1,-1-1-1,1 1 1,0-1-1,1 1 1,0-1-1,-1-1 0,2 1 1,-1-1-1,0 0 1,1 0-1,0 0 1,0-1-1,0 0 1,9 4-1,3 0-217,1 0 0,0-2 0,0 0-1,1-1 1,-1-1 0,24 1 0,-17-3-6614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4:07.3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1 151 24575,'-1'11'0,"1"1"0,0-1 0,1 1 0,1-1 0,0 1 0,0-1 0,1 0 0,1 0 0,6 14 0,-2-5 0,-1 0 0,-1 1 0,0-1 0,-2 1 0,0 0 0,0 29 0,-5 134 0,-2-86 0,3-79 0,0-3 0,0-30 0,0-529 0,0 529 0,0 0 0,1 0 0,1 0 0,0 0 0,1 0 0,8-23 0,-9 32 0,0 0 0,0 1 0,1-1 0,-1 1 0,1-1 0,0 1 0,1 0 0,-1 0 0,1 0 0,0 1 0,0-1 0,0 1 0,0 0 0,0 0 0,1 0 0,0 1 0,-1-1 0,1 1 0,0 0 0,0 1 0,6-2 0,14-2 0,0 1 0,0 2 0,0 0 0,1 2 0,-1 1 0,0 0 0,33 8 0,-50-7 0,1 1 0,-1 0 0,0 0 0,0 0 0,-1 1 0,1 1 0,-1-1 0,1 1 0,-2 1 0,1-1 0,0 1 0,-1 0 0,0 1 0,-1-1 0,1 1 0,-1 0 0,-1 1 0,7 12 0,-3-2 0,0 0 0,-2 0 0,0 1 0,-1-1 0,-1 1 0,0 0 0,0 28 0,-2-34 0,0 1 0,1-1 0,0 1 0,1-1 0,7 15 0,-1 0 0,-9-25 0,0-1 0,0 1 0,-1-1 0,0 1 0,1-1 0,-1 1 0,0 0 0,0-1 0,0 1 0,0-1 0,-1 1 0,1-1 0,-1 1 0,1-1 0,-1 1 0,0-1 0,0 1 0,-1 1 0,-1 0 0,0 0 0,0 0 0,0-1 0,0 1 0,0-1 0,-1 0 0,1 0 0,-1 0 0,-5 3 0,-4 1 0,0 0 0,-1-1 0,0-1 0,0 0 0,-19 4 0,-39 5 0,0-3 0,-80 2 0,95-12 0,51-1 0,8-1 0,31 1 0,-2-1 0,-8 1 0,0 0 0,32 4 0,-48-2 0,1-1 0,-1 1 0,1 0 0,-1 1 0,0 0 0,1 0 0,-2 1 0,1 0 0,0 0 0,-1 0 0,7 6 0,38 33 0,2-2 0,2-2 0,91 47 0,-77-58 0,-53-23 0,0 0 0,-1 2 0,0 0 0,18 11 0,-7 0 24,0-2 0,2 0 0,-1-2 0,34 12 0,-51-22-111,-1-1-1,1 0 1,0-1 0,0 0-1,0-1 1,1 0 0,-1 0-1,0-1 1,0 0-1,1-1 1,-1 0 0,0-1-1,0 0 1,0 0 0,0-1-1,11-6 1,4-3-6739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4:08.98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148 209 24575,'-1'9'0,"0"1"0,-1 0 0,0-1 0,-4 13 0,-4 24 0,5 15 0,3 64 0,3-74 0,-2 1 0,-10 64 0,7-91 0,4-18 0,-1-1 0,1 1 0,-1-1 0,-1 0 0,1 0 0,-1 1 0,0-1 0,0 0 0,-1-1 0,0 1 0,0 0 0,0-1 0,-1 1 0,-5 5 0,9-10 0,-1-1 0,1 1 0,-1-1 0,1 0 0,-1 1 0,1-1 0,-1 0 0,0 1 0,1-1 0,-1 0 0,1 1 0,-1-1 0,0 0 0,1 0 0,-1 0 0,0 0 0,1 0 0,-1 1 0,1-1 0,-1 0 0,0-1 0,1 1 0,-1 0 0,0 0 0,1 0 0,-1 0 0,0 0 0,1-1 0,-1 1 0,1 0 0,-1 0 0,0-1 0,1 1 0,-1-1 0,1 1 0,-1 0 0,1-1 0,-1 1 0,1-1 0,0 1 0,-1-1 0,1 1 0,0-1 0,-1 1 0,1-1 0,0 0 0,-1 1 0,1-1 0,0 0 0,0 1 0,0-2 0,-10-38 0,9 33 0,-10-54 0,2 0 0,0-81 0,8 33 0,4-144 0,-2 247 0,-1 0 0,1-1 0,0 1 0,1 0 0,0 0 0,0 0 0,0 0 0,1 0 0,-1 0 0,2 1 0,-1-1 0,0 1 0,1 0 0,7-8 0,-4 7 0,0 1 0,0-1 0,0 1 0,0 1 0,1-1 0,0 2 0,0-1 0,0 1 0,13-4 0,5 1 0,-1 2 0,1 1 0,-1 1 0,1 1 0,0 1 0,31 4 0,-48-3 0,-1 0 0,0 1 0,0 0 0,0 0 0,0 1 0,0 0 0,-1 0 0,1 0 0,-1 1 0,0 0 0,0 1 0,0 0 0,-1 0 0,1 0 0,-1 1 0,-1 0 0,1 0 0,-1 0 0,0 1 0,7 12 0,1-2 0,0 0 0,20 19 0,-18-21 0,-1 1 0,13 20 0,-23-31 0,0 1 0,-1 1 0,0-1 0,0 0 0,0 1 0,-1 0 0,0-1 0,-1 1 0,1 0 0,0 10 0,-3-12 0,1 1 0,-1-1 0,0 0 0,0 0 0,0 0 0,-1 0 0,0 0 0,0 0 0,0-1 0,0 1 0,-1 0 0,0-1 0,0 0 0,0 0 0,-1 0 0,1 0 0,-1 0 0,0-1 0,0 1 0,-8 4 0,2-1 0,0-1 0,0 0 0,0-1 0,-1 0 0,0-1 0,0 0 0,0 0 0,-15 2 0,3-3 0,0 0 0,0-1 0,0-1 0,0-2 0,0 0 0,-40-8 0,63 9 0,-1 0 0,0 0 0,1 0 0,-1 0 0,0 0 0,1-1 0,-1 1 0,0 0 0,1 0 0,-1-1 0,0 1 0,1-1 0,-1 1 0,1 0 0,-1-1 0,1 1 0,-1-1 0,1 1 0,-1-1 0,1 1 0,-1-2 0,10-5 0,27 0 0,-22 6 0,0 0 0,1 0 0,-1 2 0,1-1 0,-1 2 0,27 6 0,-32-5 0,-1 0 0,1 0 0,-1 1 0,0 0 0,0 1 0,-1 0 0,0 0 0,1 0 0,-2 1 0,1 0 0,-1 0 0,9 11 0,25 28 0,-24-29 0,-1 1 0,14 20 0,-25-31 0,-1-1 0,0 1 0,0 0 0,0-1 0,-1 1 0,0 0 0,0 1 0,0-1 0,-1 0 0,0 0 0,0 1 0,-1 6 0,0-10 0,-1 1 0,1 0 0,-1 0 0,0-1 0,0 1 0,-1 0 0,1-1 0,-1 1 0,1-1 0,-1 0 0,0 1 0,-1-1 0,1 0 0,0 0 0,-1 0 0,0-1 0,1 1 0,-1-1 0,0 1 0,-1-1 0,1 0 0,0 0 0,0 0 0,-1-1 0,1 1 0,-1-1 0,-6 2 0,-6 2 0,-1-2 0,1 1 0,-1-2 0,-31 1 0,36-3-69,-10 1 118,0-1 1,1-1-1,-35-5 1,50 4-138,0 1 0,0-1 0,0 0 0,0 0 1,1-1-1,-1 0 0,1 0 0,-1 0 0,1-1 0,0 1 0,0-1 0,1 0 1,-1-1-1,1 1 0,0-1 0,-7-10 0,0-5-6738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4:10.15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112 34 24575,'0'555'0,"0"-545"0,1-4 0,-1 0 0,0 0 0,0 0 0,-1 0 0,0 0 0,0 0 0,0 0 0,-1 0 0,1 0 0,-5 7 0,6-13 0,0 0 0,0 1 0,0-1 0,0 0 0,-1 0 0,1 0 0,0 1 0,0-1 0,0 0 0,-1 0 0,1 0 0,0 0 0,0 0 0,0 1 0,-1-1 0,1 0 0,0 0 0,0 0 0,-1 0 0,1 0 0,0 0 0,0 0 0,-1 0 0,1 0 0,0 0 0,0 0 0,-1 0 0,1 0 0,0 0 0,0 0 0,-1 0 0,1 0 0,0 0 0,0 0 0,-1-1 0,1 1 0,0 0 0,0 0 0,0 0 0,-1 0 0,1 0 0,0-1 0,0 1 0,0 0 0,0 0 0,-1 0 0,1-1 0,0 1 0,0 0 0,0 0 0,0 0 0,0-1 0,0 1 0,0 0 0,-1 0 0,1-1 0,0 1 0,0 0 0,0 0 0,0-1 0,0 1 0,0 0 0,0 0 0,0-1 0,0 1 0,1-1 0,-6-19 0,-1-64 0,7-113 0,1 75 0,-2 110 0,0-7 0,0 1 0,6-33 0,-5 45 0,1 1 0,-1-1 0,1 0 0,1 0 0,-1 1 0,1 0 0,0-1 0,0 1 0,0 0 0,1 0 0,0 1 0,6-7 0,-2 4 0,-1 1 0,2-1 0,-1 1 0,1 1 0,0 0 0,0 0 0,0 1 0,1 0 0,0 0 0,16-3 0,-8 4 0,1 0 0,-1 2 0,1 0 0,37 4 0,-50-3 0,0 0 0,0 1 0,0 0 0,0 1 0,-1-1 0,1 1 0,0 0 0,-1 0 0,1 1 0,-1 0 0,0 0 0,10 7 0,-12-6 0,1-1 0,-1 1 0,0 1 0,0-1 0,0 0 0,-1 1 0,1 0 0,-1-1 0,0 1 0,0 0 0,-1 0 0,0 0 0,0 0 0,0 0 0,0 8 0,0-5 0,0 1 0,-1 0 0,0 0 0,-1 0 0,0 0 0,-1 0 0,-4 15 0,5-19 0,-1-1 0,0 0 0,0 0 0,0 0 0,0 0 0,-1 0 0,0 0 0,0 0 0,0-1 0,0 0 0,0 1 0,-1-1 0,0 0 0,1-1 0,-1 1 0,-7 3 0,-3 0 0,-1 0 0,0-1 0,0-1 0,-1-1 0,1 0 0,-23 1 0,-97-3 0,77-3 0,53 3-80,0-1 0,0 0-1,-1 0 1,1-1 0,0 0-1,0 0 1,0 0 0,0 0-1,0-1 1,0 0 0,0 0 0,0 0-1,0 0 1,1-1 0,0 0-1,-7-5 1,-5-11-6746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4:11.83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32 636 24575,'0'521'0,"0"-1056"0,1 510 0,1 0 0,8-32 0,2-20 0,-8 60 0,0-1 0,0 0 0,2 1 0,0 0 0,17-31 0,9-28 0,-26 59 0,-1 1 0,0 0 0,2 1 0,9-19 0,-12 29 0,-1 0 0,1 0 0,-1 1 0,1-1 0,1 1 0,-1 0 0,1 0 0,-1 0 0,1 1 0,0 0 0,0-1 0,10-3 0,42-20 0,-40 18 0,0 1 0,0 0 0,20-5 0,-29 11 0,-1 1 0,0-1 0,1 2 0,-1-1 0,1 1 0,-1 0 0,1 0 0,0 1 0,-1 0 0,0 1 0,11 3 0,-2 1 0,-1 2 0,0 0 0,0 1 0,-1 0 0,0 1 0,-1 1 0,23 22 0,-12-10 0,-16-15 0,0 1 0,0-1 0,-1 2 0,0-1 0,-1 1 0,0 0 0,-1 0 0,0 1 0,0-1 0,-1 1 0,-1 0 0,0 1 0,0-1 0,-1 0 0,1 17 0,-3-18 0,1 0 0,-1 0 0,-1 0 0,0 0 0,0 0 0,-1 0 0,0-1 0,-1 1 0,0-1 0,-1 1 0,0-1 0,0 0 0,-1 0 0,0-1 0,0 1 0,-1-1 0,0 0 0,-11 10 0,1-4 0,-2 0 0,0-2 0,0 0 0,-1-1 0,-1 0 0,1-2 0,-2 0 0,1-2 0,-28 7 0,-37 11 0,61-17 0,0 0 0,-1-2 0,0-1 0,-37 3 0,-139-9 0,215 3 0,-1-1 0,0 1 0,0 1 0,0 0 0,0 1 0,0 1 0,-1 0 0,18 9 0,8 8 0,46 33 0,-69-43 0,26 27 0,-28-27 0,-1 0 0,28 20 0,77 54 0,-37-24 0,-47-38 0,-1 2 0,46 46 0,-73-66 0,0 0 0,1 0 0,0-1 0,0 0 0,0 0 0,1-1 0,7 5 0,-4-2 0,1 0 0,-2 1 0,1 0 0,-1 0 0,0 1 0,-1 0 0,0 1 0,11 17 0,-8-12 0,0 0 0,2-1 0,13 13 0,-3-7 0,-15-11 0,1-1 0,0 0 0,1 0 0,-1-1 0,1-1 0,1 1 0,-1-2 0,1 1 0,0-2 0,0 1 0,13 2 0,5-3-455,1-1 0,55-2 0,-53-1-6371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4:12.28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87 0 24575,'0'547'0,"-3"-506"0,-1-1 0,-2 1 0,-2-1 0,-17 52 0,-6 28 0,25-92-1365,3-2-5461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4:12.64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24575,'4'0'0,"0"1"0,1 0 0,-1 0 0,0 0 0,1 1 0,-1 0 0,0 0 0,0 0 0,0 0 0,4 3 0,19 10 0,2-3 0,37 14 0,133 36 0,-169-54 0,48 20 0,-20-7 0,28 9-1365,-59-24-5461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3:44.9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292 16 24575,'-23'1'0,"1"-2"0,0-1 0,-32-6 0,47 6 0,0 1 0,-1-1 0,1 2 0,0-1 0,-1 1 0,-12 1 0,17 0 0,1-1 0,-1 1 0,0 0 0,0 0 0,1 0 0,-1 0 0,1 0 0,-1 1 0,1-1 0,-1 1 0,1-1 0,0 1 0,0 0 0,-1 0 0,1 0 0,1 0 0,-1 0 0,0 1 0,1-1 0,-3 4 0,-8 20 0,2 1 0,0-1 0,2 2 0,-8 42 0,16-68 0,0 1 0,0-1 0,0 1 0,0-1 0,0 1 0,1-1 0,-1 0 0,1 1 0,0-1 0,0 0 0,0 1 0,0-1 0,0 0 0,0 0 0,0 0 0,1 0 0,-1 0 0,1 0 0,0 0 0,2 2 0,5 4 0,0-1 0,1 0 0,10 6 0,-1-1 0,-1 1 0,1-1 0,0-1 0,0-1 0,1-1 0,0-1 0,1 0 0,0-1 0,40 6 0,-39-8 0,-17-4 0,0 1 0,-1-1 0,1-1 0,0 1 0,0-1 0,9 0 0,-13 0 0,1-1 0,-1 1 0,1-1 0,-1 1 0,0-1 0,1 0 0,-1 1 0,0-1 0,1 0 0,-1 0 0,0 0 0,0 0 0,0 0 0,0 0 0,0 0 0,0-1 0,0 1 0,0 0 0,0-1 0,-1 1 0,1 0 0,0-1 0,-1 1 0,1-1 0,-1 1 0,1-3 0,7-36 0,6-68 0,-12 88 0,-1-8 0,0 15 0,12 31 0,70 149 0,-81-163 0,1 0 0,0-1 0,0 1 0,0-1 0,0 0 0,1 0 0,0 0 0,-1-1 0,1 1 0,0-1 0,0 0 0,0 0 0,0 0 0,0-1 0,1 1 0,-1-1 0,1 0 0,-1 0 0,8 0 0,12 1 0,0-1 0,37-4 0,-28 1 0,-18 2 24,-1-1 0,1 0 0,0-2 0,28-7 0,-36 7-148,0 0 0,0 0 1,0-1-1,0 1 0,-1-2 0,1 1 1,-1-1-1,0 0 0,-1 0 0,1-1 1,5-7-1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4:13.11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24575,'10'0'0,"-1"1"0,0 1 0,0 0 0,13 4 0,20 5 0,49-3 0,153-7 0,-110-4 0,-122 4 0,0 1 0,0 0 0,-1 0 0,1 1 0,-1 1 0,0 0 0,12 6 0,-7-4 0,0 0 0,30 7 0,-13-8-1365,-1-3-5461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4:14.44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59 141 24575,'0'555'0,"-2"-526"0,-2 1 0,0-1 0,-2 0 0,-10 30 0,-4 22 0,17-73 0,1-10 0,1-23 0,0-38 0,1 62 0,1-444 0,0 432 0,1 1 0,0-1 0,1 1 0,0 0 0,0 0 0,10-21 0,-6 17 0,-1-1 0,6-28 0,-9 27 0,1 1 0,0 0 0,2 0 0,0 0 0,13-26 0,-16 37 0,1 0 0,-1 1 0,1-1 0,1 1 0,-1 0 0,1 0 0,0 0 0,0 0 0,0 1 0,0 0 0,1 0 0,0 0 0,0 1 0,0 0 0,0 0 0,0 1 0,12-4 0,21-3 0,-21 3 0,0 2 0,0 0 0,0 1 0,1 1 0,28 1 0,-44 1 0,0 1 0,0 0 0,0-1 0,0 1 0,0 1 0,0-1 0,0 0 0,-1 1 0,1-1 0,0 1 0,-1 0 0,1 0 0,-1 0 0,0 0 0,1 1 0,-1-1 0,0 0 0,-1 1 0,1 0 0,0-1 0,-1 1 0,1 0 0,-1 0 0,0 0 0,0 0 0,0 0 0,0 0 0,0 6 0,2 8 0,-1 1 0,-1-1 0,-2 35 0,0-37 0,1 0 0,0 0 0,-1 1 0,0 0 0,-5 18 0,5-29 0,-1-1 0,1 1 0,-1-1 0,0 1 0,0-1 0,-1 1 0,1-1 0,-1 0 0,0 0 0,0 0 0,0-1 0,-1 1 0,1-1 0,-6 4 0,-4 2 15,0-2 0,0 1 0,-1-2 0,1 0 0,-1 0 0,-1-2 0,-25 6 0,29-8-150,0 0 0,0 0 0,-1-2 0,1 1 0,0-2 0,0 1 0,0-1 0,0-1 0,0 0 0,-21-7 0,6-4-6691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3:20.96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1 291 24575,'4'-1'0,"1"-1"0,-1 1 0,0 0 0,1-1 0,-1 0 0,0 0 0,5-4 0,13-5 0,8 0 0,-6 2 0,43-22 0,-36 15 0,0 2 0,1 0 0,0 2 0,1 2 0,0 1 0,45-7 0,84-7 0,-88 13 0,-49 8 0,0-2 0,0 0 0,24-9 0,-14 3-335,1 2 0,-1 2 0,1 1 0,63 0 0,-50 3 565,67-11-230,20-1 0,603 13-3029,-358 3 1916,520-2 5158,-867 2-3445,62 10-1,-58-5-427,47 1-1,58 6-171,3 1 0,-133-15 0,44 1 0,102 14 0,-107-8 0,1-3 0,74-3 0,-74-2 0,1 2 0,64 10 0,-13 1 0,1-4 0,143-9 0,-96-1 0,5907 2-1365,-6030 0-5461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3:23.90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0 141 24575,'1'-1'0,"-1"0"0,0 1 0,0-1 0,1 0 0,-1 1 0,0-1 0,1 0 0,-1 1 0,1-1 0,-1 1 0,1-1 0,-1 0 0,1 1 0,-1-1 0,1 1 0,0-1 0,-1 1 0,1 0 0,0-1 0,-1 1 0,1 0 0,0-1 0,-1 1 0,2 0 0,24-8 0,-13 5 0,37-15 0,71-22 0,-111 37 0,23-6 0,2 2 0,-1 0 0,41-1 0,-55 7 0,1-2 0,20-5 0,-25 4 0,-1 1 0,1 1 0,1 0 0,20 1 0,-34 1 0,1 1 0,-1-1 0,1 1 0,-1 0 0,0 0 0,1 1 0,-1-1 0,0 1 0,0-1 0,0 1 0,0 0 0,0 0 0,-1 1 0,1-1 0,0 0 0,-1 1 0,0-1 0,0 1 0,0 0 0,0 0 0,0 0 0,0 0 0,-1 0 0,1 0 0,-1 1 0,0-1 0,0 0 0,0 1 0,-1-1 0,1 5 0,2 12 0,-1 1 0,-1 0 0,-3 40 0,1-38 0,-1 26 0,2 4 0,-3 0 0,-3 0 0,-15 69 0,-14-8 0,-9 37 0,39-133 0,-1 0 0,-1-1 0,0 0 0,-14 21 0,11-21 0,1 1 0,0 0 0,-9 32 0,-43 199 0,55-230 0,-15 34 0,12-34 0,-9 33 0,8-15 0,2-1 0,1 1 0,-2 67 0,8-85 0,2 1 0,0 0 0,7 33 0,-6-44 0,1-1 0,-1 0 0,2 0 0,-1 0 0,1-1 0,0 1 0,1-1 0,-1 0 0,2 0 0,-1-1 0,8 8 0,11 9 0,-2 0 0,41 30 0,-54-46 0,0-2 0,0 1 0,1-1 0,-1-1 0,1 1 0,0-2 0,0 1 0,18 2 0,-18-5 0,8 3 0,-18-4 0,0 0 0,1 0 0,-1 1 0,0-1 0,0 0 0,0 1 0,1-1 0,-1 0 0,0 0 0,0 1 0,0-1 0,0 0 0,0 1 0,1-1 0,-1 0 0,0 1 0,0-1 0,0 0 0,0 1 0,0-1 0,0 0 0,0 1 0,0-1 0,-1 0 0,1 1 0,0-1 0,0 0 0,0 1 0,0-1 0,0 0 0,0 1 0,-1-1 0,1 0 0,0 1 0,0-1 0,0 0 0,-1 0 0,1 1 0,0-1 0,0 0 0,-1 0 0,1 0 0,0 1 0,-1-1 0,-29 45 0,26-36 0,-1 0 0,-1 0 0,0-1 0,-12 13 0,8-10 0,1-1 0,0 2 0,0-1 0,1 1 0,0 0 0,1 1 0,-10 24 0,5-3 0,-14 69 0,0 7 0,24-98 0,-1 0 0,-1 1 0,0-1 0,-11 21 0,-8 29 0,-18 114 0,31-117 0,2-21 0,-4 78 0,11-100 0,1 0 0,0 0 0,1 0 0,1 0 0,1 0 0,0 0 0,1-1 0,8 23 0,83 159 0,-89-185 0,0-1 0,2 0 0,-1-1 0,16 17 0,12 16 0,-35-42 0,13 16 0,-1 1 0,-2 0 0,1 0 0,-2 1 0,-1 1 0,7 20 0,-10-22 0,1-1 0,12 25 0,-11-28 0,-1 0 0,0 1 0,-1 0 0,4 20 0,1 25 0,0-11 0,4 92 0,-15-76 0,0-35 0,1 1 0,1-1 0,10 51 0,-1-17 0,-3 1 0,-3-1 0,-6 109 0,0-53 0,2 313 0,0-427 0,0 0 0,0 0 0,-1 0 0,0 0 0,0 0 0,-1 0 0,1 0 0,-1-1 0,0 1 0,-1 0 0,1-1 0,-5 6 0,-1-1 0,-1 1 0,0-1 0,-1-1 0,-13 11 0,13-10 0,-1-1 0,0 0 0,-1-1 0,0 0 0,0-1 0,-1 0 0,-21 8 0,-96 28-1365,108-35-5461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3:25.79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202 1 24575,'-1'3'0,"-1"1"0,1-1 0,-1 1 0,0-1 0,0 0 0,0 0 0,0 0 0,-1 0 0,1-1 0,-1 1 0,-5 4 0,-6 8 0,-50 85 0,55-85 0,0 0 0,2 0 0,-1 1 0,2 0 0,0 0 0,1 0 0,1 1 0,0 0 0,-2 21 0,3 15 0,5 89 0,0-95 0,-1 0 0,-9 75 0,-6 3 0,4 218 0,10-342 0,0 216 0,0-209 0,1-1 0,-1 1 0,1-1 0,1 0 0,-1 1 0,1-1 0,1 0 0,-1 0 0,1 0 0,0 0 0,1-1 0,5 9 0,-6-10 0,1-1 0,0 0 0,0 0 0,0 0 0,0 0 0,1-1 0,0 1 0,-1-1 0,1 0 0,0 0 0,1-1 0,-1 0 0,0 0 0,1 0 0,-1 0 0,9 0 0,-1 0 0,-1-1 0,1 0 0,0-1 0,-1 0 0,1-1 0,0-1 0,-1 0 0,0-1 0,1 0 0,-1-1 0,0 0 0,0 0 0,-1-2 0,0 1 0,21-15 0,-26 14 0,0 0 0,-1-1 0,1 0 0,-1 0 0,-1 0 0,0 0 0,1-1 0,-2 0 0,1 1 0,-1-1 0,-1-1 0,3-11 0,0-4 0,-1 0 0,-2 0 0,0-27 0,-1 3 0,1 4 0,-8-80 0,5 117 0,-1 0 0,1 0 0,-1 0 0,0 1 0,-1-1 0,0 0 0,0 1 0,0 0 0,-1 0 0,0 0 0,0 0 0,0 0 0,-1 1 0,0 0 0,0 0 0,0 0 0,-1 0 0,0 1 0,1 0 0,-1 0 0,-1 1 0,1 0 0,-1 0 0,1 0 0,-1 1 0,0 0 0,0 0 0,0 0 0,0 1 0,-9 0 0,-16-1-1365,2 3-5461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3:26.75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24575,'0'739'0,"4"-720"0,-4-18 0,0-1 0,1 0 0,-1 0 0,0 0 0,0 0 0,1 1 0,-1-1 0,0 0 0,0 0 0,1 0 0,-1 0 0,0 0 0,1 0 0,-1 0 0,0 0 0,0 1 0,1-1 0,-1 0 0,0 0 0,1 0 0,-1-1 0,0 1 0,1 0 0,-1 0 0,0 0 0,0 0 0,1 0 0,-1 0 0,0 0 0,1 0 0,-1-1 0,1 1 0,1-2 0,0 0 0,0 0 0,0 0 0,0 0 0,-1 0 0,1 0 0,0 0 0,-1-1 0,0 1 0,3-5 0,8-26 0,-2 0 0,0 0 0,-2-1 0,5-57 0,12-57 0,-11 82 0,-8 39 0,-1-1 0,1-29 0,-5-97 0,-2 616 0,1-457 0,0 1 0,1 0 0,-1-1 0,1 1 0,0-1 0,0 1 0,1-1 0,0 1 0,0-1 0,0 0 0,0 0 0,1 0 0,0 0 0,5 7 0,-4-9 0,-1 1 0,1-1 0,0 0 0,0 0 0,0-1 0,0 1 0,0-1 0,0 0 0,1 0 0,-1-1 0,1 1 0,0-1 0,-1 0 0,1 0 0,0 0 0,0-1 0,8 0 0,12-2 0,0-1 0,-1-1 0,1-1 0,-1-1 0,0-2 0,-1 0 0,32-17 0,-45 20 0,0-1 0,0 0 0,-1-1 0,0 0 0,16-17 0,20-15 0,40-21-1365,-69 49-5461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3:27.55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763 1 24575,'-29'2'0,"-1"1"0,1 1 0,-28 8 0,-99 34 0,144-42 0,1 1 0,0 0 0,1 1 0,0 0 0,-1 0 0,2 1 0,-1 1 0,1 0 0,0 0 0,1 0 0,-9 12 0,-4 10 0,0 0 0,-20 44 0,41-74 0,-21 36 0,15-27 0,0 1 0,0 0 0,1 0 0,1 0 0,0 0 0,0 1 0,-3 16 0,3 9 0,1 0 0,2 1 0,2-1 0,1 0 0,2 0 0,11 51 0,-8-37 0,-2-1 0,-2 1 0,-4 65 0,-1-35 0,-1-31 0,-15 82 0,12-95 0,-24 112 0,25-117 0,-12 32 0,14-52 0,-1 0 0,-1 0 0,0 0 0,0 0 0,-1-1 0,-7 10 0,1-4 8,2 1 0,-1 1 1,2 0-1,-9 26 0,-5 8-1414,12-32-5420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3:27.95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1 119 24575,'78'1'0,"-22"1"0,0-3 0,91-13 0,-112 9 0,0-2 0,-1-2 0,0-1 0,0-1 0,31-17 0,-48 21-151,0 1-1,0 0 0,1 1 0,-1 1 1,1 1-1,0 0 0,0 1 1,36 2-1,-23 0-6674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3:29.92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376 0 24575,'-2'1'0,"-1"-1"0,0 1 0,1 0 0,-1 0 0,1 0 0,0 1 0,-1-1 0,1 1 0,0-1 0,0 1 0,0 0 0,0-1 0,-2 4 0,-12 8 0,1-3 0,1 1 0,0 0 0,0 0 0,1 1 0,1 1 0,0 0 0,1 1 0,-14 22 0,-28 38 0,42-60 0,0 1 0,0 0 0,1 0 0,1 1 0,1 0 0,0 1 0,-7 21 0,-15 103 0,18-75 0,5-35 0,-3 52 0,9-69 0,1-1 0,0 1 0,1-1 0,1 0 0,0 1 0,8 24 0,-8-31 0,1-1 0,0 1 0,1-1 0,0 1 0,0-1 0,0 0 0,1-1 0,0 1 0,0-1 0,0 0 0,1 0 0,0-1 0,0 1 0,8 3 0,-2 0 0,1 0 0,0-1 0,1-1 0,0-1 0,0 0 0,0 0 0,0-2 0,18 3 0,-31-6 0,-1 0 0,1 0 0,0 0 0,0 0 0,-1 0 0,1 0 0,0-1 0,-1 1 0,1 0 0,0-1 0,-1 1 0,1 0 0,-1-1 0,1 1 0,0-1 0,-1 1 0,1-1 0,-1 1 0,1-1 0,-1 1 0,0-1 0,1 1 0,-1-1 0,1 0 0,-1 1 0,0-1 0,0 0 0,1 1 0,-1-1 0,0 0 0,0 0 0,0 1 0,0-1 0,0 0 0,0 1 0,0-1 0,0 0 0,0 0 0,0 1 0,0-1 0,0 0 0,-1 0 0,-8-33 0,0 7 0,-2 1 0,-1 1 0,-1 0 0,-1 1 0,-2 0 0,0 1 0,-27-29 0,40 48 0,-3-2 0,-1 0 0,2-1 0,-1 0 0,1 0 0,-7-12 0,11 17 0,0 0 0,0 0 0,1 0 0,-1 0 0,1 0 0,-1 0 0,1-1 0,0 1 0,0 0 0,-1 0 0,2 0 0,-1-1 0,0 1 0,0 0 0,1 0 0,-1 0 0,1 0 0,0 0 0,-1 0 0,1 0 0,0 0 0,0 0 0,1 0 0,-1 0 0,0 0 0,1 0 0,1-1 0,24-23 0,1 1 0,1 1 0,1 2 0,1 1 0,37-19 0,-32 22 62,-26 14-419,0 0 1,-1-1-1,12-8 0,-1-4-6469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3:30.46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196 0 24575,'-1'12'0,"-1"0"0,0-1 0,-1 1 0,0-1 0,-1 1 0,-5 11 0,-4 12 0,-3 15 0,-3 0 0,-47 89 0,55-117 0,1-1 0,2 2 0,0-1 0,1 1 0,-4 25 0,10-45 0,0 0 0,1-1 0,0 1 0,-1 0 0,1-1 0,0 1 0,0 0 0,0-1 0,1 1 0,-1 0 0,1-1 0,0 1 0,-1-1 0,1 1 0,0-1 0,0 1 0,1-1 0,-1 1 0,3 2 0,-2-3 0,1 1 0,0 0 0,0-1 0,0 0 0,0 0 0,0 0 0,0 0 0,1 0 0,-1-1 0,0 1 0,1-1 0,5 1 0,3 0 0,0 0 0,1-1 0,-1 0 0,0-1 0,1 0 0,-1-1 0,20-4 0,-15 0 0,0-1 0,0-1 0,0 0 0,-1-1 0,-1-1 0,25-17 0,-21 13 0,1 1 0,0 1 0,30-12 0,-39 19-136,0 0-1,0 0 1,-1-1-1,1-1 1,-1 1-1,0-2 1,-1 1-1,1-1 0,9-10 1,-4 1-6690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3:46.8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8 24575,'3'2'0,"-1"-1"0,0 1 0,0-1 0,0 1 0,0 0 0,0 0 0,0 0 0,0 0 0,-1 0 0,1 0 0,-1 0 0,3 5 0,2 3 0,137 188 0,-139-192 0,1-1 0,0 0 0,0 0 0,0 0 0,11 6 0,17 17 0,-30-24 0,1 0 0,0 0 0,0 0 0,0 0 0,0-1 0,1 0 0,-1 0 0,8 4 0,-10-7 0,-1 1 0,1-1 0,-1 0 0,1 1 0,0-1 0,-1 0 0,1 0 0,-1 0 0,1 0 0,-1 0 0,1-1 0,-1 1 0,1 0 0,-1-1 0,1 1 0,-1-1 0,1 1 0,-1-1 0,1 0 0,-1 0 0,0 1 0,0-1 0,1 0 0,-1 0 0,0 0 0,0-1 0,0 1 0,0 0 0,0 0 0,0-1 0,0 1 0,-1 0 0,1-1 0,0-1 0,41-65 0,43-84 0,-79 142-136,1-1-1,0 1 1,0 0-1,1 1 1,1 0-1,-1 0 1,1 1-1,1 0 0,18-12 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3:30.91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225 0 24575,'-11'30'0,"4"-16"0,-2 9 0,-2 0 0,0-1 0,-19 29 0,23-40 0,2 0 0,-1 1 0,2-1 0,-1 1 0,-4 23 0,-7 68 0,11-67 0,1 8 0,1 52 0,3-62 0,-1 0 0,-1 0 0,-8 37 0,3-31 0,-3 40 0,8-49 0,-2 0 0,-15 58 0,7-64-1365,-3-5-5461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43:32.30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254 609 24575,'3'-1'0,"-1"0"0,0 0 0,1 0 0,-1 0 0,0 0 0,0-1 0,1 1 0,-1 0 0,0-1 0,0 0 0,-1 1 0,1-1 0,0 0 0,0 0 0,-1 0 0,1 0 0,1-4 0,9-9 0,20-15 0,-18 17 0,0-1 0,17-22 0,-26 30 0,-1-1 0,0 1 0,-1-1 0,1 0 0,-1 0 0,-1-1 0,1 1 0,-1-1 0,2-12 0,-3 1 0,1 1 0,-2-1 0,-1 0 0,0 1 0,-1 0 0,-1-1 0,-1 1 0,0 0 0,-1 0 0,-1 1 0,-14-28 0,15 35 0,0 1 0,0 0 0,-1 0 0,0 1 0,-1-1 0,0 2 0,0-1 0,-1 1 0,0 0 0,0 0 0,0 1 0,-1 0 0,0 1 0,0-1 0,-1 2 0,0 0 0,1 0 0,-1 0 0,0 1 0,-1 1 0,-18-3 0,13 4 0,-1 0 0,-25 3 0,36-2 0,0 1 0,0 0 0,1 1 0,-1 0 0,0-1 0,1 2 0,0-1 0,-1 1 0,1 0 0,-9 6 0,-9 9-1365,1-1-5461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0:01.1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1 640 24575,'13'0'0,"0"0"0,1-1 0,-1 0 0,0-1 0,1 0 0,-1-1 0,0-1 0,14-6 0,13-5 0,1 2 0,0 1 0,1 2 0,69-6 0,-34 3 0,-45 7 0,42-2 0,45-7-441,-80 9 366,53-3 0,-85 9 36,17 1-199,-1-2-1,1-1 1,0-1 0,0-1-1,31-9 1,-26 4 148,0 2 1,0 1 0,56-5-1,89 9 520,-160 2-347,29-2-570,67-10-1,26-2 284,-8 15 204,-72 1 0,1-2 0,100-14 0,-101 6 0,1 2 0,66 3 0,1 0 0,57-21 0,-157 20 0,0 0 0,0-1 0,30-12 0,-30 9 0,0 1 0,0 1 0,30-3 0,51-5 638,-61 7-111,58-2 0,-58 6-2458,55-11 0,-22 3 401,1-2 3596,22-2 1914,-85 13-3822,-1-1 0,0 0-1,1-1 1,26-12 0,-25 10-175,1-1 0,34-6 0,7 2 17,-9 2 0,95-6 0,3 1 0,-5 0 0,2 0 0,0-1 0,-126 15 0,1-1 0,-1 0 0,-1-2 0,1 0 0,0-1 0,19-7 0,-7 2-339,0 0 0,0 2-1,1 2 1,53-3 0,128 8 581,-88 3-349,1011-3-3602,-934 18 3709,-105-7 0,328 44-357,-304-27-778,5 1 489,399 52 532,-514-80 106,19 3 5,1 2-1,-1 0 0,28 11 0,3 1 7,0-2 1,1-3-1,84 7 0,-40-6-1,-82-11 6,80 13 674,168 5 0,-252-20-201,1 1 0,-1 1 1,-1 1-1,1 0 1,23 10-1,-20-6 275,1-2 1,0 0-1,24 2 1,29-3-635,136-10 0,-125-8-122,-58 7 0,38-2 0,320 5 66,-199 5-1497,-156-2-5395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0:02.3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64 24575,'36'-1'0,"-1"-2"0,51-11 0,-47 9 0,68-1 0,-70 6 0,1-2 0,42-9 0,-5 1 0,0 3 0,1 3 0,88 6 0,-33 1 0,-58-3-1365,-41 0-5461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0:04.14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1 293 24575,'68'2'0,"-31"-1"0,0-1 0,38-5 0,-62 2 0,1 0 0,0-1 0,24-12 0,-24 10 0,0 0 0,1 1 0,15-3 0,17 2 0,0 3 0,93 3 0,-92 3 0,0-3 0,87-11 0,-79 4 0,76-1 0,-33 4 0,-12-9 0,-57 7 0,36-1 0,-21 5 0,161-14 0,-119 7 0,157 5 0,-142 5 0,-82-2 0,0-1 0,0-2 0,-1 0 0,1-1 0,20-8 0,-17 5 0,1 2 0,45-8 0,224 10 0,-154 7 0,-35-2 0,114-3 0,-131-11 0,-59 7 0,40-2 0,60 6 0,-76 3 0,1-2 0,92-15 0,-103 10 0,1 1 0,71 3 0,-67 2 0,87-10 0,-22-2 0,1 4 0,145 9 0,-93 1 0,2687-2 0,-2807 2 0,60 11 0,33 1 0,-63-14 0,-49-2 0,-1 2 0,1 1 0,-1 1 0,1 1 0,-1 1 0,36 10 0,-31-4 0,1-2 0,-1-1 0,2-2 0,50 3 0,130-8 0,-87-3 0,-12 1 0,133 5 0,-135 11 0,32 2 0,523-15 0,-322-3 0,-294 2 0,0-2 0,79-14 0,-79 9-358,0 2 0,77 4-1,-118 1 69,19 0-6536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0:05.58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92 24575,'0'-2'0,"1"0"0,-1 0 0,1 0 0,-1-1 0,1 1 0,0 0 0,0 0 0,0 1 0,0-1 0,0 0 0,0 0 0,1 0 0,-1 1 0,0-1 0,1 1 0,-1-1 0,1 1 0,0-1 0,0 1 0,-1 0 0,1 0 0,0 0 0,0 0 0,0 0 0,0 0 0,0 1 0,3-2 0,8-1 0,-1 0 0,1 0 0,16 0 0,100 1 0,-97 4 0,0-2 0,0-2 0,60-9 0,-53 3 0,1 2 0,62-2 0,82 9 0,-64 2 0,850-3-1313,-925 2 1313,62 11 0,-59-6 0,50 1 0,84 7-837,7-1-29,-40 0 866,-11 0 0,14 0-991,5 0-14,-119-10 1005,0 1 0,56 15 0,-51-10 0,71 8 0,28-5-210,150 6-410,-235-18 620,101 14 0,-88-7 525,1-4 0,82-5 0,56 2 428,-120 13-546,-60-9-181,37 4 0,394-6 2286,-237-6-2569,895 3-2451,-1103 1 2473,0 1 0,0 1 0,-1 0 0,1 1-1,-1 0 1,16 7 0,-13-4-14,0-1 0,0-1 0,33 5 0,242-6 1221,-152-7 186,652 4-938,-747-4-420,59-9 0,36-3 0,574 14-1391,-344 3 2782,-266-1-1391,115-3 0,-132-11 0,-60 7 0,40-2 0,-17 4 0,58-11 0,-78 11 0,1 1 0,35 2 0,-32 1 0,42-5 0,-62 2 0,-1 0 0,0-1 0,25-12 0,-24 10 0,-1 1 0,2 0 0,15-3 0,2 4 0,0 1 0,52 2 0,-55 2 0,0-1 0,0-1 0,44-9 0,-16 0-1365,-29 6-5461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0:07.4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24575,'1255'0'-3074,"-1220"2"3074,-1 1 0,0 3 0,44 11 0,-37-7 0,74 8 0,-16-13-826,57 4-789,330 9 559,-296-4 842,-17 0 69,-109-13-416,229 15 397,-202-8 185,123-4 0,-188-4-20,-1 2-1,0 0 0,0 2 0,0 1 0,33 10 0,-28-6 0,1-2 0,37 4 0,54-7 454,-78-4 194,79 9 0,-7 4 1323,0-6 0,138-8 0,-90-1-2022,3190 2 51,-3311 2 0,63 12 0,34 1 0,-22-16 0,51 2 0,-82 12-646,-59-7 618,39 2-1,-16-7 37,-34-1 5,0 0 1,0 1 0,-1 0 0,1 2-1,-1 0 1,1 0 0,20 9-1,-19-5 108,0-1-1,0-1 0,0 0 1,34 3-1,75-3-121,-83-5-6,70 10-1,-49-3 8,98 0 0,-31-3 0,-18 9 0,26 2 0,-102-13 0,0 1 0,46 10 0,-25-5 0,1-2 0,-1-3 0,73-6 0,-25 0 0,145 3-1365,-220 0-5461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4:25.74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1142 117 24575,'-2'0'0,"0"-1"0,0 0 0,1 0 0,-1-1 0,0 1 0,1 0 0,-1 0 0,0-1 0,1 1 0,0-1 0,-2-2 0,-16-13 0,5 11 0,0 1 0,-1 0 0,1 1 0,-27-3 0,-7-3 0,10 3 0,0 2 0,0 2 0,-71 2 0,-14 0 0,33-13 0,62 9 0,-36-3 0,-206 6 54,144 4-1473,94-2-5407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4:26.6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205 0 24575,'1'64'0,"-2"69"0,0-113 0,-2-1 0,0 1 0,-1 0 0,-9 27 0,-38 59 0,-39 118 0,76-202 0,-6 11 0,19-32 0,0 0 0,1 1 0,-1-1 0,1 1 0,-1-1 0,1 1 0,-1-1 0,1 1 0,0-1 0,0 1 0,0-1 0,0 1 0,0-1 0,0 1 0,0-1 0,0 1 0,1 2 0,1-3 0,-1 1 0,0-1 0,1 1 0,-1-1 0,1 0 0,-1 0 0,1 0 0,-1 0 0,1 0 0,0 0 0,-1 0 0,1 0 0,0-1 0,0 1 0,0-1 0,0 1 0,0-1 0,-1 0 0,5 0 0,44 1 0,-39-1 0,647-5-1365,-625 5-5461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4:27.79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205 136 24575,'0'19'0,"0"0"0,-1 0 0,-1 0 0,-1 0 0,-1-1 0,-9 27 0,0 0 0,2 0 0,-8 63 0,7-34 0,12-72 0,-50 253 0,48-246 0,-1 1 0,1-1 0,-2 1 0,1-1 0,-1 0 0,-1 0 0,1-1 0,-1 1 0,-1-1 0,-7 9 0,12-16 0,1-1 0,0 0 0,0 0 0,-1 1 0,1-1 0,0 0 0,0 0 0,-1 0 0,1 1 0,0-1 0,-1 0 0,1 0 0,0 0 0,-1 0 0,1 0 0,0 1 0,-1-1 0,1 0 0,0 0 0,-1 0 0,1 0 0,0 0 0,-1 0 0,1 0 0,0 0 0,-1 0 0,1-1 0,0 1 0,-1 0 0,1 0 0,0 0 0,-1 0 0,1 0 0,0-1 0,-1 1 0,1 0 0,0 0 0,0 0 0,-1-1 0,1 1 0,-8-19 0,4-22 0,7-296 0,-1 320 0,1 0 0,1 0 0,0 0 0,2 1 0,-1-1 0,2 1 0,0 0 0,1 1 0,1 0 0,0 0 0,1 1 0,1 0 0,13-14 0,15-12 0,1 2 0,80-57 0,31-7 0,-145 99 0,0-1 0,-1 1 0,1 1 0,1-1 0,-1 1 0,0 0 0,0 0 0,1 1 0,-1 0 0,1 0 0,-1 0 0,1 1 0,0 0 0,-1 0 0,1 1 0,11 2 0,-14-2 0,1 0 0,-1 1 0,1-1 0,-1 1 0,0 0 0,0 0 0,0 0 0,0 1 0,0-1 0,0 1 0,-1 0 0,1 0 0,-1 0 0,0 1 0,0-1 0,0 1 0,0 0 0,-1 0 0,1 0 0,-1 0 0,0 0 0,0 0 0,-1 0 0,3 8 0,-3-7 0,0 0 0,0 0 0,-1 0 0,1 1 0,-1-1 0,0 0 0,-1 0 0,1 0 0,-1 0 0,0 0 0,0 0 0,-1 0 0,1 0 0,-4 7 0,1-7 0,1 1 0,-1-1 0,0 0 0,0-1 0,-1 1 0,1-1 0,-1 0 0,0 0 0,0 0 0,-1-1 0,-8 5 0,-55 33 0,47-26 0,-1-2 0,0 0 0,-1-2 0,-40 14 0,43-19 0,1-1 0,-1-1 0,-34 3 0,49-7 0,0 0 0,0 0 0,-1 0 0,1-1 0,0 0 0,0 0 0,0-1 0,1 1 0,-1-1 0,0-1 0,1 1 0,-1-1 0,1 0 0,0 0 0,0 0 0,0-1 0,-5-4 0,-2-8-1365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3:51.16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228 183 24575,'-2'-11'0,"0"1"0,-1-1 0,0 1 0,-1 0 0,0 0 0,0 0 0,-1 1 0,0 0 0,-1-1 0,-7-7 0,2 0 0,9 13 0,-1 0 0,1 1 0,-1 0 0,0-1 0,0 1 0,0 0 0,-1 1 0,1-1 0,-1 0 0,1 1 0,-1 0 0,0 0 0,0 0 0,0 0 0,0 1 0,0 0 0,0 0 0,-1 0 0,1 0 0,-6 0 0,7 1 0,0 0 0,0 0 0,0 1 0,0-1 0,0 1 0,0 0 0,0-1 0,0 2 0,0-1 0,0 0 0,1 0 0,-1 1 0,0 0 0,1-1 0,-1 1 0,1 0 0,0 0 0,0 0 0,0 1 0,0-1 0,0 0 0,0 1 0,0-1 0,1 1 0,-1 0 0,1 0 0,0-1 0,0 1 0,-1 5 0,-3 17 0,0 1 0,2 0 0,2 0 0,0 0 0,5 46 0,-1-5 0,-4-62 0,2 0 0,-1 1 0,0-1 0,1 0 0,0 0 0,0 0 0,1 0 0,0 0 0,-1 0 0,1-1 0,1 1 0,-1-1 0,1 1 0,0-1 0,3 5 0,-2-6 0,-1 0 0,1-1 0,-1 1 0,1 0 0,0-1 0,0 0 0,0 0 0,1 0 0,-1-1 0,0 1 0,0-1 0,1 0 0,-1 0 0,1-1 0,-1 1 0,1-1 0,6 0 0,-4 0 0,-1 0 0,0-1 0,1 0 0,-1 0 0,0 0 0,0-1 0,0 1 0,0-2 0,0 1 0,0-1 0,0 1 0,-1-1 0,1-1 0,-1 1 0,0-1 0,0 0 0,0-1 0,-1 1 0,0-1 0,1 1 0,-1-1 0,6-11 0,-4 4 0,-1-1 0,0 0 0,0 0 0,-1 0 0,-1 0 0,0-1 0,-1 0 0,0 1 0,-1-22 0,-2-18 0,1 48 0,-1 34 0,1 595 0,0-619 0,0 0 0,0 0 0,0 0 0,-1 0 0,0 0 0,0 0 0,0 0 0,0-1 0,-1 1 0,0 0 0,-3 5 0,3-7 0,0-1 0,-1 1 0,1-1 0,-1 0 0,1 0 0,-1 0 0,0 0 0,1 0 0,-1-1 0,0 1 0,0-1 0,-1 1 0,1-1 0,0 0 0,0-1 0,0 1 0,-7 0 0,-73 5 0,74-6 0,0 0 0,0-1 0,0 0 0,0 0 0,0-1 0,0 0 0,-9-4 0,16 5 0,0 0 0,0 0 0,0 0 0,0 0 0,0-1 0,0 1 0,1 0 0,-1-1 0,0 1 0,1-1 0,-1 0 0,1 0 0,-1 1 0,1-1 0,0 0 0,0 0 0,0 0 0,0 0 0,0-1 0,1 1 0,-1 0 0,0 0 0,1 0 0,0-1 0,-1 1 0,1 0 0,0 0 0,0-1 0,1 1 0,-1 0 0,0 0 0,1-1 0,-1 1 0,2-4 0,4-8 0,-1 1 0,2 0 0,0 0 0,13-19 0,-1 3 0,-8 8 0,1 1 0,1 1 0,23-26 0,-31 38 0,1 2 0,0-1 0,0 0 0,1 1 0,0 1 0,0-1 0,0 1 0,0 0 0,0 0 0,1 1 0,0 0 0,0 0 0,11-1 0,91-17-1365,-88 17-5461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3:49.45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0 330 24575,'270'0'0,"-253"-2"0,0 0 0,1-2 0,-1 0 0,0 0 0,-1-2 0,1 0 0,19-11 0,-9 5 0,37-10 0,-58 20 0,1 0 0,-1 0 0,-1-1 0,1 0 0,0 0 0,0 0 0,-1 0 0,0-1 0,0 0 0,9-9 0,-12 11 0,-1 0 0,1 0 0,-1 1 0,0-1 0,0 0 0,0 0 0,0 0 0,0-1 0,0 1 0,0 0 0,-1 0 0,1 0 0,-1-1 0,0 1 0,1 0 0,-1 0 0,0-1 0,-1 1 0,1 0 0,0 0 0,0-1 0,-1 1 0,0 0 0,1 0 0,-1 0 0,0 0 0,0 0 0,0 0 0,0 0 0,0 0 0,-1 0 0,1 0 0,-1 0 0,-1-1 0,-4-5 0,-2 0 0,1 1 0,-18-12 0,16 12 0,0 0 0,-17-17 0,21 19 0,0-1 0,0 1 0,-1 1 0,1-1 0,-1 1 0,0 0 0,-1 0 0,1 1 0,0 0 0,-1 1 0,0-1 0,0 1 0,0 1 0,0 0 0,-8-1 0,11 2 0,0-1 0,0 1 0,0 1 0,0-1 0,1 1 0,-1 0 0,0 0 0,0 0 0,1 0 0,-1 1 0,1 0 0,-1 0 0,1 0 0,0 0 0,0 1 0,0 0 0,0 0 0,0 0 0,1 0 0,-1 1 0,1-1 0,0 1 0,0 0 0,0 0 0,-4 8 0,-1 10 0,0 0 0,2 0 0,1 0 0,0 1 0,2 0 0,1 0 0,0 0 0,2 0 0,5 45 0,-4-62 0,0 1 0,1-1 0,0 1 0,0-1 0,0 0 0,1 0 0,0 0 0,0 0 0,0 0 0,1-1 0,0 0 0,0 1 0,1-1 0,-1-1 0,1 1 0,0-1 0,0 1 0,1-1 0,-1-1 0,8 5 0,1-1 0,-1 0 0,1-1 0,1-1 0,-1 0 0,1-1 0,0 0 0,29 2 0,-13-3 0,1-1 0,0-2 0,0-1 0,38-6 0,-60 3 0,0 1 0,-1-1 0,1-1 0,-1 0 0,-1 0 0,1-1 0,-1 0 0,12-11 0,21-14 0,-18 17-1365,-3 0-5461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4:28.87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691 93 24575,'-3'-1'0,"0"1"0,0-1 0,1 0 0,-1-1 0,0 1 0,1 0 0,-1-1 0,1 0 0,0 1 0,-1-1 0,-2-4 0,-16-8 0,3 4 0,-1 2 0,0 0 0,-1 1 0,0 2 0,0 0 0,0 0 0,-39-2 0,40 7 0,-27-3 0,-1 3 0,-90 10 0,131-8 0,0 0 0,0 0 0,1 1 0,-1-1 0,1 2 0,-1-1 0,1 0 0,0 1 0,0 0 0,1 0 0,-1 1 0,1-1 0,0 1 0,0 0 0,1 0 0,-1 0 0,1 1 0,0-1 0,-3 10 0,-2 4 0,0 0 0,2 0 0,1 1 0,-6 36 0,10-45 0,-2 15 0,-2 0 0,-14 50 0,12-57 0,1 0 0,1 0 0,0 1 0,-1 26 0,5-37 0,1 0 0,0-1 0,1 1 0,0 0 0,0-1 0,1 1 0,0-1 0,0 0 0,1 1 0,0-1 0,1 0 0,6 11 0,-5-12 0,-1-1 0,1 1 0,1-1 0,-1 0 0,1-1 0,0 1 0,0-1 0,1 0 0,-1 0 0,1-1 0,0 0 0,1-1 0,-1 1 0,0-1 0,1 0 0,0-1 0,0 0 0,0 0 0,0-1 0,0 0 0,0 0 0,0-1 0,0 0 0,0 0 0,0-1 0,16-3 0,-8 0 0,0 0 0,-1-1 0,1-1 0,-1 0 0,0-1 0,-1-1 0,1 0 0,-1-1 0,-1 0 0,20-18 0,-26 19 0,0 1 0,-1-2 0,0 1 0,0 0 0,-1-1 0,5-12 0,13-20 0,61-99 0,-79 132 0,-1 1 0,0-1 0,0 0 0,-1-1 0,1 1 0,-2 0 0,1-1 0,0-10 0,1-9 0,-1-35 0,-2 38 0,0 0 0,6-24 0,-2 23-1365,0 3-5461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4:29.3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24575,'0'5'0,"0"11"0,0 9 0,0 4 0,0 2 0,0 6 0,0-4-8191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4:29.65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24575,'0'0'-8191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4:30.5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110 1 24575,'0'3'0,"-1"1"0,0 0 0,0-1 0,0 1 0,-1-1 0,1 0 0,-1 0 0,-4 6 0,-2 6 0,1 4 0,1 0 0,0 0 0,2 0 0,0 1 0,1-1 0,0 35 0,-3 18 0,2-53 0,0 0 0,-12 31 0,9-31 0,1-1 0,-4 30 0,11-30 0,-1-18 0,0 0 0,1 0 0,-1 0 0,0 0 0,0 0 0,1 0 0,-1 0 0,0 0 0,1 0 0,-1 0 0,0 0 0,1 0 0,-1 0 0,0 0 0,0 0 0,1 0 0,-1 0 0,0-1 0,1 1 0,-1 0 0,0 0 0,0 0 0,1 0 0,-1-1 0,0 1 0,0 0 0,0 0 0,1-1 0,-1 1 0,0 0 0,0-1 0,20-31 0,2-19 0,3 0 0,2 2 0,59-82 0,-81 125 0,0 0 0,0-1 0,1 2 0,-1-1 0,1 1 0,1 0 0,-1 0 0,1 0 0,-1 1 0,1 0 0,1 0 0,-1 1 0,13-4 0,-15 6 0,0-1 0,0 2 0,1-1 0,-1 1 0,0-1 0,0 2 0,1-1 0,-1 0 0,0 1 0,0 0 0,0 0 0,0 1 0,0-1 0,0 1 0,0 0 0,0 1 0,0-1 0,-1 1 0,1 0 0,-1 0 0,7 6 0,-6-4 0,0 1 0,-1-1 0,1 0 0,-1 1 0,0 0 0,-1 0 0,1 1 0,-1-1 0,-1 0 0,1 1 0,-1 0 0,2 12 0,0 5 0,-1 1 0,-2 34 0,0-34 0,0-1 0,4 28 0,-1-30 0,-2-12 0,-1-1 0,1 0 0,1 0 0,4 12 0,-6-18 0,1 0 0,0 0 0,-1-1 0,1 1 0,0-1 0,1 1 0,-1-1 0,0 1 0,1-1 0,-1 0 0,1 0 0,0 0 0,-1-1 0,1 1 0,0 0 0,5 1 0,20 4-1365,-1-2-5461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4:31.1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24575,'0'822'-1365,"0"-790"-5461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4:31.61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24575,'660'0'-1365,"-632"0"-5461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4:33.23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0 551 24575,'1'-1'0,"-1"0"0,0 0 0,0 0 0,1 0 0,-1 0 0,0 0 0,1 0 0,-1 0 0,1 1 0,-1-1 0,1 0 0,0 0 0,-1 1 0,1-1 0,0 0 0,-1 1 0,1-1 0,0 0 0,0 1 0,0-1 0,-1 1 0,1 0 0,0-1 0,0 1 0,0 0 0,2-1 0,30-6 0,-23 6 0,238-62 0,-239 59 0,-1 1 0,1-2 0,-1 1 0,0-1 0,-1-1 0,1 1 0,-1-1 0,0 0 0,0-1 0,-1 0 0,0 0 0,0 0 0,4-9 0,-3 5 0,-1 1 0,0-1 0,-1-1 0,0 1 0,-1-1 0,0 0 0,-1 0 0,0 0 0,1-16 0,-2-18 0,-5-84 0,3 126 0,-1 1 0,1 0 0,-1-1 0,0 1 0,0 0 0,0 0 0,-1 0 0,1 0 0,-1 0 0,1 0 0,-1 0 0,0 0 0,0 0 0,0 1 0,0-1 0,-1 1 0,1 0 0,-6-4 0,6 5 0,0 0 0,0 0 0,0 0 0,0 1 0,0-1 0,0 0 0,0 1 0,0 0 0,0-1 0,0 1 0,0 0 0,0 0 0,-1 0 0,1 1 0,0-1 0,0 0 0,0 1 0,0-1 0,0 1 0,0 0 0,0 0 0,0-1 0,0 1 0,0 1 0,1-1 0,-1 0 0,0 0 0,1 1 0,-4 2 0,-5 6 0,1 0 0,0 0 0,1 1 0,0 0 0,1 1 0,0 0 0,-9 23 0,7-10 0,1 0 0,2 0 0,-5 31 0,2-4 0,2-8 0,-5 78 0,10-60 0,0-13 0,8 92 0,-4-132 0,0-1 0,1 1 0,0 0 0,0-1 0,1 0 0,0 0 0,0 0 0,1 0 0,0-1 0,0 1 0,1-1 0,0-1 0,0 1 0,0-1 0,1 0 0,0 0 0,0-1 0,1 0 0,0 0 0,0-1 0,0 0 0,0 0 0,0-1 0,1 0 0,10 2 0,-6-3 0,1 0 0,0-1 0,0-1 0,-1 0 0,1 0 0,0-2 0,25-5 0,-32 5 0,-1 0 0,1 0 0,-1-1 0,0 0 0,0-1 0,0 1 0,0-1 0,-1 0 0,1-1 0,-1 1 0,0-1 0,-1 0 0,1 0 0,-1-1 0,0 1 0,0-1 0,4-9 0,1-5 0,11-36 0,-13 37 0,0 0 0,10-21 0,-10 24 0,-1 0 0,0 0 0,-1-1 0,-1 0 0,-1 0 0,-1 0 0,2-31 0,6-43 0,24-115 0,-33 202 0,2-12 0,-1 0 0,2-27 0,-4 40 0,0 0 0,0 0 0,0 0 0,0 0 0,-1 0 0,0 0 0,1-1 0,-1 1 0,0 0 0,0 1 0,0-1 0,-1 0 0,1 0 0,-1 0 0,0 1 0,1-1 0,-1 1 0,0-1 0,-1 1 0,-2-3 0,3 4 0,1 1 0,-1-1 0,0 1 0,1-1 0,-1 1 0,1 0 0,-1-1 0,0 1 0,1 0 0,-1 0 0,1 0 0,-1 1 0,0-1 0,1 0 0,-1 1 0,1-1 0,-1 1 0,1-1 0,-1 1 0,1-1 0,-1 1 0,1 0 0,-1 0 0,1 0 0,0 0 0,0 0 0,0 0 0,-1 0 0,1 1 0,0-1 0,0 0 0,-1 2 0,-2 3 0,0 0 0,-1 0 0,2 0 0,-1 0 0,1 0 0,-4 9 0,6-9 0,0-1 0,0 0 0,0 1 0,1-1 0,0 1 0,0-1 0,0 1 0,1-1 0,0 0 0,0 1 0,0-1 0,0 0 0,1 0 0,0 1 0,0-1 0,0-1 0,1 1 0,5 8 0,-4-7 0,0-1 0,0 0 0,0 0 0,1-1 0,0 1 0,0-1 0,0 0 0,0 0 0,0-1 0,1 1 0,0-1 0,-1-1 0,1 1 0,0-1 0,13 3 0,26 4 0,90 11 0,-126-19 0,1 0 0,-1 1 0,0 0 0,0 1 0,0 0 0,0 0 0,0 1 0,-1 0 0,1 1 0,-1 0 0,0 0 0,-1 0 0,1 1 0,-1 1 0,0-1 0,-1 1 0,1 0 0,-1 0 0,-1 1 0,1 0 0,-1 0 0,4 11 0,0 4 0,-2 1 0,0 0 0,-2 1 0,0-1 0,0 33 0,8 33 0,1 35 0,-14-117 0,1 0 0,0 0 0,0 0 0,0 0 0,1 0 0,0 0 0,5 11 0,-5-16 0,-1 0 0,1 0 0,1 0 0,-1 0 0,0 0 0,1 0 0,0-1 0,-1 1 0,1-1 0,0 0 0,0 0 0,0 0 0,0 0 0,1-1 0,-1 1 0,1-1 0,-1 0 0,1 0 0,4 1 0,1 0 0,0-1 0,1 0 0,-1-1 0,0 0 0,1-1 0,-1 0 0,0 0 0,1-1 0,-1 0 0,14-6 0,12-5 0,44-24 0,-43 19 0,8-7 0,14-6 0,-5 12 0,1 2 0,85-14 0,-56 11-1365,-56 15-5461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4:43.6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321 8214 24575,'0'-748'-1073,"-3"693"970,-13-72 0,6 56 94,-17-77 9,17 91 0,1 9 0,-2-59 0,7 66-156,-1 0 0,-15-62-1,15 88 157,0 0 0,-11-20 0,10 23 0,1 0 0,0 0 0,1-1 0,-4-17 0,-25-150 0,28 144 49,-6-36 597,-3-106-1,12 141-419,-10-57-1,6 56-242,-2-45 0,9-387 17,-3 450 0,0 1 0,-1-1 0,-1 1 0,-1 0 0,-9-21 0,7 17 0,0 0 0,-7-47 0,10-223 0,7 153 0,-3-293 0,2 398 0,1 1 0,9-36 0,0-6 0,43-212 0,-14 169 0,-26 79 0,15-55 0,-10 13 0,17-89 0,-33 150 0,1 0 0,1 0 0,1 0 0,11-22 0,15-45 0,-2-76 0,-21 123 0,1 0 0,33-78 0,-27 84 0,-3-2 0,18-66 0,-19 50-237,31-118-436,-35 149 673,0 1 0,13-24 0,-10 24 0,16-45 0,37-149 0,-54 181 5,20-39-1,-18 43-397,19-59 1,-23 52 743,4-18-215,3 0 0,1 1 1,30-61-1,-30 78 108,-3-1 1,18-68-1,1-2-187,21-8-57,-36 64 0,-2 0 0,-3-1 0,7-69 0,-6 51 0,-8 41 0,5-52 0,-10-183 73,-2 134-1511,1 99-5388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4:45.53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0 234 24575,'0'-4'0,"1"1"0,-1 0 0,1-1 0,-1 1 0,1 0 0,0-1 0,0 1 0,0 0 0,1 0 0,-1 0 0,1 0 0,0 0 0,0 1 0,0-1 0,0 0 0,0 1 0,4-4 0,4-2 0,0 1 0,0 0 0,17-9 0,1 0 0,15-12 0,75-44 0,-109 68 0,1 1 0,-1 0 0,0 0 0,1 0 0,0 1 0,-1 1 0,1 0 0,0 0 0,0 1 0,12 1 0,7 2 0,-1 1 0,33 10 0,-56-12 8,0-1 0,0 1 0,1 0 0,-2 0 0,1 1 0,0-1 0,0 1 0,-1 0 0,0 1 0,1-1 0,-1 1 0,0 0 0,-1-1 0,6 8 0,-2 1-305,0-1 0,-1 1 0,0 0 0,6 21 0,-5-11-6529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3:37.28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1 194 24575,'130'1'0,"142"-3"0,-160-12 0,29-1 0,25 17 0,65-4 0,-198-2 0,35-8 0,-21 2 0,-4 0 0,83-31 0,-114 37 0,97-48 0,-57 30-1365,-31 13-5461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4:03.1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4 138 24575,'-2'69'0,"1"-29"0,5 70 0,-1-97 0,0 0 0,1 0 0,11 24 0,-10-24 0,1 0 0,-2 1 0,4 16 0,15 146 0,-22-175 0,-1 1 0,1 0 0,-1 0 0,0 0 0,1 0 0,-1 0 0,0 0 0,0 0 0,0 0 0,-1 0 0,0 4 0,1-6 0,-1 0 0,1 0 0,0 0 0,-1 0 0,1 0 0,-1-1 0,1 1 0,-1 0 0,1 0 0,-1 0 0,1 0 0,0-1 0,-1 1 0,1 0 0,0 0 0,-1-1 0,1 1 0,0 0 0,-1-1 0,1 1 0,0 0 0,-1-1 0,1 1 0,0-1 0,0 1 0,-1 0 0,1-1 0,0 1 0,0-1 0,-5-7 0,1 0 0,0 0 0,0 0 0,-3-10 0,0-23 0,1-2 0,3 1 0,1 0 0,5-65 0,0 10 0,-2 80 0,1 0 0,0 1 0,2-1 0,0 1 0,1-1 0,0 1 0,1 1 0,1-1 0,0 1 0,2 0 0,-1 1 0,22-27 0,-26 37 0,0 0 0,0 0 0,0 0 0,0 1 0,1 0 0,-1 0 0,1 0 0,0 1 0,0-1 0,0 1 0,0 0 0,0 0 0,1 1 0,-1 0 0,1 0 0,-1 0 0,0 1 0,1-1 0,-1 1 0,1 0 0,-1 1 0,1 0 0,9 2 0,-9-2 0,0 1 0,-1-1 0,1 2 0,-1-1 0,1 0 0,-1 1 0,0 0 0,0 0 0,0 1 0,-1-1 0,1 1 0,-1 0 0,0 0 0,0 0 0,0 1 0,0 0 0,-1-1 0,0 1 0,0 0 0,0 1 0,-1-1 0,3 8 0,-2 0 0,0 0 0,0 0 0,-2 1 0,0-1 0,0 1 0,-1 0 0,-1-1 0,-3 20 0,4-28 0,-1-1 0,0 1 0,-1 0 0,1-1 0,-1 0 0,1 1 0,-2-1 0,1 0 0,0 0 0,-1 0 0,1 0 0,-1-1 0,0 1 0,0-1 0,-1 1 0,1-1 0,-1 0 0,0 0 0,0-1 0,1 1 0,-2-1 0,1 0 0,0 0 0,0 0 0,-1-1 0,1 1 0,-8 0 0,-16 2 0,15-3 0,0 1 0,0 0 0,0 1 0,0 0 0,-22 10 0,34-13 0,1 1 0,-1-1 0,1 0 0,0 0 0,-1 1 0,1-1 0,0 0 0,-1 0 0,1 1 0,0-1 0,-1 0 0,1 1 0,0-1 0,0 0 0,-1 1 0,1-1 0,0 1 0,0-1 0,0 0 0,0 1 0,-1-1 0,1 1 0,0-1 0,0 1 0,0-1 0,0 1 0,0-1 0,0 0 0,0 1 0,0-1 0,0 1 0,0-1 0,1 1 0,-1 0 0,12 15 0,27 13 0,-35-27 0,49 34 0,74 64 0,-112-88 8,1 0 0,1-2 0,20 11 0,1 1-1405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53:39.70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1 224 24575,'1095'0'0,"-1077"-2"0,0 0 0,0-2 0,0 0 0,0-1 0,-1-1 0,0 0 0,20-11 0,-9 5 0,41-12 0,-14 7 0,-1-2 0,0-3 0,60-33 0,-106 50 0,1 1 0,-1 0 0,1 1 0,0 0 0,0 0 0,0 1 0,0 0 0,1 1 0,12-1 0,-10 3 0,0 0 0,0 1 0,0 0 0,0 1 0,-1 0 0,21 10 0,33 16-20,-44-19-249,0 0 0,2-1 0,-1-1 0,30 7 0,-25-11-6557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02:19.71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514 1186 24575,'454'0'0,"-427"-1"0,1-2 0,33-7 0,-30 4 0,38-2 0,391 5 0,-236 6 0,2663-3 0,-2843 2 0,60 10 0,36 3 0,33-1 0,17 1 0,-141-12 0,51 8 0,39 3 0,-125-14 0,-1 1 0,1 0 0,-1 0 0,0 2 0,0-1 0,1 2 0,19 7 0,-16-4 0,0-1 0,0-1 0,1 0 0,35 3 0,70-4 0,-27-2 0,-7 11 0,-61-7 0,36 1 0,398-4 0,-238-5 0,1075 2 0,-1272-2 0,1 0 0,32-8 0,-28 4 0,37-2 0,49-8 0,-80 10 0,57-4 0,-54 8 0,44-10 0,-44 6 0,46-2 0,-41 8 0,-15 1 0,62-7 0,-86 5 0,0 0 0,0-1 0,0 0 0,0 0 0,0 0 0,-1-1 0,1 0 0,-1 0 0,1 0 0,-1-1 0,0 0 0,0-1 0,10-9 0,-13 9 0,0 0 0,0 0 0,0 0 0,0-1 0,-1 1 0,0-1 0,0 0 0,-1 0 0,1 0 0,-1 0 0,0 0 0,-1 0 0,0 0 0,0 0 0,0 0 0,-2-11 0,-3-10 0,0 0 0,-13-35 0,16 57 0,-4-20 0,0-1 0,-2-34 0,6 39 0,-1-1 0,-1 1 0,0 0 0,-10-25 0,7 34 0,0-1 0,0 1 0,-15-17 0,-1-5 0,6 11 0,0 0 0,-1 2 0,-41-39 0,-103-103 0,153 154 0,-1 0 0,0 1 0,-1 0 0,1 0 0,-1 1 0,-1 1 0,0 0 0,1 0 0,-2 1 0,1 1 0,0 0 0,-20-3 0,7 3 0,-42-2 0,40 4 0,-39-7 0,-2 0 0,0 2 0,0 3 0,-93 6 0,38 1 0,-778-4 0,888 1 0,1-2 0,0 0 0,0-1 0,0 0 0,1 0 0,-22-10 0,17 6 0,0 1 0,-29-6 0,-2 6 0,0 3 0,-89 5 0,-29-2 0,79-13 0,58 8 0,-38-4 0,-88 9 0,-16-1 0,81-13 0,60 9 0,-37-3 0,17 5 0,1 2 0,-83-14 0,67 6 0,-2 3 0,1 3 0,-73 6 0,16 0 0,-4459-3 0,4566-1 0,0-1 0,0-1 0,0 0 0,1-1 0,0 0 0,-16-7 0,13 4 0,0 1 0,0 1 0,-34-5 0,-218 6 0,145 7 0,84 1 0,40-4 0,-1 0 0,1 0 0,0 1 0,-1-1 0,1 0 0,0 0 0,-1 0 0,1 0 0,0 0 0,-1 1 0,1-1 0,0 0 0,-1 0 0,1 0 0,0 1 0,0-1 0,-1 0 0,1 1 0,0-1 0,0 0 0,0 0 0,-1 1 0,1-1 0,0 0 0,0 1 0,0-1 0,0 0 0,0 1 0,0-1 0,0 0 0,0 2 0,0-1 0,1 0 0,0 0 0,-1 0 0,1 0 0,0 0 0,0 0 0,0 0 0,0 0 0,0 0 0,0 0 0,0-1 0,0 1 0,0 0 0,2 0 0,15 9 0,-1 0 0,0 0 0,30 25 0,-42-31 0,0 1 0,-1 0 0,1 0 0,-1 0 0,0 1 0,0-1 0,-1 1 0,0 0 0,0 0 0,0 0 0,-1 1 0,3 11 0,7 46 0,-3 0 0,2 126 0,-12 282 0,0-449 0,-1 1 0,-8 34 0,5-37 0,1 0 0,2 1 0,-1 23 0,3-43 0,1 1 0,-1 0 0,1 0 0,-1 0 0,1-1 0,0 1 0,0 0 0,0-1 0,0 1 0,1-1 0,-1 1 0,1-1 0,-1 0 0,1 1 0,0-1 0,0 0 0,0 0 0,0 0 0,0 0 0,1-1 0,-1 1 0,0-1 0,1 1 0,0-1 0,-1 0 0,1 0 0,-1 0 0,1 0 0,0 0 0,0-1 0,3 1 0,10 2 0,2-2 0,-1 1 0,0-2 0,17-1 0,-17 0 0,112 0 0,72-4 0,-172 0-1365,-7-1-5461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3:08.3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35 24575,'50'0'0,"0"-2"0,86-14 0,-79 8-27,0 3 0,0 2 1,64 5-1,-30 0-1231,-59-2-5568</inkml:trace>
  <inkml:trace contextRef="#ctx0" brushRef="#br0" timeOffset="1">693 5 24575,'5'0'0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3:08.7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35 11 24575,'-5'0'0,"-7"0"0,-6-10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2:45.0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313 1 24575,'-2'56'0,"-10"55"0,-2 23 0,11-108 0,-1-1 0,-1 1 0,-17 46 0,3-6 0,6-12 0,-9 74 0,-4 21 0,-3 31 0,27-166 0,-1 0 0,0 1 0,-1-1 0,-1-1 0,-6 14 0,4-10 0,1-1 0,-7 33 0,-49 271 0,42-233-1365,14-61-5461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2:45.93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0 726 24575,'540'-1'0,"-530"1"0,-1 0 0,1-1 0,-1 0 0,1-1 0,-1 0 0,0-1 0,0 0 0,0 0 0,15-8 0,-4-2 0,1-1 0,26-23 0,-24 18 0,-1 2 0,-7 5 0,0 0 0,0-2 0,16-18 0,-26 26 0,-1 0 0,0-1 0,0 0 0,0 0 0,-1 0 0,0 0 0,0 0 0,-1 0 0,0-1 0,0 1 0,1-16 0,-3 9 0,-1-1 0,0 0 0,0 1 0,-2-1 0,0 1 0,-1 0 0,0 0 0,-1 0 0,0 1 0,-1-1 0,-1 1 0,0 1 0,-1-1 0,-17-20 0,3 6 0,-1 0 0,-1 2 0,-50-39 0,64 56 0,0 1 0,-1 1 0,0 0 0,0 0 0,0 1 0,-1 1 0,0 0 0,1 0 0,-1 1 0,-1 1 0,1 0 0,-16-1 0,19 3 0,0 0 0,0 1 0,0 0 0,0 0 0,0 1 0,0 0 0,0 0 0,0 1 0,1 0 0,-1 1 0,1 0 0,0 0 0,0 1 0,0 0 0,1 0 0,0 1 0,-7 6 0,-1 2 0,0 2 0,1-1 0,1 2 0,0 0 0,1 0 0,-18 37 0,22-36 0,1 1 0,1 0 0,1 0 0,1 1 0,0-1 0,1 1 0,2 0 0,0 27 0,3 281 0,-2-318 0,1 0 0,1 0 0,0 0 0,0-1 0,1 1 0,0 0 0,5 9 0,35 66 0,-23-49 0,-14-26 0,-1 1 0,1-2 0,1 1 0,0-1 0,0 0 0,1 0 0,17 14 0,-19-18 0,1-1 0,1 1 0,-1-2 0,0 1 0,1-1 0,0 0 0,0-1 0,0 0 0,0 0 0,0 0 0,15 0 0,4 0 0,-1-2 0,0 0 0,0-1 0,0-2 0,0-1 0,0-1 0,0-1 0,47-18 0,-59 18-119,0 1-131,-1 0 1,0-1 0,0-1 0,18-13 0,-9 1-6577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2:47.13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438 3 24575,'-68'-1'0,"29"-1"0,-72 7 0,101-3 0,0 1 0,0 0 0,0 0 0,0 1 0,0 0 0,1 1 0,0 0 0,0 0 0,0 1 0,-10 10 0,12-11 0,0 1 0,1 0 0,0 0 0,0 1 0,1 0 0,0 0 0,0 0 0,1 1 0,-1 0 0,2 0 0,-1 0 0,-3 12 0,5-11 0,-24 128 0,23-115 0,1-1 0,1 1 0,1-1 0,4 31 0,-3-46 0,0 0 0,1 1 0,0-1 0,0 0 0,0 0 0,1 0 0,0 0 0,0-1 0,1 1 0,-1-1 0,1 0 0,1 0 0,-1 0 0,1 0 0,-1-1 0,1 0 0,0 0 0,1 0 0,-1 0 0,1-1 0,0 0 0,-1 0 0,1-1 0,1 1 0,11 2 0,3-1 0,1 0 0,0-1 0,0-1 0,0-1 0,0-1 0,29-3 0,-45 2 0,0 0 0,-1 0 0,1 0 0,0 0 0,-1-1 0,1 0 0,-1 0 0,1-1 0,-1 1 0,0-1 0,0 0 0,0-1 0,-1 1 0,7-6 0,-6 3 0,-1 0 0,1 0 0,-1 0 0,0 0 0,-1 0 0,1-1 0,-1 0 0,-1 0 0,1 0 0,-1 0 0,1-8 0,3-25 0,-2 0 0,-2 0 0,-5-69 0,0 22 0,3-32 0,-2 205 0,0-34 0,7 89 0,-4-134 0,1-1 0,-1 1 0,1-1 0,0 0 0,1 0 0,-1 0 0,1 0 0,0 0 0,1 0 0,-1-1 0,1 1 0,0-1 0,1 0 0,6 6 0,5 1 0,-1 0 0,1-1 0,26 12 0,3 3 0,-26-15 0,0-1 0,1-1 0,1-1 0,0 0 0,0-2 0,0 0 0,33 3 0,-48-8-76,0-1 1,0 0-1,0 0 0,0 0 0,0-1 0,0 0 0,0 0 0,0-1 1,0 0-1,0 0 0,0 0 0,-1 0 0,1-1 0,-1 0 1,0 0-1,0-1 0,7-5 0,5-8-6750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2:47.65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258 1 24575,'-1'17'0,"0"0"0,-1 1 0,-1-1 0,-1-1 0,0 1 0,-2 0 0,1-1 0,-2 0 0,-11 21 0,4-8 0,2 1 0,2 0 0,0 1 0,-6 36 0,6-23 0,-10 50 0,10-46 0,-1 0 0,-22 55 0,-21 58-1365,47-138-5461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2:47.97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1 371 24575,'2'-1'0,"1"0"0,-1 1 0,0-1 0,1 0 0,-1 0 0,0 0 0,0 0 0,0 0 0,0-1 0,0 1 0,0-1 0,0 1 0,3-5 0,13-8 0,26-6 0,-31 16 0,-1-2 0,22-12 0,127-78 0,-19 13 0,-116 68 0,44-19 0,-6 4 0,-44 16-1365,-5-2-5461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2:48.8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24575,'0'4'0,"0"-1"0,1 1 0,0 0 0,-1 0 0,2-1 0,-1 1 0,0-1 0,1 1 0,-1-1 0,1 0 0,0 1 0,0-1 0,0 0 0,5 4 0,4 5 0,1-1 0,16 12 0,17 19 0,30 63 0,-74-104 0,12 22 0,-1 0 0,-1 0 0,-1 1 0,13 50 0,-4-11 0,-8-39 0,0-1 0,1 0 0,1-1 0,29 36 0,-22-30 0,11 11-231,2-1 0,65 59-1,-10-35 232,-51-29 96,-19-17 103,1 1 1,39 25-1,-26-22-219,-23-14-205,0 0 1,0 0 0,0-1 0,1 0 0,12 4 0,6-2-6602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4:06.25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 24575,'1'15'0,"1"-1"0,1 0 0,0 0 0,0 0 0,11 24 0,-8-20 0,0 1 0,5 27 0,-5 30 0,-5 129 0,-3-130 0,1-203 0,3-147 0,-1 269 0,0 0 0,0 0 0,0 0 0,1 1 0,0-1 0,0 0 0,0 1 0,1-1 0,0 1 0,0 0 0,0 0 0,1 0 0,-1 0 0,7-6 0,-3 5 0,0 0 0,0 1 0,0-1 0,1 1 0,0 1 0,0-1 0,0 1 0,0 1 0,11-4 0,-10 4 0,0 1 0,1 0 0,-1 0 0,1 1 0,-1 0 0,1 0 0,-1 1 0,1 0 0,-1 1 0,1 0 0,-1 1 0,1 0 0,-1 0 0,0 1 0,0 0 0,0 1 0,0 0 0,-1 0 0,11 8 0,-15-9 0,-1 1 0,0-1 0,0 1 0,0 0 0,-1 0 0,1 0 0,-1 1 0,0-1 0,0 0 0,-1 1 0,1 0 0,-1-1 0,0 1 0,0 0 0,0 7 0,1 6 0,-2 0 0,-2 30 0,1-43 0,1 0 0,-2 0 0,1 0 0,-1-1 0,0 1 0,0-1 0,0 1 0,0-1 0,-1 0 0,1 0 0,-1 0 0,0 0 0,-1 0 0,1-1 0,-1 1 0,1-1 0,-1 0 0,0 0 0,0-1 0,-1 1 0,1-1 0,0 0 0,-1 0 0,1 0 0,-1 0 0,-5 0 0,-6 3 0,1-2 0,-2 0 0,1 0 0,-24 0 0,38-3 0,24-1 0,9-1 0,0 1 0,0 1 0,0 2 0,0 1 0,45 11 0,-73-13 0,0 1 0,0-1 0,0 1 0,0 0 0,0-1 0,-1 1 0,1 1 0,0-1 0,-1 0 0,0 1 0,1-1 0,-1 1 0,0 0 0,0-1 0,0 1 0,-1 0 0,1 0 0,-1 0 0,0 1 0,0-1 0,0 0 0,0 0 0,1 7 0,0 8 0,-1-1 0,0 1 0,-2 25 0,0-23 0,0-12 5,0 0 1,0 0-1,-1-1 0,0 1 0,0-1 0,0 1 1,-1-1-1,0 0 0,-1 0 0,0 0 1,0 0-1,0-1 0,-1 0 0,0 0 0,0 0 1,0 0-1,-1-1 0,0 0 0,0 0 0,0 0 1,-1-1-1,-7 4 0,3-2-111,0-1 0,0 0 0,0-1 0,0 0 0,-1-1 0,0-1-1,1 1 1,-1-2 0,0 0 0,0 0 0,0-1 0,0-1 0,-23-3 0,10-2-6720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2:49.50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57 0 24575,'0'1204'0,"-3"-1165"0,-1 1 0,-16 66 0,13-75 0,-11 73-1365,14-75-5461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2:50.16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47 1 24575,'-2'0'0,"1"1"0,0-1 0,0 1 0,0-1 0,0 1 0,0 0 0,0-1 0,0 1 0,0 0 0,0 0 0,0 0 0,1-1 0,-1 1 0,0 0 0,0 0 0,1 0 0,-1 1 0,1-1 0,-1 0 0,1 0 0,-1 0 0,1 0 0,0 0 0,-1 1 0,1-1 0,0 2 0,-6 39 0,6-36 0,-5 320 0,7-180 0,-2-121-120,1-3-129,-1 0 0,-1-1 0,-2 1 0,-5 29 0,1-30-6577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2:50.54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24575,'0'0'-8191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2:51.61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288 1 24575,'-5'3'0,"-1"1"0,1 0 0,0 1 0,0-1 0,0 1 0,1 0 0,0 0 0,-5 7 0,1 1 0,2-1 0,-1 1 0,2 1 0,0-1 0,0 1 0,-4 22 0,3-10 0,0-1 0,2 0 0,1 1 0,0 35 0,2-32 0,-1 0 0,-7 35 0,-13 93 0,9-48 0,3-14 0,9-68 0,-1 0 0,-2-1 0,-14 52 0,9-46 0,1-1 0,1 1 0,2 0 0,1 0 0,1 61 0,2-57 0,-11 59 0,6-56 0,-2 42 0,-5 72 0,-1-16 0,14-132 0,0 1 0,0 0 0,0-1 0,1 1 0,0 0 0,0-1 0,1 1 0,-1-1 0,1 0 0,0 1 0,1-1 0,-1 0 0,1 0 0,0 0 0,4 4 0,-5-7 0,0 1 0,1-1 0,-1-1 0,0 1 0,1 0 0,-1-1 0,1 1 0,0-1 0,-1 1 0,1-1 0,0 0 0,0-1 0,0 1 0,0 0 0,0-1 0,0 1 0,0-1 0,0 0 0,0 0 0,0 0 0,0-1 0,0 1 0,0-1 0,0 1 0,0-1 0,0 0 0,-1 0 0,1-1 0,0 1 0,3-2 0,2-1 0,-1 0 0,1 0 0,-1 0 0,0-1 0,0 0 0,-1 0 0,1-1 0,-1 0 0,0 0 0,-1 0 0,1-1 0,-1 0 0,-1 0 0,1 0 0,-1-1 0,-1 1 0,6-16 0,32-142 0,-22 76 0,-14 75 0,0 1 0,0-1 0,2 1 0,12-20 0,-12 21 0,0 0 0,-1 0 0,-1 0 0,0 0 0,7-25 0,-10 27 0,0-1 0,-1 0 0,-1 1 0,1-1 0,-2 0 0,1 0 0,-4-12 0,3 17 0,0 0 0,-1 1 0,0 0 0,0-1 0,-1 1 0,1 0 0,-1 0 0,0 0 0,-1 0 0,1 1 0,-1-1 0,0 1 0,0 0 0,0 0 0,-5-3 0,-13-8 0,-31-15 0,-4-2 0,49 27-273,0 0 0,0 1 0,-1 1 0,-12-5 0,-8 0-6553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2:52.40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580 178 24575,'-2'-3'0,"1"0"0,-1 0 0,0 0 0,0 0 0,0 0 0,0 0 0,-1 0 0,1 1 0,-1-1 0,1 1 0,-1 0 0,-4-3 0,-7-7 0,-9-14 0,10 12 0,0 0 0,-28-23 0,34 33 0,1-1 0,-1 2 0,0-1 0,0 1 0,0 0 0,0 0 0,0 1 0,-1 0 0,1 0 0,-14-1 0,5 2 0,0 0 0,0 1 0,-32 3 0,40-1 0,0 0 0,0 0 0,0 0 0,0 1 0,1 0 0,0 1 0,-1 0 0,1 0 0,-12 10 0,-2 2 0,-29 30 0,43-38 0,0 1 0,1-1 0,0 1 0,0 0 0,1 1 0,-7 17 0,1 5 0,1 1 0,2 0 0,1 0 0,-4 64 0,11 140 0,2-112 0,-2-116 0,0-1 0,1 1 0,0 0 0,0-1 0,1 1 0,0-1 0,1 0 0,-1 1 0,2-1 0,-1 0 0,6 9 0,-5-12 0,0 1 0,1-1 0,-1 0 0,1-1 0,0 1 0,0-1 0,1 0 0,-1 0 0,1 0 0,0-1 0,0 0 0,0 0 0,0 0 0,1-1 0,7 2 0,-11-3 0,132 31 0,-116-29 0,-1-1 0,0 0 0,0-1 0,1-2 0,27-2 0,-39 1 0,0 0 0,-1 0 0,1-1 0,-1 1 0,1-2 0,-1 1 0,0 0 0,0-1 0,0 0 0,-1-1 0,1 1 0,-1-1 0,0 0 0,-1-1 0,1 1 0,-1-1 0,0 0 0,5-10 0,-2 3 0,0-1 0,-2 0 0,1 0 0,-2 0 0,0-1 0,-1 1 0,3-26 0,-4-36-1365,-3 43-5461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2:41.0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87 434 24575,'0'1383'0,"0"-1375"0,0-1 0,0 0 0,-1 1 0,0-1 0,0 0 0,-1 0 0,0 1 0,0-1 0,0-1 0,-1 1 0,0 0 0,-1-1 0,1 1 0,-8 9 0,10-16 0,1 0 0,0 1 0,0-1 0,-1 0 0,1 0 0,0 1 0,0-1 0,-1 0 0,1 0 0,0 1 0,-1-1 0,1 0 0,0 0 0,-1 0 0,1 0 0,-1 1 0,1-1 0,0 0 0,-1 0 0,1 0 0,-1 0 0,1 0 0,0 0 0,-1 0 0,1 0 0,0 0 0,-1 0 0,1 0 0,-1 0 0,1 0 0,0-1 0,-1 1 0,1 0 0,-1 0 0,-6-15 0,2-22 0,5 36 0,-1-357 0,3 165 0,-2-276 0,2 437 0,2 1 0,0 0 0,2 0 0,2 0 0,1 1 0,1 0 0,1 0 0,2 2 0,0-1 0,2 2 0,29-41 0,-35 54 0,-2 0 0,0-1 0,9-24 0,-12 27 0,0 0 0,1 1 0,1-1 0,0 1 0,0 0 0,1 1 0,9-12 0,71-83 0,-70 89 0,2 0 0,0 1 0,0 0 0,43-22 0,-58 35 0,21-12 0,1 1 0,46-16 0,-60 25 0,1 0 0,0 1 0,1 0 0,-1 1 0,1 0 0,-1 1 0,27 2 0,-36 0 0,1 0 0,-1 0 0,0 0 0,0 1 0,1 0 0,-1 0 0,0 0 0,-1 0 0,1 1 0,0-1 0,4 5 0,34 38 0,-19-19 0,-13-15 0,0 2 0,-1 0 0,-1 0 0,0 0 0,0 1 0,-1 0 0,-1 1 0,-1 0 0,0 0 0,-1 0 0,0 0 0,2 24 0,-1 20 0,-2 0 0,-6 60 0,1-31 0,1-68 0,0-1 0,-1 1 0,-2-1 0,0 0 0,-1 0 0,0 0 0,-2-1 0,0 0 0,-15 26 0,-13 19 0,-3-1 0,-58 73 0,86-123 0,-1 0 0,1-1 0,-2-1 0,0 1 0,0-2 0,0 0 0,-1 0 0,-1-2 0,-19 10 0,-10 0 0,-79 21 0,27-11 0,33-4 0,39-12 0,-2-2 0,1-1 0,-37 7 0,55-14 0,-1 0 0,1-1 0,-1 1 0,0-1 0,1-1 0,-1 1 0,1-1 0,-1 0 0,1-1 0,0 1 0,-1-1 0,1-1 0,0 1 0,0-1 0,0 0 0,1 0 0,-1-1 0,-6-5 0,11 9 0,1 0 0,0-1 0,-1 1 0,1 0 0,-1 0 0,1-1 0,0 1 0,-1 0 0,1-1 0,0 1 0,0-1 0,-1 1 0,1 0 0,0-1 0,0 1 0,-1-1 0,1 1 0,0-1 0,0 1 0,0-1 0,0 1 0,0-1 0,0 1 0,0-1 0,0 1 0,0-1 0,0 1 0,0 0 0,0-1 0,0 1 0,0-1 0,0 1 0,1-1 0,-1 1 0,0-1 0,0 1 0,0-1 0,1 1 0,-1 0 0,0-1 0,1 1 0,-1 0 0,0-1 0,1 1 0,-1 0 0,0-1 0,1 1 0,-1 0 0,1-1 0,-1 1 0,0 0 0,1 0 0,-1 0 0,1 0 0,-1-1 0,1 1 0,-1 0 0,1 0 0,-1 0 0,1 0 0,-1 0 0,1 0 0,33-4 0,-18 8 0,0 1 0,-1 0 0,0 1 0,0 1 0,0 0 0,0 1 0,16 13 0,38 21 0,-33-21 0,47 36 0,85 66 0,-81-56 0,36 33 0,-108-88 0,0 0 0,0-2 0,1 1 0,19 7 0,-19-9 0,0 0 0,-1 0 0,0 2 0,18 15 0,-25-19 9,1 0 1,-1 0-1,1-1 0,0-1 0,0 1 1,1-1-1,-1-1 0,1 0 0,0 0 0,1-1 1,-1 0-1,13 1 0,-9-2-174,1-1 0,0 0 0,0-1 0,-1-1 0,1 0 0,0-1 0,-1-1 0,19-5 0,-12 1-6661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2:42.11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782 506 24575,'0'-20'0,"1"-24"0,-2 1 0,-1 0 0,-2-1 0,-2 1 0,-15-50 0,14 68 0,2 6 0,-1 0 0,-1 1 0,0 0 0,-18-29 0,24 44 0,-1 1 0,0 0 0,1 0 0,-1 0 0,0 0 0,-1 0 0,1 0 0,0 1 0,0-1 0,-1 1 0,1-1 0,-1 1 0,1 0 0,-1 0 0,0 0 0,1 0 0,-1 1 0,0-1 0,-3 0 0,1 1 0,-1 0 0,1 1 0,-1-1 0,1 1 0,0 0 0,0 1 0,-1-1 0,1 1 0,-7 3 0,-4 4 0,0 0 0,1 1 0,0 1 0,-27 24 0,-50 57 0,-12 15 0,32-30 0,59-64 0,1 1 0,0 1 0,1 0 0,1 1 0,0 0 0,2 0 0,-1 1 0,2 0 0,0 0 0,-7 33 0,9-35 0,0 1 0,-15 28 0,13-32 0,1 1 0,1 1 0,0-1 0,-6 25 0,-12 120 0,19-134 0,0 0 0,2 0 0,1 0 0,1 1 0,5 37 0,-3-51 0,0 1 0,1-1 0,0 0 0,1 1 0,1-1 0,0-1 0,0 1 0,1-1 0,0 0 0,1 0 0,0-1 0,0 0 0,14 13 0,16 9 0,1-2 0,57 34 0,-83-55 0,-1 1 0,0 1 0,18 19 0,-20-20 0,0 1 0,0-2 0,0 1 0,1-1 0,19 11 0,-6-5 0,40 31 0,-43-30 0,0 0 0,1-1 0,37 19 0,-52-31 0,0 1 0,-1-1 0,1 0 0,1-1 0,-1 0 0,0 0 0,0 0 0,0 0 0,1-1 0,-1 0 0,0 0 0,1-1 0,-1 0 0,0 0 0,0 0 0,0-1 0,0 0 0,0 0 0,7-4 0,-8 3 0,0 0 0,0-1 0,0 1 0,0-1 0,-1-1 0,1 1 0,-1 0 0,0-1 0,6-10 0,25-52 0,-5 7 0,15-21 0,13-20 0,-39 71 0,23-51 0,-17 30 0,-18 36 0,-1 0 0,-1 0 0,0 0 0,-1-1 0,0 1 0,-2-1 0,2-21 0,-5-116 0,-1 77 0,2 9 0,-3-79 0,1 122 0,-1 0 0,-2 0 0,0 0 0,-9-23 0,-14-48 0,20 64 0,-1 1 0,-1 0 0,-24-48 0,3 13-1365,20 35-5461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2:43.2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41 175 24575,'0'784'0,"-2"-755"0,-1-1 0,-7 33 0,-4 39 0,13-57 0,1-39 0,0-16 0,0-1 0,1-462 0,0 446 0,2 0 0,7-30 0,4-43 0,-9 54 0,2 0 0,16-55 0,-3 17 0,-16 69 0,0-1 0,2 0 0,0 1 0,1 0 0,1 1 0,0 0 0,1 0 0,1 0 0,13-15 0,-20 28 0,0-1 0,1 1 0,-1 0 0,1 0 0,0 0 0,0 1 0,0-1 0,0 1 0,0 0 0,1 0 0,-1 1 0,1-1 0,-1 1 0,1 0 0,0 0 0,-1 0 0,1 1 0,0-1 0,-1 1 0,1 0 0,0 1 0,9 1 0,-3 0 0,1 2 0,0-1 0,-1 1 0,0 1 0,0 0 0,0 0 0,19 14 0,17 8 0,-38-23 0,0 1 0,0 1 0,16 12 0,-21-15 0,-1 1 0,0-1 0,0 1 0,0 0 0,0 0 0,-1 0 0,0 0 0,0 0 0,0 0 0,0 1 0,0-1 0,0 7 0,2 7 0,-1 0 0,-1 0 0,-1 0 0,0 0 0,-2 0 0,-2 24 0,1-30 0,0 1 0,-1-1 0,-1 1 0,0-1 0,0 0 0,-1 0 0,-1-1 0,0 1 0,-12 16 0,14-24 0,0 0 0,0 0 0,0-1 0,-1 1 0,1-1 0,-1 0 0,0 0 0,0-1 0,0 0 0,0 1 0,-1-1 0,1-1 0,0 1 0,-1-1 0,1 0 0,-10 0 0,-12 1 0,0-2 0,-33-4 0,17 2 0,11 1-120,17 2-4,-1-1-1,0-1 1,0 0-1,1-1 1,-1-1-1,1 0 1,0-1-1,0-1 0,-29-13 1,27 8-6702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2:43.84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 24575,'67'-1'0,"-12"-1"0,1 3 0,79 12 0,-78-5 0,78 0 0,-38-4 0,-10 9 0,-57-7 0,35 2 0,80 6 0,34 2 0,-72-17-1365,-73 1-5461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2:44.32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166 1 24575,'28'31'0,"12"12"0,86 63 0,-122-101 0,0 0 0,0 0 0,0 0 0,-1 0 0,0 1 0,0-1 0,0 1 0,-1 0 0,1 0 0,-1 0 0,-1 0 0,1 0 0,-1 0 0,0 9 0,1 14 0,-3 54 0,-1-46 0,2-26 0,-2 1 0,1-1 0,-1 1 0,-1-1 0,0 0 0,-9 20 0,-2-2 0,-19 30 0,10-20 0,14-26 0,0 0 0,0-1 0,-2 0 0,1-1 0,-2 0 0,1 0 0,-1-2 0,-19 13 0,-13 11 0,26-18-273,-1-1 0,0-1 0,-1 0 0,-26 11 0,20-13-6553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4:09.91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31 135 24575,'0'603'0,"-2"-653"0,-10-52 0,-2-53 0,12 105 0,2-53 0,0 93 0,1 0 0,1 0 0,0 0 0,0 1 0,1-1 0,0 1 0,8-17 0,10-15 0,-14 26 0,1-1 0,11-15 0,-15 26 0,0 0 0,0 0 0,0 1 0,1 0 0,0-1 0,0 1 0,0 1 0,0-1 0,9-4 0,-3 3 0,1-1 0,-1 2 0,1-1 0,0 2 0,0-1 0,1 2 0,18-2 0,-27 3 0,0 1 0,0 1 0,1-1 0,-1 1 0,0-1 0,0 1 0,0 0 0,0 1 0,0-1 0,0 1 0,0 0 0,0 0 0,-1 0 0,1 0 0,-1 0 0,1 1 0,-1 0 0,0 0 0,0 0 0,0 0 0,0 0 0,-1 0 0,1 1 0,-1-1 0,3 7 0,1 1 0,0 0 0,-1 1 0,-1-1 0,0 1 0,5 24 0,-8-33 0,-1 1 0,1-1 0,-1 1 0,0-1 0,-1 1 0,1-1 0,0 1 0,-1-1 0,0 0 0,0 1 0,0-1 0,0 0 0,-1 1 0,1-1 0,-1 0 0,0 0 0,1 0 0,-1 0 0,-1-1 0,1 1 0,0-1 0,-1 1 0,1-1 0,-1 0 0,-5 4 0,-9 3 0,0 0 0,-1-1 0,0 0 0,0-2 0,-20 5 0,-3 2 0,32-10-341,1 1 0,0 0-1,-14 9 1,3 0-6485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2:54.79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24575,'5'3'0,"0"0"0,-1 1 0,1 0 0,-1 0 0,0 1 0,0-1 0,0 1 0,0 0 0,-1 0 0,0 0 0,5 11 0,-2-3 0,0 1 0,-1 0 0,6 26 0,-5 10 0,-2 0 0,-3 0 0,-4 56 0,0-3 0,3 437-1365,0-507-5461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2:55.24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1 194 24575,'2'0'0,"0"1"0,0-1 0,0 1 0,0-1 0,0 1 0,0 0 0,0 0 0,0 0 0,-1 0 0,1 1 0,0-1 0,-1 0 0,1 1 0,1 1 0,24 27 0,-20-22 0,67 67 0,-48-50 0,41 49 0,-43-42 0,-2-2 0,43 47 0,-61-74 0,0 0 0,-1 1 0,1-2 0,0 1 0,0 0 0,1-1 0,-1 0 0,0 0 0,1 0 0,0 0 0,-1-1 0,1 1 0,0-1 0,9 0 0,-6-1 0,-1 0 0,0-1 0,0 0 0,0 0 0,0-1 0,0 0 0,0 0 0,-1 0 0,9-5 0,8-6 0,0-1 0,-1-2 0,0 0 0,24-24 0,-42 36 0,110-85 0,-33 20 0,-42 37 0,0-2 0,49-58 0,-73 73-273,0-1 0,-1-1 0,-2 0 0,13-28 0,-14 22-6553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2:57.25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24575,'0'262'0,"1"-247"0,1 1 0,1-1 0,0 0 0,1-1 0,0 1 0,8 15 0,-6-13 0,0 1 0,-1 0 0,5 30 0,-4 49 0,-8 99 0,-1-57 0,5 1 0,-4 153 0,-12-207 0,9-59 0,-4 40 0,9-66-20,-1 16-316,1 0 0,0 0-1,5 32 1,1-25-6490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2:58.13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90 619 24575,'1'-53'0,"-4"0"0,-12-78 0,-44-159 0,54 268 0,2 0 0,-1-25 0,3 115 0,4 168 0,11-147 0,-8-61 0,3 40 0,-8-55 0,2 1 0,0 0 0,0 0 0,1-1 0,9 19 0,-6-15 0,-1 0 0,6 29 0,17 138-1365,-26-160-5461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2:58.49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24575,'0'0'-8191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2:59.53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24575,'0'52'0,"3"-1"0,11 63 0,25 91 0,-13-87 0,-22-99 0,1-1 0,0 1 0,1-1 0,12 23 0,7 19 0,-15-23 0,-1 1 0,8 68 0,-6-24 0,17 134 0,-20-152 0,-6-47 0,0 0 0,0 0 0,2 0 0,0 0 0,9 20 0,0-2 0,16 68 0,-4-12 0,-24-87 0,1 1 0,0-1 0,0-1 0,0 1 0,1 0 0,-1 0 0,1-1 0,0 0 0,0 1 0,0-1 0,0 0 0,1 0 0,-1-1 0,1 1 0,0-1 0,-1 0 0,1 0 0,0 0 0,0 0 0,1-1 0,-1 1 0,6 0 0,-2 0 0,0-1 0,0-1 0,0 1 0,0-1 0,0 0 0,-1-1 0,1 0 0,0 0 0,0-1 0,0 0 0,-1 0 0,9-4 0,-11 3 0,1-1 0,-1 0 0,0 0 0,0 0 0,0 0 0,-1-1 0,0 0 0,0 1 0,0-2 0,0 1 0,-1 0 0,0-1 0,0 0 0,0 0 0,-1 0 0,4-12 0,1-7 0,-1 0 0,4-48 0,3-32 0,-3 36 0,-1-76 0,-8 133 0,-1 0 0,-1 0 0,0 0 0,0 1 0,-1-1 0,-4-11 0,5 19 0,-1 1 0,1 0 0,-1-1 0,0 1 0,0 0 0,-1 0 0,1 0 0,0 0 0,-1 1 0,0-1 0,0 1 0,1-1 0,-2 1 0,1 0 0,0 0 0,0 0 0,-1 1 0,1-1 0,0 1 0,-1 0 0,0 0 0,1 0 0,-7 0 0,0-1 14,-1 1-1,0 1 0,1 0 0,-1 1 1,0 0-1,1 0 0,-1 1 1,-18 7-1,2 0-508,0 2 0,-27 15 0,32-14-6331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3:00.30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494 1 24575,'-8'2'0,"0"0"0,0 0 0,0 1 0,0 0 0,1 0 0,0 1 0,-1 0 0,1 0 0,-7 7 0,-4 0 0,5-2 0,1 0 0,0 2 0,1-1 0,0 1 0,-14 18 0,12-14 0,0 0 0,-28 24 0,13-15 0,2 1 0,2 2 0,0 0 0,-25 39 0,35-48 0,5-5 0,0 0 0,1 0 0,0 1 0,1 0 0,0 0 0,2 1 0,-1 0 0,2 0 0,0 0 0,1 0 0,0 1 0,-1 31 0,7 208 0,-3-245 0,1 1 0,1-1 0,-1 0 0,2 1 0,0-1 0,7 18 0,33 57 0,-28-58 0,13 35 0,-25-57 0,0 1 0,0-1 0,1 1 0,0-1 0,-1 0 0,2 0 0,-1 0 0,0-1 0,1 0 0,0 1 0,0-2 0,0 1 0,1-1 0,-1 1 0,1-1 0,0-1 0,0 1 0,9 2 0,-2-2 0,-1 0 0,0 0 0,1-1 0,-1-1 0,1 0 0,0-1 0,-1 0 0,19-3 0,-18 0 0,1-1 0,-1-1 0,0 0 0,14-8 0,11-3 0,43-17 0,89-31 0,-75 23 0,-4 1 0,-48 24 0,-2-1 0,0-3 0,72-45 0,-23 11 0,36-25 0,-101 61-1365,-4 4-5461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3:00.78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53 24575,'476'0'0,"-433"-2"0,64-12 0,31-1 0,151 16 0,-283-1-170,1 0-1,0-1 0,-1 1 1,1-1-1,-1 0 0,1-1 1,11-4-1,4-6-6655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3:01.17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531 0 24575,'0'2'0,"1"-1"0,0 1 0,0-1 0,0 0 0,0 1 0,0-1 0,1 0 0,-1 0 0,0 0 0,1 0 0,-1 0 0,0 0 0,1 0 0,-1 0 0,1 0 0,3 0 0,-1 2 0,35 18 0,60 43 0,-88-55 0,1 0 0,-1 1 0,-1 1 0,0-1 0,-1 1 0,0 1 0,0 0 0,-1 0 0,7 15 0,-3 7 0,5 10 0,-12-35 0,1 0 0,-2 1 0,1 0 0,-1 0 0,-1 0 0,0 0 0,2 13 0,-4-17 0,-1-1 0,0 1 0,0-1 0,-1 1 0,1-1 0,-1 1 0,0-1 0,-1 1 0,1-1 0,-1 0 0,0 0 0,-1 0 0,1 0 0,-1 0 0,-5 7 0,-1 1 0,-1-1 0,0-1 0,-1 0 0,-1 0 0,1-1 0,-1-1 0,-16 10 0,5-6 0,-1-1 0,0-1 0,-35 12 0,45-18 0,1 1 0,-1 1 0,-12 9 0,-31 14 0,36-21 0,0-2 0,-1 0 0,0-2 0,-1 0 0,1-2 0,-1 0 0,-32-1 0,-4 0-86,22-1-234,0-1 1,0-1-1,-42-8 0,54 3-6506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3:02.11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685 2 24575,'-131'-2'0,"-139"5"0,264-2 0,-1 0 0,0 0 0,1 0 0,0 1 0,-1 0 0,1 0 0,0 1 0,0-1 0,0 1 0,0 1 0,1-1 0,0 1 0,-1 0 0,1 0 0,0 1 0,1-1 0,-1 1 0,1 0 0,0 0 0,0 1 0,1-1 0,-1 1 0,1 0 0,0 0 0,1 0 0,0 0 0,-3 9 0,0 7 0,1 0 0,0 0 0,2 0 0,1 0 0,0 1 0,6 40 0,-5-53 0,2-1 0,-1 1 0,2-1 0,-1 0 0,1 0 0,0 0 0,1 0 0,0-1 0,1 1 0,0-1 0,0 0 0,0 0 0,1-1 0,0 1 0,1-2 0,-1 1 0,2 0 0,-1-1 0,0-1 0,1 1 0,0-1 0,1-1 0,-1 1 0,1-1 0,14 4 0,-10-2 0,1 0 0,17 11 0,-20-11 0,1 0 0,-1 0 0,24 7 0,-12-7 0,10 4 0,1-2 0,0-1 0,51 3 0,-78-10 0,11 1 0,-1 0 0,0 0 0,30 8 0,-43-8 0,-1 0 0,1 0 0,0 0 0,-1 1 0,1 0 0,-1-1 0,1 1 0,-1 1 0,0-1 0,0 0 0,0 1 0,0-1 0,0 1 0,-1 0 0,1 0 0,-1 0 0,0 0 0,0 1 0,0-1 0,0 1 0,0-1 0,1 6 0,1 15 0,0 0 0,-2 1 0,-1-1 0,-1 0 0,-4 36 0,1 6 0,3-58 0,-1-1 0,0 0 0,0 1 0,0-1 0,-1 0 0,0 1 0,0-1 0,-1 0 0,0 0 0,-4 8 0,1-7 0,0 1 0,-1-1 0,0-1 0,0 1 0,-1-1 0,-15 11 0,5-3 0,-1-2 0,0 0 0,0-1 0,-1-1 0,-1 0 0,0-2 0,-27 8 0,-93 14 0,77-19-283,33-6 46,-53 4-1,-94-9-1001,147-1-4955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4:22.99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24575,'0'566'0,"2"-533"0,1 0 0,8 33 0,0 5 0,-10-67 0,-1 0 0,0-1 0,1 1 0,0-1 0,0 1 0,0-1 0,0 1 0,1-1 0,-1 0 0,1 0 0,0 0 0,0 0 0,0 0 0,0 0 0,1 0 0,-1-1 0,1 1 0,0-1 0,-1 1 0,7 3 0,-2-3 0,1-1 0,-1 1 0,0-1 0,1 0 0,-1-1 0,1 0 0,0 0 0,14-1 0,249-2 134,-59-2-1633,-181 4-5327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3:03.13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550 1 24575,'-2'17'0,"0"1"0,-1-1 0,0 0 0,-1 0 0,-10 25 0,6-19 0,-9 44 0,13-36 0,2-1 0,1 1 0,1-1 0,2 1 0,1-1 0,2 1 0,1-1 0,1-1 0,1 1 0,2-1 0,20 44 0,-29-70 0,1 0 0,-1 1 0,1-1 0,-1 0 0,1 0 0,0 0 0,1 0 0,-1 0 0,0-1 0,1 1 0,-1-1 0,1 1 0,0-1 0,0 0 0,0 0 0,0 0 0,0-1 0,0 1 0,1-1 0,-1 1 0,1-1 0,-1 0 0,0-1 0,1 1 0,0 0 0,-1-1 0,1 0 0,-1 0 0,1 0 0,0 0 0,-1-1 0,1 1 0,-1-1 0,1 0 0,-1 0 0,0 0 0,1-1 0,-1 1 0,0-1 0,0 1 0,0-1 0,0 0 0,0-1 0,0 1 0,0 0 0,4-6 0,32-30 0,-1-1 0,41-55 0,-19 22 0,-41 52 0,-1-2 0,28-44 0,-33 46 0,24-29 0,-26 36 0,-1 0 0,0-1 0,-1 0 0,15-31 0,-11 9 0,10-23 0,-29 77 0,1 1 0,1-1 0,0 1 0,2 0 0,-1 33 0,2-35 0,0-1 0,-1 1 0,-1-1 0,0 0 0,-1 0 0,-7 18 0,3-14 0,1 1 0,2 0 0,0 1 0,1-1 0,-1 25 0,3 109 0,4-107 0,-3 0 0,-9 73 0,-3-27 0,8-54 0,-1 0 0,-20 71 0,9-63 0,-2-1 0,-2-1 0,-2-1 0,-47 69 0,30-65 0,-87 84 0,35-41 0,72-72 4,-2-1-1,-23 17 0,-18 14-116,14-9-427,31-26 547,-1 0-1,2 2 0,-20 22 0,27-27-8,-2-1 0,1 0 0,-1-1 0,-26 17 0,21-16 40,1 1-1,-16 16 1,24-21 41,0 1 1,0-1-1,-1-1 0,1 0 0,-1 0 0,-13 6 0,20-11-82,1 0-1,-1-1 1,0 1-1,0-1 0,0 1 1,0-1-1,1 0 0,-1 1 1,0-1-1,0 0 0,0 0 1,0-1-1,0 1 0,0 0 1,0-1-1,0 1 1,-2-2-1,2 1 5,0 0 1,0-1-1,1 1 0,-1-1 1,1 0-1,-1 1 1,1-1-1,0 0 0,-1 0 1,1 0-1,0 0 1,0 0-1,0 0 0,1 0 1,-1 0-1,0 0 0,1-1 1,-1-3-1,-19-150-1,13 83 0,4-127 0,4 121 0,1 64 0,0 1 0,1-1 0,0 0 0,2 1 0,-1 0 0,2 0 0,0 1 0,0-1 0,1 1 0,13-17 0,-15 24 0,-1-1 0,1 2 0,1-1 0,-1 1 0,1 0 0,0 0 0,0 0 0,0 1 0,1 0 0,0 0 0,-1 0 0,12-3 0,8-2 0,1 2 0,30-6 0,-16 4 0,-26 5-270,0-2 0,24-11 0,5-3 173,-30 15 97,5-2 0,1 0 0,-1 1 0,1 1 0,30-4 0,129-19-887,-36 4 250,-116 19 637,-1 0 0,46-18 0,18-4 0,-19 13 0,114-7 0,-74 9-762,34-2-350,13 0 1112,17-2 0,-76 19-65,-54-1-70,88-8 1,-113 3 106,-1-2 0,33-12 0,-31 10 34,0 0-1,23-3 1,-5 5 66,44 1 0,-48 4-434,61-10-1,-66 4-2541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3:05.1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533 0 24575,'-11'1'0,"0"1"0,0 0 0,0 0 0,-14 6 0,-5 0 0,11-2 0,1 0 0,0 1 0,0 0 0,1 2 0,0 0 0,1 1 0,0 0 0,0 1 0,-20 20 0,-4 4 0,27-25 0,0 1 0,1 1 0,0 0 0,0 1 0,1 0 0,1 1 0,-12 20 0,16-19 0,0 1 0,1 0 0,1 0 0,0 0 0,2 0 0,-2 19 0,-6 31 0,3-15 0,2 0 0,2 93 0,3-121 0,1-11 0,0 0 0,1 1 0,1-1 0,0 0 0,0 0 0,1 0 0,1-1 0,0 1 0,0-1 0,1 0 0,0 0 0,13 15 0,-9-14 0,0-1 0,0 0 0,1 0 0,0-1 0,1 0 0,0-1 0,1 0 0,0-1 0,0-1 0,16 7 0,4-4 0,0-1 0,1-2 0,0-1 0,40 1 0,-42-3 0,-29-4 0,1 0 0,-1 0 0,1 1 0,-1 0 0,0 0 0,0 0 0,1 0 0,-1 0 0,0 1 0,5 2 0,-7-3 0,-1 0 0,1 0 0,0 0 0,-1 0 0,1 0 0,-1 0 0,1 0 0,-1 0 0,1 0 0,-1 0 0,0 0 0,1 1 0,-1-1 0,0 0 0,0 0 0,0 0 0,0 0 0,0 0 0,0 1 0,0-1 0,-1 0 0,1 0 0,0 0 0,-1 0 0,1 0 0,-1 0 0,1 0 0,-1 0 0,1 0 0,-1 0 0,1 0 0,-1 0 0,-1 2 0,-8 8 0,1 1 0,-2-1 0,1-1 0,-1 0 0,-1 0 0,0-1 0,0-1 0,-22 12 0,-29 22 0,41-25 0,0-2 0,0 0 0,-2-1 0,0-1 0,0-1 0,-50 17 0,60-25 25,1 0 1,0 1-1,-16 9 0,-8 4-1491,10-8-5360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3:05.55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60 1 24575,'-1'3'0,"1"0"0,-1 0 0,0 0 0,0 1 0,0-1 0,0 0 0,-3 4 0,-4 14 0,-5 35 0,5-26 0,1 0 0,-5 59 0,10 366 0,4-222 0,-2-221-341,1-1 0,-1 0-1,4 16 1,3-7-6485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3:05.88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1 164 24575,'0'-1'0,"0"0"0,0 1 0,1-1 0,-1 0 0,0 0 0,1 0 0,-1 0 0,1 0 0,-1 1 0,1-1 0,-1 0 0,1 1 0,0-1 0,-1 0 0,1 1 0,0-1 0,0 0 0,-1 1 0,1-1 0,0 1 0,0 0 0,1-1 0,25-10 0,-15 7 0,9-2 0,0 0 0,0 1 0,0 2 0,1 0 0,37 0 0,-27 1 0,53-8 0,-27 1 0,-1 3 0,1 3 0,59 3 0,-65 1 0,-39-2 0,0-1 0,-1 0 0,1 0 0,-1-1 0,0-1 0,21-9 0,-16 6 0,0 1 0,25-5 0,61-9-1365,-71 13-5461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3:06.5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0 607 24575,'7'0'0,"0"1"0,-1 0 0,1 0 0,-1 1 0,11 4 0,21 5 0,1-6 0,1-1 0,-1-2 0,1-2 0,50-6 0,-74 2 0,0 0 0,-1-1 0,0-1 0,0-1 0,0 0 0,14-10 0,41-18 0,30 1 0,-71 26 0,0-2 0,0-1 0,-1-1 0,39-23 0,-51 26 0,1 1 0,-1 0 0,2 2 0,24-7 0,-23 8 0,-1-1 0,0-1 0,0 0 0,18-12 0,-31 16 0,0-1 0,0 0 0,0 0 0,0 0 0,-1 0 0,1-1 0,-1 0 0,0 0 0,-1 0 0,1 0 0,-1-1 0,0 1 0,-1-1 0,1 0 0,-1 0 0,3-11 0,-2 4 0,-1-1 0,0 0 0,-1-1 0,-1 1 0,0 0 0,-2-16 0,2 26 0,0 0 0,-1 0 0,0 0 0,1 1 0,-1-1 0,-1 0 0,1 0 0,-1 1 0,1-1 0,-1 1 0,0-1 0,0 1 0,0 0 0,-1-1 0,1 1 0,-1 1 0,0-1 0,0 0 0,0 1 0,0-1 0,0 1 0,-1 0 0,1 0 0,-1 0 0,1 0 0,-7-1 0,-34-5 0,31 6 0,-1-1 0,0 0 0,-22-9 0,21 6 0,0 1 0,0 0 0,-1 1 0,1 0 0,-20-1 0,31 5 0,0-1 0,0 1 0,0 0 0,0 0 0,0 0 0,0 1 0,0-1 0,0 1 0,0 0 0,0 0 0,0 1 0,0-1 0,0 1 0,1 0 0,-1 0 0,0 0 0,1 0 0,0 0 0,-1 1 0,1 0 0,0 0 0,1 0 0,-1 0 0,0 0 0,-2 5 0,-15 27 0,2 1 0,1 1 0,2 0 0,-13 50 0,-5 62 0,23-92 0,3-19 0,1 0 0,0 41 0,5-43 0,3 146 0,-1-178 0,-1-1 0,1 0 0,-1 0 0,1 1 0,0-1 0,1 0 0,-1 0 0,0 0 0,1 0 0,0 0 0,0 0 0,0 0 0,0-1 0,0 1 0,0-1 0,1 1 0,-1-1 0,1 0 0,-1 0 0,1 0 0,0 0 0,0 0 0,0-1 0,0 0 0,0 1 0,0-1 0,1 0 0,-1 0 0,0-1 0,5 1 0,11 2 0,0-1 0,1-2 0,-1 0 0,24-2 0,-16 0 0,-9 1 0,0 0 0,-1-2 0,33-7 0,-41 7 0,1-1 0,-2 0 0,1 0 0,0 0 0,-1-1 0,0-1 0,0 1 0,12-12 0,-20 17-3,23-22-678,25-29 0,-29 26-6145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3:07.44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234 53 24575,'-1'9'0,"0"0"0,0 0 0,-1 0 0,-6 16 0,-2 9 0,-11 70 0,-19 76 0,32-155 0,-20 44 0,17-45 0,-14 43 0,9 15 0,14-62 0,-2 0 0,-1 0 0,0 0 0,-9 22 0,13-41 0,1-1 0,0 1 0,0 0 0,0-1 0,-1 1 0,1-1 0,0 1 0,-1 0 0,1-1 0,0 1 0,-1-1 0,1 1 0,-1-1 0,1 0 0,-1 1 0,1-1 0,-1 1 0,1-1 0,-1 0 0,1 1 0,-1-1 0,1 0 0,-1 0 0,0 1 0,-7-11 0,0-26 0,5 7 0,2-1 0,1 0 0,1 0 0,1 0 0,2 0 0,1 1 0,9-32 0,15 0 0,-6 13 0,15-73 0,-12 35 0,-20 68 0,0 1 0,1 0 0,1 0 0,0 1 0,1 0 0,1 1 0,1 0 0,0 0 0,24-24 0,-33 37 0,0 1 0,1-1 0,-1 0 0,1 1 0,-1 0 0,1-1 0,-1 1 0,1 0 0,0 0 0,0 1 0,-1-1 0,1 1 0,0-1 0,0 1 0,0 0 0,0 0 0,-1 0 0,1 0 0,0 0 0,0 1 0,0 0 0,0-1 0,-1 1 0,1 0 0,0 0 0,-1 0 0,1 1 0,-1-1 0,1 1 0,-1-1 0,0 1 0,1 0 0,2 4 0,3 1 0,-2 0 0,1 1 0,-1-1 0,0 2 0,0-1 0,-1 1 0,-1 0 0,6 13 0,-2 2 0,-1-1 0,-1 1 0,-2 0 0,4 42 0,-7 98 0,-3-92 0,1-59 0,0 0 0,-2 0 0,1 0 0,-2-1 0,1 0 0,-2 1 0,0-1 0,0-1 0,-11 17 0,25-52 0,20-43 0,-3 29 0,35-40 0,-18 25 0,-38 48 0,-1-1 0,1 1 0,1 0 0,-1 0 0,1 1 0,0 0 0,0 0 0,0 0 0,0 1 0,1-1 0,7-1 0,-10 3 0,0 1 0,0 0 0,0 0 0,0 0 0,0 1 0,1-1 0,-1 1 0,0 0 0,0 0 0,1 1 0,-1-1 0,0 1 0,0 0 0,0 0 0,0 0 0,0 1 0,0-1 0,0 1 0,5 3 0,0 1 0,0 1 0,0 1 0,-1-1 0,0 1 0,-1 0 0,0 1 0,0 0 0,-1 0 0,0 0 0,0 1 0,-1 0 0,0 0 0,-1 0 0,0 1 0,-1-1 0,3 14 0,-1 13 0,-1 1 0,-1 0 0,-4 54 0,1-80 0,-1-4 0,1-1 0,0 1 0,1 0 0,0-1 0,0 1 0,0-1 0,5 13 0,-4-17 0,-1 0 0,1-1 0,-1 1 0,1-1 0,0 1 0,0-1 0,0 0 0,1 1 0,-1-1 0,1 0 0,-1-1 0,1 1 0,-1 0 0,1-1 0,0 1 0,0-1 0,0 0 0,0 0 0,0 0 0,0 0 0,5 0 0,5 1 0,1-1 0,-1 0 0,1-1 0,-1 0 0,1-1 0,15-3 0,81-24 0,-78 19 0,0 1 0,46-6 0,27 0-1392,50-2 1251,-16 2 203,-70 5-1234,-34 5-4376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3:08.00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24575,'0'0'-8191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3:27.33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24575,'6'9'0,"0"0"0,0 0 0,-1 1 0,0 0 0,-1 0 0,0 0 0,3 11 0,4 16 0,-1 0 0,-2 0 0,-1 1 0,2 55 0,-7-77 0,0 0 0,1-1 0,1 1 0,0 0 0,9 17 0,-7-16 0,0 1 0,-1 0 0,5 34 0,4 47 0,-6-51 0,1 58 0,10 85 0,-10-129 0,4 11 0,-7-43 0,3 47 0,-8 99-1365,-1-147-5461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13:27.84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24575,'0'3'0,"1"0"0,0 0 0,0-1 0,0 1 0,0 0 0,1 0 0,-1-1 0,1 1 0,2 3 0,4 8 0,1 3 0,1-1 0,1 1 0,0-2 0,18 19 0,-12-15 0,24 39 0,-26-38 0,0 0 0,1 0 0,1-2 0,1 0 0,0-1 0,31 21 0,15 16 0,-51-41 0,-2 0 0,0 0 0,0 1 0,-1 1 0,-1 0 0,-1 0 0,0 1 0,8 23 0,-1-5 0,-12-29 0,-1 0 0,1 0 0,0 0 0,1-1 0,-1 1 0,1-1 0,0 1 0,0-1 0,0-1 0,0 1 0,1 0 0,7 4 0,-8-7 0,-1 1 0,0 0 0,1-1 0,-1 0 0,1 0 0,0 0 0,-1 0 0,1-1 0,0 1 0,0-1 0,-1 0 0,1 0 0,0-1 0,0 1 0,-1-1 0,1 1 0,-1-1 0,1 0 0,0-1 0,4-1 0,6-5 0,0-1 0,-1 0 0,0-1 0,-1-1 0,0 0 0,0 0 0,18-25 0,-13 15 0,36-31 0,-42 42-43,-1-2 0,0 1 0,-1-1-1,0 0 1,0-1 0,10-23 0,-4 11-1020,-3 4-5763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5:26.66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175 0 24575,'-1'46'0,"-1"-1"0,-13 70 0,10-76 0,1 0 0,2 55 0,0 9 0,-11-15 0,7-61 0,-2 39 0,7 83 0,3-94 0,-3 0 0,-11 83 0,2-61 0,3-1 0,5 102 0,3-148 0,-3-11 0,0 0 0,-1 1 0,-1-1 0,0 0 0,-9 21 0,5-16 0,1-1 0,-6 46 0,7 16 12,-7 60-786,7-92 616,1 2-1,4 59 1,1-99-97,1 19-6444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4:25.15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413 133 24575,'-1'-6'0,"0"1"0,0 0 0,0 0 0,-1 0 0,0-1 0,0 2 0,-1-1 0,1 0 0,-1 0 0,0 1 0,0-1 0,-1 1 0,1 0 0,-1 0 0,0 0 0,0 1 0,0-1 0,0 1 0,-10-5 0,6 3 0,0 0 0,-1 0 0,1 1 0,-1 0 0,0 1 0,0 0 0,-1 0 0,1 1 0,0 0 0,-17-1 0,22 4 0,-1-1 0,1 1 0,0-1 0,0 1 0,0 1 0,-1-1 0,1 0 0,0 1 0,1 0 0,-1 0 0,0 0 0,1 1 0,-1-1 0,1 1 0,-1 0 0,1 0 0,0 0 0,1 0 0,-4 4 0,-4 7 0,1 1 0,0 0 0,-9 24 0,-3 3 0,-7 5 0,20-37 0,1 1 0,0-1 0,1 2 0,1-1 0,-1 1 0,2 0 0,0 0 0,0 0 0,-3 21 0,5-18 0,1 1 0,1-1 0,2 29 0,-1-39 0,0 0 0,1 0 0,-1 0 0,1 0 0,0 0 0,0-1 0,0 1 0,1-1 0,-1 1 0,1-1 0,0 0 0,1 0 0,-1 0 0,1 0 0,6 4 0,-9-7 0,22 18 0,0-1 0,1-2 0,41 22 0,-57-34 0,0-1 0,0 0 0,0 0 0,0-1 0,1 0 0,-1 0 0,1-1 0,-1 0 0,1-1 0,-1 0 0,1 0 0,0-1 0,-1 0 0,0 0 0,1-1 0,15-5 0,-21 5 0,0 1 0,0 0 0,-1-1 0,1 0 0,-1 1 0,1-1 0,-1 0 0,1 0 0,-1 0 0,0-1 0,0 1 0,0 0 0,-1-1 0,1 1 0,0-1 0,-1 0 0,0 0 0,1 1 0,-1-1 0,1-5 0,0-4 0,0 0 0,0 0 0,-1-24 0,1-11 0,7-15-682,1-91-1,-10 123-6143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5:27.06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24575,'1'2'0,"0"-1"0,0 1 0,0 0 0,0 0 0,1 0 0,-1-1 0,1 1 0,-1-1 0,1 1 0,0-1 0,0 1 0,3 1 0,1 1 0,18 16 0,-4-2 0,1-1 0,0-1 0,1-1 0,1-1 0,34 16 0,9-3 0,65 25 0,-110-46 0,1 0 0,-1-1 0,1-2 0,32 3 0,163 10 0,-116-6 0,194-7 0,-149-5 0,789 2-1365,-907 0-5461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5:27.44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24575,'97'0'0,"137"17"0,-123-9-802,-6-2 57,-76 0 745,0 1 0,45 18 0,-43-14 0,1-1 0,32 6 0,11-5-293,-23-4-321,-1 2-1,90 29 0,-110-27 588,264 88-981,-285-96 1001,1 1 0,-1-1 1,0 2-1,-1-1 0,1 1 0,-1 1 0,0 0 0,16 13 0,-6-6-80,-1-1 0,2 0 0,-1-2 0,23 9 0,40 23 505,-73-37-27,0 1-1,-1 0 0,0 0 0,0 1 0,-1 0 0,12 15 0,-17-19-382,0-1 0,0 1 0,0 0 0,0 1 0,-1-1 0,0 0 0,1 0 0,-1 1 0,0-1 0,-1 1 0,2 3 0,-3 10-6228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5:27.76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24575,'1751'0'-4125,"-1709"3"3517,0 1 1,75 18-1,22 2-448,-59-15 822,193 18-1334,-151-14 1541,61 2-21,-40-1 48,0 1 0,-37-15 1549,-77 0-2408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5:28.13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24575,'0'9'0,"1"1"0,0-1 0,1 0 0,0 0 0,0 0 0,1-1 0,0 1 0,6 11 0,2 8 0,-4-8 0,-1 0 0,-2 0 0,0 0 0,-1 1 0,1 25 0,-6 110 0,-1-68 0,3-68 0,0 67 0,-17 129 0,7-119 0,4 1 0,8 104 0,0-56 0,-3-30 0,3 128 0,1-217-273,1 0 0,2-1 0,0 1 0,12 29 0,-9-30-6553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5:28.72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24575,'1714'0'-3781,"-1528"14"3781,-10 1 0,-139-15 0,170 11 0,153 24 0,12-24-1034,-258-12 866,-109 1 177,-1 1 9,0-1 0,0 0 0,0 1 1,0-2-1,0 1 0,0 0 0,0-1 0,0 0 0,0 0 0,0 0 0,0-1 0,0 1 0,-1-1 1,1 0-1,-1 0 0,1 0 0,5-5 0,5-12-3561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5:29.66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1 180 24575,'1'6'0,"0"0"0,1 1 0,0-1 0,0 0 0,1 0 0,0 0 0,0 0 0,0 0 0,0-1 0,1 0 0,0 1 0,0-1 0,9 8 0,17 24 0,-15-10 0,-2 1 0,0 0 0,-2 1 0,13 56 0,18 44 0,-31-96 0,-1 0 0,-2 0 0,-2 1 0,4 51 0,-1-14 0,0 27 0,-7 171 0,-4-131 0,-4-16 0,4-105 0,-1-1 0,0 0 0,-2 0 0,0 0 0,-9 20 0,14-35 0,-1 1 0,1-1 0,0 0 0,-1 0 0,1 0 0,-1 1 0,0-1 0,1 0 0,-1 0 0,0 0 0,0 0 0,0 0 0,0 0 0,0-1 0,0 1 0,0 0 0,0 0 0,0-1 0,0 1 0,0 0 0,0-1 0,0 1 0,-3 0 0,3-2 0,0 1 0,0-1 0,0 1 0,0-1 0,0 1 0,0-1 0,0 0 0,0 1 0,0-1 0,0 0 0,0 0 0,1 0 0,-1 0 0,0 0 0,0 0 0,1 0 0,-1 0 0,1 0 0,-1 0 0,0-1 0,-4-11 0,0 0 0,1-1 0,-3-14 0,7 26 0,-13-67 0,7 35 0,-16-54 0,12 56 0,2 0 0,1-1 0,2 1 0,-2-44 0,8-136 0,2 87 0,-4 20 0,3-115 0,2 189 0,1 1 0,2-1 0,1 1 0,1 1 0,14-29 0,-17 45 0,1 1 0,1-1 0,16-19 0,12-21 0,-17 16 0,21-35 0,-35 66 0,-1-1 0,1 1 0,1 0 0,-1 1 0,1 0 0,0-1 0,0 2 0,9-6 0,-2 3 0,1 0 0,0 1 0,1 1 0,0 0 0,-1 1 0,2 1 0,-1 0 0,16 0 0,20 1 0,56 4 0,-27 1 0,282-3 0,-345 2 0,1 1 0,-1 0 0,0 1 0,0 1 0,-1 1 0,1 0 0,24 13 0,26 10 0,-63-28 0,-1 0 0,0 0 0,1 1 0,-1-1 0,0 1 0,0 0 0,0 0 0,0 0 0,0 0 0,0 1 0,-1-1 0,1 1 0,-1-1 0,1 1 0,-1 0 0,0 0 0,0 0 0,-1 0 0,1 0 0,0 1 0,1 5 0,-3-5 0,0-1 0,1 1 0,-1 0 0,-1-1 0,1 1 0,-1 0 0,1-1 0,-1 1 0,0 0 0,0-1 0,-1 1 0,1-1 0,-1 0 0,0 1 0,0-1 0,0 0 0,0 0 0,0 0 0,-1 0 0,-4 4 0,-60 68-1365,50-53-5461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5:30.23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0 137 24575,'2'-1'0,"0"1"0,0-1 0,0-1 0,0 1 0,-1 0 0,1 0 0,-1-1 0,1 1 0,-1-1 0,1 1 0,1-3 0,16-13 0,-3 10 0,1 1 0,-1 1 0,2 1 0,-1 1 0,22-3 0,0 0 0,55-5 0,1 4 0,146 8 0,-89 1 0,-88-1 0,-27 1 0,0-2 0,-1-2 0,63-10 0,-50 4 0,0 2 0,0 3 0,83 3 0,37-1 0,-94-12-349,-61 10-667,9-3-5810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5:35.8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24575,'10'24'0,"-1"-8"0,13 50 0,-2 1 0,-3 0 0,-3 1 0,8 120 0,-20-170 0,1-1 0,1-1 0,1 1 0,10 26 0,-8-25 0,-1-1 0,-1 1 0,6 36 0,-6 35 0,-4-49 0,7 45 0,2 7 0,-3 173 0,-7-259 0,2 21 0,0 0 0,8 36 0,-4-31 0,2 35 0,-6 37-1365,-2-75-5461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5:36.64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1 172 24575,'0'2'0,"1"0"0,-1 0 0,1-1 0,-1 1 0,1 0 0,0 0 0,0-1 0,0 1 0,0 0 0,0-1 0,0 1 0,0-1 0,0 1 0,1-1 0,-1 0 0,3 3 0,30 20 0,-20-15 0,5 7 0,-1 0 0,25 30 0,-25-26 0,33 29 0,-38-37 0,1 1 0,-2 0 0,0 1 0,0 0 0,-1 1 0,9 18 0,19 16 0,-30-39 0,0 0 0,-1 1 0,9 14 0,-7-5 0,-1 1 0,-1-1 0,0 1 0,5 31 0,-11-46 0,-1 0 0,1-1 0,0 1 0,0-1 0,1 1 0,-1-1 0,1 0 0,1 0 0,-1 0 0,1 0 0,6 7 0,-8-10 0,0-1 0,0 0 0,0 1 0,0-1 0,0 0 0,0 0 0,1-1 0,-1 1 0,0 0 0,0-1 0,1 1 0,-1-1 0,0 0 0,1 0 0,-1 0 0,0 0 0,1 0 0,-1 0 0,0 0 0,1-1 0,-1 1 0,0-1 0,0 0 0,0 0 0,1 0 0,-1 0 0,0 0 0,0 0 0,0 0 0,-1-1 0,1 1 0,2-3 0,15-12 0,-2-1 0,0 0 0,-1-2 0,-1 0 0,25-38 0,-25 34 0,124-153 0,-107 128 0,-3 2 0,-8 20 0,36-54 0,-49 66 0,-1 0 0,0-1 0,-1 1 0,-1-1 0,0 0 0,3-20 0,14-77-1365,-19 88-5461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5:37.43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24575,'0'1089'0,"1"-1062"-127,2 1 0,7 33 0,-4-29-26,2 36 0,-8 113 153,1 32 0,13-126-115,-9-59 46,4 40 1,-8 161 967,-2-133-2224,1-64-5501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4:26.94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302 73 24575,'-1'-1'0,"-1"1"0,1-1 0,-1 0 0,1 0 0,0 0 0,-1 1 0,1-1 0,0 0 0,0-1 0,-1 1 0,-1-2 0,-6-6 0,5 6 0,-7-4 0,-1-1 0,1 1 0,-1 1 0,-24-9 0,32 14 0,1 0 0,-1 0 0,0 1 0,1-1 0,-1 1 0,0 0 0,1 0 0,-1 0 0,0 0 0,0 1 0,1 0 0,-1-1 0,1 1 0,-1 1 0,0-1 0,1 0 0,0 1 0,-1 0 0,1 0 0,0 0 0,0 0 0,-5 4 0,-1 3 0,1 0 0,0 1 0,0 0 0,1 0 0,0 0 0,1 1 0,0 0 0,1 1 0,0-1 0,-5 20 0,3-5 0,2 0 0,0 1 0,-1 51 0,5-70 0,1 1 0,1 0 0,-1 0 0,2-1 0,-1 1 0,1-1 0,0 1 0,1-1 0,3 9 0,-3-11 0,0-1 0,1 1 0,-1-1 0,1 0 0,0-1 0,1 1 0,-1 0 0,1-1 0,0 0 0,0 0 0,0-1 0,0 0 0,9 5 0,101 47 0,-104-49-68,0 0 0,0-2-1,1 1 1,0-1 0,0-1 0,0 0-1,0-1 1,0 0 0,0-1 0,1 0-1,-1-1 1,0 0 0,1-1 0,-1-1-1,0 1 1,0-2 0,0 0-1,0-1 1,16-6 0,-9-2-6758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5:38.00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24575,'2'0'0,"-1"1"0,0-1 0,1 1 0,-1-1 0,0 1 0,0-1 0,1 1 0,-1 0 0,0-1 0,0 1 0,0 0 0,0 0 0,0 0 0,0 0 0,0 0 0,0 0 0,0 0 0,-1 0 0,1 1 0,0-1 0,0 2 0,15 34 0,-10-20 0,19 29 0,10 23 0,-19-26 0,-3 2 0,-1 0 0,-2 0 0,-3 1 0,-1 0 0,-1 77 0,-3-93 45,0-1-1,8 32 1,4 37-1544,-13-70-5327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5:38.36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 23 24575,'0'-5'0,"-5"-1"0,-1-5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5:39.28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24575,'0'776'0,"1"-741"-328,12 61-1,-6-58 249,1 47-1,-9 313 899,3-379-818,0 0 0,1-1 0,1 1 0,0 0 0,10 22 0,-6-19 0,-2 1 0,0-1 0,3 27 0,-5 41 0,-3-50 0,7 47 0,-2-39 0,-4-27 0,0 1 0,2-1 0,8 28 0,-11-45 0,1 0 0,-1 0 0,1 0 0,0 0 0,0 0 0,0 0 0,0-1 0,1 1 0,0-1 0,-1 1 0,1-1 0,1 0 0,-1 0 0,0-1 0,1 1 0,-1-1 0,1 1 0,0-1 0,0 0 0,0 0 0,8 2 0,-11-4 0,1 1 0,0-1 0,0 0 0,0 0 0,-1 0 0,1 0 0,0 0 0,0 0 0,0 0 0,-1-1 0,1 1 0,0-1 0,0 1 0,-1-1 0,1 0 0,0 0 0,-1 0 0,1 0 0,-1 0 0,2-1 0,1-1 0,-1 0 0,0 0 0,-1-1 0,1 1 0,-1-1 0,1 0 0,-1 1 0,2-7 0,2-5 0,-1 0 0,-1-1 0,5-25 0,27-153 0,-32 180 0,1-1 0,11-22 0,-10 25 0,-1 0 0,0-1 0,-1 0 0,3-15 0,-2-17 0,-1 0 0,-3 0 0,-6-67 0,5 108 0,-1 1 0,1-1 0,0 0 0,-1 0 0,0 1 0,0-1 0,0 1 0,0-1 0,-1 1 0,1-1 0,-1 1 0,0 0 0,0 0 0,0 0 0,-1 0 0,1 0 0,-1 0 0,1 1 0,-1-1 0,-4-2 0,2 3 0,1 0 0,-1 0 0,1 0 0,-1 1 0,0 0 0,1 0 0,-1 1 0,0-1 0,0 1 0,0 0 0,0 0 0,1 0 0,-1 1 0,0 0 0,-5 1 0,-1 1-273,-1 1 0,1 0 0,1 0 0,-20 11 0,12-5-6553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5:39.98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523 1 24575,'-10'1'0,"1"1"0,-1 0 0,1 0 0,-1 2 0,1-1 0,0 1 0,0 0 0,0 1 0,1 0 0,-11 7 0,-36 19 0,40-24 0,1 0 0,0 1 0,1 0 0,-1 1 0,2 1 0,-1 0 0,-16 19 0,15-17 0,2 1 0,0 0 0,0 1 0,1 0 0,1 1 0,1 0 0,0 1 0,-9 20 0,-55 149 0,63-161 0,1-1 0,1 1 0,1 0 0,2 1 0,0 0 0,1 0 0,0 42 0,4-46 0,-1-3 0,1 0 0,1 0 0,0 0 0,8 35 0,-7-49 0,-1 0 0,0 0 0,1 0 0,0 0 0,0 0 0,0-1 0,1 1 0,-1 0 0,1-1 0,0 0 0,-1 1 0,2-1 0,-1 0 0,0-1 0,1 1 0,-1-1 0,1 1 0,0-1 0,-1 0 0,1 0 0,0-1 0,1 1 0,-1-1 0,0 0 0,9 1 0,2 0 0,0-1 0,0-1 0,1-1 0,-1 0 0,0-1 0,0-1 0,0 0 0,0-1 0,-1 0 0,1-2 0,-1 1 0,0-2 0,-1 0 0,1 0 0,12-11 0,13-10 0,93-62 0,-86 66 0,-34 18 0,-1 0 0,0 0 0,0-1 0,0 0 0,15-14 0,-11 7 0,2 2 0,0-1 0,1 2 0,0 0 0,0 1 0,1 1 0,34-11 0,33-17 0,13-29 0,-42 39-1365,-36 14-5461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5:44.2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54 24575,'132'2'0,"145"-5"0,-188-11 0,-62 8 0,41-3 0,1 10-17,-52 0-176,1 0 1,-1-2-1,0 0 1,0 0-1,1-2 0,20-5 1,-9-4-6634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5:44.6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24575,'22'0'0,"0"2"0,0 0 0,0 1 0,0 1 0,-1 1 0,0 1 0,0 0 0,0 2 0,-1 1 0,0 0 0,-1 1 0,29 20 0,-41-24 9,0 1-1,-1-1 1,0 1-1,0 0 1,0 1 0,-1-1-1,0 1 1,0 0-1,-1 0 1,0 1-1,0-1 1,-1 1-1,3 13 1,-5-18-60,0 1 0,0-1-1,0 1 1,-1-1 0,0 1 0,0-1 0,0 1-1,0-1 1,-1 0 0,1 1 0,-1-1 0,-1 1-1,1-1 1,0 0 0,-1 0 0,0 1-1,0-1 1,0-1 0,0 1 0,-1 0 0,0 0-1,0-1 1,0 0 0,0 1 0,0-1 0,0 0-1,-1-1 1,-7 6 0,-12 3-6775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5:47.8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2282 24575,'22'-9'0,"-3"1"0,15-1 0,-1-1 0,0-1 0,0-2 0,48-26 0,5-4 0,-61 32 0,-1-1 0,39-24 0,5-8 0,-50 34 0,0-1 0,-1-1 0,0-1 0,27-25 0,61-60 0,-69 67 0,46-51 0,-63 57-140,-1 0 0,18-36 1,-18 30-34,27-36 0,-34 50 58,-1 0 0,0-1 0,-2 0 0,0 0 0,-1-1 0,-1 0 0,-1 0 0,4-26-1,5-10-28,-12 45 144,7-23 0,19-48 0,-20 59 40,-1 0 1,0-1-1,-2 0 0,-1 0 1,3-41-1,-8-122 347,-2 82-297,4 61 85,-3 1 1,-1 0-1,-2 0 0,-2 0 0,-2 0 0,-24-69 0,28 101-175,-1 0 0,0 1 0,0 0 0,-1 0 0,0 1 0,-1-1 0,0 2 0,0-1 0,-10-6 0,4 2 0,1 1 0,-19-23 0,25 25 0,-1 1 0,0-1 0,-1 1 0,0 1 0,0 0 0,0 0 0,-1 1 0,-20-10 0,-3 3 0,-54-16 0,74 25 0,-52-17 0,42 12 0,0 2 0,0 0 0,-1 1 0,-29-2 0,-126 7 0,129 2 0,765-1 0,-670 2 0,76 15 0,-72-10 0,-20-1 0,-2 0 0,1 2 0,-1 1 0,45 21 0,94 65 0,-156-89 0,-1 0 0,0 1 0,-1 1 0,0 0 0,0 0 0,-1 0 0,1 1 0,-2 0 0,1 0 0,-2 1 0,1 0 0,-1 0 0,-1 0 0,4 12 0,12 21 0,-13-31 0,-1 1 0,-1 0 0,0 0 0,-1 1 0,4 17 0,-6-13 0,-1 0 0,-1 0 0,0 0 0,-6 35 0,-21 73 0,7-45 0,8-24 0,3 0 0,-4 111 0,13-148 0,-1 4 0,2 0 0,5 33 0,-5-49 0,1 0 0,0 0 0,1-1 0,0 1 0,0-1 0,0 0 0,1 0 0,0 0 0,1 0 0,-1 0 0,7 6 0,96 88 0,-70-67 0,207 176 0,-147-148 0,-77-46 0,2 0 0,0-2 0,0-1 0,1 0 0,1-2 0,48 16 0,-67-26 0,1 0 0,-1 0 0,1-1 0,-1 0 0,0 0 0,1-1 0,-1 1 0,1-1 0,-1 0 0,0 0 0,0-1 0,0 0 0,0 0 0,0 0 0,0 0 0,0-1 0,5-3 0,7-7 0,-1 0 0,0-1 0,17-19 0,2-2 0,-21 21 0,23-30 0,-27 30 0,2 0 0,23-21 0,-29 29 0,6-3 0,0-1 0,-1-1 0,0 0 0,-1 0 0,11-16 0,-2 0 0,25-29 0,-24 33 0,28-44 0,-11 1 0,29-44 0,-57 95 0,-1 0 0,0-1 0,-1 1 0,0-2 0,-2 1 0,0-1 0,0 1 0,-2-1 0,2-21 0,-1-20 0,-5-82 0,-2 53 0,3 77 0,-1 0 0,0 0 0,-1 0 0,0 1 0,0-1 0,-1 1 0,-1-1 0,1 1 0,-2 0 0,1 0 0,-1 1 0,-7-11 0,10 16 0,-1 1 0,1-1 0,0 0 0,-1 1 0,1 0 0,-1-1 0,0 1 0,0 0 0,0 1 0,0-1 0,0 0 0,0 1 0,0-1 0,0 1 0,-1 0 0,1 0 0,0 1 0,-1-1 0,1 1 0,-1-1 0,1 1 0,-1 0 0,1 1 0,-1-1 0,1 0 0,0 1 0,-1 0 0,1 0 0,0 0 0,-1 0 0,1 0 0,0 1 0,0-1 0,0 1 0,0 0 0,0 0 0,-4 4 0,-18 16 0,0 1 0,2 1 0,0 2 0,-31 46 0,9-13 0,37-47 0,0 0 0,1 1 0,0 0 0,-6 17 0,8-16 0,-2 0 0,1 0 0,-15 18 0,11-16 0,0 0 0,1 0 0,1 0 0,0 1 0,1 1 0,1-1 0,1 1 0,0 0 0,1 0 0,-1 21 0,0 22 0,7 106 0,1-63 0,-2-87 0,1 0 0,0 0 0,1 0 0,2 0 0,-1-1 0,2 0 0,0 0 0,1 0 0,1 0 0,0-1 0,1-1 0,0 1 0,15 16 0,-17-24 0,0 1 0,1-1 0,-1 0 0,1-1 0,0 0 0,1 0 0,0-1 0,0 0 0,0 0 0,0-1 0,1 0 0,-1-1 0,1 0 0,0 0 0,13 1 0,14 0 0,1-1 0,69-5 0,-48 0 0,-7-1 0,69-14 0,-76 10 0,-18 2 0,0-1 0,0-1 0,-1-1 0,0-2 0,0 0 0,-1-2 0,0 0 0,-1-2 0,-1-1 0,0-1 0,-1 0 0,-1-2 0,0-1 0,22-26 0,-39 39 0,0 0 0,0 0 0,-1 0 0,0 0 0,0-1 0,3-11 0,12-24 0,-10 26 0,-1 1 0,0-1 0,-1-1 0,0 1 0,-2-1 0,0 0 0,-1 0 0,2-21 0,-2-20 0,-6-66 0,0 34 0,3-18-1365,0 78-5461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5:49.04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60 284 24575,'0'641'0,"-1"-626"0,-2 1 0,1-1 0,-2 0 0,0 0 0,-1-1 0,-11 25 0,-1 5 0,17-44 0,0 0 0,0 0 0,0 0 0,0-1 0,0 1 0,0 0 0,0 0 0,0 0 0,0 0 0,0 0 0,-1 0 0,1 0 0,0 0 0,0 0 0,0 0 0,0 0 0,0 0 0,0 0 0,0 0 0,0 0 0,-1 0 0,1 0 0,0 0 0,0 0 0,0 0 0,0 0 0,0 0 0,0 0 0,0 0 0,-1 0 0,1 0 0,0 0 0,0 0 0,0 0 0,0 0 0,0 0 0,0 0 0,0 0 0,0 0 0,0 0 0,-1 0 0,1 1 0,0-1 0,0 0 0,0 0 0,0 0 0,0 0 0,-2-21 0,1-29 0,0-86 0,5-101 0,20 56 0,-17 117 0,3 1 0,30-106 0,-36 156 0,0 0 0,1 1 0,0 0 0,1 0 0,0 0 0,1 1 0,1-1 0,-1 2 0,2-1 0,13-13 0,-18 21 0,0-1 0,0 1 0,1 0 0,0 0 0,0 0 0,0 0 0,0 1 0,0 0 0,0 0 0,0 0 0,1 1 0,-1 0 0,1 0 0,-1 0 0,1 1 0,0 0 0,-1 0 0,1 0 0,-1 1 0,1-1 0,-1 1 0,1 1 0,-1-1 0,0 1 0,1 0 0,-1 0 0,5 3 0,3 2 0,-1 1 0,1 0 0,-2 1 0,1 0 0,-1 0 0,-1 1 0,0 1 0,0 0 0,-1 0 0,0 1 0,-1 0 0,-1 1 0,0 0 0,0 0 0,-1 0 0,-1 1 0,0 0 0,3 16 0,2 9 0,7 31 0,-14-55 0,0 0 0,2 0 0,-1 0 0,10 16 0,-8-15 0,0 0 0,0 0 0,4 23 0,-5 14 0,-1 0 0,-6 76 0,0-42 0,0-60 0,0 0 0,-2 0 0,0-1 0,-16 47 0,20-72 0,0 0 0,0 0 0,0 0 0,-1 1 0,1-1 0,-1 0 0,1 0 0,-1 0 0,1 0 0,-1 0 0,0 0 0,1 0 0,-1 0 0,0 0 0,0-1 0,1 1 0,-1 0 0,-1 0 0,1-1 0,1 0 0,-1 0 0,1-1 0,-1 1 0,1 0 0,-1-1 0,1 1 0,-1 0 0,1-1 0,0 1 0,-1-1 0,1 1 0,0-1 0,-1 1 0,1-1 0,0 1 0,0-1 0,-1 1 0,1-1 0,0 1 0,0-1 0,0 1 0,0-1 0,0 0 0,-7-49 0,6-198 0,2 122 0,1 110 0,0 1 0,0 0 0,2 1 0,0-1 0,0 0 0,10-18 0,7-26 0,-1-19 0,-10 34 0,2 1 0,19-44 0,-27 79 0,0 0 0,0 1 0,1 0 0,0 0 0,0 0 0,0 0 0,1 1 0,11-10 0,-14 13 0,0 1 0,1-1 0,-1 1 0,1 0 0,0 0 0,-1 1 0,1-1 0,0 1 0,0-1 0,0 1 0,0 0 0,0 1 0,0-1 0,1 1 0,-1 0 0,0 0 0,0 0 0,0 0 0,7 2 0,-3 1 0,0-1 0,0 1 0,-1 0 0,1 1 0,-1 0 0,0 0 0,0 1 0,0 0 0,0 0 0,-1 0 0,0 1 0,6 7 0,0 2 0,-1 0 0,0 1 0,-1 0 0,9 22 0,19 24 0,-27-45 0,0 1 0,9 19 0,-4-1 0,-4-11 0,-1 0 0,12 45 0,-18-52 0,2 0 0,0-1 0,15 29 0,11 24 0,-16-22 0,-1-8 0,-2 1 0,9 45 0,-22-77 0,1-1 0,1 1 0,-1 0 0,1 0 0,1-1 0,0 0 0,0 0 0,0 0 0,1 0 0,0-1 0,9 11 0,-10-15 0,0 1 0,1-1 0,-1 1 0,1-1 0,-1 0 0,1-1 0,0 1 0,0-1 0,0 0 0,0 0 0,1-1 0,-1 0 0,0 0 0,1 0 0,-1 0 0,1-1 0,-1 0 0,1 0 0,-1 0 0,7-2 0,-3 0-43,0 0 1,0-1-1,-1 0 0,1-1 0,-1 0 0,10-6 1,-3 2-1024,7-4-5760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5:49.79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670 0 24575,'-13'2'0,"0"0"0,1 1 0,-1 0 0,1 1 0,0 1 0,-21 9 0,-2 2 0,1-2 0,1 2 0,0 2 0,1 0 0,1 3 0,2 0 0,-34 31 0,57-45 0,0 0 0,1 0 0,0 0 0,1 0 0,-1 1 0,1 0 0,1 0 0,-1 0 0,1 0 0,-3 16 0,2-10 0,0 0 0,-12 22 0,-2-2 0,1 1 0,1 1 0,3 0 0,-13 48 0,10-24 0,7-33 0,-5 37 0,11-49 0,-1 0 0,-1 0 0,-12 27 0,11-26 0,0-1 0,0 1 0,-5 25 0,7-18 0,1 0 0,1 0 0,1 0 0,1 0 0,1 0 0,1 0 0,5 26 0,-6-46 0,0 0 0,1 0 0,-1 0 0,0 0 0,1 0 0,0-1 0,-1 1 0,1 0 0,0-1 0,0 1 0,1-1 0,-1 0 0,0 1 0,1-1 0,0-1 0,-1 1 0,1 0 0,4 2 0,-1-2 0,0 0 0,0-1 0,0 1 0,0-1 0,0 0 0,0-1 0,1 1 0,-1-1 0,7-1 0,10-2 0,1-1 0,0-1 0,40-15 0,-40 10 0,-2-2 0,1 0 0,-1-1 0,-1-1 0,31-26 0,-17 13 0,-6 3 0,-2-1 0,0-2 0,-2 0 0,-1-2 0,27-40 0,20-48 0,-60 98 5,0 0 1,-1-1-1,-2 0 0,0-1 0,-1 0 0,0 0 0,-2 0 0,-1-1 0,2-26 1,-1-26-154,-7-104 1,-1 60-975,2 85-5704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5:50.27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24575,'3'57'0,"9"56"0,3 53 0,-16 1098-1365,1-1232-5461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4:33.47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344 105 24575,'-1'-2'0,"0"0"0,0 1 0,0-1 0,0 0 0,-1 1 0,1-1 0,0 1 0,-1 0 0,1-1 0,-1 1 0,0 0 0,1 0 0,-1 0 0,0 0 0,1 0 0,-5-1 0,-6-5 0,-1-4 0,0 1 0,-2 1 0,1 0 0,-1 1 0,0 1 0,-18-7 0,29 13 0,1 0 0,-1 0 0,0 0 0,0 1 0,1-1 0,-1 1 0,0 0 0,0 0 0,1 0 0,-1 1 0,0-1 0,0 1 0,1 0 0,-1 0 0,1 0 0,-1 0 0,1 1 0,-1 0 0,1-1 0,0 1 0,-1 0 0,1 1 0,0-1 0,1 0 0,-1 1 0,0 0 0,1 0 0,-1 0 0,1 0 0,0 0 0,0 0 0,0 0 0,-1 5 0,-4 7 0,1 1 0,0 0 0,1 0 0,-3 18 0,4-15 0,-1 1 0,-11 24 0,13-36 0,0 0 0,0 1 0,0-1 0,1 1 0,1 0 0,-1 0 0,1-1 0,1 1 0,0 17 0,2-12 0,1 0 0,0-1 0,1 1 0,0-1 0,10 20 0,-14-32 0,8 18 0,0-1 0,2 0 0,20 30 0,-26-43 0,0-1 0,0 1 0,0-1 0,1 0 0,-1 0 0,1 0 0,0-1 0,0 0 0,1 0 0,-1 0 0,1 0 0,-1-1 0,1 0 0,0 0 0,0-1 0,11 2 0,-9-2 0,-1 0 0,0-1 0,0 0 0,1-1 0,-1 1 0,0-2 0,0 1 0,0-1 0,14-4 0,-17 3 0,1 1 0,-1 0 0,0-1 0,0 0 0,0 0 0,0 0 0,0 0 0,-1-1 0,1 0 0,-1 1 0,0-1 0,0-1 0,0 1 0,-1 0 0,4-8 0,31-60 0,-28 58 0,-1-1 0,0 0 0,-1 0 0,-1-1 0,-1 1 0,0-2 0,5-27 0,-9-75 0,-2 93 0,3 69 0,2 1 0,1-1 0,22 82 0,-25-121 0,-1 1 0,1-1 0,-1 0 0,1 1 0,1-1 0,-1 0 0,0 0 0,1 0 0,0-1 0,0 1 0,0-1 0,0 1 0,7 3 0,-4-2 0,1-1 0,0 0 0,0 0 0,0-1 0,1 0 0,-1 0 0,11 2 0,9 0 0,1-1 0,0-1 0,42-2 0,-64-1 0,5 0 0,1 0 0,0-1 0,0-1 0,12-2 0,-21 3 0,0 0 0,1 0 0,-1 0 0,0-1 0,0 1 0,0-1 0,0 0 0,0 0 0,0 0 0,-1 0 0,1 0 0,0 0 0,-1-1 0,0 0 0,0 1 0,0-1 0,0 0 0,3-5 0,2-9-341,-1-1 0,0 0-1,5-29 1,-7 20-6485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5:50.64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1 119 24575,'0'-2'-16,"1"0"0,0 0 1,0 0-1,1 1 0,-1-1 0,0 0 0,0 1 0,1-1 0,-1 1 0,1 0 1,-1 0-1,1-1 0,0 1 0,0 0 0,-1 0 0,1 0 0,3-1 0,8-5 11,-4 1 24,0 0 1,0 0 0,1 1-1,0 0 1,0 1 0,0 0-1,0 1 1,16-4 0,3 3 41,53-2 0,-45 4-69,78-10 8,24-1 0,648 12-2385,-380 3 1509,167-2 1613,-541 0-6404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5:51.36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1 901 24575,'22'0'0,"122"-6"0,-128 4 0,-1-1 0,1 0 0,0-1 0,-1-1 0,0-1 0,28-14 0,-23 11 0,0 0 0,1 1 0,27-7 0,34-13 0,-59 20 0,40-9 0,-42 12 0,0-1 0,33-14 0,-33 10 0,172-89 0,-176 88 0,-1-1 0,-1-1 0,20-20 0,12-11 0,-20 19 0,-1-1 0,-2-2 0,31-44 0,-49 63 0,1-1 0,-2-1 0,1 1 0,-1-1 0,-1 0 0,5-18 0,9-68 0,-3 11 0,-15 84 0,1-1 0,0 1 0,-1-1 0,1 0 0,-1 1 0,0-1 0,1 0 0,-2 0 0,1 1 0,0-1 0,0 0 0,-1 1 0,1-1 0,-1 0 0,0 1 0,0-1 0,0 1 0,-3-5 0,2 4 0,-1 1 0,1 0 0,-1 0 0,0 0 0,0 1 0,0-1 0,0 1 0,0-1 0,0 1 0,0 0 0,0 0 0,0 0 0,-1 1 0,1-1 0,-6 1 0,-3-2 0,0 1 0,0 0 0,0 1 0,0 1 0,0 0 0,0 0 0,0 2 0,0-1 0,0 1 0,1 1 0,-1 0 0,1 1 0,0 0 0,0 0 0,-15 12 0,-12 9 0,16-13 0,1 2 0,1 0 0,1 1 0,0 1 0,-30 35 0,22-17 0,13-19 0,1 1 0,0 1 0,2 0 0,0 0 0,0 1 0,2 1 0,-8 22 0,7-4 0,6-20 0,-1 0 0,-1 0 0,-10 20 0,9-21 0,0 1 0,1 0 0,1 0 0,1 0 0,0 1 0,2-1 0,-1 23 0,2-6 0,1 0 0,11 67 0,-8-83 0,2 1 0,0-1 0,1-1 0,9 20 0,-11-29 0,1 0 0,0 0 0,0 0 0,1-1 0,0 0 0,0 0 0,1 0 0,0-1 0,13 11 0,-9-11 0,1 0 0,-1-1 0,1-1 0,0 0 0,0 0 0,1-1 0,-1-1 0,1 0 0,25 3 0,7-4 0,71-4 0,-37-1 0,-53 2 0,0-1 0,0 0 0,-1-2 0,1-1 0,-1-1 0,30-12 0,29-11 0,91-38 0,-172 66-58,61-30-556,122-42 0,-155 62 443,0-2-1,44-25 1,7-2-71,-14 13 572,-42 18-104,0-1 1,-1-2-1,28-17 0,65-33-479,-93 50-724,-5 2-5177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5:51.78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1 128 24575,'0'-1'0,"0"0"0,0 0 0,0 0 0,1 0 0,-1 0 0,0 1 0,1-1 0,-1 0 0,0 0 0,1 1 0,-1-1 0,1 0 0,-1 0 0,1 1 0,-1-1 0,1 1 0,0-1 0,-1 0 0,1 1 0,0-1 0,-1 1 0,1 0 0,0-1 0,0 1 0,1-1 0,25-7 0,-12 5 0,35-19 0,-37 16 0,1 0 0,-1 0 0,1 1 0,24-4 0,-5 5 0,62 2 0,-66 2 0,1 0 0,-2-2 0,34-7 0,-6 1 0,0 1 0,0 4 0,94 5 0,51-3 0,-171-3-1365,-6-3-5461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5:52.19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 5 24575,'42'-2'0,"-30"1"0,1 0 0,-1 1 0,0 0 0,0 1 0,1 0 0,-1 1 0,17 5 0,-25-6 0,-1 1 0,0 0 0,0 0 0,0 0 0,0 1 0,-1-1 0,1 1 0,0 0 0,-1-1 0,0 1 0,0 0 0,0 0 0,0 1 0,0-1 0,-1 0 0,1 1 0,-1-1 0,0 1 0,0-1 0,0 1 0,0 5 0,2 9 0,-2 0 0,0 0 0,-2 20 0,1-25 0,-1-2 0,-1 0 0,0-1 0,-1 1 0,0-1 0,0 0 0,-1 0 0,0 0 0,-1 0 0,0 0 0,-1-1 0,-6 9 0,0-2 0,-1 0 0,0-1 0,-1-1 0,-1 0 0,-18 13 0,-8 2-1365,22-19-5461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5:52.97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1922 24575,'-1'-33'-16,"2"0"0,1 0 0,2 0 0,1 0 0,2 1 0,1 0 0,1 0 0,2 1 0,22-47 0,-21 52-202,-2 0-1,-1-1 0,6-32 1,-9 34 233,1 1 0,1-1 0,1 1 0,15-28 0,0 2 177,-1 0 0,-3-2 0,-2 0-1,17-80 1,-26 101-192,2 2 0,21-43 0,-18 41 0,19-58 0,67-199 0,-73 220 0,-4-1 0,19-84 0,-41 145 0,1 0 0,0 0 0,1 0 0,0 1 0,0-1 0,1 1 0,7-11 0,-10 16 0,0 0 0,1 0 0,0 0 0,-1 0 0,1 0 0,0 1 0,0-1 0,0 1 0,0 0 0,0-1 0,1 1 0,-1 0 0,0 0 0,1 0 0,-1 0 0,0 1 0,1-1 0,-1 1 0,1-1 0,-1 1 0,1 0 0,-1 0 0,1 0 0,-1 0 0,1 1 0,-1-1 0,0 1 0,5 1 0,2 1 0,0 1 0,0 0 0,0 1 0,0 0 0,-1 1 0,0-1 0,0 2 0,0-1 0,-1 1 0,0 0 0,-1 1 0,1-1 0,8 16 0,4 9 0,-2 0 0,19 48 0,-25-53 0,2-2 0,0 0 0,22 29 0,15 27 0,-29-44 0,31 41 0,-37-57 0,0 0 0,-1 1 0,-2 0 0,0 1 0,-1 0 0,11 36 0,6 21 0,-20-61 0,0 1 0,-2-1 0,0 1 0,5 34 0,-10-48 0,-1 0 0,0 0 0,0 0 0,-1 0 0,0 0 0,0 0 0,0 0 0,0 0 0,-1 0 0,0-1 0,0 1 0,-1-1 0,0 1 0,0-1 0,0 0 0,0 0 0,-1 0 0,0 0 0,0-1 0,-7 7 0,-15 10 0,-1-1 0,-1-1 0,0-1 0,-1-2 0,-1-1 0,-57 20 0,67-26 0,1 0 0,-32 21 0,35-20 0,0-1 0,0 0 0,0-1 0,-28 9 0,-144 53 0,32-10 0,151-58-195,-1-1 0,1 1 0,-1-1 0,0 0 0,0-1 0,-9 1 0,-2-4-6631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5:53.5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24575,'5'0'0,"6"0"0,12 0 0,6 0 0,4 0 0,0 0 0,5 0 0,1 0 0,-1 0 0,-3 0 0,3 0 0,0 0 0,-1 0 0,-3 0 0,3 0 0,0 0 0,-1 0 0,-7 0-8191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5:55.64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1793 24575,'0'-51'0,"-2"15"0,2 0 0,2 0 0,1 0 0,1 1 0,16-60 0,50-140 0,-17 115 0,-35 82 0,1-11 0,-2 0 0,-3-1 0,13-73 0,-21 95 0,-3 13 0,0-2 0,1 1 0,0-1 0,1 0 0,9-18 0,-7 16 0,0 0 0,-2 0 0,0 0 0,-1-1 0,-1 0 0,-1 0 0,-1-38 0,0 28 0,1-1 0,7-37 0,3-10 0,-9 52 0,1 1 0,0 0 0,2 0 0,13-32 0,-17 50 0,1 1 0,0 1 0,0-1 0,1 0 0,0 1 0,0 0 0,0 0 0,0 0 0,1 0 0,0 0 0,0 1 0,0 0 0,1 0 0,-1 1 0,1-1 0,0 1 0,0 1 0,0-1 0,0 1 0,0 0 0,12-2 0,-12 2 0,1 1 0,-1 0 0,1 1 0,-1 0 0,1 0 0,-1 0 0,1 1 0,-1 0 0,1 0 0,-1 0 0,1 1 0,8 4 0,-7-2 0,-1 0 0,0 1 0,0 0 0,-1 0 0,0 0 0,1 1 0,-2 0 0,1 0 0,7 11 0,54 65 0,-39-51 0,36 55 0,-29-37 0,-23-35 0,-2 1 0,0 0 0,15 32 0,-15-23 0,-2 0 0,-1 0 0,-1 1 0,-1 0 0,-1 0 0,2 42 0,-6-48 0,1-1 0,1 1 0,0-1 0,2 1 0,0-1 0,1 0 0,1-1 0,1 1 0,10 19 0,-7-14 0,-1-1 0,-1 1 0,-1 1 0,7 39 0,12 40 0,-22-92 0,0 1 0,1-1 0,0 0 0,1-1 0,0 1 0,11 13 0,-10-16 0,-1 0 0,0 0 0,-1 1 0,0 0 0,0 0 0,-1 0 0,0 0 0,-1 1 0,0 0 0,3 14 0,-6-20 0,1 0 0,-1 0 0,0 0 0,0 0 0,-1 0 0,1 0 0,-1 0 0,0 0 0,0 0 0,0-1 0,0 1 0,-1 0 0,1 0 0,-1-1 0,0 0 0,0 1 0,-1-1 0,1 0 0,-1 0 0,1 0 0,-1 0 0,0 0 0,0-1 0,0 1 0,-1-1 0,1 0 0,0 0 0,-1 0 0,-5 2 0,-7 2 0,0 0 0,0-1 0,-1-1 0,0 0 0,0-1 0,-24 1 0,-108-6 0,77 0 0,-181 1 0,245 1-51,-1-1-1,1-1 0,-1 1 1,1-1-1,0-1 0,-1 1 0,1-1 1,1-1-1,-1 0 0,0 0 1,1 0-1,0-1 0,-10-8 1,5 4-591,-9-5-6184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5:56.0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24575,'553'0'0,"-524"1"0,-1 2 0,33 7 0,39 4 0,17 0 0,-77-7 0,54 2 0,-26-9-1365,-39 0-5461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5:57.31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895 91 24575,'0'-3'0,"-1"1"0,1 0 0,-1 0 0,1 0 0,-1 0 0,0 0 0,0 0 0,0 0 0,0 0 0,0 1 0,0-1 0,-1 0 0,1 0 0,0 1 0,-1-1 0,0 1 0,1-1 0,-1 1 0,0 0 0,0 0 0,-3-2 0,-48-20 0,40 18 0,-3 0 0,0 0 0,0 1 0,-1 1 0,1 1 0,-20-1 0,-89 4 0,61 1 0,34-2 0,0 0 0,0 0 0,1 2 0,-52 11 0,73-11 0,0 0 0,0 0 0,1 1 0,-1 1 0,1-1 0,-1 1 0,1 0 0,0 1 0,1 0 0,-1 0 0,1 0 0,0 1 0,0 0 0,1 0 0,-1 0 0,1 1 0,1 0 0,-7 11 0,-39 66 0,35-62 0,1 1 0,-19 41 0,26-47 0,-2 5 0,0 1 0,2-1 0,0 1 0,-3 25 0,9-42 0,0-1 0,1 1 0,0 0 0,0-1 0,0 1 0,1-1 0,-1 1 0,2-1 0,-1 1 0,0-1 0,1 1 0,0-1 0,0 0 0,1 0 0,-1 0 0,1 0 0,0-1 0,1 1 0,-1-1 0,1 1 0,0-1 0,7 6 0,5 1 0,0-1 0,1 0 0,1-1 0,0-1 0,28 9 0,-4-2 0,-32-10 0,1 1 0,0 0 0,-1 1 0,17 15 0,14 9 0,4-3 0,-17-12 0,-1 2 0,-1 0 0,0 2 0,32 33 0,-53-47 0,1 0 0,0 0 0,0 0 0,1-1 0,0 0 0,11 7 0,-10-8 0,-1 1 0,0 0 0,0 0 0,0 1 0,-1 0 0,0 0 0,0 1 0,0-1 0,-1 1 0,0 1 0,0-1 0,-1 1 0,4 7 0,4 14 0,-1 1 0,9 39 0,-12-39 0,0 11 0,-2-1 0,-1 1 0,-3 0 0,-1 0 0,-5 41 0,2 9 0,2-74 0,-1 0 0,0 1 0,-1-1 0,-5 20 0,5-30 0,-1 1 0,0-1 0,0 1 0,-1-1 0,0 0 0,0 0 0,-1-1 0,0 1 0,0-1 0,0 0 0,-7 6 0,-26 20 0,-1-1 0,-82 47 0,81-57 0,-51 19 0,56-26 0,0 2 0,-50 30 0,83-44 0,-1 0 0,1 0 0,-1-1 0,0 1 0,0-1 0,1 0 0,-1 0 0,0 0 0,0 0 0,0 0 0,0-1 0,0 1 0,0-1 0,0 0 0,-1 0 0,1 0 0,0 0 0,0-1 0,0 1 0,0-1 0,0 0 0,-5-2 0,5 1 0,0 0 0,0 0 0,0 0 0,0-1 0,1 1 0,-1-1 0,1 0 0,0 1 0,-1-1 0,1-1 0,0 1 0,1 0 0,-1 0 0,1-1 0,-1 1 0,1 0 0,0-1 0,0 0 0,0-3 0,-1-6-114,0-1 1,1 0-1,1 0 0,0 0 0,1 0 1,0 1-1,1-1 0,0 0 0,2 1 1,-1-1-1,7-14 0,3 1-6712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5:57.97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284 0 24575,'0'255'0,"-1"-236"0,-2 0 0,0-1 0,-2 1 0,0-1 0,0 0 0,-9 18 0,-12 40 0,-12 131 0,32-165 0,2-10 0,-30 156 0,30-176 0,0 1 0,-11 19 0,-8 23 0,3 59 0,8-38 0,3-11 0,-4 20 0,4-50 0,-1 2 0,2 0 0,-4 46 0,12-80 0,0 0 0,0 0 0,0-1 0,0 1 0,0 0 0,0 0 0,1 0 0,0 0 0,-1-1 0,1 1 0,0 0 0,0 0 0,1-1 0,-1 1 0,0-1 0,1 1 0,0-1 0,-1 0 0,1 0 0,2 3 0,-1-3 0,0-1 0,0 1 0,1 0 0,-1-1 0,0 1 0,1-1 0,-1 0 0,0 0 0,1-1 0,-1 1 0,1-1 0,0 1 0,-1-1 0,1 0 0,-1-1 0,4 1 0,48-7 0,0-1 0,-1-3 0,104-35 0,-127 32 0,47-28 0,8-4 0,-67 38 0,-1-2 0,0 0 0,-1-1 0,17-14 0,-2 1 0,2 2 0,0 1 0,66-29 0,-85 42 22,-1 0 0,0-1 0,-1 0 1,0-2-1,19-18 0,-16 14-522,0 1 1,23-15 0,-21 18-6327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4:34.75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 0 24575,'-2'135'0,"5"145"0,10-196 0,-8-58 0,4 37 0,18 173-1365,-26-205-5461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5:59.27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211 110 24575,'0'1140'0,"-1"-1121"0,-2 1 0,0-1 0,-1 0 0,0 0 0,-9 21 0,5-18 0,2 1 0,0 0 0,-2 24 0,4 13 0,2-28 0,-1 0 0,-12 56 0,10-114 0,3-22 0,5-8 0,9-57 0,4-54 0,-16 157 0,0-70 0,16-120 0,-8 130 0,-4-1 0,-5-81 0,2-58 0,1 186 0,1 1 0,1-1 0,2 1 0,0 0 0,9-23 0,-10 34 0,-1 1 0,2 1 0,-1-1 0,2 1 0,-1 0 0,1 0 0,1 1 0,0 0 0,0 0 0,1 1 0,17-13 0,28-19 0,-38 28 0,-1 1 0,1 0 0,1 0 0,0 2 0,0 0 0,21-6 0,143-32 0,-168 42 0,0 1 0,23-12 0,-29 12 0,-1 1 0,1-1 0,0 1 0,0 1 0,0-1 0,0 1 0,1 1 0,-1-1 0,1 1 0,-1 0 0,1 1 0,-1 0 0,10 1 0,-14 0 0,-1-1 0,1 1 0,-1 0 0,1 1 0,-1-1 0,0 0 0,1 1 0,-1-1 0,0 1 0,0 0 0,0 0 0,0 0 0,0 0 0,-1 0 0,1 0 0,-1 0 0,1 1 0,-1-1 0,0 1 0,0-1 0,0 1 0,0-1 0,0 1 0,0-1 0,-1 1 0,1 3 0,1 10 0,0-1 0,-2 0 0,-1 24 0,1-22 0,-6 388 0,6-392 0,-1 0 0,0-1 0,-1 1 0,-1-1 0,1 1 0,-2-1 0,-7 18 0,8-23 0,0 0 0,-1 0 0,0 0 0,-1 0 0,1-1 0,-1 0 0,-1 0 0,1 0 0,-1-1 0,0 0 0,0 0 0,0 0 0,-10 5 0,-54 35 0,58-36 0,-1 1 0,0-2 0,0 0 0,-1 0 0,0-2 0,0 1 0,-1-2 0,-18 5 0,-5-3 0,-15 3 0,-102 6 0,-188-17 0,378 20 0,5 2 0,29 14 0,-11-8 0,-34-15 0,44 14 0,-44-17 0,-1 0 0,35 20 0,8 3 0,-51-26 0,154 58 0,-126-48 0,-1 2 0,52 30 0,20 8 0,-101-50 0,0 1 0,0 0 0,-1 0 0,-1 1 0,1 1 0,-1 0 0,-1 0 0,19 22 0,-14-11 0,0 1 0,-1 1 0,21 47 0,24 68 0,-56-132 0,0 0 0,1-1 0,-1 1 0,1-1 0,0 0 0,0 0 0,1 0 0,-1 0 0,1-1 0,-1 0 0,1 0 0,7 3 0,11 4 0,35 12 0,-48-19 0,16 4-1365,0-1-5461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6:05.32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1365 4466 24575,'-1'-1'0,"0"1"0,-1-1 0,1 1 0,0-1 0,0 0 0,0 1 0,0-1 0,0 0 0,0 0 0,0 1 0,1-1 0,-1 0 0,0 0 0,0 0 0,1 0 0,-1 0 0,0 0 0,1 0 0,-1-1 0,1 1 0,0 0 0,-1 0 0,1 0 0,0 0 0,0-1 0,-1-1 0,-4-39 0,4 36 0,-4-344 0,7 192 0,-3 42 38,3-130-1402,12 135 1364,1-31 0,-14-595-2189,-3 354 1377,2-553 3519,-2 903-2142,-2 0 1,-10-49-1,7 50-641,-22-111 76,27 133 0,-1 1 0,1 0 0,-2 0 0,1 0 0,-1 1 0,0-1 0,-1 1 0,0 0 0,0 0 0,-1 0 0,-8-8 0,1 3 0,-1 0 0,-1 1 0,0 1 0,-27-16 0,24 15 0,1-1 0,-17-15 0,19 15 0,-1 0 0,-32-20 0,13 12 0,-40-31 0,47 30 0,-1 2 0,-50-25 0,42 25 0,-39-27 0,-27-14 0,-29-17 0,89 50 0,-70-34 0,88 51 0,-45-28 0,-50-26-396,98 54-573,5 3-5857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2:26:06.30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0 861 24575,'1'-67'0,"14"-96"0,-9 125 0,2 0 0,2 1 0,28-72 0,-26 84 0,2 1 0,1 1 0,23-28 0,1-2 0,-32 44 0,-1 1 0,2-1 0,-1 2 0,1-1 0,0 1 0,18-12 0,59-27 0,-22 13 0,-43 22 0,0 1 0,2 1 0,-1 0 0,1 2 0,0 1 0,37-6 0,-16 3 0,-20 4 0,43-3 0,-58 8 0,1 0 0,-1 0 0,1 1 0,-1 1 0,1-1 0,-1 1 0,0 1 0,13 4 0,-11-2 0,0 0 0,-1 1 0,0-1 0,0 2 0,-1-1 0,1 1 0,-1 1 0,-1-1 0,0 1 0,0 1 0,0-1 0,-1 1 0,9 17 0,18 23 0,-23-35 0,-1-1 0,0 1 0,-1 1 0,-1 0 0,0 0 0,6 18 0,9 44-1365,-17-55-5461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4:37.28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74 24575,'0'5'0,"1"0"0,0-1 0,0 1 0,0-1 0,1 1 0,0-1 0,-1 0 0,2 0 0,-1 1 0,0-1 0,4 3 0,13 30 0,-3 11 0,-5-12 0,26 56 0,-18-47 0,-2 0 0,-1 1 0,15 79 0,-31-123 0,1 1 0,-1 0 0,1 0 0,0 0 0,0-1 0,1 1 0,-1 0 0,0-1 0,1 1 0,0-1 0,-1 0 0,1 1 0,0-1 0,0 0 0,0 0 0,1 0 0,-1-1 0,3 3 0,-3-4 0,0 1 0,0 0 0,-1-1 0,1 0 0,0 0 0,0 1 0,0-1 0,0 0 0,0 0 0,0-1 0,0 1 0,0 0 0,-1-1 0,1 1 0,0-1 0,0 1 0,0-1 0,-1 0 0,1 0 0,0 0 0,-1 0 0,1 0 0,0 0 0,-1 0 0,0-1 0,1 1 0,-1-1 0,0 1 0,2-3 0,3-5 0,0-1 0,0 0 0,-1 0 0,-1 0 0,0 0 0,0-1 0,3-18 0,9-21 0,-10 34 0,-2 4 0,1 0 0,0 1 0,1 0 0,0 0 0,8-12 0,41-60 0,-34 49 0,25-30 0,-39 54 17,-1 1 0,1-2 1,-2 1-1,0-1 0,0 0 0,4-13 0,15-71-1502,-19 70-5341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3:53.07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259 20 24575,'-60'-10'0,"48"8"0,0-1 0,0 1 0,0 1 0,0 0 0,-14 1 0,22 0 0,1 0 0,0 1 0,0 0 0,0 0 0,0 0 0,0 0 0,0 0 0,0 0 0,0 1 0,1 0 0,-1-1 0,0 1 0,1 0 0,0 0 0,-1 0 0,1 1 0,0-1 0,0 1 0,0-1 0,0 1 0,1-1 0,-1 1 0,1 0 0,-2 5 0,-1 3 0,1 1 0,0-1 0,1 1 0,0 0 0,1 0 0,1 0 0,0 0 0,0 0 0,1 0 0,1 0 0,0 0 0,0 0 0,1-1 0,1 1 0,0-1 0,1 0 0,10 19 0,-12-25 0,1-1 0,0 1 0,0-1 0,1 0 0,-1 0 0,1 0 0,0-1 0,0 0 0,0 0 0,0 0 0,7 2 0,-8-3 0,0 0 0,1 0 0,-1 0 0,0 0 0,0 0 0,-1 1 0,1 0 0,0 0 0,-1 0 0,1 0 0,-1 1 0,0-1 0,0 1 0,-1 0 0,1 0 0,-1 0 0,0 0 0,0 0 0,2 5 0,-1 6 0,0 0 0,0 0 0,-1 1 0,-1 15 0,-1-25 0,0 1 0,0-1 0,0 0 0,-1 1 0,0-1 0,-1 0 0,1 0 0,-1 0 0,0 0 0,-1 0 0,0 0 0,-4 7 0,4-10 6,-1 0-1,1 0 1,-1 0-1,0-1 0,0 0 1,0 0-1,0 0 1,0 0-1,0 0 1,-1-1-1,1 0 1,0 0-1,-1 0 0,1 0 1,-1-1-1,1 0 1,-1 0-1,1 0 1,-1 0-1,1-1 1,-6-1-1,3 1-119,0 0 0,0 0-1,0-1 1,1 0 0,-1-1 0,0 1-1,1-1 1,0-1 0,0 1 0,0-1-1,0 0 1,-10-9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4:39.46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268 68 24575,'-6'-1'0,"0"0"0,0 0 0,0-1 0,-1 0 0,2 0 0,-1-1 0,0 0 0,0 0 0,1 0 0,0 0 0,-9-8 0,8 6 0,0 1 0,0 0 0,-1 0 0,1 0 0,-1 1 0,0 0 0,-7-2 0,11 5 0,0-1 0,1 1 0,-1 0 0,0 0 0,0 1 0,0-1 0,1 0 0,-1 1 0,0 0 0,1-1 0,-1 1 0,0 0 0,1 1 0,-1-1 0,1 0 0,0 1 0,-1-1 0,1 1 0,0 0 0,0-1 0,0 1 0,0 0 0,-3 4 0,-1 4 0,-1 0 0,1 1 0,1 0 0,0 0 0,0 0 0,1 0 0,1 1 0,-1-1 0,-1 20 0,-3 4 0,6-26 0,-1 0 0,2 0 0,-1 0 0,2 0 0,-1 13 0,1-20 0,0 1 0,1-1 0,-1 1 0,1-1 0,0 0 0,-1 1 0,1-1 0,0 0 0,0 0 0,0 1 0,1-1 0,-1 0 0,1 0 0,-1 0 0,1-1 0,-1 1 0,1 0 0,0 0 0,0-1 0,0 0 0,0 1 0,0-1 0,0 0 0,0 0 0,3 1 0,3 1 0,1 0 0,-1-1 0,1 0 0,-1 0 0,1-1 0,0 0 0,0-1 0,-1 0 0,1 0 0,0-1 0,0 0 0,-1-1 0,15-4 0,-18 5 0,1-1 0,-1 0 0,0 0 0,0-1 0,0 0 0,0 0 0,-1 0 0,1 0 0,-1-1 0,0 1 0,0-1 0,0 0 0,0-1 0,-1 1 0,1-1 0,-1 1 0,0-1 0,-1 0 0,1 0 0,-1 0 0,0 0 0,2-8 0,8-100 0,-12 112 0,0 1 0,0-1 0,0 1 0,0 0 0,1-1 0,-1 1 0,0 0 0,0-1 0,0 1 0,0 0 0,0-1 0,1 1 0,-1 0 0,0-1 0,0 1 0,0 0 0,1-1 0,-1 1 0,0 0 0,0 0 0,1-1 0,-1 1 0,0 0 0,1 0 0,-1-1 0,0 1 0,1 0 0,-1 0 0,0 0 0,1 0 0,-1 0 0,1 0 0,-1 0 0,0 0 0,1 0 0,-1 0 0,0 0 0,1 0 0,-1 0 0,1 0 0,-1 0 0,1 0 0,17 15 0,17 34 0,-32-43 0,5 8 0,-2-1 0,0 1 0,-1 0 0,0 0 0,4 20 0,6 18 0,-13-48 0,-1-1 0,1 0 0,0 0 0,0 0 0,1 0 0,-1 0 0,0 0 0,1 0 0,0-1 0,0 1 0,0-1 0,0 0 0,0 0 0,0 0 0,0 0 0,1-1 0,-1 0 0,1 1 0,-1-1 0,1 0 0,-1 0 0,1-1 0,0 1 0,-1-1 0,1 0 0,5 0 0,-1 0 0,0 0 0,0-1 0,0 0 0,0 0 0,0-1 0,-1 0 0,1 0 0,-1 0 0,1-1 0,-1-1 0,10-5 0,-6 1-114,-1 0 1,0-1-1,-1 0 0,0 0 0,-1-1 1,0 0-1,0 0 0,-1-1 0,0 0 1,-1 0-1,7-20 0,-5 10-6712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4:41.57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1 306 24575,'1'-5'0,"0"0"0,1 0 0,0 0 0,0 1 0,0-1 0,1 0 0,0 1 0,-1 0 0,1-1 0,4-3 0,12-20 0,-12 12 0,-1 0 0,0-1 0,-2 1 0,5-26 0,1-6 0,-4 14 0,-6 32 0,0 0 0,0 1 0,0-1 0,-1 0 0,1 1 0,0-1 0,0 0 0,-1 1 0,1-1 0,-1 1 0,0-1 0,1 1 0,-1-1 0,0 1 0,0-1 0,0 1 0,0 0 0,-1-2 0,1 3 0,1-1 0,0 1 0,-1 0 0,1 0 0,-1-1 0,1 1 0,0 0 0,-1 0 0,1 0 0,-1 0 0,1 0 0,0 0 0,-1 0 0,1 0 0,-1 0 0,1 0 0,-1 0 0,1 0 0,-1 0 0,1 0 0,0 0 0,-1 0 0,1 0 0,-1 0 0,1 1 0,0-1 0,-1 0 0,1 0 0,0 1 0,-1-1 0,1 0 0,0 0 0,-1 1 0,1-1 0,0 0 0,-1 1 0,1-1 0,0 0 0,0 1 0,-1-1 0,1 1 0,0-1 0,0 0 0,0 1 0,0-1 0,0 1 0,0-1 0,-1 1 0,-5 21 0,6-18 0,0 0 0,0 0 0,0 0 0,0 0 0,0 0 0,1 0 0,0 0 0,-1 0 0,2 0 0,-1-1 0,0 1 0,1 0 0,0-1 0,-1 1 0,1-1 0,1 1 0,-1-1 0,0 0 0,1 0 0,0 0 0,0 0 0,-1-1 0,2 1 0,-1-1 0,0 0 0,0 0 0,1 0 0,-1 0 0,1 0 0,5 1 0,-3-1 0,1 0 0,-1 0 0,1-1 0,0 0 0,-1 0 0,1 0 0,0-1 0,0 0 0,0-1 0,-1 1 0,1-1 0,0-1 0,-1 1 0,1-1 0,0 0 0,11-6 0,-18 8 0,1-1 0,-1 1 0,1-1 0,-1 1 0,1 0 0,0-1 0,-1 1 0,1 0 0,0-1 0,-1 1 0,1 0 0,0 0 0,0-1 0,-1 1 0,1 0 0,0 0 0,0 0 0,-1 0 0,1 0 0,0 0 0,0 0 0,-1 1 0,1-1 0,0 0 0,-1 0 0,1 0 0,0 1 0,-1-1 0,1 0 0,0 1 0,-1-1 0,1 1 0,0-1 0,-1 1 0,1-1 0,-1 1 0,1-1 0,-1 1 0,1-1 0,-1 1 0,0 0 0,1-1 0,-1 1 0,0 0 0,1-1 0,-1 1 0,0 0 0,0-1 0,1 1 0,-1 0 0,0 0 0,0 0 0,1 8 0,-1-1 0,0 0 0,0 1 0,-1 8 0,-1-3 0,2-1 0,0 0 0,0-1 0,1 1 0,1-1 0,0 1 0,0-1 0,9 24 0,-2-11 0,-6-15 0,0-1 0,1 0 0,0 0 0,9 15 0,-10-22 0,-1 1 0,0 0 0,1-1 0,-1 1 0,1-1 0,0 0 0,0 0 0,0 0 0,0 0 0,0 0 0,0-1 0,1 1 0,-1-1 0,0 0 0,1 0 0,-1 0 0,5 0 0,7 1 0,0 0 0,0-1 0,0 0 0,0-2 0,1 0 0,-1 0 0,0-2 0,17-4 0,-27 6 0,0-1 0,0 0 0,-1 0 0,1 0 0,0 0 0,-1-1 0,1 0 0,-1 0 0,0 0 0,0-1 0,0 1 0,0-1 0,-1 0 0,1 0 0,-1 0 0,0 0 0,0-1 0,-1 0 0,1 1 0,-1-1 0,0 0 0,0 0 0,-1 0 0,0 0 0,0 0 0,1-9 0,0-18-1365,-2 2-5461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4:42.85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24575,'-1'70'0,"3"79"0,-2-146 4,1 1 0,-1 0 0,1-1 0,0 1 0,0-1-1,0 1 1,0-1 0,1 1 0,-1-1 0,1 0 0,0 0 0,0 1-1,0-1 1,0-1 0,0 1 0,1 0 0,0-1 0,-1 1 0,1-1 0,0 0-1,0 0 1,0 0 0,0 0 0,1 0 0,-1-1 0,0 1 0,1-1-1,-1 0 1,1 0 0,5 1 0,-3-2-87,1 1 1,-1-1-1,0 0 1,0 0-1,1 0 1,-1-1-1,0 0 1,0 0-1,0-1 1,0 0-1,0 0 1,-1 0-1,1-1 1,0 1-1,-1-1 1,0-1-1,9-5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4:43.35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4:45.61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197 51 24575,'0'-2'0,"-1"0"0,1 0 0,-1 0 0,0 0 0,1 0 0,-1 0 0,0 0 0,0 1 0,0-1 0,0 0 0,-1 0 0,1 1 0,0-1 0,-1 1 0,1-1 0,-1 1 0,1 0 0,-1-1 0,0 1 0,1 0 0,-1 0 0,0 0 0,0 1 0,-2-2 0,-1 0 0,0 0 0,-1 0 0,1 1 0,0-1 0,-1 1 0,1 0 0,-10 0 0,12 2 0,-1-1 0,1 0 0,-1 1 0,1 0 0,-1 0 0,1 0 0,-1 0 0,1 1 0,0-1 0,0 1 0,0 0 0,0 0 0,0 0 0,0 0 0,-4 4 0,3-1 0,0 0 0,0 0 0,0 0 0,1 1 0,-1-1 0,2 1 0,-1 0 0,-2 7 0,0 4 0,0 1 0,2 0 0,0 0 0,1 0 0,0 22 0,1-15 0,0-7 0,1 0 0,1 1 0,4 29 0,-5-45 0,1 1 0,-1-1 0,1 0 0,0 1 0,0-1 0,1 0 0,-1 0 0,1 0 0,-1 0 0,1 0 0,0 0 0,0 0 0,0-1 0,1 1 0,-1-1 0,1 1 0,-1-1 0,1 0 0,0 0 0,0 0 0,0 0 0,0-1 0,0 1 0,0-1 0,6 2 0,-5-1 0,0-1 0,1 0 0,0 0 0,-1 0 0,1-1 0,0 0 0,-1 1 0,1-2 0,0 1 0,-1 0 0,1-1 0,0 0 0,-1 0 0,1-1 0,-1 1 0,0-1 0,1 0 0,-1 0 0,0 0 0,0 0 0,0-1 0,0 0 0,-1 0 0,1 0 0,-1 0 0,0-1 0,0 1 0,0-1 0,0 0 0,0 1 0,-1-1 0,0-1 0,4-7 0,33-84 0,-7 12 0,-25 70 0,-2 0 0,0 0 0,0-1 0,-1 1 0,-1-1 0,1-17 0,-6 26 0,-4 15 0,-3 17 0,8-4 0,1-1 0,2 1 0,4 23 0,1 15 0,-6-35 0,2 1 0,1-1 0,1 0 0,1 0 0,9 23 0,-13-44 0,0-1 0,1 0 0,-1 1 0,0-1 0,1 0 0,0-1 0,0 1 0,0 0 0,0-1 0,0 0 0,0 0 0,1 0 0,-1 0 0,1 0 0,-1 0 0,1-1 0,0 0 0,-1 0 0,1 0 0,0 0 0,5 0 0,12 1 0,-1-1 0,39-2 0,-36 0 0,4-2 0,1 0 0,-1-2 0,0-1 0,37-12 0,-60 16 0,0 1 0,0-1 0,0 0 0,0 0 0,0 0 0,-1-1 0,1 1 0,-1-1 0,0 0 0,1 0 0,-1 0 0,3-4 0,0-2 0,-1 0 0,0 0 0,6-16 0,-1 3 0,29-46-1365,-29 44-5461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4:47.62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24575,'0'695'0,"0"-689"0,0 0 0,0 0 0,1 0 0,-1-1 0,1 1 0,1 0 0,-1-1 0,1 1 0,0-1 0,0 1 0,1-1 0,4 7 0,-4-8 0,0-1 0,0 1 0,1-1 0,-1 0 0,1 0 0,0-1 0,0 1 0,0-1 0,0 0 0,1 0 0,-1 0 0,0 0 0,1-1 0,-1 0 0,1 0 0,5 1 0,14 2 0,46 0 0,-60-3 0,0-2 0,1 0 0,-1 0 0,0-1 0,0 0 0,0 0 0,10-5 0,-16 5 0,1-1 0,-1 0 0,0 1 0,0-1 0,0-1 0,0 1 0,-1-1 0,0 1 0,1-1 0,-1 0 0,3-6 0,28-56 0,-6 11 0,-24 49 0,0 1 0,-1 0 0,1 0 0,-1-1 0,0 0 0,-1 0 0,1 0 0,1-6 0,-4 10 0,0 0 0,0 0 0,0 0 0,0 1 0,0-1 0,-1 0 0,1 0 0,-1 1 0,1-1 0,-1 0 0,1 0 0,-1 1 0,0-1 0,0 1 0,0-1 0,0 1 0,0-1 0,0 1 0,0-1 0,-1 1 0,1 0 0,0 0 0,-1 0 0,1 0 0,-1 0 0,1 0 0,-1 0 0,1 0 0,-1 0 0,-2 0 0,-7-4 0,-1 1 0,1 0 0,-1 1 0,0 0 0,-1 0 0,1 2 0,-13-2 0,-94 4 0,62 1 0,-2-1-1365,42-1-5461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4:48.57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29 1 24575,'1'90'0,"-3"104"0,-11-110 0,8-56 0,-3 33 0,7 173 46,2-129-1457,-1-73-5415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4:50.8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0 308 24575,'69'1'0,"-19"0"0,58-5 0,-92 2 0,0-1 0,-1 0 0,1 0 0,-1-2 0,0 0 0,0-1 0,26-14 0,-24 9 0,0 0 0,0-1 0,29-27 0,-26 20 0,-8 9 0,-1-1 0,16-20 0,-25 28 0,1-1 0,-1 0 0,0 0 0,0 0 0,0 0 0,0 0 0,-1 0 0,0 0 0,0 0 0,0-1 0,0 1 0,-1 0 0,1-9 0,-1 11 0,-1 0 0,1 1 0,0-1 0,-1 0 0,1 0 0,-1 0 0,1 0 0,-1 1 0,0-1 0,0 0 0,0 1 0,0-1 0,0 0 0,0 1 0,0 0 0,0-1 0,-1 1 0,1-1 0,-1 1 0,-2-2 0,0 1 0,1 0 0,-1 1 0,0-1 0,0 1 0,0 0 0,0 0 0,0 0 0,0 0 0,-6 0 0,2 1 0,0 0 0,0 0 0,0 1 0,0 0 0,0 0 0,1 1 0,-1 0 0,0 0 0,-12 6 0,16-5 0,0 0 0,0 0 0,0 1 0,0-1 0,0 1 0,1 0 0,0 0 0,-1 0 0,2 0 0,-1 0 0,0 1 0,1 0 0,0-1 0,0 1 0,0 0 0,1 0 0,-1 0 0,0 10 0,0 7 0,0 0 0,2 0 0,3 27 0,-1-8 0,-2-40 0,0 9 0,0 1 0,1-1 0,0 0 0,0 0 0,1 0 0,5 13 0,-6-20 0,1 0 0,-1 0 0,1-1 0,0 1 0,0 0 0,0-1 0,1 1 0,-1-1 0,1 0 0,-1 0 0,1 0 0,0 0 0,0 0 0,0 0 0,0-1 0,0 1 0,0-1 0,0 0 0,0 0 0,0 0 0,1-1 0,-1 1 0,5 0 0,37 2 0,0-1 0,68-7 0,-5 1 0,-92 3-341,0 0 0,0 0-1,26-7 1,-22 2-6485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4:58.64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70 385 24575,'1'22'0,"1"-1"0,7 32 0,3 22 0,-9 183 0,-3-220 0,-2-85 0,-13-86 0,8 72 0,6 44 0,-1 0 0,-1 1 0,0-1 0,-1 1 0,-9-26 0,5 23 0,1-2 0,1 1 0,1-1 0,1 0 0,0 0 0,0-29 0,3-9 0,7-60 0,-5 114 0,-1 0 0,1 1 0,0-1 0,0 0 0,0 1 0,0-1 0,1 1 0,0-1 0,0 1 0,0 0 0,0 0 0,1 0 0,0 0 0,0 0 0,0 0 0,0 1 0,0-1 0,1 1 0,0 0 0,-1 0 0,1 0 0,0 1 0,1-1 0,-1 1 0,0 0 0,1 0 0,-1 1 0,1-1 0,-1 1 0,7-1 0,34-8 0,1 3 0,-1 1 0,91 1 0,-126 5 0,11 0 0,1 0 0,37 7 0,-51-5 0,0 0 0,-1 1 0,1 0 0,-1 0 0,0 0 0,0 1 0,0 0 0,0 1 0,-1-1 0,12 12 0,-12-11 0,0 1 0,-1 0 0,0 0 0,0 1 0,-1-1 0,1 1 0,-1 0 0,-1 1 0,0-1 0,0 0 0,3 12 0,-5-15 0,0-1 0,-1 1 0,0-1 0,0 1 0,0-1 0,0 1 0,0-1 0,-1 1 0,1-1 0,-1 1 0,0-1 0,0 0 0,0 1 0,-1-1 0,1 0 0,-1 0 0,0 0 0,0 0 0,0 0 0,0 0 0,0-1 0,-1 1 0,1-1 0,-1 1 0,1-1 0,-1 0 0,0 0 0,-3 2 0,-109 56 0,91-48 0,0-1 0,-1-2 0,-1-1 0,1 0 0,-39 5 0,32-7 0,0 2 0,0 1 0,0 2 0,2 1 0,-34 17 0,35-17 0,23-10 0,1 0 0,-1 0 0,0 0 0,1 1 0,-6 3 0,11-5 0,-1-1 0,1 0 0,0 0 0,0 0 0,-1 1 0,1-1 0,0 0 0,0 0 0,-1 1 0,1-1 0,0 0 0,0 1 0,0-1 0,-1 0 0,1 0 0,0 1 0,0-1 0,0 0 0,0 1 0,0-1 0,0 0 0,0 1 0,0-1 0,0 1 0,0-1 0,0 0 0,0 1 0,0-1 0,0 0 0,0 1 0,0-1 0,0 0 0,0 1 0,0-1 0,1 0 0,-1 1 0,0-1 0,15 12 0,20 5 0,0-6 0,59 10 0,-28-7 0,-55-11 0,0 1 0,21 10 0,21 8 0,108 27 0,-139-40 0,0 0 0,-1 2 0,-1 1 0,0 0 0,22 18 0,-22-14-1365,-1-3-5461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5:00.50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0 209 24575,'1'27'0,"2"1"0,7 29 0,3 39 0,0 51 0,2 48 0,-15-142 0,-1-49 0,1-33 0,-2-112 0,5-172 0,1 277 0,17-68 0,-17 93 0,0 1 0,0-1 0,7-10 0,12-31 0,-20 39 0,-2 6 0,1 0 0,0 0 0,1 0 0,0 0 0,6-11 0,-8 16 0,0 1 0,0-1 0,1 1 0,-1-1 0,1 1 0,-1-1 0,1 1 0,0 0 0,-1 0 0,1 0 0,0 0 0,0 0 0,0 0 0,0 0 0,0 0 0,0 1 0,0-1 0,0 1 0,0 0 0,0 0 0,0-1 0,0 1 0,1 0 0,2 1 0,2 0 0,-1 0 0,1 0 0,-1 0 0,0 1 0,1 0 0,-1 0 0,0 1 0,0-1 0,-1 1 0,1 1 0,0-1 0,-1 1 0,0 0 0,6 6 0,-5-4 0,-1 1 0,0 0 0,0 0 0,0 0 0,-1 1 0,0 0 0,-1 0 0,1 0 0,2 12 0,1 12 0,-2 0 0,-1 0 0,-2 0 0,-2 50 0,-1-73 0,2-1 0,-1 0 0,-1 1 0,0-1 0,0 0 0,-1 1 0,1-1 0,-2 0 0,1 0 0,-1-1 0,-1 1 0,1 0 0,-1-1 0,-10 14 0,14-21 0,0 0 0,-1 1 0,1-1 0,0 0 0,0 1 0,0-1 0,-1 0 0,1 1 0,0-1 0,0 0 0,0 1 0,0-1 0,0 0 0,0 1 0,0-1 0,0 0 0,0 1 0,0-1 0,0 1 0,0-1 0,0 0 0,0 1 0,0-1 0,0 0 0,0 1 0,0-1 0,0 0 0,1 1 0,-1-1 0,0 0 0,0 1 0,0-1 0,1 0 0,-1 0 0,0 1 0,0-1 0,1 0 0,-1 0 0,0 1 0,1-1 0,-1 0 0,0 0 0,1 0 0,-1 0 0,0 1 0,1-1 0,-1 0 0,0 0 0,1 0 0,-1 0 0,0 0 0,1 0 0,-1 0 0,0 0 0,1 0 0,-1 0 0,1 0 0,-1 0 0,0 0 0,1 0 0,30 0 0,-26 0 0,50-3 0,-29 1 0,1 1 0,-1 1 0,41 5 0,-64-4 0,0 0 0,1 0 0,-1 0 0,1 0 0,-1 1 0,0-1 0,0 1 0,0 0 0,0 0 0,0 0 0,0 0 0,-1 1 0,1-1 0,-1 1 0,1-1 0,-1 1 0,0 0 0,0 0 0,0 0 0,-1 0 0,1 0 0,-1 1 0,1-1 0,-1 0 0,0 1 0,1 5 0,0 8 0,0 1 0,-1-1 0,0 1 0,-3 21 0,1-16 0,0-13 0,0 0 0,0 0 0,-1 0 0,0-1 0,0 1 0,-1 0 0,-1-1 0,1 0 0,-2 0 0,1 0 0,-1 0 0,0-1 0,-8 9 0,8-11 0,-1 0 0,0 0 0,0-1 0,0 0 0,-1 0 0,1-1 0,-1 1 0,0-2 0,-1 1 0,1-1 0,0 0 0,-1 0 0,0-1 0,0 0 0,0 0 0,-13 0 0,-3 0 30,0-1 0,0-2 0,-28-3 0,42 3-165,1-1 0,-1-1 0,0 0 0,1 0 0,-1-1 0,1 0 0,0 0 0,0-1 0,1 0 0,-10-8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6:55.81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4 24575,'74'-2'0,"-34"0"0,-1 2 0,46 6 0,-71-4 0,-1 2 0,-1 0 0,23 9 0,-22-7 0,0-1 0,1 0 0,16 3 0,29 3 0,86 13 0,-69-12 0,-41-6 0,56 3 0,-53-7 0,44 9 0,-43-5 0,43 2 0,7-10 0,-51 0 0,73 7 0,-98-3 0,-1 1 0,0 1 0,0 0 0,13 7 0,-13-6 0,1 0 0,-1 0 0,19 3 0,70 1 0,-3-1 0,40 5 0,-70-9 0,14 9 0,-55-8 0,36 3 0,41-8 0,-71-1 0,0 1 0,0 1 0,58 10 0,-33-1 0,0-3 0,1-3 0,108-6 0,-53 0 0,5007 2 0,-5102 1 0,0 1 0,0 1 0,-1 1 0,1 1 0,17 7 0,-14-5 0,0-1 0,43 7 0,235-10 0,-156-5 0,1324 2 0,-1425 2 0,57 10 0,30 2 0,-3-16 0,53 4 0,-99 10 0,-55-6 0,37 2 0,-3-5 0,63 12 0,-108-13 0,1 1 0,-1 1 0,0 0 0,-1 1 0,20 9 0,-15-6 0,0-1 0,1-1 0,0 0 0,1-2 0,39 4 0,-32-5 0,0 1 0,41 13 0,-48-11-341,0 0 0,0-2-1,22 2 1,-18-4-6485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5:02.59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88 24575,'1'0'0,"0"0"0,0 0 0,0 1 0,0-1 0,0 0 0,0 1 0,0-1 0,0 1 0,-1 0 0,1-1 0,0 1 0,0-1 0,-1 1 0,1 0 0,0 0 0,-1 0 0,1-1 0,0 1 0,-1 0 0,1 0 0,-1 0 0,0 0 0,1 0 0,-1 0 0,0 0 0,1 0 0,-1 1 0,5 32 0,-4-30 0,3 95 0,-3-58 0,7 57 0,6 65 0,-10-85 0,14 39 0,-11-81 0,-9-53 0,2-1 0,1-26 0,1-3 0,-3-270 0,4 298 0,-1 1 0,2-1 0,1 1 0,0 0 0,1 1 0,1-1 0,13-23 0,12-36 0,-30 72 0,-1 0 0,1 0 0,0 0 0,0 1 0,1-1 0,-1 1 0,1-1 0,0 1 0,0 0 0,1 0 0,-1 0 0,1 1 0,0-1 0,0 1 0,0 0 0,0 0 0,1 0 0,-1 1 0,1-1 0,-1 1 0,1 0 0,0 0 0,0 1 0,0 0 0,0-1 0,0 2 0,1-1 0,-1 1 0,0-1 0,8 2 0,-7-1 0,0 1 0,0 0 0,0 0 0,0 0 0,-1 1 0,1 0 0,-1 0 0,1 1 0,-1-1 0,0 1 0,0 0 0,0 0 0,0 1 0,0 0 0,7 8 0,-2-2 0,-1 2 0,0-1 0,-1 1 0,0 1 0,9 19 0,-15-28 0,0 1 0,0 0 0,0-1 0,0 1 0,-1 0 0,0 0 0,0 0 0,0 0 0,-1 0 0,1 0 0,-1 0 0,0 0 0,-1 0 0,1 0 0,-1 0 0,0 0 0,0 0 0,-1 0 0,0 0 0,1 0 0,-4 4 0,2-4 0,-1-1 0,1 1 0,-1-1 0,0 0 0,0 0 0,0-1 0,-1 1 0,0-1 0,1 0 0,-1 0 0,0 0 0,0-1 0,-1 0 0,1 0 0,0 0 0,-1 0 0,1-1 0,-12 1 0,-20 1-484,-52-2 0,83-2 87,-26 1-6429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5:03.59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24575,'824'0'-1365,"-793"0"-5461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5:04.9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24575,'1'5'0,"1"0"0,-1 0 0,1 0 0,0 0 0,1-1 0,-1 1 0,1 0 0,0-1 0,0 0 0,0 1 0,8 6 0,3 7 0,66 104 0,-77-117 0,-1 0 0,1 0 0,-1 0 0,0 0 0,0 0 0,-1 0 0,1 1 0,-1-1 0,-1 1 0,1-1 0,-1 0 0,1 1 0,-2-1 0,1 1 0,-1-1 0,1 1 0,-4 8 0,-2 7 0,-2 0 0,0-1 0,-13 22 0,11-21 0,0-3-341,0-1 0,-1-1-1,-17 19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5:12.03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6 134 24575,'8'21'0,"0"-3"0,3 21 0,-1 0 0,-3 1 0,4 67 0,-12 301 0,0-414 0,0 1 0,0-1 0,-1 0 0,0 1 0,0-1 0,0 1 0,-6-9 0,-6-16 0,8 7 0,0 1 0,1-1 0,1-1 0,-1-37 0,7-98 0,1 60 0,-3 88 0,1-1 0,0 0 0,1 0 0,1 1 0,0-1 0,0 1 0,1 0 0,0 0 0,1 0 0,0 0 0,1 1 0,0 0 0,1 0 0,0 1 0,0 0 0,1 0 0,1 0 0,-1 1 0,1 0 0,0 1 0,1 0 0,0 1 0,11-6 0,3-3 0,-9 6 0,0 0 0,0 1 0,1 0 0,0 1 0,27-7 0,-38 13 0,0 0 0,-1 1 0,1 0 0,0-1 0,0 1 0,-1 1 0,1-1 0,0 1 0,0 0 0,-1 0 0,1 0 0,0 1 0,-1 0 0,0 0 0,1 0 0,-1 0 0,0 0 0,0 1 0,0 0 0,0 0 0,-1 0 0,1 0 0,-1 1 0,0-1 0,5 7 0,1 5 0,-1 0 0,0 1 0,-1 0 0,-1 1 0,0-1 0,-1 1 0,4 27 0,2 2 0,-8-36 0,-1 1 0,0-1 0,0 1 0,-1 0 0,0 0 0,-1-1 0,0 1 0,-3 15 0,2-21 0,0 0 0,-1-1 0,1 1 0,-1-1 0,0 1 0,-1-1 0,1 0 0,-1 1 0,0-1 0,0 0 0,0-1 0,0 1 0,-1-1 0,1 1 0,-1-1 0,0 0 0,0 0 0,0-1 0,0 1 0,-7 2 0,-12 4 0,-1 0 0,-1-1 0,0-2 0,0 0 0,0-2 0,-1-1 0,1-1 0,-47-2 0,71 0 0,0 0 0,0 0 0,1-1 0,-1 1 0,0 0 0,0 0 0,0 0 0,0 0 0,0 0 0,0 0 0,0 1 0,0-1 0,0 0 0,0 0 0,0 1 0,0-1 0,1 1 0,-1-1 0,0 1 0,0-1 0,0 1 0,1-1 0,-1 1 0,0-1 0,1 1 0,-1 0 0,-1 1 0,3-1 0,-1 0 0,0 1 0,0-1 0,1 0 0,-1 0 0,0 0 0,1 0 0,-1 1 0,1-1 0,0 0 0,-1 0 0,1 0 0,0 0 0,0 0 0,0 0 0,-1 0 0,3 1 0,9 9 0,0-1 0,16 11 0,-25-20 0,46 25 0,-40-23 0,-1 1 0,1 0 0,-1 0 0,0 1 0,-1 0 0,9 7 0,9 9 0,1-1 0,1-2 0,41 23 0,-32-21 0,43 33 0,-64-43 0,0-1 0,1-1 0,-1-1 0,2 0 0,-1-1 0,1-1 0,30 6 0,5 2 0,-48-11-136,1-1-1,-1 1 1,0-1-1,1 1 1,-1 0-1,0 1 1,0-1-1,-1 1 0,5 3 1,7 11-6690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5:14.40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250 14 24575,'-57'-7'0,"51"5"0,-1 1 0,0 0 0,0 0 0,1 0 0,-1 1 0,0 0 0,0 0 0,0 0 0,1 1 0,-1 0 0,0 1 0,-8 2 0,9-1 0,0 0 0,0 1 0,1 0 0,0 0 0,0 0 0,0 0 0,0 1 0,0 0 0,1 0 0,0 0 0,0 1 0,1-1 0,-1 1 0,1 0 0,0 0 0,1 0 0,-4 13 0,2-5 0,0-1 0,2 1 0,-1 0 0,2 0 0,0 1 0,1-1 0,2 21 0,-1-30 0,0 1 0,0-1 0,1 1 0,0-1 0,0 0 0,0 1 0,1-1 0,0 0 0,0-1 0,0 1 0,1 0 0,-1-1 0,1 0 0,0 0 0,0 0 0,1 0 0,-1-1 0,1 0 0,7 4 0,-2-1 0,0-1 0,1 0 0,-1-1 0,1-1 0,0 1 0,1-2 0,-1 1 0,18 0 0,-21-3 0,0 1 0,0 0 0,-1 0 0,1 1 0,0 0 0,-1 0 0,0 1 0,1 0 0,-1 0 0,0 1 0,-1 0 0,1 0 0,-1 0 0,1 1 0,-1 0 0,-1 0 0,1 1 0,-1-1 0,0 1 0,0 0 0,0 1 0,-1-1 0,0 1 0,-1 0 0,6 15 0,-1 1 0,-4-13 0,-1 0 0,-1 0 0,1 0 0,-2 0 0,2 13 0,-3-21 0,0 0 0,0 0 0,0 0 0,-1 0 0,1 1 0,-1-1 0,1 0 0,-1 0 0,0 0 0,1 0 0,-1 0 0,0 0 0,-1-1 0,1 1 0,0 0 0,0 0 0,-1-1 0,1 1 0,-1-1 0,1 1 0,-1-1 0,0 0 0,1 1 0,-1-1 0,0 0 0,0 0 0,0 0 0,0-1 0,0 1 0,-3 0 0,-13 3-136,-1-1-1,0-1 1,0 0-1,0-2 1,0 0-1,0-1 1,1-1-1,-1-1 0,-30-8 1,24 5-6690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5:16.3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89 24575,'8'35'0,"0"-11"0,0 46 0,-2 1 0,-7 119 0,-1-76 0,2-577 0,0 457 0,0 1 0,0-1 0,1 0 0,-1 0 0,2 0 0,-1 1 0,1-1 0,-1 1 0,1-1 0,1 1 0,-1-1 0,1 1 0,0 0 0,5-6 0,-4 7 0,-1 1 0,1-1 0,0 1 0,0 0 0,1 0 0,-1 1 0,1-1 0,-1 1 0,1 0 0,0 0 0,0 0 0,0 1 0,0-1 0,0 1 0,0 1 0,8-1 0,1 0 0,-1 0 0,1 1 0,0 1 0,17 2 0,-27-2 0,0 0 0,-1 0 0,1 0 0,-1 0 0,1 0 0,-1 1 0,1 0 0,-1-1 0,0 1 0,0 0 0,0 1 0,0-1 0,0 1 0,-1-1 0,1 1 0,-1 0 0,1 0 0,-1 0 0,0 0 0,3 6 0,10 25 0,-7-17 0,0 0 0,-2 1 0,7 23 0,-12-34 0,0 0 0,0 0 0,-1 0 0,0 1 0,0-1 0,0 0 0,-1 0 0,0 0 0,-1 0 0,1-1 0,-1 1 0,-5 10 0,4-10 0,0 0 0,0 0 0,0-1 0,-1 0 0,0 0 0,-1 0 0,1 0 0,-1 0 0,0-1 0,-1 0 0,1 0 0,-1-1 0,0 1 0,0-1 0,0 0 0,-1-1 0,0 0 0,1 0 0,-1 0 0,0-1 0,0 0 0,0 0 0,-1 0 0,1-1 0,0-1 0,-1 1 0,-7-1 0,8 0-124,0-1 0,0 1 0,0-1 0,1 0 0,-1-1 0,0 0-1,0 0 1,1 0 0,0-1 0,-9-4 0,-2-6-6702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5:17.34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24575,'43'1'0,"-1"2"0,50 10 0,-54-9 0,58 1 0,-62-4 0,0 1 0,47 8 0,-25 1-1365,-31-8-5461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55:18.99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24575,'2'0'0,"0"1"0,0 0 0,1 0 0,-1-1 0,0 1 0,0 0 0,0 1 0,0-1 0,0 0 0,0 1 0,-1-1 0,1 1 0,2 2 0,14 10 0,9 0 0,-17-10 0,0 1 0,-1 1 0,1 0 0,-1 0 0,0 1 0,13 12 0,-15-11 0,0-1 0,-1 1 0,0 1 0,0-1 0,-1 1 0,0 0 0,0 0 0,5 18 0,-8-22 0,-1 0 0,-1 0 0,1 0 0,-1 0 0,1 1 0,-1-1 0,-1 0 0,1 0 0,-1 0 0,0 0 0,0 0 0,0 0 0,-1 0 0,0 0 0,0-1 0,0 1 0,0-1 0,-1 1 0,-5 6 0,-20 22 0,-10 15 0,-1 33 84,30-60-567,-1-1 0,-23 38 0,20-40-6343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1:17:05.97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4152 24575,'0'-517'0,"2"482"0,11-61 0,-7 58 0,3-47 0,5-58 0,0-2 0,-12 130 0,0-1 0,1 1 0,0 0 0,2 0 0,8-22 0,-6 20 0,-2 0 0,0 0 0,6-35 0,19-236 0,0 104 0,-25 148 0,1-1 0,2 1 0,24-68 0,-23 76 0,-2 0 0,0-1 0,-2 0 0,-1 0 0,0-44 0,-2 36 0,13-65 0,-7 56 0,0-3 0,2-8 0,4-87 0,1-2 0,-1 3 0,-15 65 0,-1 46 0,2 1 0,5-41 0,-2 59 0,0-1 0,1 1 0,11-23 0,-9 23 0,-1 0 0,0-1 0,3-19 0,-1-26 0,-3 0 0,-6-104 0,-1 49 0,5 63 0,11-61 0,-6 60 0,1-55 0,-9-37-1365,1 116-5461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1:17:07.08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1 902 24575,'1'-7'0,"0"0"0,0 0 0,1 0 0,0 0 0,1 1 0,0-1 0,0 1 0,0 0 0,0 0 0,7-9 0,7-13 0,1-2 0,1 1 0,1 0 0,31-32 0,25-34 0,-16 20 0,-40 52 0,-1-1 0,19-32 0,-29 44 0,0 0 0,0 0 0,1 1 0,0 0 0,15-11 0,-13 12 0,-1 0 0,-1 0 0,0-1 0,0-1 0,9-14 0,-3 1 0,2 0 0,30-32 0,-1 3 0,-42 49 0,0 0 0,0 1 0,0 0 0,1 0 0,0 0 0,0 1 0,0-1 0,0 1 0,1 1 0,-1-1 0,1 1 0,0 0 0,-1 1 0,1 0 0,13-1 0,-2 0 0,1 2 0,-1 0 0,0 1 0,35 7 0,-46-6 0,1 1 0,0 0 0,-1 0 0,0 0 0,0 1 0,0 0 0,0 0 0,0 0 0,-1 1 0,0 0 0,0 1 0,0-1 0,-1 1 0,0 0 0,9 14 0,-2 0 0,-1 1 0,-1 0 0,-1 1 0,8 26 0,29 131 0,-34-122 0,-1-2 0,-9-38 0,1 0 0,1 0 0,1-1 0,11 29 0,-6-22 0,0 2 0,-2-1 0,-1 1 0,5 32 0,8 107 0,-7-37 0,-6-61-682,-2 86-1,-5-120-6143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7:00.87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24575,'0'0'-8191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1:18:27.2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607 0 24575,'0'91'0,"18"141"0,-8-132 0,-6 198 0,-6-154 0,2 1084 0,-1-1202 0,-2-1 0,-8 38 0,5-33 0,-2 42 0,7 60 0,2-76 0,-3 0 0,-8 63 0,-2-17 30,8-60-302,-10 48 1,-14 53 168,22-118 91,-3 43 0,8-50 33,-1 1 1,-1-1-1,0 0 0,-2-1 0,-7 21 0,0-4 132,1 0 1,2 1-1,-7 55 1,-11 41-1199,20-101 1045,2 0 0,-3 48 0,-2 13 0,5-57 0,1-4 0,-2 1 0,-18 56 0,9-39-343,2 0 0,-10 68-1,20-99 273,-25 185 962,-1 29-699,25-200 327,1 62 0,3-59-557,-6 44 0,3-65 38,0 1 0,-1-1 0,-10 23 0,8-22 0,0 0 0,2 0 0,-5 18 0,5 7 0,1 1 0,4 64 0,0-68 0,0 0 0,-3 0 0,-9 57 0,1-24 0,3 1 0,2 0 0,8 106 0,-1-46 0,-3-71 0,-15 99 0,6-63-2565,4 0 0,8 112 0,0-60 3439,-2-3 4499,0 1-3803,0 67-2238,-4-137-4633,-7-1 4063,-4 66 2085,15-81 3780,1-34-4397,-1-1 1,-1 0-1,-1 0 0,-2 0 0,0-1 0,-8 28 0,2-17-230,1-1 0,2 2 0,2-1 0,1 1 0,2 0 0,2 48 0,-1-56 0,-1 1 0,-8 35 0,-3 35 0,12 81-1365,1-146-5461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01:18:28.5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24575,'1'2'0,"1"1"0,-1-1 0,1 1 0,0-1 0,0 0 0,0 0 0,0 0 0,1 0 0,-1-1 0,0 1 0,1 0 0,3 1 0,4 4 0,-3-1 0,0 0 0,-1 1 0,0-1 0,0 1 0,-1 1 0,0-1 0,0 1 0,-1 0 0,4 10 0,4 12 0,10 38 0,-12-34 0,40 77 0,10 88 0,-40-132 0,-15-53 0,1 1 0,1-2 0,0 1 0,1-1 0,1 0 0,13 16 0,-11-15 0,0 1 0,-1 0 0,-1 1 0,10 20 0,-12-21 0,0-1 0,1 1 0,1-1 0,14 16 0,-11-14 0,0 1 0,11 22 0,-20-33 0,0 0 0,1 0 0,0 0 0,0 0 0,0-1 0,0 1 0,1-1 0,0 0 0,7 6 0,-8-9 0,0 0 0,0 1 0,1-1 0,-1-1 0,0 1 0,1-1 0,-1 1 0,1-1 0,-1-1 0,1 1 0,0-1 0,-1 1 0,1-1 0,-1-1 0,6 0 0,-1-1 0,-1 0 0,0-1 0,-1 0 0,1 0 0,0-1 0,-1 0 0,0 0 0,0-1 0,0 0 0,10-9 0,17-12 0,-8 9 0,-1-2 0,-1 0 0,-1-1 0,0-2 0,-2 0 0,0-1 0,-2-2 0,27-41 0,-26 36 0,28-31 0,12-17 0,22-28 0,-49 67 0,28-47 0,-12 16 0,-31 48 0,-2-1 0,25-48 0,-32 49-87,-5 13-126,0-1 0,0 1 0,1 0 0,0 0 0,10-11 0,1 4-6613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0:02.79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3167 24575,'0'-10'0,"1"0"0,1 0 0,0 0 0,4-12 0,5-22 0,-5-5 0,-4 25 0,1-1 0,2 1 0,9-31 0,3-2 0,-3-1 0,13-118 0,-23-3 0,-3 33 0,12 57 0,-7 60 0,2-36 0,-5-396 0,-5 238 0,2-1147-1365,0 1339-5461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2T01:20:03.80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0 260 24575,'2'0'0,"0"0"0,0-1 0,0 1 0,-1-1 0,1 0 0,0 1 0,-1-1 0,1 0 0,0 0 0,-1 0 0,1 0 0,-1-1 0,1 1 0,-1 0 0,0 0 0,2-3 0,21-30 0,-14 19 0,-3 8 0,-1 0 0,1 1 0,1-1 0,-1 1 0,1 1 0,0 0 0,16-8 0,-14 8 0,-1 0 0,0 0 0,0-1 0,-1 0 0,1-1 0,9-10 0,-10 9 0,0 0 0,1 0 0,0 1 0,0 0 0,0 0 0,1 1 0,0 1 0,1-1 0,-1 2 0,1-1 0,0 2 0,0-1 0,0 2 0,18-3 0,-24 4 0,1 0 0,-1 1 0,0 0 0,0 0 0,0 1 0,1-1 0,-1 1 0,0 0 0,0 0 0,0 1 0,0 0 0,0-1 0,-1 2 0,1-1 0,-1 0 0,1 1 0,-1 0 0,0 0 0,0 1 0,0-1 0,0 1 0,0-1 0,-1 1 0,0 0 0,0 1 0,0-1 0,0 0 0,-1 1 0,1 0 0,-1-1 0,-1 1 0,1 0 0,-1 0 0,2 6 0,23 135-1365,-22-118-5461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4:39.48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193 0 24575,'2'33'0,"9"58"0,2 13 0,1 27 0,1 15 0,-16-70 0,0-42 0,1 0 0,2 0 0,8 45 0,0-11 0,-3 1 0,-3 0 0,-7 94 0,1-39 0,2 901 0,-2-982 0,-10 57 0,-2 30 0,15 280 0,-2-397 0,-1 1 0,0-1 0,-1 0 0,0 0 0,-1 0 0,-7 16 0,5-13 0,0-1 0,1 1 0,1 0 0,-2 17 0,2 243 0,7-143 0,-4-90 0,-1-1 0,-11 57 0,4-33 0,4 1 0,6 118 0,1-71 0,-2 1286 0,-1-1375 0,-2-1 0,-7 36 0,4-31 0,-2 37 0,5 10 0,-11 121 0,7-122 0,3 113 0,4-178 0,-2 9 0,0-1 0,0 0 0,-2 0 0,0 0 0,-9 20 0,6-15 0,1-1 0,-7 42 0,12 147 0,0-13 0,-11-116 0,6-55 0,-1 37 0,4 396 0,5-238 0,-2 1553 0,-2-1743 0,-10 59 0,6-57 0,-2 47 0,7 390 0,3-224 0,-2-241 0,0 0 0,0-1 0,1 1 0,0 0 0,0-1 0,0 1 0,1-1 0,-1 1 0,1-1 0,5 8 0,-5-10 0,0 0 0,0 0 0,1 0 0,-1-1 0,1 1 0,0-1 0,0 0 0,-1 0 0,2 0 0,-1 0 0,0 0 0,0 0 0,0-1 0,1 0 0,-1 1 0,1-1 0,7 1 0,22 1 0,1 0 0,-1-2 0,54-6 0,2 0 0,758 4 0,-430 2 0,-385 1 0,58 10 0,-56-6 0,48 2 0,617-7 0,-338-3 0,-305 2 0,-1 2 0,85 13 0,-77-6 0,1-4 0,0-2 0,64-6 0,-15 1 0,-94 3 0,0 1 0,-1 1 0,1 1 0,-1 1 0,19 7 0,-15-5 0,0-1 0,43 7 0,150-12 0,-21-1 0,-110 13 0,-58-7 0,36 1 0,93-6 0,-100-3 0,1 2 0,87 12 0,-69-2 0,0-4 0,124-6 0,35 2 0,-127 10 0,28 3 0,-78-16 0,-40 0 0,1 1 0,-1 0 0,1 1 0,0 1 0,-1 0 0,0 1 0,1 1 0,17 7 0,-12-3 0,0-1 0,1-2 0,0 0 0,-1-1 0,1-1 0,46-1 0,-19 0 0,47 11 0,-63-8 0,42 2 0,-38-6 0,228-3 0,-93-25 0,-98 15 0,-40 6 0,60-3 0,60-5 0,-3-1 0,-113 13 0,40-9 0,-40 5 0,43-2 0,192 9 0,-260-2 0,-1-1 0,0 0 0,0-1 0,1 0 0,-2-1 0,18-8 0,-15 6 0,1 1 0,-1 0 0,1 1 0,18-2 0,38 1 0,128 9 0,-75 13 0,-79-9 0,-16-3 0,0 2 0,-1 1 0,53 22 0,-85-31 0,1-1 0,0 0 0,-1 0 0,1-1 0,0 1 0,0 0 0,1-1 0,-1 1 0,0-1 0,1 1 0,-1-1 0,1 0 0,0 0 0,-1-5 0,-11-46 0,9 21 0,2-57 0,2 62 0,-1-1 0,-1 1 0,-6-31 0,-1 3 0,7 40 0,-1 0 0,0 0 0,-1 1 0,-1-1 0,-7-16 0,3 7 0,0-1 0,2 1 0,1-2 0,1 1 0,-2-37 0,-1 2 0,-18-158 0,20 175 0,3 0 0,2-63 0,0-25 0,-12 49 0,8 56 0,-3-36 0,7 15 0,2 32 0,-1 0 0,-1 0 0,-1 1 0,0-1 0,-1 1 0,0-1 0,-8-20 0,4 19 0,1 0 0,1 0 0,1-1 0,0 1 0,-1-22 0,2-89 0,3 87 0,-1 0 0,-7-45 0,-4-11 0,5 0 0,7-142 0,2 93 0,-2 74 0,-17-129 0,10 138 0,3 1 0,5-77 0,-3-42 0,-11 75 0,-1-26 0,14 130 0,1-10 0,-2 0 0,1-1 0,-2 1 0,1 0 0,-2-1 0,0 1 0,0 0 0,-6-13 0,3 11 0,0-1 0,2 0 0,0 1 0,0-1 0,-2-29 0,4-75 0,3 88 0,-1 1 0,-2-1 0,-8-51 0,1 24 0,2-1 0,3-1 0,5-105 0,2 51 0,-3-1216 0,-2 1297 0,-10-58 0,6 55 0,-2-44 0,7 36 0,0-25 0,-14-92 0,6 71 0,7 64 0,0 0 0,-2 1 0,-12-47 0,7 40 0,1-1 0,2 0 0,2 0 0,-2-62 0,4 48 0,-10-63 0,-1-18 0,0-47 0,-1-25 0,13 157 0,-1 1 0,-11-57 0,10 70 0,-1-44 0,-2-16 0,3 76 0,0 1 0,-1-1 0,-10-22 0,8 22 0,1 0 0,0 0 0,-2-16 0,0-25 0,3 1 0,6-105 0,1 50 0,-5-41 0,5-145 0,10 212 0,-8 56 0,3-37 0,-6-9 0,-1 29 0,1-1 0,11-52 0,-7 54 0,-2 0 0,-2 0 0,-3-53 0,2-43 0,11 53 0,-6 58 0,1-33 0,-4-377 65,-5 226-1495,2 181-5396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4:46.0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85 24575,'5'1'0,"0"0"0,0 1 0,0-1 0,0 1 0,7 4 0,7 3 0,15 1 0,-1-2 0,64 7 0,-18-3 0,-42-5 0,55 1 0,577-7 0,-314-3 0,-327 1 0,-1-2 0,30-6 0,38-4 0,-79 11 0,0-1 0,0-1 0,0 0 0,0-1 0,15-8 0,27-7 0,-27 11 0,0 2 0,0 1 0,1 1 0,47-1 0,-49 5 0,49-10 0,17-2 0,17-1 0,-75 7 0,51-1 0,606 6 0,-331 4 0,-347-1 0,0 0 0,0 0 0,0 2 0,-1 0 0,1 1 0,-1 1 0,0 0 0,0 1 0,27 15 0,-21-11 0,0 0 0,0-2 0,1-1 0,0 0 0,25 3 0,94 10 0,57 13 0,-146-27 0,0-2 0,79-3 0,-74-2 0,-45 2 0,1 0 0,-1 1 0,0 1 0,-1 0 0,1 1 0,19 9 0,-17-7 0,0-1 0,0 0 0,1-1 0,18 3 0,58-5 0,-66-2 0,0 1 0,0 0 0,30 7 0,6 1 0,-1-2 0,1-3 0,97-6 0,-46 0 0,9 4 0,129-5 0,-79-23 0,-13-5 0,-42 7 0,-62 14 0,-19 3 0,0 2 0,39-2 0,-54 5 0,-1 0 0,1-2 0,-1 0 0,27-10 0,-24 6 0,1 2 0,40-6 0,46 0 0,119-5 0,-119 16 0,124 4 0,-150 10 0,-58-8 0,36 3 0,229-9 0,30 3 0,-237 11 0,-57-8 0,36 3 0,-1-7-1365,-35-1-5461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4:48.04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611 32 24575,'-15'-1'0,"1"-1"0,-1 0 0,-19-6 0,-28-4 0,61 12 0,-36-4 0,0 2 0,0 1 0,-1 2 0,-46 7 0,78-6 0,0 0 0,0 1 0,0 0 0,0 0 0,0 0 0,1 1 0,-1-1 0,1 1 0,0 1 0,1-1 0,-1 1 0,1 0 0,-1 0 0,1 0 0,1 0 0,-1 1 0,1-1 0,-4 11 0,-3 6 0,1 0 0,2 1 0,-10 41 0,16-57 0,0-1 0,0 1 0,0 0 0,0 0 0,1-1 0,0 1 0,1 0 0,0 0 0,0-1 0,0 1 0,1 0 0,0-1 0,0 1 0,4 6 0,-3-8 0,0 1 0,1-2 0,0 1 0,0 0 0,0-1 0,1 0 0,-1 0 0,1 0 0,0 0 0,0-1 0,0 0 0,1 0 0,-1 0 0,1-1 0,0 1 0,6 0 0,191 74 0,-180-69 0,1-1 0,34 7 0,-42-12 0,0 1 0,0 1 0,0 1 0,0 0 0,-1 1 0,0 1 0,23 13 0,-34-16 0,0-1 0,-1 1 0,1 0 0,-1 0 0,0 0 0,0 1 0,0-1 0,0 1 0,-1-1 0,0 1 0,0 0 0,0 0 0,-1 0 0,1 0 0,-1 0 0,0 6 0,2 11 0,-2 0 0,-2 33 0,1-36 0,0-4 0,-1 0 0,-1 0 0,0-1 0,-1 1 0,-1-1 0,0 1 0,-9 21 0,10-31 0,0 1 0,0 0 0,-1-1 0,1 1 0,-1-1 0,0 0 0,-1-1 0,1 1 0,-1-1 0,0 1 0,0-2 0,-1 1 0,1 0 0,-1-1 0,1 0 0,-1 0 0,0-1 0,0 0 0,-10 3 0,-25 1 0,0-2 0,0-2 0,-75-5 0,22 0 0,82 3 0,-4 0 0,1 0 0,-1-1 0,1-1 0,-16-3 0,26 4 0,1-1 0,-1 1 0,0-1 0,1 0 0,0-1 0,-1 1 0,1-1 0,0 0 0,0 0 0,1 0 0,-1 0 0,0-1 0,1 1 0,0-1 0,0 0 0,0 0 0,-2-5 0,-35-52-1365,27 44-5461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4:48.77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24575,'2'15'0,"-1"-1"0,2 0 0,0 0 0,0 0 0,11 24 0,-8-19 0,0-1 0,5 28 0,-4 25 0,-3 1 0,-7 77 0,0-26 0,4 184-1365,-1-277-5461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4:49.4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77 24575,'152'2'0,"166"-5"0,-235-10 0,-55 8 0,34-3 0,54-5 0,5-1 0,-113 14-195,-1 0 0,1-1 0,-1 0 0,0-1 0,1 0 0,9-3 0,5-7-6631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4:50.87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1091 24575,'59'-144'0,"43"-174"0,-95 301 0,0 1 0,19-28 0,4-12 0,-6-6 0,-19 46 0,1 0 0,1 0 0,0 0 0,1 1 0,10-14 0,-4 8 0,-1-1 0,-1 0 0,-1 0 0,16-45 0,-15 35 0,-6 16 0,1 1 0,0 1 0,1-1 0,10-13 0,-15 24 0,0 0 0,1 0 0,-1 0 0,1 0 0,0 1 0,0-1 0,0 1 0,0 0 0,1 0 0,-1 1 0,1-1 0,0 1 0,-1 0 0,1 0 0,0 1 0,8-2 0,-10 3 0,0 0 0,-1 0 0,1 1 0,0-1 0,0 1 0,-1 0 0,1 0 0,0 0 0,-1 0 0,1 0 0,-1 1 0,0-1 0,1 1 0,-1-1 0,0 1 0,0 0 0,0 0 0,0 0 0,0 0 0,0 0 0,-1 0 0,3 4 0,2 3 0,0 1 0,0 0 0,-1 1 0,5 11 0,-1 8 0,-1 1 0,7 56 0,-9-43 0,-2-9 0,0 42 0,-4-47 0,2 0 0,8 43 0,4 20 0,-10-61 0,1 1 0,11 35 0,-12-59 0,0 1 0,1-1 0,0-1 0,0 1 0,1-1 0,0 0 0,12 12 0,-12-14 0,1 1 0,-1 0 0,-1 1 0,1 0 0,-1 0 0,-1 0 0,1 0 0,-2 1 0,6 14 0,-6-1-274,0 0-1,-1 1 0,-3 30 1,1-49 7,0 24-6559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7:47:01.56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24575,'0'0'-8191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4:51.59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46 24575,'5'0'0,"10"0"0,8 0 0,5 0 0,1 0 0,6 0 0,2 0 0,-6-5 0,-4-1 0,-1 0 0,4 1 0,1 1 0,1 2 0,-1 1 0,-6-4 0,2-1 0,-3 0-8191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4:53.29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525 85 24575,'0'-3'0,"0"-1"0,-1 1 0,1 0 0,0 0 0,-1 0 0,0 0 0,0 0 0,0 0 0,0 0 0,0 1 0,0-1 0,-1 0 0,1 0 0,-1 1 0,0-1 0,0 1 0,0 0 0,0-1 0,-5-3 0,2 3 0,0 0 0,0 1 0,0-1 0,0 1 0,0 0 0,-1 0 0,1 0 0,-1 1 0,1 0 0,-8-1 0,-1 1 0,0 1 0,1 0 0,-1 1 0,0 0 0,1 1 0,-1 0 0,1 2 0,-21 6 0,24-5 0,1 0 0,-1 0 0,1 1 0,0 0 0,1 1 0,0-1 0,0 2 0,0-1 0,1 1 0,-12 17 0,1 2 0,3 0 0,-17 39 0,7-14 0,4-17 0,16-27 0,0 0 0,0 0 0,1 0 0,0 1 0,-3 9 0,6-14 0,-13 45 0,-9 61 0,21-96 0,0 1 0,1-1 0,1 1 0,0-1 0,1 0 0,1 1 0,0-1 0,1 0 0,5 16 0,-4-22 0,-1-1 0,1 0 0,1 0 0,-1-1 0,1 0 0,0 1 0,1-1 0,-1-1 0,12 10 0,6 2 0,32 19 0,-45-31 0,-1 0 0,1-1 0,0-1 0,0 1 0,0-1 0,0-1 0,1 0 0,17 1 0,11-2 0,40-4 0,-24 1 0,-34 1 0,0 0 0,-1-1 0,1-2 0,-1 0 0,0-1 0,0-1 0,26-12 0,-36 12 0,0-2 0,0 1 0,-1-2 0,-1 1 0,1-1 0,-2 0 0,1-1 0,8-15 0,10-9 0,16-16-1365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4:54.0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24575,'1'9'0,"0"0"0,0 0 0,1 0 0,4 11 0,4 24 0,5 45 0,-8-47 0,5 73 0,-13 192 0,2-295 0,1-1 0,0 1 0,0 0 0,1 0 0,0-1 0,9 19 0,-5-14 0,-1 0 0,5 27 0,7 41-1365,-12-63-5461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4:54.84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0 635 24575,'3'-1'0,"0"0"0,0-1 0,-1 0 0,1 0 0,-1 1 0,1-2 0,-1 1 0,0 0 0,0 0 0,1-1 0,-2 1 0,1-1 0,0 1 0,1-4 0,4-4 0,47-54 0,22-31 0,-50 62 0,53-54 0,-55 63 0,-6 4 0,18-28 0,-26 34 0,0 0 0,1 0 0,0 1 0,1 1 0,23-18 0,115-93-1365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4:55.80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24575,'8'1'0,"-1"-1"0,0 2 0,0-1 0,0 1 0,1 0 0,-2 0 0,1 1 0,0 0 0,9 5 0,55 40 0,-52-33 0,26 15 0,-30-21 0,-2-1 0,0 2 0,0 0 0,0 1 0,-1 0 0,18 23 0,-23-26 0,1 1 0,0-2 0,0 1 0,0-1 0,1 0 0,0-1 0,15 8 0,-12-6 0,0 0 0,0 0 0,-1 1 0,11 10 0,-1 1 0,1 0 0,2-2 0,-1 0 0,2-2 0,39 20 0,-43-21-1365,-3 0-5461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7:06.48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0 275 24575,'35'-2'0,"57"-9"0,-7 0 0,-67 7 0,0 1 0,0-2 0,-1 0 0,34-16 0,30-8 0,62 0 0,-103 22 0,165-20 0,-122 19 0,-66 7 0,0 0 0,0-1 0,0-1 0,-1 0 0,33-11 0,-25 6 0,-1 1 0,2 1 0,-1 1 0,1 1 0,0 1 0,49 2 0,-32 0 0,48-7 0,23-4 0,1 5 0,120 8 0,-79 1 0,937-2 0,-1049-2 0,56-10 0,32-2 0,567 13 0,-337 3 0,1004-2 0,-1351 1 0,-1 0 0,0 2 0,1-1 0,-1 2 0,-1 0 0,18 7 0,-15-5 0,1 0 0,0-1 0,32 5 0,132-8 0,-131-4 0,0 2 0,82 11 0,21 9 0,-30-6 0,95 14 0,-154-20 0,-48-7 0,0 0 0,-1 1 0,1 1 0,-1 1 0,0 0 0,15 6 0,-12-3 0,1-1 0,0 0 0,0-1 0,0-2 0,0 1 0,25 0 0,115-5 0,-76-1 0,361 2 0,-419 1-19,1 2 0,33 7 0,-21-3-1289,-15-4-5518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7:10.5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30 24575,'4102'0'0,"-4070"-2"0,58-10 0,-55 6 0,46-2 0,618 6 0,-338 4 0,1174-2 0,-1492 2 0,55 10 0,34 2 0,-92-14 0,-24 0 0,0-1 0,0 2 0,-1 0 0,1 1 0,0 1 0,-1 0 0,25 9 0,-18-4 6,0-1 1,0-1-1,1 0 0,-1-2 0,40 2 0,120-7-182,-78-2-1050,-75 3-5600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7:41.4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57 24575,'12'1'0,"1"0"0,0 1 0,17 5 0,18 3 0,64-2 0,142-7 0,-103-4 0,430 3 0,-538-2 0,56-10 0,32-2 0,589 13 0,-347 3 0,2904-2 0,-3264-1 0,1-1 0,-1 0 0,0-1 0,0 0 0,0-1 0,16-7 0,-13 4 0,-1 2 0,1 0 0,0 1 0,17-2 0,243 2 0,-143 7 0,619-3 0,-720 2 0,58 10 0,-55-6 0,46 2 0,229-8 95,-142-1-1555,-139 1-5366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7:44.76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0 138 24575,'1'0'0,"0"0"0,0 1 0,0-1 0,0 0 0,0 1 0,0-1 0,0 1 0,0 0 0,0-1 0,-1 1 0,1 0 0,0 0 0,0-1 0,-1 1 0,1 0 0,0 0 0,-1 0 0,1 0 0,0 2 0,13 26 0,-8-15 0,6 9 0,0 0 0,-2 1 0,0 0 0,10 46 0,-16-55 0,1-1 0,0 0 0,9 16 0,-7-17 0,-2-1 0,0 1 0,0 0 0,4 21 0,-3 23 0,-5-52 0,-1-1 0,-1 1 0,1-1 0,0 1 0,-1-1 0,0 0 0,0 1 0,0-1 0,-1 0 0,-2 6 0,4-9 0,-1-1 0,1 0 0,0 0 0,0 0 0,0 0 0,0 1 0,0-1 0,0 0 0,0 0 0,-1 0 0,1 0 0,0 0 0,0 0 0,0 1 0,0-1 0,-1 0 0,1 0 0,0 0 0,0 0 0,0 0 0,-1 0 0,1 0 0,0 0 0,0 0 0,0 0 0,-1 0 0,1 0 0,0 0 0,0 0 0,0 0 0,-1 0 0,1 0 0,0 0 0,0 0 0,0 0 0,0 0 0,-1 0 0,1-1 0,0 1 0,0 0 0,0 0 0,0 0 0,-1 0 0,-7-11 0,-5-15 0,8 8 0,0-1 0,1 1 0,1-1 0,-1-32 0,5-83 0,1 60 0,-2 55 0,0 0 0,1-1 0,2 1 0,-1 0 0,9-28 0,-9 42 0,1-1 0,-1 1 0,1-1 0,0 1 0,0 0 0,0 0 0,1 0 0,0 1 0,0-1 0,0 1 0,1 0 0,-1 0 0,1 0 0,0 1 0,0 0 0,0 0 0,0 0 0,1 0 0,-1 1 0,1 0 0,10-3 0,12-2 0,1 0 0,1 2 0,-1 1 0,1 1 0,55 2 0,-80 2 0,0 0 0,0 0 0,0 1 0,0 0 0,0 0 0,0 0 0,-1 0 0,1 1 0,-1 0 0,1-1 0,-1 2 0,0-1 0,0 0 0,-1 1 0,1 0 0,-1 0 0,5 6 0,-6-7 0,-1-1 0,1 1 0,0 0 0,-1 0 0,1 0 0,-1 0 0,0 0 0,0 0 0,0 0 0,0 0 0,0 0 0,-1 0 0,0 1 0,1-1 0,-1 0 0,-1 0 0,1 1 0,0-1 0,-1 0 0,1 0 0,-1 0 0,0 1 0,0-1 0,0 0 0,-1 0 0,1 0 0,-4 4 0,-4 3 0,-1 0 0,0-1 0,0 0 0,-1-1 0,0 0 0,-20 10 0,-14 10 0,38-24 0,0 0 0,0 0 0,0-1 0,-1 1 0,1-2 0,-1 1 0,0-1 0,0 0 0,-11 1 0,-5-2 0,-43-1 0,49-2 0,0 2 0,-1 0 0,1 1 0,-23 5 0,40-6 0,0 0 0,0 0 0,0 0 0,0 1 0,1-1 0,-1 0 0,0 0 0,0 1 0,0-1 0,0 1 0,1-1 0,-1 1 0,0-1 0,0 1 0,1-1 0,-1 1 0,0 0 0,1-1 0,-1 1 0,1 0 0,-1-1 0,1 1 0,-1 0 0,1 0 0,-1 0 0,1-1 0,-1 3 0,1-2 0,0 0 0,1 1 0,-1-1 0,0 1 0,1-1 0,-1 1 0,1-1 0,-1 0 0,1 1 0,0-1 0,0 0 0,-1 0 0,1 0 0,0 1 0,1 0 0,5 5 0,1 0 0,-1 0 0,13 8 0,168 103 0,-117-70 0,58 44 0,-119-83-170,1-1-1,0 0 0,0 0 1,1-1-1,0-1 0,1 0 1,15 6-1,-4-6-6655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08:07:14.70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3 118 24575,'0'542'0,"-2"-662"0,4-135 0,0 242 0,0 0 0,1 1 0,1-1 0,0 1 0,0 0 0,1 0 0,0 0 0,1 1 0,11-15 0,-8 10 0,8-17 0,-12 23 0,0 0 0,1 0 0,0 0 0,8-8 0,-11 15 0,1-1 0,-1 1 0,1 0 0,-1 1 0,1-1 0,0 0 0,0 1 0,0 0 0,1 0 0,-1 0 0,0 1 0,1-1 0,7 0 0,-2-1 0,1 1 0,0 1 0,-1 0 0,1 0 0,0 1 0,0 1 0,0-1 0,0 2 0,-1 0 0,1 0 0,-1 1 0,1 0 0,-1 0 0,0 1 0,0 1 0,0 0 0,-1 0 0,0 1 0,0 0 0,16 15 0,-13-10 0,-5-5 0,-1 0 0,1 1 0,-2 0 0,1 0 0,5 9 0,-10-14 0,0-1 0,0 0 0,-1 1 0,1-1 0,-1 1 0,1-1 0,-1 1 0,1 0 0,-1-1 0,0 1 0,0-1 0,0 1 0,0 0 0,0-1 0,0 1 0,0-1 0,-1 1 0,1-1 0,0 1 0,-1-1 0,0 1 0,1-1 0,-1 1 0,0-1 0,1 1 0,-1-1 0,0 0 0,0 1 0,0-1 0,0 0 0,-1 0 0,1 0 0,0 0 0,0 0 0,-3 1 0,-13 8 0,0-1 0,-1-1 0,1-1 0,-26 7 0,16-5 0,6-2 0,1 0 0,0 0 0,1 1 0,-28 16 0,27-13 0,14-8 0,1-1 0,-1 1 0,1 1 0,0-1 0,0 1 0,0 0 0,0 0 0,1 0 0,-6 7 0,10-10 0,0-1 0,0 1 0,0 0 0,0-1 0,0 1 0,0 0 0,0 0 0,0-1 0,0 1 0,0 0 0,0 0 0,0-1 0,1 1 0,-1 0 0,0 0 0,0-1 0,1 1 0,-1 0 0,1-1 0,-1 1 0,0-1 0,1 1 0,-1-1 0,1 1 0,0 0 0,-1-1 0,1 0 0,-1 1 0,1-1 0,0 1 0,-1-1 0,1 0 0,0 1 0,-1-1 0,1 0 0,1 0 0,27 12 0,-5-4 0,0 2 0,23 13 0,17 7 0,70 15 0,-97-33 0,-29-9 0,-1 1 0,0 0 0,0 0 0,-1 0 0,1 1 0,-1-1 0,0 2 0,0-1 0,6 7 0,-4-3 0,0-1 0,1-1 0,13 9 0,20 9-1365,-24-16-5461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4606D-3C60-458A-A3A2-A43BB8DCE9C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2A265-E3DA-4CA4-A475-2C346187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1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73699-EA9A-4793-8B0B-1724984E9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561E34-F5A5-4837-A682-61C12DFED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3A6CB-431A-481B-AD56-AFC4D628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EF67D5-53CA-4623-950F-8477058B8EA2}" type="datetimeFigureOut">
              <a:rPr lang="en-US" altLang="zh-CN"/>
              <a:pPr/>
              <a:t>8/12/2023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3B49DB-4B35-4583-8323-C87EEB4B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0215E-559C-477B-B1AF-959EF980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AB717-198B-4BF6-B040-766139BDEA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989097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B8F7D-43FB-4621-89FF-C9292BE6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689003-1825-4EF0-B8D3-ADC158364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75E71B-8788-42F4-9999-AEF0166E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ED7817-24B0-4B2B-BEDA-5595A75E3D04}" type="datetimeFigureOut">
              <a:rPr lang="en-US" altLang="zh-CN"/>
              <a:pPr/>
              <a:t>8/12/2023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D1C45-46ED-4690-A1C4-E0F09611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BFFCEF-DAFB-4344-858A-60504798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AABE23-984A-4AA2-B657-01D2AE541B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320367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D738BB-B37B-497B-98F1-C34F6DF3D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665182-48D3-4DBE-86C0-E791A3771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058EC-3876-46DD-AF3E-49F2009B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EA649F-8D92-4F43-863F-FF04095CE0FA}" type="datetimeFigureOut">
              <a:rPr lang="en-US" altLang="zh-CN"/>
              <a:pPr/>
              <a:t>8/12/2023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3BA3D-623D-4F08-A630-D036786C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A1709-6FB5-4A2B-9CC0-4D87FD20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B9959-479A-426D-90AD-8A777F9AA0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954738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9E22E-8F3E-481D-955E-6D4D0A1F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3F6D7-3589-44FC-88BB-5EE91C81B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5ECE9-88A4-4AC8-8430-724F27380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A8FEBD-BAE0-4C65-B96F-DAA7B80487FC}" type="datetimeFigureOut">
              <a:rPr lang="en-US" altLang="zh-CN"/>
              <a:pPr/>
              <a:t>8/12/2023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919A6-6B88-4D68-B107-82CBB639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3039F-B617-405E-B629-D0A790B8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ABED8-56D9-437B-857D-341E9DC44C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619937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C0418-BC3C-4E98-A48A-7B37DE37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EE8DD7-E757-4DEB-BDB1-71DCCA461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F1242-196A-4341-86F8-C9B497AC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0EF328-6A3B-4B88-8A33-6BABD6AC101D}" type="datetimeFigureOut">
              <a:rPr lang="en-US" altLang="zh-CN"/>
              <a:pPr/>
              <a:t>8/12/2023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7C288-AD55-41BD-8E0D-406A8188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37EE6-A2A9-46DA-B396-60D75767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39525-AD39-43EF-B911-13170A3F8E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44358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AF277-19F6-4567-BA30-EC02D05F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E5632-259F-48C6-812D-A4433BEED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A017AC-73E7-4B73-8F33-30F07C371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893275-6AB3-4FE7-952B-1B59CF84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37C219-26E6-4257-AEEB-DDDA12635B6E}" type="datetimeFigureOut">
              <a:rPr lang="en-US" altLang="zh-CN"/>
              <a:pPr/>
              <a:t>8/12/2023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A3D7C2-1F6B-4913-B3E1-66020067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483D8E-DE5C-48A1-A1E6-6A7357E5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BD6C4-F00F-4633-B330-3B8A689B3D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362436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71607-BDF6-4901-9164-5E58D97E2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23B84A-F859-4DF5-A0D6-CCEFA7439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C21FDA-8D1F-4B4F-B65B-F9D32B068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64625D-037B-4CDA-963D-93C85BC5B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66941F-4E75-4248-849A-07A681ECC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D02F5F-88CE-490C-B1AF-1FD880AA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A0DCFD-A8EC-4A40-95C9-38242E7EA2DE}" type="datetimeFigureOut">
              <a:rPr lang="en-US" altLang="zh-CN"/>
              <a:pPr/>
              <a:t>8/12/2023</a:t>
            </a:fld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9D4BEC-F860-417B-BBDF-4266F5D9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12A46-8436-4B17-8C52-132F823C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CB96B-FCA0-4D32-8CF5-BC0DABD5CA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37452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BD584-B350-41DE-9FA4-847F8DC4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44054B-B37B-4437-A7DD-5C07ADB8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448342-F18F-42ED-8606-8FAD29867BDB}" type="datetimeFigureOut">
              <a:rPr lang="en-US" altLang="zh-CN"/>
              <a:pPr/>
              <a:t>8/12/2023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22F6F8-634F-4497-A95F-F9A2E09A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BC31ED-5131-4008-929E-4FFFC70A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ED700-4528-4596-AED2-29443E8A18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30178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3E4AFE-010E-40F3-9763-D14AD7E3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9E4400-6D7F-4681-A305-86093DA46082}" type="datetimeFigureOut">
              <a:rPr lang="en-US" altLang="zh-CN"/>
              <a:pPr/>
              <a:t>8/12/2023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669BF7-17EC-4EF1-9128-4489FC88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522022-459F-4F96-A039-A7750B31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3B8792-780B-4014-A484-E9E2735859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48451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85BBA-A760-48A2-B4D3-B8EC255A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AD3CD-01B2-47CB-B851-6CC1536BF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87E299-4149-4855-9202-6F09206E2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DEF065-3DA1-4D3C-AA20-181AADA5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F54CA-2DA2-4CF0-860B-709AAEA7AECD}" type="datetimeFigureOut">
              <a:rPr lang="en-US" altLang="zh-CN"/>
              <a:pPr/>
              <a:t>8/12/2023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EE900F-6B55-4680-912D-281B5668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995DFE-1DFC-43EC-9824-69C356A2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CC69E-1CCD-4C5C-9DA2-C3321B6BAB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687974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167BF-7990-452D-94CC-0688C9A0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8E8207-7D97-4297-B34E-14CB58366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07B59B-4834-4011-B027-105723449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F62423-4AF3-4188-A804-DB93EF4D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AA85F-315B-461E-9326-BE880E03C3BA}" type="datetimeFigureOut">
              <a:rPr lang="en-US" altLang="zh-CN"/>
              <a:pPr/>
              <a:t>8/12/2023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005450-3094-4363-A609-34F9E4D0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FEFD2B-FCFC-4EC7-859E-54A05ACB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5A991-5E58-414B-AE25-734DE476F3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726187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>
            <a:extLst>
              <a:ext uri="{FF2B5EF4-FFF2-40B4-BE49-F238E27FC236}">
                <a16:creationId xmlns:a16="http://schemas.microsoft.com/office/drawing/2014/main" id="{0FEBC9B2-F07A-4161-A845-015CD00E31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>
            <a:extLst>
              <a:ext uri="{FF2B5EF4-FFF2-40B4-BE49-F238E27FC236}">
                <a16:creationId xmlns:a16="http://schemas.microsoft.com/office/drawing/2014/main" id="{BA918C83-A9C4-4387-A1E6-130A25CDE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Text Placeholder 2">
            <a:extLst>
              <a:ext uri="{FF2B5EF4-FFF2-40B4-BE49-F238E27FC236}">
                <a16:creationId xmlns:a16="http://schemas.microsoft.com/office/drawing/2014/main" id="{D49A9F9F-B759-43A8-9E39-A883BCD2C2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3" name="Date Placeholder 1">
            <a:extLst>
              <a:ext uri="{FF2B5EF4-FFF2-40B4-BE49-F238E27FC236}">
                <a16:creationId xmlns:a16="http://schemas.microsoft.com/office/drawing/2014/main" id="{A6E215A8-2676-4169-AB2A-F98CF9698E5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fld id="{673F3B64-8C82-4869-A549-C589709B9DA7}" type="datetimeFigureOut">
              <a:rPr lang="en-US" altLang="zh-CN"/>
              <a:pPr/>
              <a:t>8/12/2023</a:t>
            </a:fld>
            <a:endParaRPr lang="en-US" altLang="zh-CN"/>
          </a:p>
        </p:txBody>
      </p:sp>
      <p:sp>
        <p:nvSpPr>
          <p:cNvPr id="2054" name="Footer Placeholder 2">
            <a:extLst>
              <a:ext uri="{FF2B5EF4-FFF2-40B4-BE49-F238E27FC236}">
                <a16:creationId xmlns:a16="http://schemas.microsoft.com/office/drawing/2014/main" id="{65C7A134-E523-4430-B44E-1E1400C3C3E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Slide Number Placeholder 3">
            <a:extLst>
              <a:ext uri="{FF2B5EF4-FFF2-40B4-BE49-F238E27FC236}">
                <a16:creationId xmlns:a16="http://schemas.microsoft.com/office/drawing/2014/main" id="{5760A9FA-4D98-4BDC-AADD-5B99F42764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fld id="{0B59CA4F-72C1-4AA1-9AAB-CB522A9F32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822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9.xml"/><Relationship Id="rId2" Type="http://schemas.openxmlformats.org/officeDocument/2006/relationships/image" Target="../media/image40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6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35.xml"/><Relationship Id="rId18" Type="http://schemas.openxmlformats.org/officeDocument/2006/relationships/image" Target="../media/image415.png"/><Relationship Id="rId26" Type="http://schemas.openxmlformats.org/officeDocument/2006/relationships/image" Target="../media/image419.png"/><Relationship Id="rId39" Type="http://schemas.openxmlformats.org/officeDocument/2006/relationships/image" Target="../media/image425.png"/><Relationship Id="rId21" Type="http://schemas.openxmlformats.org/officeDocument/2006/relationships/customXml" Target="../ink/ink439.xml"/><Relationship Id="rId34" Type="http://schemas.openxmlformats.org/officeDocument/2006/relationships/image" Target="../media/image423.png"/><Relationship Id="rId42" Type="http://schemas.openxmlformats.org/officeDocument/2006/relationships/customXml" Target="../ink/ink450.xml"/><Relationship Id="rId47" Type="http://schemas.openxmlformats.org/officeDocument/2006/relationships/image" Target="../media/image429.png"/><Relationship Id="rId7" Type="http://schemas.openxmlformats.org/officeDocument/2006/relationships/customXml" Target="../ink/ink432.xml"/><Relationship Id="rId2" Type="http://schemas.openxmlformats.org/officeDocument/2006/relationships/image" Target="../media/image407.jpeg"/><Relationship Id="rId16" Type="http://schemas.openxmlformats.org/officeDocument/2006/relationships/image" Target="../media/image414.png"/><Relationship Id="rId29" Type="http://schemas.openxmlformats.org/officeDocument/2006/relationships/customXml" Target="../ink/ink4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9.png"/><Relationship Id="rId11" Type="http://schemas.openxmlformats.org/officeDocument/2006/relationships/customXml" Target="../ink/ink434.xml"/><Relationship Id="rId24" Type="http://schemas.openxmlformats.org/officeDocument/2006/relationships/image" Target="../media/image418.png"/><Relationship Id="rId32" Type="http://schemas.openxmlformats.org/officeDocument/2006/relationships/image" Target="../media/image422.png"/><Relationship Id="rId37" Type="http://schemas.openxmlformats.org/officeDocument/2006/relationships/customXml" Target="../ink/ink447.xml"/><Relationship Id="rId40" Type="http://schemas.openxmlformats.org/officeDocument/2006/relationships/customXml" Target="../ink/ink449.xml"/><Relationship Id="rId45" Type="http://schemas.openxmlformats.org/officeDocument/2006/relationships/image" Target="../media/image428.png"/><Relationship Id="rId5" Type="http://schemas.openxmlformats.org/officeDocument/2006/relationships/customXml" Target="../ink/ink431.xml"/><Relationship Id="rId15" Type="http://schemas.openxmlformats.org/officeDocument/2006/relationships/customXml" Target="../ink/ink436.xml"/><Relationship Id="rId23" Type="http://schemas.openxmlformats.org/officeDocument/2006/relationships/customXml" Target="../ink/ink440.xml"/><Relationship Id="rId28" Type="http://schemas.openxmlformats.org/officeDocument/2006/relationships/image" Target="../media/image420.png"/><Relationship Id="rId36" Type="http://schemas.openxmlformats.org/officeDocument/2006/relationships/image" Target="../media/image424.png"/><Relationship Id="rId10" Type="http://schemas.openxmlformats.org/officeDocument/2006/relationships/image" Target="../media/image411.png"/><Relationship Id="rId19" Type="http://schemas.openxmlformats.org/officeDocument/2006/relationships/customXml" Target="../ink/ink438.xml"/><Relationship Id="rId31" Type="http://schemas.openxmlformats.org/officeDocument/2006/relationships/customXml" Target="../ink/ink444.xml"/><Relationship Id="rId44" Type="http://schemas.openxmlformats.org/officeDocument/2006/relationships/customXml" Target="../ink/ink451.xml"/><Relationship Id="rId4" Type="http://schemas.openxmlformats.org/officeDocument/2006/relationships/image" Target="../media/image408.png"/><Relationship Id="rId9" Type="http://schemas.openxmlformats.org/officeDocument/2006/relationships/customXml" Target="../ink/ink433.xml"/><Relationship Id="rId14" Type="http://schemas.openxmlformats.org/officeDocument/2006/relationships/image" Target="../media/image413.png"/><Relationship Id="rId22" Type="http://schemas.openxmlformats.org/officeDocument/2006/relationships/image" Target="../media/image417.png"/><Relationship Id="rId27" Type="http://schemas.openxmlformats.org/officeDocument/2006/relationships/customXml" Target="../ink/ink442.xml"/><Relationship Id="rId30" Type="http://schemas.openxmlformats.org/officeDocument/2006/relationships/image" Target="../media/image421.png"/><Relationship Id="rId35" Type="http://schemas.openxmlformats.org/officeDocument/2006/relationships/customXml" Target="../ink/ink446.xml"/><Relationship Id="rId43" Type="http://schemas.openxmlformats.org/officeDocument/2006/relationships/image" Target="../media/image427.png"/><Relationship Id="rId48" Type="http://schemas.openxmlformats.org/officeDocument/2006/relationships/customXml" Target="../ink/ink453.xml"/><Relationship Id="rId8" Type="http://schemas.openxmlformats.org/officeDocument/2006/relationships/image" Target="../media/image410.png"/><Relationship Id="rId3" Type="http://schemas.openxmlformats.org/officeDocument/2006/relationships/customXml" Target="../ink/ink430.xml"/><Relationship Id="rId12" Type="http://schemas.openxmlformats.org/officeDocument/2006/relationships/image" Target="../media/image412.png"/><Relationship Id="rId17" Type="http://schemas.openxmlformats.org/officeDocument/2006/relationships/customXml" Target="../ink/ink437.xml"/><Relationship Id="rId25" Type="http://schemas.openxmlformats.org/officeDocument/2006/relationships/customXml" Target="../ink/ink441.xml"/><Relationship Id="rId33" Type="http://schemas.openxmlformats.org/officeDocument/2006/relationships/customXml" Target="../ink/ink445.xml"/><Relationship Id="rId38" Type="http://schemas.openxmlformats.org/officeDocument/2006/relationships/customXml" Target="../ink/ink448.xml"/><Relationship Id="rId46" Type="http://schemas.openxmlformats.org/officeDocument/2006/relationships/customXml" Target="../ink/ink452.xml"/><Relationship Id="rId20" Type="http://schemas.openxmlformats.org/officeDocument/2006/relationships/image" Target="../media/image416.png"/><Relationship Id="rId41" Type="http://schemas.openxmlformats.org/officeDocument/2006/relationships/image" Target="../media/image426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6.xml"/><Relationship Id="rId21" Type="http://schemas.openxmlformats.org/officeDocument/2006/relationships/image" Target="../media/image438.png"/><Relationship Id="rId42" Type="http://schemas.openxmlformats.org/officeDocument/2006/relationships/customXml" Target="../ink/ink474.xml"/><Relationship Id="rId47" Type="http://schemas.openxmlformats.org/officeDocument/2006/relationships/image" Target="../media/image451.png"/><Relationship Id="rId63" Type="http://schemas.openxmlformats.org/officeDocument/2006/relationships/image" Target="../media/image459.png"/><Relationship Id="rId68" Type="http://schemas.openxmlformats.org/officeDocument/2006/relationships/customXml" Target="../ink/ink487.xml"/><Relationship Id="rId84" Type="http://schemas.openxmlformats.org/officeDocument/2006/relationships/customXml" Target="../ink/ink495.xml"/><Relationship Id="rId89" Type="http://schemas.openxmlformats.org/officeDocument/2006/relationships/image" Target="../media/image472.png"/><Relationship Id="rId112" Type="http://schemas.openxmlformats.org/officeDocument/2006/relationships/image" Target="../media/image483.png"/><Relationship Id="rId16" Type="http://schemas.openxmlformats.org/officeDocument/2006/relationships/customXml" Target="../ink/ink461.xml"/><Relationship Id="rId107" Type="http://schemas.openxmlformats.org/officeDocument/2006/relationships/customXml" Target="../ink/ink507.xml"/><Relationship Id="rId11" Type="http://schemas.openxmlformats.org/officeDocument/2006/relationships/image" Target="../media/image434.png"/><Relationship Id="rId32" Type="http://schemas.openxmlformats.org/officeDocument/2006/relationships/customXml" Target="../ink/ink469.xml"/><Relationship Id="rId37" Type="http://schemas.openxmlformats.org/officeDocument/2006/relationships/image" Target="../media/image446.png"/><Relationship Id="rId53" Type="http://schemas.openxmlformats.org/officeDocument/2006/relationships/image" Target="../media/image454.png"/><Relationship Id="rId58" Type="http://schemas.openxmlformats.org/officeDocument/2006/relationships/customXml" Target="../ink/ink482.xml"/><Relationship Id="rId74" Type="http://schemas.openxmlformats.org/officeDocument/2006/relationships/customXml" Target="../ink/ink490.xml"/><Relationship Id="rId79" Type="http://schemas.openxmlformats.org/officeDocument/2006/relationships/image" Target="../media/image467.png"/><Relationship Id="rId102" Type="http://schemas.openxmlformats.org/officeDocument/2006/relationships/image" Target="../media/image478.png"/><Relationship Id="rId5" Type="http://schemas.openxmlformats.org/officeDocument/2006/relationships/image" Target="../media/image431.png"/><Relationship Id="rId90" Type="http://schemas.openxmlformats.org/officeDocument/2006/relationships/customXml" Target="../ink/ink498.xml"/><Relationship Id="rId95" Type="http://schemas.openxmlformats.org/officeDocument/2006/relationships/image" Target="../media/image475.png"/><Relationship Id="rId22" Type="http://schemas.openxmlformats.org/officeDocument/2006/relationships/customXml" Target="../ink/ink464.xml"/><Relationship Id="rId27" Type="http://schemas.openxmlformats.org/officeDocument/2006/relationships/image" Target="../media/image441.png"/><Relationship Id="rId43" Type="http://schemas.openxmlformats.org/officeDocument/2006/relationships/image" Target="../media/image449.png"/><Relationship Id="rId48" Type="http://schemas.openxmlformats.org/officeDocument/2006/relationships/customXml" Target="../ink/ink477.xml"/><Relationship Id="rId64" Type="http://schemas.openxmlformats.org/officeDocument/2006/relationships/customXml" Target="../ink/ink485.xml"/><Relationship Id="rId69" Type="http://schemas.openxmlformats.org/officeDocument/2006/relationships/image" Target="../media/image462.png"/><Relationship Id="rId113" Type="http://schemas.openxmlformats.org/officeDocument/2006/relationships/customXml" Target="../ink/ink510.xml"/><Relationship Id="rId80" Type="http://schemas.openxmlformats.org/officeDocument/2006/relationships/customXml" Target="../ink/ink493.xml"/><Relationship Id="rId85" Type="http://schemas.openxmlformats.org/officeDocument/2006/relationships/image" Target="../media/image470.png"/><Relationship Id="rId12" Type="http://schemas.openxmlformats.org/officeDocument/2006/relationships/customXml" Target="../ink/ink459.xml"/><Relationship Id="rId17" Type="http://schemas.openxmlformats.org/officeDocument/2006/relationships/image" Target="../media/image417.png"/><Relationship Id="rId33" Type="http://schemas.openxmlformats.org/officeDocument/2006/relationships/image" Target="../media/image444.png"/><Relationship Id="rId38" Type="http://schemas.openxmlformats.org/officeDocument/2006/relationships/customXml" Target="../ink/ink472.xml"/><Relationship Id="rId59" Type="http://schemas.openxmlformats.org/officeDocument/2006/relationships/image" Target="../media/image457.png"/><Relationship Id="rId103" Type="http://schemas.openxmlformats.org/officeDocument/2006/relationships/customXml" Target="../ink/ink505.xml"/><Relationship Id="rId108" Type="http://schemas.openxmlformats.org/officeDocument/2006/relationships/image" Target="../media/image481.png"/><Relationship Id="rId54" Type="http://schemas.openxmlformats.org/officeDocument/2006/relationships/customXml" Target="../ink/ink480.xml"/><Relationship Id="rId70" Type="http://schemas.openxmlformats.org/officeDocument/2006/relationships/customXml" Target="../ink/ink488.xml"/><Relationship Id="rId75" Type="http://schemas.openxmlformats.org/officeDocument/2006/relationships/image" Target="../media/image465.png"/><Relationship Id="rId91" Type="http://schemas.openxmlformats.org/officeDocument/2006/relationships/image" Target="../media/image473.png"/><Relationship Id="rId96" Type="http://schemas.openxmlformats.org/officeDocument/2006/relationships/customXml" Target="../ink/ink50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56.xml"/><Relationship Id="rId15" Type="http://schemas.openxmlformats.org/officeDocument/2006/relationships/image" Target="../media/image436.png"/><Relationship Id="rId23" Type="http://schemas.openxmlformats.org/officeDocument/2006/relationships/image" Target="../media/image439.png"/><Relationship Id="rId28" Type="http://schemas.openxmlformats.org/officeDocument/2006/relationships/customXml" Target="../ink/ink467.xml"/><Relationship Id="rId36" Type="http://schemas.openxmlformats.org/officeDocument/2006/relationships/customXml" Target="../ink/ink471.xml"/><Relationship Id="rId49" Type="http://schemas.openxmlformats.org/officeDocument/2006/relationships/image" Target="../media/image452.png"/><Relationship Id="rId57" Type="http://schemas.openxmlformats.org/officeDocument/2006/relationships/image" Target="../media/image456.png"/><Relationship Id="rId106" Type="http://schemas.openxmlformats.org/officeDocument/2006/relationships/image" Target="../media/image480.png"/><Relationship Id="rId114" Type="http://schemas.openxmlformats.org/officeDocument/2006/relationships/image" Target="../media/image484.png"/><Relationship Id="rId10" Type="http://schemas.openxmlformats.org/officeDocument/2006/relationships/customXml" Target="../ink/ink458.xml"/><Relationship Id="rId31" Type="http://schemas.openxmlformats.org/officeDocument/2006/relationships/image" Target="../media/image443.png"/><Relationship Id="rId44" Type="http://schemas.openxmlformats.org/officeDocument/2006/relationships/customXml" Target="../ink/ink475.xml"/><Relationship Id="rId52" Type="http://schemas.openxmlformats.org/officeDocument/2006/relationships/customXml" Target="../ink/ink479.xml"/><Relationship Id="rId60" Type="http://schemas.openxmlformats.org/officeDocument/2006/relationships/customXml" Target="../ink/ink483.xml"/><Relationship Id="rId65" Type="http://schemas.openxmlformats.org/officeDocument/2006/relationships/image" Target="../media/image460.png"/><Relationship Id="rId73" Type="http://schemas.openxmlformats.org/officeDocument/2006/relationships/image" Target="../media/image464.png"/><Relationship Id="rId78" Type="http://schemas.openxmlformats.org/officeDocument/2006/relationships/customXml" Target="../ink/ink492.xml"/><Relationship Id="rId81" Type="http://schemas.openxmlformats.org/officeDocument/2006/relationships/image" Target="../media/image468.png"/><Relationship Id="rId86" Type="http://schemas.openxmlformats.org/officeDocument/2006/relationships/customXml" Target="../ink/ink496.xml"/><Relationship Id="rId94" Type="http://schemas.openxmlformats.org/officeDocument/2006/relationships/customXml" Target="../ink/ink500.xml"/><Relationship Id="rId99" Type="http://schemas.openxmlformats.org/officeDocument/2006/relationships/customXml" Target="../ink/ink503.xml"/><Relationship Id="rId101" Type="http://schemas.openxmlformats.org/officeDocument/2006/relationships/customXml" Target="../ink/ink504.xml"/><Relationship Id="rId4" Type="http://schemas.openxmlformats.org/officeDocument/2006/relationships/customXml" Target="../ink/ink455.xml"/><Relationship Id="rId9" Type="http://schemas.openxmlformats.org/officeDocument/2006/relationships/image" Target="../media/image433.png"/><Relationship Id="rId13" Type="http://schemas.openxmlformats.org/officeDocument/2006/relationships/image" Target="../media/image435.png"/><Relationship Id="rId18" Type="http://schemas.openxmlformats.org/officeDocument/2006/relationships/customXml" Target="../ink/ink462.xml"/><Relationship Id="rId39" Type="http://schemas.openxmlformats.org/officeDocument/2006/relationships/image" Target="../media/image447.png"/><Relationship Id="rId109" Type="http://schemas.openxmlformats.org/officeDocument/2006/relationships/customXml" Target="../ink/ink508.xml"/><Relationship Id="rId34" Type="http://schemas.openxmlformats.org/officeDocument/2006/relationships/customXml" Target="../ink/ink470.xml"/><Relationship Id="rId50" Type="http://schemas.openxmlformats.org/officeDocument/2006/relationships/customXml" Target="../ink/ink478.xml"/><Relationship Id="rId55" Type="http://schemas.openxmlformats.org/officeDocument/2006/relationships/image" Target="../media/image455.png"/><Relationship Id="rId76" Type="http://schemas.openxmlformats.org/officeDocument/2006/relationships/customXml" Target="../ink/ink491.xml"/><Relationship Id="rId97" Type="http://schemas.openxmlformats.org/officeDocument/2006/relationships/image" Target="../media/image476.png"/><Relationship Id="rId104" Type="http://schemas.openxmlformats.org/officeDocument/2006/relationships/image" Target="../media/image479.png"/><Relationship Id="rId7" Type="http://schemas.openxmlformats.org/officeDocument/2006/relationships/image" Target="../media/image432.png"/><Relationship Id="rId71" Type="http://schemas.openxmlformats.org/officeDocument/2006/relationships/image" Target="../media/image463.png"/><Relationship Id="rId92" Type="http://schemas.openxmlformats.org/officeDocument/2006/relationships/customXml" Target="../ink/ink499.xml"/><Relationship Id="rId2" Type="http://schemas.openxmlformats.org/officeDocument/2006/relationships/customXml" Target="../ink/ink454.xml"/><Relationship Id="rId29" Type="http://schemas.openxmlformats.org/officeDocument/2006/relationships/image" Target="../media/image442.png"/><Relationship Id="rId24" Type="http://schemas.openxmlformats.org/officeDocument/2006/relationships/customXml" Target="../ink/ink465.xml"/><Relationship Id="rId40" Type="http://schemas.openxmlformats.org/officeDocument/2006/relationships/customXml" Target="../ink/ink473.xml"/><Relationship Id="rId45" Type="http://schemas.openxmlformats.org/officeDocument/2006/relationships/image" Target="../media/image450.png"/><Relationship Id="rId66" Type="http://schemas.openxmlformats.org/officeDocument/2006/relationships/customXml" Target="../ink/ink486.xml"/><Relationship Id="rId87" Type="http://schemas.openxmlformats.org/officeDocument/2006/relationships/image" Target="../media/image471.png"/><Relationship Id="rId110" Type="http://schemas.openxmlformats.org/officeDocument/2006/relationships/image" Target="../media/image482.png"/><Relationship Id="rId115" Type="http://schemas.openxmlformats.org/officeDocument/2006/relationships/customXml" Target="../ink/ink511.xml"/><Relationship Id="rId61" Type="http://schemas.openxmlformats.org/officeDocument/2006/relationships/image" Target="../media/image458.png"/><Relationship Id="rId82" Type="http://schemas.openxmlformats.org/officeDocument/2006/relationships/customXml" Target="../ink/ink494.xml"/><Relationship Id="rId19" Type="http://schemas.openxmlformats.org/officeDocument/2006/relationships/image" Target="../media/image437.png"/><Relationship Id="rId14" Type="http://schemas.openxmlformats.org/officeDocument/2006/relationships/customXml" Target="../ink/ink460.xml"/><Relationship Id="rId30" Type="http://schemas.openxmlformats.org/officeDocument/2006/relationships/customXml" Target="../ink/ink468.xml"/><Relationship Id="rId35" Type="http://schemas.openxmlformats.org/officeDocument/2006/relationships/image" Target="../media/image445.png"/><Relationship Id="rId56" Type="http://schemas.openxmlformats.org/officeDocument/2006/relationships/customXml" Target="../ink/ink481.xml"/><Relationship Id="rId77" Type="http://schemas.openxmlformats.org/officeDocument/2006/relationships/image" Target="../media/image466.png"/><Relationship Id="rId100" Type="http://schemas.openxmlformats.org/officeDocument/2006/relationships/image" Target="../media/image477.png"/><Relationship Id="rId105" Type="http://schemas.openxmlformats.org/officeDocument/2006/relationships/customXml" Target="../ink/ink506.xml"/><Relationship Id="rId8" Type="http://schemas.openxmlformats.org/officeDocument/2006/relationships/customXml" Target="../ink/ink457.xml"/><Relationship Id="rId51" Type="http://schemas.openxmlformats.org/officeDocument/2006/relationships/image" Target="../media/image453.png"/><Relationship Id="rId72" Type="http://schemas.openxmlformats.org/officeDocument/2006/relationships/customXml" Target="../ink/ink489.xml"/><Relationship Id="rId93" Type="http://schemas.openxmlformats.org/officeDocument/2006/relationships/image" Target="../media/image474.png"/><Relationship Id="rId98" Type="http://schemas.openxmlformats.org/officeDocument/2006/relationships/customXml" Target="../ink/ink502.xml"/><Relationship Id="rId3" Type="http://schemas.openxmlformats.org/officeDocument/2006/relationships/image" Target="../media/image430.png"/><Relationship Id="rId25" Type="http://schemas.openxmlformats.org/officeDocument/2006/relationships/image" Target="../media/image440.png"/><Relationship Id="rId46" Type="http://schemas.openxmlformats.org/officeDocument/2006/relationships/customXml" Target="../ink/ink476.xml"/><Relationship Id="rId67" Type="http://schemas.openxmlformats.org/officeDocument/2006/relationships/image" Target="../media/image461.png"/><Relationship Id="rId116" Type="http://schemas.openxmlformats.org/officeDocument/2006/relationships/image" Target="../media/image485.png"/><Relationship Id="rId20" Type="http://schemas.openxmlformats.org/officeDocument/2006/relationships/customXml" Target="../ink/ink463.xml"/><Relationship Id="rId41" Type="http://schemas.openxmlformats.org/officeDocument/2006/relationships/image" Target="../media/image448.png"/><Relationship Id="rId62" Type="http://schemas.openxmlformats.org/officeDocument/2006/relationships/customXml" Target="../ink/ink484.xml"/><Relationship Id="rId83" Type="http://schemas.openxmlformats.org/officeDocument/2006/relationships/image" Target="../media/image469.png"/><Relationship Id="rId88" Type="http://schemas.openxmlformats.org/officeDocument/2006/relationships/customXml" Target="../ink/ink497.xml"/><Relationship Id="rId111" Type="http://schemas.openxmlformats.org/officeDocument/2006/relationships/customXml" Target="../ink/ink509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24.xml"/><Relationship Id="rId21" Type="http://schemas.openxmlformats.org/officeDocument/2006/relationships/image" Target="../media/image495.png"/><Relationship Id="rId42" Type="http://schemas.openxmlformats.org/officeDocument/2006/relationships/customXml" Target="../ink/ink532.xml"/><Relationship Id="rId47" Type="http://schemas.openxmlformats.org/officeDocument/2006/relationships/customXml" Target="../ink/ink535.xml"/><Relationship Id="rId63" Type="http://schemas.openxmlformats.org/officeDocument/2006/relationships/customXml" Target="../ink/ink543.xml"/><Relationship Id="rId68" Type="http://schemas.openxmlformats.org/officeDocument/2006/relationships/image" Target="../media/image517.png"/><Relationship Id="rId2" Type="http://schemas.openxmlformats.org/officeDocument/2006/relationships/customXml" Target="../ink/ink512.xml"/><Relationship Id="rId16" Type="http://schemas.openxmlformats.org/officeDocument/2006/relationships/customXml" Target="../ink/ink519.xml"/><Relationship Id="rId29" Type="http://schemas.openxmlformats.org/officeDocument/2006/relationships/image" Target="../media/image498.png"/><Relationship Id="rId11" Type="http://schemas.openxmlformats.org/officeDocument/2006/relationships/image" Target="../media/image490.png"/><Relationship Id="rId24" Type="http://schemas.openxmlformats.org/officeDocument/2006/relationships/customXml" Target="../ink/ink523.xml"/><Relationship Id="rId32" Type="http://schemas.openxmlformats.org/officeDocument/2006/relationships/customXml" Target="../ink/ink527.xml"/><Relationship Id="rId37" Type="http://schemas.openxmlformats.org/officeDocument/2006/relationships/image" Target="../media/image502.png"/><Relationship Id="rId40" Type="http://schemas.openxmlformats.org/officeDocument/2006/relationships/customXml" Target="../ink/ink531.xml"/><Relationship Id="rId45" Type="http://schemas.openxmlformats.org/officeDocument/2006/relationships/image" Target="../media/image506.png"/><Relationship Id="rId53" Type="http://schemas.openxmlformats.org/officeDocument/2006/relationships/customXml" Target="../ink/ink538.xml"/><Relationship Id="rId58" Type="http://schemas.openxmlformats.org/officeDocument/2006/relationships/image" Target="../media/image512.png"/><Relationship Id="rId66" Type="http://schemas.openxmlformats.org/officeDocument/2006/relationships/image" Target="../media/image516.png"/><Relationship Id="rId5" Type="http://schemas.openxmlformats.org/officeDocument/2006/relationships/image" Target="../media/image487.png"/><Relationship Id="rId61" Type="http://schemas.openxmlformats.org/officeDocument/2006/relationships/customXml" Target="../ink/ink542.xml"/><Relationship Id="rId19" Type="http://schemas.openxmlformats.org/officeDocument/2006/relationships/image" Target="../media/image494.png"/><Relationship Id="rId14" Type="http://schemas.openxmlformats.org/officeDocument/2006/relationships/customXml" Target="../ink/ink518.xml"/><Relationship Id="rId22" Type="http://schemas.openxmlformats.org/officeDocument/2006/relationships/customXml" Target="../ink/ink522.xml"/><Relationship Id="rId27" Type="http://schemas.openxmlformats.org/officeDocument/2006/relationships/image" Target="../media/image497.png"/><Relationship Id="rId30" Type="http://schemas.openxmlformats.org/officeDocument/2006/relationships/customXml" Target="../ink/ink526.xml"/><Relationship Id="rId35" Type="http://schemas.openxmlformats.org/officeDocument/2006/relationships/image" Target="../media/image501.png"/><Relationship Id="rId43" Type="http://schemas.openxmlformats.org/officeDocument/2006/relationships/image" Target="../media/image505.png"/><Relationship Id="rId48" Type="http://schemas.openxmlformats.org/officeDocument/2006/relationships/image" Target="../media/image507.png"/><Relationship Id="rId56" Type="http://schemas.openxmlformats.org/officeDocument/2006/relationships/image" Target="../media/image511.png"/><Relationship Id="rId64" Type="http://schemas.openxmlformats.org/officeDocument/2006/relationships/image" Target="../media/image515.png"/><Relationship Id="rId69" Type="http://schemas.openxmlformats.org/officeDocument/2006/relationships/customXml" Target="../ink/ink546.xml"/><Relationship Id="rId8" Type="http://schemas.openxmlformats.org/officeDocument/2006/relationships/customXml" Target="../ink/ink515.xml"/><Relationship Id="rId51" Type="http://schemas.openxmlformats.org/officeDocument/2006/relationships/customXml" Target="../ink/ink537.xml"/><Relationship Id="rId72" Type="http://schemas.openxmlformats.org/officeDocument/2006/relationships/customXml" Target="../ink/ink548.xml"/><Relationship Id="rId3" Type="http://schemas.openxmlformats.org/officeDocument/2006/relationships/image" Target="../media/image486.png"/><Relationship Id="rId12" Type="http://schemas.openxmlformats.org/officeDocument/2006/relationships/customXml" Target="../ink/ink517.xml"/><Relationship Id="rId17" Type="http://schemas.openxmlformats.org/officeDocument/2006/relationships/image" Target="../media/image493.png"/><Relationship Id="rId25" Type="http://schemas.openxmlformats.org/officeDocument/2006/relationships/image" Target="../media/image496.png"/><Relationship Id="rId33" Type="http://schemas.openxmlformats.org/officeDocument/2006/relationships/image" Target="../media/image500.png"/><Relationship Id="rId38" Type="http://schemas.openxmlformats.org/officeDocument/2006/relationships/customXml" Target="../ink/ink530.xml"/><Relationship Id="rId46" Type="http://schemas.openxmlformats.org/officeDocument/2006/relationships/customXml" Target="../ink/ink534.xml"/><Relationship Id="rId59" Type="http://schemas.openxmlformats.org/officeDocument/2006/relationships/customXml" Target="../ink/ink541.xml"/><Relationship Id="rId67" Type="http://schemas.openxmlformats.org/officeDocument/2006/relationships/customXml" Target="../ink/ink545.xml"/><Relationship Id="rId20" Type="http://schemas.openxmlformats.org/officeDocument/2006/relationships/customXml" Target="../ink/ink521.xml"/><Relationship Id="rId41" Type="http://schemas.openxmlformats.org/officeDocument/2006/relationships/image" Target="../media/image504.png"/><Relationship Id="rId54" Type="http://schemas.openxmlformats.org/officeDocument/2006/relationships/image" Target="../media/image510.png"/><Relationship Id="rId62" Type="http://schemas.openxmlformats.org/officeDocument/2006/relationships/image" Target="../media/image514.png"/><Relationship Id="rId70" Type="http://schemas.openxmlformats.org/officeDocument/2006/relationships/customXml" Target="../ink/ink54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4.xml"/><Relationship Id="rId15" Type="http://schemas.openxmlformats.org/officeDocument/2006/relationships/image" Target="../media/image492.png"/><Relationship Id="rId23" Type="http://schemas.openxmlformats.org/officeDocument/2006/relationships/image" Target="../media/image417.png"/><Relationship Id="rId28" Type="http://schemas.openxmlformats.org/officeDocument/2006/relationships/customXml" Target="../ink/ink525.xml"/><Relationship Id="rId36" Type="http://schemas.openxmlformats.org/officeDocument/2006/relationships/customXml" Target="../ink/ink529.xml"/><Relationship Id="rId49" Type="http://schemas.openxmlformats.org/officeDocument/2006/relationships/customXml" Target="../ink/ink536.xml"/><Relationship Id="rId57" Type="http://schemas.openxmlformats.org/officeDocument/2006/relationships/customXml" Target="../ink/ink540.xml"/><Relationship Id="rId10" Type="http://schemas.openxmlformats.org/officeDocument/2006/relationships/customXml" Target="../ink/ink516.xml"/><Relationship Id="rId31" Type="http://schemas.openxmlformats.org/officeDocument/2006/relationships/image" Target="../media/image499.png"/><Relationship Id="rId44" Type="http://schemas.openxmlformats.org/officeDocument/2006/relationships/customXml" Target="../ink/ink533.xml"/><Relationship Id="rId52" Type="http://schemas.openxmlformats.org/officeDocument/2006/relationships/image" Target="../media/image509.png"/><Relationship Id="rId60" Type="http://schemas.openxmlformats.org/officeDocument/2006/relationships/image" Target="../media/image513.png"/><Relationship Id="rId65" Type="http://schemas.openxmlformats.org/officeDocument/2006/relationships/customXml" Target="../ink/ink544.xml"/><Relationship Id="rId73" Type="http://schemas.openxmlformats.org/officeDocument/2006/relationships/image" Target="../media/image519.png"/><Relationship Id="rId4" Type="http://schemas.openxmlformats.org/officeDocument/2006/relationships/customXml" Target="../ink/ink513.xml"/><Relationship Id="rId9" Type="http://schemas.openxmlformats.org/officeDocument/2006/relationships/image" Target="../media/image489.png"/><Relationship Id="rId13" Type="http://schemas.openxmlformats.org/officeDocument/2006/relationships/image" Target="../media/image491.png"/><Relationship Id="rId18" Type="http://schemas.openxmlformats.org/officeDocument/2006/relationships/customXml" Target="../ink/ink520.xml"/><Relationship Id="rId39" Type="http://schemas.openxmlformats.org/officeDocument/2006/relationships/image" Target="../media/image503.png"/><Relationship Id="rId34" Type="http://schemas.openxmlformats.org/officeDocument/2006/relationships/customXml" Target="../ink/ink528.xml"/><Relationship Id="rId50" Type="http://schemas.openxmlformats.org/officeDocument/2006/relationships/image" Target="../media/image508.png"/><Relationship Id="rId55" Type="http://schemas.openxmlformats.org/officeDocument/2006/relationships/customXml" Target="../ink/ink539.xml"/><Relationship Id="rId7" Type="http://schemas.openxmlformats.org/officeDocument/2006/relationships/image" Target="../media/image488.png"/><Relationship Id="rId71" Type="http://schemas.openxmlformats.org/officeDocument/2006/relationships/image" Target="../media/image518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61.xml"/><Relationship Id="rId21" Type="http://schemas.openxmlformats.org/officeDocument/2006/relationships/image" Target="../media/image529.png"/><Relationship Id="rId42" Type="http://schemas.openxmlformats.org/officeDocument/2006/relationships/customXml" Target="../ink/ink569.xml"/><Relationship Id="rId47" Type="http://schemas.openxmlformats.org/officeDocument/2006/relationships/image" Target="../media/image542.png"/><Relationship Id="rId63" Type="http://schemas.openxmlformats.org/officeDocument/2006/relationships/image" Target="../media/image550.png"/><Relationship Id="rId68" Type="http://schemas.openxmlformats.org/officeDocument/2006/relationships/customXml" Target="../ink/ink582.xml"/><Relationship Id="rId7" Type="http://schemas.openxmlformats.org/officeDocument/2006/relationships/image" Target="../media/image522.png"/><Relationship Id="rId2" Type="http://schemas.openxmlformats.org/officeDocument/2006/relationships/customXml" Target="../ink/ink549.xml"/><Relationship Id="rId16" Type="http://schemas.openxmlformats.org/officeDocument/2006/relationships/customXml" Target="../ink/ink556.xml"/><Relationship Id="rId29" Type="http://schemas.openxmlformats.org/officeDocument/2006/relationships/image" Target="../media/image533.png"/><Relationship Id="rId11" Type="http://schemas.openxmlformats.org/officeDocument/2006/relationships/image" Target="../media/image524.png"/><Relationship Id="rId24" Type="http://schemas.openxmlformats.org/officeDocument/2006/relationships/customXml" Target="../ink/ink560.xml"/><Relationship Id="rId32" Type="http://schemas.openxmlformats.org/officeDocument/2006/relationships/customXml" Target="../ink/ink564.xml"/><Relationship Id="rId37" Type="http://schemas.openxmlformats.org/officeDocument/2006/relationships/image" Target="../media/image537.png"/><Relationship Id="rId40" Type="http://schemas.openxmlformats.org/officeDocument/2006/relationships/customXml" Target="../ink/ink568.xml"/><Relationship Id="rId45" Type="http://schemas.openxmlformats.org/officeDocument/2006/relationships/image" Target="../media/image541.png"/><Relationship Id="rId53" Type="http://schemas.openxmlformats.org/officeDocument/2006/relationships/image" Target="../media/image545.png"/><Relationship Id="rId58" Type="http://schemas.openxmlformats.org/officeDocument/2006/relationships/customXml" Target="../ink/ink577.xml"/><Relationship Id="rId66" Type="http://schemas.openxmlformats.org/officeDocument/2006/relationships/customXml" Target="../ink/ink581.xml"/><Relationship Id="rId5" Type="http://schemas.openxmlformats.org/officeDocument/2006/relationships/image" Target="../media/image521.png"/><Relationship Id="rId61" Type="http://schemas.openxmlformats.org/officeDocument/2006/relationships/image" Target="../media/image549.png"/><Relationship Id="rId19" Type="http://schemas.openxmlformats.org/officeDocument/2006/relationships/image" Target="../media/image528.png"/><Relationship Id="rId14" Type="http://schemas.openxmlformats.org/officeDocument/2006/relationships/customXml" Target="../ink/ink555.xml"/><Relationship Id="rId22" Type="http://schemas.openxmlformats.org/officeDocument/2006/relationships/customXml" Target="../ink/ink559.xml"/><Relationship Id="rId27" Type="http://schemas.openxmlformats.org/officeDocument/2006/relationships/image" Target="../media/image532.png"/><Relationship Id="rId30" Type="http://schemas.openxmlformats.org/officeDocument/2006/relationships/customXml" Target="../ink/ink563.xml"/><Relationship Id="rId35" Type="http://schemas.openxmlformats.org/officeDocument/2006/relationships/image" Target="../media/image536.png"/><Relationship Id="rId43" Type="http://schemas.openxmlformats.org/officeDocument/2006/relationships/image" Target="../media/image540.png"/><Relationship Id="rId48" Type="http://schemas.openxmlformats.org/officeDocument/2006/relationships/customXml" Target="../ink/ink572.xml"/><Relationship Id="rId56" Type="http://schemas.openxmlformats.org/officeDocument/2006/relationships/customXml" Target="../ink/ink576.xml"/><Relationship Id="rId64" Type="http://schemas.openxmlformats.org/officeDocument/2006/relationships/customXml" Target="../ink/ink580.xml"/><Relationship Id="rId69" Type="http://schemas.openxmlformats.org/officeDocument/2006/relationships/image" Target="../media/image553.png"/><Relationship Id="rId8" Type="http://schemas.openxmlformats.org/officeDocument/2006/relationships/customXml" Target="../ink/ink552.xml"/><Relationship Id="rId51" Type="http://schemas.openxmlformats.org/officeDocument/2006/relationships/image" Target="../media/image544.png"/><Relationship Id="rId3" Type="http://schemas.openxmlformats.org/officeDocument/2006/relationships/image" Target="../media/image520.png"/><Relationship Id="rId12" Type="http://schemas.openxmlformats.org/officeDocument/2006/relationships/customXml" Target="../ink/ink554.xml"/><Relationship Id="rId17" Type="http://schemas.openxmlformats.org/officeDocument/2006/relationships/image" Target="../media/image527.png"/><Relationship Id="rId25" Type="http://schemas.openxmlformats.org/officeDocument/2006/relationships/image" Target="../media/image531.png"/><Relationship Id="rId33" Type="http://schemas.openxmlformats.org/officeDocument/2006/relationships/image" Target="../media/image535.png"/><Relationship Id="rId38" Type="http://schemas.openxmlformats.org/officeDocument/2006/relationships/customXml" Target="../ink/ink567.xml"/><Relationship Id="rId46" Type="http://schemas.openxmlformats.org/officeDocument/2006/relationships/customXml" Target="../ink/ink571.xml"/><Relationship Id="rId59" Type="http://schemas.openxmlformats.org/officeDocument/2006/relationships/image" Target="../media/image548.png"/><Relationship Id="rId67" Type="http://schemas.openxmlformats.org/officeDocument/2006/relationships/image" Target="../media/image552.png"/><Relationship Id="rId20" Type="http://schemas.openxmlformats.org/officeDocument/2006/relationships/customXml" Target="../ink/ink558.xml"/><Relationship Id="rId41" Type="http://schemas.openxmlformats.org/officeDocument/2006/relationships/image" Target="../media/image539.png"/><Relationship Id="rId54" Type="http://schemas.openxmlformats.org/officeDocument/2006/relationships/customXml" Target="../ink/ink575.xml"/><Relationship Id="rId62" Type="http://schemas.openxmlformats.org/officeDocument/2006/relationships/customXml" Target="../ink/ink57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51.xml"/><Relationship Id="rId15" Type="http://schemas.openxmlformats.org/officeDocument/2006/relationships/image" Target="../media/image526.png"/><Relationship Id="rId23" Type="http://schemas.openxmlformats.org/officeDocument/2006/relationships/image" Target="../media/image530.png"/><Relationship Id="rId28" Type="http://schemas.openxmlformats.org/officeDocument/2006/relationships/customXml" Target="../ink/ink562.xml"/><Relationship Id="rId36" Type="http://schemas.openxmlformats.org/officeDocument/2006/relationships/customXml" Target="../ink/ink566.xml"/><Relationship Id="rId49" Type="http://schemas.openxmlformats.org/officeDocument/2006/relationships/image" Target="../media/image543.png"/><Relationship Id="rId57" Type="http://schemas.openxmlformats.org/officeDocument/2006/relationships/image" Target="../media/image547.png"/><Relationship Id="rId10" Type="http://schemas.openxmlformats.org/officeDocument/2006/relationships/customXml" Target="../ink/ink553.xml"/><Relationship Id="rId31" Type="http://schemas.openxmlformats.org/officeDocument/2006/relationships/image" Target="../media/image534.png"/><Relationship Id="rId44" Type="http://schemas.openxmlformats.org/officeDocument/2006/relationships/customXml" Target="../ink/ink570.xml"/><Relationship Id="rId52" Type="http://schemas.openxmlformats.org/officeDocument/2006/relationships/customXml" Target="../ink/ink574.xml"/><Relationship Id="rId60" Type="http://schemas.openxmlformats.org/officeDocument/2006/relationships/customXml" Target="../ink/ink578.xml"/><Relationship Id="rId65" Type="http://schemas.openxmlformats.org/officeDocument/2006/relationships/image" Target="../media/image551.png"/><Relationship Id="rId4" Type="http://schemas.openxmlformats.org/officeDocument/2006/relationships/customXml" Target="../ink/ink550.xml"/><Relationship Id="rId9" Type="http://schemas.openxmlformats.org/officeDocument/2006/relationships/image" Target="../media/image523.png"/><Relationship Id="rId13" Type="http://schemas.openxmlformats.org/officeDocument/2006/relationships/image" Target="../media/image525.png"/><Relationship Id="rId18" Type="http://schemas.openxmlformats.org/officeDocument/2006/relationships/customXml" Target="../ink/ink557.xml"/><Relationship Id="rId39" Type="http://schemas.openxmlformats.org/officeDocument/2006/relationships/image" Target="../media/image538.png"/><Relationship Id="rId34" Type="http://schemas.openxmlformats.org/officeDocument/2006/relationships/customXml" Target="../ink/ink565.xml"/><Relationship Id="rId50" Type="http://schemas.openxmlformats.org/officeDocument/2006/relationships/customXml" Target="../ink/ink573.xml"/><Relationship Id="rId55" Type="http://schemas.openxmlformats.org/officeDocument/2006/relationships/image" Target="../media/image5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3.png"/><Relationship Id="rId21" Type="http://schemas.openxmlformats.org/officeDocument/2006/relationships/image" Target="../media/image10.png"/><Relationship Id="rId42" Type="http://schemas.openxmlformats.org/officeDocument/2006/relationships/image" Target="../media/image18.png"/><Relationship Id="rId63" Type="http://schemas.openxmlformats.org/officeDocument/2006/relationships/customXml" Target="../ink/ink37.xml"/><Relationship Id="rId84" Type="http://schemas.openxmlformats.org/officeDocument/2006/relationships/image" Target="../media/image37.png"/><Relationship Id="rId138" Type="http://schemas.openxmlformats.org/officeDocument/2006/relationships/customXml" Target="../ink/ink75.xml"/><Relationship Id="rId107" Type="http://schemas.openxmlformats.org/officeDocument/2006/relationships/customXml" Target="../ink/ink59.xml"/><Relationship Id="rId11" Type="http://schemas.openxmlformats.org/officeDocument/2006/relationships/image" Target="../media/image6.png"/><Relationship Id="rId32" Type="http://schemas.openxmlformats.org/officeDocument/2006/relationships/customXml" Target="../ink/ink18.xml"/><Relationship Id="rId53" Type="http://schemas.openxmlformats.org/officeDocument/2006/relationships/customXml" Target="../ink/ink32.xml"/><Relationship Id="rId74" Type="http://schemas.openxmlformats.org/officeDocument/2006/relationships/image" Target="../media/image32.png"/><Relationship Id="rId128" Type="http://schemas.openxmlformats.org/officeDocument/2006/relationships/customXml" Target="../ink/ink70.xml"/><Relationship Id="rId149" Type="http://schemas.openxmlformats.org/officeDocument/2006/relationships/image" Target="../media/image69.png"/><Relationship Id="rId5" Type="http://schemas.openxmlformats.org/officeDocument/2006/relationships/image" Target="../media/image3.png"/><Relationship Id="rId95" Type="http://schemas.openxmlformats.org/officeDocument/2006/relationships/customXml" Target="../ink/ink53.xml"/><Relationship Id="rId22" Type="http://schemas.openxmlformats.org/officeDocument/2006/relationships/customXml" Target="../ink/ink12.xml"/><Relationship Id="rId27" Type="http://schemas.openxmlformats.org/officeDocument/2006/relationships/image" Target="../media/image12.png"/><Relationship Id="rId43" Type="http://schemas.openxmlformats.org/officeDocument/2006/relationships/customXml" Target="../ink/ink25.xml"/><Relationship Id="rId48" Type="http://schemas.openxmlformats.org/officeDocument/2006/relationships/customXml" Target="../ink/ink29.xml"/><Relationship Id="rId64" Type="http://schemas.openxmlformats.org/officeDocument/2006/relationships/image" Target="../media/image27.png"/><Relationship Id="rId69" Type="http://schemas.openxmlformats.org/officeDocument/2006/relationships/customXml" Target="../ink/ink40.xml"/><Relationship Id="rId113" Type="http://schemas.openxmlformats.org/officeDocument/2006/relationships/customXml" Target="../ink/ink62.xml"/><Relationship Id="rId118" Type="http://schemas.openxmlformats.org/officeDocument/2006/relationships/customXml" Target="../ink/ink65.xml"/><Relationship Id="rId134" Type="http://schemas.openxmlformats.org/officeDocument/2006/relationships/customXml" Target="../ink/ink73.xml"/><Relationship Id="rId139" Type="http://schemas.openxmlformats.org/officeDocument/2006/relationships/image" Target="../media/image64.png"/><Relationship Id="rId80" Type="http://schemas.openxmlformats.org/officeDocument/2006/relationships/image" Target="../media/image35.png"/><Relationship Id="rId85" Type="http://schemas.openxmlformats.org/officeDocument/2006/relationships/customXml" Target="../ink/ink48.xml"/><Relationship Id="rId150" Type="http://schemas.openxmlformats.org/officeDocument/2006/relationships/customXml" Target="../ink/ink81.xml"/><Relationship Id="rId155" Type="http://schemas.openxmlformats.org/officeDocument/2006/relationships/image" Target="../media/image72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image" Target="../media/image15.png"/><Relationship Id="rId38" Type="http://schemas.openxmlformats.org/officeDocument/2006/relationships/customXml" Target="../ink/ink22.xml"/><Relationship Id="rId59" Type="http://schemas.openxmlformats.org/officeDocument/2006/relationships/customXml" Target="../ink/ink35.xml"/><Relationship Id="rId103" Type="http://schemas.openxmlformats.org/officeDocument/2006/relationships/customXml" Target="../ink/ink57.xml"/><Relationship Id="rId108" Type="http://schemas.openxmlformats.org/officeDocument/2006/relationships/image" Target="../media/image49.png"/><Relationship Id="rId124" Type="http://schemas.openxmlformats.org/officeDocument/2006/relationships/customXml" Target="../ink/ink68.xml"/><Relationship Id="rId129" Type="http://schemas.openxmlformats.org/officeDocument/2006/relationships/image" Target="../media/image59.png"/><Relationship Id="rId54" Type="http://schemas.openxmlformats.org/officeDocument/2006/relationships/image" Target="../media/image22.png"/><Relationship Id="rId70" Type="http://schemas.openxmlformats.org/officeDocument/2006/relationships/image" Target="../media/image30.png"/><Relationship Id="rId75" Type="http://schemas.openxmlformats.org/officeDocument/2006/relationships/customXml" Target="../ink/ink43.xml"/><Relationship Id="rId91" Type="http://schemas.openxmlformats.org/officeDocument/2006/relationships/customXml" Target="../ink/ink51.xml"/><Relationship Id="rId96" Type="http://schemas.openxmlformats.org/officeDocument/2006/relationships/image" Target="../media/image43.png"/><Relationship Id="rId140" Type="http://schemas.openxmlformats.org/officeDocument/2006/relationships/customXml" Target="../ink/ink76.xml"/><Relationship Id="rId145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customXml" Target="../ink/ink13.xml"/><Relationship Id="rId28" Type="http://schemas.openxmlformats.org/officeDocument/2006/relationships/customXml" Target="../ink/ink16.xml"/><Relationship Id="rId49" Type="http://schemas.openxmlformats.org/officeDocument/2006/relationships/customXml" Target="../ink/ink30.xml"/><Relationship Id="rId114" Type="http://schemas.openxmlformats.org/officeDocument/2006/relationships/image" Target="../media/image52.png"/><Relationship Id="rId119" Type="http://schemas.openxmlformats.org/officeDocument/2006/relationships/image" Target="../media/image54.png"/><Relationship Id="rId44" Type="http://schemas.openxmlformats.org/officeDocument/2006/relationships/customXml" Target="../ink/ink26.xml"/><Relationship Id="rId60" Type="http://schemas.openxmlformats.org/officeDocument/2006/relationships/image" Target="../media/image25.png"/><Relationship Id="rId65" Type="http://schemas.openxmlformats.org/officeDocument/2006/relationships/customXml" Target="../ink/ink38.xml"/><Relationship Id="rId81" Type="http://schemas.openxmlformats.org/officeDocument/2006/relationships/customXml" Target="../ink/ink46.xml"/><Relationship Id="rId86" Type="http://schemas.openxmlformats.org/officeDocument/2006/relationships/image" Target="../media/image38.png"/><Relationship Id="rId130" Type="http://schemas.openxmlformats.org/officeDocument/2006/relationships/customXml" Target="../ink/ink71.xml"/><Relationship Id="rId135" Type="http://schemas.openxmlformats.org/officeDocument/2006/relationships/image" Target="../media/image62.png"/><Relationship Id="rId151" Type="http://schemas.openxmlformats.org/officeDocument/2006/relationships/image" Target="../media/image70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17.png"/><Relationship Id="rId109" Type="http://schemas.openxmlformats.org/officeDocument/2006/relationships/customXml" Target="../ink/ink60.xml"/><Relationship Id="rId34" Type="http://schemas.openxmlformats.org/officeDocument/2006/relationships/customXml" Target="../ink/ink19.xml"/><Relationship Id="rId50" Type="http://schemas.openxmlformats.org/officeDocument/2006/relationships/image" Target="../media/image20.png"/><Relationship Id="rId55" Type="http://schemas.openxmlformats.org/officeDocument/2006/relationships/customXml" Target="../ink/ink33.xml"/><Relationship Id="rId76" Type="http://schemas.openxmlformats.org/officeDocument/2006/relationships/image" Target="../media/image33.png"/><Relationship Id="rId97" Type="http://schemas.openxmlformats.org/officeDocument/2006/relationships/customXml" Target="../ink/ink54.xml"/><Relationship Id="rId104" Type="http://schemas.openxmlformats.org/officeDocument/2006/relationships/image" Target="../media/image47.png"/><Relationship Id="rId120" Type="http://schemas.openxmlformats.org/officeDocument/2006/relationships/customXml" Target="../ink/ink66.xml"/><Relationship Id="rId125" Type="http://schemas.openxmlformats.org/officeDocument/2006/relationships/image" Target="../media/image57.png"/><Relationship Id="rId141" Type="http://schemas.openxmlformats.org/officeDocument/2006/relationships/image" Target="../media/image65.png"/><Relationship Id="rId146" Type="http://schemas.openxmlformats.org/officeDocument/2006/relationships/customXml" Target="../ink/ink79.xml"/><Relationship Id="rId7" Type="http://schemas.openxmlformats.org/officeDocument/2006/relationships/image" Target="../media/image4.png"/><Relationship Id="rId71" Type="http://schemas.openxmlformats.org/officeDocument/2006/relationships/customXml" Target="../ink/ink41.xml"/><Relationship Id="rId92" Type="http://schemas.openxmlformats.org/officeDocument/2006/relationships/image" Target="../media/image41.png"/><Relationship Id="rId2" Type="http://schemas.openxmlformats.org/officeDocument/2006/relationships/customXml" Target="../ink/ink1.xml"/><Relationship Id="rId29" Type="http://schemas.openxmlformats.org/officeDocument/2006/relationships/image" Target="../media/image13.png"/><Relationship Id="rId24" Type="http://schemas.openxmlformats.org/officeDocument/2006/relationships/image" Target="../media/image11.png"/><Relationship Id="rId40" Type="http://schemas.openxmlformats.org/officeDocument/2006/relationships/customXml" Target="../ink/ink23.xml"/><Relationship Id="rId45" Type="http://schemas.openxmlformats.org/officeDocument/2006/relationships/image" Target="../media/image19.png"/><Relationship Id="rId66" Type="http://schemas.openxmlformats.org/officeDocument/2006/relationships/image" Target="../media/image28.png"/><Relationship Id="rId87" Type="http://schemas.openxmlformats.org/officeDocument/2006/relationships/customXml" Target="../ink/ink49.xml"/><Relationship Id="rId110" Type="http://schemas.openxmlformats.org/officeDocument/2006/relationships/image" Target="../media/image50.png"/><Relationship Id="rId115" Type="http://schemas.openxmlformats.org/officeDocument/2006/relationships/customXml" Target="../ink/ink63.xml"/><Relationship Id="rId131" Type="http://schemas.openxmlformats.org/officeDocument/2006/relationships/image" Target="../media/image60.png"/><Relationship Id="rId136" Type="http://schemas.openxmlformats.org/officeDocument/2006/relationships/customXml" Target="../ink/ink74.xml"/><Relationship Id="rId61" Type="http://schemas.openxmlformats.org/officeDocument/2006/relationships/customXml" Target="../ink/ink36.xml"/><Relationship Id="rId82" Type="http://schemas.openxmlformats.org/officeDocument/2006/relationships/image" Target="../media/image36.png"/><Relationship Id="rId152" Type="http://schemas.openxmlformats.org/officeDocument/2006/relationships/customXml" Target="../ink/ink82.xml"/><Relationship Id="rId19" Type="http://schemas.openxmlformats.org/officeDocument/2006/relationships/customXml" Target="../ink/ink10.xml"/><Relationship Id="rId14" Type="http://schemas.openxmlformats.org/officeDocument/2006/relationships/customXml" Target="../ink/ink7.xml"/><Relationship Id="rId30" Type="http://schemas.openxmlformats.org/officeDocument/2006/relationships/customXml" Target="../ink/ink17.xml"/><Relationship Id="rId35" Type="http://schemas.openxmlformats.org/officeDocument/2006/relationships/customXml" Target="../ink/ink20.xml"/><Relationship Id="rId56" Type="http://schemas.openxmlformats.org/officeDocument/2006/relationships/image" Target="../media/image23.png"/><Relationship Id="rId77" Type="http://schemas.openxmlformats.org/officeDocument/2006/relationships/customXml" Target="../ink/ink44.xml"/><Relationship Id="rId100" Type="http://schemas.openxmlformats.org/officeDocument/2006/relationships/image" Target="../media/image45.png"/><Relationship Id="rId105" Type="http://schemas.openxmlformats.org/officeDocument/2006/relationships/customXml" Target="../ink/ink58.xml"/><Relationship Id="rId126" Type="http://schemas.openxmlformats.org/officeDocument/2006/relationships/customXml" Target="../ink/ink69.xml"/><Relationship Id="rId147" Type="http://schemas.openxmlformats.org/officeDocument/2006/relationships/image" Target="../media/image68.png"/><Relationship Id="rId8" Type="http://schemas.openxmlformats.org/officeDocument/2006/relationships/customXml" Target="../ink/ink4.xml"/><Relationship Id="rId51" Type="http://schemas.openxmlformats.org/officeDocument/2006/relationships/customXml" Target="../ink/ink31.xml"/><Relationship Id="rId72" Type="http://schemas.openxmlformats.org/officeDocument/2006/relationships/image" Target="../media/image31.png"/><Relationship Id="rId93" Type="http://schemas.openxmlformats.org/officeDocument/2006/relationships/customXml" Target="../ink/ink52.xml"/><Relationship Id="rId98" Type="http://schemas.openxmlformats.org/officeDocument/2006/relationships/image" Target="../media/image44.png"/><Relationship Id="rId121" Type="http://schemas.openxmlformats.org/officeDocument/2006/relationships/image" Target="../media/image55.png"/><Relationship Id="rId142" Type="http://schemas.openxmlformats.org/officeDocument/2006/relationships/customXml" Target="../ink/ink77.xml"/><Relationship Id="rId3" Type="http://schemas.openxmlformats.org/officeDocument/2006/relationships/image" Target="../media/image2.png"/><Relationship Id="rId25" Type="http://schemas.openxmlformats.org/officeDocument/2006/relationships/customXml" Target="../ink/ink14.xml"/><Relationship Id="rId46" Type="http://schemas.openxmlformats.org/officeDocument/2006/relationships/customXml" Target="../ink/ink27.xml"/><Relationship Id="rId67" Type="http://schemas.openxmlformats.org/officeDocument/2006/relationships/customXml" Target="../ink/ink39.xml"/><Relationship Id="rId116" Type="http://schemas.openxmlformats.org/officeDocument/2006/relationships/customXml" Target="../ink/ink64.xml"/><Relationship Id="rId137" Type="http://schemas.openxmlformats.org/officeDocument/2006/relationships/image" Target="../media/image63.png"/><Relationship Id="rId20" Type="http://schemas.openxmlformats.org/officeDocument/2006/relationships/customXml" Target="../ink/ink11.xml"/><Relationship Id="rId41" Type="http://schemas.openxmlformats.org/officeDocument/2006/relationships/customXml" Target="../ink/ink24.xml"/><Relationship Id="rId62" Type="http://schemas.openxmlformats.org/officeDocument/2006/relationships/image" Target="../media/image26.png"/><Relationship Id="rId83" Type="http://schemas.openxmlformats.org/officeDocument/2006/relationships/customXml" Target="../ink/ink47.xml"/><Relationship Id="rId88" Type="http://schemas.openxmlformats.org/officeDocument/2006/relationships/image" Target="../media/image39.png"/><Relationship Id="rId111" Type="http://schemas.openxmlformats.org/officeDocument/2006/relationships/customXml" Target="../ink/ink61.xml"/><Relationship Id="rId132" Type="http://schemas.openxmlformats.org/officeDocument/2006/relationships/customXml" Target="../ink/ink72.xml"/><Relationship Id="rId153" Type="http://schemas.openxmlformats.org/officeDocument/2006/relationships/image" Target="../media/image71.png"/><Relationship Id="rId15" Type="http://schemas.openxmlformats.org/officeDocument/2006/relationships/image" Target="../media/image8.png"/><Relationship Id="rId36" Type="http://schemas.openxmlformats.org/officeDocument/2006/relationships/image" Target="../media/image16.png"/><Relationship Id="rId57" Type="http://schemas.openxmlformats.org/officeDocument/2006/relationships/customXml" Target="../ink/ink34.xml"/><Relationship Id="rId106" Type="http://schemas.openxmlformats.org/officeDocument/2006/relationships/image" Target="../media/image48.png"/><Relationship Id="rId127" Type="http://schemas.openxmlformats.org/officeDocument/2006/relationships/image" Target="../media/image58.png"/><Relationship Id="rId10" Type="http://schemas.openxmlformats.org/officeDocument/2006/relationships/customXml" Target="../ink/ink5.xml"/><Relationship Id="rId31" Type="http://schemas.openxmlformats.org/officeDocument/2006/relationships/image" Target="../media/image14.png"/><Relationship Id="rId52" Type="http://schemas.openxmlformats.org/officeDocument/2006/relationships/image" Target="../media/image21.png"/><Relationship Id="rId73" Type="http://schemas.openxmlformats.org/officeDocument/2006/relationships/customXml" Target="../ink/ink42.xml"/><Relationship Id="rId78" Type="http://schemas.openxmlformats.org/officeDocument/2006/relationships/image" Target="../media/image34.png"/><Relationship Id="rId94" Type="http://schemas.openxmlformats.org/officeDocument/2006/relationships/image" Target="../media/image42.png"/><Relationship Id="rId99" Type="http://schemas.openxmlformats.org/officeDocument/2006/relationships/customXml" Target="../ink/ink55.xml"/><Relationship Id="rId101" Type="http://schemas.openxmlformats.org/officeDocument/2006/relationships/customXml" Target="../ink/ink56.xml"/><Relationship Id="rId122" Type="http://schemas.openxmlformats.org/officeDocument/2006/relationships/customXml" Target="../ink/ink67.xml"/><Relationship Id="rId143" Type="http://schemas.openxmlformats.org/officeDocument/2006/relationships/image" Target="../media/image66.png"/><Relationship Id="rId148" Type="http://schemas.openxmlformats.org/officeDocument/2006/relationships/customXml" Target="../ink/ink80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26" Type="http://schemas.openxmlformats.org/officeDocument/2006/relationships/customXml" Target="../ink/ink15.xml"/><Relationship Id="rId47" Type="http://schemas.openxmlformats.org/officeDocument/2006/relationships/customXml" Target="../ink/ink28.xml"/><Relationship Id="rId68" Type="http://schemas.openxmlformats.org/officeDocument/2006/relationships/image" Target="../media/image29.png"/><Relationship Id="rId89" Type="http://schemas.openxmlformats.org/officeDocument/2006/relationships/customXml" Target="../ink/ink50.xml"/><Relationship Id="rId112" Type="http://schemas.openxmlformats.org/officeDocument/2006/relationships/image" Target="../media/image51.png"/><Relationship Id="rId133" Type="http://schemas.openxmlformats.org/officeDocument/2006/relationships/image" Target="../media/image61.png"/><Relationship Id="rId154" Type="http://schemas.openxmlformats.org/officeDocument/2006/relationships/customXml" Target="../ink/ink83.xml"/><Relationship Id="rId16" Type="http://schemas.openxmlformats.org/officeDocument/2006/relationships/customXml" Target="../ink/ink8.xml"/><Relationship Id="rId37" Type="http://schemas.openxmlformats.org/officeDocument/2006/relationships/customXml" Target="../ink/ink21.xml"/><Relationship Id="rId58" Type="http://schemas.openxmlformats.org/officeDocument/2006/relationships/image" Target="../media/image24.png"/><Relationship Id="rId79" Type="http://schemas.openxmlformats.org/officeDocument/2006/relationships/customXml" Target="../ink/ink45.xml"/><Relationship Id="rId102" Type="http://schemas.openxmlformats.org/officeDocument/2006/relationships/image" Target="../media/image46.png"/><Relationship Id="rId123" Type="http://schemas.openxmlformats.org/officeDocument/2006/relationships/image" Target="../media/image56.png"/><Relationship Id="rId144" Type="http://schemas.openxmlformats.org/officeDocument/2006/relationships/customXml" Target="../ink/ink78.xml"/><Relationship Id="rId90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6.xml"/><Relationship Id="rId21" Type="http://schemas.openxmlformats.org/officeDocument/2006/relationships/image" Target="../media/image76.png"/><Relationship Id="rId42" Type="http://schemas.openxmlformats.org/officeDocument/2006/relationships/customXml" Target="../ink/ink104.xml"/><Relationship Id="rId47" Type="http://schemas.openxmlformats.org/officeDocument/2006/relationships/image" Target="../media/image89.png"/><Relationship Id="rId63" Type="http://schemas.openxmlformats.org/officeDocument/2006/relationships/image" Target="../media/image97.png"/><Relationship Id="rId68" Type="http://schemas.openxmlformats.org/officeDocument/2006/relationships/customXml" Target="../ink/ink117.xml"/><Relationship Id="rId84" Type="http://schemas.openxmlformats.org/officeDocument/2006/relationships/customXml" Target="../ink/ink125.xml"/><Relationship Id="rId89" Type="http://schemas.openxmlformats.org/officeDocument/2006/relationships/image" Target="../media/image110.png"/><Relationship Id="rId16" Type="http://schemas.openxmlformats.org/officeDocument/2006/relationships/customXml" Target="../ink/ink91.xml"/><Relationship Id="rId11" Type="http://schemas.openxmlformats.org/officeDocument/2006/relationships/image" Target="../media/image710.png"/><Relationship Id="rId32" Type="http://schemas.openxmlformats.org/officeDocument/2006/relationships/customXml" Target="../ink/ink99.xml"/><Relationship Id="rId37" Type="http://schemas.openxmlformats.org/officeDocument/2006/relationships/image" Target="../media/image84.png"/><Relationship Id="rId53" Type="http://schemas.openxmlformats.org/officeDocument/2006/relationships/image" Target="../media/image92.png"/><Relationship Id="rId58" Type="http://schemas.openxmlformats.org/officeDocument/2006/relationships/customXml" Target="../ink/ink112.xml"/><Relationship Id="rId74" Type="http://schemas.openxmlformats.org/officeDocument/2006/relationships/customXml" Target="../ink/ink120.xml"/><Relationship Id="rId79" Type="http://schemas.openxmlformats.org/officeDocument/2006/relationships/image" Target="../media/image105.png"/><Relationship Id="rId5" Type="http://schemas.openxmlformats.org/officeDocument/2006/relationships/image" Target="../media/image680.png"/><Relationship Id="rId90" Type="http://schemas.openxmlformats.org/officeDocument/2006/relationships/customXml" Target="../ink/ink128.xml"/><Relationship Id="rId95" Type="http://schemas.openxmlformats.org/officeDocument/2006/relationships/image" Target="../media/image113.png"/><Relationship Id="rId22" Type="http://schemas.openxmlformats.org/officeDocument/2006/relationships/customXml" Target="../ink/ink94.xml"/><Relationship Id="rId27" Type="http://schemas.openxmlformats.org/officeDocument/2006/relationships/image" Target="../media/image79.png"/><Relationship Id="rId43" Type="http://schemas.openxmlformats.org/officeDocument/2006/relationships/image" Target="../media/image87.png"/><Relationship Id="rId48" Type="http://schemas.openxmlformats.org/officeDocument/2006/relationships/customXml" Target="../ink/ink107.xml"/><Relationship Id="rId64" Type="http://schemas.openxmlformats.org/officeDocument/2006/relationships/customXml" Target="../ink/ink115.xml"/><Relationship Id="rId69" Type="http://schemas.openxmlformats.org/officeDocument/2006/relationships/image" Target="../media/image100.png"/><Relationship Id="rId80" Type="http://schemas.openxmlformats.org/officeDocument/2006/relationships/customXml" Target="../ink/ink123.xml"/><Relationship Id="rId85" Type="http://schemas.openxmlformats.org/officeDocument/2006/relationships/image" Target="../media/image108.png"/><Relationship Id="rId3" Type="http://schemas.openxmlformats.org/officeDocument/2006/relationships/image" Target="../media/image670.png"/><Relationship Id="rId12" Type="http://schemas.openxmlformats.org/officeDocument/2006/relationships/customXml" Target="../ink/ink89.xml"/><Relationship Id="rId17" Type="http://schemas.openxmlformats.org/officeDocument/2006/relationships/image" Target="../media/image74.png"/><Relationship Id="rId25" Type="http://schemas.openxmlformats.org/officeDocument/2006/relationships/image" Target="../media/image78.png"/><Relationship Id="rId33" Type="http://schemas.openxmlformats.org/officeDocument/2006/relationships/image" Target="../media/image82.png"/><Relationship Id="rId38" Type="http://schemas.openxmlformats.org/officeDocument/2006/relationships/customXml" Target="../ink/ink102.xml"/><Relationship Id="rId46" Type="http://schemas.openxmlformats.org/officeDocument/2006/relationships/customXml" Target="../ink/ink106.xml"/><Relationship Id="rId59" Type="http://schemas.openxmlformats.org/officeDocument/2006/relationships/image" Target="../media/image95.png"/><Relationship Id="rId67" Type="http://schemas.openxmlformats.org/officeDocument/2006/relationships/image" Target="../media/image99.png"/><Relationship Id="rId20" Type="http://schemas.openxmlformats.org/officeDocument/2006/relationships/customXml" Target="../ink/ink93.xml"/><Relationship Id="rId41" Type="http://schemas.openxmlformats.org/officeDocument/2006/relationships/image" Target="../media/image86.png"/><Relationship Id="rId54" Type="http://schemas.openxmlformats.org/officeDocument/2006/relationships/customXml" Target="../ink/ink110.xml"/><Relationship Id="rId62" Type="http://schemas.openxmlformats.org/officeDocument/2006/relationships/customXml" Target="../ink/ink114.xml"/><Relationship Id="rId70" Type="http://schemas.openxmlformats.org/officeDocument/2006/relationships/customXml" Target="../ink/ink118.xml"/><Relationship Id="rId75" Type="http://schemas.openxmlformats.org/officeDocument/2006/relationships/image" Target="../media/image103.png"/><Relationship Id="rId83" Type="http://schemas.openxmlformats.org/officeDocument/2006/relationships/image" Target="../media/image107.png"/><Relationship Id="rId88" Type="http://schemas.openxmlformats.org/officeDocument/2006/relationships/customXml" Target="../ink/ink127.xml"/><Relationship Id="rId91" Type="http://schemas.openxmlformats.org/officeDocument/2006/relationships/image" Target="../media/image111.png"/><Relationship Id="rId96" Type="http://schemas.openxmlformats.org/officeDocument/2006/relationships/customXml" Target="../ink/ink13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6.xml"/><Relationship Id="rId15" Type="http://schemas.openxmlformats.org/officeDocument/2006/relationships/image" Target="../media/image73.png"/><Relationship Id="rId23" Type="http://schemas.openxmlformats.org/officeDocument/2006/relationships/image" Target="../media/image77.png"/><Relationship Id="rId28" Type="http://schemas.openxmlformats.org/officeDocument/2006/relationships/customXml" Target="../ink/ink97.xml"/><Relationship Id="rId36" Type="http://schemas.openxmlformats.org/officeDocument/2006/relationships/customXml" Target="../ink/ink101.xml"/><Relationship Id="rId49" Type="http://schemas.openxmlformats.org/officeDocument/2006/relationships/image" Target="../media/image90.png"/><Relationship Id="rId57" Type="http://schemas.openxmlformats.org/officeDocument/2006/relationships/image" Target="../media/image94.png"/><Relationship Id="rId10" Type="http://schemas.openxmlformats.org/officeDocument/2006/relationships/customXml" Target="../ink/ink88.xml"/><Relationship Id="rId31" Type="http://schemas.openxmlformats.org/officeDocument/2006/relationships/image" Target="../media/image81.png"/><Relationship Id="rId44" Type="http://schemas.openxmlformats.org/officeDocument/2006/relationships/customXml" Target="../ink/ink105.xml"/><Relationship Id="rId52" Type="http://schemas.openxmlformats.org/officeDocument/2006/relationships/customXml" Target="../ink/ink109.xml"/><Relationship Id="rId60" Type="http://schemas.openxmlformats.org/officeDocument/2006/relationships/customXml" Target="../ink/ink113.xml"/><Relationship Id="rId65" Type="http://schemas.openxmlformats.org/officeDocument/2006/relationships/image" Target="../media/image98.png"/><Relationship Id="rId73" Type="http://schemas.openxmlformats.org/officeDocument/2006/relationships/image" Target="../media/image102.png"/><Relationship Id="rId78" Type="http://schemas.openxmlformats.org/officeDocument/2006/relationships/customXml" Target="../ink/ink122.xml"/><Relationship Id="rId81" Type="http://schemas.openxmlformats.org/officeDocument/2006/relationships/image" Target="../media/image106.png"/><Relationship Id="rId86" Type="http://schemas.openxmlformats.org/officeDocument/2006/relationships/customXml" Target="../ink/ink126.xml"/><Relationship Id="rId94" Type="http://schemas.openxmlformats.org/officeDocument/2006/relationships/customXml" Target="../ink/ink130.xml"/><Relationship Id="rId99" Type="http://schemas.openxmlformats.org/officeDocument/2006/relationships/image" Target="../media/image115.png"/><Relationship Id="rId4" Type="http://schemas.openxmlformats.org/officeDocument/2006/relationships/customXml" Target="../ink/ink85.xml"/><Relationship Id="rId9" Type="http://schemas.openxmlformats.org/officeDocument/2006/relationships/image" Target="../media/image700.png"/><Relationship Id="rId13" Type="http://schemas.openxmlformats.org/officeDocument/2006/relationships/image" Target="../media/image720.png"/><Relationship Id="rId18" Type="http://schemas.openxmlformats.org/officeDocument/2006/relationships/customXml" Target="../ink/ink92.xml"/><Relationship Id="rId39" Type="http://schemas.openxmlformats.org/officeDocument/2006/relationships/image" Target="../media/image85.png"/><Relationship Id="rId34" Type="http://schemas.openxmlformats.org/officeDocument/2006/relationships/customXml" Target="../ink/ink100.xml"/><Relationship Id="rId50" Type="http://schemas.openxmlformats.org/officeDocument/2006/relationships/customXml" Target="../ink/ink108.xml"/><Relationship Id="rId55" Type="http://schemas.openxmlformats.org/officeDocument/2006/relationships/image" Target="../media/image93.png"/><Relationship Id="rId76" Type="http://schemas.openxmlformats.org/officeDocument/2006/relationships/customXml" Target="../ink/ink121.xml"/><Relationship Id="rId97" Type="http://schemas.openxmlformats.org/officeDocument/2006/relationships/image" Target="../media/image114.png"/><Relationship Id="rId7" Type="http://schemas.openxmlformats.org/officeDocument/2006/relationships/image" Target="../media/image690.png"/><Relationship Id="rId71" Type="http://schemas.openxmlformats.org/officeDocument/2006/relationships/image" Target="../media/image101.png"/><Relationship Id="rId92" Type="http://schemas.openxmlformats.org/officeDocument/2006/relationships/customXml" Target="../ink/ink129.xml"/><Relationship Id="rId2" Type="http://schemas.openxmlformats.org/officeDocument/2006/relationships/customXml" Target="../ink/ink84.xml"/><Relationship Id="rId29" Type="http://schemas.openxmlformats.org/officeDocument/2006/relationships/image" Target="../media/image80.png"/><Relationship Id="rId24" Type="http://schemas.openxmlformats.org/officeDocument/2006/relationships/customXml" Target="../ink/ink95.xml"/><Relationship Id="rId40" Type="http://schemas.openxmlformats.org/officeDocument/2006/relationships/customXml" Target="../ink/ink103.xml"/><Relationship Id="rId45" Type="http://schemas.openxmlformats.org/officeDocument/2006/relationships/image" Target="../media/image88.png"/><Relationship Id="rId66" Type="http://schemas.openxmlformats.org/officeDocument/2006/relationships/customXml" Target="../ink/ink116.xml"/><Relationship Id="rId87" Type="http://schemas.openxmlformats.org/officeDocument/2006/relationships/image" Target="../media/image109.png"/><Relationship Id="rId61" Type="http://schemas.openxmlformats.org/officeDocument/2006/relationships/image" Target="../media/image96.png"/><Relationship Id="rId82" Type="http://schemas.openxmlformats.org/officeDocument/2006/relationships/customXml" Target="../ink/ink124.xml"/><Relationship Id="rId19" Type="http://schemas.openxmlformats.org/officeDocument/2006/relationships/image" Target="../media/image75.png"/><Relationship Id="rId14" Type="http://schemas.openxmlformats.org/officeDocument/2006/relationships/customXml" Target="../ink/ink90.xml"/><Relationship Id="rId30" Type="http://schemas.openxmlformats.org/officeDocument/2006/relationships/customXml" Target="../ink/ink98.xml"/><Relationship Id="rId35" Type="http://schemas.openxmlformats.org/officeDocument/2006/relationships/image" Target="../media/image83.png"/><Relationship Id="rId56" Type="http://schemas.openxmlformats.org/officeDocument/2006/relationships/customXml" Target="../ink/ink111.xml"/><Relationship Id="rId77" Type="http://schemas.openxmlformats.org/officeDocument/2006/relationships/image" Target="../media/image104.png"/><Relationship Id="rId8" Type="http://schemas.openxmlformats.org/officeDocument/2006/relationships/customXml" Target="../ink/ink87.xml"/><Relationship Id="rId51" Type="http://schemas.openxmlformats.org/officeDocument/2006/relationships/image" Target="../media/image91.png"/><Relationship Id="rId72" Type="http://schemas.openxmlformats.org/officeDocument/2006/relationships/customXml" Target="../ink/ink119.xml"/><Relationship Id="rId93" Type="http://schemas.openxmlformats.org/officeDocument/2006/relationships/image" Target="../media/image112.png"/><Relationship Id="rId98" Type="http://schemas.openxmlformats.org/officeDocument/2006/relationships/customXml" Target="../ink/ink13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5.xml"/><Relationship Id="rId117" Type="http://schemas.openxmlformats.org/officeDocument/2006/relationships/image" Target="../media/image172.png"/><Relationship Id="rId21" Type="http://schemas.openxmlformats.org/officeDocument/2006/relationships/image" Target="../media/image124.png"/><Relationship Id="rId42" Type="http://schemas.openxmlformats.org/officeDocument/2006/relationships/customXml" Target="../ink/ink153.xml"/><Relationship Id="rId47" Type="http://schemas.openxmlformats.org/officeDocument/2006/relationships/image" Target="../media/image137.png"/><Relationship Id="rId63" Type="http://schemas.openxmlformats.org/officeDocument/2006/relationships/image" Target="../media/image145.png"/><Relationship Id="rId68" Type="http://schemas.openxmlformats.org/officeDocument/2006/relationships/customXml" Target="../ink/ink166.xml"/><Relationship Id="rId84" Type="http://schemas.openxmlformats.org/officeDocument/2006/relationships/customXml" Target="../ink/ink174.xml"/><Relationship Id="rId89" Type="http://schemas.openxmlformats.org/officeDocument/2006/relationships/image" Target="../media/image158.png"/><Relationship Id="rId112" Type="http://schemas.openxmlformats.org/officeDocument/2006/relationships/customXml" Target="../ink/ink188.xml"/><Relationship Id="rId16" Type="http://schemas.openxmlformats.org/officeDocument/2006/relationships/customXml" Target="../ink/ink140.xml"/><Relationship Id="rId107" Type="http://schemas.openxmlformats.org/officeDocument/2006/relationships/image" Target="../media/image167.png"/><Relationship Id="rId11" Type="http://schemas.openxmlformats.org/officeDocument/2006/relationships/image" Target="../media/image119.png"/><Relationship Id="rId32" Type="http://schemas.openxmlformats.org/officeDocument/2006/relationships/customXml" Target="../ink/ink148.xml"/><Relationship Id="rId37" Type="http://schemas.openxmlformats.org/officeDocument/2006/relationships/image" Target="../media/image132.png"/><Relationship Id="rId53" Type="http://schemas.openxmlformats.org/officeDocument/2006/relationships/image" Target="../media/image140.png"/><Relationship Id="rId58" Type="http://schemas.openxmlformats.org/officeDocument/2006/relationships/customXml" Target="../ink/ink161.xml"/><Relationship Id="rId74" Type="http://schemas.openxmlformats.org/officeDocument/2006/relationships/customXml" Target="../ink/ink169.xml"/><Relationship Id="rId79" Type="http://schemas.openxmlformats.org/officeDocument/2006/relationships/image" Target="../media/image153.png"/><Relationship Id="rId102" Type="http://schemas.openxmlformats.org/officeDocument/2006/relationships/customXml" Target="../ink/ink183.xml"/><Relationship Id="rId5" Type="http://schemas.openxmlformats.org/officeDocument/2006/relationships/image" Target="../media/image116.png"/><Relationship Id="rId90" Type="http://schemas.openxmlformats.org/officeDocument/2006/relationships/customXml" Target="../ink/ink177.xml"/><Relationship Id="rId95" Type="http://schemas.openxmlformats.org/officeDocument/2006/relationships/image" Target="../media/image161.png"/><Relationship Id="rId22" Type="http://schemas.openxmlformats.org/officeDocument/2006/relationships/customXml" Target="../ink/ink143.xml"/><Relationship Id="rId27" Type="http://schemas.openxmlformats.org/officeDocument/2006/relationships/image" Target="../media/image127.png"/><Relationship Id="rId43" Type="http://schemas.openxmlformats.org/officeDocument/2006/relationships/image" Target="../media/image135.png"/><Relationship Id="rId48" Type="http://schemas.openxmlformats.org/officeDocument/2006/relationships/customXml" Target="../ink/ink156.xml"/><Relationship Id="rId64" Type="http://schemas.openxmlformats.org/officeDocument/2006/relationships/customXml" Target="../ink/ink164.xml"/><Relationship Id="rId69" Type="http://schemas.openxmlformats.org/officeDocument/2006/relationships/image" Target="../media/image148.png"/><Relationship Id="rId113" Type="http://schemas.openxmlformats.org/officeDocument/2006/relationships/image" Target="../media/image170.png"/><Relationship Id="rId118" Type="http://schemas.openxmlformats.org/officeDocument/2006/relationships/customXml" Target="../ink/ink191.xml"/><Relationship Id="rId80" Type="http://schemas.openxmlformats.org/officeDocument/2006/relationships/customXml" Target="../ink/ink172.xml"/><Relationship Id="rId85" Type="http://schemas.openxmlformats.org/officeDocument/2006/relationships/image" Target="../media/image156.png"/><Relationship Id="rId12" Type="http://schemas.openxmlformats.org/officeDocument/2006/relationships/customXml" Target="../ink/ink138.xml"/><Relationship Id="rId17" Type="http://schemas.openxmlformats.org/officeDocument/2006/relationships/image" Target="../media/image122.png"/><Relationship Id="rId33" Type="http://schemas.openxmlformats.org/officeDocument/2006/relationships/image" Target="../media/image130.png"/><Relationship Id="rId38" Type="http://schemas.openxmlformats.org/officeDocument/2006/relationships/customXml" Target="../ink/ink151.xml"/><Relationship Id="rId59" Type="http://schemas.openxmlformats.org/officeDocument/2006/relationships/image" Target="../media/image143.png"/><Relationship Id="rId103" Type="http://schemas.openxmlformats.org/officeDocument/2006/relationships/image" Target="../media/image165.png"/><Relationship Id="rId108" Type="http://schemas.openxmlformats.org/officeDocument/2006/relationships/customXml" Target="../ink/ink186.xml"/><Relationship Id="rId54" Type="http://schemas.openxmlformats.org/officeDocument/2006/relationships/customXml" Target="../ink/ink159.xml"/><Relationship Id="rId70" Type="http://schemas.openxmlformats.org/officeDocument/2006/relationships/customXml" Target="../ink/ink167.xml"/><Relationship Id="rId75" Type="http://schemas.openxmlformats.org/officeDocument/2006/relationships/image" Target="../media/image151.png"/><Relationship Id="rId91" Type="http://schemas.openxmlformats.org/officeDocument/2006/relationships/image" Target="../media/image159.png"/><Relationship Id="rId96" Type="http://schemas.openxmlformats.org/officeDocument/2006/relationships/customXml" Target="../ink/ink18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5.xml"/><Relationship Id="rId23" Type="http://schemas.openxmlformats.org/officeDocument/2006/relationships/image" Target="../media/image125.png"/><Relationship Id="rId28" Type="http://schemas.openxmlformats.org/officeDocument/2006/relationships/customXml" Target="../ink/ink146.xml"/><Relationship Id="rId49" Type="http://schemas.openxmlformats.org/officeDocument/2006/relationships/image" Target="../media/image138.png"/><Relationship Id="rId114" Type="http://schemas.openxmlformats.org/officeDocument/2006/relationships/customXml" Target="../ink/ink189.xml"/><Relationship Id="rId119" Type="http://schemas.openxmlformats.org/officeDocument/2006/relationships/image" Target="../media/image173.png"/><Relationship Id="rId44" Type="http://schemas.openxmlformats.org/officeDocument/2006/relationships/customXml" Target="../ink/ink154.xml"/><Relationship Id="rId60" Type="http://schemas.openxmlformats.org/officeDocument/2006/relationships/customXml" Target="../ink/ink162.xml"/><Relationship Id="rId65" Type="http://schemas.openxmlformats.org/officeDocument/2006/relationships/image" Target="../media/image146.png"/><Relationship Id="rId81" Type="http://schemas.openxmlformats.org/officeDocument/2006/relationships/image" Target="../media/image154.png"/><Relationship Id="rId86" Type="http://schemas.openxmlformats.org/officeDocument/2006/relationships/customXml" Target="../ink/ink175.xml"/><Relationship Id="rId4" Type="http://schemas.openxmlformats.org/officeDocument/2006/relationships/customXml" Target="../ink/ink134.xml"/><Relationship Id="rId9" Type="http://schemas.openxmlformats.org/officeDocument/2006/relationships/image" Target="../media/image118.png"/><Relationship Id="rId13" Type="http://schemas.openxmlformats.org/officeDocument/2006/relationships/image" Target="../media/image120.png"/><Relationship Id="rId18" Type="http://schemas.openxmlformats.org/officeDocument/2006/relationships/customXml" Target="../ink/ink141.xml"/><Relationship Id="rId39" Type="http://schemas.openxmlformats.org/officeDocument/2006/relationships/image" Target="../media/image133.png"/><Relationship Id="rId109" Type="http://schemas.openxmlformats.org/officeDocument/2006/relationships/image" Target="../media/image168.png"/><Relationship Id="rId34" Type="http://schemas.openxmlformats.org/officeDocument/2006/relationships/customXml" Target="../ink/ink149.xml"/><Relationship Id="rId50" Type="http://schemas.openxmlformats.org/officeDocument/2006/relationships/customXml" Target="../ink/ink157.xml"/><Relationship Id="rId55" Type="http://schemas.openxmlformats.org/officeDocument/2006/relationships/image" Target="../media/image141.png"/><Relationship Id="rId76" Type="http://schemas.openxmlformats.org/officeDocument/2006/relationships/customXml" Target="../ink/ink170.xml"/><Relationship Id="rId97" Type="http://schemas.openxmlformats.org/officeDocument/2006/relationships/image" Target="../media/image162.png"/><Relationship Id="rId104" Type="http://schemas.openxmlformats.org/officeDocument/2006/relationships/customXml" Target="../ink/ink184.xml"/><Relationship Id="rId120" Type="http://schemas.openxmlformats.org/officeDocument/2006/relationships/customXml" Target="../ink/ink192.xml"/><Relationship Id="rId7" Type="http://schemas.openxmlformats.org/officeDocument/2006/relationships/image" Target="../media/image117.png"/><Relationship Id="rId71" Type="http://schemas.openxmlformats.org/officeDocument/2006/relationships/image" Target="../media/image149.png"/><Relationship Id="rId92" Type="http://schemas.openxmlformats.org/officeDocument/2006/relationships/customXml" Target="../ink/ink178.xml"/><Relationship Id="rId2" Type="http://schemas.openxmlformats.org/officeDocument/2006/relationships/customXml" Target="../ink/ink133.xml"/><Relationship Id="rId29" Type="http://schemas.openxmlformats.org/officeDocument/2006/relationships/image" Target="../media/image128.png"/><Relationship Id="rId24" Type="http://schemas.openxmlformats.org/officeDocument/2006/relationships/customXml" Target="../ink/ink144.xml"/><Relationship Id="rId40" Type="http://schemas.openxmlformats.org/officeDocument/2006/relationships/customXml" Target="../ink/ink152.xml"/><Relationship Id="rId45" Type="http://schemas.openxmlformats.org/officeDocument/2006/relationships/image" Target="../media/image136.png"/><Relationship Id="rId66" Type="http://schemas.openxmlformats.org/officeDocument/2006/relationships/customXml" Target="../ink/ink165.xml"/><Relationship Id="rId87" Type="http://schemas.openxmlformats.org/officeDocument/2006/relationships/image" Target="../media/image157.png"/><Relationship Id="rId110" Type="http://schemas.openxmlformats.org/officeDocument/2006/relationships/customXml" Target="../ink/ink187.xml"/><Relationship Id="rId115" Type="http://schemas.openxmlformats.org/officeDocument/2006/relationships/image" Target="../media/image171.png"/><Relationship Id="rId61" Type="http://schemas.openxmlformats.org/officeDocument/2006/relationships/image" Target="../media/image144.png"/><Relationship Id="rId82" Type="http://schemas.openxmlformats.org/officeDocument/2006/relationships/customXml" Target="../ink/ink173.xml"/><Relationship Id="rId19" Type="http://schemas.openxmlformats.org/officeDocument/2006/relationships/image" Target="../media/image123.png"/><Relationship Id="rId14" Type="http://schemas.openxmlformats.org/officeDocument/2006/relationships/customXml" Target="../ink/ink139.xml"/><Relationship Id="rId30" Type="http://schemas.openxmlformats.org/officeDocument/2006/relationships/customXml" Target="../ink/ink147.xml"/><Relationship Id="rId35" Type="http://schemas.openxmlformats.org/officeDocument/2006/relationships/image" Target="../media/image131.png"/><Relationship Id="rId56" Type="http://schemas.openxmlformats.org/officeDocument/2006/relationships/customXml" Target="../ink/ink160.xml"/><Relationship Id="rId77" Type="http://schemas.openxmlformats.org/officeDocument/2006/relationships/image" Target="../media/image152.png"/><Relationship Id="rId100" Type="http://schemas.openxmlformats.org/officeDocument/2006/relationships/customXml" Target="../ink/ink182.xml"/><Relationship Id="rId105" Type="http://schemas.openxmlformats.org/officeDocument/2006/relationships/image" Target="../media/image166.png"/><Relationship Id="rId8" Type="http://schemas.openxmlformats.org/officeDocument/2006/relationships/customXml" Target="../ink/ink136.xml"/><Relationship Id="rId51" Type="http://schemas.openxmlformats.org/officeDocument/2006/relationships/image" Target="../media/image139.png"/><Relationship Id="rId72" Type="http://schemas.openxmlformats.org/officeDocument/2006/relationships/customXml" Target="../ink/ink168.xml"/><Relationship Id="rId93" Type="http://schemas.openxmlformats.org/officeDocument/2006/relationships/image" Target="../media/image160.png"/><Relationship Id="rId98" Type="http://schemas.openxmlformats.org/officeDocument/2006/relationships/customXml" Target="../ink/ink181.xml"/><Relationship Id="rId121" Type="http://schemas.openxmlformats.org/officeDocument/2006/relationships/image" Target="../media/image174.png"/><Relationship Id="rId3" Type="http://schemas.openxmlformats.org/officeDocument/2006/relationships/image" Target="../media/image1150.png"/><Relationship Id="rId25" Type="http://schemas.openxmlformats.org/officeDocument/2006/relationships/image" Target="../media/image126.png"/><Relationship Id="rId46" Type="http://schemas.openxmlformats.org/officeDocument/2006/relationships/customXml" Target="../ink/ink155.xml"/><Relationship Id="rId67" Type="http://schemas.openxmlformats.org/officeDocument/2006/relationships/image" Target="../media/image147.png"/><Relationship Id="rId116" Type="http://schemas.openxmlformats.org/officeDocument/2006/relationships/customXml" Target="../ink/ink190.xml"/><Relationship Id="rId20" Type="http://schemas.openxmlformats.org/officeDocument/2006/relationships/customXml" Target="../ink/ink142.xml"/><Relationship Id="rId41" Type="http://schemas.openxmlformats.org/officeDocument/2006/relationships/image" Target="../media/image134.png"/><Relationship Id="rId62" Type="http://schemas.openxmlformats.org/officeDocument/2006/relationships/customXml" Target="../ink/ink163.xml"/><Relationship Id="rId83" Type="http://schemas.openxmlformats.org/officeDocument/2006/relationships/image" Target="../media/image155.png"/><Relationship Id="rId88" Type="http://schemas.openxmlformats.org/officeDocument/2006/relationships/customXml" Target="../ink/ink176.xml"/><Relationship Id="rId111" Type="http://schemas.openxmlformats.org/officeDocument/2006/relationships/image" Target="../media/image169.png"/><Relationship Id="rId15" Type="http://schemas.openxmlformats.org/officeDocument/2006/relationships/image" Target="../media/image121.png"/><Relationship Id="rId36" Type="http://schemas.openxmlformats.org/officeDocument/2006/relationships/customXml" Target="../ink/ink150.xml"/><Relationship Id="rId57" Type="http://schemas.openxmlformats.org/officeDocument/2006/relationships/image" Target="../media/image142.png"/><Relationship Id="rId106" Type="http://schemas.openxmlformats.org/officeDocument/2006/relationships/customXml" Target="../ink/ink185.xml"/><Relationship Id="rId10" Type="http://schemas.openxmlformats.org/officeDocument/2006/relationships/customXml" Target="../ink/ink137.xml"/><Relationship Id="rId31" Type="http://schemas.openxmlformats.org/officeDocument/2006/relationships/image" Target="../media/image129.png"/><Relationship Id="rId52" Type="http://schemas.openxmlformats.org/officeDocument/2006/relationships/customXml" Target="../ink/ink158.xml"/><Relationship Id="rId73" Type="http://schemas.openxmlformats.org/officeDocument/2006/relationships/image" Target="../media/image150.png"/><Relationship Id="rId78" Type="http://schemas.openxmlformats.org/officeDocument/2006/relationships/customXml" Target="../ink/ink171.xml"/><Relationship Id="rId94" Type="http://schemas.openxmlformats.org/officeDocument/2006/relationships/customXml" Target="../ink/ink179.xml"/><Relationship Id="rId99" Type="http://schemas.openxmlformats.org/officeDocument/2006/relationships/image" Target="../media/image163.png"/><Relationship Id="rId101" Type="http://schemas.openxmlformats.org/officeDocument/2006/relationships/image" Target="../media/image16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customXml" Target="../ink/ink193.xml"/><Relationship Id="rId7" Type="http://schemas.openxmlformats.org/officeDocument/2006/relationships/customXml" Target="../ink/ink195.xml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6.png"/><Relationship Id="rId5" Type="http://schemas.openxmlformats.org/officeDocument/2006/relationships/customXml" Target="../ink/ink194.xml"/><Relationship Id="rId10" Type="http://schemas.openxmlformats.org/officeDocument/2006/relationships/image" Target="../media/image178.png"/><Relationship Id="rId4" Type="http://schemas.openxmlformats.org/officeDocument/2006/relationships/image" Target="../media/image175.png"/><Relationship Id="rId9" Type="http://schemas.openxmlformats.org/officeDocument/2006/relationships/customXml" Target="../ink/ink196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2.png"/><Relationship Id="rId21" Type="http://schemas.openxmlformats.org/officeDocument/2006/relationships/image" Target="../media/image184.png"/><Relationship Id="rId63" Type="http://schemas.openxmlformats.org/officeDocument/2006/relationships/image" Target="../media/image205.png"/><Relationship Id="rId159" Type="http://schemas.openxmlformats.org/officeDocument/2006/relationships/customXml" Target="../ink/ink277.xml"/><Relationship Id="rId170" Type="http://schemas.openxmlformats.org/officeDocument/2006/relationships/image" Target="../media/image257.png"/><Relationship Id="rId191" Type="http://schemas.openxmlformats.org/officeDocument/2006/relationships/customXml" Target="../ink/ink293.xml"/><Relationship Id="rId205" Type="http://schemas.openxmlformats.org/officeDocument/2006/relationships/customXml" Target="../ink/ink300.xml"/><Relationship Id="rId226" Type="http://schemas.openxmlformats.org/officeDocument/2006/relationships/image" Target="../media/image285.png"/><Relationship Id="rId247" Type="http://schemas.openxmlformats.org/officeDocument/2006/relationships/customXml" Target="../ink/ink321.xml"/><Relationship Id="rId107" Type="http://schemas.openxmlformats.org/officeDocument/2006/relationships/image" Target="../media/image227.png"/><Relationship Id="rId11" Type="http://schemas.openxmlformats.org/officeDocument/2006/relationships/image" Target="../media/image179.png"/><Relationship Id="rId32" Type="http://schemas.openxmlformats.org/officeDocument/2006/relationships/customXml" Target="../ink/ink212.xml"/><Relationship Id="rId53" Type="http://schemas.openxmlformats.org/officeDocument/2006/relationships/image" Target="../media/image200.png"/><Relationship Id="rId74" Type="http://schemas.openxmlformats.org/officeDocument/2006/relationships/customXml" Target="../ink/ink233.xml"/><Relationship Id="rId128" Type="http://schemas.openxmlformats.org/officeDocument/2006/relationships/customXml" Target="../ink/ink260.xml"/><Relationship Id="rId149" Type="http://schemas.openxmlformats.org/officeDocument/2006/relationships/customXml" Target="../ink/ink272.xml"/><Relationship Id="rId5" Type="http://schemas.openxmlformats.org/officeDocument/2006/relationships/image" Target="../media/image1760.png"/><Relationship Id="rId95" Type="http://schemas.openxmlformats.org/officeDocument/2006/relationships/image" Target="../media/image221.png"/><Relationship Id="rId160" Type="http://schemas.openxmlformats.org/officeDocument/2006/relationships/image" Target="../media/image252.png"/><Relationship Id="rId181" Type="http://schemas.openxmlformats.org/officeDocument/2006/relationships/customXml" Target="../ink/ink288.xml"/><Relationship Id="rId216" Type="http://schemas.openxmlformats.org/officeDocument/2006/relationships/image" Target="../media/image280.png"/><Relationship Id="rId237" Type="http://schemas.openxmlformats.org/officeDocument/2006/relationships/customXml" Target="../ink/ink316.xml"/><Relationship Id="rId258" Type="http://schemas.openxmlformats.org/officeDocument/2006/relationships/image" Target="../media/image301.png"/><Relationship Id="rId22" Type="http://schemas.openxmlformats.org/officeDocument/2006/relationships/customXml" Target="../ink/ink207.xml"/><Relationship Id="rId43" Type="http://schemas.openxmlformats.org/officeDocument/2006/relationships/image" Target="../media/image195.png"/><Relationship Id="rId64" Type="http://schemas.openxmlformats.org/officeDocument/2006/relationships/customXml" Target="../ink/ink228.xml"/><Relationship Id="rId118" Type="http://schemas.openxmlformats.org/officeDocument/2006/relationships/customXml" Target="../ink/ink255.xml"/><Relationship Id="rId139" Type="http://schemas.openxmlformats.org/officeDocument/2006/relationships/customXml" Target="../ink/ink266.xml"/><Relationship Id="rId85" Type="http://schemas.openxmlformats.org/officeDocument/2006/relationships/image" Target="../media/image216.png"/><Relationship Id="rId150" Type="http://schemas.openxmlformats.org/officeDocument/2006/relationships/image" Target="../media/image247.png"/><Relationship Id="rId171" Type="http://schemas.openxmlformats.org/officeDocument/2006/relationships/customXml" Target="../ink/ink283.xml"/><Relationship Id="rId192" Type="http://schemas.openxmlformats.org/officeDocument/2006/relationships/image" Target="../media/image268.png"/><Relationship Id="rId206" Type="http://schemas.openxmlformats.org/officeDocument/2006/relationships/image" Target="../media/image275.png"/><Relationship Id="rId227" Type="http://schemas.openxmlformats.org/officeDocument/2006/relationships/customXml" Target="../ink/ink311.xml"/><Relationship Id="rId248" Type="http://schemas.openxmlformats.org/officeDocument/2006/relationships/image" Target="../media/image296.png"/><Relationship Id="rId12" Type="http://schemas.openxmlformats.org/officeDocument/2006/relationships/customXml" Target="../ink/ink202.xml"/><Relationship Id="rId33" Type="http://schemas.openxmlformats.org/officeDocument/2006/relationships/image" Target="../media/image190.png"/><Relationship Id="rId108" Type="http://schemas.openxmlformats.org/officeDocument/2006/relationships/customXml" Target="../ink/ink250.xml"/><Relationship Id="rId129" Type="http://schemas.openxmlformats.org/officeDocument/2006/relationships/image" Target="../media/image238.png"/><Relationship Id="rId54" Type="http://schemas.openxmlformats.org/officeDocument/2006/relationships/customXml" Target="../ink/ink223.xml"/><Relationship Id="rId75" Type="http://schemas.openxmlformats.org/officeDocument/2006/relationships/image" Target="../media/image211.png"/><Relationship Id="rId96" Type="http://schemas.openxmlformats.org/officeDocument/2006/relationships/customXml" Target="../ink/ink244.xml"/><Relationship Id="rId140" Type="http://schemas.openxmlformats.org/officeDocument/2006/relationships/customXml" Target="../ink/ink267.xml"/><Relationship Id="rId161" Type="http://schemas.openxmlformats.org/officeDocument/2006/relationships/customXml" Target="../ink/ink278.xml"/><Relationship Id="rId182" Type="http://schemas.openxmlformats.org/officeDocument/2006/relationships/image" Target="../media/image263.png"/><Relationship Id="rId217" Type="http://schemas.openxmlformats.org/officeDocument/2006/relationships/customXml" Target="../ink/ink306.xml"/><Relationship Id="rId6" Type="http://schemas.openxmlformats.org/officeDocument/2006/relationships/customXml" Target="../ink/ink199.xml"/><Relationship Id="rId238" Type="http://schemas.openxmlformats.org/officeDocument/2006/relationships/image" Target="../media/image291.png"/><Relationship Id="rId259" Type="http://schemas.openxmlformats.org/officeDocument/2006/relationships/customXml" Target="../ink/ink327.xml"/><Relationship Id="rId23" Type="http://schemas.openxmlformats.org/officeDocument/2006/relationships/image" Target="../media/image185.png"/><Relationship Id="rId119" Type="http://schemas.openxmlformats.org/officeDocument/2006/relationships/image" Target="../media/image233.png"/><Relationship Id="rId44" Type="http://schemas.openxmlformats.org/officeDocument/2006/relationships/customXml" Target="../ink/ink218.xml"/><Relationship Id="rId65" Type="http://schemas.openxmlformats.org/officeDocument/2006/relationships/image" Target="../media/image206.png"/><Relationship Id="rId86" Type="http://schemas.openxmlformats.org/officeDocument/2006/relationships/customXml" Target="../ink/ink239.xml"/><Relationship Id="rId130" Type="http://schemas.openxmlformats.org/officeDocument/2006/relationships/customXml" Target="../ink/ink261.xml"/><Relationship Id="rId151" Type="http://schemas.openxmlformats.org/officeDocument/2006/relationships/customXml" Target="../ink/ink273.xml"/><Relationship Id="rId172" Type="http://schemas.openxmlformats.org/officeDocument/2006/relationships/image" Target="../media/image258.png"/><Relationship Id="rId193" Type="http://schemas.openxmlformats.org/officeDocument/2006/relationships/customXml" Target="../ink/ink294.xml"/><Relationship Id="rId207" Type="http://schemas.openxmlformats.org/officeDocument/2006/relationships/customXml" Target="../ink/ink301.xml"/><Relationship Id="rId228" Type="http://schemas.openxmlformats.org/officeDocument/2006/relationships/image" Target="../media/image286.png"/><Relationship Id="rId249" Type="http://schemas.openxmlformats.org/officeDocument/2006/relationships/customXml" Target="../ink/ink322.xml"/><Relationship Id="rId13" Type="http://schemas.openxmlformats.org/officeDocument/2006/relationships/image" Target="../media/image180.png"/><Relationship Id="rId109" Type="http://schemas.openxmlformats.org/officeDocument/2006/relationships/image" Target="../media/image228.png"/><Relationship Id="rId260" Type="http://schemas.openxmlformats.org/officeDocument/2006/relationships/image" Target="../media/image302.png"/><Relationship Id="rId34" Type="http://schemas.openxmlformats.org/officeDocument/2006/relationships/customXml" Target="../ink/ink213.xml"/><Relationship Id="rId55" Type="http://schemas.openxmlformats.org/officeDocument/2006/relationships/image" Target="../media/image201.png"/><Relationship Id="rId76" Type="http://schemas.openxmlformats.org/officeDocument/2006/relationships/customXml" Target="../ink/ink234.xml"/><Relationship Id="rId97" Type="http://schemas.openxmlformats.org/officeDocument/2006/relationships/image" Target="../media/image222.png"/><Relationship Id="rId120" Type="http://schemas.openxmlformats.org/officeDocument/2006/relationships/customXml" Target="../ink/ink256.xml"/><Relationship Id="rId141" Type="http://schemas.openxmlformats.org/officeDocument/2006/relationships/image" Target="../media/image243.png"/><Relationship Id="rId7" Type="http://schemas.openxmlformats.org/officeDocument/2006/relationships/image" Target="../media/image1770.png"/><Relationship Id="rId162" Type="http://schemas.openxmlformats.org/officeDocument/2006/relationships/image" Target="../media/image253.png"/><Relationship Id="rId183" Type="http://schemas.openxmlformats.org/officeDocument/2006/relationships/customXml" Target="../ink/ink289.xml"/><Relationship Id="rId218" Type="http://schemas.openxmlformats.org/officeDocument/2006/relationships/image" Target="../media/image281.png"/><Relationship Id="rId239" Type="http://schemas.openxmlformats.org/officeDocument/2006/relationships/customXml" Target="../ink/ink317.xml"/><Relationship Id="rId250" Type="http://schemas.openxmlformats.org/officeDocument/2006/relationships/image" Target="../media/image297.png"/><Relationship Id="rId24" Type="http://schemas.openxmlformats.org/officeDocument/2006/relationships/customXml" Target="../ink/ink208.xml"/><Relationship Id="rId45" Type="http://schemas.openxmlformats.org/officeDocument/2006/relationships/image" Target="../media/image196.png"/><Relationship Id="rId66" Type="http://schemas.openxmlformats.org/officeDocument/2006/relationships/customXml" Target="../ink/ink229.xml"/><Relationship Id="rId87" Type="http://schemas.openxmlformats.org/officeDocument/2006/relationships/image" Target="../media/image217.png"/><Relationship Id="rId110" Type="http://schemas.openxmlformats.org/officeDocument/2006/relationships/customXml" Target="../ink/ink251.xml"/><Relationship Id="rId131" Type="http://schemas.openxmlformats.org/officeDocument/2006/relationships/image" Target="../media/image239.png"/><Relationship Id="rId152" Type="http://schemas.openxmlformats.org/officeDocument/2006/relationships/image" Target="../media/image248.png"/><Relationship Id="rId173" Type="http://schemas.openxmlformats.org/officeDocument/2006/relationships/customXml" Target="../ink/ink284.xml"/><Relationship Id="rId194" Type="http://schemas.openxmlformats.org/officeDocument/2006/relationships/image" Target="../media/image269.png"/><Relationship Id="rId208" Type="http://schemas.openxmlformats.org/officeDocument/2006/relationships/image" Target="../media/image276.png"/><Relationship Id="rId229" Type="http://schemas.openxmlformats.org/officeDocument/2006/relationships/customXml" Target="../ink/ink312.xml"/><Relationship Id="rId240" Type="http://schemas.openxmlformats.org/officeDocument/2006/relationships/image" Target="../media/image292.png"/><Relationship Id="rId261" Type="http://schemas.openxmlformats.org/officeDocument/2006/relationships/customXml" Target="../ink/ink328.xml"/><Relationship Id="rId14" Type="http://schemas.openxmlformats.org/officeDocument/2006/relationships/customXml" Target="../ink/ink203.xml"/><Relationship Id="rId35" Type="http://schemas.openxmlformats.org/officeDocument/2006/relationships/image" Target="../media/image191.png"/><Relationship Id="rId56" Type="http://schemas.openxmlformats.org/officeDocument/2006/relationships/customXml" Target="../ink/ink224.xml"/><Relationship Id="rId77" Type="http://schemas.openxmlformats.org/officeDocument/2006/relationships/image" Target="../media/image212.png"/><Relationship Id="rId100" Type="http://schemas.openxmlformats.org/officeDocument/2006/relationships/customXml" Target="../ink/ink246.xml"/><Relationship Id="rId8" Type="http://schemas.openxmlformats.org/officeDocument/2006/relationships/customXml" Target="../ink/ink200.xml"/><Relationship Id="rId98" Type="http://schemas.openxmlformats.org/officeDocument/2006/relationships/customXml" Target="../ink/ink245.xml"/><Relationship Id="rId121" Type="http://schemas.openxmlformats.org/officeDocument/2006/relationships/image" Target="../media/image234.png"/><Relationship Id="rId142" Type="http://schemas.openxmlformats.org/officeDocument/2006/relationships/customXml" Target="../ink/ink268.xml"/><Relationship Id="rId163" Type="http://schemas.openxmlformats.org/officeDocument/2006/relationships/customXml" Target="../ink/ink279.xml"/><Relationship Id="rId184" Type="http://schemas.openxmlformats.org/officeDocument/2006/relationships/image" Target="../media/image264.png"/><Relationship Id="rId219" Type="http://schemas.openxmlformats.org/officeDocument/2006/relationships/customXml" Target="../ink/ink307.xml"/><Relationship Id="rId230" Type="http://schemas.openxmlformats.org/officeDocument/2006/relationships/image" Target="../media/image287.png"/><Relationship Id="rId251" Type="http://schemas.openxmlformats.org/officeDocument/2006/relationships/customXml" Target="../ink/ink323.xml"/><Relationship Id="rId25" Type="http://schemas.openxmlformats.org/officeDocument/2006/relationships/image" Target="../media/image186.png"/><Relationship Id="rId46" Type="http://schemas.openxmlformats.org/officeDocument/2006/relationships/customXml" Target="../ink/ink219.xml"/><Relationship Id="rId67" Type="http://schemas.openxmlformats.org/officeDocument/2006/relationships/image" Target="../media/image207.png"/><Relationship Id="rId88" Type="http://schemas.openxmlformats.org/officeDocument/2006/relationships/customXml" Target="../ink/ink240.xml"/><Relationship Id="rId111" Type="http://schemas.openxmlformats.org/officeDocument/2006/relationships/image" Target="../media/image229.png"/><Relationship Id="rId132" Type="http://schemas.openxmlformats.org/officeDocument/2006/relationships/customXml" Target="../ink/ink262.xml"/><Relationship Id="rId153" Type="http://schemas.openxmlformats.org/officeDocument/2006/relationships/customXml" Target="../ink/ink274.xml"/><Relationship Id="rId174" Type="http://schemas.openxmlformats.org/officeDocument/2006/relationships/image" Target="../media/image259.png"/><Relationship Id="rId195" Type="http://schemas.openxmlformats.org/officeDocument/2006/relationships/customXml" Target="../ink/ink295.xml"/><Relationship Id="rId209" Type="http://schemas.openxmlformats.org/officeDocument/2006/relationships/customXml" Target="../ink/ink302.xml"/><Relationship Id="rId220" Type="http://schemas.openxmlformats.org/officeDocument/2006/relationships/image" Target="../media/image282.png"/><Relationship Id="rId241" Type="http://schemas.openxmlformats.org/officeDocument/2006/relationships/customXml" Target="../ink/ink318.xml"/><Relationship Id="rId15" Type="http://schemas.openxmlformats.org/officeDocument/2006/relationships/image" Target="../media/image181.png"/><Relationship Id="rId36" Type="http://schemas.openxmlformats.org/officeDocument/2006/relationships/customXml" Target="../ink/ink214.xml"/><Relationship Id="rId57" Type="http://schemas.openxmlformats.org/officeDocument/2006/relationships/image" Target="../media/image202.png"/><Relationship Id="rId262" Type="http://schemas.openxmlformats.org/officeDocument/2006/relationships/image" Target="../media/image303.png"/><Relationship Id="rId78" Type="http://schemas.openxmlformats.org/officeDocument/2006/relationships/customXml" Target="../ink/ink235.xml"/><Relationship Id="rId99" Type="http://schemas.openxmlformats.org/officeDocument/2006/relationships/image" Target="../media/image223.png"/><Relationship Id="rId101" Type="http://schemas.openxmlformats.org/officeDocument/2006/relationships/image" Target="../media/image224.png"/><Relationship Id="rId122" Type="http://schemas.openxmlformats.org/officeDocument/2006/relationships/customXml" Target="../ink/ink257.xml"/><Relationship Id="rId143" Type="http://schemas.openxmlformats.org/officeDocument/2006/relationships/customXml" Target="../ink/ink269.xml"/><Relationship Id="rId164" Type="http://schemas.openxmlformats.org/officeDocument/2006/relationships/image" Target="../media/image254.png"/><Relationship Id="rId185" Type="http://schemas.openxmlformats.org/officeDocument/2006/relationships/customXml" Target="../ink/ink290.xml"/><Relationship Id="rId9" Type="http://schemas.openxmlformats.org/officeDocument/2006/relationships/image" Target="../media/image1780.png"/><Relationship Id="rId210" Type="http://schemas.openxmlformats.org/officeDocument/2006/relationships/image" Target="../media/image277.png"/><Relationship Id="rId26" Type="http://schemas.openxmlformats.org/officeDocument/2006/relationships/customXml" Target="../ink/ink209.xml"/><Relationship Id="rId231" Type="http://schemas.openxmlformats.org/officeDocument/2006/relationships/customXml" Target="../ink/ink313.xml"/><Relationship Id="rId252" Type="http://schemas.openxmlformats.org/officeDocument/2006/relationships/image" Target="../media/image298.png"/><Relationship Id="rId47" Type="http://schemas.openxmlformats.org/officeDocument/2006/relationships/image" Target="../media/image197.png"/><Relationship Id="rId68" Type="http://schemas.openxmlformats.org/officeDocument/2006/relationships/customXml" Target="../ink/ink230.xml"/><Relationship Id="rId89" Type="http://schemas.openxmlformats.org/officeDocument/2006/relationships/image" Target="../media/image218.png"/><Relationship Id="rId112" Type="http://schemas.openxmlformats.org/officeDocument/2006/relationships/customXml" Target="../ink/ink252.xml"/><Relationship Id="rId133" Type="http://schemas.openxmlformats.org/officeDocument/2006/relationships/image" Target="../media/image240.png"/><Relationship Id="rId154" Type="http://schemas.openxmlformats.org/officeDocument/2006/relationships/image" Target="../media/image249.png"/><Relationship Id="rId175" Type="http://schemas.openxmlformats.org/officeDocument/2006/relationships/customXml" Target="../ink/ink285.xml"/><Relationship Id="rId196" Type="http://schemas.openxmlformats.org/officeDocument/2006/relationships/image" Target="../media/image270.png"/><Relationship Id="rId200" Type="http://schemas.openxmlformats.org/officeDocument/2006/relationships/image" Target="../media/image272.png"/><Relationship Id="rId16" Type="http://schemas.openxmlformats.org/officeDocument/2006/relationships/customXml" Target="../ink/ink204.xml"/><Relationship Id="rId221" Type="http://schemas.openxmlformats.org/officeDocument/2006/relationships/customXml" Target="../ink/ink308.xml"/><Relationship Id="rId242" Type="http://schemas.openxmlformats.org/officeDocument/2006/relationships/image" Target="../media/image293.png"/><Relationship Id="rId263" Type="http://schemas.openxmlformats.org/officeDocument/2006/relationships/customXml" Target="../ink/ink329.xml"/><Relationship Id="rId37" Type="http://schemas.openxmlformats.org/officeDocument/2006/relationships/image" Target="../media/image192.png"/><Relationship Id="rId58" Type="http://schemas.openxmlformats.org/officeDocument/2006/relationships/customXml" Target="../ink/ink225.xml"/><Relationship Id="rId79" Type="http://schemas.openxmlformats.org/officeDocument/2006/relationships/image" Target="../media/image213.png"/><Relationship Id="rId102" Type="http://schemas.openxmlformats.org/officeDocument/2006/relationships/customXml" Target="../ink/ink247.xml"/><Relationship Id="rId123" Type="http://schemas.openxmlformats.org/officeDocument/2006/relationships/image" Target="../media/image235.png"/><Relationship Id="rId144" Type="http://schemas.openxmlformats.org/officeDocument/2006/relationships/image" Target="../media/image244.png"/><Relationship Id="rId90" Type="http://schemas.openxmlformats.org/officeDocument/2006/relationships/customXml" Target="../ink/ink241.xml"/><Relationship Id="rId165" Type="http://schemas.openxmlformats.org/officeDocument/2006/relationships/customXml" Target="../ink/ink280.xml"/><Relationship Id="rId186" Type="http://schemas.openxmlformats.org/officeDocument/2006/relationships/image" Target="../media/image265.png"/><Relationship Id="rId211" Type="http://schemas.openxmlformats.org/officeDocument/2006/relationships/customXml" Target="../ink/ink303.xml"/><Relationship Id="rId232" Type="http://schemas.openxmlformats.org/officeDocument/2006/relationships/image" Target="../media/image288.png"/><Relationship Id="rId253" Type="http://schemas.openxmlformats.org/officeDocument/2006/relationships/customXml" Target="../ink/ink324.xml"/><Relationship Id="rId27" Type="http://schemas.openxmlformats.org/officeDocument/2006/relationships/image" Target="../media/image187.png"/><Relationship Id="rId48" Type="http://schemas.openxmlformats.org/officeDocument/2006/relationships/customXml" Target="../ink/ink220.xml"/><Relationship Id="rId69" Type="http://schemas.openxmlformats.org/officeDocument/2006/relationships/image" Target="../media/image208.png"/><Relationship Id="rId113" Type="http://schemas.openxmlformats.org/officeDocument/2006/relationships/image" Target="../media/image230.png"/><Relationship Id="rId134" Type="http://schemas.openxmlformats.org/officeDocument/2006/relationships/customXml" Target="../ink/ink263.xml"/><Relationship Id="rId80" Type="http://schemas.openxmlformats.org/officeDocument/2006/relationships/customXml" Target="../ink/ink236.xml"/><Relationship Id="rId155" Type="http://schemas.openxmlformats.org/officeDocument/2006/relationships/customXml" Target="../ink/ink275.xml"/><Relationship Id="rId176" Type="http://schemas.openxmlformats.org/officeDocument/2006/relationships/image" Target="../media/image260.png"/><Relationship Id="rId197" Type="http://schemas.openxmlformats.org/officeDocument/2006/relationships/customXml" Target="../ink/ink296.xml"/><Relationship Id="rId201" Type="http://schemas.openxmlformats.org/officeDocument/2006/relationships/customXml" Target="../ink/ink298.xml"/><Relationship Id="rId222" Type="http://schemas.openxmlformats.org/officeDocument/2006/relationships/image" Target="../media/image283.png"/><Relationship Id="rId243" Type="http://schemas.openxmlformats.org/officeDocument/2006/relationships/customXml" Target="../ink/ink319.xml"/><Relationship Id="rId264" Type="http://schemas.openxmlformats.org/officeDocument/2006/relationships/image" Target="../media/image304.png"/><Relationship Id="rId17" Type="http://schemas.openxmlformats.org/officeDocument/2006/relationships/image" Target="../media/image182.png"/><Relationship Id="rId38" Type="http://schemas.openxmlformats.org/officeDocument/2006/relationships/customXml" Target="../ink/ink215.xml"/><Relationship Id="rId59" Type="http://schemas.openxmlformats.org/officeDocument/2006/relationships/image" Target="../media/image203.png"/><Relationship Id="rId103" Type="http://schemas.openxmlformats.org/officeDocument/2006/relationships/image" Target="../media/image225.png"/><Relationship Id="rId124" Type="http://schemas.openxmlformats.org/officeDocument/2006/relationships/customXml" Target="../ink/ink258.xml"/><Relationship Id="rId70" Type="http://schemas.openxmlformats.org/officeDocument/2006/relationships/customXml" Target="../ink/ink231.xml"/><Relationship Id="rId91" Type="http://schemas.openxmlformats.org/officeDocument/2006/relationships/image" Target="../media/image219.png"/><Relationship Id="rId145" Type="http://schemas.openxmlformats.org/officeDocument/2006/relationships/customXml" Target="../ink/ink270.xml"/><Relationship Id="rId166" Type="http://schemas.openxmlformats.org/officeDocument/2006/relationships/image" Target="../media/image255.png"/><Relationship Id="rId187" Type="http://schemas.openxmlformats.org/officeDocument/2006/relationships/customXml" Target="../ink/ink291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278.png"/><Relationship Id="rId233" Type="http://schemas.openxmlformats.org/officeDocument/2006/relationships/customXml" Target="../ink/ink314.xml"/><Relationship Id="rId254" Type="http://schemas.openxmlformats.org/officeDocument/2006/relationships/image" Target="../media/image299.png"/><Relationship Id="rId28" Type="http://schemas.openxmlformats.org/officeDocument/2006/relationships/customXml" Target="../ink/ink210.xml"/><Relationship Id="rId49" Type="http://schemas.openxmlformats.org/officeDocument/2006/relationships/image" Target="../media/image198.png"/><Relationship Id="rId114" Type="http://schemas.openxmlformats.org/officeDocument/2006/relationships/customXml" Target="../ink/ink253.xml"/><Relationship Id="rId60" Type="http://schemas.openxmlformats.org/officeDocument/2006/relationships/customXml" Target="../ink/ink226.xml"/><Relationship Id="rId81" Type="http://schemas.openxmlformats.org/officeDocument/2006/relationships/image" Target="../media/image214.png"/><Relationship Id="rId135" Type="http://schemas.openxmlformats.org/officeDocument/2006/relationships/image" Target="../media/image241.png"/><Relationship Id="rId156" Type="http://schemas.openxmlformats.org/officeDocument/2006/relationships/image" Target="../media/image250.png"/><Relationship Id="rId177" Type="http://schemas.openxmlformats.org/officeDocument/2006/relationships/customXml" Target="../ink/ink286.xml"/><Relationship Id="rId198" Type="http://schemas.openxmlformats.org/officeDocument/2006/relationships/image" Target="../media/image271.png"/><Relationship Id="rId202" Type="http://schemas.openxmlformats.org/officeDocument/2006/relationships/image" Target="../media/image273.png"/><Relationship Id="rId223" Type="http://schemas.openxmlformats.org/officeDocument/2006/relationships/customXml" Target="../ink/ink309.xml"/><Relationship Id="rId244" Type="http://schemas.openxmlformats.org/officeDocument/2006/relationships/image" Target="../media/image294.png"/><Relationship Id="rId18" Type="http://schemas.openxmlformats.org/officeDocument/2006/relationships/customXml" Target="../ink/ink205.xml"/><Relationship Id="rId39" Type="http://schemas.openxmlformats.org/officeDocument/2006/relationships/image" Target="../media/image193.png"/><Relationship Id="rId50" Type="http://schemas.openxmlformats.org/officeDocument/2006/relationships/customXml" Target="../ink/ink221.xml"/><Relationship Id="rId104" Type="http://schemas.openxmlformats.org/officeDocument/2006/relationships/customXml" Target="../ink/ink248.xml"/><Relationship Id="rId125" Type="http://schemas.openxmlformats.org/officeDocument/2006/relationships/image" Target="../media/image236.png"/><Relationship Id="rId146" Type="http://schemas.openxmlformats.org/officeDocument/2006/relationships/image" Target="../media/image245.png"/><Relationship Id="rId167" Type="http://schemas.openxmlformats.org/officeDocument/2006/relationships/customXml" Target="../ink/ink281.xml"/><Relationship Id="rId188" Type="http://schemas.openxmlformats.org/officeDocument/2006/relationships/image" Target="../media/image266.png"/><Relationship Id="rId71" Type="http://schemas.openxmlformats.org/officeDocument/2006/relationships/image" Target="../media/image209.png"/><Relationship Id="rId92" Type="http://schemas.openxmlformats.org/officeDocument/2006/relationships/customXml" Target="../ink/ink242.xml"/><Relationship Id="rId213" Type="http://schemas.openxmlformats.org/officeDocument/2006/relationships/customXml" Target="../ink/ink304.xml"/><Relationship Id="rId234" Type="http://schemas.openxmlformats.org/officeDocument/2006/relationships/image" Target="../media/image289.png"/><Relationship Id="rId2" Type="http://schemas.openxmlformats.org/officeDocument/2006/relationships/customXml" Target="../ink/ink197.xml"/><Relationship Id="rId29" Type="http://schemas.openxmlformats.org/officeDocument/2006/relationships/image" Target="../media/image188.png"/><Relationship Id="rId255" Type="http://schemas.openxmlformats.org/officeDocument/2006/relationships/customXml" Target="../ink/ink325.xml"/><Relationship Id="rId40" Type="http://schemas.openxmlformats.org/officeDocument/2006/relationships/customXml" Target="../ink/ink216.xml"/><Relationship Id="rId115" Type="http://schemas.openxmlformats.org/officeDocument/2006/relationships/image" Target="../media/image231.png"/><Relationship Id="rId136" Type="http://schemas.openxmlformats.org/officeDocument/2006/relationships/customXml" Target="../ink/ink264.xml"/><Relationship Id="rId157" Type="http://schemas.openxmlformats.org/officeDocument/2006/relationships/customXml" Target="../ink/ink276.xml"/><Relationship Id="rId178" Type="http://schemas.openxmlformats.org/officeDocument/2006/relationships/image" Target="../media/image261.png"/><Relationship Id="rId61" Type="http://schemas.openxmlformats.org/officeDocument/2006/relationships/image" Target="../media/image204.png"/><Relationship Id="rId82" Type="http://schemas.openxmlformats.org/officeDocument/2006/relationships/customXml" Target="../ink/ink237.xml"/><Relationship Id="rId199" Type="http://schemas.openxmlformats.org/officeDocument/2006/relationships/customXml" Target="../ink/ink297.xml"/><Relationship Id="rId203" Type="http://schemas.openxmlformats.org/officeDocument/2006/relationships/customXml" Target="../ink/ink299.xml"/><Relationship Id="rId19" Type="http://schemas.openxmlformats.org/officeDocument/2006/relationships/image" Target="../media/image183.png"/><Relationship Id="rId224" Type="http://schemas.openxmlformats.org/officeDocument/2006/relationships/image" Target="../media/image284.png"/><Relationship Id="rId245" Type="http://schemas.openxmlformats.org/officeDocument/2006/relationships/customXml" Target="../ink/ink320.xml"/><Relationship Id="rId30" Type="http://schemas.openxmlformats.org/officeDocument/2006/relationships/customXml" Target="../ink/ink211.xml"/><Relationship Id="rId105" Type="http://schemas.openxmlformats.org/officeDocument/2006/relationships/image" Target="../media/image226.png"/><Relationship Id="rId126" Type="http://schemas.openxmlformats.org/officeDocument/2006/relationships/customXml" Target="../ink/ink259.xml"/><Relationship Id="rId147" Type="http://schemas.openxmlformats.org/officeDocument/2006/relationships/customXml" Target="../ink/ink271.xml"/><Relationship Id="rId168" Type="http://schemas.openxmlformats.org/officeDocument/2006/relationships/image" Target="../media/image256.png"/><Relationship Id="rId51" Type="http://schemas.openxmlformats.org/officeDocument/2006/relationships/image" Target="../media/image199.png"/><Relationship Id="rId72" Type="http://schemas.openxmlformats.org/officeDocument/2006/relationships/customXml" Target="../ink/ink232.xml"/><Relationship Id="rId93" Type="http://schemas.openxmlformats.org/officeDocument/2006/relationships/image" Target="../media/image220.png"/><Relationship Id="rId189" Type="http://schemas.openxmlformats.org/officeDocument/2006/relationships/customXml" Target="../ink/ink292.xml"/><Relationship Id="rId3" Type="http://schemas.openxmlformats.org/officeDocument/2006/relationships/image" Target="../media/image1750.png"/><Relationship Id="rId214" Type="http://schemas.openxmlformats.org/officeDocument/2006/relationships/image" Target="../media/image279.png"/><Relationship Id="rId235" Type="http://schemas.openxmlformats.org/officeDocument/2006/relationships/customXml" Target="../ink/ink315.xml"/><Relationship Id="rId256" Type="http://schemas.openxmlformats.org/officeDocument/2006/relationships/image" Target="../media/image300.png"/><Relationship Id="rId116" Type="http://schemas.openxmlformats.org/officeDocument/2006/relationships/customXml" Target="../ink/ink254.xml"/><Relationship Id="rId137" Type="http://schemas.openxmlformats.org/officeDocument/2006/relationships/image" Target="../media/image242.png"/><Relationship Id="rId158" Type="http://schemas.openxmlformats.org/officeDocument/2006/relationships/image" Target="../media/image251.png"/><Relationship Id="rId20" Type="http://schemas.openxmlformats.org/officeDocument/2006/relationships/customXml" Target="../ink/ink206.xml"/><Relationship Id="rId41" Type="http://schemas.openxmlformats.org/officeDocument/2006/relationships/image" Target="../media/image194.png"/><Relationship Id="rId62" Type="http://schemas.openxmlformats.org/officeDocument/2006/relationships/customXml" Target="../ink/ink227.xml"/><Relationship Id="rId83" Type="http://schemas.openxmlformats.org/officeDocument/2006/relationships/image" Target="../media/image215.png"/><Relationship Id="rId179" Type="http://schemas.openxmlformats.org/officeDocument/2006/relationships/customXml" Target="../ink/ink287.xml"/><Relationship Id="rId190" Type="http://schemas.openxmlformats.org/officeDocument/2006/relationships/image" Target="../media/image267.png"/><Relationship Id="rId204" Type="http://schemas.openxmlformats.org/officeDocument/2006/relationships/image" Target="../media/image274.png"/><Relationship Id="rId225" Type="http://schemas.openxmlformats.org/officeDocument/2006/relationships/customXml" Target="../ink/ink310.xml"/><Relationship Id="rId246" Type="http://schemas.openxmlformats.org/officeDocument/2006/relationships/image" Target="../media/image295.png"/><Relationship Id="rId106" Type="http://schemas.openxmlformats.org/officeDocument/2006/relationships/customXml" Target="../ink/ink249.xml"/><Relationship Id="rId127" Type="http://schemas.openxmlformats.org/officeDocument/2006/relationships/image" Target="../media/image237.png"/><Relationship Id="rId10" Type="http://schemas.openxmlformats.org/officeDocument/2006/relationships/customXml" Target="../ink/ink201.xml"/><Relationship Id="rId31" Type="http://schemas.openxmlformats.org/officeDocument/2006/relationships/image" Target="../media/image189.png"/><Relationship Id="rId52" Type="http://schemas.openxmlformats.org/officeDocument/2006/relationships/customXml" Target="../ink/ink222.xml"/><Relationship Id="rId73" Type="http://schemas.openxmlformats.org/officeDocument/2006/relationships/image" Target="../media/image210.png"/><Relationship Id="rId94" Type="http://schemas.openxmlformats.org/officeDocument/2006/relationships/customXml" Target="../ink/ink243.xml"/><Relationship Id="rId148" Type="http://schemas.openxmlformats.org/officeDocument/2006/relationships/image" Target="../media/image246.png"/><Relationship Id="rId169" Type="http://schemas.openxmlformats.org/officeDocument/2006/relationships/customXml" Target="../ink/ink282.xml"/><Relationship Id="rId4" Type="http://schemas.openxmlformats.org/officeDocument/2006/relationships/customXml" Target="../ink/ink198.xml"/><Relationship Id="rId180" Type="http://schemas.openxmlformats.org/officeDocument/2006/relationships/image" Target="../media/image262.png"/><Relationship Id="rId215" Type="http://schemas.openxmlformats.org/officeDocument/2006/relationships/customXml" Target="../ink/ink305.xml"/><Relationship Id="rId236" Type="http://schemas.openxmlformats.org/officeDocument/2006/relationships/image" Target="../media/image290.png"/><Relationship Id="rId257" Type="http://schemas.openxmlformats.org/officeDocument/2006/relationships/customXml" Target="../ink/ink326.xml"/><Relationship Id="rId42" Type="http://schemas.openxmlformats.org/officeDocument/2006/relationships/customXml" Target="../ink/ink217.xml"/><Relationship Id="rId84" Type="http://schemas.openxmlformats.org/officeDocument/2006/relationships/customXml" Target="../ink/ink238.xml"/><Relationship Id="rId138" Type="http://schemas.openxmlformats.org/officeDocument/2006/relationships/customXml" Target="../ink/ink265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2.png"/><Relationship Id="rId21" Type="http://schemas.openxmlformats.org/officeDocument/2006/relationships/image" Target="../media/image314.png"/><Relationship Id="rId42" Type="http://schemas.openxmlformats.org/officeDocument/2006/relationships/customXml" Target="../ink/ink350.xml"/><Relationship Id="rId63" Type="http://schemas.openxmlformats.org/officeDocument/2006/relationships/image" Target="../media/image335.png"/><Relationship Id="rId84" Type="http://schemas.openxmlformats.org/officeDocument/2006/relationships/customXml" Target="../ink/ink371.xml"/><Relationship Id="rId138" Type="http://schemas.openxmlformats.org/officeDocument/2006/relationships/customXml" Target="../ink/ink398.xml"/><Relationship Id="rId159" Type="http://schemas.openxmlformats.org/officeDocument/2006/relationships/image" Target="../media/image383.png"/><Relationship Id="rId170" Type="http://schemas.openxmlformats.org/officeDocument/2006/relationships/customXml" Target="../ink/ink414.xml"/><Relationship Id="rId191" Type="http://schemas.openxmlformats.org/officeDocument/2006/relationships/image" Target="../media/image399.png"/><Relationship Id="rId107" Type="http://schemas.openxmlformats.org/officeDocument/2006/relationships/image" Target="../media/image357.png"/><Relationship Id="rId11" Type="http://schemas.openxmlformats.org/officeDocument/2006/relationships/image" Target="../media/image309.png"/><Relationship Id="rId32" Type="http://schemas.openxmlformats.org/officeDocument/2006/relationships/customXml" Target="../ink/ink345.xml"/><Relationship Id="rId53" Type="http://schemas.openxmlformats.org/officeDocument/2006/relationships/image" Target="../media/image330.png"/><Relationship Id="rId74" Type="http://schemas.openxmlformats.org/officeDocument/2006/relationships/customXml" Target="../ink/ink366.xml"/><Relationship Id="rId128" Type="http://schemas.openxmlformats.org/officeDocument/2006/relationships/customXml" Target="../ink/ink393.xml"/><Relationship Id="rId149" Type="http://schemas.openxmlformats.org/officeDocument/2006/relationships/image" Target="../media/image378.png"/><Relationship Id="rId5" Type="http://schemas.openxmlformats.org/officeDocument/2006/relationships/image" Target="../media/image306.png"/><Relationship Id="rId95" Type="http://schemas.openxmlformats.org/officeDocument/2006/relationships/image" Target="../media/image351.png"/><Relationship Id="rId160" Type="http://schemas.openxmlformats.org/officeDocument/2006/relationships/customXml" Target="../ink/ink409.xml"/><Relationship Id="rId181" Type="http://schemas.openxmlformats.org/officeDocument/2006/relationships/image" Target="../media/image394.png"/><Relationship Id="rId22" Type="http://schemas.openxmlformats.org/officeDocument/2006/relationships/customXml" Target="../ink/ink340.xml"/><Relationship Id="rId43" Type="http://schemas.openxmlformats.org/officeDocument/2006/relationships/image" Target="../media/image325.png"/><Relationship Id="rId64" Type="http://schemas.openxmlformats.org/officeDocument/2006/relationships/customXml" Target="../ink/ink361.xml"/><Relationship Id="rId118" Type="http://schemas.openxmlformats.org/officeDocument/2006/relationships/customXml" Target="../ink/ink388.xml"/><Relationship Id="rId139" Type="http://schemas.openxmlformats.org/officeDocument/2006/relationships/image" Target="../media/image373.png"/><Relationship Id="rId85" Type="http://schemas.openxmlformats.org/officeDocument/2006/relationships/image" Target="../media/image346.png"/><Relationship Id="rId150" Type="http://schemas.openxmlformats.org/officeDocument/2006/relationships/customXml" Target="../ink/ink404.xml"/><Relationship Id="rId171" Type="http://schemas.openxmlformats.org/officeDocument/2006/relationships/image" Target="../media/image389.png"/><Relationship Id="rId192" Type="http://schemas.openxmlformats.org/officeDocument/2006/relationships/customXml" Target="../ink/ink425.xml"/><Relationship Id="rId12" Type="http://schemas.openxmlformats.org/officeDocument/2006/relationships/customXml" Target="../ink/ink335.xml"/><Relationship Id="rId33" Type="http://schemas.openxmlformats.org/officeDocument/2006/relationships/image" Target="../media/image320.png"/><Relationship Id="rId108" Type="http://schemas.openxmlformats.org/officeDocument/2006/relationships/customXml" Target="../ink/ink383.xml"/><Relationship Id="rId129" Type="http://schemas.openxmlformats.org/officeDocument/2006/relationships/image" Target="../media/image368.png"/><Relationship Id="rId54" Type="http://schemas.openxmlformats.org/officeDocument/2006/relationships/customXml" Target="../ink/ink356.xml"/><Relationship Id="rId75" Type="http://schemas.openxmlformats.org/officeDocument/2006/relationships/image" Target="../media/image341.png"/><Relationship Id="rId96" Type="http://schemas.openxmlformats.org/officeDocument/2006/relationships/customXml" Target="../ink/ink377.xml"/><Relationship Id="rId140" Type="http://schemas.openxmlformats.org/officeDocument/2006/relationships/customXml" Target="../ink/ink399.xml"/><Relationship Id="rId161" Type="http://schemas.openxmlformats.org/officeDocument/2006/relationships/image" Target="../media/image384.png"/><Relationship Id="rId182" Type="http://schemas.openxmlformats.org/officeDocument/2006/relationships/customXml" Target="../ink/ink420.xml"/><Relationship Id="rId6" Type="http://schemas.openxmlformats.org/officeDocument/2006/relationships/customXml" Target="../ink/ink332.xml"/><Relationship Id="rId23" Type="http://schemas.openxmlformats.org/officeDocument/2006/relationships/image" Target="../media/image315.png"/><Relationship Id="rId119" Type="http://schemas.openxmlformats.org/officeDocument/2006/relationships/image" Target="../media/image363.png"/><Relationship Id="rId44" Type="http://schemas.openxmlformats.org/officeDocument/2006/relationships/customXml" Target="../ink/ink351.xml"/><Relationship Id="rId65" Type="http://schemas.openxmlformats.org/officeDocument/2006/relationships/image" Target="../media/image336.png"/><Relationship Id="rId86" Type="http://schemas.openxmlformats.org/officeDocument/2006/relationships/customXml" Target="../ink/ink372.xml"/><Relationship Id="rId130" Type="http://schemas.openxmlformats.org/officeDocument/2006/relationships/customXml" Target="../ink/ink394.xml"/><Relationship Id="rId151" Type="http://schemas.openxmlformats.org/officeDocument/2006/relationships/image" Target="../media/image379.png"/><Relationship Id="rId172" Type="http://schemas.openxmlformats.org/officeDocument/2006/relationships/customXml" Target="../ink/ink415.xml"/><Relationship Id="rId193" Type="http://schemas.openxmlformats.org/officeDocument/2006/relationships/image" Target="../media/image400.png"/><Relationship Id="rId13" Type="http://schemas.openxmlformats.org/officeDocument/2006/relationships/image" Target="../media/image310.png"/><Relationship Id="rId109" Type="http://schemas.openxmlformats.org/officeDocument/2006/relationships/image" Target="../media/image358.png"/><Relationship Id="rId34" Type="http://schemas.openxmlformats.org/officeDocument/2006/relationships/customXml" Target="../ink/ink346.xml"/><Relationship Id="rId55" Type="http://schemas.openxmlformats.org/officeDocument/2006/relationships/image" Target="../media/image331.png"/><Relationship Id="rId76" Type="http://schemas.openxmlformats.org/officeDocument/2006/relationships/customXml" Target="../ink/ink367.xml"/><Relationship Id="rId97" Type="http://schemas.openxmlformats.org/officeDocument/2006/relationships/image" Target="../media/image352.png"/><Relationship Id="rId120" Type="http://schemas.openxmlformats.org/officeDocument/2006/relationships/customXml" Target="../ink/ink389.xml"/><Relationship Id="rId141" Type="http://schemas.openxmlformats.org/officeDocument/2006/relationships/image" Target="../media/image374.png"/><Relationship Id="rId7" Type="http://schemas.openxmlformats.org/officeDocument/2006/relationships/image" Target="../media/image307.png"/><Relationship Id="rId71" Type="http://schemas.openxmlformats.org/officeDocument/2006/relationships/image" Target="../media/image339.png"/><Relationship Id="rId92" Type="http://schemas.openxmlformats.org/officeDocument/2006/relationships/customXml" Target="../ink/ink375.xml"/><Relationship Id="rId162" Type="http://schemas.openxmlformats.org/officeDocument/2006/relationships/customXml" Target="../ink/ink410.xml"/><Relationship Id="rId183" Type="http://schemas.openxmlformats.org/officeDocument/2006/relationships/image" Target="../media/image395.png"/><Relationship Id="rId2" Type="http://schemas.openxmlformats.org/officeDocument/2006/relationships/customXml" Target="../ink/ink330.xml"/><Relationship Id="rId29" Type="http://schemas.openxmlformats.org/officeDocument/2006/relationships/image" Target="../media/image318.png"/><Relationship Id="rId24" Type="http://schemas.openxmlformats.org/officeDocument/2006/relationships/customXml" Target="../ink/ink341.xml"/><Relationship Id="rId40" Type="http://schemas.openxmlformats.org/officeDocument/2006/relationships/customXml" Target="../ink/ink349.xml"/><Relationship Id="rId45" Type="http://schemas.openxmlformats.org/officeDocument/2006/relationships/image" Target="../media/image326.png"/><Relationship Id="rId66" Type="http://schemas.openxmlformats.org/officeDocument/2006/relationships/customXml" Target="../ink/ink362.xml"/><Relationship Id="rId87" Type="http://schemas.openxmlformats.org/officeDocument/2006/relationships/image" Target="../media/image347.png"/><Relationship Id="rId110" Type="http://schemas.openxmlformats.org/officeDocument/2006/relationships/customXml" Target="../ink/ink384.xml"/><Relationship Id="rId115" Type="http://schemas.openxmlformats.org/officeDocument/2006/relationships/image" Target="../media/image361.png"/><Relationship Id="rId131" Type="http://schemas.openxmlformats.org/officeDocument/2006/relationships/image" Target="../media/image369.png"/><Relationship Id="rId136" Type="http://schemas.openxmlformats.org/officeDocument/2006/relationships/customXml" Target="../ink/ink397.xml"/><Relationship Id="rId157" Type="http://schemas.openxmlformats.org/officeDocument/2006/relationships/image" Target="../media/image382.png"/><Relationship Id="rId178" Type="http://schemas.openxmlformats.org/officeDocument/2006/relationships/customXml" Target="../ink/ink418.xml"/><Relationship Id="rId61" Type="http://schemas.openxmlformats.org/officeDocument/2006/relationships/image" Target="../media/image334.png"/><Relationship Id="rId82" Type="http://schemas.openxmlformats.org/officeDocument/2006/relationships/customXml" Target="../ink/ink370.xml"/><Relationship Id="rId152" Type="http://schemas.openxmlformats.org/officeDocument/2006/relationships/customXml" Target="../ink/ink405.xml"/><Relationship Id="rId173" Type="http://schemas.openxmlformats.org/officeDocument/2006/relationships/image" Target="../media/image390.png"/><Relationship Id="rId194" Type="http://schemas.openxmlformats.org/officeDocument/2006/relationships/customXml" Target="../ink/ink426.xml"/><Relationship Id="rId19" Type="http://schemas.openxmlformats.org/officeDocument/2006/relationships/image" Target="../media/image313.png"/><Relationship Id="rId14" Type="http://schemas.openxmlformats.org/officeDocument/2006/relationships/customXml" Target="../ink/ink336.xml"/><Relationship Id="rId30" Type="http://schemas.openxmlformats.org/officeDocument/2006/relationships/customXml" Target="../ink/ink344.xml"/><Relationship Id="rId35" Type="http://schemas.openxmlformats.org/officeDocument/2006/relationships/image" Target="../media/image321.png"/><Relationship Id="rId56" Type="http://schemas.openxmlformats.org/officeDocument/2006/relationships/customXml" Target="../ink/ink357.xml"/><Relationship Id="rId77" Type="http://schemas.openxmlformats.org/officeDocument/2006/relationships/image" Target="../media/image342.png"/><Relationship Id="rId100" Type="http://schemas.openxmlformats.org/officeDocument/2006/relationships/customXml" Target="../ink/ink379.xml"/><Relationship Id="rId105" Type="http://schemas.openxmlformats.org/officeDocument/2006/relationships/image" Target="../media/image356.png"/><Relationship Id="rId126" Type="http://schemas.openxmlformats.org/officeDocument/2006/relationships/customXml" Target="../ink/ink392.xml"/><Relationship Id="rId147" Type="http://schemas.openxmlformats.org/officeDocument/2006/relationships/image" Target="../media/image377.png"/><Relationship Id="rId168" Type="http://schemas.openxmlformats.org/officeDocument/2006/relationships/customXml" Target="../ink/ink413.xml"/><Relationship Id="rId8" Type="http://schemas.openxmlformats.org/officeDocument/2006/relationships/customXml" Target="../ink/ink333.xml"/><Relationship Id="rId51" Type="http://schemas.openxmlformats.org/officeDocument/2006/relationships/image" Target="../media/image329.png"/><Relationship Id="rId72" Type="http://schemas.openxmlformats.org/officeDocument/2006/relationships/customXml" Target="../ink/ink365.xml"/><Relationship Id="rId93" Type="http://schemas.openxmlformats.org/officeDocument/2006/relationships/image" Target="../media/image350.png"/><Relationship Id="rId98" Type="http://schemas.openxmlformats.org/officeDocument/2006/relationships/customXml" Target="../ink/ink378.xml"/><Relationship Id="rId121" Type="http://schemas.openxmlformats.org/officeDocument/2006/relationships/image" Target="../media/image364.png"/><Relationship Id="rId142" Type="http://schemas.openxmlformats.org/officeDocument/2006/relationships/customXml" Target="../ink/ink400.xml"/><Relationship Id="rId163" Type="http://schemas.openxmlformats.org/officeDocument/2006/relationships/image" Target="../media/image385.png"/><Relationship Id="rId184" Type="http://schemas.openxmlformats.org/officeDocument/2006/relationships/customXml" Target="../ink/ink421.xml"/><Relationship Id="rId189" Type="http://schemas.openxmlformats.org/officeDocument/2006/relationships/image" Target="../media/image398.png"/><Relationship Id="rId3" Type="http://schemas.openxmlformats.org/officeDocument/2006/relationships/image" Target="../media/image305.png"/><Relationship Id="rId25" Type="http://schemas.openxmlformats.org/officeDocument/2006/relationships/image" Target="../media/image316.png"/><Relationship Id="rId46" Type="http://schemas.openxmlformats.org/officeDocument/2006/relationships/customXml" Target="../ink/ink352.xml"/><Relationship Id="rId67" Type="http://schemas.openxmlformats.org/officeDocument/2006/relationships/image" Target="../media/image337.png"/><Relationship Id="rId116" Type="http://schemas.openxmlformats.org/officeDocument/2006/relationships/customXml" Target="../ink/ink387.xml"/><Relationship Id="rId137" Type="http://schemas.openxmlformats.org/officeDocument/2006/relationships/image" Target="../media/image372.png"/><Relationship Id="rId158" Type="http://schemas.openxmlformats.org/officeDocument/2006/relationships/customXml" Target="../ink/ink408.xml"/><Relationship Id="rId20" Type="http://schemas.openxmlformats.org/officeDocument/2006/relationships/customXml" Target="../ink/ink339.xml"/><Relationship Id="rId41" Type="http://schemas.openxmlformats.org/officeDocument/2006/relationships/image" Target="../media/image324.png"/><Relationship Id="rId62" Type="http://schemas.openxmlformats.org/officeDocument/2006/relationships/customXml" Target="../ink/ink360.xml"/><Relationship Id="rId83" Type="http://schemas.openxmlformats.org/officeDocument/2006/relationships/image" Target="../media/image345.png"/><Relationship Id="rId88" Type="http://schemas.openxmlformats.org/officeDocument/2006/relationships/customXml" Target="../ink/ink373.xml"/><Relationship Id="rId111" Type="http://schemas.openxmlformats.org/officeDocument/2006/relationships/image" Target="../media/image359.png"/><Relationship Id="rId132" Type="http://schemas.openxmlformats.org/officeDocument/2006/relationships/customXml" Target="../ink/ink395.xml"/><Relationship Id="rId153" Type="http://schemas.openxmlformats.org/officeDocument/2006/relationships/image" Target="../media/image380.png"/><Relationship Id="rId174" Type="http://schemas.openxmlformats.org/officeDocument/2006/relationships/customXml" Target="../ink/ink416.xml"/><Relationship Id="rId179" Type="http://schemas.openxmlformats.org/officeDocument/2006/relationships/image" Target="../media/image393.png"/><Relationship Id="rId195" Type="http://schemas.openxmlformats.org/officeDocument/2006/relationships/image" Target="../media/image401.png"/><Relationship Id="rId190" Type="http://schemas.openxmlformats.org/officeDocument/2006/relationships/customXml" Target="../ink/ink424.xml"/><Relationship Id="rId15" Type="http://schemas.openxmlformats.org/officeDocument/2006/relationships/image" Target="../media/image311.png"/><Relationship Id="rId36" Type="http://schemas.openxmlformats.org/officeDocument/2006/relationships/customXml" Target="../ink/ink347.xml"/><Relationship Id="rId57" Type="http://schemas.openxmlformats.org/officeDocument/2006/relationships/image" Target="../media/image332.png"/><Relationship Id="rId106" Type="http://schemas.openxmlformats.org/officeDocument/2006/relationships/customXml" Target="../ink/ink382.xml"/><Relationship Id="rId127" Type="http://schemas.openxmlformats.org/officeDocument/2006/relationships/image" Target="../media/image367.png"/><Relationship Id="rId10" Type="http://schemas.openxmlformats.org/officeDocument/2006/relationships/customXml" Target="../ink/ink334.xml"/><Relationship Id="rId31" Type="http://schemas.openxmlformats.org/officeDocument/2006/relationships/image" Target="../media/image319.png"/><Relationship Id="rId52" Type="http://schemas.openxmlformats.org/officeDocument/2006/relationships/customXml" Target="../ink/ink355.xml"/><Relationship Id="rId73" Type="http://schemas.openxmlformats.org/officeDocument/2006/relationships/image" Target="../media/image340.png"/><Relationship Id="rId78" Type="http://schemas.openxmlformats.org/officeDocument/2006/relationships/customXml" Target="../ink/ink368.xml"/><Relationship Id="rId94" Type="http://schemas.openxmlformats.org/officeDocument/2006/relationships/customXml" Target="../ink/ink376.xml"/><Relationship Id="rId99" Type="http://schemas.openxmlformats.org/officeDocument/2006/relationships/image" Target="../media/image353.png"/><Relationship Id="rId101" Type="http://schemas.openxmlformats.org/officeDocument/2006/relationships/image" Target="../media/image354.png"/><Relationship Id="rId122" Type="http://schemas.openxmlformats.org/officeDocument/2006/relationships/customXml" Target="../ink/ink390.xml"/><Relationship Id="rId143" Type="http://schemas.openxmlformats.org/officeDocument/2006/relationships/image" Target="../media/image375.png"/><Relationship Id="rId148" Type="http://schemas.openxmlformats.org/officeDocument/2006/relationships/customXml" Target="../ink/ink403.xml"/><Relationship Id="rId164" Type="http://schemas.openxmlformats.org/officeDocument/2006/relationships/customXml" Target="../ink/ink411.xml"/><Relationship Id="rId169" Type="http://schemas.openxmlformats.org/officeDocument/2006/relationships/image" Target="../media/image388.png"/><Relationship Id="rId185" Type="http://schemas.openxmlformats.org/officeDocument/2006/relationships/image" Target="../media/image396.png"/><Relationship Id="rId4" Type="http://schemas.openxmlformats.org/officeDocument/2006/relationships/customXml" Target="../ink/ink331.xml"/><Relationship Id="rId9" Type="http://schemas.openxmlformats.org/officeDocument/2006/relationships/image" Target="../media/image308.png"/><Relationship Id="rId180" Type="http://schemas.openxmlformats.org/officeDocument/2006/relationships/customXml" Target="../ink/ink419.xml"/><Relationship Id="rId26" Type="http://schemas.openxmlformats.org/officeDocument/2006/relationships/customXml" Target="../ink/ink342.xml"/><Relationship Id="rId47" Type="http://schemas.openxmlformats.org/officeDocument/2006/relationships/image" Target="../media/image327.png"/><Relationship Id="rId68" Type="http://schemas.openxmlformats.org/officeDocument/2006/relationships/customXml" Target="../ink/ink363.xml"/><Relationship Id="rId89" Type="http://schemas.openxmlformats.org/officeDocument/2006/relationships/image" Target="../media/image348.png"/><Relationship Id="rId112" Type="http://schemas.openxmlformats.org/officeDocument/2006/relationships/customXml" Target="../ink/ink385.xml"/><Relationship Id="rId133" Type="http://schemas.openxmlformats.org/officeDocument/2006/relationships/image" Target="../media/image370.png"/><Relationship Id="rId154" Type="http://schemas.openxmlformats.org/officeDocument/2006/relationships/customXml" Target="../ink/ink406.xml"/><Relationship Id="rId175" Type="http://schemas.openxmlformats.org/officeDocument/2006/relationships/image" Target="../media/image391.png"/><Relationship Id="rId196" Type="http://schemas.openxmlformats.org/officeDocument/2006/relationships/customXml" Target="../ink/ink427.xml"/><Relationship Id="rId16" Type="http://schemas.openxmlformats.org/officeDocument/2006/relationships/customXml" Target="../ink/ink337.xml"/><Relationship Id="rId37" Type="http://schemas.openxmlformats.org/officeDocument/2006/relationships/image" Target="../media/image322.png"/><Relationship Id="rId58" Type="http://schemas.openxmlformats.org/officeDocument/2006/relationships/customXml" Target="../ink/ink358.xml"/><Relationship Id="rId79" Type="http://schemas.openxmlformats.org/officeDocument/2006/relationships/image" Target="../media/image343.png"/><Relationship Id="rId102" Type="http://schemas.openxmlformats.org/officeDocument/2006/relationships/customXml" Target="../ink/ink380.xml"/><Relationship Id="rId123" Type="http://schemas.openxmlformats.org/officeDocument/2006/relationships/image" Target="../media/image365.png"/><Relationship Id="rId144" Type="http://schemas.openxmlformats.org/officeDocument/2006/relationships/customXml" Target="../ink/ink401.xml"/><Relationship Id="rId90" Type="http://schemas.openxmlformats.org/officeDocument/2006/relationships/customXml" Target="../ink/ink374.xml"/><Relationship Id="rId165" Type="http://schemas.openxmlformats.org/officeDocument/2006/relationships/image" Target="../media/image386.png"/><Relationship Id="rId186" Type="http://schemas.openxmlformats.org/officeDocument/2006/relationships/customXml" Target="../ink/ink422.xml"/><Relationship Id="rId27" Type="http://schemas.openxmlformats.org/officeDocument/2006/relationships/image" Target="../media/image317.png"/><Relationship Id="rId48" Type="http://schemas.openxmlformats.org/officeDocument/2006/relationships/customXml" Target="../ink/ink353.xml"/><Relationship Id="rId69" Type="http://schemas.openxmlformats.org/officeDocument/2006/relationships/image" Target="../media/image338.png"/><Relationship Id="rId113" Type="http://schemas.openxmlformats.org/officeDocument/2006/relationships/image" Target="../media/image360.png"/><Relationship Id="rId134" Type="http://schemas.openxmlformats.org/officeDocument/2006/relationships/customXml" Target="../ink/ink396.xml"/><Relationship Id="rId80" Type="http://schemas.openxmlformats.org/officeDocument/2006/relationships/customXml" Target="../ink/ink369.xml"/><Relationship Id="rId155" Type="http://schemas.openxmlformats.org/officeDocument/2006/relationships/image" Target="../media/image381.png"/><Relationship Id="rId176" Type="http://schemas.openxmlformats.org/officeDocument/2006/relationships/customXml" Target="../ink/ink417.xml"/><Relationship Id="rId197" Type="http://schemas.openxmlformats.org/officeDocument/2006/relationships/image" Target="../media/image402.png"/><Relationship Id="rId17" Type="http://schemas.openxmlformats.org/officeDocument/2006/relationships/image" Target="../media/image312.png"/><Relationship Id="rId38" Type="http://schemas.openxmlformats.org/officeDocument/2006/relationships/customXml" Target="../ink/ink348.xml"/><Relationship Id="rId59" Type="http://schemas.openxmlformats.org/officeDocument/2006/relationships/image" Target="../media/image333.png"/><Relationship Id="rId103" Type="http://schemas.openxmlformats.org/officeDocument/2006/relationships/image" Target="../media/image355.png"/><Relationship Id="rId124" Type="http://schemas.openxmlformats.org/officeDocument/2006/relationships/customXml" Target="../ink/ink391.xml"/><Relationship Id="rId70" Type="http://schemas.openxmlformats.org/officeDocument/2006/relationships/customXml" Target="../ink/ink364.xml"/><Relationship Id="rId91" Type="http://schemas.openxmlformats.org/officeDocument/2006/relationships/image" Target="../media/image349.png"/><Relationship Id="rId145" Type="http://schemas.openxmlformats.org/officeDocument/2006/relationships/image" Target="../media/image376.png"/><Relationship Id="rId166" Type="http://schemas.openxmlformats.org/officeDocument/2006/relationships/customXml" Target="../ink/ink412.xml"/><Relationship Id="rId187" Type="http://schemas.openxmlformats.org/officeDocument/2006/relationships/image" Target="../media/image397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343.xml"/><Relationship Id="rId49" Type="http://schemas.openxmlformats.org/officeDocument/2006/relationships/image" Target="../media/image328.png"/><Relationship Id="rId114" Type="http://schemas.openxmlformats.org/officeDocument/2006/relationships/customXml" Target="../ink/ink386.xml"/><Relationship Id="rId60" Type="http://schemas.openxmlformats.org/officeDocument/2006/relationships/customXml" Target="../ink/ink359.xml"/><Relationship Id="rId81" Type="http://schemas.openxmlformats.org/officeDocument/2006/relationships/image" Target="../media/image344.png"/><Relationship Id="rId135" Type="http://schemas.openxmlformats.org/officeDocument/2006/relationships/image" Target="../media/image371.png"/><Relationship Id="rId156" Type="http://schemas.openxmlformats.org/officeDocument/2006/relationships/customXml" Target="../ink/ink407.xml"/><Relationship Id="rId177" Type="http://schemas.openxmlformats.org/officeDocument/2006/relationships/image" Target="../media/image392.png"/><Relationship Id="rId18" Type="http://schemas.openxmlformats.org/officeDocument/2006/relationships/customXml" Target="../ink/ink338.xml"/><Relationship Id="rId39" Type="http://schemas.openxmlformats.org/officeDocument/2006/relationships/image" Target="../media/image323.png"/><Relationship Id="rId50" Type="http://schemas.openxmlformats.org/officeDocument/2006/relationships/customXml" Target="../ink/ink354.xml"/><Relationship Id="rId104" Type="http://schemas.openxmlformats.org/officeDocument/2006/relationships/customXml" Target="../ink/ink381.xml"/><Relationship Id="rId125" Type="http://schemas.openxmlformats.org/officeDocument/2006/relationships/image" Target="../media/image366.png"/><Relationship Id="rId146" Type="http://schemas.openxmlformats.org/officeDocument/2006/relationships/customXml" Target="../ink/ink402.xml"/><Relationship Id="rId167" Type="http://schemas.openxmlformats.org/officeDocument/2006/relationships/image" Target="../media/image387.png"/><Relationship Id="rId188" Type="http://schemas.openxmlformats.org/officeDocument/2006/relationships/customXml" Target="../ink/ink4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8.xml"/><Relationship Id="rId2" Type="http://schemas.openxmlformats.org/officeDocument/2006/relationships/image" Target="../media/image40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67" name="直接连接符 2">
            <a:extLst>
              <a:ext uri="{FF2B5EF4-FFF2-40B4-BE49-F238E27FC236}">
                <a16:creationId xmlns:a16="http://schemas.microsoft.com/office/drawing/2014/main" id="{E65B2BDD-DB25-40E7-8223-1E62E87ED83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34271" y="2559338"/>
            <a:ext cx="5723453" cy="0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矩形 3">
            <a:extLst>
              <a:ext uri="{FF2B5EF4-FFF2-40B4-BE49-F238E27FC236}">
                <a16:creationId xmlns:a16="http://schemas.microsoft.com/office/drawing/2014/main" id="{408FDB8B-5124-4A65-8C4B-044049411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312" y="1704132"/>
            <a:ext cx="99637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40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Pwn 0x4: Stack Buffer Overflows</a:t>
            </a:r>
            <a:endParaRPr kumimoji="0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6C7718BF-ED5D-58A6-157C-2F88D6EE6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633" y="3580747"/>
            <a:ext cx="897473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Uighur" panose="020F0502020204030204" pitchFamily="2" charset="-78"/>
              </a:rPr>
              <a:t>Wanna.W1n: Team K – WickedCrown 0peration</a:t>
            </a:r>
            <a:endParaRPr lang="zh-CN" altLang="en-US" sz="30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Uighur" panose="020F0502020204030204" pitchFamily="2" charset="-78"/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854A97C0-151F-4CDD-616E-3196F3B3B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99" y="391935"/>
            <a:ext cx="73816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gh0st@wickedCrown: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$ run.sh</a:t>
            </a:r>
            <a:endParaRPr kumimoji="0" lang="en-US" altLang="zh-CN" sz="32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E5222E-D621-57CB-60B5-44854EA51C2E}"/>
              </a:ext>
            </a:extLst>
          </p:cNvPr>
          <p:cNvSpPr txBox="1"/>
          <p:nvPr/>
        </p:nvSpPr>
        <p:spPr>
          <a:xfrm>
            <a:off x="-1836595" y="532445"/>
            <a:ext cx="1221711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gh0st@wickedCrown: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~/Pwn_0x4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$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</a:t>
            </a:r>
            <a:r>
              <a:rPr lang="en-US" sz="2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canary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sz="28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6DF3AB-DF6F-F76D-214A-A196A93BE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89" y="1598267"/>
            <a:ext cx="6667260" cy="47272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503A3E-98E9-79D0-C828-04312A18D7AA}"/>
                  </a:ext>
                </a:extLst>
              </p14:cNvPr>
              <p14:cNvContentPartPr/>
              <p14:nvPr/>
            </p14:nvContentPartPr>
            <p14:xfrm>
              <a:off x="971640" y="2095560"/>
              <a:ext cx="5613840" cy="4121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503A3E-98E9-79D0-C828-04312A18D7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2280" y="2086200"/>
                <a:ext cx="5632560" cy="41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085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AE8948-2179-49C6-81C6-31354B821E50}"/>
              </a:ext>
            </a:extLst>
          </p:cNvPr>
          <p:cNvSpPr txBox="1"/>
          <p:nvPr/>
        </p:nvSpPr>
        <p:spPr>
          <a:xfrm>
            <a:off x="675409" y="654627"/>
            <a:ext cx="8530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How to bypass canary?</a:t>
            </a:r>
          </a:p>
        </p:txBody>
      </p:sp>
      <p:pic>
        <p:nvPicPr>
          <p:cNvPr id="2050" name="Picture 2" descr="75720175">
            <a:extLst>
              <a:ext uri="{FF2B5EF4-FFF2-40B4-BE49-F238E27FC236}">
                <a16:creationId xmlns:a16="http://schemas.microsoft.com/office/drawing/2014/main" id="{23937F17-ADD3-7E5B-10D5-988189733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68" y="1300957"/>
            <a:ext cx="4943928" cy="310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FC38B2-13AF-B5CF-B1B9-09AB43BEECB1}"/>
              </a:ext>
            </a:extLst>
          </p:cNvPr>
          <p:cNvCxnSpPr/>
          <p:nvPr/>
        </p:nvCxnSpPr>
        <p:spPr bwMode="auto">
          <a:xfrm>
            <a:off x="6546273" y="457200"/>
            <a:ext cx="0" cy="55175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2709C1-6754-D20E-4347-00F199500E02}"/>
              </a:ext>
            </a:extLst>
          </p:cNvPr>
          <p:cNvSpPr txBox="1"/>
          <p:nvPr/>
        </p:nvSpPr>
        <p:spPr>
          <a:xfrm>
            <a:off x="6546273" y="1940867"/>
            <a:ext cx="58500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There are two ways to bypass canary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Leaking canary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Bruteforce canary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0CD01F-7B74-215A-04EB-1FE949CE51E7}"/>
              </a:ext>
            </a:extLst>
          </p:cNvPr>
          <p:cNvGrpSpPr/>
          <p:nvPr/>
        </p:nvGrpSpPr>
        <p:grpSpPr>
          <a:xfrm>
            <a:off x="9985238" y="3117158"/>
            <a:ext cx="599760" cy="144000"/>
            <a:chOff x="9985238" y="3117158"/>
            <a:chExt cx="599760" cy="14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E7C7EEC-D5FA-418F-C4C2-29056B8D0B67}"/>
                    </a:ext>
                  </a:extLst>
                </p14:cNvPr>
                <p14:cNvContentPartPr/>
                <p14:nvPr/>
              </p14:nvContentPartPr>
              <p14:xfrm>
                <a:off x="9985238" y="3179078"/>
                <a:ext cx="527400" cy="32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E7C7EEC-D5FA-418F-C4C2-29056B8D0B6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967598" y="3161438"/>
                  <a:ext cx="5630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D315D54-B13B-AFE6-B066-61A2C2A9BB5E}"/>
                    </a:ext>
                  </a:extLst>
                </p14:cNvPr>
                <p14:cNvContentPartPr/>
                <p14:nvPr/>
              </p14:nvContentPartPr>
              <p14:xfrm>
                <a:off x="10352078" y="3117158"/>
                <a:ext cx="232920" cy="144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D315D54-B13B-AFE6-B066-61A2C2A9BB5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34438" y="3099158"/>
                  <a:ext cx="268560" cy="17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13D145A-42DB-3EC0-3D45-0AF8F08B0570}"/>
                  </a:ext>
                </a:extLst>
              </p14:cNvPr>
              <p14:cNvContentPartPr/>
              <p14:nvPr/>
            </p14:nvContentPartPr>
            <p14:xfrm>
              <a:off x="7044758" y="3989798"/>
              <a:ext cx="2819520" cy="136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13D145A-42DB-3EC0-3D45-0AF8F08B05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7118" y="3972158"/>
                <a:ext cx="285516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D0A9032-F6D7-03A9-C023-C8590B534EA3}"/>
              </a:ext>
            </a:extLst>
          </p:cNvPr>
          <p:cNvGrpSpPr/>
          <p:nvPr/>
        </p:nvGrpSpPr>
        <p:grpSpPr>
          <a:xfrm>
            <a:off x="6845318" y="4010678"/>
            <a:ext cx="1616400" cy="947160"/>
            <a:chOff x="6845318" y="4010678"/>
            <a:chExt cx="1616400" cy="94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E192102-F150-9103-F3E6-04DA6C3F5CA3}"/>
                    </a:ext>
                  </a:extLst>
                </p14:cNvPr>
                <p14:cNvContentPartPr/>
                <p14:nvPr/>
              </p14:nvContentPartPr>
              <p14:xfrm>
                <a:off x="7335638" y="4010678"/>
                <a:ext cx="21600" cy="304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E192102-F150-9103-F3E6-04DA6C3F5CA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17998" y="3992678"/>
                  <a:ext cx="572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8D06B30-ECCA-1142-A7D2-388219483B4C}"/>
                    </a:ext>
                  </a:extLst>
                </p14:cNvPr>
                <p14:cNvContentPartPr/>
                <p14:nvPr/>
              </p14:nvContentPartPr>
              <p14:xfrm>
                <a:off x="7263278" y="4259798"/>
                <a:ext cx="153000" cy="208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8D06B30-ECCA-1142-A7D2-388219483B4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45278" y="4242158"/>
                  <a:ext cx="1886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DC6BC89-FD93-EA5D-51EE-14C2F3A1B282}"/>
                    </a:ext>
                  </a:extLst>
                </p14:cNvPr>
                <p14:cNvContentPartPr/>
                <p14:nvPr/>
              </p14:nvContentPartPr>
              <p14:xfrm>
                <a:off x="6845318" y="4539878"/>
                <a:ext cx="232920" cy="417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DC6BC89-FD93-EA5D-51EE-14C2F3A1B28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27318" y="4521878"/>
                  <a:ext cx="2685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8ACCD6-9325-44D1-C36A-A9FB815F86B8}"/>
                    </a:ext>
                  </a:extLst>
                </p14:cNvPr>
                <p14:cNvContentPartPr/>
                <p14:nvPr/>
              </p14:nvContentPartPr>
              <p14:xfrm>
                <a:off x="7225478" y="4575158"/>
                <a:ext cx="259920" cy="290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58ACCD6-9325-44D1-C36A-A9FB815F86B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07478" y="4557518"/>
                  <a:ext cx="2955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B2DCC17-D1A6-B2AA-E99F-EDDAE1CFA4DC}"/>
                    </a:ext>
                  </a:extLst>
                </p14:cNvPr>
                <p14:cNvContentPartPr/>
                <p14:nvPr/>
              </p14:nvContentPartPr>
              <p14:xfrm>
                <a:off x="7678718" y="4530518"/>
                <a:ext cx="196560" cy="354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B2DCC17-D1A6-B2AA-E99F-EDDAE1CFA4D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60718" y="4512518"/>
                  <a:ext cx="2322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F7DC7DB-966F-90F4-5D83-F0CFC3D04F15}"/>
                    </a:ext>
                  </a:extLst>
                </p14:cNvPr>
                <p14:cNvContentPartPr/>
                <p14:nvPr/>
              </p14:nvContentPartPr>
              <p14:xfrm>
                <a:off x="7990478" y="4800518"/>
                <a:ext cx="360" cy="88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F7DC7DB-966F-90F4-5D83-F0CFC3D04F1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72478" y="4782518"/>
                  <a:ext cx="360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1FF7901-D247-D7E5-2F43-C6B223EAC593}"/>
                    </a:ext>
                  </a:extLst>
                </p14:cNvPr>
                <p14:cNvContentPartPr/>
                <p14:nvPr/>
              </p14:nvContentPartPr>
              <p14:xfrm>
                <a:off x="8011358" y="4623758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1FF7901-D247-D7E5-2F43-C6B223EAC59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993718" y="460575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63BD618-6BF9-9A04-B514-E1FECFD9C819}"/>
                    </a:ext>
                  </a:extLst>
                </p14:cNvPr>
                <p14:cNvContentPartPr/>
                <p14:nvPr/>
              </p14:nvContentPartPr>
              <p14:xfrm>
                <a:off x="8357678" y="4468238"/>
                <a:ext cx="90720" cy="438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63BD618-6BF9-9A04-B514-E1FECFD9C81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339678" y="4450238"/>
                  <a:ext cx="12636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D71AABF-EA42-4B31-CF81-576E6D9DCA75}"/>
                    </a:ext>
                  </a:extLst>
                </p14:cNvPr>
                <p14:cNvContentPartPr/>
                <p14:nvPr/>
              </p14:nvContentPartPr>
              <p14:xfrm>
                <a:off x="8323118" y="4665518"/>
                <a:ext cx="13860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D71AABF-EA42-4B31-CF81-576E6D9DCA7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05478" y="4647518"/>
                  <a:ext cx="1742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E3720D-6D16-E49F-DB93-357C4307D2B2}"/>
              </a:ext>
            </a:extLst>
          </p:cNvPr>
          <p:cNvGrpSpPr/>
          <p:nvPr/>
        </p:nvGrpSpPr>
        <p:grpSpPr>
          <a:xfrm>
            <a:off x="6930638" y="5060078"/>
            <a:ext cx="1543320" cy="567000"/>
            <a:chOff x="6930638" y="5060078"/>
            <a:chExt cx="1543320" cy="56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2238BA4-43A9-B752-5B59-2C8F7691BD8A}"/>
                    </a:ext>
                  </a:extLst>
                </p14:cNvPr>
                <p14:cNvContentPartPr/>
                <p14:nvPr/>
              </p14:nvContentPartPr>
              <p14:xfrm>
                <a:off x="6950078" y="5132798"/>
                <a:ext cx="129600" cy="362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2238BA4-43A9-B752-5B59-2C8F7691BD8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32078" y="5114798"/>
                  <a:ext cx="1652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0A3F4BB-807D-7E04-B7BC-6BC51F8FB76D}"/>
                    </a:ext>
                  </a:extLst>
                </p14:cNvPr>
                <p14:cNvContentPartPr/>
                <p14:nvPr/>
              </p14:nvContentPartPr>
              <p14:xfrm>
                <a:off x="7255718" y="5143598"/>
                <a:ext cx="263520" cy="158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0A3F4BB-807D-7E04-B7BC-6BC51F8FB76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237718" y="5125598"/>
                  <a:ext cx="299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1892856-2E2F-0879-ADE6-72F542A6A46E}"/>
                    </a:ext>
                  </a:extLst>
                </p14:cNvPr>
                <p14:cNvContentPartPr/>
                <p14:nvPr/>
              </p14:nvContentPartPr>
              <p14:xfrm>
                <a:off x="7400438" y="5226398"/>
                <a:ext cx="29160" cy="275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1892856-2E2F-0879-ADE6-72F542A6A46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82438" y="5208758"/>
                  <a:ext cx="648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4D7D82B-4AC7-E219-75DD-6BA6C9DC2D86}"/>
                    </a:ext>
                  </a:extLst>
                </p14:cNvPr>
                <p14:cNvContentPartPr/>
                <p14:nvPr/>
              </p14:nvContentPartPr>
              <p14:xfrm>
                <a:off x="7739558" y="5060078"/>
                <a:ext cx="147960" cy="567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4D7D82B-4AC7-E219-75DD-6BA6C9DC2D8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21558" y="5042438"/>
                  <a:ext cx="18360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59090D6-15A0-D9BD-AC9A-3A142F7B97D7}"/>
                    </a:ext>
                  </a:extLst>
                </p14:cNvPr>
                <p14:cNvContentPartPr/>
                <p14:nvPr/>
              </p14:nvContentPartPr>
              <p14:xfrm>
                <a:off x="8018918" y="5424038"/>
                <a:ext cx="44640" cy="127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59090D6-15A0-D9BD-AC9A-3A142F7B97D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000918" y="5406038"/>
                  <a:ext cx="80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E4EBCD6-3F85-F4E3-25DE-C9008F42C926}"/>
                    </a:ext>
                  </a:extLst>
                </p14:cNvPr>
                <p14:cNvContentPartPr/>
                <p14:nvPr/>
              </p14:nvContentPartPr>
              <p14:xfrm>
                <a:off x="8042318" y="5112278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E4EBCD6-3F85-F4E3-25DE-C9008F42C92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24678" y="509427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5AB6B5-46B2-631C-3FA4-FD78FF6659C8}"/>
                    </a:ext>
                  </a:extLst>
                </p14:cNvPr>
                <p14:cNvContentPartPr/>
                <p14:nvPr/>
              </p14:nvContentPartPr>
              <p14:xfrm>
                <a:off x="8302958" y="5143598"/>
                <a:ext cx="31320" cy="353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5AB6B5-46B2-631C-3FA4-FD78FF6659C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84958" y="5125598"/>
                  <a:ext cx="669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9BEDCBF-12A0-DC25-09AF-72DA1BB09A67}"/>
                    </a:ext>
                  </a:extLst>
                </p14:cNvPr>
                <p14:cNvContentPartPr/>
                <p14:nvPr/>
              </p14:nvContentPartPr>
              <p14:xfrm>
                <a:off x="8250038" y="5318918"/>
                <a:ext cx="223920" cy="42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9BEDCBF-12A0-DC25-09AF-72DA1BB09A6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32038" y="5300918"/>
                  <a:ext cx="2595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766F8B-C62A-0392-88BC-44412D70F494}"/>
                    </a:ext>
                  </a:extLst>
                </p14:cNvPr>
                <p14:cNvContentPartPr/>
                <p14:nvPr/>
              </p14:nvContentPartPr>
              <p14:xfrm>
                <a:off x="6930638" y="5112278"/>
                <a:ext cx="1145880" cy="287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766F8B-C62A-0392-88BC-44412D70F49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12638" y="5094278"/>
                  <a:ext cx="11815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79250AE-6573-9D64-5DF8-C466C35AED63}"/>
                    </a:ext>
                  </a:extLst>
                </p14:cNvPr>
                <p14:cNvContentPartPr/>
                <p14:nvPr/>
              </p14:nvContentPartPr>
              <p14:xfrm>
                <a:off x="6992918" y="5164478"/>
                <a:ext cx="1349640" cy="416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79250AE-6573-9D64-5DF8-C466C35AED6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74918" y="5146478"/>
                  <a:ext cx="13852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CE9557D-239A-6EDD-D99C-93A0C1D43F2E}"/>
                    </a:ext>
                  </a:extLst>
                </p14:cNvPr>
                <p14:cNvContentPartPr/>
                <p14:nvPr/>
              </p14:nvContentPartPr>
              <p14:xfrm>
                <a:off x="7959518" y="5382278"/>
                <a:ext cx="359640" cy="73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CE9557D-239A-6EDD-D99C-93A0C1D43F2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41518" y="5364278"/>
                  <a:ext cx="395280" cy="10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058" name="Ink 2057">
                <a:extLst>
                  <a:ext uri="{FF2B5EF4-FFF2-40B4-BE49-F238E27FC236}">
                    <a16:creationId xmlns:a16="http://schemas.microsoft.com/office/drawing/2014/main" id="{BAD05C65-D1E7-A72A-678D-2CA9A1E82453}"/>
                  </a:ext>
                </a:extLst>
              </p14:cNvPr>
              <p14:cNvContentPartPr/>
              <p14:nvPr/>
            </p14:nvContentPartPr>
            <p14:xfrm>
              <a:off x="7886798" y="6151238"/>
              <a:ext cx="360" cy="360"/>
            </p14:xfrm>
          </p:contentPart>
        </mc:Choice>
        <mc:Fallback>
          <p:pic>
            <p:nvPicPr>
              <p:cNvPr id="2058" name="Ink 2057">
                <a:extLst>
                  <a:ext uri="{FF2B5EF4-FFF2-40B4-BE49-F238E27FC236}">
                    <a16:creationId xmlns:a16="http://schemas.microsoft.com/office/drawing/2014/main" id="{BAD05C65-D1E7-A72A-678D-2CA9A1E8245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68798" y="613359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04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EB0E23-CBE0-2FDF-C1BA-1A02B0E13400}"/>
              </a:ext>
            </a:extLst>
          </p:cNvPr>
          <p:cNvSpPr txBox="1"/>
          <p:nvPr/>
        </p:nvSpPr>
        <p:spPr>
          <a:xfrm>
            <a:off x="457200" y="457200"/>
            <a:ext cx="8260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Leaking the canary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DD2A1-3923-B52C-6CC0-0579463E7A58}"/>
              </a:ext>
            </a:extLst>
          </p:cNvPr>
          <p:cNvSpPr txBox="1"/>
          <p:nvPr/>
        </p:nvSpPr>
        <p:spPr>
          <a:xfrm>
            <a:off x="644236" y="1184564"/>
            <a:ext cx="703464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#include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en-US" sz="1600" b="0">
                <a:solidFill>
                  <a:srgbClr val="DEE492"/>
                </a:solidFill>
                <a:effectLst/>
                <a:latin typeface="IntelOne Mono" panose="020B0509020203020204" pitchFamily="49" charset="0"/>
              </a:rPr>
              <a:t>&lt;</a:t>
            </a:r>
            <a:r>
              <a:rPr lang="en-US" sz="1600" b="0">
                <a:solidFill>
                  <a:srgbClr val="E7EE98"/>
                </a:solidFill>
                <a:effectLst/>
                <a:latin typeface="IntelOne Mono" panose="020B0509020203020204" pitchFamily="49" charset="0"/>
              </a:rPr>
              <a:t>stdio.h</a:t>
            </a:r>
            <a:r>
              <a:rPr lang="en-US" sz="1600" b="0">
                <a:solidFill>
                  <a:srgbClr val="DEE492"/>
                </a:solidFill>
                <a:effectLst/>
                <a:latin typeface="IntelOne Mono" panose="020B0509020203020204" pitchFamily="49" charset="0"/>
              </a:rPr>
              <a:t>&gt;</a:t>
            </a:r>
            <a:endParaRPr lang="en-US" sz="1600" b="0">
              <a:solidFill>
                <a:srgbClr val="F6F6F4"/>
              </a:solidFill>
              <a:effectLst/>
              <a:latin typeface="IntelOne Mono" panose="020B0509020203020204" pitchFamily="49" charset="0"/>
            </a:endParaRPr>
          </a:p>
          <a:p>
            <a:r>
              <a:rPr lang="en-US" sz="16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#include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en-US" sz="1600" b="0">
                <a:solidFill>
                  <a:srgbClr val="DEE492"/>
                </a:solidFill>
                <a:effectLst/>
                <a:latin typeface="IntelOne Mono" panose="020B0509020203020204" pitchFamily="49" charset="0"/>
              </a:rPr>
              <a:t>&lt;</a:t>
            </a:r>
            <a:r>
              <a:rPr lang="en-US" sz="1600" b="0">
                <a:solidFill>
                  <a:srgbClr val="E7EE98"/>
                </a:solidFill>
                <a:effectLst/>
                <a:latin typeface="IntelOne Mono" panose="020B0509020203020204" pitchFamily="49" charset="0"/>
              </a:rPr>
              <a:t>stdlib.h</a:t>
            </a:r>
            <a:r>
              <a:rPr lang="en-US" sz="1600" b="0">
                <a:solidFill>
                  <a:srgbClr val="DEE492"/>
                </a:solidFill>
                <a:effectLst/>
                <a:latin typeface="IntelOne Mono" panose="020B0509020203020204" pitchFamily="49" charset="0"/>
              </a:rPr>
              <a:t>&gt;</a:t>
            </a:r>
            <a:endParaRPr lang="en-US" sz="1600" b="0">
              <a:solidFill>
                <a:srgbClr val="F6F6F4"/>
              </a:solidFill>
              <a:effectLst/>
              <a:latin typeface="IntelOne Mono" panose="020B0509020203020204" pitchFamily="49" charset="0"/>
            </a:endParaRPr>
          </a:p>
          <a:p>
            <a:b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</a:br>
            <a:r>
              <a:rPr lang="en-US" sz="16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int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en-US" sz="1600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vuln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() {</a:t>
            </a:r>
          </a:p>
          <a:p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en-US" sz="16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char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buffer[</a:t>
            </a:r>
            <a:r>
              <a:rPr lang="en-US" sz="1600" b="0">
                <a:solidFill>
                  <a:srgbClr val="BF9EEE"/>
                </a:solidFill>
                <a:effectLst/>
                <a:latin typeface="IntelOne Mono" panose="020B0509020203020204" pitchFamily="49" charset="0"/>
              </a:rPr>
              <a:t>64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];</a:t>
            </a:r>
          </a:p>
          <a:p>
            <a:b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</a:b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en-US" sz="1600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puts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</a:t>
            </a:r>
            <a:r>
              <a:rPr lang="en-US" sz="1600" b="0">
                <a:solidFill>
                  <a:srgbClr val="DEE492"/>
                </a:solidFill>
                <a:effectLst/>
                <a:latin typeface="IntelOne Mono" panose="020B0509020203020204" pitchFamily="49" charset="0"/>
              </a:rPr>
              <a:t>"</a:t>
            </a:r>
            <a:r>
              <a:rPr lang="en-US" sz="1600" b="0">
                <a:solidFill>
                  <a:srgbClr val="E7EE98"/>
                </a:solidFill>
                <a:effectLst/>
                <a:latin typeface="IntelOne Mono" panose="020B0509020203020204" pitchFamily="49" charset="0"/>
              </a:rPr>
              <a:t>Leak me</a:t>
            </a:r>
            <a:r>
              <a:rPr lang="en-US" sz="1600" b="0">
                <a:solidFill>
                  <a:srgbClr val="DEE492"/>
                </a:solidFill>
                <a:effectLst/>
                <a:latin typeface="IntelOne Mono" panose="020B0509020203020204" pitchFamily="49" charset="0"/>
              </a:rPr>
              <a:t>"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);</a:t>
            </a:r>
          </a:p>
          <a:p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en-US" sz="1600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read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</a:t>
            </a:r>
            <a:r>
              <a:rPr lang="en-US" sz="1600" b="0">
                <a:solidFill>
                  <a:srgbClr val="BF9EEE"/>
                </a:solidFill>
                <a:effectLst/>
                <a:latin typeface="IntelOne Mono" panose="020B0509020203020204" pitchFamily="49" charset="0"/>
              </a:rPr>
              <a:t>0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, buffer, </a:t>
            </a:r>
            <a:r>
              <a:rPr lang="en-US" sz="16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0x</a:t>
            </a:r>
            <a:r>
              <a:rPr lang="en-US" sz="1600" b="0">
                <a:solidFill>
                  <a:srgbClr val="BF9EEE"/>
                </a:solidFill>
                <a:effectLst/>
                <a:latin typeface="IntelOne Mono" panose="020B0509020203020204" pitchFamily="49" charset="0"/>
              </a:rPr>
              <a:t>200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);</a:t>
            </a:r>
          </a:p>
          <a:p>
            <a:b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</a:b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en-US" sz="1600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printf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</a:t>
            </a:r>
            <a:r>
              <a:rPr lang="en-US" sz="1600" b="0">
                <a:solidFill>
                  <a:srgbClr val="DEE492"/>
                </a:solidFill>
                <a:effectLst/>
                <a:latin typeface="IntelOne Mono" panose="020B0509020203020204" pitchFamily="49" charset="0"/>
              </a:rPr>
              <a:t>"</a:t>
            </a:r>
            <a:r>
              <a:rPr lang="en-US" sz="1600" b="0">
                <a:solidFill>
                  <a:srgbClr val="BF9EEE"/>
                </a:solidFill>
                <a:effectLst/>
                <a:latin typeface="IntelOne Mono" panose="020B0509020203020204" pitchFamily="49" charset="0"/>
              </a:rPr>
              <a:t>%s</a:t>
            </a:r>
            <a:r>
              <a:rPr lang="en-US" sz="1600" b="0">
                <a:solidFill>
                  <a:srgbClr val="E7EE98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en-US" sz="16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\n</a:t>
            </a:r>
            <a:r>
              <a:rPr lang="en-US" sz="1600" b="0">
                <a:solidFill>
                  <a:srgbClr val="DEE492"/>
                </a:solidFill>
                <a:effectLst/>
                <a:latin typeface="IntelOne Mono" panose="020B0509020203020204" pitchFamily="49" charset="0"/>
              </a:rPr>
              <a:t>"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,buffer);</a:t>
            </a:r>
          </a:p>
          <a:p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</a:p>
          <a:p>
            <a:r>
              <a:rPr lang="en-US" sz="16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return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en-US" sz="1600" b="0">
                <a:solidFill>
                  <a:srgbClr val="BF9EEE"/>
                </a:solidFill>
                <a:effectLst/>
                <a:latin typeface="IntelOne Mono" panose="020B0509020203020204" pitchFamily="49" charset="0"/>
              </a:rPr>
              <a:t>0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;</a:t>
            </a:r>
          </a:p>
          <a:p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}</a:t>
            </a:r>
          </a:p>
          <a:p>
            <a:b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</a:br>
            <a:r>
              <a:rPr lang="en-US" sz="16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int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en-US" sz="1600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main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() {</a:t>
            </a:r>
          </a:p>
          <a:p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en-US" sz="1600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vuln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();</a:t>
            </a:r>
          </a:p>
          <a:p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en-US" sz="16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return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en-US" sz="1600" b="0">
                <a:solidFill>
                  <a:srgbClr val="BF9EEE"/>
                </a:solidFill>
                <a:effectLst/>
                <a:latin typeface="IntelOne Mono" panose="020B0509020203020204" pitchFamily="49" charset="0"/>
              </a:rPr>
              <a:t>0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;</a:t>
            </a:r>
          </a:p>
          <a:p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}</a:t>
            </a:r>
          </a:p>
          <a:p>
            <a:b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</a:br>
            <a:r>
              <a:rPr lang="en-US" sz="16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void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en-US" sz="1600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win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() {</a:t>
            </a:r>
          </a:p>
          <a:p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en-US" sz="1600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puts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</a:t>
            </a:r>
            <a:r>
              <a:rPr lang="en-US" sz="1600" b="0">
                <a:solidFill>
                  <a:srgbClr val="DEE492"/>
                </a:solidFill>
                <a:effectLst/>
                <a:latin typeface="IntelOne Mono" panose="020B0509020203020204" pitchFamily="49" charset="0"/>
              </a:rPr>
              <a:t>"</a:t>
            </a:r>
            <a:r>
              <a:rPr lang="en-US" sz="1600" b="0">
                <a:solidFill>
                  <a:srgbClr val="E7EE98"/>
                </a:solidFill>
                <a:effectLst/>
                <a:latin typeface="IntelOne Mono" panose="020B0509020203020204" pitchFamily="49" charset="0"/>
              </a:rPr>
              <a:t>You won!</a:t>
            </a:r>
            <a:r>
              <a:rPr lang="en-US" sz="1600" b="0">
                <a:solidFill>
                  <a:srgbClr val="DEE492"/>
                </a:solidFill>
                <a:effectLst/>
                <a:latin typeface="IntelOne Mono" panose="020B0509020203020204" pitchFamily="49" charset="0"/>
              </a:rPr>
              <a:t>"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);</a:t>
            </a:r>
          </a:p>
          <a:p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}</a:t>
            </a:r>
          </a:p>
          <a:p>
            <a:b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</a:br>
            <a:endParaRPr lang="en-US" sz="1600" b="0">
              <a:solidFill>
                <a:srgbClr val="F6F6F4"/>
              </a:solidFill>
              <a:effectLst/>
              <a:latin typeface="IntelOne Mono" panose="020B050902020302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7B2A745-0DD2-A670-5D37-59B14C285D44}"/>
                  </a:ext>
                </a:extLst>
              </p14:cNvPr>
              <p14:cNvContentPartPr/>
              <p14:nvPr/>
            </p14:nvContentPartPr>
            <p14:xfrm>
              <a:off x="1236518" y="3199402"/>
              <a:ext cx="501840" cy="324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7B2A745-0DD2-A670-5D37-59B14C285D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8518" y="3181402"/>
                <a:ext cx="5374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1C03C22-9BDF-37BD-3D61-5143C1C407E2}"/>
                  </a:ext>
                </a:extLst>
              </p14:cNvPr>
              <p14:cNvContentPartPr/>
              <p14:nvPr/>
            </p14:nvContentPartPr>
            <p14:xfrm>
              <a:off x="6901838" y="1930042"/>
              <a:ext cx="1016640" cy="5191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1C03C22-9BDF-37BD-3D61-5143C1C407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83838" y="1912042"/>
                <a:ext cx="105228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BE8F72D-35F4-80F5-0406-BA160FE0B659}"/>
                  </a:ext>
                </a:extLst>
              </p14:cNvPr>
              <p14:cNvContentPartPr/>
              <p14:nvPr/>
            </p14:nvContentPartPr>
            <p14:xfrm>
              <a:off x="6158078" y="2701162"/>
              <a:ext cx="3183840" cy="17265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BE8F72D-35F4-80F5-0406-BA160FE0B6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40078" y="2683162"/>
                <a:ext cx="3219480" cy="176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2916CA5-A962-A22F-5D8A-0E32FB24FF59}"/>
              </a:ext>
            </a:extLst>
          </p:cNvPr>
          <p:cNvGrpSpPr/>
          <p:nvPr/>
        </p:nvGrpSpPr>
        <p:grpSpPr>
          <a:xfrm>
            <a:off x="3688478" y="476362"/>
            <a:ext cx="8351640" cy="6082200"/>
            <a:chOff x="3688478" y="476362"/>
            <a:chExt cx="8351640" cy="608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A323B70-8966-5988-98EF-EFD93D882398}"/>
                    </a:ext>
                  </a:extLst>
                </p14:cNvPr>
                <p14:cNvContentPartPr/>
                <p14:nvPr/>
              </p14:nvContentPartPr>
              <p14:xfrm>
                <a:off x="3698918" y="1589842"/>
                <a:ext cx="42840" cy="3477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A323B70-8966-5988-98EF-EFD93D88239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80918" y="1571842"/>
                  <a:ext cx="784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7247E7B-2D40-1EAC-9114-C388DAD3A4DB}"/>
                    </a:ext>
                  </a:extLst>
                </p14:cNvPr>
                <p14:cNvContentPartPr/>
                <p14:nvPr/>
              </p14:nvContentPartPr>
              <p14:xfrm>
                <a:off x="3688478" y="1472842"/>
                <a:ext cx="219960" cy="199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7247E7B-2D40-1EAC-9114-C388DAD3A4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70838" y="1455202"/>
                  <a:ext cx="2556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9170F2D-3DB9-459D-E58E-E7A5527604A8}"/>
                    </a:ext>
                  </a:extLst>
                </p14:cNvPr>
                <p14:cNvContentPartPr/>
                <p14:nvPr/>
              </p14:nvContentPartPr>
              <p14:xfrm>
                <a:off x="4134158" y="1525042"/>
                <a:ext cx="95400" cy="142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9170F2D-3DB9-459D-E58E-E7A5527604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16518" y="1507402"/>
                  <a:ext cx="1310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C2A9CDF-6B8A-F76C-B46B-B7DECE3ED1D1}"/>
                    </a:ext>
                  </a:extLst>
                </p14:cNvPr>
                <p14:cNvContentPartPr/>
                <p14:nvPr/>
              </p14:nvContentPartPr>
              <p14:xfrm>
                <a:off x="4322438" y="1517122"/>
                <a:ext cx="360" cy="1594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C2A9CDF-6B8A-F76C-B46B-B7DECE3ED1D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04438" y="1499122"/>
                  <a:ext cx="360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7768E9E-9625-5E20-63A2-3A45F9D1D289}"/>
                    </a:ext>
                  </a:extLst>
                </p14:cNvPr>
                <p14:cNvContentPartPr/>
                <p14:nvPr/>
              </p14:nvContentPartPr>
              <p14:xfrm>
                <a:off x="4322438" y="1413082"/>
                <a:ext cx="360" cy="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7768E9E-9625-5E20-63A2-3A45F9D1D28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04438" y="139508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37A7E91-5948-F166-33A7-AA227350E47F}"/>
                    </a:ext>
                  </a:extLst>
                </p14:cNvPr>
                <p14:cNvContentPartPr/>
                <p14:nvPr/>
              </p14:nvContentPartPr>
              <p14:xfrm>
                <a:off x="4435118" y="1454842"/>
                <a:ext cx="267480" cy="2376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37A7E91-5948-F166-33A7-AA227350E47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17478" y="1436842"/>
                  <a:ext cx="3031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15C6AC8-525A-9804-5940-DBD994CFEEA6}"/>
                    </a:ext>
                  </a:extLst>
                </p14:cNvPr>
                <p14:cNvContentPartPr/>
                <p14:nvPr/>
              </p14:nvContentPartPr>
              <p14:xfrm>
                <a:off x="4801958" y="1298602"/>
                <a:ext cx="41040" cy="291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15C6AC8-525A-9804-5940-DBD994CFEEA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84318" y="1280602"/>
                  <a:ext cx="766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1F5C249-E31C-5936-F2BB-22A9BC939D21}"/>
                    </a:ext>
                  </a:extLst>
                </p14:cNvPr>
                <p14:cNvContentPartPr/>
                <p14:nvPr/>
              </p14:nvContentPartPr>
              <p14:xfrm>
                <a:off x="4717358" y="1413082"/>
                <a:ext cx="203400" cy="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1F5C249-E31C-5936-F2BB-22A9BC939D2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99718" y="1395082"/>
                  <a:ext cx="239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EE4A7BB-4331-C9E3-DD73-E31975F3960E}"/>
                    </a:ext>
                  </a:extLst>
                </p14:cNvPr>
                <p14:cNvContentPartPr/>
                <p14:nvPr/>
              </p14:nvContentPartPr>
              <p14:xfrm>
                <a:off x="4925078" y="1377442"/>
                <a:ext cx="525600" cy="2923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EE4A7BB-4331-C9E3-DD73-E31975F3960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07438" y="1359802"/>
                  <a:ext cx="5612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23C9A6A-98CD-1203-209B-A84CFD157E04}"/>
                    </a:ext>
                  </a:extLst>
                </p14:cNvPr>
                <p14:cNvContentPartPr/>
                <p14:nvPr/>
              </p14:nvContentPartPr>
              <p14:xfrm>
                <a:off x="4301558" y="1776682"/>
                <a:ext cx="360" cy="3002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23C9A6A-98CD-1203-209B-A84CFD157E0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83918" y="1759042"/>
                  <a:ext cx="360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68766EF-F6A4-2C5A-B4DE-D6F3090783F2}"/>
                    </a:ext>
                  </a:extLst>
                </p14:cNvPr>
                <p14:cNvContentPartPr/>
                <p14:nvPr/>
              </p14:nvContentPartPr>
              <p14:xfrm>
                <a:off x="4228838" y="1934002"/>
                <a:ext cx="281520" cy="292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68766EF-F6A4-2C5A-B4DE-D6F3090783F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11198" y="1916362"/>
                  <a:ext cx="3171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1CF24FC-DBAD-D36C-46E7-AF47D7A57A3C}"/>
                    </a:ext>
                  </a:extLst>
                </p14:cNvPr>
                <p14:cNvContentPartPr/>
                <p14:nvPr/>
              </p14:nvContentPartPr>
              <p14:xfrm>
                <a:off x="5487758" y="476362"/>
                <a:ext cx="4313880" cy="6082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1CF24FC-DBAD-D36C-46E7-AF47D7A57A3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70118" y="458362"/>
                  <a:ext cx="4349520" cy="61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F65F8BD-22AF-3E43-B410-7471044B57FD}"/>
                    </a:ext>
                  </a:extLst>
                </p14:cNvPr>
                <p14:cNvContentPartPr/>
                <p14:nvPr/>
              </p14:nvContentPartPr>
              <p14:xfrm>
                <a:off x="5745878" y="1049122"/>
                <a:ext cx="3769560" cy="260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F65F8BD-22AF-3E43-B410-7471044B57F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28238" y="1031482"/>
                  <a:ext cx="38052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F0D8E46-F8A7-4019-5B40-1123308BF571}"/>
                    </a:ext>
                  </a:extLst>
                </p14:cNvPr>
                <p14:cNvContentPartPr/>
                <p14:nvPr/>
              </p14:nvContentPartPr>
              <p14:xfrm>
                <a:off x="5714918" y="1619722"/>
                <a:ext cx="3788280" cy="158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F0D8E46-F8A7-4019-5B40-1123308BF57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97278" y="1601722"/>
                  <a:ext cx="3823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96CD926-8AEC-76D2-355E-CFF264FA17D9}"/>
                    </a:ext>
                  </a:extLst>
                </p14:cNvPr>
                <p14:cNvContentPartPr/>
                <p14:nvPr/>
              </p14:nvContentPartPr>
              <p14:xfrm>
                <a:off x="5714918" y="2327482"/>
                <a:ext cx="3915360" cy="53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96CD926-8AEC-76D2-355E-CFF264FA17D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97278" y="2309842"/>
                  <a:ext cx="3951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0FDF947-85F7-E8E1-0CCD-57B26E00C731}"/>
                    </a:ext>
                  </a:extLst>
                </p14:cNvPr>
                <p14:cNvContentPartPr/>
                <p14:nvPr/>
              </p14:nvContentPartPr>
              <p14:xfrm>
                <a:off x="6149438" y="1905202"/>
                <a:ext cx="192600" cy="237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0FDF947-85F7-E8E1-0CCD-57B26E00C73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31798" y="1887202"/>
                  <a:ext cx="2282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F8963E7-84A3-BFFC-FD5B-FEFBA83D977C}"/>
                    </a:ext>
                  </a:extLst>
                </p14:cNvPr>
                <p14:cNvContentPartPr/>
                <p14:nvPr/>
              </p14:nvContentPartPr>
              <p14:xfrm>
                <a:off x="6400718" y="1944082"/>
                <a:ext cx="518040" cy="2293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F8963E7-84A3-BFFC-FD5B-FEFBA83D977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83078" y="1926082"/>
                  <a:ext cx="5536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11A5B90-D947-2748-5A85-72CA49F3BE5F}"/>
                    </a:ext>
                  </a:extLst>
                </p14:cNvPr>
                <p14:cNvContentPartPr/>
                <p14:nvPr/>
              </p14:nvContentPartPr>
              <p14:xfrm>
                <a:off x="6566678" y="1192402"/>
                <a:ext cx="437760" cy="3657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11A5B90-D947-2748-5A85-72CA49F3BE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48678" y="1174762"/>
                  <a:ext cx="47340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B16BF6E-9BD6-6257-8414-2B7B7B71016D}"/>
                    </a:ext>
                  </a:extLst>
                </p14:cNvPr>
                <p14:cNvContentPartPr/>
                <p14:nvPr/>
              </p14:nvContentPartPr>
              <p14:xfrm>
                <a:off x="6991838" y="1223722"/>
                <a:ext cx="239040" cy="3049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B16BF6E-9BD6-6257-8414-2B7B7B71016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74198" y="1206082"/>
                  <a:ext cx="2746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D03D800-E046-49F8-519E-9EEF18034822}"/>
                    </a:ext>
                  </a:extLst>
                </p14:cNvPr>
                <p14:cNvContentPartPr/>
                <p14:nvPr/>
              </p14:nvContentPartPr>
              <p14:xfrm>
                <a:off x="7410158" y="1296802"/>
                <a:ext cx="177480" cy="2430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D03D800-E046-49F8-519E-9EEF1803482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92518" y="1279162"/>
                  <a:ext cx="2131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F760825-DBD0-4185-6F17-70B077354316}"/>
                    </a:ext>
                  </a:extLst>
                </p14:cNvPr>
                <p14:cNvContentPartPr/>
                <p14:nvPr/>
              </p14:nvContentPartPr>
              <p14:xfrm>
                <a:off x="6597278" y="654562"/>
                <a:ext cx="453240" cy="531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F760825-DBD0-4185-6F17-70B07735431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79278" y="636922"/>
                  <a:ext cx="48888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85F1DCA-477B-721B-BBCB-08517BFE6964}"/>
                    </a:ext>
                  </a:extLst>
                </p14:cNvPr>
                <p14:cNvContentPartPr/>
                <p14:nvPr/>
              </p14:nvContentPartPr>
              <p14:xfrm>
                <a:off x="7180118" y="623242"/>
                <a:ext cx="31320" cy="351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85F1DCA-477B-721B-BBCB-08517BFE696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62478" y="605242"/>
                  <a:ext cx="6696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9089B18-8D5A-9213-ED1D-D50E450371F6}"/>
                    </a:ext>
                  </a:extLst>
                </p14:cNvPr>
                <p14:cNvContentPartPr/>
                <p14:nvPr/>
              </p14:nvContentPartPr>
              <p14:xfrm>
                <a:off x="7117478" y="581842"/>
                <a:ext cx="234720" cy="820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9089B18-8D5A-9213-ED1D-D50E450371F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99838" y="564202"/>
                  <a:ext cx="2703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FD758F4-6813-EF23-C4CF-F4AB41B7515E}"/>
                    </a:ext>
                  </a:extLst>
                </p14:cNvPr>
                <p14:cNvContentPartPr/>
                <p14:nvPr/>
              </p14:nvContentPartPr>
              <p14:xfrm>
                <a:off x="7055198" y="986842"/>
                <a:ext cx="294120" cy="32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FD758F4-6813-EF23-C4CF-F4AB41B7515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37198" y="969202"/>
                  <a:ext cx="3297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C30D90C-7648-9598-DCF8-321C08158763}"/>
                    </a:ext>
                  </a:extLst>
                </p14:cNvPr>
                <p14:cNvContentPartPr/>
                <p14:nvPr/>
              </p14:nvContentPartPr>
              <p14:xfrm>
                <a:off x="7605638" y="634762"/>
                <a:ext cx="159480" cy="3463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C30D90C-7648-9598-DCF8-321C0815876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87638" y="617122"/>
                  <a:ext cx="1951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F60E55A-661D-67EB-DCAC-DE287FA0B43D}"/>
                    </a:ext>
                  </a:extLst>
                </p14:cNvPr>
                <p14:cNvContentPartPr/>
                <p14:nvPr/>
              </p14:nvContentPartPr>
              <p14:xfrm>
                <a:off x="5600438" y="4623202"/>
                <a:ext cx="4070520" cy="104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F60E55A-661D-67EB-DCAC-DE287FA0B43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82798" y="4605562"/>
                  <a:ext cx="41061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54FD82B-4AFE-2B39-B74E-840B8DAF6A0C}"/>
                    </a:ext>
                  </a:extLst>
                </p14:cNvPr>
                <p14:cNvContentPartPr/>
                <p14:nvPr/>
              </p14:nvContentPartPr>
              <p14:xfrm>
                <a:off x="9798398" y="2432602"/>
                <a:ext cx="251280" cy="1969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54FD82B-4AFE-2B39-B74E-840B8DAF6A0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80398" y="2414962"/>
                  <a:ext cx="286920" cy="20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215A692-7AF1-15BD-37BF-EECD5B27C53E}"/>
                    </a:ext>
                  </a:extLst>
                </p14:cNvPr>
                <p14:cNvContentPartPr/>
                <p14:nvPr/>
              </p14:nvContentPartPr>
              <p14:xfrm>
                <a:off x="10214198" y="2763802"/>
                <a:ext cx="147600" cy="573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215A692-7AF1-15BD-37BF-EECD5B27C53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196198" y="2746162"/>
                  <a:ext cx="18324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E0A3A65-86E1-4456-FA9E-9E347F0E6C22}"/>
                    </a:ext>
                  </a:extLst>
                </p14:cNvPr>
                <p14:cNvContentPartPr/>
                <p14:nvPr/>
              </p14:nvContentPartPr>
              <p14:xfrm>
                <a:off x="10577798" y="3065482"/>
                <a:ext cx="253080" cy="273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E0A3A65-86E1-4456-FA9E-9E347F0E6C2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60158" y="3047482"/>
                  <a:ext cx="2887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EF0769E-4180-863E-4F70-90E345F03CAB}"/>
                    </a:ext>
                  </a:extLst>
                </p14:cNvPr>
                <p14:cNvContentPartPr/>
                <p14:nvPr/>
              </p14:nvContentPartPr>
              <p14:xfrm>
                <a:off x="10843478" y="2763802"/>
                <a:ext cx="274680" cy="648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EF0769E-4180-863E-4F70-90E345F03CA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825838" y="2746162"/>
                  <a:ext cx="31032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B189EBA-4CE4-36F3-70A3-B6F732B8065F}"/>
                    </a:ext>
                  </a:extLst>
                </p14:cNvPr>
                <p14:cNvContentPartPr/>
                <p14:nvPr/>
              </p14:nvContentPartPr>
              <p14:xfrm>
                <a:off x="10785518" y="3022642"/>
                <a:ext cx="288000" cy="43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B189EBA-4CE4-36F3-70A3-B6F732B8065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767878" y="3005002"/>
                  <a:ext cx="3236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5FE3A5D-2E99-B435-1E33-7BD4B2E096F4}"/>
                    </a:ext>
                  </a:extLst>
                </p14:cNvPr>
                <p14:cNvContentPartPr/>
                <p14:nvPr/>
              </p14:nvContentPartPr>
              <p14:xfrm>
                <a:off x="10463318" y="3689002"/>
                <a:ext cx="140040" cy="348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5FE3A5D-2E99-B435-1E33-7BD4B2E096F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445318" y="3671002"/>
                  <a:ext cx="1756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A7258D8-C9FB-2A5D-DA00-C7293F85F27F}"/>
                    </a:ext>
                  </a:extLst>
                </p14:cNvPr>
                <p14:cNvContentPartPr/>
                <p14:nvPr/>
              </p14:nvContentPartPr>
              <p14:xfrm>
                <a:off x="10735838" y="3667762"/>
                <a:ext cx="199080" cy="221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A7258D8-C9FB-2A5D-DA00-C7293F85F27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717838" y="3649762"/>
                  <a:ext cx="2347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5954DB3-87C5-B4C6-6B4F-2F4BB83B944C}"/>
                    </a:ext>
                  </a:extLst>
                </p14:cNvPr>
                <p14:cNvContentPartPr/>
                <p14:nvPr/>
              </p14:nvContentPartPr>
              <p14:xfrm>
                <a:off x="10871198" y="3709522"/>
                <a:ext cx="81360" cy="368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5954DB3-87C5-B4C6-6B4F-2F4BB83B944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853198" y="3691522"/>
                  <a:ext cx="11700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C2274B2-2835-3C3B-9979-05B7EF4EB96B}"/>
                    </a:ext>
                  </a:extLst>
                </p14:cNvPr>
                <p14:cNvContentPartPr/>
                <p14:nvPr/>
              </p14:nvContentPartPr>
              <p14:xfrm>
                <a:off x="10507238" y="3822922"/>
                <a:ext cx="155880" cy="219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C2274B2-2835-3C3B-9979-05B7EF4EB96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489238" y="3804922"/>
                  <a:ext cx="1915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14F4341-A1C0-4AA0-05DA-57CB7B3D824E}"/>
                    </a:ext>
                  </a:extLst>
                </p14:cNvPr>
                <p14:cNvContentPartPr/>
                <p14:nvPr/>
              </p14:nvContentPartPr>
              <p14:xfrm>
                <a:off x="5652638" y="3978082"/>
                <a:ext cx="3653280" cy="230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14F4341-A1C0-4AA0-05DA-57CB7B3D824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34638" y="3960442"/>
                  <a:ext cx="36889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255BF1F-31B7-92F1-3158-1CDF9B7C9415}"/>
                    </a:ext>
                  </a:extLst>
                </p14:cNvPr>
                <p14:cNvContentPartPr/>
                <p14:nvPr/>
              </p14:nvContentPartPr>
              <p14:xfrm>
                <a:off x="9174878" y="4102282"/>
                <a:ext cx="390960" cy="23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255BF1F-31B7-92F1-3158-1CDF9B7C941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157238" y="4084642"/>
                  <a:ext cx="4266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826E7BF-2E15-5F85-55C6-1ED01B49844F}"/>
                    </a:ext>
                  </a:extLst>
                </p14:cNvPr>
                <p14:cNvContentPartPr/>
                <p14:nvPr/>
              </p14:nvContentPartPr>
              <p14:xfrm>
                <a:off x="5642198" y="3583522"/>
                <a:ext cx="3842640" cy="106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826E7BF-2E15-5F85-55C6-1ED01B49844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624558" y="3565882"/>
                  <a:ext cx="3878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9FDF55-A157-913D-B9A7-0F5594B6836D}"/>
                    </a:ext>
                  </a:extLst>
                </p14:cNvPr>
                <p14:cNvContentPartPr/>
                <p14:nvPr/>
              </p14:nvContentPartPr>
              <p14:xfrm>
                <a:off x="5694038" y="3240082"/>
                <a:ext cx="3912120" cy="117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9FDF55-A157-913D-B9A7-0F5594B6836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76038" y="3222442"/>
                  <a:ext cx="39477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6A4056D-B4F2-B7E7-1E9F-8F177EBA1836}"/>
                    </a:ext>
                  </a:extLst>
                </p14:cNvPr>
                <p14:cNvContentPartPr/>
                <p14:nvPr/>
              </p14:nvContentPartPr>
              <p14:xfrm>
                <a:off x="5673158" y="2971522"/>
                <a:ext cx="3892320" cy="158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6A4056D-B4F2-B7E7-1E9F-8F177EBA183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55518" y="2953882"/>
                  <a:ext cx="3927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A9E9D75-3586-C223-05C4-3C9462F02125}"/>
                    </a:ext>
                  </a:extLst>
                </p14:cNvPr>
                <p14:cNvContentPartPr/>
                <p14:nvPr/>
              </p14:nvContentPartPr>
              <p14:xfrm>
                <a:off x="9813518" y="1984042"/>
                <a:ext cx="411480" cy="424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A9E9D75-3586-C223-05C4-3C9462F0212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795518" y="1966042"/>
                  <a:ext cx="447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A8F6AC3-7991-DBE3-7CA1-178F0F9FF33B}"/>
                    </a:ext>
                  </a:extLst>
                </p14:cNvPr>
                <p14:cNvContentPartPr/>
                <p14:nvPr/>
              </p14:nvContentPartPr>
              <p14:xfrm>
                <a:off x="9714518" y="1901602"/>
                <a:ext cx="284760" cy="2721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A8F6AC3-7991-DBE3-7CA1-178F0F9FF33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96878" y="1883602"/>
                  <a:ext cx="3204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8E161FA-2BC4-E29B-303E-032B8B164414}"/>
                    </a:ext>
                  </a:extLst>
                </p14:cNvPr>
                <p14:cNvContentPartPr/>
                <p14:nvPr/>
              </p14:nvContentPartPr>
              <p14:xfrm>
                <a:off x="10327598" y="1894402"/>
                <a:ext cx="241200" cy="3366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8E161FA-2BC4-E29B-303E-032B8B16441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309958" y="1876402"/>
                  <a:ext cx="2768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5D3F752-9A79-AC73-50C1-9B8667B8F844}"/>
                    </a:ext>
                  </a:extLst>
                </p14:cNvPr>
                <p14:cNvContentPartPr/>
                <p14:nvPr/>
              </p14:nvContentPartPr>
              <p14:xfrm>
                <a:off x="10537118" y="1972162"/>
                <a:ext cx="248760" cy="2534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5D3F752-9A79-AC73-50C1-9B8667B8F84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519478" y="1954522"/>
                  <a:ext cx="2844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D6A9D89-6A61-9F3D-4D18-A84863CF4689}"/>
                    </a:ext>
                  </a:extLst>
                </p14:cNvPr>
                <p14:cNvContentPartPr/>
                <p14:nvPr/>
              </p14:nvContentPartPr>
              <p14:xfrm>
                <a:off x="10847798" y="2026162"/>
                <a:ext cx="360" cy="637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D6A9D89-6A61-9F3D-4D18-A84863CF468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830158" y="2008162"/>
                  <a:ext cx="36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F96DE7A-CD91-4939-2667-5DBFFA85E036}"/>
                    </a:ext>
                  </a:extLst>
                </p14:cNvPr>
                <p14:cNvContentPartPr/>
                <p14:nvPr/>
              </p14:nvContentPartPr>
              <p14:xfrm>
                <a:off x="10816838" y="1891162"/>
                <a:ext cx="360" cy="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F96DE7A-CD91-4939-2667-5DBFFA85E03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799198" y="187316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1057857-A289-2FC9-35C3-9959BB379E94}"/>
                    </a:ext>
                  </a:extLst>
                </p14:cNvPr>
                <p14:cNvContentPartPr/>
                <p14:nvPr/>
              </p14:nvContentPartPr>
              <p14:xfrm>
                <a:off x="10902158" y="1973962"/>
                <a:ext cx="211320" cy="1998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1057857-A289-2FC9-35C3-9959BB379E9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884518" y="1956322"/>
                  <a:ext cx="246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DD97AF8-88A3-2DA2-BE4A-B618A311AF85}"/>
                    </a:ext>
                  </a:extLst>
                </p14:cNvPr>
                <p14:cNvContentPartPr/>
                <p14:nvPr/>
              </p14:nvContentPartPr>
              <p14:xfrm>
                <a:off x="11191238" y="1745362"/>
                <a:ext cx="360" cy="3078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DD97AF8-88A3-2DA2-BE4A-B618A311AF8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173238" y="1727362"/>
                  <a:ext cx="360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B086BA2-8649-9C8F-4D76-4CC16E3B63EF}"/>
                    </a:ext>
                  </a:extLst>
                </p14:cNvPr>
                <p14:cNvContentPartPr/>
                <p14:nvPr/>
              </p14:nvContentPartPr>
              <p14:xfrm>
                <a:off x="11086838" y="1880722"/>
                <a:ext cx="248040" cy="3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B086BA2-8649-9C8F-4D76-4CC16E3B63E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069198" y="1863082"/>
                  <a:ext cx="283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F62B789-75D0-83DB-C38B-7E1480FE8DB3}"/>
                    </a:ext>
                  </a:extLst>
                </p14:cNvPr>
                <p14:cNvContentPartPr/>
                <p14:nvPr/>
              </p14:nvContentPartPr>
              <p14:xfrm>
                <a:off x="11315798" y="1921402"/>
                <a:ext cx="724320" cy="3459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F62B789-75D0-83DB-C38B-7E1480FE8DB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297798" y="1903402"/>
                  <a:ext cx="7599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9EB570C-9BED-00D8-5172-852F2B5D3215}"/>
                    </a:ext>
                  </a:extLst>
                </p14:cNvPr>
                <p14:cNvContentPartPr/>
                <p14:nvPr/>
              </p14:nvContentPartPr>
              <p14:xfrm>
                <a:off x="5183918" y="1750042"/>
                <a:ext cx="397080" cy="29574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9EB570C-9BED-00D8-5172-852F2B5D321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165918" y="1732402"/>
                  <a:ext cx="432720" cy="29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0F49CF8-C109-4138-31C4-342B24001EDF}"/>
                    </a:ext>
                  </a:extLst>
                </p14:cNvPr>
                <p14:cNvContentPartPr/>
                <p14:nvPr/>
              </p14:nvContentPartPr>
              <p14:xfrm>
                <a:off x="5455358" y="1734562"/>
                <a:ext cx="226080" cy="842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0F49CF8-C109-4138-31C4-342B24001ED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437358" y="1716922"/>
                  <a:ext cx="26172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0C2BF1C-6CAE-0CD3-3114-B41CA6035FC5}"/>
              </a:ext>
            </a:extLst>
          </p:cNvPr>
          <p:cNvGrpSpPr/>
          <p:nvPr/>
        </p:nvGrpSpPr>
        <p:grpSpPr>
          <a:xfrm>
            <a:off x="989198" y="3282562"/>
            <a:ext cx="3365280" cy="480240"/>
            <a:chOff x="989198" y="3282562"/>
            <a:chExt cx="3365280" cy="48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5337DA4-C864-8507-7F88-1B2FDC6BF0C2}"/>
                    </a:ext>
                  </a:extLst>
                </p14:cNvPr>
                <p14:cNvContentPartPr/>
                <p14:nvPr/>
              </p14:nvContentPartPr>
              <p14:xfrm>
                <a:off x="2244158" y="3660562"/>
                <a:ext cx="563040" cy="705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5337DA4-C864-8507-7F88-1B2FDC6BF0C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226518" y="3642562"/>
                  <a:ext cx="5986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FC1A6A5-001B-5C65-41AE-5F5346422DD8}"/>
                    </a:ext>
                  </a:extLst>
                </p14:cNvPr>
                <p14:cNvContentPartPr/>
                <p14:nvPr/>
              </p14:nvContentPartPr>
              <p14:xfrm>
                <a:off x="3137678" y="3659842"/>
                <a:ext cx="744120" cy="810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FC1A6A5-001B-5C65-41AE-5F5346422DD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120038" y="3641842"/>
                  <a:ext cx="7797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8C26F96-4CBA-53A5-7DAD-C579B3A40A05}"/>
                    </a:ext>
                  </a:extLst>
                </p14:cNvPr>
                <p14:cNvContentPartPr/>
                <p14:nvPr/>
              </p14:nvContentPartPr>
              <p14:xfrm>
                <a:off x="989198" y="3282562"/>
                <a:ext cx="3365280" cy="4802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8C26F96-4CBA-53A5-7DAD-C579B3A40A0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71558" y="3264562"/>
                  <a:ext cx="3400920" cy="515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9491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DD2A1-3923-B52C-6CC0-0579463E7A58}"/>
              </a:ext>
            </a:extLst>
          </p:cNvPr>
          <p:cNvSpPr txBox="1"/>
          <p:nvPr/>
        </p:nvSpPr>
        <p:spPr>
          <a:xfrm>
            <a:off x="716973" y="1048297"/>
            <a:ext cx="703464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#include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en-US" sz="1600" b="0">
                <a:solidFill>
                  <a:srgbClr val="DEE492"/>
                </a:solidFill>
                <a:effectLst/>
                <a:latin typeface="IntelOne Mono" panose="020B0509020203020204" pitchFamily="49" charset="0"/>
              </a:rPr>
              <a:t>&lt;</a:t>
            </a:r>
            <a:r>
              <a:rPr lang="en-US" sz="1600" b="0">
                <a:solidFill>
                  <a:srgbClr val="E7EE98"/>
                </a:solidFill>
                <a:effectLst/>
                <a:latin typeface="IntelOne Mono" panose="020B0509020203020204" pitchFamily="49" charset="0"/>
              </a:rPr>
              <a:t>stdio.h</a:t>
            </a:r>
            <a:r>
              <a:rPr lang="en-US" sz="1600" b="0">
                <a:solidFill>
                  <a:srgbClr val="DEE492"/>
                </a:solidFill>
                <a:effectLst/>
                <a:latin typeface="IntelOne Mono" panose="020B0509020203020204" pitchFamily="49" charset="0"/>
              </a:rPr>
              <a:t>&gt;</a:t>
            </a:r>
            <a:endParaRPr lang="en-US" sz="1600" b="0">
              <a:solidFill>
                <a:srgbClr val="F6F6F4"/>
              </a:solidFill>
              <a:effectLst/>
              <a:latin typeface="IntelOne Mono" panose="020B0509020203020204" pitchFamily="49" charset="0"/>
            </a:endParaRPr>
          </a:p>
          <a:p>
            <a:r>
              <a:rPr lang="en-US" sz="16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#include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en-US" sz="1600" b="0">
                <a:solidFill>
                  <a:srgbClr val="DEE492"/>
                </a:solidFill>
                <a:effectLst/>
                <a:latin typeface="IntelOne Mono" panose="020B0509020203020204" pitchFamily="49" charset="0"/>
              </a:rPr>
              <a:t>&lt;</a:t>
            </a:r>
            <a:r>
              <a:rPr lang="en-US" sz="1600" b="0">
                <a:solidFill>
                  <a:srgbClr val="E7EE98"/>
                </a:solidFill>
                <a:effectLst/>
                <a:latin typeface="IntelOne Mono" panose="020B0509020203020204" pitchFamily="49" charset="0"/>
              </a:rPr>
              <a:t>stdlib.h</a:t>
            </a:r>
            <a:r>
              <a:rPr lang="en-US" sz="1600" b="0">
                <a:solidFill>
                  <a:srgbClr val="DEE492"/>
                </a:solidFill>
                <a:effectLst/>
                <a:latin typeface="IntelOne Mono" panose="020B0509020203020204" pitchFamily="49" charset="0"/>
              </a:rPr>
              <a:t>&gt;</a:t>
            </a:r>
            <a:endParaRPr lang="en-US" sz="1600" b="0">
              <a:solidFill>
                <a:srgbClr val="F6F6F4"/>
              </a:solidFill>
              <a:effectLst/>
              <a:latin typeface="IntelOne Mono" panose="020B0509020203020204" pitchFamily="49" charset="0"/>
            </a:endParaRPr>
          </a:p>
          <a:p>
            <a:b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</a:br>
            <a:r>
              <a:rPr lang="en-US" sz="16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int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en-US" sz="1600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vuln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() {</a:t>
            </a:r>
          </a:p>
          <a:p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en-US" sz="16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char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buffer[</a:t>
            </a:r>
            <a:r>
              <a:rPr lang="en-US" sz="1600" b="0">
                <a:solidFill>
                  <a:srgbClr val="BF9EEE"/>
                </a:solidFill>
                <a:effectLst/>
                <a:latin typeface="IntelOne Mono" panose="020B0509020203020204" pitchFamily="49" charset="0"/>
              </a:rPr>
              <a:t>64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];</a:t>
            </a:r>
          </a:p>
          <a:p>
            <a:b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</a:b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en-US" sz="1600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puts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</a:t>
            </a:r>
            <a:r>
              <a:rPr lang="en-US" sz="1600" b="0">
                <a:solidFill>
                  <a:srgbClr val="DEE492"/>
                </a:solidFill>
                <a:effectLst/>
                <a:latin typeface="IntelOne Mono" panose="020B0509020203020204" pitchFamily="49" charset="0"/>
              </a:rPr>
              <a:t>"</a:t>
            </a:r>
            <a:r>
              <a:rPr lang="en-US" sz="1600" b="0">
                <a:solidFill>
                  <a:srgbClr val="E7EE98"/>
                </a:solidFill>
                <a:effectLst/>
                <a:latin typeface="IntelOne Mono" panose="020B0509020203020204" pitchFamily="49" charset="0"/>
              </a:rPr>
              <a:t>Leak me</a:t>
            </a:r>
            <a:r>
              <a:rPr lang="en-US" sz="1600" b="0">
                <a:solidFill>
                  <a:srgbClr val="DEE492"/>
                </a:solidFill>
                <a:effectLst/>
                <a:latin typeface="IntelOne Mono" panose="020B0509020203020204" pitchFamily="49" charset="0"/>
              </a:rPr>
              <a:t>"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);</a:t>
            </a:r>
          </a:p>
          <a:p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	</a:t>
            </a:r>
          </a:p>
          <a:p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en-US" sz="1600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read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</a:t>
            </a:r>
            <a:r>
              <a:rPr lang="en-US" sz="1600" b="0">
                <a:solidFill>
                  <a:srgbClr val="BF9EEE"/>
                </a:solidFill>
                <a:effectLst/>
                <a:latin typeface="IntelOne Mono" panose="020B0509020203020204" pitchFamily="49" charset="0"/>
              </a:rPr>
              <a:t>0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, buffer, </a:t>
            </a:r>
            <a:r>
              <a:rPr lang="en-US" sz="16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0x200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);</a:t>
            </a:r>
          </a:p>
          <a:p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	</a:t>
            </a:r>
            <a:b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</a:b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en-US" sz="1600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printf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</a:t>
            </a:r>
            <a:r>
              <a:rPr lang="en-US" sz="1600" b="0">
                <a:solidFill>
                  <a:srgbClr val="DEE492"/>
                </a:solidFill>
                <a:effectLst/>
                <a:latin typeface="IntelOne Mono" panose="020B0509020203020204" pitchFamily="49" charset="0"/>
              </a:rPr>
              <a:t>"</a:t>
            </a:r>
            <a:r>
              <a:rPr lang="en-US" sz="1600" b="0">
                <a:solidFill>
                  <a:srgbClr val="BF9EEE"/>
                </a:solidFill>
                <a:effectLst/>
                <a:latin typeface="IntelOne Mono" panose="020B0509020203020204" pitchFamily="49" charset="0"/>
              </a:rPr>
              <a:t>%s</a:t>
            </a:r>
            <a:r>
              <a:rPr lang="en-US" sz="1600" b="0">
                <a:solidFill>
                  <a:srgbClr val="E7EE98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en-US" sz="16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\n</a:t>
            </a:r>
            <a:r>
              <a:rPr lang="en-US" sz="1600" b="0">
                <a:solidFill>
                  <a:srgbClr val="DEE492"/>
                </a:solidFill>
                <a:effectLst/>
                <a:latin typeface="IntelOne Mono" panose="020B0509020203020204" pitchFamily="49" charset="0"/>
              </a:rPr>
              <a:t>"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,buffer);</a:t>
            </a:r>
          </a:p>
          <a:p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</a:p>
          <a:p>
            <a:r>
              <a:rPr lang="en-US" sz="16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return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en-US" sz="1600" b="0">
                <a:solidFill>
                  <a:srgbClr val="BF9EEE"/>
                </a:solidFill>
                <a:effectLst/>
                <a:latin typeface="IntelOne Mono" panose="020B0509020203020204" pitchFamily="49" charset="0"/>
              </a:rPr>
              <a:t>0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;</a:t>
            </a:r>
          </a:p>
          <a:p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}</a:t>
            </a:r>
          </a:p>
          <a:p>
            <a:b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</a:br>
            <a:r>
              <a:rPr lang="en-US" sz="16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int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en-US" sz="1600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main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() {</a:t>
            </a:r>
          </a:p>
          <a:p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en-US" sz="1600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vuln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();</a:t>
            </a:r>
          </a:p>
          <a:p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en-US" sz="16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return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en-US" sz="1600" b="0">
                <a:solidFill>
                  <a:srgbClr val="BF9EEE"/>
                </a:solidFill>
                <a:effectLst/>
                <a:latin typeface="IntelOne Mono" panose="020B0509020203020204" pitchFamily="49" charset="0"/>
              </a:rPr>
              <a:t>0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;</a:t>
            </a:r>
          </a:p>
          <a:p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}</a:t>
            </a:r>
          </a:p>
          <a:p>
            <a:b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</a:br>
            <a:r>
              <a:rPr lang="en-US" sz="16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void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en-US" sz="1600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win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() {</a:t>
            </a:r>
          </a:p>
          <a:p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en-US" sz="1600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puts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</a:t>
            </a:r>
            <a:r>
              <a:rPr lang="en-US" sz="1600" b="0">
                <a:solidFill>
                  <a:srgbClr val="DEE492"/>
                </a:solidFill>
                <a:effectLst/>
                <a:latin typeface="IntelOne Mono" panose="020B0509020203020204" pitchFamily="49" charset="0"/>
              </a:rPr>
              <a:t>"</a:t>
            </a:r>
            <a:r>
              <a:rPr lang="en-US" sz="1600" b="0">
                <a:solidFill>
                  <a:srgbClr val="E7EE98"/>
                </a:solidFill>
                <a:effectLst/>
                <a:latin typeface="IntelOne Mono" panose="020B0509020203020204" pitchFamily="49" charset="0"/>
              </a:rPr>
              <a:t>You won!</a:t>
            </a:r>
            <a:r>
              <a:rPr lang="en-US" sz="1600" b="0">
                <a:solidFill>
                  <a:srgbClr val="DEE492"/>
                </a:solidFill>
                <a:effectLst/>
                <a:latin typeface="IntelOne Mono" panose="020B0509020203020204" pitchFamily="49" charset="0"/>
              </a:rPr>
              <a:t>"</a:t>
            </a:r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);</a:t>
            </a:r>
          </a:p>
          <a:p>
            <a: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}</a:t>
            </a:r>
          </a:p>
          <a:p>
            <a:br>
              <a:rPr lang="en-US" sz="16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</a:br>
            <a:endParaRPr lang="en-US" sz="1600" b="0">
              <a:solidFill>
                <a:srgbClr val="F6F6F4"/>
              </a:solidFill>
              <a:effectLst/>
              <a:latin typeface="IntelOne Mono" panose="020B0509020203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28C4A6-DCC3-7861-4EF8-590F265DC048}"/>
              </a:ext>
            </a:extLst>
          </p:cNvPr>
          <p:cNvSpPr txBox="1"/>
          <p:nvPr/>
        </p:nvSpPr>
        <p:spPr>
          <a:xfrm>
            <a:off x="-1562535" y="355800"/>
            <a:ext cx="1221711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gh0st@wickedCrown: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~/Pwn_0x4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$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mitigation</a:t>
            </a:r>
            <a:endParaRPr lang="en-US" sz="28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sz="28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90EF5ED-377A-7034-FD65-77C5B97DA47A}"/>
                  </a:ext>
                </a:extLst>
              </p14:cNvPr>
              <p14:cNvContentPartPr/>
              <p14:nvPr/>
            </p14:nvContentPartPr>
            <p14:xfrm>
              <a:off x="10785518" y="3302362"/>
              <a:ext cx="251640" cy="126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90EF5ED-377A-7034-FD65-77C5B97DA4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67878" y="3284722"/>
                <a:ext cx="2872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F5E3D56-FAE9-8218-4374-DD2129A74761}"/>
                  </a:ext>
                </a:extLst>
              </p14:cNvPr>
              <p14:cNvContentPartPr/>
              <p14:nvPr/>
            </p14:nvContentPartPr>
            <p14:xfrm>
              <a:off x="11739878" y="3383722"/>
              <a:ext cx="12960" cy="39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F5E3D56-FAE9-8218-4374-DD2129A747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21878" y="3366082"/>
                <a:ext cx="486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961D3E7-5C7C-A8AD-82EA-7237E6B54969}"/>
                  </a:ext>
                </a:extLst>
              </p14:cNvPr>
              <p14:cNvContentPartPr/>
              <p14:nvPr/>
            </p14:nvContentPartPr>
            <p14:xfrm>
              <a:off x="7254278" y="1111402"/>
              <a:ext cx="113040" cy="5904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961D3E7-5C7C-A8AD-82EA-7237E6B549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36278" y="1093762"/>
                <a:ext cx="14868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2B0C8D7-0000-A2C7-CC12-845B286283C8}"/>
                  </a:ext>
                </a:extLst>
              </p14:cNvPr>
              <p14:cNvContentPartPr/>
              <p14:nvPr/>
            </p14:nvContentPartPr>
            <p14:xfrm>
              <a:off x="7346438" y="1318402"/>
              <a:ext cx="322920" cy="3880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2B0C8D7-0000-A2C7-CC12-845B286283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28438" y="1300402"/>
                <a:ext cx="35856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DD1D396-B2CF-FF8F-D835-09574535EA87}"/>
                  </a:ext>
                </a:extLst>
              </p14:cNvPr>
              <p14:cNvContentPartPr/>
              <p14:nvPr/>
            </p14:nvContentPartPr>
            <p14:xfrm>
              <a:off x="7677278" y="1474282"/>
              <a:ext cx="340560" cy="2113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DD1D396-B2CF-FF8F-D835-09574535EA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59638" y="1456282"/>
                <a:ext cx="3762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E4C199A-F83A-9E1A-D419-72DD65FE27F9}"/>
                  </a:ext>
                </a:extLst>
              </p14:cNvPr>
              <p14:cNvContentPartPr/>
              <p14:nvPr/>
            </p14:nvContentPartPr>
            <p14:xfrm>
              <a:off x="8053838" y="1288162"/>
              <a:ext cx="92880" cy="3229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E4C199A-F83A-9E1A-D419-72DD65FE27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35838" y="1270522"/>
                <a:ext cx="12852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878D323-E1A5-1850-5D6B-08318732DA52}"/>
                  </a:ext>
                </a:extLst>
              </p14:cNvPr>
              <p14:cNvContentPartPr/>
              <p14:nvPr/>
            </p14:nvContentPartPr>
            <p14:xfrm>
              <a:off x="8062838" y="1404442"/>
              <a:ext cx="235080" cy="1335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878D323-E1A5-1850-5D6B-08318732DA5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45198" y="1386802"/>
                <a:ext cx="2707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5AAE7F1-6C4B-6F22-8FC1-D2C9B4BAEE3F}"/>
                  </a:ext>
                </a:extLst>
              </p14:cNvPr>
              <p14:cNvContentPartPr/>
              <p14:nvPr/>
            </p14:nvContentPartPr>
            <p14:xfrm>
              <a:off x="8084078" y="1527202"/>
              <a:ext cx="325800" cy="3841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5AAE7F1-6C4B-6F22-8FC1-D2C9B4BAEE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66438" y="1509562"/>
                <a:ext cx="36144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988DBA2-E0DE-2A9B-6497-C80E549B31F2}"/>
                  </a:ext>
                </a:extLst>
              </p14:cNvPr>
              <p14:cNvContentPartPr/>
              <p14:nvPr/>
            </p14:nvContentPartPr>
            <p14:xfrm>
              <a:off x="8977958" y="1319842"/>
              <a:ext cx="20520" cy="5594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988DBA2-E0DE-2A9B-6497-C80E549B31F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60318" y="1301842"/>
                <a:ext cx="5616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D2C0177-A397-F5FC-770E-CF8226E81E39}"/>
                  </a:ext>
                </a:extLst>
              </p14:cNvPr>
              <p14:cNvContentPartPr/>
              <p14:nvPr/>
            </p14:nvContentPartPr>
            <p14:xfrm>
              <a:off x="9200078" y="1568962"/>
              <a:ext cx="16920" cy="2631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D2C0177-A397-F5FC-770E-CF8226E81E3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82078" y="1551322"/>
                <a:ext cx="5256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FE4FD42-0C20-9539-58F5-A0EEDFBA1DA1}"/>
                  </a:ext>
                </a:extLst>
              </p14:cNvPr>
              <p14:cNvContentPartPr/>
              <p14:nvPr/>
            </p14:nvContentPartPr>
            <p14:xfrm>
              <a:off x="9237158" y="1475362"/>
              <a:ext cx="360" cy="3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FE4FD42-0C20-9539-58F5-A0EEDFBA1DA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219518" y="14573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CA7F622-86CE-85FB-5FD4-A2137FB76913}"/>
                  </a:ext>
                </a:extLst>
              </p14:cNvPr>
              <p14:cNvContentPartPr/>
              <p14:nvPr/>
            </p14:nvContentPartPr>
            <p14:xfrm>
              <a:off x="9393398" y="1184122"/>
              <a:ext cx="135720" cy="6742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CA7F622-86CE-85FB-5FD4-A2137FB7691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75758" y="1166482"/>
                <a:ext cx="171360" cy="7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E13EC20-0909-458C-F9B2-4BD6006CC9FB}"/>
                  </a:ext>
                </a:extLst>
              </p14:cNvPr>
              <p14:cNvContentPartPr/>
              <p14:nvPr/>
            </p14:nvContentPartPr>
            <p14:xfrm>
              <a:off x="9641798" y="1525762"/>
              <a:ext cx="208800" cy="3567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E13EC20-0909-458C-F9B2-4BD6006CC9F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24158" y="1508122"/>
                <a:ext cx="2444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7F4DE4B-C509-26AB-5B7B-CD1EDA0C8EBB}"/>
                  </a:ext>
                </a:extLst>
              </p14:cNvPr>
              <p14:cNvContentPartPr/>
              <p14:nvPr/>
            </p14:nvContentPartPr>
            <p14:xfrm>
              <a:off x="4987718" y="955522"/>
              <a:ext cx="449640" cy="7092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7F4DE4B-C509-26AB-5B7B-CD1EDA0C8EB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70078" y="937522"/>
                <a:ext cx="485280" cy="7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D46A66-01C8-526D-AE46-7B453CB9ECC2}"/>
                  </a:ext>
                </a:extLst>
              </p14:cNvPr>
              <p14:cNvContentPartPr/>
              <p14:nvPr/>
            </p14:nvContentPartPr>
            <p14:xfrm>
              <a:off x="5610518" y="1085842"/>
              <a:ext cx="386640" cy="5857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D46A66-01C8-526D-AE46-7B453CB9ECC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92518" y="1067842"/>
                <a:ext cx="42228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94510E4-AABC-90AD-AC19-4E8D7C4A77F7}"/>
                  </a:ext>
                </a:extLst>
              </p14:cNvPr>
              <p14:cNvContentPartPr/>
              <p14:nvPr/>
            </p14:nvContentPartPr>
            <p14:xfrm>
              <a:off x="6178238" y="1070002"/>
              <a:ext cx="194040" cy="4410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94510E4-AABC-90AD-AC19-4E8D7C4A77F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60238" y="1052002"/>
                <a:ext cx="22968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E2C9539-4368-D31F-E6B1-5FAE6BBA56A4}"/>
                  </a:ext>
                </a:extLst>
              </p14:cNvPr>
              <p14:cNvContentPartPr/>
              <p14:nvPr/>
            </p14:nvContentPartPr>
            <p14:xfrm>
              <a:off x="6400718" y="1432882"/>
              <a:ext cx="450000" cy="327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E2C9539-4368-D31F-E6B1-5FAE6BBA56A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83078" y="1414882"/>
                <a:ext cx="4856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9EBC540-9BDB-DCB1-6550-DCED3A067A82}"/>
                  </a:ext>
                </a:extLst>
              </p14:cNvPr>
              <p14:cNvContentPartPr/>
              <p14:nvPr/>
            </p14:nvContentPartPr>
            <p14:xfrm>
              <a:off x="6798158" y="1288162"/>
              <a:ext cx="145080" cy="3189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9EBC540-9BDB-DCB1-6550-DCED3A067A8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80158" y="1270522"/>
                <a:ext cx="18072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30A85AF-197D-DD35-FB3D-9F468412BCE5}"/>
                  </a:ext>
                </a:extLst>
              </p14:cNvPr>
              <p14:cNvContentPartPr/>
              <p14:nvPr/>
            </p14:nvContentPartPr>
            <p14:xfrm>
              <a:off x="5600438" y="1818442"/>
              <a:ext cx="33840" cy="3877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30A85AF-197D-DD35-FB3D-9F468412BCE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82798" y="1800802"/>
                <a:ext cx="6948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D9E2ECE-91BC-DD3F-A98D-98F1DDB33363}"/>
                  </a:ext>
                </a:extLst>
              </p14:cNvPr>
              <p14:cNvContentPartPr/>
              <p14:nvPr/>
            </p14:nvContentPartPr>
            <p14:xfrm>
              <a:off x="5517638" y="2112202"/>
              <a:ext cx="391680" cy="2142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D9E2ECE-91BC-DD3F-A98D-98F1DDB3336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99998" y="2094202"/>
                <a:ext cx="4273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26BEDD6-F371-A932-3A04-F7246C4E597E}"/>
                  </a:ext>
                </a:extLst>
              </p14:cNvPr>
              <p14:cNvContentPartPr/>
              <p14:nvPr/>
            </p14:nvContentPartPr>
            <p14:xfrm>
              <a:off x="5081318" y="2514682"/>
              <a:ext cx="22680" cy="5954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26BEDD6-F371-A932-3A04-F7246C4E597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63318" y="2496682"/>
                <a:ext cx="5832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083C407-0FD0-5B3A-6081-2F840DDA582F}"/>
                  </a:ext>
                </a:extLst>
              </p14:cNvPr>
              <p14:cNvContentPartPr/>
              <p14:nvPr/>
            </p14:nvContentPartPr>
            <p14:xfrm>
              <a:off x="5381198" y="2863522"/>
              <a:ext cx="42120" cy="3160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083C407-0FD0-5B3A-6081-2F840DDA582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63558" y="2845882"/>
                <a:ext cx="777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598EEBF-87D0-E319-B73B-F3B8AEFA492B}"/>
                  </a:ext>
                </a:extLst>
              </p14:cNvPr>
              <p14:cNvContentPartPr/>
              <p14:nvPr/>
            </p14:nvContentPartPr>
            <p14:xfrm>
              <a:off x="5361398" y="2628802"/>
              <a:ext cx="360" cy="3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598EEBF-87D0-E319-B73B-F3B8AEFA492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43758" y="26111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FD996C1-DC5D-A525-1EAC-FCD4782AFEE4}"/>
                  </a:ext>
                </a:extLst>
              </p14:cNvPr>
              <p14:cNvContentPartPr/>
              <p14:nvPr/>
            </p14:nvContentPartPr>
            <p14:xfrm>
              <a:off x="5673158" y="2535202"/>
              <a:ext cx="229680" cy="6051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FD996C1-DC5D-A525-1EAC-FCD4782AFEE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655518" y="2517202"/>
                <a:ext cx="265320" cy="6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8E1815D-7EC4-8BDF-732A-E3ACAA9FFA33}"/>
                  </a:ext>
                </a:extLst>
              </p14:cNvPr>
              <p14:cNvContentPartPr/>
              <p14:nvPr/>
            </p14:nvContentPartPr>
            <p14:xfrm>
              <a:off x="6223238" y="2794762"/>
              <a:ext cx="501120" cy="4384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8E1815D-7EC4-8BDF-732A-E3ACAA9FFA3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205238" y="2777122"/>
                <a:ext cx="53676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4C904F5-8735-553D-A563-430BF51D54C0}"/>
                  </a:ext>
                </a:extLst>
              </p14:cNvPr>
              <p14:cNvContentPartPr/>
              <p14:nvPr/>
            </p14:nvContentPartPr>
            <p14:xfrm>
              <a:off x="6940718" y="2859562"/>
              <a:ext cx="410400" cy="194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4C904F5-8735-553D-A563-430BF51D54C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923078" y="2841562"/>
                <a:ext cx="4460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EBD6A34A-8ADB-89E1-97F5-6C4907EDDEE7}"/>
                  </a:ext>
                </a:extLst>
              </p14:cNvPr>
              <p14:cNvContentPartPr/>
              <p14:nvPr/>
            </p14:nvContentPartPr>
            <p14:xfrm>
              <a:off x="7072478" y="2691442"/>
              <a:ext cx="312120" cy="2721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EBD6A34A-8ADB-89E1-97F5-6C4907EDDEE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054478" y="2673442"/>
                <a:ext cx="3477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47AE897-6BA3-21D1-45B7-3C3135EB7252}"/>
                  </a:ext>
                </a:extLst>
              </p14:cNvPr>
              <p14:cNvContentPartPr/>
              <p14:nvPr/>
            </p14:nvContentPartPr>
            <p14:xfrm>
              <a:off x="7588358" y="2846242"/>
              <a:ext cx="291240" cy="4482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47AE897-6BA3-21D1-45B7-3C3135EB725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570358" y="2828242"/>
                <a:ext cx="32688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7B1A0EB-0B30-FF60-E6F3-45D11F0137C5}"/>
                  </a:ext>
                </a:extLst>
              </p14:cNvPr>
              <p14:cNvContentPartPr/>
              <p14:nvPr/>
            </p14:nvContentPartPr>
            <p14:xfrm>
              <a:off x="7886438" y="2971522"/>
              <a:ext cx="964080" cy="7653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7B1A0EB-0B30-FF60-E6F3-45D11F0137C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868438" y="2953882"/>
                <a:ext cx="999720" cy="80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936A04D-A474-D33A-8683-B54B3FA6F699}"/>
                  </a:ext>
                </a:extLst>
              </p14:cNvPr>
              <p14:cNvContentPartPr/>
              <p14:nvPr/>
            </p14:nvContentPartPr>
            <p14:xfrm>
              <a:off x="8494838" y="2846962"/>
              <a:ext cx="193680" cy="5162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936A04D-A474-D33A-8683-B54B3FA6F69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476838" y="2828962"/>
                <a:ext cx="22932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D6F95AF-C07A-8B4C-4EFC-92C31B7911ED}"/>
                  </a:ext>
                </a:extLst>
              </p14:cNvPr>
              <p14:cNvContentPartPr/>
              <p14:nvPr/>
            </p14:nvContentPartPr>
            <p14:xfrm>
              <a:off x="8883638" y="2816002"/>
              <a:ext cx="21960" cy="3693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D6F95AF-C07A-8B4C-4EFC-92C31B7911E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865638" y="2798002"/>
                <a:ext cx="576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A8BB852-3BB5-54C1-FBE1-295427CA8D5D}"/>
                  </a:ext>
                </a:extLst>
              </p14:cNvPr>
              <p14:cNvContentPartPr/>
              <p14:nvPr/>
            </p14:nvContentPartPr>
            <p14:xfrm>
              <a:off x="8686358" y="2995642"/>
              <a:ext cx="358920" cy="594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A8BB852-3BB5-54C1-FBE1-295427CA8D5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668718" y="2977642"/>
                <a:ext cx="3945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FB1E1BF-A3F4-DBCA-D0B3-84AE3DEF9AF0}"/>
                  </a:ext>
                </a:extLst>
              </p14:cNvPr>
              <p14:cNvContentPartPr/>
              <p14:nvPr/>
            </p14:nvContentPartPr>
            <p14:xfrm>
              <a:off x="8977598" y="3002842"/>
              <a:ext cx="397080" cy="3362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FB1E1BF-A3F4-DBCA-D0B3-84AE3DEF9AF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959598" y="2985202"/>
                <a:ext cx="432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B82422D-2831-2064-7D63-1B8C87ED9134}"/>
                  </a:ext>
                </a:extLst>
              </p14:cNvPr>
              <p14:cNvContentPartPr/>
              <p14:nvPr/>
            </p14:nvContentPartPr>
            <p14:xfrm>
              <a:off x="9381878" y="3077362"/>
              <a:ext cx="638640" cy="3027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B82422D-2831-2064-7D63-1B8C87ED913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364238" y="3059722"/>
                <a:ext cx="67428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A6C5036-819E-2CC5-D0CF-30686836F85E}"/>
                  </a:ext>
                </a:extLst>
              </p14:cNvPr>
              <p14:cNvContentPartPr/>
              <p14:nvPr/>
            </p14:nvContentPartPr>
            <p14:xfrm>
              <a:off x="10307438" y="3303802"/>
              <a:ext cx="360" cy="3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A6C5036-819E-2CC5-D0CF-30686836F8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89798" y="32861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C503C0F-401D-28E0-DBF6-C9E1B5B06596}"/>
                  </a:ext>
                </a:extLst>
              </p14:cNvPr>
              <p14:cNvContentPartPr/>
              <p14:nvPr/>
            </p14:nvContentPartPr>
            <p14:xfrm>
              <a:off x="5673158" y="3335482"/>
              <a:ext cx="83520" cy="5180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C503C0F-401D-28E0-DBF6-C9E1B5B0659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655518" y="3317482"/>
                <a:ext cx="11916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F9E8CFB5-FE9A-7C42-340E-F7A0A7AF2C10}"/>
                  </a:ext>
                </a:extLst>
              </p14:cNvPr>
              <p14:cNvContentPartPr/>
              <p14:nvPr/>
            </p14:nvContentPartPr>
            <p14:xfrm>
              <a:off x="5579918" y="3792322"/>
              <a:ext cx="325800" cy="2469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F9E8CFB5-FE9A-7C42-340E-F7A0A7AF2C1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562278" y="3774682"/>
                <a:ext cx="361440" cy="28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328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>
            <a:extLst>
              <a:ext uri="{FF2B5EF4-FFF2-40B4-BE49-F238E27FC236}">
                <a16:creationId xmlns:a16="http://schemas.microsoft.com/office/drawing/2014/main" id="{686A9FA3-16AF-C098-3D47-C595488C3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4259"/>
            <a:ext cx="98814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gh0st@wickedCrown: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~/Pwn_0x4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$ cd exercise</a:t>
            </a:r>
            <a:endParaRPr kumimoji="0" lang="en-US" altLang="zh-CN" sz="32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D6B48E2-1E2F-74E6-EB43-0295F97B249C}"/>
              </a:ext>
            </a:extLst>
          </p:cNvPr>
          <p:cNvGrpSpPr/>
          <p:nvPr/>
        </p:nvGrpSpPr>
        <p:grpSpPr>
          <a:xfrm>
            <a:off x="675278" y="1496078"/>
            <a:ext cx="6135480" cy="3865680"/>
            <a:chOff x="675278" y="1496078"/>
            <a:chExt cx="6135480" cy="38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F1DFBC1-B2C3-42B5-4EAE-4D11693FE403}"/>
                    </a:ext>
                  </a:extLst>
                </p14:cNvPr>
                <p14:cNvContentPartPr/>
                <p14:nvPr/>
              </p14:nvContentPartPr>
              <p14:xfrm>
                <a:off x="789398" y="1714598"/>
                <a:ext cx="63000" cy="782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F1DFBC1-B2C3-42B5-4EAE-4D11693FE4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1398" y="1696598"/>
                  <a:ext cx="98640" cy="81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5525BB2-A6CD-643C-0943-1CDFFFC720B2}"/>
                    </a:ext>
                  </a:extLst>
                </p14:cNvPr>
                <p14:cNvContentPartPr/>
                <p14:nvPr/>
              </p14:nvContentPartPr>
              <p14:xfrm>
                <a:off x="675278" y="1496078"/>
                <a:ext cx="819720" cy="105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5525BB2-A6CD-643C-0943-1CDFFFC720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7638" y="1478438"/>
                  <a:ext cx="8553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01971A8-53AD-5E0B-E244-B6567C757638}"/>
                    </a:ext>
                  </a:extLst>
                </p14:cNvPr>
                <p14:cNvContentPartPr/>
                <p14:nvPr/>
              </p14:nvContentPartPr>
              <p14:xfrm>
                <a:off x="820718" y="2067398"/>
                <a:ext cx="662400" cy="202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01971A8-53AD-5E0B-E244-B6567C75763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2718" y="2049758"/>
                  <a:ext cx="6980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6BC1FF3-A1C0-B73B-9F87-5EB82E77BDC5}"/>
                    </a:ext>
                  </a:extLst>
                </p14:cNvPr>
                <p14:cNvContentPartPr/>
                <p14:nvPr/>
              </p14:nvContentPartPr>
              <p14:xfrm>
                <a:off x="717038" y="2389598"/>
                <a:ext cx="1141560" cy="52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6BC1FF3-A1C0-B73B-9F87-5EB82E77BD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9038" y="2371598"/>
                  <a:ext cx="1177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65DB172-AD44-D1CD-84FD-4801BE5DC564}"/>
                    </a:ext>
                  </a:extLst>
                </p14:cNvPr>
                <p14:cNvContentPartPr/>
                <p14:nvPr/>
              </p14:nvContentPartPr>
              <p14:xfrm>
                <a:off x="1870118" y="1652318"/>
                <a:ext cx="27360" cy="693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65DB172-AD44-D1CD-84FD-4801BE5DC56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52478" y="1634318"/>
                  <a:ext cx="6300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CA47E41-E62B-C76B-17A5-171771B38F06}"/>
                    </a:ext>
                  </a:extLst>
                </p14:cNvPr>
                <p14:cNvContentPartPr/>
                <p14:nvPr/>
              </p14:nvContentPartPr>
              <p14:xfrm>
                <a:off x="1787318" y="2358638"/>
                <a:ext cx="1173960" cy="31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CA47E41-E62B-C76B-17A5-171771B38F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69318" y="2340998"/>
                  <a:ext cx="12096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A9735F3-76E0-CA2B-4D27-EB756B0473ED}"/>
                    </a:ext>
                  </a:extLst>
                </p14:cNvPr>
                <p14:cNvContentPartPr/>
                <p14:nvPr/>
              </p14:nvContentPartPr>
              <p14:xfrm>
                <a:off x="2587238" y="1608398"/>
                <a:ext cx="495360" cy="607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A9735F3-76E0-CA2B-4D27-EB756B0473E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69598" y="1590758"/>
                  <a:ext cx="531000" cy="6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C4055C7-9FFF-0E71-8DA5-57A974750638}"/>
                    </a:ext>
                  </a:extLst>
                </p14:cNvPr>
                <p14:cNvContentPartPr/>
                <p14:nvPr/>
              </p14:nvContentPartPr>
              <p14:xfrm>
                <a:off x="2670398" y="1966238"/>
                <a:ext cx="582840" cy="49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C4055C7-9FFF-0E71-8DA5-57A9747506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52398" y="1948238"/>
                  <a:ext cx="6184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43DCEBA-B652-4406-72D8-36CC84AF6F36}"/>
                    </a:ext>
                  </a:extLst>
                </p14:cNvPr>
                <p14:cNvContentPartPr/>
                <p14:nvPr/>
              </p14:nvContentPartPr>
              <p14:xfrm>
                <a:off x="1828358" y="2618198"/>
                <a:ext cx="84240" cy="590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43DCEBA-B652-4406-72D8-36CC84AF6F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10718" y="2600558"/>
                  <a:ext cx="11988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00189B9-C751-5D62-39E0-F7C115E2840F}"/>
                    </a:ext>
                  </a:extLst>
                </p14:cNvPr>
                <p14:cNvContentPartPr/>
                <p14:nvPr/>
              </p14:nvContentPartPr>
              <p14:xfrm>
                <a:off x="1755638" y="3065678"/>
                <a:ext cx="374040" cy="294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00189B9-C751-5D62-39E0-F7C115E2840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37998" y="3047678"/>
                  <a:ext cx="4096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5925782-C8CC-9602-9AD6-F31A51149C6C}"/>
                    </a:ext>
                  </a:extLst>
                </p14:cNvPr>
                <p14:cNvContentPartPr/>
                <p14:nvPr/>
              </p14:nvContentPartPr>
              <p14:xfrm>
                <a:off x="799838" y="3366638"/>
                <a:ext cx="21240" cy="806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5925782-C8CC-9602-9AD6-F31A51149C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2198" y="3348638"/>
                  <a:ext cx="56880" cy="84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5B78E86-4C63-C32A-EAED-76C52218A48A}"/>
                    </a:ext>
                  </a:extLst>
                </p14:cNvPr>
                <p14:cNvContentPartPr/>
                <p14:nvPr/>
              </p14:nvContentPartPr>
              <p14:xfrm>
                <a:off x="1017998" y="3782438"/>
                <a:ext cx="73800" cy="298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5B78E86-4C63-C32A-EAED-76C52218A48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99998" y="3764438"/>
                  <a:ext cx="1094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D4BDCB4-F5AE-8325-C16F-A9D429D4E759}"/>
                    </a:ext>
                  </a:extLst>
                </p14:cNvPr>
                <p14:cNvContentPartPr/>
                <p14:nvPr/>
              </p14:nvContentPartPr>
              <p14:xfrm>
                <a:off x="1055438" y="3690638"/>
                <a:ext cx="4320" cy="8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D4BDCB4-F5AE-8325-C16F-A9D429D4E75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37798" y="3672998"/>
                  <a:ext cx="39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B702823-9E95-1F38-011D-742F2628E2A4}"/>
                    </a:ext>
                  </a:extLst>
                </p14:cNvPr>
                <p14:cNvContentPartPr/>
                <p14:nvPr/>
              </p14:nvContentPartPr>
              <p14:xfrm>
                <a:off x="1496078" y="3335678"/>
                <a:ext cx="137160" cy="766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B702823-9E95-1F38-011D-742F2628E2A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78438" y="3317678"/>
                  <a:ext cx="172800" cy="80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B1EC420-CD56-C52B-B275-198EFD6B424F}"/>
                    </a:ext>
                  </a:extLst>
                </p14:cNvPr>
                <p14:cNvContentPartPr/>
                <p14:nvPr/>
              </p14:nvContentPartPr>
              <p14:xfrm>
                <a:off x="1983518" y="3688478"/>
                <a:ext cx="389520" cy="344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1EC420-CD56-C52B-B275-198EFD6B424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65518" y="3670838"/>
                  <a:ext cx="4251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98E29FA-3228-37C4-DE7C-DC685D31A8B6}"/>
                    </a:ext>
                  </a:extLst>
                </p14:cNvPr>
                <p14:cNvContentPartPr/>
                <p14:nvPr/>
              </p14:nvContentPartPr>
              <p14:xfrm>
                <a:off x="2805398" y="3877478"/>
                <a:ext cx="299880" cy="20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98E29FA-3228-37C4-DE7C-DC685D31A8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87398" y="3859838"/>
                  <a:ext cx="3355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1716C00-DB82-3CD2-CE94-9B7D3E2FB4FF}"/>
                    </a:ext>
                  </a:extLst>
                </p14:cNvPr>
                <p14:cNvContentPartPr/>
                <p14:nvPr/>
              </p14:nvContentPartPr>
              <p14:xfrm>
                <a:off x="3086198" y="3802958"/>
                <a:ext cx="136800" cy="124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1716C00-DB82-3CD2-CE94-9B7D3E2FB4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68198" y="3784958"/>
                  <a:ext cx="172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9CE2CB0-28A4-C9FC-770E-D3E25DA7AD29}"/>
                    </a:ext>
                  </a:extLst>
                </p14:cNvPr>
                <p14:cNvContentPartPr/>
                <p14:nvPr/>
              </p14:nvContentPartPr>
              <p14:xfrm>
                <a:off x="747998" y="4540238"/>
                <a:ext cx="1353240" cy="821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9CE2CB0-28A4-C9FC-770E-D3E25DA7AD2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9998" y="4522598"/>
                  <a:ext cx="138888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D264574-770D-4892-EC68-8238364678AD}"/>
                    </a:ext>
                  </a:extLst>
                </p14:cNvPr>
                <p14:cNvContentPartPr/>
                <p14:nvPr/>
              </p14:nvContentPartPr>
              <p14:xfrm>
                <a:off x="2150198" y="4698278"/>
                <a:ext cx="541800" cy="395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D264574-770D-4892-EC68-8238364678A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32198" y="4680638"/>
                  <a:ext cx="5774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F183331-62AB-3AC8-7EE7-990150CC3158}"/>
                    </a:ext>
                  </a:extLst>
                </p14:cNvPr>
                <p14:cNvContentPartPr/>
                <p14:nvPr/>
              </p14:nvContentPartPr>
              <p14:xfrm>
                <a:off x="2720438" y="4738238"/>
                <a:ext cx="284760" cy="429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F183331-62AB-3AC8-7EE7-990150CC315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02438" y="4720238"/>
                  <a:ext cx="32040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7A91ECB-0B30-9E0F-501F-494923018575}"/>
                    </a:ext>
                  </a:extLst>
                </p14:cNvPr>
                <p14:cNvContentPartPr/>
                <p14:nvPr/>
              </p14:nvContentPartPr>
              <p14:xfrm>
                <a:off x="3252158" y="4468238"/>
                <a:ext cx="11160" cy="587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7A91ECB-0B30-9E0F-501F-49492301857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34158" y="4450238"/>
                  <a:ext cx="4680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8C1BB21-13AB-9EBD-0CAB-C74F45D25FD1}"/>
                    </a:ext>
                  </a:extLst>
                </p14:cNvPr>
                <p14:cNvContentPartPr/>
                <p14:nvPr/>
              </p14:nvContentPartPr>
              <p14:xfrm>
                <a:off x="3002678" y="4789358"/>
                <a:ext cx="845280" cy="42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8C1BB21-13AB-9EBD-0CAB-C74F45D25FD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85038" y="4771718"/>
                  <a:ext cx="8809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41FB285-65D9-7E1A-DC28-85E38513AEAC}"/>
                    </a:ext>
                  </a:extLst>
                </p14:cNvPr>
                <p14:cNvContentPartPr/>
                <p14:nvPr/>
              </p14:nvContentPartPr>
              <p14:xfrm>
                <a:off x="3449438" y="4663358"/>
                <a:ext cx="855000" cy="409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41FB285-65D9-7E1A-DC28-85E38513AEA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31438" y="4645358"/>
                  <a:ext cx="8906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681FDCB-C024-66A0-E2AA-CC2C0102D255}"/>
                    </a:ext>
                  </a:extLst>
                </p14:cNvPr>
                <p14:cNvContentPartPr/>
                <p14:nvPr/>
              </p14:nvContentPartPr>
              <p14:xfrm>
                <a:off x="4270598" y="4786118"/>
                <a:ext cx="378000" cy="46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681FDCB-C024-66A0-E2AA-CC2C0102D25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52958" y="4768118"/>
                  <a:ext cx="4136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A161BB3-3804-D305-9607-27EAE4878F1B}"/>
                    </a:ext>
                  </a:extLst>
                </p14:cNvPr>
                <p14:cNvContentPartPr/>
                <p14:nvPr/>
              </p14:nvContentPartPr>
              <p14:xfrm>
                <a:off x="4539878" y="4715918"/>
                <a:ext cx="76320" cy="164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A161BB3-3804-D305-9607-27EAE4878F1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22238" y="4698278"/>
                  <a:ext cx="1119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D61AF42-530E-5CF7-855A-F9B802656B8C}"/>
                    </a:ext>
                  </a:extLst>
                </p14:cNvPr>
                <p14:cNvContentPartPr/>
                <p14:nvPr/>
              </p14:nvContentPartPr>
              <p14:xfrm>
                <a:off x="4717358" y="4534838"/>
                <a:ext cx="447480" cy="692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D61AF42-530E-5CF7-855A-F9B802656B8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99358" y="4516838"/>
                  <a:ext cx="48312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C911DFD-6315-F0E7-643A-F3058E8B10FE}"/>
                    </a:ext>
                  </a:extLst>
                </p14:cNvPr>
                <p14:cNvContentPartPr/>
                <p14:nvPr/>
              </p14:nvContentPartPr>
              <p14:xfrm>
                <a:off x="4810598" y="4873238"/>
                <a:ext cx="205560" cy="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C911DFD-6315-F0E7-643A-F3058E8B10F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92958" y="4855238"/>
                  <a:ext cx="241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7F6FAD8-AEDC-F51C-1FEB-489A280DD68B}"/>
                    </a:ext>
                  </a:extLst>
                </p14:cNvPr>
                <p14:cNvContentPartPr/>
                <p14:nvPr/>
              </p14:nvContentPartPr>
              <p14:xfrm>
                <a:off x="4737518" y="4570838"/>
                <a:ext cx="425880" cy="645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7F6FAD8-AEDC-F51C-1FEB-489A280DD68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19518" y="4553198"/>
                  <a:ext cx="461520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B236A22-BA8C-1FBE-B7ED-ABC76142DB74}"/>
                    </a:ext>
                  </a:extLst>
                </p14:cNvPr>
                <p14:cNvContentPartPr/>
                <p14:nvPr/>
              </p14:nvContentPartPr>
              <p14:xfrm>
                <a:off x="4831838" y="4790078"/>
                <a:ext cx="403200" cy="21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B236A22-BA8C-1FBE-B7ED-ABC76142DB7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13838" y="4772438"/>
                  <a:ext cx="4388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06F7C30-CBA6-FD58-06B0-5A47122061E8}"/>
                    </a:ext>
                  </a:extLst>
                </p14:cNvPr>
                <p14:cNvContentPartPr/>
                <p14:nvPr/>
              </p14:nvContentPartPr>
              <p14:xfrm>
                <a:off x="5340878" y="4476878"/>
                <a:ext cx="322200" cy="743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06F7C30-CBA6-FD58-06B0-5A47122061E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23238" y="4459238"/>
                  <a:ext cx="357840" cy="7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362D77B-845E-2947-14B5-92C94802BBE0}"/>
                    </a:ext>
                  </a:extLst>
                </p14:cNvPr>
                <p14:cNvContentPartPr/>
                <p14:nvPr/>
              </p14:nvContentPartPr>
              <p14:xfrm>
                <a:off x="5862158" y="4561478"/>
                <a:ext cx="394560" cy="599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362D77B-845E-2947-14B5-92C94802BBE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44518" y="4543478"/>
                  <a:ext cx="43020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7C287FA-D9B6-3AB0-6030-0502B6AB6A34}"/>
                    </a:ext>
                  </a:extLst>
                </p14:cNvPr>
                <p14:cNvContentPartPr/>
                <p14:nvPr/>
              </p14:nvContentPartPr>
              <p14:xfrm>
                <a:off x="6303878" y="4594598"/>
                <a:ext cx="506880" cy="651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7C287FA-D9B6-3AB0-6030-0502B6AB6A3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86238" y="4576958"/>
                  <a:ext cx="54252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C8A8BED-F6C1-A9CC-1D3D-02333999B922}"/>
                    </a:ext>
                  </a:extLst>
                </p14:cNvPr>
                <p14:cNvContentPartPr/>
                <p14:nvPr/>
              </p14:nvContentPartPr>
              <p14:xfrm>
                <a:off x="5556158" y="2808638"/>
                <a:ext cx="492120" cy="1607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C8A8BED-F6C1-A9CC-1D3D-02333999B92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38518" y="2790638"/>
                  <a:ext cx="527760" cy="16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FA0399F-FE4C-0F25-3D50-7F78106BE243}"/>
                    </a:ext>
                  </a:extLst>
                </p14:cNvPr>
                <p14:cNvContentPartPr/>
                <p14:nvPr/>
              </p14:nvContentPartPr>
              <p14:xfrm>
                <a:off x="5424038" y="2651678"/>
                <a:ext cx="383400" cy="309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FA0399F-FE4C-0F25-3D50-7F78106BE24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06038" y="2634038"/>
                  <a:ext cx="419040" cy="345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6494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3">
            <a:extLst>
              <a:ext uri="{FF2B5EF4-FFF2-40B4-BE49-F238E27FC236}">
                <a16:creationId xmlns:a16="http://schemas.microsoft.com/office/drawing/2014/main" id="{854A97C0-151F-4CDD-616E-3196F3B3B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07922" y="352606"/>
            <a:ext cx="98814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gh0st@wickedCrown: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~/Pwn_0x4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$ 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-a</a:t>
            </a:r>
            <a:endParaRPr kumimoji="0" lang="en-US" altLang="zh-CN" sz="32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76DDE8-2B5B-0333-9F3A-381BC6868BCE}"/>
              </a:ext>
            </a:extLst>
          </p:cNvPr>
          <p:cNvSpPr txBox="1"/>
          <p:nvPr/>
        </p:nvSpPr>
        <p:spPr>
          <a:xfrm>
            <a:off x="766916" y="1759974"/>
            <a:ext cx="619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B59BE-7792-1ED1-0ED9-E5B4FD20B1E2}"/>
              </a:ext>
            </a:extLst>
          </p:cNvPr>
          <p:cNvSpPr txBox="1"/>
          <p:nvPr/>
        </p:nvSpPr>
        <p:spPr>
          <a:xfrm>
            <a:off x="766916" y="2734967"/>
            <a:ext cx="619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2AACC-0747-A759-B02A-19FED83A20FB}"/>
              </a:ext>
            </a:extLst>
          </p:cNvPr>
          <p:cNvSpPr txBox="1"/>
          <p:nvPr/>
        </p:nvSpPr>
        <p:spPr>
          <a:xfrm>
            <a:off x="2128683" y="1759974"/>
            <a:ext cx="31187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old_knowledge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B7FA6-390E-E8F5-7DCC-F7490E09DDB9}"/>
              </a:ext>
            </a:extLst>
          </p:cNvPr>
          <p:cNvSpPr txBox="1"/>
          <p:nvPr/>
        </p:nvSpPr>
        <p:spPr>
          <a:xfrm>
            <a:off x="2128683" y="2734967"/>
            <a:ext cx="32434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what_is_stack_</a:t>
            </a:r>
            <a:br>
              <a:rPr lang="en-US" sz="30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sz="30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buffer_overflows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F8A61-2529-9C58-1AB4-F4501B28FA52}"/>
              </a:ext>
            </a:extLst>
          </p:cNvPr>
          <p:cNvSpPr txBox="1"/>
          <p:nvPr/>
        </p:nvSpPr>
        <p:spPr>
          <a:xfrm>
            <a:off x="7259892" y="1759974"/>
            <a:ext cx="33388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canary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A8E5A-643D-F524-E8B5-9FDC2D4B417F}"/>
              </a:ext>
            </a:extLst>
          </p:cNvPr>
          <p:cNvSpPr txBox="1"/>
          <p:nvPr/>
        </p:nvSpPr>
        <p:spPr>
          <a:xfrm>
            <a:off x="7259891" y="2734967"/>
            <a:ext cx="21581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mitigation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64A44-84CF-3A3C-FB0C-41C78A3D3B68}"/>
              </a:ext>
            </a:extLst>
          </p:cNvPr>
          <p:cNvSpPr txBox="1"/>
          <p:nvPr/>
        </p:nvSpPr>
        <p:spPr>
          <a:xfrm>
            <a:off x="9708682" y="1759974"/>
            <a:ext cx="21581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5695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3">
            <a:extLst>
              <a:ext uri="{FF2B5EF4-FFF2-40B4-BE49-F238E27FC236}">
                <a16:creationId xmlns:a16="http://schemas.microsoft.com/office/drawing/2014/main" id="{854A97C0-151F-4CDD-616E-3196F3B3B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4631" y="372270"/>
            <a:ext cx="1189790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gh0st@wickedCrown: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~/Pwn_0x4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$ 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</a:t>
            </a:r>
            <a:r>
              <a:rPr lang="en-US" sz="3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old_knowledge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32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2AACC-0747-A759-B02A-19FED83A20FB}"/>
              </a:ext>
            </a:extLst>
          </p:cNvPr>
          <p:cNvSpPr txBox="1"/>
          <p:nvPr/>
        </p:nvSpPr>
        <p:spPr>
          <a:xfrm>
            <a:off x="1047135" y="2477729"/>
            <a:ext cx="48817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9DCC33-501D-1023-8A5F-296570F716B3}"/>
                  </a:ext>
                </a:extLst>
              </p14:cNvPr>
              <p14:cNvContentPartPr/>
              <p14:nvPr/>
            </p14:nvContentPartPr>
            <p14:xfrm>
              <a:off x="5200490" y="1276428"/>
              <a:ext cx="4396320" cy="4918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9DCC33-501D-1023-8A5F-296570F716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2850" y="1258788"/>
                <a:ext cx="4431960" cy="49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35682B-FFFD-9664-BCF3-A1B59DA520B2}"/>
                  </a:ext>
                </a:extLst>
              </p14:cNvPr>
              <p14:cNvContentPartPr/>
              <p14:nvPr/>
            </p14:nvContentPartPr>
            <p14:xfrm>
              <a:off x="5437370" y="1235748"/>
              <a:ext cx="4132800" cy="249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35682B-FFFD-9664-BCF3-A1B59DA520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19370" y="1217748"/>
                <a:ext cx="41684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5A73338-2ECF-EC4B-27AE-F724FBA67D0D}"/>
                  </a:ext>
                </a:extLst>
              </p14:cNvPr>
              <p14:cNvContentPartPr/>
              <p14:nvPr/>
            </p14:nvContentPartPr>
            <p14:xfrm>
              <a:off x="5456810" y="1740108"/>
              <a:ext cx="4087800" cy="168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5A73338-2ECF-EC4B-27AE-F724FBA67D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38810" y="1722468"/>
                <a:ext cx="4123440" cy="20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22760F6-77C1-50D9-B22A-B7237B42125D}"/>
              </a:ext>
            </a:extLst>
          </p:cNvPr>
          <p:cNvGrpSpPr/>
          <p:nvPr/>
        </p:nvGrpSpPr>
        <p:grpSpPr>
          <a:xfrm>
            <a:off x="6370130" y="1457868"/>
            <a:ext cx="984600" cy="335520"/>
            <a:chOff x="6370130" y="1457868"/>
            <a:chExt cx="984600" cy="33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5E2A502-E116-DDB8-853C-9AFCC61C9CC0}"/>
                    </a:ext>
                  </a:extLst>
                </p14:cNvPr>
                <p14:cNvContentPartPr/>
                <p14:nvPr/>
              </p14:nvContentPartPr>
              <p14:xfrm>
                <a:off x="6370130" y="1465788"/>
                <a:ext cx="604800" cy="208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5E2A502-E116-DDB8-853C-9AFCC61C9C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52130" y="1447788"/>
                  <a:ext cx="6404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96CEBA3-572A-335A-C6D6-06301527774C}"/>
                    </a:ext>
                  </a:extLst>
                </p14:cNvPr>
                <p14:cNvContentPartPr/>
                <p14:nvPr/>
              </p14:nvContentPartPr>
              <p14:xfrm>
                <a:off x="7007330" y="1467948"/>
                <a:ext cx="141480" cy="325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96CEBA3-572A-335A-C6D6-06301527774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89690" y="1450308"/>
                  <a:ext cx="1771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5A13B34-1E34-51BF-2DD3-805C960F9098}"/>
                    </a:ext>
                  </a:extLst>
                </p14:cNvPr>
                <p14:cNvContentPartPr/>
                <p14:nvPr/>
              </p14:nvContentPartPr>
              <p14:xfrm>
                <a:off x="7261130" y="1457868"/>
                <a:ext cx="93600" cy="216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5A13B34-1E34-51BF-2DD3-805C960F90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3130" y="1440228"/>
                  <a:ext cx="129240" cy="25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857D349-D512-E70F-75B8-69DE2231B623}"/>
                  </a:ext>
                </a:extLst>
              </p14:cNvPr>
              <p14:cNvContentPartPr/>
              <p14:nvPr/>
            </p14:nvContentPartPr>
            <p14:xfrm>
              <a:off x="5388050" y="2230428"/>
              <a:ext cx="4127760" cy="188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857D349-D512-E70F-75B8-69DE2231B6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70410" y="2212428"/>
                <a:ext cx="4163400" cy="22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8131B96-1A12-ECBA-94B3-E82D8879DF9F}"/>
              </a:ext>
            </a:extLst>
          </p:cNvPr>
          <p:cNvGrpSpPr/>
          <p:nvPr/>
        </p:nvGrpSpPr>
        <p:grpSpPr>
          <a:xfrm>
            <a:off x="6479210" y="2045028"/>
            <a:ext cx="728280" cy="59400"/>
            <a:chOff x="6479210" y="2045028"/>
            <a:chExt cx="728280" cy="5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5952275-0EA5-651A-2CDB-8FA221066A15}"/>
                    </a:ext>
                  </a:extLst>
                </p14:cNvPr>
                <p14:cNvContentPartPr/>
                <p14:nvPr/>
              </p14:nvContentPartPr>
              <p14:xfrm>
                <a:off x="6479210" y="2074188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5952275-0EA5-651A-2CDB-8FA221066A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61210" y="20565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8FCFA22-0DD8-4B29-8D22-577860582EC2}"/>
                    </a:ext>
                  </a:extLst>
                </p14:cNvPr>
                <p14:cNvContentPartPr/>
                <p14:nvPr/>
              </p14:nvContentPartPr>
              <p14:xfrm>
                <a:off x="6872690" y="2045028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8FCFA22-0DD8-4B29-8D22-577860582E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4690" y="20270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61A0565-5072-2658-7B81-20C37E9D2131}"/>
                    </a:ext>
                  </a:extLst>
                </p14:cNvPr>
                <p14:cNvContentPartPr/>
                <p14:nvPr/>
              </p14:nvContentPartPr>
              <p14:xfrm>
                <a:off x="7207130" y="2104068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61A0565-5072-2658-7B81-20C37E9D21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89130" y="20860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874B2C5-726D-5B71-C532-5B411BDA4CA7}"/>
              </a:ext>
            </a:extLst>
          </p:cNvPr>
          <p:cNvGrpSpPr/>
          <p:nvPr/>
        </p:nvGrpSpPr>
        <p:grpSpPr>
          <a:xfrm>
            <a:off x="5348450" y="2595468"/>
            <a:ext cx="4145040" cy="374400"/>
            <a:chOff x="5348450" y="2595468"/>
            <a:chExt cx="4145040" cy="3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A942DEA-775B-4F93-0CB5-F144C34BC9E8}"/>
                    </a:ext>
                  </a:extLst>
                </p14:cNvPr>
                <p14:cNvContentPartPr/>
                <p14:nvPr/>
              </p14:nvContentPartPr>
              <p14:xfrm>
                <a:off x="5348450" y="2760708"/>
                <a:ext cx="4145040" cy="209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A942DEA-775B-4F93-0CB5-F144C34BC9E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30810" y="2742708"/>
                  <a:ext cx="41806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05F262A-6E63-4A57-E7F7-C87D46304CCF}"/>
                    </a:ext>
                  </a:extLst>
                </p14:cNvPr>
                <p14:cNvContentPartPr/>
                <p14:nvPr/>
              </p14:nvContentPartPr>
              <p14:xfrm>
                <a:off x="6518810" y="2595468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05F262A-6E63-4A57-E7F7-C87D46304C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00810" y="25774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BC0D2C-8C31-D715-823A-88F79E5BCDE7}"/>
                    </a:ext>
                  </a:extLst>
                </p14:cNvPr>
                <p14:cNvContentPartPr/>
                <p14:nvPr/>
              </p14:nvContentPartPr>
              <p14:xfrm>
                <a:off x="6823370" y="2595468"/>
                <a:ext cx="360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BC0D2C-8C31-D715-823A-88F79E5BCDE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05730" y="2577468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A3C47E-12A3-BC22-7035-7A657E4DF241}"/>
                    </a:ext>
                  </a:extLst>
                </p14:cNvPr>
                <p14:cNvContentPartPr/>
                <p14:nvPr/>
              </p14:nvContentPartPr>
              <p14:xfrm>
                <a:off x="7246010" y="2654508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A3C47E-12A3-BC22-7035-7A657E4DF24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28370" y="263650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24543CE-0CDB-42B5-EC86-AAC693BDC96F}"/>
                  </a:ext>
                </a:extLst>
              </p14:cNvPr>
              <p14:cNvContentPartPr/>
              <p14:nvPr/>
            </p14:nvContentPartPr>
            <p14:xfrm>
              <a:off x="5368250" y="3313308"/>
              <a:ext cx="4113360" cy="138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24543CE-0CDB-42B5-EC86-AAC693BDC96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50250" y="3295308"/>
                <a:ext cx="414900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A65DC4F-A528-3892-16AD-3EDEE6CDA718}"/>
                  </a:ext>
                </a:extLst>
              </p14:cNvPr>
              <p14:cNvContentPartPr/>
              <p14:nvPr/>
            </p14:nvContentPartPr>
            <p14:xfrm>
              <a:off x="5309210" y="3824508"/>
              <a:ext cx="4086360" cy="69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A65DC4F-A528-3892-16AD-3EDEE6CDA71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91210" y="3806868"/>
                <a:ext cx="41220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056E800-69A9-D551-04AF-9762BA27607B}"/>
                  </a:ext>
                </a:extLst>
              </p14:cNvPr>
              <p14:cNvContentPartPr/>
              <p14:nvPr/>
            </p14:nvContentPartPr>
            <p14:xfrm>
              <a:off x="5269970" y="4315188"/>
              <a:ext cx="4125960" cy="1184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056E800-69A9-D551-04AF-9762BA27607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52330" y="4297188"/>
                <a:ext cx="4161600" cy="15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3A114C04-424A-3B68-AA2D-8841E2BF8E7B}"/>
              </a:ext>
            </a:extLst>
          </p:cNvPr>
          <p:cNvGrpSpPr/>
          <p:nvPr/>
        </p:nvGrpSpPr>
        <p:grpSpPr>
          <a:xfrm>
            <a:off x="5201210" y="4621188"/>
            <a:ext cx="4252320" cy="297360"/>
            <a:chOff x="5201210" y="4621188"/>
            <a:chExt cx="4252320" cy="2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963EE33-AA59-71E5-2F6D-D29BC7C28A6C}"/>
                    </a:ext>
                  </a:extLst>
                </p14:cNvPr>
                <p14:cNvContentPartPr/>
                <p14:nvPr/>
              </p14:nvContentPartPr>
              <p14:xfrm>
                <a:off x="5201210" y="4758708"/>
                <a:ext cx="4252320" cy="159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963EE33-AA59-71E5-2F6D-D29BC7C28A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83570" y="4741068"/>
                  <a:ext cx="4287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FE68B61-6D9E-3C5D-2B36-04252AFB7DDA}"/>
                    </a:ext>
                  </a:extLst>
                </p14:cNvPr>
                <p14:cNvContentPartPr/>
                <p14:nvPr/>
              </p14:nvContentPartPr>
              <p14:xfrm>
                <a:off x="6872690" y="4630908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FE68B61-6D9E-3C5D-2B36-04252AFB7D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4690" y="46132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631F74F-8AD1-BFE0-1A0F-BB23D585C4C4}"/>
                    </a:ext>
                  </a:extLst>
                </p14:cNvPr>
                <p14:cNvContentPartPr/>
                <p14:nvPr/>
              </p14:nvContentPartPr>
              <p14:xfrm>
                <a:off x="7089050" y="4670148"/>
                <a:ext cx="21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631F74F-8AD1-BFE0-1A0F-BB23D585C4C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071410" y="4652148"/>
                  <a:ext cx="3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A0C59CA-9827-68CE-F2BD-509F1EAA7AEC}"/>
                    </a:ext>
                  </a:extLst>
                </p14:cNvPr>
                <p14:cNvContentPartPr/>
                <p14:nvPr/>
              </p14:nvContentPartPr>
              <p14:xfrm>
                <a:off x="7521410" y="4621188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A0C59CA-9827-68CE-F2BD-509F1EAA7AE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03770" y="46035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7508BC3-A837-FE58-7958-25962CC60C2C}"/>
                  </a:ext>
                </a:extLst>
              </p14:cNvPr>
              <p14:cNvContentPartPr/>
              <p14:nvPr/>
            </p14:nvContentPartPr>
            <p14:xfrm>
              <a:off x="5250170" y="5142108"/>
              <a:ext cx="4086360" cy="1591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7508BC3-A837-FE58-7958-25962CC60C2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32170" y="5124108"/>
                <a:ext cx="4122000" cy="19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257D7F26-3919-661D-E6F5-A376D4B0C915}"/>
              </a:ext>
            </a:extLst>
          </p:cNvPr>
          <p:cNvGrpSpPr/>
          <p:nvPr/>
        </p:nvGrpSpPr>
        <p:grpSpPr>
          <a:xfrm>
            <a:off x="6862970" y="5004588"/>
            <a:ext cx="658800" cy="29880"/>
            <a:chOff x="6862970" y="5004588"/>
            <a:chExt cx="658800" cy="2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42D8CA4-B5ED-889E-CA7B-91C039D40E50}"/>
                    </a:ext>
                  </a:extLst>
                </p14:cNvPr>
                <p14:cNvContentPartPr/>
                <p14:nvPr/>
              </p14:nvContentPartPr>
              <p14:xfrm>
                <a:off x="6862970" y="5034108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42D8CA4-B5ED-889E-CA7B-91C039D40E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44970" y="50164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ED81465-582D-0B7B-717F-53A161F5C917}"/>
                    </a:ext>
                  </a:extLst>
                </p14:cNvPr>
                <p14:cNvContentPartPr/>
                <p14:nvPr/>
              </p14:nvContentPartPr>
              <p14:xfrm>
                <a:off x="7078970" y="5034108"/>
                <a:ext cx="309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ED81465-582D-0B7B-717F-53A161F5C91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060970" y="5016468"/>
                  <a:ext cx="66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39A6F0B-0D85-CE71-4B02-20AD1ED140E3}"/>
                    </a:ext>
                  </a:extLst>
                </p14:cNvPr>
                <p14:cNvContentPartPr/>
                <p14:nvPr/>
              </p14:nvContentPartPr>
              <p14:xfrm>
                <a:off x="7521410" y="5004588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39A6F0B-0D85-CE71-4B02-20AD1ED140E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03770" y="498658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08BC89E-FAB7-2A4B-071B-6FC64A1D319A}"/>
              </a:ext>
            </a:extLst>
          </p:cNvPr>
          <p:cNvGrpSpPr/>
          <p:nvPr/>
        </p:nvGrpSpPr>
        <p:grpSpPr>
          <a:xfrm>
            <a:off x="5269970" y="5377908"/>
            <a:ext cx="4088880" cy="236880"/>
            <a:chOff x="5269970" y="5377908"/>
            <a:chExt cx="408888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AACDB7F-C693-F06D-ED9F-32B8FE6AD868}"/>
                    </a:ext>
                  </a:extLst>
                </p14:cNvPr>
                <p14:cNvContentPartPr/>
                <p14:nvPr/>
              </p14:nvContentPartPr>
              <p14:xfrm>
                <a:off x="5269970" y="5515788"/>
                <a:ext cx="4088880" cy="99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AACDB7F-C693-F06D-ED9F-32B8FE6AD86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52330" y="5498148"/>
                  <a:ext cx="4124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6D3E9CD-FB57-4C92-006F-A02A83653458}"/>
                    </a:ext>
                  </a:extLst>
                </p14:cNvPr>
                <p14:cNvContentPartPr/>
                <p14:nvPr/>
              </p14:nvContentPartPr>
              <p14:xfrm>
                <a:off x="6901850" y="5436948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6D3E9CD-FB57-4C92-006F-A02A8365345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84210" y="54189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5C08494-1EB1-215D-C41A-A25D3D8F700A}"/>
                    </a:ext>
                  </a:extLst>
                </p14:cNvPr>
                <p14:cNvContentPartPr/>
                <p14:nvPr/>
              </p14:nvContentPartPr>
              <p14:xfrm>
                <a:off x="7089050" y="5427228"/>
                <a:ext cx="21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5C08494-1EB1-215D-C41A-A25D3D8F700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071410" y="5409228"/>
                  <a:ext cx="3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E32956B-7DD6-8540-3894-63FAD78FA5BC}"/>
                    </a:ext>
                  </a:extLst>
                </p14:cNvPr>
                <p14:cNvContentPartPr/>
                <p14:nvPr/>
              </p14:nvContentPartPr>
              <p14:xfrm>
                <a:off x="7550930" y="5377908"/>
                <a:ext cx="360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E32956B-7DD6-8540-3894-63FAD78FA5B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532930" y="5360268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183537B-A0EE-18F7-7256-4B46F351B7B6}"/>
              </a:ext>
            </a:extLst>
          </p:cNvPr>
          <p:cNvGrpSpPr/>
          <p:nvPr/>
        </p:nvGrpSpPr>
        <p:grpSpPr>
          <a:xfrm>
            <a:off x="6245570" y="5715948"/>
            <a:ext cx="1837440" cy="342720"/>
            <a:chOff x="6245570" y="5715948"/>
            <a:chExt cx="1837440" cy="34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79B2F5F-6A7B-F4E8-7019-5F234B2EA608}"/>
                    </a:ext>
                  </a:extLst>
                </p14:cNvPr>
                <p14:cNvContentPartPr/>
                <p14:nvPr/>
              </p14:nvContentPartPr>
              <p14:xfrm>
                <a:off x="6245570" y="5719908"/>
                <a:ext cx="205560" cy="338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79B2F5F-6A7B-F4E8-7019-5F234B2EA60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227570" y="5702268"/>
                  <a:ext cx="2412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2D5A6EF-A0D7-D904-4292-678243E0B9B4}"/>
                    </a:ext>
                  </a:extLst>
                </p14:cNvPr>
                <p14:cNvContentPartPr/>
                <p14:nvPr/>
              </p14:nvContentPartPr>
              <p14:xfrm>
                <a:off x="6715010" y="5761668"/>
                <a:ext cx="360" cy="282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2D5A6EF-A0D7-D904-4292-678243E0B9B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697370" y="5743668"/>
                  <a:ext cx="360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C33B24A-F176-2228-BEE0-6CA5F26DFF93}"/>
                    </a:ext>
                  </a:extLst>
                </p14:cNvPr>
                <p14:cNvContentPartPr/>
                <p14:nvPr/>
              </p14:nvContentPartPr>
              <p14:xfrm>
                <a:off x="6587570" y="5721708"/>
                <a:ext cx="389160" cy="59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C33B24A-F176-2228-BEE0-6CA5F26DFF9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569570" y="5703708"/>
                  <a:ext cx="4248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51CEA69-AFA1-4784-78F9-C858C97839A1}"/>
                    </a:ext>
                  </a:extLst>
                </p14:cNvPr>
                <p14:cNvContentPartPr/>
                <p14:nvPr/>
              </p14:nvContentPartPr>
              <p14:xfrm>
                <a:off x="6981050" y="5738988"/>
                <a:ext cx="363240" cy="258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51CEA69-AFA1-4784-78F9-C858C97839A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963050" y="5720988"/>
                  <a:ext cx="3988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39DC5FB-3F34-FE9F-5BAF-368F7FD5FD2E}"/>
                    </a:ext>
                  </a:extLst>
                </p14:cNvPr>
                <p14:cNvContentPartPr/>
                <p14:nvPr/>
              </p14:nvContentPartPr>
              <p14:xfrm>
                <a:off x="7078970" y="5867508"/>
                <a:ext cx="241920" cy="21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39DC5FB-3F34-FE9F-5BAF-368F7FD5FD2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060970" y="5849868"/>
                  <a:ext cx="2775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D25B469-092D-487A-81A8-C991950A1803}"/>
                    </a:ext>
                  </a:extLst>
                </p14:cNvPr>
                <p14:cNvContentPartPr/>
                <p14:nvPr/>
              </p14:nvContentPartPr>
              <p14:xfrm>
                <a:off x="7476050" y="5724588"/>
                <a:ext cx="230040" cy="245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D25B469-092D-487A-81A8-C991950A180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458050" y="5706588"/>
                  <a:ext cx="2656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808DB99-10D3-496A-DC6E-F28CDD2AD105}"/>
                    </a:ext>
                  </a:extLst>
                </p14:cNvPr>
                <p14:cNvContentPartPr/>
                <p14:nvPr/>
              </p14:nvContentPartPr>
              <p14:xfrm>
                <a:off x="7855850" y="5731788"/>
                <a:ext cx="360" cy="251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808DB99-10D3-496A-DC6E-F28CDD2AD10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838210" y="5714148"/>
                  <a:ext cx="360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DD50A6-E98F-8628-40FA-AAA394207599}"/>
                    </a:ext>
                  </a:extLst>
                </p14:cNvPr>
                <p14:cNvContentPartPr/>
                <p14:nvPr/>
              </p14:nvContentPartPr>
              <p14:xfrm>
                <a:off x="7845770" y="5715948"/>
                <a:ext cx="168480" cy="144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DD50A6-E98F-8628-40FA-AAA39420759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828130" y="5697948"/>
                  <a:ext cx="2041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6368CE3-8A0D-6F16-9019-615FCAA7505B}"/>
                    </a:ext>
                  </a:extLst>
                </p14:cNvPr>
                <p14:cNvContentPartPr/>
                <p14:nvPr/>
              </p14:nvContentPartPr>
              <p14:xfrm>
                <a:off x="7895090" y="5840148"/>
                <a:ext cx="187920" cy="166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6368CE3-8A0D-6F16-9019-615FCAA7505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877090" y="5822148"/>
                  <a:ext cx="22356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A1C36E4-C7F0-6AC6-5034-7526997D4ACB}"/>
              </a:ext>
            </a:extLst>
          </p:cNvPr>
          <p:cNvGrpSpPr/>
          <p:nvPr/>
        </p:nvGrpSpPr>
        <p:grpSpPr>
          <a:xfrm>
            <a:off x="6292010" y="2937468"/>
            <a:ext cx="1795320" cy="326520"/>
            <a:chOff x="6292010" y="2937468"/>
            <a:chExt cx="179532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A6ECD14-5441-4C9B-FE7B-8AF60BAF2D6D}"/>
                    </a:ext>
                  </a:extLst>
                </p14:cNvPr>
                <p14:cNvContentPartPr/>
                <p14:nvPr/>
              </p14:nvContentPartPr>
              <p14:xfrm>
                <a:off x="6292010" y="2937468"/>
                <a:ext cx="217800" cy="326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A6ECD14-5441-4C9B-FE7B-8AF60BAF2D6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274010" y="2919468"/>
                  <a:ext cx="2534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402F0AB-FF70-5CB1-45DB-02497EF3A6F6}"/>
                    </a:ext>
                  </a:extLst>
                </p14:cNvPr>
                <p14:cNvContentPartPr/>
                <p14:nvPr/>
              </p14:nvContentPartPr>
              <p14:xfrm>
                <a:off x="6617090" y="3059148"/>
                <a:ext cx="233280" cy="178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402F0AB-FF70-5CB1-45DB-02497EF3A6F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599450" y="3041148"/>
                  <a:ext cx="268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25A6A2D-B5D6-81B5-52F2-06F375D186F6}"/>
                    </a:ext>
                  </a:extLst>
                </p14:cNvPr>
                <p14:cNvContentPartPr/>
                <p14:nvPr/>
              </p14:nvContentPartPr>
              <p14:xfrm>
                <a:off x="6960890" y="2979228"/>
                <a:ext cx="360" cy="2631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25A6A2D-B5D6-81B5-52F2-06F375D186F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943250" y="2961228"/>
                  <a:ext cx="360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7174C2E-A096-E2BD-6517-175F70450ED5}"/>
                    </a:ext>
                  </a:extLst>
                </p14:cNvPr>
                <p14:cNvContentPartPr/>
                <p14:nvPr/>
              </p14:nvContentPartPr>
              <p14:xfrm>
                <a:off x="6901850" y="3079668"/>
                <a:ext cx="178560" cy="37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7174C2E-A096-E2BD-6517-175F70450ED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884210" y="3062028"/>
                  <a:ext cx="2142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E8A9315-7A93-9255-6BCC-172A5888AE9D}"/>
                    </a:ext>
                  </a:extLst>
                </p14:cNvPr>
                <p14:cNvContentPartPr/>
                <p14:nvPr/>
              </p14:nvContentPartPr>
              <p14:xfrm>
                <a:off x="7175450" y="3087228"/>
                <a:ext cx="252000" cy="168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E8A9315-7A93-9255-6BCC-172A5888AE9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57450" y="3069588"/>
                  <a:ext cx="2876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4D83935-D301-BAC9-0844-8B004A246A5E}"/>
                    </a:ext>
                  </a:extLst>
                </p14:cNvPr>
                <p14:cNvContentPartPr/>
                <p14:nvPr/>
              </p14:nvContentPartPr>
              <p14:xfrm>
                <a:off x="7472450" y="3042588"/>
                <a:ext cx="281160" cy="204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4D83935-D301-BAC9-0844-8B004A246A5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454450" y="3024948"/>
                  <a:ext cx="3168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90040FB-65D3-FE6A-73AB-E19FEC98530C}"/>
                    </a:ext>
                  </a:extLst>
                </p14:cNvPr>
                <p14:cNvContentPartPr/>
                <p14:nvPr/>
              </p14:nvContentPartPr>
              <p14:xfrm>
                <a:off x="7854410" y="3045108"/>
                <a:ext cx="232920" cy="2127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90040FB-65D3-FE6A-73AB-E19FEC98530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836770" y="3027108"/>
                  <a:ext cx="268560" cy="24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39AEA82-C6D7-DBDB-5833-56DB16C8E206}"/>
                  </a:ext>
                </a:extLst>
              </p14:cNvPr>
              <p14:cNvContentPartPr/>
              <p14:nvPr/>
            </p14:nvContentPartPr>
            <p14:xfrm>
              <a:off x="6288770" y="3431748"/>
              <a:ext cx="102240" cy="2671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39AEA82-C6D7-DBDB-5833-56DB16C8E20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271130" y="3413748"/>
                <a:ext cx="1378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C5871DE-FBF2-BE22-9EE6-BBB2E812FA2C}"/>
                  </a:ext>
                </a:extLst>
              </p14:cNvPr>
              <p14:cNvContentPartPr/>
              <p14:nvPr/>
            </p14:nvContentPartPr>
            <p14:xfrm>
              <a:off x="7455170" y="3484308"/>
              <a:ext cx="313560" cy="2916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C5871DE-FBF2-BE22-9EE6-BBB2E812FA2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437170" y="3466668"/>
                <a:ext cx="349200" cy="32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D392446-0A53-21D7-42DB-9E7B366DCB2D}"/>
              </a:ext>
            </a:extLst>
          </p:cNvPr>
          <p:cNvGrpSpPr/>
          <p:nvPr/>
        </p:nvGrpSpPr>
        <p:grpSpPr>
          <a:xfrm>
            <a:off x="6512330" y="3519588"/>
            <a:ext cx="1657800" cy="254520"/>
            <a:chOff x="6512330" y="3519588"/>
            <a:chExt cx="165780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D4370FC-3CC3-2DD1-AA57-892CB359C201}"/>
                    </a:ext>
                  </a:extLst>
                </p14:cNvPr>
                <p14:cNvContentPartPr/>
                <p14:nvPr/>
              </p14:nvContentPartPr>
              <p14:xfrm>
                <a:off x="6512330" y="3602388"/>
                <a:ext cx="334800" cy="1483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D4370FC-3CC3-2DD1-AA57-892CB359C20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494690" y="3584388"/>
                  <a:ext cx="3704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1CBB406-5D91-49B1-70E8-1D19567C12C2}"/>
                    </a:ext>
                  </a:extLst>
                </p14:cNvPr>
                <p14:cNvContentPartPr/>
                <p14:nvPr/>
              </p14:nvContentPartPr>
              <p14:xfrm>
                <a:off x="6882410" y="3605268"/>
                <a:ext cx="203760" cy="125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1CBB406-5D91-49B1-70E8-1D19567C12C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864410" y="3587268"/>
                  <a:ext cx="2394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374D4A9-B724-6E30-3116-AAB988113DE5}"/>
                    </a:ext>
                  </a:extLst>
                </p14:cNvPr>
                <p14:cNvContentPartPr/>
                <p14:nvPr/>
              </p14:nvContentPartPr>
              <p14:xfrm>
                <a:off x="7138010" y="3578268"/>
                <a:ext cx="295200" cy="179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374D4A9-B724-6E30-3116-AAB988113DE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20010" y="3560268"/>
                  <a:ext cx="3308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BBE93E8-4F17-5238-267E-8C4C1EF17EFB}"/>
                    </a:ext>
                  </a:extLst>
                </p14:cNvPr>
                <p14:cNvContentPartPr/>
                <p14:nvPr/>
              </p14:nvContentPartPr>
              <p14:xfrm>
                <a:off x="7992290" y="3519588"/>
                <a:ext cx="177840" cy="254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BBE93E8-4F17-5238-267E-8C4C1EF17EF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74650" y="3501588"/>
                  <a:ext cx="213480" cy="29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BDA5E34-B38D-7246-FDDC-BF7751056697}"/>
                  </a:ext>
                </a:extLst>
              </p14:cNvPr>
              <p14:cNvContentPartPr/>
              <p14:nvPr/>
            </p14:nvContentPartPr>
            <p14:xfrm>
              <a:off x="8288570" y="3527508"/>
              <a:ext cx="189720" cy="2494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BDA5E34-B38D-7246-FDDC-BF7751056697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270570" y="3509508"/>
                <a:ext cx="22536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62C4216-57DA-F499-1A5B-1C5EE8753D86}"/>
                  </a:ext>
                </a:extLst>
              </p14:cNvPr>
              <p14:cNvContentPartPr/>
              <p14:nvPr/>
            </p14:nvContentPartPr>
            <p14:xfrm>
              <a:off x="8592050" y="3500868"/>
              <a:ext cx="136440" cy="2660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62C4216-57DA-F499-1A5B-1C5EE8753D86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574410" y="3482868"/>
                <a:ext cx="172080" cy="30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0D770E2-3857-DEC2-5C62-4F583CB0DF54}"/>
              </a:ext>
            </a:extLst>
          </p:cNvPr>
          <p:cNvGrpSpPr/>
          <p:nvPr/>
        </p:nvGrpSpPr>
        <p:grpSpPr>
          <a:xfrm>
            <a:off x="5692610" y="3942588"/>
            <a:ext cx="3316320" cy="336240"/>
            <a:chOff x="5692610" y="3942588"/>
            <a:chExt cx="3316320" cy="3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166840B-026A-6AC6-3FD1-C65B1F00CE1C}"/>
                    </a:ext>
                  </a:extLst>
                </p14:cNvPr>
                <p14:cNvContentPartPr/>
                <p14:nvPr/>
              </p14:nvContentPartPr>
              <p14:xfrm>
                <a:off x="5692610" y="3962028"/>
                <a:ext cx="239400" cy="307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166840B-026A-6AC6-3FD1-C65B1F00CE1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674970" y="3944388"/>
                  <a:ext cx="2750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EA83E95-FEBD-4776-45E9-488365EF6CBE}"/>
                    </a:ext>
                  </a:extLst>
                </p14:cNvPr>
                <p14:cNvContentPartPr/>
                <p14:nvPr/>
              </p14:nvContentPartPr>
              <p14:xfrm>
                <a:off x="5976650" y="4052388"/>
                <a:ext cx="149040" cy="226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EA83E95-FEBD-4776-45E9-488365EF6CB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959010" y="4034388"/>
                  <a:ext cx="1846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42648E5-9E99-A3B8-F909-53B0AABF3849}"/>
                    </a:ext>
                  </a:extLst>
                </p14:cNvPr>
                <p14:cNvContentPartPr/>
                <p14:nvPr/>
              </p14:nvContentPartPr>
              <p14:xfrm>
                <a:off x="6213530" y="4064268"/>
                <a:ext cx="171360" cy="204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42648E5-9E99-A3B8-F909-53B0AABF384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195530" y="4046628"/>
                  <a:ext cx="2070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1AB79CE-CC9D-620C-C8AE-984B6D2EF8AF}"/>
                    </a:ext>
                  </a:extLst>
                </p14:cNvPr>
                <p14:cNvContentPartPr/>
                <p14:nvPr/>
              </p14:nvContentPartPr>
              <p14:xfrm>
                <a:off x="6493610" y="4062468"/>
                <a:ext cx="319680" cy="216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1AB79CE-CC9D-620C-C8AE-984B6D2EF8A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475970" y="4044828"/>
                  <a:ext cx="3553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87F85C3-3D24-BE1E-4E50-C926EC9DF275}"/>
                    </a:ext>
                  </a:extLst>
                </p14:cNvPr>
                <p14:cNvContentPartPr/>
                <p14:nvPr/>
              </p14:nvContentPartPr>
              <p14:xfrm>
                <a:off x="6842090" y="3942588"/>
                <a:ext cx="21240" cy="307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87F85C3-3D24-BE1E-4E50-C926EC9DF27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824450" y="3924588"/>
                  <a:ext cx="568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6CD1909-5168-5744-465E-29F5D5FDFAF7}"/>
                    </a:ext>
                  </a:extLst>
                </p14:cNvPr>
                <p14:cNvContentPartPr/>
                <p14:nvPr/>
              </p14:nvContentPartPr>
              <p14:xfrm>
                <a:off x="7177250" y="3974988"/>
                <a:ext cx="205920" cy="235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6CD1909-5168-5744-465E-29F5D5FDFAF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159610" y="3957348"/>
                  <a:ext cx="2415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C9FADBF-C691-4C64-C209-B5F8183B4EA2}"/>
                    </a:ext>
                  </a:extLst>
                </p14:cNvPr>
                <p14:cNvContentPartPr/>
                <p14:nvPr/>
              </p14:nvContentPartPr>
              <p14:xfrm>
                <a:off x="7395410" y="4114668"/>
                <a:ext cx="251640" cy="1346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C9FADBF-C691-4C64-C209-B5F8183B4EA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377770" y="4096668"/>
                  <a:ext cx="2872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E9024DB-1F4B-2A17-E762-0C70190CC666}"/>
                    </a:ext>
                  </a:extLst>
                </p14:cNvPr>
                <p14:cNvContentPartPr/>
                <p14:nvPr/>
              </p14:nvContentPartPr>
              <p14:xfrm>
                <a:off x="7649210" y="4078308"/>
                <a:ext cx="228600" cy="162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E9024DB-1F4B-2A17-E762-0C70190CC66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631570" y="4060668"/>
                  <a:ext cx="2642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2E66FE2-AF0D-D94A-1AA3-953D122072D9}"/>
                    </a:ext>
                  </a:extLst>
                </p14:cNvPr>
                <p14:cNvContentPartPr/>
                <p14:nvPr/>
              </p14:nvContentPartPr>
              <p14:xfrm>
                <a:off x="7885010" y="4109628"/>
                <a:ext cx="68760" cy="108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2E66FE2-AF0D-D94A-1AA3-953D122072D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867010" y="4091988"/>
                  <a:ext cx="104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70D60EB-3288-2270-F3BD-171916FB0E1C}"/>
                    </a:ext>
                  </a:extLst>
                </p14:cNvPr>
                <p14:cNvContentPartPr/>
                <p14:nvPr/>
              </p14:nvContentPartPr>
              <p14:xfrm>
                <a:off x="7914890" y="4011348"/>
                <a:ext cx="360" cy="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70D60EB-3288-2270-F3BD-171916FB0E1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97250" y="39933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8700D5C-C315-D829-1EA1-C87AD930467F}"/>
                    </a:ext>
                  </a:extLst>
                </p14:cNvPr>
                <p14:cNvContentPartPr/>
                <p14:nvPr/>
              </p14:nvContentPartPr>
              <p14:xfrm>
                <a:off x="8001290" y="4101348"/>
                <a:ext cx="303480" cy="1688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8700D5C-C315-D829-1EA1-C87AD930467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83650" y="4083348"/>
                  <a:ext cx="3391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D80F1D5-608F-7B16-E8F9-D8869229A2C4}"/>
                    </a:ext>
                  </a:extLst>
                </p14:cNvPr>
                <p14:cNvContentPartPr/>
                <p14:nvPr/>
              </p14:nvContentPartPr>
              <p14:xfrm>
                <a:off x="8347250" y="3952308"/>
                <a:ext cx="151200" cy="297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D80F1D5-608F-7B16-E8F9-D8869229A2C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329610" y="3934668"/>
                  <a:ext cx="1868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D8FD670-F42C-2C01-C3B7-C0578C3C3F9B}"/>
                    </a:ext>
                  </a:extLst>
                </p14:cNvPr>
                <p14:cNvContentPartPr/>
                <p14:nvPr/>
              </p14:nvContentPartPr>
              <p14:xfrm>
                <a:off x="8602490" y="3952308"/>
                <a:ext cx="10800" cy="2984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D8FD670-F42C-2C01-C3B7-C0578C3C3F9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584850" y="3934668"/>
                  <a:ext cx="464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18BA99E-6065-C625-D374-E435FE8BE18A}"/>
                    </a:ext>
                  </a:extLst>
                </p14:cNvPr>
                <p14:cNvContentPartPr/>
                <p14:nvPr/>
              </p14:nvContentPartPr>
              <p14:xfrm>
                <a:off x="8701490" y="4107468"/>
                <a:ext cx="307440" cy="143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18BA99E-6065-C625-D374-E435FE8BE18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683490" y="4089828"/>
                  <a:ext cx="34308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1E38CC8-FEF1-92D2-53DC-D94CE60311EB}"/>
              </a:ext>
            </a:extLst>
          </p:cNvPr>
          <p:cNvGrpSpPr/>
          <p:nvPr/>
        </p:nvGrpSpPr>
        <p:grpSpPr>
          <a:xfrm>
            <a:off x="3878570" y="3277668"/>
            <a:ext cx="1328040" cy="341640"/>
            <a:chOff x="3878570" y="3277668"/>
            <a:chExt cx="1328040" cy="34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1DC19AA-E5CF-F47D-1FD6-5EB271287E01}"/>
                    </a:ext>
                  </a:extLst>
                </p14:cNvPr>
                <p14:cNvContentPartPr/>
                <p14:nvPr/>
              </p14:nvContentPartPr>
              <p14:xfrm>
                <a:off x="3878570" y="3312588"/>
                <a:ext cx="252360" cy="3067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1DC19AA-E5CF-F47D-1FD6-5EB271287E0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60930" y="3294948"/>
                  <a:ext cx="2880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D6F4C7C-FB2D-A918-7BCB-FB66E2C5E1CD}"/>
                    </a:ext>
                  </a:extLst>
                </p14:cNvPr>
                <p14:cNvContentPartPr/>
                <p14:nvPr/>
              </p14:nvContentPartPr>
              <p14:xfrm>
                <a:off x="4277090" y="3277668"/>
                <a:ext cx="229320" cy="322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D6F4C7C-FB2D-A918-7BCB-FB66E2C5E1C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259090" y="3259668"/>
                  <a:ext cx="2649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93F86CD-4527-A039-80E0-3AB33CBA6306}"/>
                    </a:ext>
                  </a:extLst>
                </p14:cNvPr>
                <p14:cNvContentPartPr/>
                <p14:nvPr/>
              </p14:nvContentPartPr>
              <p14:xfrm>
                <a:off x="4621250" y="3301788"/>
                <a:ext cx="166680" cy="2804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93F86CD-4527-A039-80E0-3AB33CBA630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03250" y="3283788"/>
                  <a:ext cx="202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D49128D-6FA4-E864-0FEE-CA70B835C1FF}"/>
                    </a:ext>
                  </a:extLst>
                </p14:cNvPr>
                <p14:cNvContentPartPr/>
                <p14:nvPr/>
              </p14:nvContentPartPr>
              <p14:xfrm>
                <a:off x="4886210" y="3510228"/>
                <a:ext cx="308160" cy="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D49128D-6FA4-E864-0FEE-CA70B835C1F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68570" y="3492228"/>
                  <a:ext cx="343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7836B40-C70D-8ED7-E9C4-BB0E99999A4C}"/>
                    </a:ext>
                  </a:extLst>
                </p14:cNvPr>
                <p14:cNvContentPartPr/>
                <p14:nvPr/>
              </p14:nvContentPartPr>
              <p14:xfrm>
                <a:off x="5152250" y="3411588"/>
                <a:ext cx="54360" cy="187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7836B40-C70D-8ED7-E9C4-BB0E99999A4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134250" y="3393948"/>
                  <a:ext cx="9000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A7AC58B-56B4-749B-9069-272EAEAA7A69}"/>
              </a:ext>
            </a:extLst>
          </p:cNvPr>
          <p:cNvGrpSpPr/>
          <p:nvPr/>
        </p:nvGrpSpPr>
        <p:grpSpPr>
          <a:xfrm>
            <a:off x="3930770" y="3825588"/>
            <a:ext cx="1210680" cy="354600"/>
            <a:chOff x="3930770" y="3825588"/>
            <a:chExt cx="121068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EE377E3-BA69-62CA-A71B-CC37874E8719}"/>
                    </a:ext>
                  </a:extLst>
                </p14:cNvPr>
                <p14:cNvContentPartPr/>
                <p14:nvPr/>
              </p14:nvContentPartPr>
              <p14:xfrm>
                <a:off x="3930770" y="3825588"/>
                <a:ext cx="303120" cy="330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EE377E3-BA69-62CA-A71B-CC37874E871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913130" y="3807588"/>
                  <a:ext cx="3387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546C844-39B0-4CB7-9B31-BB901598F5E6}"/>
                    </a:ext>
                  </a:extLst>
                </p14:cNvPr>
                <p14:cNvContentPartPr/>
                <p14:nvPr/>
              </p14:nvContentPartPr>
              <p14:xfrm>
                <a:off x="4305170" y="3868788"/>
                <a:ext cx="135360" cy="234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546C844-39B0-4CB7-9B31-BB901598F5E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87530" y="3851148"/>
                  <a:ext cx="1710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78BB6AA-C2DF-8CDB-F2C9-103BEDA11209}"/>
                    </a:ext>
                  </a:extLst>
                </p14:cNvPr>
                <p14:cNvContentPartPr/>
                <p14:nvPr/>
              </p14:nvContentPartPr>
              <p14:xfrm>
                <a:off x="4591370" y="3891108"/>
                <a:ext cx="124920" cy="2134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78BB6AA-C2DF-8CDB-F2C9-103BEDA1120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3730" y="3873468"/>
                  <a:ext cx="1605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273B64A-6698-5CB8-1C7B-2E1B6F4AD716}"/>
                    </a:ext>
                  </a:extLst>
                </p14:cNvPr>
                <p14:cNvContentPartPr/>
                <p14:nvPr/>
              </p14:nvContentPartPr>
              <p14:xfrm>
                <a:off x="4876490" y="4070388"/>
                <a:ext cx="195120" cy="194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273B64A-6698-5CB8-1C7B-2E1B6F4AD71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58850" y="4052388"/>
                  <a:ext cx="2307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A2FC7C3-0B32-C835-5A8A-B8BCF0C7B972}"/>
                    </a:ext>
                  </a:extLst>
                </p14:cNvPr>
                <p14:cNvContentPartPr/>
                <p14:nvPr/>
              </p14:nvContentPartPr>
              <p14:xfrm>
                <a:off x="5063330" y="3972108"/>
                <a:ext cx="78120" cy="2080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A2FC7C3-0B32-C835-5A8A-B8BCF0C7B97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045690" y="3954468"/>
                  <a:ext cx="113760" cy="24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BE742D-4FCE-31F7-2049-DA492C699ACC}"/>
              </a:ext>
            </a:extLst>
          </p:cNvPr>
          <p:cNvGrpSpPr/>
          <p:nvPr/>
        </p:nvGrpSpPr>
        <p:grpSpPr>
          <a:xfrm>
            <a:off x="9922958" y="3603158"/>
            <a:ext cx="447480" cy="1748520"/>
            <a:chOff x="9922958" y="3603158"/>
            <a:chExt cx="447480" cy="174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075C8F8-68DF-88DF-73E8-27D99EAFAB11}"/>
                    </a:ext>
                  </a:extLst>
                </p14:cNvPr>
                <p14:cNvContentPartPr/>
                <p14:nvPr/>
              </p14:nvContentPartPr>
              <p14:xfrm>
                <a:off x="9944198" y="3856598"/>
                <a:ext cx="156240" cy="14950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075C8F8-68DF-88DF-73E8-27D99EAFAB1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926198" y="3838958"/>
                  <a:ext cx="191880" cy="15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8A72B0-B311-8C00-69CC-FB419ED96095}"/>
                    </a:ext>
                  </a:extLst>
                </p14:cNvPr>
                <p14:cNvContentPartPr/>
                <p14:nvPr/>
              </p14:nvContentPartPr>
              <p14:xfrm>
                <a:off x="9922958" y="3603158"/>
                <a:ext cx="447480" cy="476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8A72B0-B311-8C00-69CC-FB419ED9609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905318" y="3585158"/>
                  <a:ext cx="483120" cy="51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39D18B1-D618-8B70-3788-6A42473DED16}"/>
              </a:ext>
            </a:extLst>
          </p:cNvPr>
          <p:cNvGrpSpPr/>
          <p:nvPr/>
        </p:nvGrpSpPr>
        <p:grpSpPr>
          <a:xfrm>
            <a:off x="11055518" y="1703798"/>
            <a:ext cx="528480" cy="3181320"/>
            <a:chOff x="11055518" y="1703798"/>
            <a:chExt cx="528480" cy="318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D476155-6D9E-089F-D7D1-2B61298B0407}"/>
                    </a:ext>
                  </a:extLst>
                </p14:cNvPr>
                <p14:cNvContentPartPr/>
                <p14:nvPr/>
              </p14:nvContentPartPr>
              <p14:xfrm>
                <a:off x="11273678" y="1703798"/>
                <a:ext cx="230040" cy="3050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D476155-6D9E-089F-D7D1-2B61298B040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256038" y="1685798"/>
                  <a:ext cx="265680" cy="30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D4AA70A-FE4F-BC4B-579A-70D39689DD01}"/>
                    </a:ext>
                  </a:extLst>
                </p14:cNvPr>
                <p14:cNvContentPartPr/>
                <p14:nvPr/>
              </p14:nvContentPartPr>
              <p14:xfrm>
                <a:off x="11055518" y="4498838"/>
                <a:ext cx="528480" cy="386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D4AA70A-FE4F-BC4B-579A-70D39689DD0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037878" y="4481198"/>
                  <a:ext cx="564120" cy="42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3F1806B-C741-EF3C-31C0-6CDFC2B0263B}"/>
              </a:ext>
            </a:extLst>
          </p:cNvPr>
          <p:cNvGrpSpPr/>
          <p:nvPr/>
        </p:nvGrpSpPr>
        <p:grpSpPr>
          <a:xfrm>
            <a:off x="9601118" y="3813398"/>
            <a:ext cx="196200" cy="1195200"/>
            <a:chOff x="9601118" y="3813398"/>
            <a:chExt cx="196200" cy="119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8B472E2-94CB-3E01-2FD2-842B7D6C17AA}"/>
                    </a:ext>
                  </a:extLst>
                </p14:cNvPr>
                <p14:cNvContentPartPr/>
                <p14:nvPr/>
              </p14:nvContentPartPr>
              <p14:xfrm>
                <a:off x="9632438" y="3868118"/>
                <a:ext cx="52560" cy="1140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8B472E2-94CB-3E01-2FD2-842B7D6C17A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614798" y="3850118"/>
                  <a:ext cx="88200" cy="11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2143658-1E0E-8A92-F3CF-F24E2D41F98D}"/>
                    </a:ext>
                  </a:extLst>
                </p14:cNvPr>
                <p14:cNvContentPartPr/>
                <p14:nvPr/>
              </p14:nvContentPartPr>
              <p14:xfrm>
                <a:off x="9601118" y="3813398"/>
                <a:ext cx="196200" cy="99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2143658-1E0E-8A92-F3CF-F24E2D41F98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583118" y="3795398"/>
                  <a:ext cx="231840" cy="13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0240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BA202B45-89BC-D035-A6FE-16DA8EC20E77}"/>
                  </a:ext>
                </a:extLst>
              </p14:cNvPr>
              <p14:cNvContentPartPr/>
              <p14:nvPr/>
            </p14:nvContentPartPr>
            <p14:xfrm>
              <a:off x="6498650" y="756948"/>
              <a:ext cx="3114360" cy="394380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BA202B45-89BC-D035-A6FE-16DA8EC20E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0650" y="738948"/>
                <a:ext cx="3150000" cy="397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4" name="Group 263">
            <a:extLst>
              <a:ext uri="{FF2B5EF4-FFF2-40B4-BE49-F238E27FC236}">
                <a16:creationId xmlns:a16="http://schemas.microsoft.com/office/drawing/2014/main" id="{E9B81204-639C-3DFE-B991-8335E6727F86}"/>
              </a:ext>
            </a:extLst>
          </p:cNvPr>
          <p:cNvGrpSpPr/>
          <p:nvPr/>
        </p:nvGrpSpPr>
        <p:grpSpPr>
          <a:xfrm>
            <a:off x="6509090" y="4020348"/>
            <a:ext cx="3026520" cy="559800"/>
            <a:chOff x="6509090" y="4020348"/>
            <a:chExt cx="3026520" cy="55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A7E3DA0-C92D-8B44-F56B-0E7CB5101067}"/>
                    </a:ext>
                  </a:extLst>
                </p14:cNvPr>
                <p14:cNvContentPartPr/>
                <p14:nvPr/>
              </p14:nvContentPartPr>
              <p14:xfrm>
                <a:off x="6509090" y="4020348"/>
                <a:ext cx="3026520" cy="914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A7E3DA0-C92D-8B44-F56B-0E7CB51010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1090" y="4002348"/>
                  <a:ext cx="30621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0C0EB12-D8DC-8D90-E250-BC1E569B9F7D}"/>
                    </a:ext>
                  </a:extLst>
                </p14:cNvPr>
                <p14:cNvContentPartPr/>
                <p14:nvPr/>
              </p14:nvContentPartPr>
              <p14:xfrm>
                <a:off x="7213250" y="4167228"/>
                <a:ext cx="251640" cy="3582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0C0EB12-D8DC-8D90-E250-BC1E569B9F7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95610" y="4149228"/>
                  <a:ext cx="2872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2F85555-178D-C0DD-ECEB-10EA31F13B22}"/>
                    </a:ext>
                  </a:extLst>
                </p14:cNvPr>
                <p14:cNvContentPartPr/>
                <p14:nvPr/>
              </p14:nvContentPartPr>
              <p14:xfrm>
                <a:off x="7679090" y="4198188"/>
                <a:ext cx="21600" cy="3402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2F85555-178D-C0DD-ECEB-10EA31F13B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61090" y="4180188"/>
                  <a:ext cx="572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DED8D40-A77D-E292-C63D-605BA2016CFB}"/>
                    </a:ext>
                  </a:extLst>
                </p14:cNvPr>
                <p14:cNvContentPartPr/>
                <p14:nvPr/>
              </p14:nvContentPartPr>
              <p14:xfrm>
                <a:off x="7550930" y="4160748"/>
                <a:ext cx="347400" cy="288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DED8D40-A77D-E292-C63D-605BA2016C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32930" y="4142748"/>
                  <a:ext cx="383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034C5450-746F-8333-2F0B-A4EB30845CFC}"/>
                    </a:ext>
                  </a:extLst>
                </p14:cNvPr>
                <p14:cNvContentPartPr/>
                <p14:nvPr/>
              </p14:nvContentPartPr>
              <p14:xfrm>
                <a:off x="7914890" y="4169748"/>
                <a:ext cx="296640" cy="3927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34C5450-746F-8333-2F0B-A4EB30845C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97250" y="4152108"/>
                  <a:ext cx="3322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ACCEFF3-1898-F679-870E-D6795463A992}"/>
                    </a:ext>
                  </a:extLst>
                </p14:cNvPr>
                <p14:cNvContentPartPr/>
                <p14:nvPr/>
              </p14:nvContentPartPr>
              <p14:xfrm>
                <a:off x="8013170" y="4368828"/>
                <a:ext cx="164520" cy="169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ACCEFF3-1898-F679-870E-D6795463A9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95170" y="4350828"/>
                  <a:ext cx="2001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AF66645-A724-1B8D-57C3-F4DCBEBE66A0}"/>
                    </a:ext>
                  </a:extLst>
                </p14:cNvPr>
                <p14:cNvContentPartPr/>
                <p14:nvPr/>
              </p14:nvContentPartPr>
              <p14:xfrm>
                <a:off x="8326010" y="4197468"/>
                <a:ext cx="280080" cy="3081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AF66645-A724-1B8D-57C3-F4DCBEBE66A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08010" y="4179828"/>
                  <a:ext cx="3157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BDA35ABB-318B-99B1-7889-B70FFD0FD114}"/>
                    </a:ext>
                  </a:extLst>
                </p14:cNvPr>
                <p14:cNvContentPartPr/>
                <p14:nvPr/>
              </p14:nvContentPartPr>
              <p14:xfrm>
                <a:off x="8741090" y="4217988"/>
                <a:ext cx="46080" cy="3362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BDA35ABB-318B-99B1-7889-B70FFD0FD1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23090" y="4200348"/>
                  <a:ext cx="817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92199302-8C5E-05B6-7280-F9A319E91713}"/>
                    </a:ext>
                  </a:extLst>
                </p14:cNvPr>
                <p14:cNvContentPartPr/>
                <p14:nvPr/>
              </p14:nvContentPartPr>
              <p14:xfrm>
                <a:off x="8770250" y="4185948"/>
                <a:ext cx="214560" cy="2289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92199302-8C5E-05B6-7280-F9A319E9171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752250" y="4167948"/>
                  <a:ext cx="2502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10473C53-8BDB-F9D2-11FD-E0C5533925A1}"/>
                    </a:ext>
                  </a:extLst>
                </p14:cNvPr>
                <p14:cNvContentPartPr/>
                <p14:nvPr/>
              </p14:nvContentPartPr>
              <p14:xfrm>
                <a:off x="8779970" y="4404828"/>
                <a:ext cx="249480" cy="1753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10473C53-8BDB-F9D2-11FD-E0C5533925A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61970" y="4386828"/>
                  <a:ext cx="285120" cy="21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F4062111-8CC0-1A8B-1321-9666F65B42BF}"/>
                  </a:ext>
                </a:extLst>
              </p14:cNvPr>
              <p14:cNvContentPartPr/>
              <p14:nvPr/>
            </p14:nvContentPartPr>
            <p14:xfrm>
              <a:off x="6538250" y="2801388"/>
              <a:ext cx="2900880" cy="9900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F4062111-8CC0-1A8B-1321-9666F65B42B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20250" y="2783748"/>
                <a:ext cx="29365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879E608C-BCDC-6797-7706-CD4BE8A4B8AC}"/>
                  </a:ext>
                </a:extLst>
              </p14:cNvPr>
              <p14:cNvContentPartPr/>
              <p14:nvPr/>
            </p14:nvContentPartPr>
            <p14:xfrm>
              <a:off x="6587570" y="2447508"/>
              <a:ext cx="2839320" cy="3168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879E608C-BCDC-6797-7706-CD4BE8A4B8A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69570" y="2429508"/>
                <a:ext cx="287496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E4B2FFCB-D8D7-994F-77F5-8E1C034AAF82}"/>
                  </a:ext>
                </a:extLst>
              </p14:cNvPr>
              <p14:cNvContentPartPr/>
              <p14:nvPr/>
            </p14:nvContentPartPr>
            <p14:xfrm>
              <a:off x="6558050" y="3558468"/>
              <a:ext cx="2868480" cy="3132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E4B2FFCB-D8D7-994F-77F5-8E1C034AAF8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40410" y="3540468"/>
                <a:ext cx="290412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9DED12ED-E0FA-5ED6-014B-CB95E6BB3BDD}"/>
                  </a:ext>
                </a:extLst>
              </p14:cNvPr>
              <p14:cNvContentPartPr/>
              <p14:nvPr/>
            </p14:nvContentPartPr>
            <p14:xfrm>
              <a:off x="7197050" y="3283788"/>
              <a:ext cx="241200" cy="24552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9DED12ED-E0FA-5ED6-014B-CB95E6BB3BD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79050" y="3265788"/>
                <a:ext cx="276840" cy="28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2" name="Group 291">
            <a:extLst>
              <a:ext uri="{FF2B5EF4-FFF2-40B4-BE49-F238E27FC236}">
                <a16:creationId xmlns:a16="http://schemas.microsoft.com/office/drawing/2014/main" id="{1AFC3750-45D3-1263-7602-3D6653A391C2}"/>
              </a:ext>
            </a:extLst>
          </p:cNvPr>
          <p:cNvGrpSpPr/>
          <p:nvPr/>
        </p:nvGrpSpPr>
        <p:grpSpPr>
          <a:xfrm>
            <a:off x="6587570" y="2495028"/>
            <a:ext cx="2876760" cy="1047960"/>
            <a:chOff x="6587570" y="2495028"/>
            <a:chExt cx="2876760" cy="10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7AD0DAB-6216-7120-2045-AB7DCD24138B}"/>
                    </a:ext>
                  </a:extLst>
                </p14:cNvPr>
                <p14:cNvContentPartPr/>
                <p14:nvPr/>
              </p14:nvContentPartPr>
              <p14:xfrm>
                <a:off x="7373090" y="2514108"/>
                <a:ext cx="238680" cy="2379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7AD0DAB-6216-7120-2045-AB7DCD24138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55450" y="2496108"/>
                  <a:ext cx="2743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0476B9C6-F1B2-92EE-C708-103B115790AD}"/>
                    </a:ext>
                  </a:extLst>
                </p14:cNvPr>
                <p14:cNvContentPartPr/>
                <p14:nvPr/>
              </p14:nvContentPartPr>
              <p14:xfrm>
                <a:off x="7727690" y="2506188"/>
                <a:ext cx="267840" cy="2401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0476B9C6-F1B2-92EE-C708-103B115790A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10050" y="2488188"/>
                  <a:ext cx="3034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C6E7926-8BD5-BCB8-C146-AE6FF9B6064C}"/>
                    </a:ext>
                  </a:extLst>
                </p14:cNvPr>
                <p14:cNvContentPartPr/>
                <p14:nvPr/>
              </p14:nvContentPartPr>
              <p14:xfrm>
                <a:off x="8199650" y="2495028"/>
                <a:ext cx="156600" cy="2782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C6E7926-8BD5-BCB8-C146-AE6FF9B6064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82010" y="2477388"/>
                  <a:ext cx="1922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815418FC-CB08-7848-38A9-C8CA7969C56E}"/>
                    </a:ext>
                  </a:extLst>
                </p14:cNvPr>
                <p14:cNvContentPartPr/>
                <p14:nvPr/>
              </p14:nvContentPartPr>
              <p14:xfrm>
                <a:off x="6587570" y="3204588"/>
                <a:ext cx="2876760" cy="615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815418FC-CB08-7848-38A9-C8CA7969C56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69570" y="3186588"/>
                  <a:ext cx="2912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94BC05A3-07F2-6FD6-7257-E8C72892D81D}"/>
                    </a:ext>
                  </a:extLst>
                </p14:cNvPr>
                <p14:cNvContentPartPr/>
                <p14:nvPr/>
              </p14:nvContentPartPr>
              <p14:xfrm>
                <a:off x="7382810" y="2869068"/>
                <a:ext cx="227520" cy="2962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94BC05A3-07F2-6FD6-7257-E8C72892D81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65170" y="2851068"/>
                  <a:ext cx="2631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7FD73A2A-14DD-AC25-6410-7F4AC4CE107A}"/>
                    </a:ext>
                  </a:extLst>
                </p14:cNvPr>
                <p14:cNvContentPartPr/>
                <p14:nvPr/>
              </p14:nvContentPartPr>
              <p14:xfrm>
                <a:off x="7735970" y="2908668"/>
                <a:ext cx="110880" cy="2282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7FD73A2A-14DD-AC25-6410-7F4AC4CE107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17970" y="2891028"/>
                  <a:ext cx="1465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50630B3E-F845-6157-E08B-63485318907D}"/>
                    </a:ext>
                  </a:extLst>
                </p14:cNvPr>
                <p14:cNvContentPartPr/>
                <p14:nvPr/>
              </p14:nvContentPartPr>
              <p14:xfrm>
                <a:off x="8101730" y="2811828"/>
                <a:ext cx="168120" cy="2689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50630B3E-F845-6157-E08B-63485318907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84090" y="2793828"/>
                  <a:ext cx="2037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88750A61-98EC-EB8C-E107-5DBC2A8E9151}"/>
                    </a:ext>
                  </a:extLst>
                </p14:cNvPr>
                <p14:cNvContentPartPr/>
                <p14:nvPr/>
              </p14:nvContentPartPr>
              <p14:xfrm>
                <a:off x="7511690" y="3383508"/>
                <a:ext cx="204120" cy="1594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88750A61-98EC-EB8C-E107-5DBC2A8E915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94050" y="3365508"/>
                  <a:ext cx="2397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2824AEF-F9DB-E8C0-0376-84D8CAEADA60}"/>
                    </a:ext>
                  </a:extLst>
                </p14:cNvPr>
                <p14:cNvContentPartPr/>
                <p14:nvPr/>
              </p14:nvContentPartPr>
              <p14:xfrm>
                <a:off x="7816610" y="3303228"/>
                <a:ext cx="30960" cy="2307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2824AEF-F9DB-E8C0-0376-84D8CAEADA6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98610" y="3285588"/>
                  <a:ext cx="666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536FD4F-57C5-4029-0B0D-6105D7D55F92}"/>
                    </a:ext>
                  </a:extLst>
                </p14:cNvPr>
                <p14:cNvContentPartPr/>
                <p14:nvPr/>
              </p14:nvContentPartPr>
              <p14:xfrm>
                <a:off x="7747850" y="3418788"/>
                <a:ext cx="159480" cy="230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536FD4F-57C5-4029-0B0D-6105D7D55F9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29850" y="3400788"/>
                  <a:ext cx="1951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E4B6F73-6417-6A01-61C3-88C80F1E178D}"/>
                    </a:ext>
                  </a:extLst>
                </p14:cNvPr>
                <p14:cNvContentPartPr/>
                <p14:nvPr/>
              </p14:nvContentPartPr>
              <p14:xfrm>
                <a:off x="8032610" y="3392148"/>
                <a:ext cx="238680" cy="1209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E4B6F73-6417-6A01-61C3-88C80F1E178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14970" y="3374148"/>
                  <a:ext cx="2743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7F3BC968-3B9D-E7DF-8A10-35758B98A46C}"/>
                    </a:ext>
                  </a:extLst>
                </p14:cNvPr>
                <p14:cNvContentPartPr/>
                <p14:nvPr/>
              </p14:nvContentPartPr>
              <p14:xfrm>
                <a:off x="8278850" y="3390348"/>
                <a:ext cx="257400" cy="1414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7F3BC968-3B9D-E7DF-8A10-35758B98A46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60850" y="3372708"/>
                  <a:ext cx="2930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1BAAF57E-87BF-E433-4E5F-FEF9345C3C09}"/>
                    </a:ext>
                  </a:extLst>
                </p14:cNvPr>
                <p14:cNvContentPartPr/>
                <p14:nvPr/>
              </p14:nvContentPartPr>
              <p14:xfrm>
                <a:off x="8612570" y="3354348"/>
                <a:ext cx="280440" cy="1717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1BAAF57E-87BF-E433-4E5F-FEF9345C3C0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94930" y="3336708"/>
                  <a:ext cx="31608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498D140C-1334-53F5-9E52-3A5667BFDBB9}"/>
              </a:ext>
            </a:extLst>
          </p:cNvPr>
          <p:cNvGrpSpPr/>
          <p:nvPr/>
        </p:nvGrpSpPr>
        <p:grpSpPr>
          <a:xfrm>
            <a:off x="442370" y="588468"/>
            <a:ext cx="6941880" cy="1192320"/>
            <a:chOff x="442370" y="588468"/>
            <a:chExt cx="6941880" cy="11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F2C98013-EE4C-03DD-1A63-21CE4860F257}"/>
                    </a:ext>
                  </a:extLst>
                </p14:cNvPr>
                <p14:cNvContentPartPr/>
                <p14:nvPr/>
              </p14:nvContentPartPr>
              <p14:xfrm>
                <a:off x="442370" y="932268"/>
                <a:ext cx="326880" cy="8024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F2C98013-EE4C-03DD-1A63-21CE4860F25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4370" y="914628"/>
                  <a:ext cx="362520" cy="8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93EAED4-62B9-CC74-3CDE-88DBCB1EFA85}"/>
                    </a:ext>
                  </a:extLst>
                </p14:cNvPr>
                <p14:cNvContentPartPr/>
                <p14:nvPr/>
              </p14:nvContentPartPr>
              <p14:xfrm>
                <a:off x="963650" y="973308"/>
                <a:ext cx="429480" cy="3276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93EAED4-62B9-CC74-3CDE-88DBCB1EFA8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45650" y="955668"/>
                  <a:ext cx="4651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1B2250F-1D87-2C87-E157-7C137F78BC8B}"/>
                    </a:ext>
                  </a:extLst>
                </p14:cNvPr>
                <p14:cNvContentPartPr/>
                <p14:nvPr/>
              </p14:nvContentPartPr>
              <p14:xfrm>
                <a:off x="1407170" y="932988"/>
                <a:ext cx="264600" cy="3852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1B2250F-1D87-2C87-E157-7C137F78BC8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89170" y="914988"/>
                  <a:ext cx="3002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B1357D8-0886-D55B-3DDF-3F85D68EB33A}"/>
                    </a:ext>
                  </a:extLst>
                </p14:cNvPr>
                <p14:cNvContentPartPr/>
                <p14:nvPr/>
              </p14:nvContentPartPr>
              <p14:xfrm>
                <a:off x="1768610" y="589548"/>
                <a:ext cx="294840" cy="8766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B1357D8-0886-D55B-3DDF-3F85D68EB33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750970" y="571908"/>
                  <a:ext cx="330480" cy="9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3EF35394-7BD7-3B58-8735-02B70584E1A9}"/>
                    </a:ext>
                  </a:extLst>
                </p14:cNvPr>
                <p14:cNvContentPartPr/>
                <p14:nvPr/>
              </p14:nvContentPartPr>
              <p14:xfrm>
                <a:off x="2683370" y="737148"/>
                <a:ext cx="454680" cy="6613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3EF35394-7BD7-3B58-8735-02B70584E1A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65730" y="719508"/>
                  <a:ext cx="49032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EA3CC2F-1E2C-F1E1-254F-86277196BF1F}"/>
                    </a:ext>
                  </a:extLst>
                </p14:cNvPr>
                <p14:cNvContentPartPr/>
                <p14:nvPr/>
              </p14:nvContentPartPr>
              <p14:xfrm>
                <a:off x="3441170" y="1130268"/>
                <a:ext cx="268560" cy="2394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EA3CC2F-1E2C-F1E1-254F-86277196BF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23530" y="1112628"/>
                  <a:ext cx="3042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27D329B-4611-76C8-2A07-D5966D820EEE}"/>
                    </a:ext>
                  </a:extLst>
                </p14:cNvPr>
                <p14:cNvContentPartPr/>
                <p14:nvPr/>
              </p14:nvContentPartPr>
              <p14:xfrm>
                <a:off x="3464210" y="1120548"/>
                <a:ext cx="183600" cy="2390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27D329B-4611-76C8-2A07-D5966D820EE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46210" y="1102908"/>
                  <a:ext cx="2192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DBEE6BD-1C02-444E-980A-B2DC196B71CB}"/>
                    </a:ext>
                  </a:extLst>
                </p14:cNvPr>
                <p14:cNvContentPartPr/>
                <p14:nvPr/>
              </p14:nvContentPartPr>
              <p14:xfrm>
                <a:off x="4060370" y="687108"/>
                <a:ext cx="326520" cy="6721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DBEE6BD-1C02-444E-980A-B2DC196B71C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42730" y="669468"/>
                  <a:ext cx="36216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2B513C9-DDDF-4D03-D3F3-3F315803E7AC}"/>
                    </a:ext>
                  </a:extLst>
                </p14:cNvPr>
                <p14:cNvContentPartPr/>
                <p14:nvPr/>
              </p14:nvContentPartPr>
              <p14:xfrm>
                <a:off x="3991610" y="1366068"/>
                <a:ext cx="703440" cy="208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2B513C9-DDDF-4D03-D3F3-3F315803E7A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73970" y="1348068"/>
                  <a:ext cx="7390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3C8646A-9E27-CF8C-B44F-D9EB5B60C66A}"/>
                    </a:ext>
                  </a:extLst>
                </p14:cNvPr>
                <p14:cNvContentPartPr/>
                <p14:nvPr/>
              </p14:nvContentPartPr>
              <p14:xfrm>
                <a:off x="4994570" y="1120188"/>
                <a:ext cx="400680" cy="104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3C8646A-9E27-CF8C-B44F-D9EB5B60C66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76930" y="1102548"/>
                  <a:ext cx="436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1E9032E-A98E-8BEB-9848-54EEA42421D6}"/>
                    </a:ext>
                  </a:extLst>
                </p14:cNvPr>
                <p14:cNvContentPartPr/>
                <p14:nvPr/>
              </p14:nvContentPartPr>
              <p14:xfrm>
                <a:off x="5309210" y="973308"/>
                <a:ext cx="180360" cy="23292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1E9032E-A98E-8BEB-9848-54EEA42421D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91210" y="955668"/>
                  <a:ext cx="2160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238274E2-BAA8-DE40-720E-7C95E5F40004}"/>
                    </a:ext>
                  </a:extLst>
                </p14:cNvPr>
                <p14:cNvContentPartPr/>
                <p14:nvPr/>
              </p14:nvContentPartPr>
              <p14:xfrm>
                <a:off x="5898890" y="588468"/>
                <a:ext cx="1485360" cy="11923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238274E2-BAA8-DE40-720E-7C95E5F4000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81250" y="570828"/>
                  <a:ext cx="1521000" cy="122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E917ED80-D881-5859-617A-0ECA5A5C6F85}"/>
                  </a:ext>
                </a:extLst>
              </p14:cNvPr>
              <p14:cNvContentPartPr/>
              <p14:nvPr/>
            </p14:nvContentPartPr>
            <p14:xfrm>
              <a:off x="7157810" y="1546428"/>
              <a:ext cx="389880" cy="26208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E917ED80-D881-5859-617A-0ECA5A5C6F8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40170" y="1528788"/>
                <a:ext cx="425520" cy="29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7" name="Group 306">
            <a:extLst>
              <a:ext uri="{FF2B5EF4-FFF2-40B4-BE49-F238E27FC236}">
                <a16:creationId xmlns:a16="http://schemas.microsoft.com/office/drawing/2014/main" id="{A6CFEAF1-1FC8-24BF-65A6-6FD0EC3A1A9D}"/>
              </a:ext>
            </a:extLst>
          </p:cNvPr>
          <p:cNvGrpSpPr/>
          <p:nvPr/>
        </p:nvGrpSpPr>
        <p:grpSpPr>
          <a:xfrm>
            <a:off x="6577850" y="1826868"/>
            <a:ext cx="2810880" cy="405360"/>
            <a:chOff x="6577850" y="1826868"/>
            <a:chExt cx="2810880" cy="40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129B6F4-7D41-7B91-52FB-2E585022C2EC}"/>
                    </a:ext>
                  </a:extLst>
                </p14:cNvPr>
                <p14:cNvContentPartPr/>
                <p14:nvPr/>
              </p14:nvContentPartPr>
              <p14:xfrm>
                <a:off x="7294250" y="1939188"/>
                <a:ext cx="259560" cy="2754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129B6F4-7D41-7B91-52FB-2E585022C2E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76610" y="1921188"/>
                  <a:ext cx="2952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BFF3250C-70CF-40BA-2BDA-49B313C05E65}"/>
                    </a:ext>
                  </a:extLst>
                </p14:cNvPr>
                <p14:cNvContentPartPr/>
                <p14:nvPr/>
              </p14:nvContentPartPr>
              <p14:xfrm>
                <a:off x="7738130" y="2074188"/>
                <a:ext cx="83160" cy="1112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BFF3250C-70CF-40BA-2BDA-49B313C05E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20130" y="2056548"/>
                  <a:ext cx="1188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C70F4B6E-0CA5-04B8-F972-FB5F59C117B5}"/>
                    </a:ext>
                  </a:extLst>
                </p14:cNvPr>
                <p14:cNvContentPartPr/>
                <p14:nvPr/>
              </p14:nvContentPartPr>
              <p14:xfrm>
                <a:off x="7673330" y="2035308"/>
                <a:ext cx="202680" cy="1854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C70F4B6E-0CA5-04B8-F972-FB5F59C117B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55330" y="2017308"/>
                  <a:ext cx="2383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DF2E9C0C-4756-C518-7DCB-67AB3C1C5EAD}"/>
                    </a:ext>
                  </a:extLst>
                </p14:cNvPr>
                <p14:cNvContentPartPr/>
                <p14:nvPr/>
              </p14:nvContentPartPr>
              <p14:xfrm>
                <a:off x="7806890" y="2143308"/>
                <a:ext cx="76320" cy="554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DF2E9C0C-4756-C518-7DCB-67AB3C1C5E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788890" y="2125668"/>
                  <a:ext cx="1119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C7AECCBD-148E-C129-3C5A-AB9B278D4D32}"/>
                    </a:ext>
                  </a:extLst>
                </p14:cNvPr>
                <p14:cNvContentPartPr/>
                <p14:nvPr/>
              </p14:nvContentPartPr>
              <p14:xfrm>
                <a:off x="8042690" y="2023068"/>
                <a:ext cx="100800" cy="1720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C7AECCBD-148E-C129-3C5A-AB9B278D4D3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25050" y="2005068"/>
                  <a:ext cx="1364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10DD72FA-9FA0-A920-1821-F5EE73248AFB}"/>
                    </a:ext>
                  </a:extLst>
                </p14:cNvPr>
                <p14:cNvContentPartPr/>
                <p14:nvPr/>
              </p14:nvContentPartPr>
              <p14:xfrm>
                <a:off x="8032970" y="2231868"/>
                <a:ext cx="213840" cy="36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10DD72FA-9FA0-A920-1821-F5EE73248AF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15330" y="2213868"/>
                  <a:ext cx="249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75D485D4-DC71-A49E-E091-057AA998B1F1}"/>
                    </a:ext>
                  </a:extLst>
                </p14:cNvPr>
                <p14:cNvContentPartPr/>
                <p14:nvPr/>
              </p14:nvContentPartPr>
              <p14:xfrm>
                <a:off x="6577850" y="1826868"/>
                <a:ext cx="2810880" cy="914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75D485D4-DC71-A49E-E091-057AA998B1F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59850" y="1809228"/>
                  <a:ext cx="2846520" cy="12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EF9079-4231-E1A7-E6A8-DC6E005C61E4}"/>
                  </a:ext>
                </a:extLst>
              </p14:cNvPr>
              <p14:cNvContentPartPr/>
              <p14:nvPr/>
            </p14:nvContentPartPr>
            <p14:xfrm>
              <a:off x="342278" y="164798"/>
              <a:ext cx="4615560" cy="1945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EF9079-4231-E1A7-E6A8-DC6E005C61E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24638" y="147158"/>
                <a:ext cx="4651200" cy="19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526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BA202B45-89BC-D035-A6FE-16DA8EC20E77}"/>
                  </a:ext>
                </a:extLst>
              </p14:cNvPr>
              <p14:cNvContentPartPr/>
              <p14:nvPr/>
            </p14:nvContentPartPr>
            <p14:xfrm>
              <a:off x="6498650" y="756948"/>
              <a:ext cx="3114360" cy="394380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BA202B45-89BC-D035-A6FE-16DA8EC20E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0652" y="738948"/>
                <a:ext cx="3149996" cy="397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4" name="Group 263">
            <a:extLst>
              <a:ext uri="{FF2B5EF4-FFF2-40B4-BE49-F238E27FC236}">
                <a16:creationId xmlns:a16="http://schemas.microsoft.com/office/drawing/2014/main" id="{E9B81204-639C-3DFE-B991-8335E6727F86}"/>
              </a:ext>
            </a:extLst>
          </p:cNvPr>
          <p:cNvGrpSpPr/>
          <p:nvPr/>
        </p:nvGrpSpPr>
        <p:grpSpPr>
          <a:xfrm>
            <a:off x="6509090" y="4020348"/>
            <a:ext cx="3026520" cy="559800"/>
            <a:chOff x="6509090" y="4020348"/>
            <a:chExt cx="3026520" cy="55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A7E3DA0-C92D-8B44-F56B-0E7CB5101067}"/>
                    </a:ext>
                  </a:extLst>
                </p14:cNvPr>
                <p14:cNvContentPartPr/>
                <p14:nvPr/>
              </p14:nvContentPartPr>
              <p14:xfrm>
                <a:off x="6509090" y="4020348"/>
                <a:ext cx="3026520" cy="914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A7E3DA0-C92D-8B44-F56B-0E7CB51010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1090" y="4002348"/>
                  <a:ext cx="30621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0C0EB12-D8DC-8D90-E250-BC1E569B9F7D}"/>
                    </a:ext>
                  </a:extLst>
                </p14:cNvPr>
                <p14:cNvContentPartPr/>
                <p14:nvPr/>
              </p14:nvContentPartPr>
              <p14:xfrm>
                <a:off x="7213250" y="4167228"/>
                <a:ext cx="251640" cy="3582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0C0EB12-D8DC-8D90-E250-BC1E569B9F7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95224" y="4149228"/>
                  <a:ext cx="287331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2F85555-178D-C0DD-ECEB-10EA31F13B22}"/>
                    </a:ext>
                  </a:extLst>
                </p14:cNvPr>
                <p14:cNvContentPartPr/>
                <p14:nvPr/>
              </p14:nvContentPartPr>
              <p14:xfrm>
                <a:off x="7679090" y="4198188"/>
                <a:ext cx="21600" cy="3402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2F85555-178D-C0DD-ECEB-10EA31F13B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61385" y="4180188"/>
                  <a:ext cx="56656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DED8D40-A77D-E292-C63D-605BA2016CFB}"/>
                    </a:ext>
                  </a:extLst>
                </p14:cNvPr>
                <p14:cNvContentPartPr/>
                <p14:nvPr/>
              </p14:nvContentPartPr>
              <p14:xfrm>
                <a:off x="7550930" y="4160748"/>
                <a:ext cx="347400" cy="288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DED8D40-A77D-E292-C63D-605BA2016C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32930" y="4142748"/>
                  <a:ext cx="383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034C5450-746F-8333-2F0B-A4EB30845CFC}"/>
                    </a:ext>
                  </a:extLst>
                </p14:cNvPr>
                <p14:cNvContentPartPr/>
                <p14:nvPr/>
              </p14:nvContentPartPr>
              <p14:xfrm>
                <a:off x="7914890" y="4169748"/>
                <a:ext cx="296640" cy="3927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34C5450-746F-8333-2F0B-A4EB30845C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96890" y="4151748"/>
                  <a:ext cx="3322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ACCEFF3-1898-F679-870E-D6795463A992}"/>
                    </a:ext>
                  </a:extLst>
                </p14:cNvPr>
                <p14:cNvContentPartPr/>
                <p14:nvPr/>
              </p14:nvContentPartPr>
              <p14:xfrm>
                <a:off x="8013170" y="4368828"/>
                <a:ext cx="164520" cy="169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ACCEFF3-1898-F679-870E-D6795463A9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95170" y="4350828"/>
                  <a:ext cx="2001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AF66645-A724-1B8D-57C3-F4DCBEBE66A0}"/>
                    </a:ext>
                  </a:extLst>
                </p14:cNvPr>
                <p14:cNvContentPartPr/>
                <p14:nvPr/>
              </p14:nvContentPartPr>
              <p14:xfrm>
                <a:off x="8326010" y="4197468"/>
                <a:ext cx="280080" cy="3081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AF66645-A724-1B8D-57C3-F4DCBEBE66A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08010" y="4179468"/>
                  <a:ext cx="3157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BDA35ABB-318B-99B1-7889-B70FFD0FD114}"/>
                    </a:ext>
                  </a:extLst>
                </p14:cNvPr>
                <p14:cNvContentPartPr/>
                <p14:nvPr/>
              </p14:nvContentPartPr>
              <p14:xfrm>
                <a:off x="8741090" y="4217988"/>
                <a:ext cx="46080" cy="3362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BDA35ABB-318B-99B1-7889-B70FFD0FD1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23090" y="4199988"/>
                  <a:ext cx="817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92199302-8C5E-05B6-7280-F9A319E91713}"/>
                    </a:ext>
                  </a:extLst>
                </p14:cNvPr>
                <p14:cNvContentPartPr/>
                <p14:nvPr/>
              </p14:nvContentPartPr>
              <p14:xfrm>
                <a:off x="8770250" y="4185948"/>
                <a:ext cx="214560" cy="2289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92199302-8C5E-05B6-7280-F9A319E9171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752250" y="4167948"/>
                  <a:ext cx="2502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10473C53-8BDB-F9D2-11FD-E0C5533925A1}"/>
                    </a:ext>
                  </a:extLst>
                </p14:cNvPr>
                <p14:cNvContentPartPr/>
                <p14:nvPr/>
              </p14:nvContentPartPr>
              <p14:xfrm>
                <a:off x="8779970" y="4404828"/>
                <a:ext cx="249480" cy="1753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10473C53-8BDB-F9D2-11FD-E0C5533925A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61970" y="4386828"/>
                  <a:ext cx="285120" cy="21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F4062111-8CC0-1A8B-1321-9666F65B42BF}"/>
                  </a:ext>
                </a:extLst>
              </p14:cNvPr>
              <p14:cNvContentPartPr/>
              <p14:nvPr/>
            </p14:nvContentPartPr>
            <p14:xfrm>
              <a:off x="6538250" y="2801388"/>
              <a:ext cx="2900880" cy="9900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F4062111-8CC0-1A8B-1321-9666F65B42B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20252" y="2783388"/>
                <a:ext cx="2936516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879E608C-BCDC-6797-7706-CD4BE8A4B8AC}"/>
                  </a:ext>
                </a:extLst>
              </p14:cNvPr>
              <p14:cNvContentPartPr/>
              <p14:nvPr/>
            </p14:nvContentPartPr>
            <p14:xfrm>
              <a:off x="6587570" y="2447508"/>
              <a:ext cx="2839320" cy="3168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879E608C-BCDC-6797-7706-CD4BE8A4B8A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69570" y="2429710"/>
                <a:ext cx="2874960" cy="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E4B2FFCB-D8D7-994F-77F5-8E1C034AAF82}"/>
                  </a:ext>
                </a:extLst>
              </p14:cNvPr>
              <p14:cNvContentPartPr/>
              <p14:nvPr/>
            </p14:nvContentPartPr>
            <p14:xfrm>
              <a:off x="6558050" y="3558468"/>
              <a:ext cx="2868480" cy="3132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E4B2FFCB-D8D7-994F-77F5-8E1C034AAF8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40050" y="3540673"/>
                <a:ext cx="2904120" cy="66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9DED12ED-E0FA-5ED6-014B-CB95E6BB3BDD}"/>
                  </a:ext>
                </a:extLst>
              </p14:cNvPr>
              <p14:cNvContentPartPr/>
              <p14:nvPr/>
            </p14:nvContentPartPr>
            <p14:xfrm>
              <a:off x="7197050" y="3283788"/>
              <a:ext cx="241200" cy="24552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9DED12ED-E0FA-5ED6-014B-CB95E6BB3BD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79050" y="3265814"/>
                <a:ext cx="276840" cy="281108"/>
              </a:xfrm>
              <a:prstGeom prst="rect">
                <a:avLst/>
              </a:prstGeom>
            </p:spPr>
          </p:pic>
        </mc:Fallback>
      </mc:AlternateContent>
      <p:grpSp>
        <p:nvGrpSpPr>
          <p:cNvPr id="292" name="Group 291">
            <a:extLst>
              <a:ext uri="{FF2B5EF4-FFF2-40B4-BE49-F238E27FC236}">
                <a16:creationId xmlns:a16="http://schemas.microsoft.com/office/drawing/2014/main" id="{1AFC3750-45D3-1263-7602-3D6653A391C2}"/>
              </a:ext>
            </a:extLst>
          </p:cNvPr>
          <p:cNvGrpSpPr/>
          <p:nvPr/>
        </p:nvGrpSpPr>
        <p:grpSpPr>
          <a:xfrm>
            <a:off x="6587570" y="2495028"/>
            <a:ext cx="2876760" cy="1047960"/>
            <a:chOff x="6587570" y="2495028"/>
            <a:chExt cx="2876760" cy="10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7AD0DAB-6216-7120-2045-AB7DCD24138B}"/>
                    </a:ext>
                  </a:extLst>
                </p14:cNvPr>
                <p14:cNvContentPartPr/>
                <p14:nvPr/>
              </p14:nvContentPartPr>
              <p14:xfrm>
                <a:off x="7373090" y="2514108"/>
                <a:ext cx="238680" cy="2379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7AD0DAB-6216-7120-2045-AB7DCD24138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55063" y="2496108"/>
                  <a:ext cx="274374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0476B9C6-F1B2-92EE-C708-103B115790AD}"/>
                    </a:ext>
                  </a:extLst>
                </p14:cNvPr>
                <p14:cNvContentPartPr/>
                <p14:nvPr/>
              </p14:nvContentPartPr>
              <p14:xfrm>
                <a:off x="7727690" y="2506188"/>
                <a:ext cx="267840" cy="2401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0476B9C6-F1B2-92EE-C708-103B115790A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09690" y="2488188"/>
                  <a:ext cx="3034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C6E7926-8BD5-BCB8-C146-AE6FF9B6064C}"/>
                    </a:ext>
                  </a:extLst>
                </p14:cNvPr>
                <p14:cNvContentPartPr/>
                <p14:nvPr/>
              </p14:nvContentPartPr>
              <p14:xfrm>
                <a:off x="8199650" y="2495028"/>
                <a:ext cx="156600" cy="2782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C6E7926-8BD5-BCB8-C146-AE6FF9B6064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81650" y="2477028"/>
                  <a:ext cx="1922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815418FC-CB08-7848-38A9-C8CA7969C56E}"/>
                    </a:ext>
                  </a:extLst>
                </p14:cNvPr>
                <p14:cNvContentPartPr/>
                <p14:nvPr/>
              </p14:nvContentPartPr>
              <p14:xfrm>
                <a:off x="6587570" y="3204588"/>
                <a:ext cx="2876760" cy="615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815418FC-CB08-7848-38A9-C8CA7969C56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69570" y="3186588"/>
                  <a:ext cx="2912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94BC05A3-07F2-6FD6-7257-E8C72892D81D}"/>
                    </a:ext>
                  </a:extLst>
                </p14:cNvPr>
                <p14:cNvContentPartPr/>
                <p14:nvPr/>
              </p14:nvContentPartPr>
              <p14:xfrm>
                <a:off x="7382810" y="2869068"/>
                <a:ext cx="227520" cy="2962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94BC05A3-07F2-6FD6-7257-E8C72892D81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64810" y="2851068"/>
                  <a:ext cx="2631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7FD73A2A-14DD-AC25-6410-7F4AC4CE107A}"/>
                    </a:ext>
                  </a:extLst>
                </p14:cNvPr>
                <p14:cNvContentPartPr/>
                <p14:nvPr/>
              </p14:nvContentPartPr>
              <p14:xfrm>
                <a:off x="7735970" y="2908668"/>
                <a:ext cx="110880" cy="2282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7FD73A2A-14DD-AC25-6410-7F4AC4CE107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18028" y="2890668"/>
                  <a:ext cx="146405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50630B3E-F845-6157-E08B-63485318907D}"/>
                    </a:ext>
                  </a:extLst>
                </p14:cNvPr>
                <p14:cNvContentPartPr/>
                <p14:nvPr/>
              </p14:nvContentPartPr>
              <p14:xfrm>
                <a:off x="8101730" y="2811828"/>
                <a:ext cx="168120" cy="2689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50630B3E-F845-6157-E08B-63485318907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83730" y="2793828"/>
                  <a:ext cx="2037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88750A61-98EC-EB8C-E107-5DBC2A8E9151}"/>
                    </a:ext>
                  </a:extLst>
                </p14:cNvPr>
                <p14:cNvContentPartPr/>
                <p14:nvPr/>
              </p14:nvContentPartPr>
              <p14:xfrm>
                <a:off x="7511690" y="3383508"/>
                <a:ext cx="204120" cy="1594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88750A61-98EC-EB8C-E107-5DBC2A8E915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93690" y="3365508"/>
                  <a:ext cx="2397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2824AEF-F9DB-E8C0-0376-84D8CAEADA60}"/>
                    </a:ext>
                  </a:extLst>
                </p14:cNvPr>
                <p14:cNvContentPartPr/>
                <p14:nvPr/>
              </p14:nvContentPartPr>
              <p14:xfrm>
                <a:off x="7816610" y="3303228"/>
                <a:ext cx="30960" cy="2307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2824AEF-F9DB-E8C0-0376-84D8CAEADA6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98610" y="3285228"/>
                  <a:ext cx="666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536FD4F-57C5-4029-0B0D-6105D7D55F92}"/>
                    </a:ext>
                  </a:extLst>
                </p14:cNvPr>
                <p14:cNvContentPartPr/>
                <p14:nvPr/>
              </p14:nvContentPartPr>
              <p14:xfrm>
                <a:off x="7747850" y="3418788"/>
                <a:ext cx="159480" cy="230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536FD4F-57C5-4029-0B0D-6105D7D55F9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29850" y="3400788"/>
                  <a:ext cx="1951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E4B6F73-6417-6A01-61C3-88C80F1E178D}"/>
                    </a:ext>
                  </a:extLst>
                </p14:cNvPr>
                <p14:cNvContentPartPr/>
                <p14:nvPr/>
              </p14:nvContentPartPr>
              <p14:xfrm>
                <a:off x="8032610" y="3392148"/>
                <a:ext cx="238680" cy="1209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E4B6F73-6417-6A01-61C3-88C80F1E178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14583" y="3374148"/>
                  <a:ext cx="274374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7F3BC968-3B9D-E7DF-8A10-35758B98A46C}"/>
                    </a:ext>
                  </a:extLst>
                </p14:cNvPr>
                <p14:cNvContentPartPr/>
                <p14:nvPr/>
              </p14:nvContentPartPr>
              <p14:xfrm>
                <a:off x="8278850" y="3390348"/>
                <a:ext cx="257400" cy="1414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7F3BC968-3B9D-E7DF-8A10-35758B98A46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60850" y="3372348"/>
                  <a:ext cx="2930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1BAAF57E-87BF-E433-4E5F-FEF9345C3C09}"/>
                    </a:ext>
                  </a:extLst>
                </p14:cNvPr>
                <p14:cNvContentPartPr/>
                <p14:nvPr/>
              </p14:nvContentPartPr>
              <p14:xfrm>
                <a:off x="8612570" y="3354348"/>
                <a:ext cx="280440" cy="1717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1BAAF57E-87BF-E433-4E5F-FEF9345C3C0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94547" y="3336348"/>
                  <a:ext cx="316126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A6CFEAF1-1FC8-24BF-65A6-6FD0EC3A1A9D}"/>
              </a:ext>
            </a:extLst>
          </p:cNvPr>
          <p:cNvGrpSpPr/>
          <p:nvPr/>
        </p:nvGrpSpPr>
        <p:grpSpPr>
          <a:xfrm>
            <a:off x="6577850" y="1826868"/>
            <a:ext cx="2810880" cy="405360"/>
            <a:chOff x="6577850" y="1826868"/>
            <a:chExt cx="2810880" cy="40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129B6F4-7D41-7B91-52FB-2E585022C2EC}"/>
                    </a:ext>
                  </a:extLst>
                </p14:cNvPr>
                <p14:cNvContentPartPr/>
                <p14:nvPr/>
              </p14:nvContentPartPr>
              <p14:xfrm>
                <a:off x="7294250" y="1939188"/>
                <a:ext cx="259560" cy="2754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129B6F4-7D41-7B91-52FB-2E585022C2E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76250" y="1921188"/>
                  <a:ext cx="2952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BFF3250C-70CF-40BA-2BDA-49B313C05E65}"/>
                    </a:ext>
                  </a:extLst>
                </p14:cNvPr>
                <p14:cNvContentPartPr/>
                <p14:nvPr/>
              </p14:nvContentPartPr>
              <p14:xfrm>
                <a:off x="7738130" y="2074188"/>
                <a:ext cx="83160" cy="1112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BFF3250C-70CF-40BA-2BDA-49B313C05E6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20208" y="2056188"/>
                  <a:ext cx="118646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C70F4B6E-0CA5-04B8-F972-FB5F59C117B5}"/>
                    </a:ext>
                  </a:extLst>
                </p14:cNvPr>
                <p14:cNvContentPartPr/>
                <p14:nvPr/>
              </p14:nvContentPartPr>
              <p14:xfrm>
                <a:off x="7673330" y="2035308"/>
                <a:ext cx="202680" cy="1854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C70F4B6E-0CA5-04B8-F972-FB5F59C117B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55330" y="2017308"/>
                  <a:ext cx="2383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DF2E9C0C-4756-C518-7DCB-67AB3C1C5EAD}"/>
                    </a:ext>
                  </a:extLst>
                </p14:cNvPr>
                <p14:cNvContentPartPr/>
                <p14:nvPr/>
              </p14:nvContentPartPr>
              <p14:xfrm>
                <a:off x="7806890" y="2143308"/>
                <a:ext cx="76320" cy="554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DF2E9C0C-4756-C518-7DCB-67AB3C1C5EA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88890" y="2125308"/>
                  <a:ext cx="1119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C7AECCBD-148E-C129-3C5A-AB9B278D4D32}"/>
                    </a:ext>
                  </a:extLst>
                </p14:cNvPr>
                <p14:cNvContentPartPr/>
                <p14:nvPr/>
              </p14:nvContentPartPr>
              <p14:xfrm>
                <a:off x="8042690" y="2023068"/>
                <a:ext cx="100800" cy="1720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C7AECCBD-148E-C129-3C5A-AB9B278D4D3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24625" y="2005106"/>
                  <a:ext cx="136568" cy="207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10DD72FA-9FA0-A920-1821-F5EE73248AFB}"/>
                    </a:ext>
                  </a:extLst>
                </p14:cNvPr>
                <p14:cNvContentPartPr/>
                <p14:nvPr/>
              </p14:nvContentPartPr>
              <p14:xfrm>
                <a:off x="8032970" y="2231868"/>
                <a:ext cx="213840" cy="36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10DD72FA-9FA0-A920-1821-F5EE73248AF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14940" y="2213868"/>
                  <a:ext cx="2495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75D485D4-DC71-A49E-E091-057AA998B1F1}"/>
                    </a:ext>
                  </a:extLst>
                </p14:cNvPr>
                <p14:cNvContentPartPr/>
                <p14:nvPr/>
              </p14:nvContentPartPr>
              <p14:xfrm>
                <a:off x="6577850" y="1826868"/>
                <a:ext cx="2810880" cy="914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75D485D4-DC71-A49E-E091-057AA998B1F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59850" y="1808797"/>
                  <a:ext cx="2846520" cy="12722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8518370-B7C2-032F-6875-DB12F73752A8}"/>
              </a:ext>
            </a:extLst>
          </p:cNvPr>
          <p:cNvGrpSpPr/>
          <p:nvPr/>
        </p:nvGrpSpPr>
        <p:grpSpPr>
          <a:xfrm>
            <a:off x="461810" y="824988"/>
            <a:ext cx="1241640" cy="682560"/>
            <a:chOff x="461810" y="824988"/>
            <a:chExt cx="1241640" cy="68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BCC2F9F-480A-6D91-93AC-277616CC0AF0}"/>
                    </a:ext>
                  </a:extLst>
                </p14:cNvPr>
                <p14:cNvContentPartPr/>
                <p14:nvPr/>
              </p14:nvContentPartPr>
              <p14:xfrm>
                <a:off x="461810" y="824988"/>
                <a:ext cx="355320" cy="6825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BCC2F9F-480A-6D91-93AC-277616CC0AF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4170" y="806988"/>
                  <a:ext cx="390960" cy="7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6CDED50-69F3-0138-D0D7-419EA5B7A458}"/>
                    </a:ext>
                  </a:extLst>
                </p14:cNvPr>
                <p14:cNvContentPartPr/>
                <p14:nvPr/>
              </p14:nvContentPartPr>
              <p14:xfrm>
                <a:off x="981290" y="856308"/>
                <a:ext cx="258120" cy="293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6CDED50-69F3-0138-D0D7-419EA5B7A4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63290" y="838308"/>
                  <a:ext cx="2937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7C140E4-C3C1-E79B-8816-7FE4218E5ABD}"/>
                    </a:ext>
                  </a:extLst>
                </p14:cNvPr>
                <p14:cNvContentPartPr/>
                <p14:nvPr/>
              </p14:nvContentPartPr>
              <p14:xfrm>
                <a:off x="1455050" y="853788"/>
                <a:ext cx="248400" cy="60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7C140E4-C3C1-E79B-8816-7FE4218E5A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37050" y="836148"/>
                  <a:ext cx="284040" cy="64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2C4A6B-8FEC-33D8-0B67-ABBB9976F046}"/>
              </a:ext>
            </a:extLst>
          </p:cNvPr>
          <p:cNvGrpSpPr/>
          <p:nvPr/>
        </p:nvGrpSpPr>
        <p:grpSpPr>
          <a:xfrm>
            <a:off x="2113850" y="688188"/>
            <a:ext cx="1012680" cy="425520"/>
            <a:chOff x="2113850" y="688188"/>
            <a:chExt cx="1012680" cy="4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7001112-6E0B-41EF-BD2F-CD982D77A660}"/>
                    </a:ext>
                  </a:extLst>
                </p14:cNvPr>
                <p14:cNvContentPartPr/>
                <p14:nvPr/>
              </p14:nvContentPartPr>
              <p14:xfrm>
                <a:off x="2113850" y="688188"/>
                <a:ext cx="405720" cy="425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7001112-6E0B-41EF-BD2F-CD982D77A66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95850" y="670188"/>
                  <a:ext cx="44136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9E7D24-C50A-C139-820D-68C18FB050C7}"/>
                    </a:ext>
                  </a:extLst>
                </p14:cNvPr>
                <p14:cNvContentPartPr/>
                <p14:nvPr/>
              </p14:nvContentPartPr>
              <p14:xfrm>
                <a:off x="2518130" y="854148"/>
                <a:ext cx="375480" cy="259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9E7D24-C50A-C139-820D-68C18FB050C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00130" y="836508"/>
                  <a:ext cx="4111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6F30CE1-723B-9ED8-A9EF-6F3EF2D16774}"/>
                    </a:ext>
                  </a:extLst>
                </p14:cNvPr>
                <p14:cNvContentPartPr/>
                <p14:nvPr/>
              </p14:nvContentPartPr>
              <p14:xfrm>
                <a:off x="2910170" y="796548"/>
                <a:ext cx="174240" cy="26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6F30CE1-723B-9ED8-A9EF-6F3EF2D1677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92530" y="778548"/>
                  <a:ext cx="2098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0B334E0-AA68-4389-81CE-0EFBDB76082B}"/>
                    </a:ext>
                  </a:extLst>
                </p14:cNvPr>
                <p14:cNvContentPartPr/>
                <p14:nvPr/>
              </p14:nvContentPartPr>
              <p14:xfrm>
                <a:off x="2854730" y="756948"/>
                <a:ext cx="271800" cy="34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0B334E0-AA68-4389-81CE-0EFBDB76082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37090" y="738948"/>
                  <a:ext cx="307440" cy="38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25901D-38B9-AF7C-38E5-1B2D746A4665}"/>
              </a:ext>
            </a:extLst>
          </p:cNvPr>
          <p:cNvGrpSpPr/>
          <p:nvPr/>
        </p:nvGrpSpPr>
        <p:grpSpPr>
          <a:xfrm>
            <a:off x="3598130" y="874668"/>
            <a:ext cx="1099080" cy="273960"/>
            <a:chOff x="3598130" y="874668"/>
            <a:chExt cx="109908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D644F6B-3B6F-B264-C4DD-1D444E8AABE6}"/>
                    </a:ext>
                  </a:extLst>
                </p14:cNvPr>
                <p14:cNvContentPartPr/>
                <p14:nvPr/>
              </p14:nvContentPartPr>
              <p14:xfrm>
                <a:off x="3598130" y="982668"/>
                <a:ext cx="986400" cy="40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D644F6B-3B6F-B264-C4DD-1D444E8AABE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80490" y="965028"/>
                  <a:ext cx="10220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EBCBBA6-EEAD-7A61-855F-586C392482C5}"/>
                    </a:ext>
                  </a:extLst>
                </p14:cNvPr>
                <p14:cNvContentPartPr/>
                <p14:nvPr/>
              </p14:nvContentPartPr>
              <p14:xfrm>
                <a:off x="4503170" y="874668"/>
                <a:ext cx="194040" cy="273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EBCBBA6-EEAD-7A61-855F-586C392482C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85170" y="857028"/>
                  <a:ext cx="229680" cy="30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0520CB-B4B4-5E72-DEB3-8E2A371422E6}"/>
              </a:ext>
            </a:extLst>
          </p:cNvPr>
          <p:cNvGrpSpPr/>
          <p:nvPr/>
        </p:nvGrpSpPr>
        <p:grpSpPr>
          <a:xfrm>
            <a:off x="7618250" y="356628"/>
            <a:ext cx="2755080" cy="1492200"/>
            <a:chOff x="7618250" y="356628"/>
            <a:chExt cx="2755080" cy="149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2BE0BB-4F98-B5E0-1EC2-396A9711ADF2}"/>
                    </a:ext>
                  </a:extLst>
                </p14:cNvPr>
                <p14:cNvContentPartPr/>
                <p14:nvPr/>
              </p14:nvContentPartPr>
              <p14:xfrm>
                <a:off x="7618250" y="628788"/>
                <a:ext cx="1046880" cy="1220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2BE0BB-4F98-B5E0-1EC2-396A9711ADF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00250" y="611148"/>
                  <a:ext cx="1082520" cy="12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3964513-2A88-E559-27EB-297681408E07}"/>
                    </a:ext>
                  </a:extLst>
                </p14:cNvPr>
                <p14:cNvContentPartPr/>
                <p14:nvPr/>
              </p14:nvContentPartPr>
              <p14:xfrm>
                <a:off x="8524370" y="501348"/>
                <a:ext cx="237600" cy="469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3964513-2A88-E559-27EB-297681408E0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06730" y="483708"/>
                  <a:ext cx="27324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0839E0D-6AFF-2FDA-87AF-736D10F0F7E3}"/>
                    </a:ext>
                  </a:extLst>
                </p14:cNvPr>
                <p14:cNvContentPartPr/>
                <p14:nvPr/>
              </p14:nvContentPartPr>
              <p14:xfrm>
                <a:off x="9074810" y="356628"/>
                <a:ext cx="415440" cy="373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0839E0D-6AFF-2FDA-87AF-736D10F0F7E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57170" y="338628"/>
                  <a:ext cx="4510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C64BB07-B0CF-48A8-95B9-8204AD81D563}"/>
                    </a:ext>
                  </a:extLst>
                </p14:cNvPr>
                <p14:cNvContentPartPr/>
                <p14:nvPr/>
              </p14:nvContentPartPr>
              <p14:xfrm>
                <a:off x="9654410" y="470388"/>
                <a:ext cx="363600" cy="259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C64BB07-B0CF-48A8-95B9-8204AD81D56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36770" y="452388"/>
                  <a:ext cx="3992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19C14C6-E0A8-68AB-C8C7-505A2BF72252}"/>
                    </a:ext>
                  </a:extLst>
                </p14:cNvPr>
                <p14:cNvContentPartPr/>
                <p14:nvPr/>
              </p14:nvContentPartPr>
              <p14:xfrm>
                <a:off x="10107650" y="403068"/>
                <a:ext cx="255600" cy="235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19C14C6-E0A8-68AB-C8C7-505A2BF7225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089650" y="385068"/>
                  <a:ext cx="2912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8BBE463-0B32-3A82-E995-24AEB6F73F56}"/>
                    </a:ext>
                  </a:extLst>
                </p14:cNvPr>
                <p14:cNvContentPartPr/>
                <p14:nvPr/>
              </p14:nvContentPartPr>
              <p14:xfrm>
                <a:off x="10091450" y="383268"/>
                <a:ext cx="281880" cy="325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8BBE463-0B32-3A82-E995-24AEB6F73F5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073450" y="365628"/>
                  <a:ext cx="317520" cy="36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B9B9BF-2360-8EA8-4069-2269582C8ED2}"/>
              </a:ext>
            </a:extLst>
          </p:cNvPr>
          <p:cNvGrpSpPr/>
          <p:nvPr/>
        </p:nvGrpSpPr>
        <p:grpSpPr>
          <a:xfrm>
            <a:off x="10648370" y="362388"/>
            <a:ext cx="1334520" cy="445320"/>
            <a:chOff x="10648370" y="362388"/>
            <a:chExt cx="1334520" cy="44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957C618-7A5D-197C-B3AF-BBC4D2D6D2E5}"/>
                    </a:ext>
                  </a:extLst>
                </p14:cNvPr>
                <p14:cNvContentPartPr/>
                <p14:nvPr/>
              </p14:nvContentPartPr>
              <p14:xfrm>
                <a:off x="10667810" y="493788"/>
                <a:ext cx="163080" cy="18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957C618-7A5D-197C-B3AF-BBC4D2D6D2E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49810" y="475788"/>
                  <a:ext cx="198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868D12E-1EF0-D112-5D15-B0BA38501574}"/>
                    </a:ext>
                  </a:extLst>
                </p14:cNvPr>
                <p14:cNvContentPartPr/>
                <p14:nvPr/>
              </p14:nvContentPartPr>
              <p14:xfrm>
                <a:off x="10648370" y="640668"/>
                <a:ext cx="182160" cy="38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868D12E-1EF0-D112-5D15-B0BA3850157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30370" y="622668"/>
                  <a:ext cx="2178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32F779-E077-8A02-6F09-90C66E872D54}"/>
                    </a:ext>
                  </a:extLst>
                </p14:cNvPr>
                <p14:cNvContentPartPr/>
                <p14:nvPr/>
              </p14:nvContentPartPr>
              <p14:xfrm>
                <a:off x="11031770" y="382548"/>
                <a:ext cx="285480" cy="336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32F779-E077-8A02-6F09-90C66E872D5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13770" y="364548"/>
                  <a:ext cx="3211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A2EAA19-E2D7-A803-1EF2-96DEF6D66161}"/>
                    </a:ext>
                  </a:extLst>
                </p14:cNvPr>
                <p14:cNvContentPartPr/>
                <p14:nvPr/>
              </p14:nvContentPartPr>
              <p14:xfrm>
                <a:off x="11415170" y="579828"/>
                <a:ext cx="219600" cy="203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A2EAA19-E2D7-A803-1EF2-96DEF6D6616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397170" y="562188"/>
                  <a:ext cx="2552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9B33544-BC32-6131-C11F-14A45B4DCD56}"/>
                    </a:ext>
                  </a:extLst>
                </p14:cNvPr>
                <p14:cNvContentPartPr/>
                <p14:nvPr/>
              </p14:nvContentPartPr>
              <p14:xfrm>
                <a:off x="11477450" y="530508"/>
                <a:ext cx="105120" cy="200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9B33544-BC32-6131-C11F-14A45B4DCD5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459450" y="512868"/>
                  <a:ext cx="1407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A6BDEB2-EF98-9958-CB3D-2DB7F07AA3DF}"/>
                    </a:ext>
                  </a:extLst>
                </p14:cNvPr>
                <p14:cNvContentPartPr/>
                <p14:nvPr/>
              </p14:nvContentPartPr>
              <p14:xfrm>
                <a:off x="11417330" y="737508"/>
                <a:ext cx="47520" cy="70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A6BDEB2-EF98-9958-CB3D-2DB7F07AA3D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99330" y="719508"/>
                  <a:ext cx="831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37BF05-68DD-D8F9-AE39-74E6524B49A9}"/>
                    </a:ext>
                  </a:extLst>
                </p14:cNvPr>
                <p14:cNvContentPartPr/>
                <p14:nvPr/>
              </p14:nvContentPartPr>
              <p14:xfrm>
                <a:off x="11759330" y="362388"/>
                <a:ext cx="139320" cy="419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37BF05-68DD-D8F9-AE39-74E6524B49A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741690" y="344748"/>
                  <a:ext cx="17496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6E58FB1-3BB9-1144-0A4B-4D0DAC02B5F9}"/>
                    </a:ext>
                  </a:extLst>
                </p14:cNvPr>
                <p14:cNvContentPartPr/>
                <p14:nvPr/>
              </p14:nvContentPartPr>
              <p14:xfrm>
                <a:off x="11729450" y="737508"/>
                <a:ext cx="25344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6E58FB1-3BB9-1144-0A4B-4D0DAC02B5F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711810" y="719508"/>
                  <a:ext cx="2890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36B9B0A-A386-BEFE-3EA9-BC7AA32FA937}"/>
                  </a:ext>
                </a:extLst>
              </p14:cNvPr>
              <p14:cNvContentPartPr/>
              <p14:nvPr/>
            </p14:nvContentPartPr>
            <p14:xfrm>
              <a:off x="228878" y="320318"/>
              <a:ext cx="3047400" cy="1436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36B9B0A-A386-BEFE-3EA9-BC7AA32FA93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10878" y="302678"/>
                <a:ext cx="3083040" cy="14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11305EE-3ABF-29C6-5B4E-FB7E79AF3588}"/>
                  </a:ext>
                </a:extLst>
              </p14:cNvPr>
              <p14:cNvContentPartPr/>
              <p14:nvPr/>
            </p14:nvContentPartPr>
            <p14:xfrm>
              <a:off x="1946798" y="539558"/>
              <a:ext cx="1427040" cy="802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11305EE-3ABF-29C6-5B4E-FB7E79AF358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928798" y="521558"/>
                <a:ext cx="1462680" cy="83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28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3">
            <a:extLst>
              <a:ext uri="{FF2B5EF4-FFF2-40B4-BE49-F238E27FC236}">
                <a16:creationId xmlns:a16="http://schemas.microsoft.com/office/drawing/2014/main" id="{48E6B522-C080-B9D7-356D-625D829F0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28420" y="445006"/>
            <a:ext cx="1424883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gh0st@wickedCrown: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~/Pwn_0x4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$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</a:t>
            </a:r>
            <a:r>
              <a:rPr 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what_is_stack_buffer_overflows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1DB05-8C46-5EFD-A342-D25635EB3C4E}"/>
              </a:ext>
            </a:extLst>
          </p:cNvPr>
          <p:cNvSpPr txBox="1"/>
          <p:nvPr/>
        </p:nvSpPr>
        <p:spPr>
          <a:xfrm>
            <a:off x="443507" y="1254297"/>
            <a:ext cx="11207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1988 - Morris Worm: Stack buffer overflow was found</a:t>
            </a:r>
          </a:p>
          <a:p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026" name="Picture 2" descr="Case Study: The Morris Worm Brings Down the Internet">
            <a:extLst>
              <a:ext uri="{FF2B5EF4-FFF2-40B4-BE49-F238E27FC236}">
                <a16:creationId xmlns:a16="http://schemas.microsoft.com/office/drawing/2014/main" id="{B7E1D886-1E44-1B51-A06A-B4089CF71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61" y="1974272"/>
            <a:ext cx="8728364" cy="290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86E0893-970F-1722-6378-366AAD6115F1}"/>
              </a:ext>
            </a:extLst>
          </p:cNvPr>
          <p:cNvSpPr txBox="1"/>
          <p:nvPr/>
        </p:nvSpPr>
        <p:spPr>
          <a:xfrm>
            <a:off x="541061" y="5309755"/>
            <a:ext cx="10722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Now it become one of the most popular technique using in pwning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DA39EB-32E0-A89E-305A-EB37E4C4C28D}"/>
                  </a:ext>
                </a:extLst>
              </p14:cNvPr>
              <p14:cNvContentPartPr/>
              <p14:nvPr/>
            </p14:nvContentPartPr>
            <p14:xfrm>
              <a:off x="1548278" y="1385558"/>
              <a:ext cx="978120" cy="381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DA39EB-32E0-A89E-305A-EB37E4C4C2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0278" y="1367558"/>
                <a:ext cx="101376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4F1D254-5A56-3971-6262-58600B50C3E2}"/>
                  </a:ext>
                </a:extLst>
              </p14:cNvPr>
              <p14:cNvContentPartPr/>
              <p14:nvPr/>
            </p14:nvContentPartPr>
            <p14:xfrm>
              <a:off x="1435598" y="1327958"/>
              <a:ext cx="1090080" cy="399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4F1D254-5A56-3971-6262-58600B50C3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7598" y="1310318"/>
                <a:ext cx="112572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F64D24-C265-AC32-EFD7-6E6F7587EFB1}"/>
                  </a:ext>
                </a:extLst>
              </p14:cNvPr>
              <p14:cNvContentPartPr/>
              <p14:nvPr/>
            </p14:nvContentPartPr>
            <p14:xfrm>
              <a:off x="2464838" y="1193678"/>
              <a:ext cx="1047960" cy="61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F64D24-C265-AC32-EFD7-6E6F7587EF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46838" y="1176038"/>
                <a:ext cx="1083600" cy="6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7020542-B7D8-79BA-676D-9AD4E0247582}"/>
                  </a:ext>
                </a:extLst>
              </p14:cNvPr>
              <p14:cNvContentPartPr/>
              <p14:nvPr/>
            </p14:nvContentPartPr>
            <p14:xfrm>
              <a:off x="3657518" y="1755638"/>
              <a:ext cx="3146040" cy="63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7020542-B7D8-79BA-676D-9AD4E024758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39878" y="1737998"/>
                <a:ext cx="3181680" cy="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40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A167CE-0486-DC3D-92D0-EC37A31BC156}"/>
              </a:ext>
            </a:extLst>
          </p:cNvPr>
          <p:cNvSpPr txBox="1"/>
          <p:nvPr/>
        </p:nvSpPr>
        <p:spPr>
          <a:xfrm>
            <a:off x="311727" y="488373"/>
            <a:ext cx="51331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void</a:t>
            </a:r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en-US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vuln</a:t>
            </a:r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</a:t>
            </a:r>
            <a:r>
              <a:rPr lang="en-US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char</a:t>
            </a:r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en-US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*</a:t>
            </a:r>
            <a:r>
              <a:rPr lang="en-US" b="0" i="1">
                <a:solidFill>
                  <a:srgbClr val="FFB86C"/>
                </a:solidFill>
                <a:effectLst/>
                <a:latin typeface="IntelOne Mono" panose="020B0509020203020204" pitchFamily="49" charset="0"/>
              </a:rPr>
              <a:t>s</a:t>
            </a:r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)</a:t>
            </a:r>
          </a:p>
          <a:p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{</a:t>
            </a:r>
          </a:p>
          <a:p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en-US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gets</a:t>
            </a:r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(s);</a:t>
            </a:r>
          </a:p>
          <a:p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}</a:t>
            </a:r>
          </a:p>
          <a:p>
            <a:b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</a:br>
            <a:r>
              <a:rPr lang="en-US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int</a:t>
            </a:r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en-US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main</a:t>
            </a:r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()</a:t>
            </a:r>
          </a:p>
          <a:p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{</a:t>
            </a:r>
          </a:p>
          <a:p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en-US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char</a:t>
            </a:r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a[</a:t>
            </a:r>
            <a:r>
              <a:rPr lang="en-US" b="0">
                <a:solidFill>
                  <a:srgbClr val="BF9EEE"/>
                </a:solidFill>
                <a:effectLst/>
                <a:latin typeface="IntelOne Mono" panose="020B0509020203020204" pitchFamily="49" charset="0"/>
              </a:rPr>
              <a:t>10</a:t>
            </a:r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];</a:t>
            </a:r>
          </a:p>
          <a:p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en-US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vuln</a:t>
            </a:r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(a);</a:t>
            </a:r>
          </a:p>
          <a:p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en-US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printf</a:t>
            </a:r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</a:t>
            </a:r>
            <a:r>
              <a:rPr lang="en-US" b="0">
                <a:solidFill>
                  <a:srgbClr val="DEE492"/>
                </a:solidFill>
                <a:effectLst/>
                <a:latin typeface="IntelOne Mono" panose="020B0509020203020204" pitchFamily="49" charset="0"/>
              </a:rPr>
              <a:t>"</a:t>
            </a:r>
            <a:r>
              <a:rPr lang="en-US" b="0">
                <a:solidFill>
                  <a:srgbClr val="E7EE98"/>
                </a:solidFill>
                <a:effectLst/>
                <a:latin typeface="IntelOne Mono" panose="020B0509020203020204" pitchFamily="49" charset="0"/>
              </a:rPr>
              <a:t>output: </a:t>
            </a:r>
            <a:r>
              <a:rPr lang="en-US" b="0">
                <a:solidFill>
                  <a:srgbClr val="BF9EEE"/>
                </a:solidFill>
                <a:effectLst/>
                <a:latin typeface="IntelOne Mono" panose="020B0509020203020204" pitchFamily="49" charset="0"/>
              </a:rPr>
              <a:t>%s</a:t>
            </a:r>
            <a:r>
              <a:rPr lang="en-US" b="0">
                <a:solidFill>
                  <a:srgbClr val="DEE492"/>
                </a:solidFill>
                <a:effectLst/>
                <a:latin typeface="IntelOne Mono" panose="020B0509020203020204" pitchFamily="49" charset="0"/>
              </a:rPr>
              <a:t>"</a:t>
            </a:r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, a);</a:t>
            </a:r>
          </a:p>
          <a:p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en-US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return</a:t>
            </a:r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en-US" b="0">
                <a:solidFill>
                  <a:srgbClr val="BF9EEE"/>
                </a:solidFill>
                <a:effectLst/>
                <a:latin typeface="IntelOne Mono" panose="020B0509020203020204" pitchFamily="49" charset="0"/>
              </a:rPr>
              <a:t>0</a:t>
            </a:r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;</a:t>
            </a:r>
          </a:p>
          <a:p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CBA605-D7B8-68E1-D942-4AFBE638A75F}"/>
                  </a:ext>
                </a:extLst>
              </p14:cNvPr>
              <p14:cNvContentPartPr/>
              <p14:nvPr/>
            </p14:nvContentPartPr>
            <p14:xfrm>
              <a:off x="5893118" y="779318"/>
              <a:ext cx="103320" cy="5564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CBA605-D7B8-68E1-D942-4AFBE638A7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5478" y="761678"/>
                <a:ext cx="138960" cy="56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DD6CA05-599F-FE61-9C45-4BEF94382736}"/>
                  </a:ext>
                </a:extLst>
              </p14:cNvPr>
              <p14:cNvContentPartPr/>
              <p14:nvPr/>
            </p14:nvContentPartPr>
            <p14:xfrm>
              <a:off x="5974838" y="4270958"/>
              <a:ext cx="4279680" cy="197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DD6CA05-599F-FE61-9C45-4BEF943827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6838" y="4252958"/>
                <a:ext cx="4315320" cy="23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0ECB2504-F999-71CF-DE56-5DBFE2B22062}"/>
              </a:ext>
            </a:extLst>
          </p:cNvPr>
          <p:cNvGrpSpPr/>
          <p:nvPr/>
        </p:nvGrpSpPr>
        <p:grpSpPr>
          <a:xfrm>
            <a:off x="3001958" y="705518"/>
            <a:ext cx="7620480" cy="5674680"/>
            <a:chOff x="3001958" y="705518"/>
            <a:chExt cx="7620480" cy="56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2E1D8A9-62CF-EF28-54C8-BC1DDEF387C4}"/>
                    </a:ext>
                  </a:extLst>
                </p14:cNvPr>
                <p14:cNvContentPartPr/>
                <p14:nvPr/>
              </p14:nvContentPartPr>
              <p14:xfrm>
                <a:off x="5943158" y="971198"/>
                <a:ext cx="4679280" cy="5409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2E1D8A9-62CF-EF28-54C8-BC1DDEF387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5518" y="953558"/>
                  <a:ext cx="4714920" cy="54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D7441B7-A3D4-303D-BFC3-65203DF25D10}"/>
                    </a:ext>
                  </a:extLst>
                </p14:cNvPr>
                <p14:cNvContentPartPr/>
                <p14:nvPr/>
              </p14:nvContentPartPr>
              <p14:xfrm>
                <a:off x="5953958" y="705518"/>
                <a:ext cx="4229640" cy="243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D7441B7-A3D4-303D-BFC3-65203DF25D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36318" y="687518"/>
                  <a:ext cx="42652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E4C29D-8CDD-1A7C-EF1B-94A670993239}"/>
                    </a:ext>
                  </a:extLst>
                </p14:cNvPr>
                <p14:cNvContentPartPr/>
                <p14:nvPr/>
              </p14:nvContentPartPr>
              <p14:xfrm>
                <a:off x="6026678" y="1380878"/>
                <a:ext cx="4182840" cy="74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E4C29D-8CDD-1A7C-EF1B-94A67099323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09038" y="1362878"/>
                  <a:ext cx="42184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AEF8E61-85A7-8C40-735A-BE3740C78589}"/>
                    </a:ext>
                  </a:extLst>
                </p14:cNvPr>
                <p14:cNvContentPartPr/>
                <p14:nvPr/>
              </p14:nvContentPartPr>
              <p14:xfrm>
                <a:off x="6016238" y="1796678"/>
                <a:ext cx="4266000" cy="157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AEF8E61-85A7-8C40-735A-BE3740C785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98598" y="1778678"/>
                  <a:ext cx="43016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88BAF35-0B34-6741-4690-D9612DA94422}"/>
                    </a:ext>
                  </a:extLst>
                </p14:cNvPr>
                <p14:cNvContentPartPr/>
                <p14:nvPr/>
              </p14:nvContentPartPr>
              <p14:xfrm>
                <a:off x="6078878" y="2462318"/>
                <a:ext cx="4203720" cy="168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88BAF35-0B34-6741-4690-D9612DA944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60878" y="2444318"/>
                  <a:ext cx="42393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9A4BA47-1DD9-E2F0-4F6C-3C855C6E3AFE}"/>
                    </a:ext>
                  </a:extLst>
                </p14:cNvPr>
                <p14:cNvContentPartPr/>
                <p14:nvPr/>
              </p14:nvContentPartPr>
              <p14:xfrm>
                <a:off x="5995358" y="3188798"/>
                <a:ext cx="4247640" cy="84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9A4BA47-1DD9-E2F0-4F6C-3C855C6E3AF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77358" y="3171158"/>
                  <a:ext cx="4283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FC3EE8E-5490-CBD7-4312-3E52F6144A50}"/>
                    </a:ext>
                  </a:extLst>
                </p14:cNvPr>
                <p14:cNvContentPartPr/>
                <p14:nvPr/>
              </p14:nvContentPartPr>
              <p14:xfrm>
                <a:off x="6057638" y="3708638"/>
                <a:ext cx="4248720" cy="167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FC3EE8E-5490-CBD7-4312-3E52F6144A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39638" y="3690998"/>
                  <a:ext cx="42843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36399F0-A7AC-858C-79ED-ABADE347E3A2}"/>
                    </a:ext>
                  </a:extLst>
                </p14:cNvPr>
                <p14:cNvContentPartPr/>
                <p14:nvPr/>
              </p14:nvContentPartPr>
              <p14:xfrm>
                <a:off x="6307118" y="948158"/>
                <a:ext cx="419040" cy="310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36399F0-A7AC-858C-79ED-ABADE347E3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89118" y="930518"/>
                  <a:ext cx="4546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15BE964-0DFF-EC2C-DCB1-E456B027C806}"/>
                    </a:ext>
                  </a:extLst>
                </p14:cNvPr>
                <p14:cNvContentPartPr/>
                <p14:nvPr/>
              </p14:nvContentPartPr>
              <p14:xfrm>
                <a:off x="6764678" y="1035998"/>
                <a:ext cx="436680" cy="263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15BE964-0DFF-EC2C-DCB1-E456B027C80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46678" y="1018358"/>
                  <a:ext cx="4723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6AA009F-1B43-D377-74DC-445BFC178C0E}"/>
                    </a:ext>
                  </a:extLst>
                </p14:cNvPr>
                <p14:cNvContentPartPr/>
                <p14:nvPr/>
              </p14:nvContentPartPr>
              <p14:xfrm>
                <a:off x="7304678" y="945278"/>
                <a:ext cx="360" cy="392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6AA009F-1B43-D377-74DC-445BFC178C0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86678" y="927638"/>
                  <a:ext cx="360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99562EA-0FA5-8880-570E-BF1946C4EF64}"/>
                    </a:ext>
                  </a:extLst>
                </p14:cNvPr>
                <p14:cNvContentPartPr/>
                <p14:nvPr/>
              </p14:nvContentPartPr>
              <p14:xfrm>
                <a:off x="7179758" y="1111598"/>
                <a:ext cx="267480" cy="42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99562EA-0FA5-8880-570E-BF1946C4EF6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62118" y="1093958"/>
                  <a:ext cx="303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770F6BE-F878-4DBC-24CC-E6F2D0BDE8F5}"/>
                    </a:ext>
                  </a:extLst>
                </p14:cNvPr>
                <p14:cNvContentPartPr/>
                <p14:nvPr/>
              </p14:nvContentPartPr>
              <p14:xfrm>
                <a:off x="7771238" y="1124918"/>
                <a:ext cx="330840" cy="216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770F6BE-F878-4DBC-24CC-E6F2D0BDE8F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53238" y="1106918"/>
                  <a:ext cx="3664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3A65730-1BE5-7080-84E4-CDDAE774B57D}"/>
                    </a:ext>
                  </a:extLst>
                </p14:cNvPr>
                <p14:cNvContentPartPr/>
                <p14:nvPr/>
              </p14:nvContentPartPr>
              <p14:xfrm>
                <a:off x="8102078" y="897758"/>
                <a:ext cx="421560" cy="445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3A65730-1BE5-7080-84E4-CDDAE774B57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84078" y="879758"/>
                  <a:ext cx="45720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7037027-114D-3B31-6BEC-C22C46A66DD2}"/>
                    </a:ext>
                  </a:extLst>
                </p14:cNvPr>
                <p14:cNvContentPartPr/>
                <p14:nvPr/>
              </p14:nvContentPartPr>
              <p14:xfrm>
                <a:off x="8550278" y="845918"/>
                <a:ext cx="409320" cy="484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7037027-114D-3B31-6BEC-C22C46A66DD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32278" y="828278"/>
                  <a:ext cx="44496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CF32472-9471-F6CF-1240-B28008E35A21}"/>
                    </a:ext>
                  </a:extLst>
                </p14:cNvPr>
                <p14:cNvContentPartPr/>
                <p14:nvPr/>
              </p14:nvContentPartPr>
              <p14:xfrm>
                <a:off x="9029438" y="1011158"/>
                <a:ext cx="411120" cy="277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CF32472-9471-F6CF-1240-B28008E35A2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11798" y="993518"/>
                  <a:ext cx="4467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9EA4DE5-8D59-5C80-92D5-4CCB9D68946D}"/>
                    </a:ext>
                  </a:extLst>
                </p14:cNvPr>
                <p14:cNvContentPartPr/>
                <p14:nvPr/>
              </p14:nvContentPartPr>
              <p14:xfrm>
                <a:off x="6254918" y="1503278"/>
                <a:ext cx="270000" cy="308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9EA4DE5-8D59-5C80-92D5-4CCB9D6894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37278" y="1485278"/>
                  <a:ext cx="3056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C9AB08C-9043-11DC-8F4D-D3FC64134017}"/>
                    </a:ext>
                  </a:extLst>
                </p14:cNvPr>
                <p14:cNvContentPartPr/>
                <p14:nvPr/>
              </p14:nvContentPartPr>
              <p14:xfrm>
                <a:off x="6379838" y="1652318"/>
                <a:ext cx="15120" cy="6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C9AB08C-9043-11DC-8F4D-D3FC6413401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61838" y="1634318"/>
                  <a:ext cx="507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6802C22-ECFA-310A-2F36-4A1B7E2626C4}"/>
                    </a:ext>
                  </a:extLst>
                </p14:cNvPr>
                <p14:cNvContentPartPr/>
                <p14:nvPr/>
              </p14:nvContentPartPr>
              <p14:xfrm>
                <a:off x="6597998" y="1565558"/>
                <a:ext cx="570600" cy="286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6802C22-ECFA-310A-2F36-4A1B7E2626C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80358" y="1547558"/>
                  <a:ext cx="6062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0433177-1B31-3384-1372-D40D107AFAF0}"/>
                    </a:ext>
                  </a:extLst>
                </p14:cNvPr>
                <p14:cNvContentPartPr/>
                <p14:nvPr/>
              </p14:nvContentPartPr>
              <p14:xfrm>
                <a:off x="7107038" y="1628198"/>
                <a:ext cx="402120" cy="243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0433177-1B31-3384-1372-D40D107AFAF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89398" y="1610198"/>
                  <a:ext cx="4377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07C2517-284F-9FB7-D202-AE9A0947FEDB}"/>
                    </a:ext>
                  </a:extLst>
                </p14:cNvPr>
                <p14:cNvContentPartPr/>
                <p14:nvPr/>
              </p14:nvContentPartPr>
              <p14:xfrm>
                <a:off x="7491518" y="1582478"/>
                <a:ext cx="177120" cy="220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07C2517-284F-9FB7-D202-AE9A0947FED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73878" y="1564478"/>
                  <a:ext cx="2127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B697FF-96F6-815D-0F57-EA5DD44A030C}"/>
                    </a:ext>
                  </a:extLst>
                </p14:cNvPr>
                <p14:cNvContentPartPr/>
                <p14:nvPr/>
              </p14:nvContentPartPr>
              <p14:xfrm>
                <a:off x="7792118" y="1631078"/>
                <a:ext cx="11520" cy="201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B697FF-96F6-815D-0F57-EA5DD44A030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74118" y="1613438"/>
                  <a:ext cx="471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D109DD-BB17-FC9B-AD39-76E97B043CE5}"/>
                    </a:ext>
                  </a:extLst>
                </p14:cNvPr>
                <p14:cNvContentPartPr/>
                <p14:nvPr/>
              </p14:nvContentPartPr>
              <p14:xfrm>
                <a:off x="7824518" y="1537838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D109DD-BB17-FC9B-AD39-76E97B043CE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06518" y="151983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B61CB45-4331-112E-C93A-C39F39B14EDE}"/>
                    </a:ext>
                  </a:extLst>
                </p14:cNvPr>
                <p14:cNvContentPartPr/>
                <p14:nvPr/>
              </p14:nvContentPartPr>
              <p14:xfrm>
                <a:off x="7909838" y="1645118"/>
                <a:ext cx="238680" cy="227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B61CB45-4331-112E-C93A-C39F39B14ED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92198" y="1627118"/>
                  <a:ext cx="2743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5F17377-A2A5-5BBA-44D5-279159FC2BFB}"/>
                    </a:ext>
                  </a:extLst>
                </p14:cNvPr>
                <p14:cNvContentPartPr/>
                <p14:nvPr/>
              </p14:nvContentPartPr>
              <p14:xfrm>
                <a:off x="8270558" y="1636478"/>
                <a:ext cx="270360" cy="232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5F17377-A2A5-5BBA-44D5-279159FC2B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52558" y="1618478"/>
                  <a:ext cx="3060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66BB9AF-996B-6B0E-F03D-4BEC06153831}"/>
                    </a:ext>
                  </a:extLst>
                </p14:cNvPr>
                <p14:cNvContentPartPr/>
                <p14:nvPr/>
              </p14:nvContentPartPr>
              <p14:xfrm>
                <a:off x="8529758" y="1620638"/>
                <a:ext cx="157320" cy="194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66BB9AF-996B-6B0E-F03D-4BEC0615383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11758" y="1602998"/>
                  <a:ext cx="1929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F30CD84-A687-3CF7-FE1F-2E2163A5C399}"/>
                    </a:ext>
                  </a:extLst>
                </p14:cNvPr>
                <p14:cNvContentPartPr/>
                <p14:nvPr/>
              </p14:nvContentPartPr>
              <p14:xfrm>
                <a:off x="9029078" y="1451078"/>
                <a:ext cx="172080" cy="359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F30CD84-A687-3CF7-FE1F-2E2163A5C39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11438" y="1433438"/>
                  <a:ext cx="20772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DFA142B-8C91-DA19-7130-7A914691B26F}"/>
                    </a:ext>
                  </a:extLst>
                </p14:cNvPr>
                <p14:cNvContentPartPr/>
                <p14:nvPr/>
              </p14:nvContentPartPr>
              <p14:xfrm>
                <a:off x="9331118" y="1487798"/>
                <a:ext cx="168480" cy="300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DFA142B-8C91-DA19-7130-7A914691B26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313118" y="1470158"/>
                  <a:ext cx="2041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8161444-FDD7-8D74-792B-E828F5826149}"/>
                    </a:ext>
                  </a:extLst>
                </p14:cNvPr>
                <p14:cNvContentPartPr/>
                <p14:nvPr/>
              </p14:nvContentPartPr>
              <p14:xfrm>
                <a:off x="9621278" y="1451438"/>
                <a:ext cx="165960" cy="255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8161444-FDD7-8D74-792B-E828F582614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03278" y="1433798"/>
                  <a:ext cx="2016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ACDF3F4-72B2-BA0C-2D30-6ACDD1D45FAF}"/>
                    </a:ext>
                  </a:extLst>
                </p14:cNvPr>
                <p14:cNvContentPartPr/>
                <p14:nvPr/>
              </p14:nvContentPartPr>
              <p14:xfrm>
                <a:off x="6597998" y="1964078"/>
                <a:ext cx="104400" cy="685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ACDF3F4-72B2-BA0C-2D30-6ACDD1D45FA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80358" y="1946078"/>
                  <a:ext cx="140040" cy="72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5E28B73-A784-25DC-50D4-3FBF0DF302D4}"/>
                    </a:ext>
                  </a:extLst>
                </p14:cNvPr>
                <p14:cNvContentPartPr/>
                <p14:nvPr/>
              </p14:nvContentPartPr>
              <p14:xfrm>
                <a:off x="7179758" y="1995038"/>
                <a:ext cx="60840" cy="592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5E28B73-A784-25DC-50D4-3FBF0DF302D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62118" y="1977038"/>
                  <a:ext cx="9648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6429F284-F113-CF12-438F-A28C03A2FA69}"/>
                    </a:ext>
                  </a:extLst>
                </p14:cNvPr>
                <p14:cNvContentPartPr/>
                <p14:nvPr/>
              </p14:nvContentPartPr>
              <p14:xfrm>
                <a:off x="7657838" y="1974158"/>
                <a:ext cx="52200" cy="598680"/>
              </p14:xfrm>
            </p:contentPart>
          </mc:Choice>
          <mc:Fallback xmlns=""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6429F284-F113-CF12-438F-A28C03A2FA6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40198" y="1956518"/>
                  <a:ext cx="8784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0DC3AE76-123F-1DB6-DF49-743EE3F03CFF}"/>
                    </a:ext>
                  </a:extLst>
                </p14:cNvPr>
                <p14:cNvContentPartPr/>
                <p14:nvPr/>
              </p14:nvContentPartPr>
              <p14:xfrm>
                <a:off x="8073638" y="1984598"/>
                <a:ext cx="60840" cy="659160"/>
              </p14:xfrm>
            </p:contentPart>
          </mc:Choice>
          <mc:Fallback xmlns=""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0DC3AE76-123F-1DB6-DF49-743EE3F03CF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55998" y="1966598"/>
                  <a:ext cx="9648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D56D4603-8A53-2321-EF3B-A2053E56282F}"/>
                    </a:ext>
                  </a:extLst>
                </p14:cNvPr>
                <p14:cNvContentPartPr/>
                <p14:nvPr/>
              </p14:nvContentPartPr>
              <p14:xfrm>
                <a:off x="8510318" y="1995038"/>
                <a:ext cx="52560" cy="512640"/>
              </p14:xfrm>
            </p:contentPart>
          </mc:Choice>
          <mc:Fallback xmlns=""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D56D4603-8A53-2321-EF3B-A2053E56282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92318" y="1977038"/>
                  <a:ext cx="8820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B2365934-DCCD-CBD8-840F-692CD8DAE692}"/>
                    </a:ext>
                  </a:extLst>
                </p14:cNvPr>
                <p14:cNvContentPartPr/>
                <p14:nvPr/>
              </p14:nvContentPartPr>
              <p14:xfrm>
                <a:off x="8946638" y="1932398"/>
                <a:ext cx="47520" cy="550080"/>
              </p14:xfrm>
            </p:contentPart>
          </mc:Choice>
          <mc:Fallback xmlns=""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B2365934-DCCD-CBD8-840F-692CD8DAE69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8998" y="1914758"/>
                  <a:ext cx="8316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3C92CABE-BA07-D272-D982-256D460678BF}"/>
                    </a:ext>
                  </a:extLst>
                </p14:cNvPr>
                <p14:cNvContentPartPr/>
                <p14:nvPr/>
              </p14:nvContentPartPr>
              <p14:xfrm>
                <a:off x="9455678" y="1870118"/>
                <a:ext cx="22680" cy="585360"/>
              </p14:xfrm>
            </p:contentPart>
          </mc:Choice>
          <mc:Fallback xmlns=""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3C92CABE-BA07-D272-D982-256D460678B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38038" y="1852478"/>
                  <a:ext cx="5832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A9C62DEE-D388-4A35-B442-DAA386B4E844}"/>
                    </a:ext>
                  </a:extLst>
                </p14:cNvPr>
                <p14:cNvContentPartPr/>
                <p14:nvPr/>
              </p14:nvContentPartPr>
              <p14:xfrm>
                <a:off x="6712478" y="2618198"/>
                <a:ext cx="42120" cy="58968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A9C62DEE-D388-4A35-B442-DAA386B4E84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94838" y="2600558"/>
                  <a:ext cx="777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074D053D-45AC-A5B8-0B70-294FCE61545C}"/>
                    </a:ext>
                  </a:extLst>
                </p14:cNvPr>
                <p14:cNvContentPartPr/>
                <p14:nvPr/>
              </p14:nvContentPartPr>
              <p14:xfrm>
                <a:off x="7263278" y="2670398"/>
                <a:ext cx="29160" cy="52776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074D053D-45AC-A5B8-0B70-294FCE61545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45638" y="2652398"/>
                  <a:ext cx="6480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24BA7E50-2042-2EA9-0C61-EA9AE4A0A9FD}"/>
                    </a:ext>
                  </a:extLst>
                </p14:cNvPr>
                <p14:cNvContentPartPr/>
                <p14:nvPr/>
              </p14:nvContentPartPr>
              <p14:xfrm>
                <a:off x="7730558" y="2555918"/>
                <a:ext cx="360" cy="66240"/>
              </p14:xfrm>
            </p:contentPart>
          </mc:Choice>
          <mc:Fallback xmlns=""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24BA7E50-2042-2EA9-0C61-EA9AE4A0A9F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12918" y="2538278"/>
                  <a:ext cx="36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82E44936-AA96-32D3-BC72-7C6E1A955AEC}"/>
                    </a:ext>
                  </a:extLst>
                </p14:cNvPr>
                <p14:cNvContentPartPr/>
                <p14:nvPr/>
              </p14:nvContentPartPr>
              <p14:xfrm>
                <a:off x="7721558" y="2597678"/>
                <a:ext cx="19800" cy="566280"/>
              </p14:xfrm>
            </p:contentPart>
          </mc:Choice>
          <mc:Fallback xmlns=""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82E44936-AA96-32D3-BC72-7C6E1A955AE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03918" y="2580038"/>
                  <a:ext cx="5544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AA5EE98E-BF15-3E30-CC3C-77154CB9B2ED}"/>
                    </a:ext>
                  </a:extLst>
                </p14:cNvPr>
                <p14:cNvContentPartPr/>
                <p14:nvPr/>
              </p14:nvContentPartPr>
              <p14:xfrm>
                <a:off x="8135558" y="2618198"/>
                <a:ext cx="31680" cy="557640"/>
              </p14:xfrm>
            </p:contentPart>
          </mc:Choice>
          <mc:Fallback xmlns=""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AA5EE98E-BF15-3E30-CC3C-77154CB9B2E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117918" y="2600558"/>
                  <a:ext cx="6732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42" name="Ink 1041">
                  <a:extLst>
                    <a:ext uri="{FF2B5EF4-FFF2-40B4-BE49-F238E27FC236}">
                      <a16:creationId xmlns:a16="http://schemas.microsoft.com/office/drawing/2014/main" id="{81359EF5-378C-D9A6-3124-FD2BA10DA036}"/>
                    </a:ext>
                  </a:extLst>
                </p14:cNvPr>
                <p14:cNvContentPartPr/>
                <p14:nvPr/>
              </p14:nvContentPartPr>
              <p14:xfrm>
                <a:off x="8582678" y="2545838"/>
                <a:ext cx="4320" cy="655200"/>
              </p14:xfrm>
            </p:contentPart>
          </mc:Choice>
          <mc:Fallback xmlns="">
            <p:pic>
              <p:nvPicPr>
                <p:cNvPr id="1042" name="Ink 1041">
                  <a:extLst>
                    <a:ext uri="{FF2B5EF4-FFF2-40B4-BE49-F238E27FC236}">
                      <a16:creationId xmlns:a16="http://schemas.microsoft.com/office/drawing/2014/main" id="{81359EF5-378C-D9A6-3124-FD2BA10DA03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65038" y="2527838"/>
                  <a:ext cx="39960" cy="69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5551E9DC-D1DC-3C93-66C1-9BA71E80FD14}"/>
                    </a:ext>
                  </a:extLst>
                </p14:cNvPr>
                <p14:cNvContentPartPr/>
                <p14:nvPr/>
              </p14:nvContentPartPr>
              <p14:xfrm>
                <a:off x="8997398" y="2504078"/>
                <a:ext cx="11880" cy="652320"/>
              </p14:xfrm>
            </p:contentPart>
          </mc:Choice>
          <mc:Fallback xmlns=""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5551E9DC-D1DC-3C93-66C1-9BA71E80FD1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979398" y="2486078"/>
                  <a:ext cx="4752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C5703D07-10E5-5E02-045A-4A43B9055693}"/>
                    </a:ext>
                  </a:extLst>
                </p14:cNvPr>
                <p14:cNvContentPartPr/>
                <p14:nvPr/>
              </p14:nvContentPartPr>
              <p14:xfrm>
                <a:off x="9464318" y="2473118"/>
                <a:ext cx="22680" cy="699480"/>
              </p14:xfrm>
            </p:contentPart>
          </mc:Choice>
          <mc:Fallback xmlns="">
            <p:pic>
              <p:nvPicPr>
                <p:cNvPr id="1046" name="Ink 1045">
                  <a:extLst>
                    <a:ext uri="{FF2B5EF4-FFF2-40B4-BE49-F238E27FC236}">
                      <a16:creationId xmlns:a16="http://schemas.microsoft.com/office/drawing/2014/main" id="{C5703D07-10E5-5E02-045A-4A43B90556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446678" y="2455118"/>
                  <a:ext cx="5832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DE086D60-338B-1669-9106-8F9E8C216067}"/>
                    </a:ext>
                  </a:extLst>
                </p14:cNvPr>
                <p14:cNvContentPartPr/>
                <p14:nvPr/>
              </p14:nvContentPartPr>
              <p14:xfrm>
                <a:off x="3001958" y="1787318"/>
                <a:ext cx="242280" cy="719640"/>
              </p14:xfrm>
            </p:contentPart>
          </mc:Choice>
          <mc:Fallback xmlns=""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DE086D60-338B-1669-9106-8F9E8C21606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84318" y="1769318"/>
                  <a:ext cx="277920" cy="75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6455FACD-93E1-32D1-C853-FDF318E8799F}"/>
                    </a:ext>
                  </a:extLst>
                </p14:cNvPr>
                <p14:cNvContentPartPr/>
                <p14:nvPr/>
              </p14:nvContentPartPr>
              <p14:xfrm>
                <a:off x="3375998" y="2181878"/>
                <a:ext cx="340200" cy="272880"/>
              </p14:xfrm>
            </p:contentPart>
          </mc:Choice>
          <mc:Fallback xmlns=""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6455FACD-93E1-32D1-C853-FDF318E8799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58358" y="2164238"/>
                  <a:ext cx="3758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D1130D41-9CC8-B528-DD44-3606F6F8CB8E}"/>
                    </a:ext>
                  </a:extLst>
                </p14:cNvPr>
                <p14:cNvContentPartPr/>
                <p14:nvPr/>
              </p14:nvContentPartPr>
              <p14:xfrm>
                <a:off x="3871358" y="1931318"/>
                <a:ext cx="243360" cy="515880"/>
              </p14:xfrm>
            </p:contentPart>
          </mc:Choice>
          <mc:Fallback xmlns="">
            <p:pic>
              <p:nvPicPr>
                <p:cNvPr id="1059" name="Ink 1058">
                  <a:extLst>
                    <a:ext uri="{FF2B5EF4-FFF2-40B4-BE49-F238E27FC236}">
                      <a16:creationId xmlns:a16="http://schemas.microsoft.com/office/drawing/2014/main" id="{D1130D41-9CC8-B528-DD44-3606F6F8CB8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53718" y="1913678"/>
                  <a:ext cx="27900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67A408CE-8175-6A2A-057D-B4AB0AB35359}"/>
                    </a:ext>
                  </a:extLst>
                </p14:cNvPr>
                <p14:cNvContentPartPr/>
                <p14:nvPr/>
              </p14:nvContentPartPr>
              <p14:xfrm>
                <a:off x="3678038" y="2213198"/>
                <a:ext cx="412920" cy="61200"/>
              </p14:xfrm>
            </p:contentPart>
          </mc:Choice>
          <mc:Fallback xmlns="">
            <p:pic>
              <p:nvPicPr>
                <p:cNvPr id="1060" name="Ink 1059">
                  <a:extLst>
                    <a:ext uri="{FF2B5EF4-FFF2-40B4-BE49-F238E27FC236}">
                      <a16:creationId xmlns:a16="http://schemas.microsoft.com/office/drawing/2014/main" id="{67A408CE-8175-6A2A-057D-B4AB0AB3535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660398" y="2195558"/>
                  <a:ext cx="448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763B4BC3-CCB2-C58A-886C-E505E116DEAC}"/>
                    </a:ext>
                  </a:extLst>
                </p14:cNvPr>
                <p14:cNvContentPartPr/>
                <p14:nvPr/>
              </p14:nvContentPartPr>
              <p14:xfrm>
                <a:off x="4299758" y="1880558"/>
                <a:ext cx="210240" cy="560880"/>
              </p14:xfrm>
            </p:contentPart>
          </mc:Choice>
          <mc:Fallback xmlns=""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763B4BC3-CCB2-C58A-886C-E505E116DEA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281758" y="1862558"/>
                  <a:ext cx="24588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BAA1D171-018D-92A3-426A-7B4FA34A986A}"/>
                    </a:ext>
                  </a:extLst>
                </p14:cNvPr>
                <p14:cNvContentPartPr/>
                <p14:nvPr/>
              </p14:nvContentPartPr>
              <p14:xfrm>
                <a:off x="4590638" y="2109158"/>
                <a:ext cx="158400" cy="365760"/>
              </p14:xfrm>
            </p:contentPart>
          </mc:Choice>
          <mc:Fallback xmlns="">
            <p:pic>
              <p:nvPicPr>
                <p:cNvPr id="1062" name="Ink 1061">
                  <a:extLst>
                    <a:ext uri="{FF2B5EF4-FFF2-40B4-BE49-F238E27FC236}">
                      <a16:creationId xmlns:a16="http://schemas.microsoft.com/office/drawing/2014/main" id="{BAA1D171-018D-92A3-426A-7B4FA34A986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572638" y="2091518"/>
                  <a:ext cx="1940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B6B48C08-2CA2-9BD5-B7A7-4DD4091D5587}"/>
                    </a:ext>
                  </a:extLst>
                </p14:cNvPr>
                <p14:cNvContentPartPr/>
                <p14:nvPr/>
              </p14:nvContentPartPr>
              <p14:xfrm>
                <a:off x="4843718" y="2032118"/>
                <a:ext cx="154440" cy="461880"/>
              </p14:xfrm>
            </p:contentPart>
          </mc:Choice>
          <mc:Fallback xmlns=""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B6B48C08-2CA2-9BD5-B7A7-4DD4091D558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26078" y="2014118"/>
                  <a:ext cx="19008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1A241842-CDD2-5E80-52FE-D585D4D86962}"/>
                    </a:ext>
                  </a:extLst>
                </p14:cNvPr>
                <p14:cNvContentPartPr/>
                <p14:nvPr/>
              </p14:nvContentPartPr>
              <p14:xfrm>
                <a:off x="5060078" y="2172158"/>
                <a:ext cx="84960" cy="212040"/>
              </p14:xfrm>
            </p:contentPart>
          </mc:Choice>
          <mc:Fallback xmlns="">
            <p:pic>
              <p:nvPicPr>
                <p:cNvPr id="1065" name="Ink 1064">
                  <a:extLst>
                    <a:ext uri="{FF2B5EF4-FFF2-40B4-BE49-F238E27FC236}">
                      <a16:creationId xmlns:a16="http://schemas.microsoft.com/office/drawing/2014/main" id="{1A241842-CDD2-5E80-52FE-D585D4D8696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42438" y="2154158"/>
                  <a:ext cx="120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89EE6C2A-B27A-986B-1CAC-9E9732E19D5E}"/>
                    </a:ext>
                  </a:extLst>
                </p14:cNvPr>
                <p14:cNvContentPartPr/>
                <p14:nvPr/>
              </p14:nvContentPartPr>
              <p14:xfrm>
                <a:off x="5256638" y="2188358"/>
                <a:ext cx="155160" cy="241560"/>
              </p14:xfrm>
            </p:contentPart>
          </mc:Choice>
          <mc:Fallback xmlns="">
            <p:pic>
              <p:nvPicPr>
                <p:cNvPr id="1066" name="Ink 1065">
                  <a:extLst>
                    <a:ext uri="{FF2B5EF4-FFF2-40B4-BE49-F238E27FC236}">
                      <a16:creationId xmlns:a16="http://schemas.microsoft.com/office/drawing/2014/main" id="{89EE6C2A-B27A-986B-1CAC-9E9732E19D5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38998" y="2170358"/>
                  <a:ext cx="1908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68" name="Ink 1067">
                  <a:extLst>
                    <a:ext uri="{FF2B5EF4-FFF2-40B4-BE49-F238E27FC236}">
                      <a16:creationId xmlns:a16="http://schemas.microsoft.com/office/drawing/2014/main" id="{B2741195-444C-3E28-4A96-95100DE90750}"/>
                    </a:ext>
                  </a:extLst>
                </p14:cNvPr>
                <p14:cNvContentPartPr/>
                <p14:nvPr/>
              </p14:nvContentPartPr>
              <p14:xfrm>
                <a:off x="5393078" y="1974158"/>
                <a:ext cx="255960" cy="574560"/>
              </p14:xfrm>
            </p:contentPart>
          </mc:Choice>
          <mc:Fallback xmlns="">
            <p:pic>
              <p:nvPicPr>
                <p:cNvPr id="1068" name="Ink 1067">
                  <a:extLst>
                    <a:ext uri="{FF2B5EF4-FFF2-40B4-BE49-F238E27FC236}">
                      <a16:creationId xmlns:a16="http://schemas.microsoft.com/office/drawing/2014/main" id="{B2741195-444C-3E28-4A96-95100DE9075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75078" y="1956518"/>
                  <a:ext cx="29160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90FB2CA5-E95F-7FDB-8F7F-CA1032577089}"/>
                    </a:ext>
                  </a:extLst>
                </p14:cNvPr>
                <p14:cNvContentPartPr/>
                <p14:nvPr/>
              </p14:nvContentPartPr>
              <p14:xfrm>
                <a:off x="5538158" y="1735118"/>
                <a:ext cx="147240" cy="824760"/>
              </p14:xfrm>
            </p:contentPart>
          </mc:Choice>
          <mc:Fallback xmlns="">
            <p:pic>
              <p:nvPicPr>
                <p:cNvPr id="1069" name="Ink 1068">
                  <a:extLst>
                    <a:ext uri="{FF2B5EF4-FFF2-40B4-BE49-F238E27FC236}">
                      <a16:creationId xmlns:a16="http://schemas.microsoft.com/office/drawing/2014/main" id="{90FB2CA5-E95F-7FDB-8F7F-CA103257708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20518" y="1717478"/>
                  <a:ext cx="182880" cy="86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77E8D051-8A6E-B27D-DFDC-2BE377A61AB3}"/>
                    </a:ext>
                  </a:extLst>
                </p14:cNvPr>
                <p14:cNvContentPartPr/>
                <p14:nvPr/>
              </p14:nvContentPartPr>
              <p14:xfrm>
                <a:off x="5735438" y="2285918"/>
                <a:ext cx="106920" cy="360"/>
              </p14:xfrm>
            </p:contentPart>
          </mc:Choice>
          <mc:Fallback xmlns=""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77E8D051-8A6E-B27D-DFDC-2BE377A61A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717798" y="2268278"/>
                  <a:ext cx="142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8189030C-CA13-29D0-5E4F-2D88540AF0E0}"/>
                    </a:ext>
                  </a:extLst>
                </p14:cNvPr>
                <p14:cNvContentPartPr/>
                <p14:nvPr/>
              </p14:nvContentPartPr>
              <p14:xfrm>
                <a:off x="5808158" y="2192318"/>
                <a:ext cx="51120" cy="174240"/>
              </p14:xfrm>
            </p:contentPart>
          </mc:Choice>
          <mc:Fallback xmlns=""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8189030C-CA13-29D0-5E4F-2D88540AF0E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90518" y="2174318"/>
                  <a:ext cx="867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91CD8A30-7BC8-0A2E-4FA7-3C1FE7403F78}"/>
                    </a:ext>
                  </a:extLst>
                </p14:cNvPr>
                <p14:cNvContentPartPr/>
                <p14:nvPr/>
              </p14:nvContentPartPr>
              <p14:xfrm>
                <a:off x="5600438" y="2545838"/>
                <a:ext cx="171360" cy="254520"/>
              </p14:xfrm>
            </p:contentPart>
          </mc:Choice>
          <mc:Fallback xmlns="">
            <p:pic>
              <p:nvPicPr>
                <p:cNvPr id="1073" name="Ink 1072">
                  <a:extLst>
                    <a:ext uri="{FF2B5EF4-FFF2-40B4-BE49-F238E27FC236}">
                      <a16:creationId xmlns:a16="http://schemas.microsoft.com/office/drawing/2014/main" id="{91CD8A30-7BC8-0A2E-4FA7-3C1FE7403F7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82798" y="2527838"/>
                  <a:ext cx="2070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04D87D27-3587-2CB2-6F21-79DC86EBD0BB}"/>
                    </a:ext>
                  </a:extLst>
                </p14:cNvPr>
                <p14:cNvContentPartPr/>
                <p14:nvPr/>
              </p14:nvContentPartPr>
              <p14:xfrm>
                <a:off x="5621318" y="2698838"/>
                <a:ext cx="198360" cy="207000"/>
              </p14:xfrm>
            </p:contentPart>
          </mc:Choice>
          <mc:Fallback xmlns="">
            <p:pic>
              <p:nvPicPr>
                <p:cNvPr id="1074" name="Ink 1073">
                  <a:extLst>
                    <a:ext uri="{FF2B5EF4-FFF2-40B4-BE49-F238E27FC236}">
                      <a16:creationId xmlns:a16="http://schemas.microsoft.com/office/drawing/2014/main" id="{04D87D27-3587-2CB2-6F21-79DC86EBD0B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03318" y="2681198"/>
                  <a:ext cx="2340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76" name="Ink 1075">
                  <a:extLst>
                    <a:ext uri="{FF2B5EF4-FFF2-40B4-BE49-F238E27FC236}">
                      <a16:creationId xmlns:a16="http://schemas.microsoft.com/office/drawing/2014/main" id="{874014BB-8D55-601C-586E-03E7938ED340}"/>
                    </a:ext>
                  </a:extLst>
                </p14:cNvPr>
                <p14:cNvContentPartPr/>
                <p14:nvPr/>
              </p14:nvContentPartPr>
              <p14:xfrm>
                <a:off x="6608438" y="3354758"/>
                <a:ext cx="433080" cy="409680"/>
              </p14:xfrm>
            </p:contentPart>
          </mc:Choice>
          <mc:Fallback xmlns="">
            <p:pic>
              <p:nvPicPr>
                <p:cNvPr id="1076" name="Ink 1075">
                  <a:extLst>
                    <a:ext uri="{FF2B5EF4-FFF2-40B4-BE49-F238E27FC236}">
                      <a16:creationId xmlns:a16="http://schemas.microsoft.com/office/drawing/2014/main" id="{874014BB-8D55-601C-586E-03E7938ED3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90438" y="3336758"/>
                  <a:ext cx="46872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2BBA5A1D-B43B-6023-F1BA-50C2A9953715}"/>
                    </a:ext>
                  </a:extLst>
                </p14:cNvPr>
                <p14:cNvContentPartPr/>
                <p14:nvPr/>
              </p14:nvContentPartPr>
              <p14:xfrm>
                <a:off x="7190198" y="3374198"/>
                <a:ext cx="262440" cy="359280"/>
              </p14:xfrm>
            </p:contentPart>
          </mc:Choice>
          <mc:Fallback xmlns="">
            <p:pic>
              <p:nvPicPr>
                <p:cNvPr id="1077" name="Ink 1076">
                  <a:extLst>
                    <a:ext uri="{FF2B5EF4-FFF2-40B4-BE49-F238E27FC236}">
                      <a16:creationId xmlns:a16="http://schemas.microsoft.com/office/drawing/2014/main" id="{2BBA5A1D-B43B-6023-F1BA-50C2A995371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72198" y="3356198"/>
                  <a:ext cx="2980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78903D03-0AC1-D1CA-9E91-E22F534701A0}"/>
                    </a:ext>
                  </a:extLst>
                </p14:cNvPr>
                <p14:cNvContentPartPr/>
                <p14:nvPr/>
              </p14:nvContentPartPr>
              <p14:xfrm>
                <a:off x="7678718" y="3322718"/>
                <a:ext cx="220320" cy="323280"/>
              </p14:xfrm>
            </p:contentPart>
          </mc:Choice>
          <mc:Fallback xmlns="">
            <p:pic>
              <p:nvPicPr>
                <p:cNvPr id="1078" name="Ink 1077">
                  <a:extLst>
                    <a:ext uri="{FF2B5EF4-FFF2-40B4-BE49-F238E27FC236}">
                      <a16:creationId xmlns:a16="http://schemas.microsoft.com/office/drawing/2014/main" id="{78903D03-0AC1-D1CA-9E91-E22F534701A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60718" y="3304718"/>
                  <a:ext cx="2559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80" name="Ink 1079">
                  <a:extLst>
                    <a:ext uri="{FF2B5EF4-FFF2-40B4-BE49-F238E27FC236}">
                      <a16:creationId xmlns:a16="http://schemas.microsoft.com/office/drawing/2014/main" id="{F4E6AD57-9706-BE1B-A91E-D1C99A8E9B0E}"/>
                    </a:ext>
                  </a:extLst>
                </p14:cNvPr>
                <p14:cNvContentPartPr/>
                <p14:nvPr/>
              </p14:nvContentPartPr>
              <p14:xfrm>
                <a:off x="6689438" y="3946238"/>
                <a:ext cx="207000" cy="462960"/>
              </p14:xfrm>
            </p:contentPart>
          </mc:Choice>
          <mc:Fallback xmlns="">
            <p:pic>
              <p:nvPicPr>
                <p:cNvPr id="1080" name="Ink 1079">
                  <a:extLst>
                    <a:ext uri="{FF2B5EF4-FFF2-40B4-BE49-F238E27FC236}">
                      <a16:creationId xmlns:a16="http://schemas.microsoft.com/office/drawing/2014/main" id="{F4E6AD57-9706-BE1B-A91E-D1C99A8E9B0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671798" y="3928238"/>
                  <a:ext cx="24264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81" name="Ink 1080">
                  <a:extLst>
                    <a:ext uri="{FF2B5EF4-FFF2-40B4-BE49-F238E27FC236}">
                      <a16:creationId xmlns:a16="http://schemas.microsoft.com/office/drawing/2014/main" id="{43334EB7-3103-6E70-6963-B5BA3F14461F}"/>
                    </a:ext>
                  </a:extLst>
                </p14:cNvPr>
                <p14:cNvContentPartPr/>
                <p14:nvPr/>
              </p14:nvContentPartPr>
              <p14:xfrm>
                <a:off x="6867998" y="4259798"/>
                <a:ext cx="126000" cy="88560"/>
              </p14:xfrm>
            </p:contentPart>
          </mc:Choice>
          <mc:Fallback xmlns="">
            <p:pic>
              <p:nvPicPr>
                <p:cNvPr id="1081" name="Ink 1080">
                  <a:extLst>
                    <a:ext uri="{FF2B5EF4-FFF2-40B4-BE49-F238E27FC236}">
                      <a16:creationId xmlns:a16="http://schemas.microsoft.com/office/drawing/2014/main" id="{43334EB7-3103-6E70-6963-B5BA3F14461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50358" y="4242158"/>
                  <a:ext cx="161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82" name="Ink 1081">
                  <a:extLst>
                    <a:ext uri="{FF2B5EF4-FFF2-40B4-BE49-F238E27FC236}">
                      <a16:creationId xmlns:a16="http://schemas.microsoft.com/office/drawing/2014/main" id="{4327CF75-AF28-8DC3-7AD6-16DB68BFC3FD}"/>
                    </a:ext>
                  </a:extLst>
                </p14:cNvPr>
                <p14:cNvContentPartPr/>
                <p14:nvPr/>
              </p14:nvContentPartPr>
              <p14:xfrm>
                <a:off x="7110278" y="3948758"/>
                <a:ext cx="207360" cy="397800"/>
              </p14:xfrm>
            </p:contentPart>
          </mc:Choice>
          <mc:Fallback xmlns="">
            <p:pic>
              <p:nvPicPr>
                <p:cNvPr id="1082" name="Ink 1081">
                  <a:extLst>
                    <a:ext uri="{FF2B5EF4-FFF2-40B4-BE49-F238E27FC236}">
                      <a16:creationId xmlns:a16="http://schemas.microsoft.com/office/drawing/2014/main" id="{4327CF75-AF28-8DC3-7AD6-16DB68BFC3F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92638" y="3930758"/>
                  <a:ext cx="2430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83" name="Ink 1082">
                  <a:extLst>
                    <a:ext uri="{FF2B5EF4-FFF2-40B4-BE49-F238E27FC236}">
                      <a16:creationId xmlns:a16="http://schemas.microsoft.com/office/drawing/2014/main" id="{E20FB6AF-8490-A3CE-703B-BA62D8364E6A}"/>
                    </a:ext>
                  </a:extLst>
                </p14:cNvPr>
                <p14:cNvContentPartPr/>
                <p14:nvPr/>
              </p14:nvContentPartPr>
              <p14:xfrm>
                <a:off x="7543718" y="3926798"/>
                <a:ext cx="233280" cy="394560"/>
              </p14:xfrm>
            </p:contentPart>
          </mc:Choice>
          <mc:Fallback xmlns="">
            <p:pic>
              <p:nvPicPr>
                <p:cNvPr id="1083" name="Ink 1082">
                  <a:extLst>
                    <a:ext uri="{FF2B5EF4-FFF2-40B4-BE49-F238E27FC236}">
                      <a16:creationId xmlns:a16="http://schemas.microsoft.com/office/drawing/2014/main" id="{E20FB6AF-8490-A3CE-703B-BA62D8364E6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25718" y="3908798"/>
                  <a:ext cx="2689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85" name="Ink 1084">
                  <a:extLst>
                    <a:ext uri="{FF2B5EF4-FFF2-40B4-BE49-F238E27FC236}">
                      <a16:creationId xmlns:a16="http://schemas.microsoft.com/office/drawing/2014/main" id="{EE25F583-1233-75BB-32D8-1ED95067D090}"/>
                    </a:ext>
                  </a:extLst>
                </p14:cNvPr>
                <p14:cNvContentPartPr/>
                <p14:nvPr/>
              </p14:nvContentPartPr>
              <p14:xfrm>
                <a:off x="5995358" y="4757678"/>
                <a:ext cx="4352760" cy="189000"/>
              </p14:xfrm>
            </p:contentPart>
          </mc:Choice>
          <mc:Fallback xmlns="">
            <p:pic>
              <p:nvPicPr>
                <p:cNvPr id="1085" name="Ink 1084">
                  <a:extLst>
                    <a:ext uri="{FF2B5EF4-FFF2-40B4-BE49-F238E27FC236}">
                      <a16:creationId xmlns:a16="http://schemas.microsoft.com/office/drawing/2014/main" id="{EE25F583-1233-75BB-32D8-1ED95067D09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977358" y="4740038"/>
                  <a:ext cx="4388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97" name="Ink 1096">
                  <a:extLst>
                    <a:ext uri="{FF2B5EF4-FFF2-40B4-BE49-F238E27FC236}">
                      <a16:creationId xmlns:a16="http://schemas.microsoft.com/office/drawing/2014/main" id="{19AD8AC3-0784-4FEE-EB4A-3B42FF8DF915}"/>
                    </a:ext>
                  </a:extLst>
                </p14:cNvPr>
                <p14:cNvContentPartPr/>
                <p14:nvPr/>
              </p14:nvContentPartPr>
              <p14:xfrm>
                <a:off x="6628958" y="5548598"/>
                <a:ext cx="360" cy="360"/>
              </p14:xfrm>
            </p:contentPart>
          </mc:Choice>
          <mc:Fallback xmlns="">
            <p:pic>
              <p:nvPicPr>
                <p:cNvPr id="1097" name="Ink 1096">
                  <a:extLst>
                    <a:ext uri="{FF2B5EF4-FFF2-40B4-BE49-F238E27FC236}">
                      <a16:creationId xmlns:a16="http://schemas.microsoft.com/office/drawing/2014/main" id="{19AD8AC3-0784-4FEE-EB4A-3B42FF8DF91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11318" y="553059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98" name="Ink 1097">
                  <a:extLst>
                    <a:ext uri="{FF2B5EF4-FFF2-40B4-BE49-F238E27FC236}">
                      <a16:creationId xmlns:a16="http://schemas.microsoft.com/office/drawing/2014/main" id="{9C10F555-4694-4D2F-91F9-AEDCFE508A25}"/>
                    </a:ext>
                  </a:extLst>
                </p14:cNvPr>
                <p14:cNvContentPartPr/>
                <p14:nvPr/>
              </p14:nvContentPartPr>
              <p14:xfrm>
                <a:off x="7439678" y="5579918"/>
                <a:ext cx="360" cy="360"/>
              </p14:xfrm>
            </p:contentPart>
          </mc:Choice>
          <mc:Fallback xmlns="">
            <p:pic>
              <p:nvPicPr>
                <p:cNvPr id="1098" name="Ink 1097">
                  <a:extLst>
                    <a:ext uri="{FF2B5EF4-FFF2-40B4-BE49-F238E27FC236}">
                      <a16:creationId xmlns:a16="http://schemas.microsoft.com/office/drawing/2014/main" id="{9C10F555-4694-4D2F-91F9-AEDCFE508A2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21678" y="556227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99" name="Ink 1098">
                  <a:extLst>
                    <a:ext uri="{FF2B5EF4-FFF2-40B4-BE49-F238E27FC236}">
                      <a16:creationId xmlns:a16="http://schemas.microsoft.com/office/drawing/2014/main" id="{3B11EC8A-CBFD-28B7-0040-5DC6A348981D}"/>
                    </a:ext>
                  </a:extLst>
                </p14:cNvPr>
                <p14:cNvContentPartPr/>
                <p14:nvPr/>
              </p14:nvContentPartPr>
              <p14:xfrm>
                <a:off x="8250038" y="5569118"/>
                <a:ext cx="32760" cy="360"/>
              </p14:xfrm>
            </p:contentPart>
          </mc:Choice>
          <mc:Fallback xmlns="">
            <p:pic>
              <p:nvPicPr>
                <p:cNvPr id="1099" name="Ink 1098">
                  <a:extLst>
                    <a:ext uri="{FF2B5EF4-FFF2-40B4-BE49-F238E27FC236}">
                      <a16:creationId xmlns:a16="http://schemas.microsoft.com/office/drawing/2014/main" id="{3B11EC8A-CBFD-28B7-0040-5DC6A348981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32038" y="5551478"/>
                  <a:ext cx="68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00" name="Ink 1099">
                  <a:extLst>
                    <a:ext uri="{FF2B5EF4-FFF2-40B4-BE49-F238E27FC236}">
                      <a16:creationId xmlns:a16="http://schemas.microsoft.com/office/drawing/2014/main" id="{4F6ED23D-DE9F-80B1-2792-1E83318520A3}"/>
                    </a:ext>
                  </a:extLst>
                </p14:cNvPr>
                <p14:cNvContentPartPr/>
                <p14:nvPr/>
              </p14:nvContentPartPr>
              <p14:xfrm>
                <a:off x="9268838" y="5631398"/>
                <a:ext cx="360" cy="360"/>
              </p14:xfrm>
            </p:contentPart>
          </mc:Choice>
          <mc:Fallback xmlns="">
            <p:pic>
              <p:nvPicPr>
                <p:cNvPr id="1100" name="Ink 1099">
                  <a:extLst>
                    <a:ext uri="{FF2B5EF4-FFF2-40B4-BE49-F238E27FC236}">
                      <a16:creationId xmlns:a16="http://schemas.microsoft.com/office/drawing/2014/main" id="{4F6ED23D-DE9F-80B1-2792-1E83318520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50838" y="561375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01" name="Ink 1100">
                  <a:extLst>
                    <a:ext uri="{FF2B5EF4-FFF2-40B4-BE49-F238E27FC236}">
                      <a16:creationId xmlns:a16="http://schemas.microsoft.com/office/drawing/2014/main" id="{006F63A9-2CBD-B966-1303-2F5D315CFAA1}"/>
                    </a:ext>
                  </a:extLst>
                </p14:cNvPr>
                <p14:cNvContentPartPr/>
                <p14:nvPr/>
              </p14:nvContentPartPr>
              <p14:xfrm>
                <a:off x="7429238" y="2774438"/>
                <a:ext cx="149040" cy="210960"/>
              </p14:xfrm>
            </p:contentPart>
          </mc:Choice>
          <mc:Fallback xmlns="">
            <p:pic>
              <p:nvPicPr>
                <p:cNvPr id="1101" name="Ink 1100">
                  <a:extLst>
                    <a:ext uri="{FF2B5EF4-FFF2-40B4-BE49-F238E27FC236}">
                      <a16:creationId xmlns:a16="http://schemas.microsoft.com/office/drawing/2014/main" id="{006F63A9-2CBD-B966-1303-2F5D315CFAA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11238" y="2756438"/>
                  <a:ext cx="184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02" name="Ink 1101">
                  <a:extLst>
                    <a:ext uri="{FF2B5EF4-FFF2-40B4-BE49-F238E27FC236}">
                      <a16:creationId xmlns:a16="http://schemas.microsoft.com/office/drawing/2014/main" id="{27B9DFD8-E25F-C79F-343A-E768A4827665}"/>
                    </a:ext>
                  </a:extLst>
                </p14:cNvPr>
                <p14:cNvContentPartPr/>
                <p14:nvPr/>
              </p14:nvContentPartPr>
              <p14:xfrm>
                <a:off x="7897238" y="2867678"/>
                <a:ext cx="196560" cy="250560"/>
              </p14:xfrm>
            </p:contentPart>
          </mc:Choice>
          <mc:Fallback xmlns="">
            <p:pic>
              <p:nvPicPr>
                <p:cNvPr id="1102" name="Ink 1101">
                  <a:extLst>
                    <a:ext uri="{FF2B5EF4-FFF2-40B4-BE49-F238E27FC236}">
                      <a16:creationId xmlns:a16="http://schemas.microsoft.com/office/drawing/2014/main" id="{27B9DFD8-E25F-C79F-343A-E768A482766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879238" y="2850038"/>
                  <a:ext cx="2322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03" name="Ink 1102">
                  <a:extLst>
                    <a:ext uri="{FF2B5EF4-FFF2-40B4-BE49-F238E27FC236}">
                      <a16:creationId xmlns:a16="http://schemas.microsoft.com/office/drawing/2014/main" id="{82654D28-A567-D9CE-F604-92E0A1BDFDA4}"/>
                    </a:ext>
                  </a:extLst>
                </p14:cNvPr>
                <p14:cNvContentPartPr/>
                <p14:nvPr/>
              </p14:nvContentPartPr>
              <p14:xfrm>
                <a:off x="8260838" y="2815838"/>
                <a:ext cx="195840" cy="200880"/>
              </p14:xfrm>
            </p:contentPart>
          </mc:Choice>
          <mc:Fallback xmlns="">
            <p:pic>
              <p:nvPicPr>
                <p:cNvPr id="1103" name="Ink 1102">
                  <a:extLst>
                    <a:ext uri="{FF2B5EF4-FFF2-40B4-BE49-F238E27FC236}">
                      <a16:creationId xmlns:a16="http://schemas.microsoft.com/office/drawing/2014/main" id="{82654D28-A567-D9CE-F604-92E0A1BDFDA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243198" y="2797838"/>
                  <a:ext cx="2314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04" name="Ink 1103">
                  <a:extLst>
                    <a:ext uri="{FF2B5EF4-FFF2-40B4-BE49-F238E27FC236}">
                      <a16:creationId xmlns:a16="http://schemas.microsoft.com/office/drawing/2014/main" id="{0A70601A-1D2D-E688-2A05-5BB6E09A3C08}"/>
                    </a:ext>
                  </a:extLst>
                </p14:cNvPr>
                <p14:cNvContentPartPr/>
                <p14:nvPr/>
              </p14:nvContentPartPr>
              <p14:xfrm>
                <a:off x="8780318" y="2825918"/>
                <a:ext cx="177840" cy="172440"/>
              </p14:xfrm>
            </p:contentPart>
          </mc:Choice>
          <mc:Fallback xmlns="">
            <p:pic>
              <p:nvPicPr>
                <p:cNvPr id="1104" name="Ink 1103">
                  <a:extLst>
                    <a:ext uri="{FF2B5EF4-FFF2-40B4-BE49-F238E27FC236}">
                      <a16:creationId xmlns:a16="http://schemas.microsoft.com/office/drawing/2014/main" id="{0A70601A-1D2D-E688-2A05-5BB6E09A3C0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762318" y="2808278"/>
                  <a:ext cx="213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07" name="Ink 1106">
                  <a:extLst>
                    <a:ext uri="{FF2B5EF4-FFF2-40B4-BE49-F238E27FC236}">
                      <a16:creationId xmlns:a16="http://schemas.microsoft.com/office/drawing/2014/main" id="{39C67EA2-1CB3-C082-C84E-DEEC53F631C2}"/>
                    </a:ext>
                  </a:extLst>
                </p14:cNvPr>
                <p14:cNvContentPartPr/>
                <p14:nvPr/>
              </p14:nvContentPartPr>
              <p14:xfrm>
                <a:off x="9185318" y="2774438"/>
                <a:ext cx="138960" cy="221400"/>
              </p14:xfrm>
            </p:contentPart>
          </mc:Choice>
          <mc:Fallback xmlns="">
            <p:pic>
              <p:nvPicPr>
                <p:cNvPr id="1107" name="Ink 1106">
                  <a:extLst>
                    <a:ext uri="{FF2B5EF4-FFF2-40B4-BE49-F238E27FC236}">
                      <a16:creationId xmlns:a16="http://schemas.microsoft.com/office/drawing/2014/main" id="{39C67EA2-1CB3-C082-C84E-DEEC53F631C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167318" y="2756438"/>
                  <a:ext cx="1746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08" name="Ink 1107">
                  <a:extLst>
                    <a:ext uri="{FF2B5EF4-FFF2-40B4-BE49-F238E27FC236}">
                      <a16:creationId xmlns:a16="http://schemas.microsoft.com/office/drawing/2014/main" id="{E019BBF6-1974-BBF2-88A3-F0894CCF9676}"/>
                    </a:ext>
                  </a:extLst>
                </p14:cNvPr>
                <p14:cNvContentPartPr/>
                <p14:nvPr/>
              </p14:nvContentPartPr>
              <p14:xfrm>
                <a:off x="9663398" y="2784878"/>
                <a:ext cx="177480" cy="235800"/>
              </p14:xfrm>
            </p:contentPart>
          </mc:Choice>
          <mc:Fallback xmlns="">
            <p:pic>
              <p:nvPicPr>
                <p:cNvPr id="1108" name="Ink 1107">
                  <a:extLst>
                    <a:ext uri="{FF2B5EF4-FFF2-40B4-BE49-F238E27FC236}">
                      <a16:creationId xmlns:a16="http://schemas.microsoft.com/office/drawing/2014/main" id="{E019BBF6-1974-BBF2-88A3-F0894CCF967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645398" y="2766878"/>
                  <a:ext cx="213120" cy="27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3B55EC-C131-7CBC-1382-8FC11371785C}"/>
                  </a:ext>
                </a:extLst>
              </p14:cNvPr>
              <p14:cNvContentPartPr/>
              <p14:nvPr/>
            </p14:nvContentPartPr>
            <p14:xfrm>
              <a:off x="966518" y="1485638"/>
              <a:ext cx="535680" cy="5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3B55EC-C131-7CBC-1382-8FC11371785C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948518" y="1467998"/>
                <a:ext cx="5713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0ED829F-998D-6F24-4EF7-3328AFB4ED54}"/>
                  </a:ext>
                </a:extLst>
              </p14:cNvPr>
              <p14:cNvContentPartPr/>
              <p14:nvPr/>
            </p14:nvContentPartPr>
            <p14:xfrm>
              <a:off x="2940398" y="2762198"/>
              <a:ext cx="2630160" cy="145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0ED829F-998D-6F24-4EF7-3328AFB4ED54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922398" y="2744558"/>
                <a:ext cx="26658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EB3BA52-B4E0-2BB4-C694-4776E2F4D58F}"/>
                  </a:ext>
                </a:extLst>
              </p14:cNvPr>
              <p14:cNvContentPartPr/>
              <p14:nvPr/>
            </p14:nvContentPartPr>
            <p14:xfrm>
              <a:off x="1714598" y="2743118"/>
              <a:ext cx="545760" cy="4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EB3BA52-B4E0-2BB4-C694-4776E2F4D58F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696598" y="2725118"/>
                <a:ext cx="58140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7E58321-6CF9-84BA-1408-A7B6C6903196}"/>
              </a:ext>
            </a:extLst>
          </p:cNvPr>
          <p:cNvGrpSpPr/>
          <p:nvPr/>
        </p:nvGrpSpPr>
        <p:grpSpPr>
          <a:xfrm>
            <a:off x="10515518" y="1890638"/>
            <a:ext cx="1337760" cy="1071000"/>
            <a:chOff x="10515518" y="1890638"/>
            <a:chExt cx="1337760" cy="107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5E9603A-FC40-7D90-82E6-E54F3438FFCA}"/>
                    </a:ext>
                  </a:extLst>
                </p14:cNvPr>
                <p14:cNvContentPartPr/>
                <p14:nvPr/>
              </p14:nvContentPartPr>
              <p14:xfrm>
                <a:off x="10515518" y="1890638"/>
                <a:ext cx="312840" cy="1071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5E9603A-FC40-7D90-82E6-E54F3438FFC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497878" y="1872998"/>
                  <a:ext cx="348480" cy="11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92EAD58-ECE5-5239-B946-45D04E40162A}"/>
                    </a:ext>
                  </a:extLst>
                </p14:cNvPr>
                <p14:cNvContentPartPr/>
                <p14:nvPr/>
              </p14:nvContentPartPr>
              <p14:xfrm>
                <a:off x="11037878" y="2234078"/>
                <a:ext cx="186120" cy="416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92EAD58-ECE5-5239-B946-45D04E40162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020238" y="2216078"/>
                  <a:ext cx="22176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B3DFBFD-E8C6-9B49-6A61-EA71C4691C99}"/>
                    </a:ext>
                  </a:extLst>
                </p14:cNvPr>
                <p14:cNvContentPartPr/>
                <p14:nvPr/>
              </p14:nvContentPartPr>
              <p14:xfrm>
                <a:off x="11304998" y="2504078"/>
                <a:ext cx="235440" cy="210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B3DFBFD-E8C6-9B49-6A61-EA71C4691C9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286998" y="2486078"/>
                  <a:ext cx="2710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E1490A9-5552-920E-01BF-ABDB20F93338}"/>
                    </a:ext>
                  </a:extLst>
                </p14:cNvPr>
                <p14:cNvContentPartPr/>
                <p14:nvPr/>
              </p14:nvContentPartPr>
              <p14:xfrm>
                <a:off x="11690558" y="2264678"/>
                <a:ext cx="124200" cy="468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E1490A9-5552-920E-01BF-ABDB20F9333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672918" y="2246678"/>
                  <a:ext cx="15984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FEBA08E-E412-BA3B-5CE4-BBB61D3CFBAB}"/>
                    </a:ext>
                  </a:extLst>
                </p14:cNvPr>
                <p14:cNvContentPartPr/>
                <p14:nvPr/>
              </p14:nvContentPartPr>
              <p14:xfrm>
                <a:off x="11585798" y="2566358"/>
                <a:ext cx="26748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FEBA08E-E412-BA3B-5CE4-BBB61D3CFBA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567798" y="2548358"/>
                  <a:ext cx="30312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538DA90-6D64-CFB4-9572-B99DAC2FCC43}"/>
              </a:ext>
            </a:extLst>
          </p:cNvPr>
          <p:cNvGrpSpPr/>
          <p:nvPr/>
        </p:nvGrpSpPr>
        <p:grpSpPr>
          <a:xfrm>
            <a:off x="425798" y="4256918"/>
            <a:ext cx="4696920" cy="640080"/>
            <a:chOff x="425798" y="4256918"/>
            <a:chExt cx="4696920" cy="64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0FD0264-621F-3F3D-CEAD-CAF762A59BA5}"/>
                    </a:ext>
                  </a:extLst>
                </p14:cNvPr>
                <p14:cNvContentPartPr/>
                <p14:nvPr/>
              </p14:nvContentPartPr>
              <p14:xfrm>
                <a:off x="425798" y="4292198"/>
                <a:ext cx="365040" cy="334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0FD0264-621F-3F3D-CEAD-CAF762A59BA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08158" y="4274558"/>
                  <a:ext cx="4006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640262D-0C7B-A7D7-529B-99C5BBBB4ECA}"/>
                    </a:ext>
                  </a:extLst>
                </p14:cNvPr>
                <p14:cNvContentPartPr/>
                <p14:nvPr/>
              </p14:nvContentPartPr>
              <p14:xfrm>
                <a:off x="1038878" y="4256918"/>
                <a:ext cx="281160" cy="346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640262D-0C7B-A7D7-529B-99C5BBBB4EC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21238" y="4239278"/>
                  <a:ext cx="31680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A0705D9-90BD-83A0-44DD-E852AD5019E6}"/>
                    </a:ext>
                  </a:extLst>
                </p14:cNvPr>
                <p14:cNvContentPartPr/>
                <p14:nvPr/>
              </p14:nvContentPartPr>
              <p14:xfrm>
                <a:off x="1527398" y="4436558"/>
                <a:ext cx="164880" cy="228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A0705D9-90BD-83A0-44DD-E852AD5019E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509758" y="4418918"/>
                  <a:ext cx="2005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A289A56-5488-BE34-5DEE-7E4A4228843A}"/>
                    </a:ext>
                  </a:extLst>
                </p14:cNvPr>
                <p14:cNvContentPartPr/>
                <p14:nvPr/>
              </p14:nvContentPartPr>
              <p14:xfrm>
                <a:off x="1386998" y="4426478"/>
                <a:ext cx="296640" cy="295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A289A56-5488-BE34-5DEE-7E4A4228843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368998" y="4408478"/>
                  <a:ext cx="3322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21B0C4A-22D1-BB30-530C-CF4766C3D406}"/>
                    </a:ext>
                  </a:extLst>
                </p14:cNvPr>
                <p14:cNvContentPartPr/>
                <p14:nvPr/>
              </p14:nvContentPartPr>
              <p14:xfrm>
                <a:off x="1506518" y="4498838"/>
                <a:ext cx="398160" cy="21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21B0C4A-22D1-BB30-530C-CF4766C3D40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488518" y="4481198"/>
                  <a:ext cx="4338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D9628C8-AD20-13A5-EBC9-649DD2AA2402}"/>
                    </a:ext>
                  </a:extLst>
                </p14:cNvPr>
                <p14:cNvContentPartPr/>
                <p14:nvPr/>
              </p14:nvContentPartPr>
              <p14:xfrm>
                <a:off x="2097998" y="4425038"/>
                <a:ext cx="590760" cy="261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D9628C8-AD20-13A5-EBC9-649DD2AA240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079998" y="4407398"/>
                  <a:ext cx="6264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C8FA977-9D07-6145-6955-E3FCB2937C2F}"/>
                    </a:ext>
                  </a:extLst>
                </p14:cNvPr>
                <p14:cNvContentPartPr/>
                <p14:nvPr/>
              </p14:nvContentPartPr>
              <p14:xfrm>
                <a:off x="3054878" y="4540238"/>
                <a:ext cx="361080" cy="55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C8FA977-9D07-6145-6955-E3FCB2937C2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036878" y="4522598"/>
                  <a:ext cx="396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506F45B-251D-8AD4-F013-41C8787166DD}"/>
                    </a:ext>
                  </a:extLst>
                </p14:cNvPr>
                <p14:cNvContentPartPr/>
                <p14:nvPr/>
              </p14:nvContentPartPr>
              <p14:xfrm>
                <a:off x="3356198" y="4363838"/>
                <a:ext cx="178200" cy="349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506F45B-251D-8AD4-F013-41C8787166D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338198" y="4346198"/>
                  <a:ext cx="2138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B971B9C-A656-8046-028B-0784D7FF3579}"/>
                    </a:ext>
                  </a:extLst>
                </p14:cNvPr>
                <p14:cNvContentPartPr/>
                <p14:nvPr/>
              </p14:nvContentPartPr>
              <p14:xfrm>
                <a:off x="3771998" y="4343318"/>
                <a:ext cx="313560" cy="501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B971B9C-A656-8046-028B-0784D7FF357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753998" y="4325678"/>
                  <a:ext cx="34920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2B54DC1-8A7E-F90D-1546-21A41929887B}"/>
                    </a:ext>
                  </a:extLst>
                </p14:cNvPr>
                <p14:cNvContentPartPr/>
                <p14:nvPr/>
              </p14:nvContentPartPr>
              <p14:xfrm>
                <a:off x="4239278" y="4582358"/>
                <a:ext cx="358920" cy="301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2B54DC1-8A7E-F90D-1546-21A41929887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221638" y="4564718"/>
                  <a:ext cx="3945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A8BFDFC-E39F-1673-283C-EB615A6A0140}"/>
                    </a:ext>
                  </a:extLst>
                </p14:cNvPr>
                <p14:cNvContentPartPr/>
                <p14:nvPr/>
              </p14:nvContentPartPr>
              <p14:xfrm>
                <a:off x="4798718" y="4372838"/>
                <a:ext cx="324000" cy="524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A8BFDFC-E39F-1673-283C-EB615A6A014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781078" y="4355198"/>
                  <a:ext cx="35964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A75FA5F-7975-C0D5-1A82-73E9D03D4A6F}"/>
                    </a:ext>
                  </a:extLst>
                </p14:cNvPr>
                <p14:cNvContentPartPr/>
                <p14:nvPr/>
              </p14:nvContentPartPr>
              <p14:xfrm>
                <a:off x="4696478" y="4705838"/>
                <a:ext cx="310680" cy="22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A75FA5F-7975-C0D5-1A82-73E9D03D4A6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678478" y="4687838"/>
                  <a:ext cx="34632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97C956B-D992-7A26-843F-93F40A51A072}"/>
              </a:ext>
            </a:extLst>
          </p:cNvPr>
          <p:cNvGrpSpPr/>
          <p:nvPr/>
        </p:nvGrpSpPr>
        <p:grpSpPr>
          <a:xfrm>
            <a:off x="6233678" y="2909438"/>
            <a:ext cx="962280" cy="267840"/>
            <a:chOff x="6233678" y="2909438"/>
            <a:chExt cx="962280" cy="26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E6C935B-DC30-6474-F751-67D73130DB8C}"/>
                    </a:ext>
                  </a:extLst>
                </p14:cNvPr>
                <p14:cNvContentPartPr/>
                <p14:nvPr/>
              </p14:nvContentPartPr>
              <p14:xfrm>
                <a:off x="6960158" y="2965958"/>
                <a:ext cx="235800" cy="211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E6C935B-DC30-6474-F751-67D73130DB8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942158" y="2947958"/>
                  <a:ext cx="2714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B77659A-055D-AA55-280A-914D8BC1B4D8}"/>
                    </a:ext>
                  </a:extLst>
                </p14:cNvPr>
                <p14:cNvContentPartPr/>
                <p14:nvPr/>
              </p14:nvContentPartPr>
              <p14:xfrm>
                <a:off x="6233678" y="2909438"/>
                <a:ext cx="490320" cy="262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B77659A-055D-AA55-280A-914D8BC1B4D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215678" y="2891438"/>
                  <a:ext cx="52596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FAD96D38-E75B-F789-C957-67D2F13AE189}"/>
              </a:ext>
            </a:extLst>
          </p:cNvPr>
          <p:cNvGrpSpPr/>
          <p:nvPr/>
        </p:nvGrpSpPr>
        <p:grpSpPr>
          <a:xfrm>
            <a:off x="6305678" y="2052638"/>
            <a:ext cx="3757320" cy="379440"/>
            <a:chOff x="6305678" y="2052638"/>
            <a:chExt cx="3757320" cy="37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C54C9BE2-8C36-DB89-1867-0C6C69C46006}"/>
                    </a:ext>
                  </a:extLst>
                </p14:cNvPr>
                <p14:cNvContentPartPr/>
                <p14:nvPr/>
              </p14:nvContentPartPr>
              <p14:xfrm>
                <a:off x="9797318" y="2052638"/>
                <a:ext cx="265680" cy="17892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C54C9BE2-8C36-DB89-1867-0C6C69C4600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779318" y="2034998"/>
                  <a:ext cx="3013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026" name="Ink 1025">
                  <a:extLst>
                    <a:ext uri="{FF2B5EF4-FFF2-40B4-BE49-F238E27FC236}">
                      <a16:creationId xmlns:a16="http://schemas.microsoft.com/office/drawing/2014/main" id="{5605A70A-A7BB-55C9-03CE-39EECB915255}"/>
                    </a:ext>
                  </a:extLst>
                </p14:cNvPr>
                <p14:cNvContentPartPr/>
                <p14:nvPr/>
              </p14:nvContentPartPr>
              <p14:xfrm>
                <a:off x="9043478" y="2076038"/>
                <a:ext cx="388800" cy="190080"/>
              </p14:xfrm>
            </p:contentPart>
          </mc:Choice>
          <mc:Fallback>
            <p:pic>
              <p:nvPicPr>
                <p:cNvPr id="1026" name="Ink 1025">
                  <a:extLst>
                    <a:ext uri="{FF2B5EF4-FFF2-40B4-BE49-F238E27FC236}">
                      <a16:creationId xmlns:a16="http://schemas.microsoft.com/office/drawing/2014/main" id="{5605A70A-A7BB-55C9-03CE-39EECB91525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025478" y="2058038"/>
                  <a:ext cx="4244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395401F2-2D63-EF76-E199-E10F6E5132CA}"/>
                    </a:ext>
                  </a:extLst>
                </p14:cNvPr>
                <p14:cNvContentPartPr/>
                <p14:nvPr/>
              </p14:nvContentPartPr>
              <p14:xfrm>
                <a:off x="8678078" y="2130038"/>
                <a:ext cx="244440" cy="180000"/>
              </p14:xfrm>
            </p:contentPart>
          </mc:Choice>
          <mc:Fallback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395401F2-2D63-EF76-E199-E10F6E5132C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660078" y="2112038"/>
                  <a:ext cx="2800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DF26F3B0-ED89-52FE-9CC5-40CCEB3433BE}"/>
                    </a:ext>
                  </a:extLst>
                </p14:cNvPr>
                <p14:cNvContentPartPr/>
                <p14:nvPr/>
              </p14:nvContentPartPr>
              <p14:xfrm>
                <a:off x="8246798" y="2214638"/>
                <a:ext cx="345240" cy="217440"/>
              </p14:xfrm>
            </p:contentPart>
          </mc:Choice>
          <mc:Fallback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DF26F3B0-ED89-52FE-9CC5-40CCEB3433B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228798" y="2196638"/>
                  <a:ext cx="3808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D2D1D1E8-EDE5-FE33-D92C-A7857DC9C7F7}"/>
                    </a:ext>
                  </a:extLst>
                </p14:cNvPr>
                <p14:cNvContentPartPr/>
                <p14:nvPr/>
              </p14:nvContentPartPr>
              <p14:xfrm>
                <a:off x="7852598" y="2194838"/>
                <a:ext cx="244080" cy="234000"/>
              </p14:xfrm>
            </p:contentPart>
          </mc:Choice>
          <mc:Fallback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D2D1D1E8-EDE5-FE33-D92C-A7857DC9C7F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834958" y="2176838"/>
                  <a:ext cx="2797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2C9351B1-59CD-1AAA-0DEB-91AD7B743605}"/>
                    </a:ext>
                  </a:extLst>
                </p14:cNvPr>
                <p14:cNvContentPartPr/>
                <p14:nvPr/>
              </p14:nvContentPartPr>
              <p14:xfrm>
                <a:off x="7380278" y="2183318"/>
                <a:ext cx="272160" cy="199080"/>
              </p14:xfrm>
            </p:contentPart>
          </mc:Choice>
          <mc:Fallback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2C9351B1-59CD-1AAA-0DEB-91AD7B74360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362638" y="2165318"/>
                  <a:ext cx="3078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F4AE866A-2F2C-D9F9-3D5D-BF0969136D22}"/>
                    </a:ext>
                  </a:extLst>
                </p14:cNvPr>
                <p14:cNvContentPartPr/>
                <p14:nvPr/>
              </p14:nvContentPartPr>
              <p14:xfrm>
                <a:off x="6855038" y="2207078"/>
                <a:ext cx="264240" cy="22212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F4AE866A-2F2C-D9F9-3D5D-BF0969136D2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837038" y="2189078"/>
                  <a:ext cx="2998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043" name="Ink 1042">
                  <a:extLst>
                    <a:ext uri="{FF2B5EF4-FFF2-40B4-BE49-F238E27FC236}">
                      <a16:creationId xmlns:a16="http://schemas.microsoft.com/office/drawing/2014/main" id="{5EE3DC91-10A4-A72D-5211-C390076D2159}"/>
                    </a:ext>
                  </a:extLst>
                </p14:cNvPr>
                <p14:cNvContentPartPr/>
                <p14:nvPr/>
              </p14:nvContentPartPr>
              <p14:xfrm>
                <a:off x="6305678" y="2170358"/>
                <a:ext cx="195480" cy="196560"/>
              </p14:xfrm>
            </p:contentPart>
          </mc:Choice>
          <mc:Fallback>
            <p:pic>
              <p:nvPicPr>
                <p:cNvPr id="1043" name="Ink 1042">
                  <a:extLst>
                    <a:ext uri="{FF2B5EF4-FFF2-40B4-BE49-F238E27FC236}">
                      <a16:creationId xmlns:a16="http://schemas.microsoft.com/office/drawing/2014/main" id="{5EE3DC91-10A4-A72D-5211-C390076D215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288038" y="2152718"/>
                  <a:ext cx="231120" cy="23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047" name="Ink 1046">
                <a:extLst>
                  <a:ext uri="{FF2B5EF4-FFF2-40B4-BE49-F238E27FC236}">
                    <a16:creationId xmlns:a16="http://schemas.microsoft.com/office/drawing/2014/main" id="{6918CA71-5993-3D83-209D-5E4E1E6BF3C5}"/>
                  </a:ext>
                </a:extLst>
              </p14:cNvPr>
              <p14:cNvContentPartPr/>
              <p14:nvPr/>
            </p14:nvContentPartPr>
            <p14:xfrm>
              <a:off x="746918" y="902798"/>
              <a:ext cx="1446840" cy="656280"/>
            </p14:xfrm>
          </p:contentPart>
        </mc:Choice>
        <mc:Fallback>
          <p:pic>
            <p:nvPicPr>
              <p:cNvPr id="1047" name="Ink 1046">
                <a:extLst>
                  <a:ext uri="{FF2B5EF4-FFF2-40B4-BE49-F238E27FC236}">
                    <a16:creationId xmlns:a16="http://schemas.microsoft.com/office/drawing/2014/main" id="{6918CA71-5993-3D83-209D-5E4E1E6BF3C5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728918" y="885158"/>
                <a:ext cx="1482480" cy="69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D60B9CDD-8D73-56DF-4DB7-98A8A9129303}"/>
              </a:ext>
            </a:extLst>
          </p:cNvPr>
          <p:cNvGrpSpPr/>
          <p:nvPr/>
        </p:nvGrpSpPr>
        <p:grpSpPr>
          <a:xfrm>
            <a:off x="2285918" y="893438"/>
            <a:ext cx="2808000" cy="885240"/>
            <a:chOff x="2285918" y="893438"/>
            <a:chExt cx="2808000" cy="88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8A41A4AF-5FCE-7781-5854-2EB1F163E694}"/>
                    </a:ext>
                  </a:extLst>
                </p14:cNvPr>
                <p14:cNvContentPartPr/>
                <p14:nvPr/>
              </p14:nvContentPartPr>
              <p14:xfrm>
                <a:off x="2285918" y="1166678"/>
                <a:ext cx="506520" cy="90720"/>
              </p14:xfrm>
            </p:contentPart>
          </mc:Choice>
          <mc:Fallback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8A41A4AF-5FCE-7781-5854-2EB1F163E69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268278" y="1149038"/>
                  <a:ext cx="5421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695DCE12-55F3-F78E-F7C5-A6CDBEA06A71}"/>
                    </a:ext>
                  </a:extLst>
                </p14:cNvPr>
                <p14:cNvContentPartPr/>
                <p14:nvPr/>
              </p14:nvContentPartPr>
              <p14:xfrm>
                <a:off x="2596598" y="1091078"/>
                <a:ext cx="165600" cy="230760"/>
              </p14:xfrm>
            </p:contentPart>
          </mc:Choice>
          <mc:Fallback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695DCE12-55F3-F78E-F7C5-A6CDBEA06A7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578598" y="1073438"/>
                  <a:ext cx="2012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D771DF26-CA9C-2A18-C0D2-239C5D1BB20E}"/>
                    </a:ext>
                  </a:extLst>
                </p14:cNvPr>
                <p14:cNvContentPartPr/>
                <p14:nvPr/>
              </p14:nvContentPartPr>
              <p14:xfrm>
                <a:off x="3189878" y="893438"/>
                <a:ext cx="277560" cy="402120"/>
              </p14:xfrm>
            </p:contentPart>
          </mc:Choice>
          <mc:Fallback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D771DF26-CA9C-2A18-C0D2-239C5D1BB20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171878" y="875438"/>
                  <a:ext cx="3132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013495EC-2AD3-0490-4871-42047970396C}"/>
                    </a:ext>
                  </a:extLst>
                </p14:cNvPr>
                <p14:cNvContentPartPr/>
                <p14:nvPr/>
              </p14:nvContentPartPr>
              <p14:xfrm>
                <a:off x="3615758" y="1062638"/>
                <a:ext cx="605160" cy="279000"/>
              </p14:xfrm>
            </p:contentPart>
          </mc:Choice>
          <mc:Fallback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013495EC-2AD3-0490-4871-42047970396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598118" y="1044998"/>
                  <a:ext cx="6408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879EA2F2-DCDC-20C4-5CAA-19E76F70EEA3}"/>
                    </a:ext>
                  </a:extLst>
                </p14:cNvPr>
                <p14:cNvContentPartPr/>
                <p14:nvPr/>
              </p14:nvContentPartPr>
              <p14:xfrm>
                <a:off x="4445558" y="1017278"/>
                <a:ext cx="222840" cy="219600"/>
              </p14:xfrm>
            </p:contentPart>
          </mc:Choice>
          <mc:Fallback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879EA2F2-DCDC-20C4-5CAA-19E76F70EEA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427918" y="999278"/>
                  <a:ext cx="2584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067" name="Ink 1066">
                  <a:extLst>
                    <a:ext uri="{FF2B5EF4-FFF2-40B4-BE49-F238E27FC236}">
                      <a16:creationId xmlns:a16="http://schemas.microsoft.com/office/drawing/2014/main" id="{6D1C603F-6AB1-9793-2673-19D142A21B03}"/>
                    </a:ext>
                  </a:extLst>
                </p14:cNvPr>
                <p14:cNvContentPartPr/>
                <p14:nvPr/>
              </p14:nvContentPartPr>
              <p14:xfrm>
                <a:off x="4790078" y="1043558"/>
                <a:ext cx="303840" cy="339120"/>
              </p14:xfrm>
            </p:contentPart>
          </mc:Choice>
          <mc:Fallback>
            <p:pic>
              <p:nvPicPr>
                <p:cNvPr id="1067" name="Ink 1066">
                  <a:extLst>
                    <a:ext uri="{FF2B5EF4-FFF2-40B4-BE49-F238E27FC236}">
                      <a16:creationId xmlns:a16="http://schemas.microsoft.com/office/drawing/2014/main" id="{6D1C603F-6AB1-9793-2673-19D142A21B0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772438" y="1025918"/>
                  <a:ext cx="3394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6890A64F-070E-15EB-BD4B-5DB77B641DEF}"/>
                    </a:ext>
                  </a:extLst>
                </p14:cNvPr>
                <p14:cNvContentPartPr/>
                <p14:nvPr/>
              </p14:nvContentPartPr>
              <p14:xfrm>
                <a:off x="3532958" y="1485638"/>
                <a:ext cx="330480" cy="271440"/>
              </p14:xfrm>
            </p:contentPart>
          </mc:Choice>
          <mc:Fallback>
            <p:pic>
              <p:nvPicPr>
                <p:cNvPr id="1072" name="Ink 1071">
                  <a:extLst>
                    <a:ext uri="{FF2B5EF4-FFF2-40B4-BE49-F238E27FC236}">
                      <a16:creationId xmlns:a16="http://schemas.microsoft.com/office/drawing/2014/main" id="{6890A64F-070E-15EB-BD4B-5DB77B641DE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514958" y="1467998"/>
                  <a:ext cx="3661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075" name="Ink 1074">
                  <a:extLst>
                    <a:ext uri="{FF2B5EF4-FFF2-40B4-BE49-F238E27FC236}">
                      <a16:creationId xmlns:a16="http://schemas.microsoft.com/office/drawing/2014/main" id="{01A70917-A410-29B0-36D5-09953981F3C3}"/>
                    </a:ext>
                  </a:extLst>
                </p14:cNvPr>
                <p14:cNvContentPartPr/>
                <p14:nvPr/>
              </p14:nvContentPartPr>
              <p14:xfrm>
                <a:off x="3896558" y="1558358"/>
                <a:ext cx="108720" cy="149400"/>
              </p14:xfrm>
            </p:contentPart>
          </mc:Choice>
          <mc:Fallback>
            <p:pic>
              <p:nvPicPr>
                <p:cNvPr id="1075" name="Ink 1074">
                  <a:extLst>
                    <a:ext uri="{FF2B5EF4-FFF2-40B4-BE49-F238E27FC236}">
                      <a16:creationId xmlns:a16="http://schemas.microsoft.com/office/drawing/2014/main" id="{01A70917-A410-29B0-36D5-09953981F3C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878918" y="1540718"/>
                  <a:ext cx="1443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079" name="Ink 1078">
                  <a:extLst>
                    <a:ext uri="{FF2B5EF4-FFF2-40B4-BE49-F238E27FC236}">
                      <a16:creationId xmlns:a16="http://schemas.microsoft.com/office/drawing/2014/main" id="{9360CD6D-5A4D-A4A7-D595-B797AD3F3555}"/>
                    </a:ext>
                  </a:extLst>
                </p14:cNvPr>
                <p14:cNvContentPartPr/>
                <p14:nvPr/>
              </p14:nvContentPartPr>
              <p14:xfrm>
                <a:off x="3889358" y="1548278"/>
                <a:ext cx="111240" cy="169200"/>
              </p14:xfrm>
            </p:contentPart>
          </mc:Choice>
          <mc:Fallback>
            <p:pic>
              <p:nvPicPr>
                <p:cNvPr id="1079" name="Ink 1078">
                  <a:extLst>
                    <a:ext uri="{FF2B5EF4-FFF2-40B4-BE49-F238E27FC236}">
                      <a16:creationId xmlns:a16="http://schemas.microsoft.com/office/drawing/2014/main" id="{9360CD6D-5A4D-A4A7-D595-B797AD3F355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871718" y="1530278"/>
                  <a:ext cx="1468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084" name="Ink 1083">
                  <a:extLst>
                    <a:ext uri="{FF2B5EF4-FFF2-40B4-BE49-F238E27FC236}">
                      <a16:creationId xmlns:a16="http://schemas.microsoft.com/office/drawing/2014/main" id="{8449296F-4803-D6A4-130A-1150A0C12091}"/>
                    </a:ext>
                  </a:extLst>
                </p14:cNvPr>
                <p14:cNvContentPartPr/>
                <p14:nvPr/>
              </p14:nvContentPartPr>
              <p14:xfrm>
                <a:off x="4196438" y="1415438"/>
                <a:ext cx="180000" cy="363240"/>
              </p14:xfrm>
            </p:contentPart>
          </mc:Choice>
          <mc:Fallback>
            <p:pic>
              <p:nvPicPr>
                <p:cNvPr id="1084" name="Ink 1083">
                  <a:extLst>
                    <a:ext uri="{FF2B5EF4-FFF2-40B4-BE49-F238E27FC236}">
                      <a16:creationId xmlns:a16="http://schemas.microsoft.com/office/drawing/2014/main" id="{8449296F-4803-D6A4-130A-1150A0C1209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178798" y="1397798"/>
                  <a:ext cx="2156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D1355DFF-2A52-B66B-9349-F5230612E24C}"/>
                    </a:ext>
                  </a:extLst>
                </p14:cNvPr>
                <p14:cNvContentPartPr/>
                <p14:nvPr/>
              </p14:nvContentPartPr>
              <p14:xfrm>
                <a:off x="4457078" y="1423358"/>
                <a:ext cx="282240" cy="292320"/>
              </p14:xfrm>
            </p:contentPart>
          </mc:Choice>
          <mc:Fallback>
            <p:pic>
              <p:nvPicPr>
                <p:cNvPr id="1086" name="Ink 1085">
                  <a:extLst>
                    <a:ext uri="{FF2B5EF4-FFF2-40B4-BE49-F238E27FC236}">
                      <a16:creationId xmlns:a16="http://schemas.microsoft.com/office/drawing/2014/main" id="{D1355DFF-2A52-B66B-9349-F5230612E24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439078" y="1405358"/>
                  <a:ext cx="317880" cy="32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8C3798CC-1E92-5649-F3B7-E2A30B7FD4A7}"/>
              </a:ext>
            </a:extLst>
          </p:cNvPr>
          <p:cNvGrpSpPr/>
          <p:nvPr/>
        </p:nvGrpSpPr>
        <p:grpSpPr>
          <a:xfrm>
            <a:off x="465398" y="5122358"/>
            <a:ext cx="4171680" cy="1061280"/>
            <a:chOff x="465398" y="5122358"/>
            <a:chExt cx="4171680" cy="106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089" name="Ink 1088">
                  <a:extLst>
                    <a:ext uri="{FF2B5EF4-FFF2-40B4-BE49-F238E27FC236}">
                      <a16:creationId xmlns:a16="http://schemas.microsoft.com/office/drawing/2014/main" id="{403F490C-D117-E4CA-1383-2158D89376E9}"/>
                    </a:ext>
                  </a:extLst>
                </p14:cNvPr>
                <p14:cNvContentPartPr/>
                <p14:nvPr/>
              </p14:nvContentPartPr>
              <p14:xfrm>
                <a:off x="465398" y="5122358"/>
                <a:ext cx="268560" cy="629640"/>
              </p14:xfrm>
            </p:contentPart>
          </mc:Choice>
          <mc:Fallback>
            <p:pic>
              <p:nvPicPr>
                <p:cNvPr id="1089" name="Ink 1088">
                  <a:extLst>
                    <a:ext uri="{FF2B5EF4-FFF2-40B4-BE49-F238E27FC236}">
                      <a16:creationId xmlns:a16="http://schemas.microsoft.com/office/drawing/2014/main" id="{403F490C-D117-E4CA-1383-2158D89376E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47758" y="5104718"/>
                  <a:ext cx="30420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090" name="Ink 1089">
                  <a:extLst>
                    <a:ext uri="{FF2B5EF4-FFF2-40B4-BE49-F238E27FC236}">
                      <a16:creationId xmlns:a16="http://schemas.microsoft.com/office/drawing/2014/main" id="{4ABFFBD6-0882-597B-575B-C2FBD5984F57}"/>
                    </a:ext>
                  </a:extLst>
                </p14:cNvPr>
                <p14:cNvContentPartPr/>
                <p14:nvPr/>
              </p14:nvContentPartPr>
              <p14:xfrm>
                <a:off x="974798" y="5475878"/>
                <a:ext cx="555480" cy="335880"/>
              </p14:xfrm>
            </p:contentPart>
          </mc:Choice>
          <mc:Fallback>
            <p:pic>
              <p:nvPicPr>
                <p:cNvPr id="1090" name="Ink 1089">
                  <a:extLst>
                    <a:ext uri="{FF2B5EF4-FFF2-40B4-BE49-F238E27FC236}">
                      <a16:creationId xmlns:a16="http://schemas.microsoft.com/office/drawing/2014/main" id="{4ABFFBD6-0882-597B-575B-C2FBD5984F5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56798" y="5458238"/>
                  <a:ext cx="5911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091" name="Ink 1090">
                  <a:extLst>
                    <a:ext uri="{FF2B5EF4-FFF2-40B4-BE49-F238E27FC236}">
                      <a16:creationId xmlns:a16="http://schemas.microsoft.com/office/drawing/2014/main" id="{8A40AEE6-CC15-FF6D-24C0-AFAC489946C8}"/>
                    </a:ext>
                  </a:extLst>
                </p14:cNvPr>
                <p14:cNvContentPartPr/>
                <p14:nvPr/>
              </p14:nvContentPartPr>
              <p14:xfrm>
                <a:off x="1630718" y="5202998"/>
                <a:ext cx="271440" cy="538560"/>
              </p14:xfrm>
            </p:contentPart>
          </mc:Choice>
          <mc:Fallback>
            <p:pic>
              <p:nvPicPr>
                <p:cNvPr id="1091" name="Ink 1090">
                  <a:extLst>
                    <a:ext uri="{FF2B5EF4-FFF2-40B4-BE49-F238E27FC236}">
                      <a16:creationId xmlns:a16="http://schemas.microsoft.com/office/drawing/2014/main" id="{8A40AEE6-CC15-FF6D-24C0-AFAC489946C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613078" y="5184998"/>
                  <a:ext cx="3070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092" name="Ink 1091">
                  <a:extLst>
                    <a:ext uri="{FF2B5EF4-FFF2-40B4-BE49-F238E27FC236}">
                      <a16:creationId xmlns:a16="http://schemas.microsoft.com/office/drawing/2014/main" id="{B1398689-D7AD-D831-1C4B-50792A125416}"/>
                    </a:ext>
                  </a:extLst>
                </p14:cNvPr>
                <p14:cNvContentPartPr/>
                <p14:nvPr/>
              </p14:nvContentPartPr>
              <p14:xfrm>
                <a:off x="1496078" y="5484158"/>
                <a:ext cx="317160" cy="23040"/>
              </p14:xfrm>
            </p:contentPart>
          </mc:Choice>
          <mc:Fallback>
            <p:pic>
              <p:nvPicPr>
                <p:cNvPr id="1092" name="Ink 1091">
                  <a:extLst>
                    <a:ext uri="{FF2B5EF4-FFF2-40B4-BE49-F238E27FC236}">
                      <a16:creationId xmlns:a16="http://schemas.microsoft.com/office/drawing/2014/main" id="{B1398689-D7AD-D831-1C4B-50792A12541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478438" y="5466158"/>
                  <a:ext cx="3528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093" name="Ink 1092">
                  <a:extLst>
                    <a:ext uri="{FF2B5EF4-FFF2-40B4-BE49-F238E27FC236}">
                      <a16:creationId xmlns:a16="http://schemas.microsoft.com/office/drawing/2014/main" id="{186E77F9-DC72-0522-B333-CA1C0F86DC92}"/>
                    </a:ext>
                  </a:extLst>
                </p14:cNvPr>
                <p14:cNvContentPartPr/>
                <p14:nvPr/>
              </p14:nvContentPartPr>
              <p14:xfrm>
                <a:off x="2130038" y="5569118"/>
                <a:ext cx="478800" cy="82800"/>
              </p14:xfrm>
            </p:contentPart>
          </mc:Choice>
          <mc:Fallback>
            <p:pic>
              <p:nvPicPr>
                <p:cNvPr id="1093" name="Ink 1092">
                  <a:extLst>
                    <a:ext uri="{FF2B5EF4-FFF2-40B4-BE49-F238E27FC236}">
                      <a16:creationId xmlns:a16="http://schemas.microsoft.com/office/drawing/2014/main" id="{186E77F9-DC72-0522-B333-CA1C0F86DC9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112038" y="5551478"/>
                  <a:ext cx="514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094" name="Ink 1093">
                  <a:extLst>
                    <a:ext uri="{FF2B5EF4-FFF2-40B4-BE49-F238E27FC236}">
                      <a16:creationId xmlns:a16="http://schemas.microsoft.com/office/drawing/2014/main" id="{44E4DBE7-0EAD-9622-9FB5-DA101E215D35}"/>
                    </a:ext>
                  </a:extLst>
                </p14:cNvPr>
                <p14:cNvContentPartPr/>
                <p14:nvPr/>
              </p14:nvContentPartPr>
              <p14:xfrm>
                <a:off x="2535398" y="5413598"/>
                <a:ext cx="126720" cy="334080"/>
              </p14:xfrm>
            </p:contentPart>
          </mc:Choice>
          <mc:Fallback>
            <p:pic>
              <p:nvPicPr>
                <p:cNvPr id="1094" name="Ink 1093">
                  <a:extLst>
                    <a:ext uri="{FF2B5EF4-FFF2-40B4-BE49-F238E27FC236}">
                      <a16:creationId xmlns:a16="http://schemas.microsoft.com/office/drawing/2014/main" id="{44E4DBE7-0EAD-9622-9FB5-DA101E215D3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517398" y="5395598"/>
                  <a:ext cx="1623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095" name="Ink 1094">
                  <a:extLst>
                    <a:ext uri="{FF2B5EF4-FFF2-40B4-BE49-F238E27FC236}">
                      <a16:creationId xmlns:a16="http://schemas.microsoft.com/office/drawing/2014/main" id="{68EFA4AD-0A2B-D73C-DBAB-2B823697B8DD}"/>
                    </a:ext>
                  </a:extLst>
                </p14:cNvPr>
                <p14:cNvContentPartPr/>
                <p14:nvPr/>
              </p14:nvContentPartPr>
              <p14:xfrm>
                <a:off x="3011318" y="5350958"/>
                <a:ext cx="477000" cy="676440"/>
              </p14:xfrm>
            </p:contentPart>
          </mc:Choice>
          <mc:Fallback>
            <p:pic>
              <p:nvPicPr>
                <p:cNvPr id="1095" name="Ink 1094">
                  <a:extLst>
                    <a:ext uri="{FF2B5EF4-FFF2-40B4-BE49-F238E27FC236}">
                      <a16:creationId xmlns:a16="http://schemas.microsoft.com/office/drawing/2014/main" id="{68EFA4AD-0A2B-D73C-DBAB-2B823697B8D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993318" y="5333318"/>
                  <a:ext cx="51264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096" name="Ink 1095">
                  <a:extLst>
                    <a:ext uri="{FF2B5EF4-FFF2-40B4-BE49-F238E27FC236}">
                      <a16:creationId xmlns:a16="http://schemas.microsoft.com/office/drawing/2014/main" id="{596FA8BC-4C5B-993C-6ECB-BFD8269E8F76}"/>
                    </a:ext>
                  </a:extLst>
                </p14:cNvPr>
                <p14:cNvContentPartPr/>
                <p14:nvPr/>
              </p14:nvContentPartPr>
              <p14:xfrm>
                <a:off x="3792518" y="5403158"/>
                <a:ext cx="21600" cy="414360"/>
              </p14:xfrm>
            </p:contentPart>
          </mc:Choice>
          <mc:Fallback>
            <p:pic>
              <p:nvPicPr>
                <p:cNvPr id="1096" name="Ink 1095">
                  <a:extLst>
                    <a:ext uri="{FF2B5EF4-FFF2-40B4-BE49-F238E27FC236}">
                      <a16:creationId xmlns:a16="http://schemas.microsoft.com/office/drawing/2014/main" id="{596FA8BC-4C5B-993C-6ECB-BFD8269E8F7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774878" y="5385518"/>
                  <a:ext cx="5724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105" name="Ink 1104">
                  <a:extLst>
                    <a:ext uri="{FF2B5EF4-FFF2-40B4-BE49-F238E27FC236}">
                      <a16:creationId xmlns:a16="http://schemas.microsoft.com/office/drawing/2014/main" id="{E1C4F8A4-C366-E7DB-F78C-35239C093BBC}"/>
                    </a:ext>
                  </a:extLst>
                </p14:cNvPr>
                <p14:cNvContentPartPr/>
                <p14:nvPr/>
              </p14:nvContentPartPr>
              <p14:xfrm>
                <a:off x="3636638" y="5403158"/>
                <a:ext cx="442080" cy="19080"/>
              </p14:xfrm>
            </p:contentPart>
          </mc:Choice>
          <mc:Fallback>
            <p:pic>
              <p:nvPicPr>
                <p:cNvPr id="1105" name="Ink 1104">
                  <a:extLst>
                    <a:ext uri="{FF2B5EF4-FFF2-40B4-BE49-F238E27FC236}">
                      <a16:creationId xmlns:a16="http://schemas.microsoft.com/office/drawing/2014/main" id="{E1C4F8A4-C366-E7DB-F78C-35239C093BB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618638" y="5385518"/>
                  <a:ext cx="4777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106" name="Ink 1105">
                  <a:extLst>
                    <a:ext uri="{FF2B5EF4-FFF2-40B4-BE49-F238E27FC236}">
                      <a16:creationId xmlns:a16="http://schemas.microsoft.com/office/drawing/2014/main" id="{C0229D98-AAD6-43BD-40AF-B3CB75257DEA}"/>
                    </a:ext>
                  </a:extLst>
                </p14:cNvPr>
                <p14:cNvContentPartPr/>
                <p14:nvPr/>
              </p14:nvContentPartPr>
              <p14:xfrm>
                <a:off x="3636638" y="5733998"/>
                <a:ext cx="383400" cy="64080"/>
              </p14:xfrm>
            </p:contentPart>
          </mc:Choice>
          <mc:Fallback>
            <p:pic>
              <p:nvPicPr>
                <p:cNvPr id="1106" name="Ink 1105">
                  <a:extLst>
                    <a:ext uri="{FF2B5EF4-FFF2-40B4-BE49-F238E27FC236}">
                      <a16:creationId xmlns:a16="http://schemas.microsoft.com/office/drawing/2014/main" id="{C0229D98-AAD6-43BD-40AF-B3CB75257DE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618638" y="5716358"/>
                  <a:ext cx="4190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110" name="Ink 1109">
                  <a:extLst>
                    <a:ext uri="{FF2B5EF4-FFF2-40B4-BE49-F238E27FC236}">
                      <a16:creationId xmlns:a16="http://schemas.microsoft.com/office/drawing/2014/main" id="{DB196C1C-EE1D-60B3-BCA4-E01E7724DB28}"/>
                    </a:ext>
                  </a:extLst>
                </p14:cNvPr>
                <p14:cNvContentPartPr/>
                <p14:nvPr/>
              </p14:nvContentPartPr>
              <p14:xfrm>
                <a:off x="4290398" y="5402798"/>
                <a:ext cx="346680" cy="489960"/>
              </p14:xfrm>
            </p:contentPart>
          </mc:Choice>
          <mc:Fallback>
            <p:pic>
              <p:nvPicPr>
                <p:cNvPr id="1110" name="Ink 1109">
                  <a:extLst>
                    <a:ext uri="{FF2B5EF4-FFF2-40B4-BE49-F238E27FC236}">
                      <a16:creationId xmlns:a16="http://schemas.microsoft.com/office/drawing/2014/main" id="{DB196C1C-EE1D-60B3-BCA4-E01E7724DB2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272398" y="5384798"/>
                  <a:ext cx="38232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113" name="Ink 1112">
                  <a:extLst>
                    <a:ext uri="{FF2B5EF4-FFF2-40B4-BE49-F238E27FC236}">
                      <a16:creationId xmlns:a16="http://schemas.microsoft.com/office/drawing/2014/main" id="{9F675D42-9ED2-E91B-2E62-360317F30882}"/>
                    </a:ext>
                  </a:extLst>
                </p14:cNvPr>
                <p14:cNvContentPartPr/>
                <p14:nvPr/>
              </p14:nvContentPartPr>
              <p14:xfrm>
                <a:off x="2502638" y="5870438"/>
                <a:ext cx="385920" cy="175680"/>
              </p14:xfrm>
            </p:contentPart>
          </mc:Choice>
          <mc:Fallback>
            <p:pic>
              <p:nvPicPr>
                <p:cNvPr id="1113" name="Ink 1112">
                  <a:extLst>
                    <a:ext uri="{FF2B5EF4-FFF2-40B4-BE49-F238E27FC236}">
                      <a16:creationId xmlns:a16="http://schemas.microsoft.com/office/drawing/2014/main" id="{9F675D42-9ED2-E91B-2E62-360317F30882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484998" y="5852798"/>
                  <a:ext cx="4215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114" name="Ink 1113">
                  <a:extLst>
                    <a:ext uri="{FF2B5EF4-FFF2-40B4-BE49-F238E27FC236}">
                      <a16:creationId xmlns:a16="http://schemas.microsoft.com/office/drawing/2014/main" id="{C6994117-75E0-553B-0EA1-70D0E3E31E3D}"/>
                    </a:ext>
                  </a:extLst>
                </p14:cNvPr>
                <p14:cNvContentPartPr/>
                <p14:nvPr/>
              </p14:nvContentPartPr>
              <p14:xfrm>
                <a:off x="2386718" y="5984918"/>
                <a:ext cx="362520" cy="198720"/>
              </p14:xfrm>
            </p:contentPart>
          </mc:Choice>
          <mc:Fallback>
            <p:pic>
              <p:nvPicPr>
                <p:cNvPr id="1114" name="Ink 1113">
                  <a:extLst>
                    <a:ext uri="{FF2B5EF4-FFF2-40B4-BE49-F238E27FC236}">
                      <a16:creationId xmlns:a16="http://schemas.microsoft.com/office/drawing/2014/main" id="{C6994117-75E0-553B-0EA1-70D0E3E31E3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368718" y="5967278"/>
                  <a:ext cx="398160" cy="23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02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A167CE-0486-DC3D-92D0-EC37A31BC156}"/>
              </a:ext>
            </a:extLst>
          </p:cNvPr>
          <p:cNvSpPr txBox="1"/>
          <p:nvPr/>
        </p:nvSpPr>
        <p:spPr>
          <a:xfrm>
            <a:off x="311727" y="488373"/>
            <a:ext cx="51331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void</a:t>
            </a:r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en-US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vuln</a:t>
            </a:r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</a:t>
            </a:r>
            <a:r>
              <a:rPr lang="en-US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char</a:t>
            </a:r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en-US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*</a:t>
            </a:r>
            <a:r>
              <a:rPr lang="en-US" b="0" i="1">
                <a:solidFill>
                  <a:srgbClr val="FFB86C"/>
                </a:solidFill>
                <a:effectLst/>
                <a:latin typeface="IntelOne Mono" panose="020B0509020203020204" pitchFamily="49" charset="0"/>
              </a:rPr>
              <a:t>s</a:t>
            </a:r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)</a:t>
            </a:r>
          </a:p>
          <a:p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{</a:t>
            </a:r>
          </a:p>
          <a:p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en-US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gets</a:t>
            </a:r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(s);</a:t>
            </a:r>
          </a:p>
          <a:p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}</a:t>
            </a:r>
          </a:p>
          <a:p>
            <a:b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</a:br>
            <a:r>
              <a:rPr lang="en-US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int</a:t>
            </a:r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en-US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main</a:t>
            </a:r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()</a:t>
            </a:r>
          </a:p>
          <a:p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{</a:t>
            </a:r>
          </a:p>
          <a:p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en-US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char</a:t>
            </a:r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a[</a:t>
            </a:r>
            <a:r>
              <a:rPr lang="en-US" b="0">
                <a:solidFill>
                  <a:srgbClr val="BF9EEE"/>
                </a:solidFill>
                <a:effectLst/>
                <a:latin typeface="IntelOne Mono" panose="020B0509020203020204" pitchFamily="49" charset="0"/>
              </a:rPr>
              <a:t>10</a:t>
            </a:r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];</a:t>
            </a:r>
          </a:p>
          <a:p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en-US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vuln</a:t>
            </a:r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(a);</a:t>
            </a:r>
          </a:p>
          <a:p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en-US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printf</a:t>
            </a:r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</a:t>
            </a:r>
            <a:r>
              <a:rPr lang="en-US" b="0">
                <a:solidFill>
                  <a:srgbClr val="DEE492"/>
                </a:solidFill>
                <a:effectLst/>
                <a:latin typeface="IntelOne Mono" panose="020B0509020203020204" pitchFamily="49" charset="0"/>
              </a:rPr>
              <a:t>"</a:t>
            </a:r>
            <a:r>
              <a:rPr lang="en-US" b="0">
                <a:solidFill>
                  <a:srgbClr val="E7EE98"/>
                </a:solidFill>
                <a:effectLst/>
                <a:latin typeface="IntelOne Mono" panose="020B0509020203020204" pitchFamily="49" charset="0"/>
              </a:rPr>
              <a:t>output: </a:t>
            </a:r>
            <a:r>
              <a:rPr lang="en-US" b="0">
                <a:solidFill>
                  <a:srgbClr val="BF9EEE"/>
                </a:solidFill>
                <a:effectLst/>
                <a:latin typeface="IntelOne Mono" panose="020B0509020203020204" pitchFamily="49" charset="0"/>
              </a:rPr>
              <a:t>%s</a:t>
            </a:r>
            <a:r>
              <a:rPr lang="en-US" b="0">
                <a:solidFill>
                  <a:srgbClr val="DEE492"/>
                </a:solidFill>
                <a:effectLst/>
                <a:latin typeface="IntelOne Mono" panose="020B0509020203020204" pitchFamily="49" charset="0"/>
              </a:rPr>
              <a:t>"</a:t>
            </a:r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, a);</a:t>
            </a:r>
          </a:p>
          <a:p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en-US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return</a:t>
            </a:r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en-US" b="0">
                <a:solidFill>
                  <a:srgbClr val="BF9EEE"/>
                </a:solidFill>
                <a:effectLst/>
                <a:latin typeface="IntelOne Mono" panose="020B0509020203020204" pitchFamily="49" charset="0"/>
              </a:rPr>
              <a:t>0</a:t>
            </a:r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;</a:t>
            </a:r>
          </a:p>
          <a:p>
            <a:r>
              <a:rPr lang="en-US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19" name="Ink 1118">
                <a:extLst>
                  <a:ext uri="{FF2B5EF4-FFF2-40B4-BE49-F238E27FC236}">
                    <a16:creationId xmlns:a16="http://schemas.microsoft.com/office/drawing/2014/main" id="{6559CA59-11D4-C909-9E73-3A0B19A98021}"/>
                  </a:ext>
                </a:extLst>
              </p14:cNvPr>
              <p14:cNvContentPartPr/>
              <p14:nvPr/>
            </p14:nvContentPartPr>
            <p14:xfrm>
              <a:off x="2369078" y="3380678"/>
              <a:ext cx="149400" cy="110880"/>
            </p14:xfrm>
          </p:contentPart>
        </mc:Choice>
        <mc:Fallback>
          <p:pic>
            <p:nvPicPr>
              <p:cNvPr id="1119" name="Ink 1118">
                <a:extLst>
                  <a:ext uri="{FF2B5EF4-FFF2-40B4-BE49-F238E27FC236}">
                    <a16:creationId xmlns:a16="http://schemas.microsoft.com/office/drawing/2014/main" id="{6559CA59-11D4-C909-9E73-3A0B19A980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1078" y="3362678"/>
                <a:ext cx="1850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24" name="Ink 1123">
                <a:extLst>
                  <a:ext uri="{FF2B5EF4-FFF2-40B4-BE49-F238E27FC236}">
                    <a16:creationId xmlns:a16="http://schemas.microsoft.com/office/drawing/2014/main" id="{6CC28D24-CB36-A506-897D-BE9DBE3ACE46}"/>
                  </a:ext>
                </a:extLst>
              </p14:cNvPr>
              <p14:cNvContentPartPr/>
              <p14:nvPr/>
            </p14:nvContentPartPr>
            <p14:xfrm>
              <a:off x="32318" y="415718"/>
              <a:ext cx="5454360" cy="4664160"/>
            </p14:xfrm>
          </p:contentPart>
        </mc:Choice>
        <mc:Fallback>
          <p:pic>
            <p:nvPicPr>
              <p:cNvPr id="1124" name="Ink 1123">
                <a:extLst>
                  <a:ext uri="{FF2B5EF4-FFF2-40B4-BE49-F238E27FC236}">
                    <a16:creationId xmlns:a16="http://schemas.microsoft.com/office/drawing/2014/main" id="{6CC28D24-CB36-A506-897D-BE9DBE3ACE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18" y="397718"/>
                <a:ext cx="5490000" cy="46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45" name="Ink 1144">
                <a:extLst>
                  <a:ext uri="{FF2B5EF4-FFF2-40B4-BE49-F238E27FC236}">
                    <a16:creationId xmlns:a16="http://schemas.microsoft.com/office/drawing/2014/main" id="{CDBE1FE1-EC15-470D-6F72-9E4DEB98BDEC}"/>
                  </a:ext>
                </a:extLst>
              </p14:cNvPr>
              <p14:cNvContentPartPr/>
              <p14:nvPr/>
            </p14:nvContentPartPr>
            <p14:xfrm>
              <a:off x="9164438" y="1245878"/>
              <a:ext cx="2938680" cy="102960"/>
            </p14:xfrm>
          </p:contentPart>
        </mc:Choice>
        <mc:Fallback>
          <p:pic>
            <p:nvPicPr>
              <p:cNvPr id="1145" name="Ink 1144">
                <a:extLst>
                  <a:ext uri="{FF2B5EF4-FFF2-40B4-BE49-F238E27FC236}">
                    <a16:creationId xmlns:a16="http://schemas.microsoft.com/office/drawing/2014/main" id="{CDBE1FE1-EC15-470D-6F72-9E4DEB98BD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46798" y="1228238"/>
                <a:ext cx="29743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77" name="Ink 1176">
                <a:extLst>
                  <a:ext uri="{FF2B5EF4-FFF2-40B4-BE49-F238E27FC236}">
                    <a16:creationId xmlns:a16="http://schemas.microsoft.com/office/drawing/2014/main" id="{7F548C38-7325-C668-38FD-3C36267D6A28}"/>
                  </a:ext>
                </a:extLst>
              </p14:cNvPr>
              <p14:cNvContentPartPr/>
              <p14:nvPr/>
            </p14:nvContentPartPr>
            <p14:xfrm>
              <a:off x="10951838" y="4180598"/>
              <a:ext cx="429840" cy="121320"/>
            </p14:xfrm>
          </p:contentPart>
        </mc:Choice>
        <mc:Fallback>
          <p:pic>
            <p:nvPicPr>
              <p:cNvPr id="1177" name="Ink 1176">
                <a:extLst>
                  <a:ext uri="{FF2B5EF4-FFF2-40B4-BE49-F238E27FC236}">
                    <a16:creationId xmlns:a16="http://schemas.microsoft.com/office/drawing/2014/main" id="{7F548C38-7325-C668-38FD-3C36267D6A2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34198" y="4162598"/>
                <a:ext cx="46548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79" name="Ink 1178">
                <a:extLst>
                  <a:ext uri="{FF2B5EF4-FFF2-40B4-BE49-F238E27FC236}">
                    <a16:creationId xmlns:a16="http://schemas.microsoft.com/office/drawing/2014/main" id="{3D57D7C3-5170-15E1-FB60-E138E23972ED}"/>
                  </a:ext>
                </a:extLst>
              </p14:cNvPr>
              <p14:cNvContentPartPr/>
              <p14:nvPr/>
            </p14:nvContentPartPr>
            <p14:xfrm>
              <a:off x="1131398" y="5808158"/>
              <a:ext cx="399600" cy="427680"/>
            </p14:xfrm>
          </p:contentPart>
        </mc:Choice>
        <mc:Fallback>
          <p:pic>
            <p:nvPicPr>
              <p:cNvPr id="1179" name="Ink 1178">
                <a:extLst>
                  <a:ext uri="{FF2B5EF4-FFF2-40B4-BE49-F238E27FC236}">
                    <a16:creationId xmlns:a16="http://schemas.microsoft.com/office/drawing/2014/main" id="{3D57D7C3-5170-15E1-FB60-E138E23972E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3758" y="5790518"/>
                <a:ext cx="43524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00" name="Ink 1199">
                <a:extLst>
                  <a:ext uri="{FF2B5EF4-FFF2-40B4-BE49-F238E27FC236}">
                    <a16:creationId xmlns:a16="http://schemas.microsoft.com/office/drawing/2014/main" id="{1B56239C-FD3B-618B-7BAE-F43ECDA3749B}"/>
                  </a:ext>
                </a:extLst>
              </p14:cNvPr>
              <p14:cNvContentPartPr/>
              <p14:nvPr/>
            </p14:nvContentPartPr>
            <p14:xfrm>
              <a:off x="5817878" y="4688918"/>
              <a:ext cx="22320" cy="403200"/>
            </p14:xfrm>
          </p:contentPart>
        </mc:Choice>
        <mc:Fallback>
          <p:pic>
            <p:nvPicPr>
              <p:cNvPr id="1200" name="Ink 1199">
                <a:extLst>
                  <a:ext uri="{FF2B5EF4-FFF2-40B4-BE49-F238E27FC236}">
                    <a16:creationId xmlns:a16="http://schemas.microsoft.com/office/drawing/2014/main" id="{1B56239C-FD3B-618B-7BAE-F43ECDA374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00238" y="4670918"/>
                <a:ext cx="5796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16" name="Ink 1115">
                <a:extLst>
                  <a:ext uri="{FF2B5EF4-FFF2-40B4-BE49-F238E27FC236}">
                    <a16:creationId xmlns:a16="http://schemas.microsoft.com/office/drawing/2014/main" id="{3086800E-6398-0B22-0F59-806B37B23216}"/>
                  </a:ext>
                </a:extLst>
              </p14:cNvPr>
              <p14:cNvContentPartPr/>
              <p14:nvPr/>
            </p14:nvContentPartPr>
            <p14:xfrm>
              <a:off x="2420918" y="3533678"/>
              <a:ext cx="436680" cy="9720"/>
            </p14:xfrm>
          </p:contentPart>
        </mc:Choice>
        <mc:Fallback>
          <p:pic>
            <p:nvPicPr>
              <p:cNvPr id="1116" name="Ink 1115">
                <a:extLst>
                  <a:ext uri="{FF2B5EF4-FFF2-40B4-BE49-F238E27FC236}">
                    <a16:creationId xmlns:a16="http://schemas.microsoft.com/office/drawing/2014/main" id="{3086800E-6398-0B22-0F59-806B37B232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03278" y="3516038"/>
                <a:ext cx="4723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17" name="Ink 1116">
                <a:extLst>
                  <a:ext uri="{FF2B5EF4-FFF2-40B4-BE49-F238E27FC236}">
                    <a16:creationId xmlns:a16="http://schemas.microsoft.com/office/drawing/2014/main" id="{05BAC9B2-97CF-5D2E-8339-2C8DF6CFE2E1}"/>
                  </a:ext>
                </a:extLst>
              </p14:cNvPr>
              <p14:cNvContentPartPr/>
              <p14:nvPr/>
            </p14:nvContentPartPr>
            <p14:xfrm>
              <a:off x="2326958" y="3418478"/>
              <a:ext cx="182160" cy="279000"/>
            </p14:xfrm>
          </p:contentPart>
        </mc:Choice>
        <mc:Fallback>
          <p:pic>
            <p:nvPicPr>
              <p:cNvPr id="1117" name="Ink 1116">
                <a:extLst>
                  <a:ext uri="{FF2B5EF4-FFF2-40B4-BE49-F238E27FC236}">
                    <a16:creationId xmlns:a16="http://schemas.microsoft.com/office/drawing/2014/main" id="{05BAC9B2-97CF-5D2E-8339-2C8DF6CFE2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09318" y="3400838"/>
                <a:ext cx="2178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26" name="Ink 1125">
                <a:extLst>
                  <a:ext uri="{FF2B5EF4-FFF2-40B4-BE49-F238E27FC236}">
                    <a16:creationId xmlns:a16="http://schemas.microsoft.com/office/drawing/2014/main" id="{AB94A78F-4C6F-6E94-AC53-3503C2718197}"/>
                  </a:ext>
                </a:extLst>
              </p14:cNvPr>
              <p14:cNvContentPartPr/>
              <p14:nvPr/>
            </p14:nvContentPartPr>
            <p14:xfrm>
              <a:off x="5420078" y="261638"/>
              <a:ext cx="417600" cy="517680"/>
            </p14:xfrm>
          </p:contentPart>
        </mc:Choice>
        <mc:Fallback>
          <p:pic>
            <p:nvPicPr>
              <p:cNvPr id="1126" name="Ink 1125">
                <a:extLst>
                  <a:ext uri="{FF2B5EF4-FFF2-40B4-BE49-F238E27FC236}">
                    <a16:creationId xmlns:a16="http://schemas.microsoft.com/office/drawing/2014/main" id="{AB94A78F-4C6F-6E94-AC53-3503C271819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02438" y="243998"/>
                <a:ext cx="45324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27" name="Ink 1126">
                <a:extLst>
                  <a:ext uri="{FF2B5EF4-FFF2-40B4-BE49-F238E27FC236}">
                    <a16:creationId xmlns:a16="http://schemas.microsoft.com/office/drawing/2014/main" id="{D74C9F20-4B3E-C6A6-F339-BCC3E0016282}"/>
                  </a:ext>
                </a:extLst>
              </p14:cNvPr>
              <p14:cNvContentPartPr/>
              <p14:nvPr/>
            </p14:nvContentPartPr>
            <p14:xfrm>
              <a:off x="5912198" y="519038"/>
              <a:ext cx="305640" cy="305280"/>
            </p14:xfrm>
          </p:contentPart>
        </mc:Choice>
        <mc:Fallback>
          <p:pic>
            <p:nvPicPr>
              <p:cNvPr id="1127" name="Ink 1126">
                <a:extLst>
                  <a:ext uri="{FF2B5EF4-FFF2-40B4-BE49-F238E27FC236}">
                    <a16:creationId xmlns:a16="http://schemas.microsoft.com/office/drawing/2014/main" id="{D74C9F20-4B3E-C6A6-F339-BCC3E001628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94558" y="501038"/>
                <a:ext cx="34128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28" name="Ink 1127">
                <a:extLst>
                  <a:ext uri="{FF2B5EF4-FFF2-40B4-BE49-F238E27FC236}">
                    <a16:creationId xmlns:a16="http://schemas.microsoft.com/office/drawing/2014/main" id="{E98AB158-B0A0-5FEB-4446-04F034340B15}"/>
                  </a:ext>
                </a:extLst>
              </p14:cNvPr>
              <p14:cNvContentPartPr/>
              <p14:nvPr/>
            </p14:nvContentPartPr>
            <p14:xfrm>
              <a:off x="6285518" y="369998"/>
              <a:ext cx="236520" cy="410760"/>
            </p14:xfrm>
          </p:contentPart>
        </mc:Choice>
        <mc:Fallback>
          <p:pic>
            <p:nvPicPr>
              <p:cNvPr id="1128" name="Ink 1127">
                <a:extLst>
                  <a:ext uri="{FF2B5EF4-FFF2-40B4-BE49-F238E27FC236}">
                    <a16:creationId xmlns:a16="http://schemas.microsoft.com/office/drawing/2014/main" id="{E98AB158-B0A0-5FEB-4446-04F034340B1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67518" y="352358"/>
                <a:ext cx="27216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29" name="Ink 1128">
                <a:extLst>
                  <a:ext uri="{FF2B5EF4-FFF2-40B4-BE49-F238E27FC236}">
                    <a16:creationId xmlns:a16="http://schemas.microsoft.com/office/drawing/2014/main" id="{7F69C30C-96C2-0445-0536-C7B7F8F66938}"/>
                  </a:ext>
                </a:extLst>
              </p14:cNvPr>
              <p14:cNvContentPartPr/>
              <p14:nvPr/>
            </p14:nvContentPartPr>
            <p14:xfrm>
              <a:off x="7086518" y="456758"/>
              <a:ext cx="18720" cy="326520"/>
            </p14:xfrm>
          </p:contentPart>
        </mc:Choice>
        <mc:Fallback>
          <p:pic>
            <p:nvPicPr>
              <p:cNvPr id="1129" name="Ink 1128">
                <a:extLst>
                  <a:ext uri="{FF2B5EF4-FFF2-40B4-BE49-F238E27FC236}">
                    <a16:creationId xmlns:a16="http://schemas.microsoft.com/office/drawing/2014/main" id="{7F69C30C-96C2-0445-0536-C7B7F8F6693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68878" y="439118"/>
                <a:ext cx="5436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30" name="Ink 1129">
                <a:extLst>
                  <a:ext uri="{FF2B5EF4-FFF2-40B4-BE49-F238E27FC236}">
                    <a16:creationId xmlns:a16="http://schemas.microsoft.com/office/drawing/2014/main" id="{1C3E461D-6471-F7B2-945B-9120215B7C5D}"/>
                  </a:ext>
                </a:extLst>
              </p14:cNvPr>
              <p14:cNvContentPartPr/>
              <p14:nvPr/>
            </p14:nvContentPartPr>
            <p14:xfrm>
              <a:off x="6795638" y="633158"/>
              <a:ext cx="408960" cy="22680"/>
            </p14:xfrm>
          </p:contentPart>
        </mc:Choice>
        <mc:Fallback>
          <p:pic>
            <p:nvPicPr>
              <p:cNvPr id="1130" name="Ink 1129">
                <a:extLst>
                  <a:ext uri="{FF2B5EF4-FFF2-40B4-BE49-F238E27FC236}">
                    <a16:creationId xmlns:a16="http://schemas.microsoft.com/office/drawing/2014/main" id="{1C3E461D-6471-F7B2-945B-9120215B7C5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77638" y="615158"/>
                <a:ext cx="4446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31" name="Ink 1130">
                <a:extLst>
                  <a:ext uri="{FF2B5EF4-FFF2-40B4-BE49-F238E27FC236}">
                    <a16:creationId xmlns:a16="http://schemas.microsoft.com/office/drawing/2014/main" id="{87B8D31D-D573-65EF-22FD-A324E8746A4B}"/>
                  </a:ext>
                </a:extLst>
              </p14:cNvPr>
              <p14:cNvContentPartPr/>
              <p14:nvPr/>
            </p14:nvContentPartPr>
            <p14:xfrm>
              <a:off x="7190198" y="589958"/>
              <a:ext cx="369360" cy="378360"/>
            </p14:xfrm>
          </p:contentPart>
        </mc:Choice>
        <mc:Fallback>
          <p:pic>
            <p:nvPicPr>
              <p:cNvPr id="1131" name="Ink 1130">
                <a:extLst>
                  <a:ext uri="{FF2B5EF4-FFF2-40B4-BE49-F238E27FC236}">
                    <a16:creationId xmlns:a16="http://schemas.microsoft.com/office/drawing/2014/main" id="{87B8D31D-D573-65EF-22FD-A324E8746A4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72198" y="572318"/>
                <a:ext cx="40500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32" name="Ink 1131">
                <a:extLst>
                  <a:ext uri="{FF2B5EF4-FFF2-40B4-BE49-F238E27FC236}">
                    <a16:creationId xmlns:a16="http://schemas.microsoft.com/office/drawing/2014/main" id="{5F9CB646-D187-50C2-1C12-25855E60B763}"/>
                  </a:ext>
                </a:extLst>
              </p14:cNvPr>
              <p14:cNvContentPartPr/>
              <p14:nvPr/>
            </p14:nvContentPartPr>
            <p14:xfrm>
              <a:off x="7604558" y="596078"/>
              <a:ext cx="860400" cy="537480"/>
            </p14:xfrm>
          </p:contentPart>
        </mc:Choice>
        <mc:Fallback>
          <p:pic>
            <p:nvPicPr>
              <p:cNvPr id="1132" name="Ink 1131">
                <a:extLst>
                  <a:ext uri="{FF2B5EF4-FFF2-40B4-BE49-F238E27FC236}">
                    <a16:creationId xmlns:a16="http://schemas.microsoft.com/office/drawing/2014/main" id="{5F9CB646-D187-50C2-1C12-25855E60B76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86918" y="578078"/>
                <a:ext cx="89604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33" name="Ink 1132">
                <a:extLst>
                  <a:ext uri="{FF2B5EF4-FFF2-40B4-BE49-F238E27FC236}">
                    <a16:creationId xmlns:a16="http://schemas.microsoft.com/office/drawing/2014/main" id="{9E3529C3-0736-733F-1D12-2E77FF26F578}"/>
                  </a:ext>
                </a:extLst>
              </p14:cNvPr>
              <p14:cNvContentPartPr/>
              <p14:nvPr/>
            </p14:nvContentPartPr>
            <p14:xfrm>
              <a:off x="8364518" y="924038"/>
              <a:ext cx="503640" cy="11520"/>
            </p14:xfrm>
          </p:contentPart>
        </mc:Choice>
        <mc:Fallback>
          <p:pic>
            <p:nvPicPr>
              <p:cNvPr id="1133" name="Ink 1132">
                <a:extLst>
                  <a:ext uri="{FF2B5EF4-FFF2-40B4-BE49-F238E27FC236}">
                    <a16:creationId xmlns:a16="http://schemas.microsoft.com/office/drawing/2014/main" id="{9E3529C3-0736-733F-1D12-2E77FF26F57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46518" y="906038"/>
                <a:ext cx="5392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34" name="Ink 1133">
                <a:extLst>
                  <a:ext uri="{FF2B5EF4-FFF2-40B4-BE49-F238E27FC236}">
                    <a16:creationId xmlns:a16="http://schemas.microsoft.com/office/drawing/2014/main" id="{543B59EC-23E2-FA0A-D54E-5D8A4B290D0C}"/>
                  </a:ext>
                </a:extLst>
              </p14:cNvPr>
              <p14:cNvContentPartPr/>
              <p14:nvPr/>
            </p14:nvContentPartPr>
            <p14:xfrm>
              <a:off x="8631278" y="810278"/>
              <a:ext cx="313200" cy="177840"/>
            </p14:xfrm>
          </p:contentPart>
        </mc:Choice>
        <mc:Fallback>
          <p:pic>
            <p:nvPicPr>
              <p:cNvPr id="1134" name="Ink 1133">
                <a:extLst>
                  <a:ext uri="{FF2B5EF4-FFF2-40B4-BE49-F238E27FC236}">
                    <a16:creationId xmlns:a16="http://schemas.microsoft.com/office/drawing/2014/main" id="{543B59EC-23E2-FA0A-D54E-5D8A4B290D0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613278" y="792638"/>
                <a:ext cx="3488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35" name="Ink 1134">
                <a:extLst>
                  <a:ext uri="{FF2B5EF4-FFF2-40B4-BE49-F238E27FC236}">
                    <a16:creationId xmlns:a16="http://schemas.microsoft.com/office/drawing/2014/main" id="{21496FDA-BBA2-D00C-63BA-7D6C5EFA7F1B}"/>
                  </a:ext>
                </a:extLst>
              </p14:cNvPr>
              <p14:cNvContentPartPr/>
              <p14:nvPr/>
            </p14:nvContentPartPr>
            <p14:xfrm>
              <a:off x="9107198" y="602558"/>
              <a:ext cx="370080" cy="490680"/>
            </p14:xfrm>
          </p:contentPart>
        </mc:Choice>
        <mc:Fallback>
          <p:pic>
            <p:nvPicPr>
              <p:cNvPr id="1135" name="Ink 1134">
                <a:extLst>
                  <a:ext uri="{FF2B5EF4-FFF2-40B4-BE49-F238E27FC236}">
                    <a16:creationId xmlns:a16="http://schemas.microsoft.com/office/drawing/2014/main" id="{21496FDA-BBA2-D00C-63BA-7D6C5EFA7F1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89198" y="584918"/>
                <a:ext cx="40572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36" name="Ink 1135">
                <a:extLst>
                  <a:ext uri="{FF2B5EF4-FFF2-40B4-BE49-F238E27FC236}">
                    <a16:creationId xmlns:a16="http://schemas.microsoft.com/office/drawing/2014/main" id="{4E4142EB-F26E-0F24-939C-90CB7D14E832}"/>
                  </a:ext>
                </a:extLst>
              </p14:cNvPr>
              <p14:cNvContentPartPr/>
              <p14:nvPr/>
            </p14:nvContentPartPr>
            <p14:xfrm>
              <a:off x="9704438" y="664838"/>
              <a:ext cx="156600" cy="514440"/>
            </p14:xfrm>
          </p:contentPart>
        </mc:Choice>
        <mc:Fallback>
          <p:pic>
            <p:nvPicPr>
              <p:cNvPr id="1136" name="Ink 1135">
                <a:extLst>
                  <a:ext uri="{FF2B5EF4-FFF2-40B4-BE49-F238E27FC236}">
                    <a16:creationId xmlns:a16="http://schemas.microsoft.com/office/drawing/2014/main" id="{4E4142EB-F26E-0F24-939C-90CB7D14E83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86798" y="647198"/>
                <a:ext cx="19224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37" name="Ink 1136">
                <a:extLst>
                  <a:ext uri="{FF2B5EF4-FFF2-40B4-BE49-F238E27FC236}">
                    <a16:creationId xmlns:a16="http://schemas.microsoft.com/office/drawing/2014/main" id="{87F2BD52-9A73-1783-E061-17D9EA5DBED8}"/>
                  </a:ext>
                </a:extLst>
              </p14:cNvPr>
              <p14:cNvContentPartPr/>
              <p14:nvPr/>
            </p14:nvContentPartPr>
            <p14:xfrm>
              <a:off x="9870758" y="882638"/>
              <a:ext cx="721800" cy="346320"/>
            </p14:xfrm>
          </p:contentPart>
        </mc:Choice>
        <mc:Fallback>
          <p:pic>
            <p:nvPicPr>
              <p:cNvPr id="1137" name="Ink 1136">
                <a:extLst>
                  <a:ext uri="{FF2B5EF4-FFF2-40B4-BE49-F238E27FC236}">
                    <a16:creationId xmlns:a16="http://schemas.microsoft.com/office/drawing/2014/main" id="{87F2BD52-9A73-1783-E061-17D9EA5DBED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852758" y="864638"/>
                <a:ext cx="75744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38" name="Ink 1137">
                <a:extLst>
                  <a:ext uri="{FF2B5EF4-FFF2-40B4-BE49-F238E27FC236}">
                    <a16:creationId xmlns:a16="http://schemas.microsoft.com/office/drawing/2014/main" id="{A9E745AA-FA9E-CB4B-A095-1E265C7C8E0C}"/>
                  </a:ext>
                </a:extLst>
              </p14:cNvPr>
              <p14:cNvContentPartPr/>
              <p14:nvPr/>
            </p14:nvContentPartPr>
            <p14:xfrm>
              <a:off x="10941758" y="799838"/>
              <a:ext cx="43200" cy="322920"/>
            </p14:xfrm>
          </p:contentPart>
        </mc:Choice>
        <mc:Fallback>
          <p:pic>
            <p:nvPicPr>
              <p:cNvPr id="1138" name="Ink 1137">
                <a:extLst>
                  <a:ext uri="{FF2B5EF4-FFF2-40B4-BE49-F238E27FC236}">
                    <a16:creationId xmlns:a16="http://schemas.microsoft.com/office/drawing/2014/main" id="{A9E745AA-FA9E-CB4B-A095-1E265C7C8E0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923758" y="782198"/>
                <a:ext cx="7884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39" name="Ink 1138">
                <a:extLst>
                  <a:ext uri="{FF2B5EF4-FFF2-40B4-BE49-F238E27FC236}">
                    <a16:creationId xmlns:a16="http://schemas.microsoft.com/office/drawing/2014/main" id="{CC7E556A-688B-B78A-11D9-B55C4C66FF96}"/>
                  </a:ext>
                </a:extLst>
              </p14:cNvPr>
              <p14:cNvContentPartPr/>
              <p14:nvPr/>
            </p14:nvContentPartPr>
            <p14:xfrm>
              <a:off x="10712798" y="934838"/>
              <a:ext cx="429120" cy="79920"/>
            </p14:xfrm>
          </p:contentPart>
        </mc:Choice>
        <mc:Fallback>
          <p:pic>
            <p:nvPicPr>
              <p:cNvPr id="1139" name="Ink 1138">
                <a:extLst>
                  <a:ext uri="{FF2B5EF4-FFF2-40B4-BE49-F238E27FC236}">
                    <a16:creationId xmlns:a16="http://schemas.microsoft.com/office/drawing/2014/main" id="{CC7E556A-688B-B78A-11D9-B55C4C66FF9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695158" y="917198"/>
                <a:ext cx="4647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40" name="Ink 1139">
                <a:extLst>
                  <a:ext uri="{FF2B5EF4-FFF2-40B4-BE49-F238E27FC236}">
                    <a16:creationId xmlns:a16="http://schemas.microsoft.com/office/drawing/2014/main" id="{FEF525DD-074C-D78D-0A58-8DE7AA6B1F3C}"/>
                  </a:ext>
                </a:extLst>
              </p14:cNvPr>
              <p14:cNvContentPartPr/>
              <p14:nvPr/>
            </p14:nvContentPartPr>
            <p14:xfrm>
              <a:off x="11097278" y="870758"/>
              <a:ext cx="326520" cy="253080"/>
            </p14:xfrm>
          </p:contentPart>
        </mc:Choice>
        <mc:Fallback>
          <p:pic>
            <p:nvPicPr>
              <p:cNvPr id="1140" name="Ink 1139">
                <a:extLst>
                  <a:ext uri="{FF2B5EF4-FFF2-40B4-BE49-F238E27FC236}">
                    <a16:creationId xmlns:a16="http://schemas.microsoft.com/office/drawing/2014/main" id="{FEF525DD-074C-D78D-0A58-8DE7AA6B1F3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079638" y="853118"/>
                <a:ext cx="3621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41" name="Ink 1140">
                <a:extLst>
                  <a:ext uri="{FF2B5EF4-FFF2-40B4-BE49-F238E27FC236}">
                    <a16:creationId xmlns:a16="http://schemas.microsoft.com/office/drawing/2014/main" id="{4002591E-7143-0B9E-1267-87D0C562D857}"/>
                  </a:ext>
                </a:extLst>
              </p14:cNvPr>
              <p14:cNvContentPartPr/>
              <p14:nvPr/>
            </p14:nvContentPartPr>
            <p14:xfrm>
              <a:off x="11419478" y="904238"/>
              <a:ext cx="748080" cy="279360"/>
            </p14:xfrm>
          </p:contentPart>
        </mc:Choice>
        <mc:Fallback>
          <p:pic>
            <p:nvPicPr>
              <p:cNvPr id="1141" name="Ink 1140">
                <a:extLst>
                  <a:ext uri="{FF2B5EF4-FFF2-40B4-BE49-F238E27FC236}">
                    <a16:creationId xmlns:a16="http://schemas.microsoft.com/office/drawing/2014/main" id="{4002591E-7143-0B9E-1267-87D0C562D85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401478" y="886238"/>
                <a:ext cx="78372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43" name="Ink 1142">
                <a:extLst>
                  <a:ext uri="{FF2B5EF4-FFF2-40B4-BE49-F238E27FC236}">
                    <a16:creationId xmlns:a16="http://schemas.microsoft.com/office/drawing/2014/main" id="{156ED2B0-245F-67F3-2160-27B32DE77782}"/>
                  </a:ext>
                </a:extLst>
              </p14:cNvPr>
              <p14:cNvContentPartPr/>
              <p14:nvPr/>
            </p14:nvContentPartPr>
            <p14:xfrm>
              <a:off x="5642198" y="945278"/>
              <a:ext cx="2354400" cy="167040"/>
            </p14:xfrm>
          </p:contentPart>
        </mc:Choice>
        <mc:Fallback>
          <p:pic>
            <p:nvPicPr>
              <p:cNvPr id="1143" name="Ink 1142">
                <a:extLst>
                  <a:ext uri="{FF2B5EF4-FFF2-40B4-BE49-F238E27FC236}">
                    <a16:creationId xmlns:a16="http://schemas.microsoft.com/office/drawing/2014/main" id="{156ED2B0-245F-67F3-2160-27B32DE7778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624558" y="927638"/>
                <a:ext cx="23900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51" name="Ink 1150">
                <a:extLst>
                  <a:ext uri="{FF2B5EF4-FFF2-40B4-BE49-F238E27FC236}">
                    <a16:creationId xmlns:a16="http://schemas.microsoft.com/office/drawing/2014/main" id="{ECD9A38D-9421-8C40-2F63-E5442B952CB2}"/>
                  </a:ext>
                </a:extLst>
              </p14:cNvPr>
              <p14:cNvContentPartPr/>
              <p14:nvPr/>
            </p14:nvContentPartPr>
            <p14:xfrm>
              <a:off x="6045758" y="1525598"/>
              <a:ext cx="916200" cy="636480"/>
            </p14:xfrm>
          </p:contentPart>
        </mc:Choice>
        <mc:Fallback>
          <p:pic>
            <p:nvPicPr>
              <p:cNvPr id="1151" name="Ink 1150">
                <a:extLst>
                  <a:ext uri="{FF2B5EF4-FFF2-40B4-BE49-F238E27FC236}">
                    <a16:creationId xmlns:a16="http://schemas.microsoft.com/office/drawing/2014/main" id="{ECD9A38D-9421-8C40-2F63-E5442B952CB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028118" y="1507598"/>
                <a:ext cx="95184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52" name="Ink 1151">
                <a:extLst>
                  <a:ext uri="{FF2B5EF4-FFF2-40B4-BE49-F238E27FC236}">
                    <a16:creationId xmlns:a16="http://schemas.microsoft.com/office/drawing/2014/main" id="{82B43F3D-82C3-1B52-CF94-36E180A878F9}"/>
                  </a:ext>
                </a:extLst>
              </p14:cNvPr>
              <p14:cNvContentPartPr/>
              <p14:nvPr/>
            </p14:nvContentPartPr>
            <p14:xfrm>
              <a:off x="6672878" y="1881278"/>
              <a:ext cx="765360" cy="397080"/>
            </p14:xfrm>
          </p:contentPart>
        </mc:Choice>
        <mc:Fallback>
          <p:pic>
            <p:nvPicPr>
              <p:cNvPr id="1152" name="Ink 1151">
                <a:extLst>
                  <a:ext uri="{FF2B5EF4-FFF2-40B4-BE49-F238E27FC236}">
                    <a16:creationId xmlns:a16="http://schemas.microsoft.com/office/drawing/2014/main" id="{82B43F3D-82C3-1B52-CF94-36E180A878F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655238" y="1863278"/>
                <a:ext cx="80100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54" name="Ink 1153">
                <a:extLst>
                  <a:ext uri="{FF2B5EF4-FFF2-40B4-BE49-F238E27FC236}">
                    <a16:creationId xmlns:a16="http://schemas.microsoft.com/office/drawing/2014/main" id="{8B74359B-DEA1-EE67-7FBC-D418ABF77398}"/>
                  </a:ext>
                </a:extLst>
              </p14:cNvPr>
              <p14:cNvContentPartPr/>
              <p14:nvPr/>
            </p14:nvContentPartPr>
            <p14:xfrm>
              <a:off x="7397198" y="1983518"/>
              <a:ext cx="552240" cy="391680"/>
            </p14:xfrm>
          </p:contentPart>
        </mc:Choice>
        <mc:Fallback>
          <p:pic>
            <p:nvPicPr>
              <p:cNvPr id="1154" name="Ink 1153">
                <a:extLst>
                  <a:ext uri="{FF2B5EF4-FFF2-40B4-BE49-F238E27FC236}">
                    <a16:creationId xmlns:a16="http://schemas.microsoft.com/office/drawing/2014/main" id="{8B74359B-DEA1-EE67-7FBC-D418ABF7739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379198" y="1965518"/>
                <a:ext cx="58788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55" name="Ink 1154">
                <a:extLst>
                  <a:ext uri="{FF2B5EF4-FFF2-40B4-BE49-F238E27FC236}">
                    <a16:creationId xmlns:a16="http://schemas.microsoft.com/office/drawing/2014/main" id="{5A18E20D-AE92-5630-4CB9-5DAFC9DE21BF}"/>
                  </a:ext>
                </a:extLst>
              </p14:cNvPr>
              <p14:cNvContentPartPr/>
              <p14:nvPr/>
            </p14:nvContentPartPr>
            <p14:xfrm>
              <a:off x="7927478" y="2079998"/>
              <a:ext cx="561960" cy="352440"/>
            </p14:xfrm>
          </p:contentPart>
        </mc:Choice>
        <mc:Fallback>
          <p:pic>
            <p:nvPicPr>
              <p:cNvPr id="1155" name="Ink 1154">
                <a:extLst>
                  <a:ext uri="{FF2B5EF4-FFF2-40B4-BE49-F238E27FC236}">
                    <a16:creationId xmlns:a16="http://schemas.microsoft.com/office/drawing/2014/main" id="{5A18E20D-AE92-5630-4CB9-5DAFC9DE21B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09838" y="2062358"/>
                <a:ext cx="59760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56" name="Ink 1155">
                <a:extLst>
                  <a:ext uri="{FF2B5EF4-FFF2-40B4-BE49-F238E27FC236}">
                    <a16:creationId xmlns:a16="http://schemas.microsoft.com/office/drawing/2014/main" id="{633A4841-C217-7DB2-C027-E1BC49CC6B9F}"/>
                  </a:ext>
                </a:extLst>
              </p14:cNvPr>
              <p14:cNvContentPartPr/>
              <p14:nvPr/>
            </p14:nvContentPartPr>
            <p14:xfrm>
              <a:off x="8302238" y="1977038"/>
              <a:ext cx="1593360" cy="1006560"/>
            </p14:xfrm>
          </p:contentPart>
        </mc:Choice>
        <mc:Fallback>
          <p:pic>
            <p:nvPicPr>
              <p:cNvPr id="1156" name="Ink 1155">
                <a:extLst>
                  <a:ext uri="{FF2B5EF4-FFF2-40B4-BE49-F238E27FC236}">
                    <a16:creationId xmlns:a16="http://schemas.microsoft.com/office/drawing/2014/main" id="{633A4841-C217-7DB2-C027-E1BC49CC6B9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284238" y="1959398"/>
                <a:ext cx="1629000" cy="10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57" name="Ink 1156">
                <a:extLst>
                  <a:ext uri="{FF2B5EF4-FFF2-40B4-BE49-F238E27FC236}">
                    <a16:creationId xmlns:a16="http://schemas.microsoft.com/office/drawing/2014/main" id="{A1F28DBA-8B38-0027-4563-B8185493F4DE}"/>
                  </a:ext>
                </a:extLst>
              </p14:cNvPr>
              <p14:cNvContentPartPr/>
              <p14:nvPr/>
            </p14:nvContentPartPr>
            <p14:xfrm>
              <a:off x="5829398" y="1246238"/>
              <a:ext cx="4477680" cy="1654200"/>
            </p14:xfrm>
          </p:contentPart>
        </mc:Choice>
        <mc:Fallback>
          <p:pic>
            <p:nvPicPr>
              <p:cNvPr id="1157" name="Ink 1156">
                <a:extLst>
                  <a:ext uri="{FF2B5EF4-FFF2-40B4-BE49-F238E27FC236}">
                    <a16:creationId xmlns:a16="http://schemas.microsoft.com/office/drawing/2014/main" id="{A1F28DBA-8B38-0027-4563-B8185493F4D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11398" y="1228238"/>
                <a:ext cx="4513320" cy="16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59" name="Ink 1158">
                <a:extLst>
                  <a:ext uri="{FF2B5EF4-FFF2-40B4-BE49-F238E27FC236}">
                    <a16:creationId xmlns:a16="http://schemas.microsoft.com/office/drawing/2014/main" id="{E1910AC6-EF80-3F4C-BE85-C33972F4FB51}"/>
                  </a:ext>
                </a:extLst>
              </p14:cNvPr>
              <p14:cNvContentPartPr/>
              <p14:nvPr/>
            </p14:nvContentPartPr>
            <p14:xfrm>
              <a:off x="7585478" y="2867678"/>
              <a:ext cx="360" cy="460800"/>
            </p14:xfrm>
          </p:contentPart>
        </mc:Choice>
        <mc:Fallback>
          <p:pic>
            <p:nvPicPr>
              <p:cNvPr id="1159" name="Ink 1158">
                <a:extLst>
                  <a:ext uri="{FF2B5EF4-FFF2-40B4-BE49-F238E27FC236}">
                    <a16:creationId xmlns:a16="http://schemas.microsoft.com/office/drawing/2014/main" id="{E1910AC6-EF80-3F4C-BE85-C33972F4FB5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567478" y="2850038"/>
                <a:ext cx="3600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60" name="Ink 1159">
                <a:extLst>
                  <a:ext uri="{FF2B5EF4-FFF2-40B4-BE49-F238E27FC236}">
                    <a16:creationId xmlns:a16="http://schemas.microsoft.com/office/drawing/2014/main" id="{3B598375-BF07-C3BA-BE03-68755D0D43B8}"/>
                  </a:ext>
                </a:extLst>
              </p14:cNvPr>
              <p14:cNvContentPartPr/>
              <p14:nvPr/>
            </p14:nvContentPartPr>
            <p14:xfrm>
              <a:off x="7418798" y="3074318"/>
              <a:ext cx="330840" cy="290520"/>
            </p14:xfrm>
          </p:contentPart>
        </mc:Choice>
        <mc:Fallback>
          <p:pic>
            <p:nvPicPr>
              <p:cNvPr id="1160" name="Ink 1159">
                <a:extLst>
                  <a:ext uri="{FF2B5EF4-FFF2-40B4-BE49-F238E27FC236}">
                    <a16:creationId xmlns:a16="http://schemas.microsoft.com/office/drawing/2014/main" id="{3B598375-BF07-C3BA-BE03-68755D0D43B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401158" y="3056678"/>
                <a:ext cx="3664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44" name="Ink 1243">
                <a:extLst>
                  <a:ext uri="{FF2B5EF4-FFF2-40B4-BE49-F238E27FC236}">
                    <a16:creationId xmlns:a16="http://schemas.microsoft.com/office/drawing/2014/main" id="{AE4A4416-6099-00C0-1304-87540396155F}"/>
                  </a:ext>
                </a:extLst>
              </p14:cNvPr>
              <p14:cNvContentPartPr/>
              <p14:nvPr/>
            </p14:nvContentPartPr>
            <p14:xfrm>
              <a:off x="4820318" y="5598998"/>
              <a:ext cx="2277000" cy="885600"/>
            </p14:xfrm>
          </p:contentPart>
        </mc:Choice>
        <mc:Fallback>
          <p:pic>
            <p:nvPicPr>
              <p:cNvPr id="1244" name="Ink 1243">
                <a:extLst>
                  <a:ext uri="{FF2B5EF4-FFF2-40B4-BE49-F238E27FC236}">
                    <a16:creationId xmlns:a16="http://schemas.microsoft.com/office/drawing/2014/main" id="{AE4A4416-6099-00C0-1304-87540396155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802678" y="5581358"/>
                <a:ext cx="2312640" cy="9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7" name="Group 1246">
            <a:extLst>
              <a:ext uri="{FF2B5EF4-FFF2-40B4-BE49-F238E27FC236}">
                <a16:creationId xmlns:a16="http://schemas.microsoft.com/office/drawing/2014/main" id="{9B7855C6-82EE-0A91-2C77-08FBDE504D92}"/>
              </a:ext>
            </a:extLst>
          </p:cNvPr>
          <p:cNvGrpSpPr/>
          <p:nvPr/>
        </p:nvGrpSpPr>
        <p:grpSpPr>
          <a:xfrm>
            <a:off x="317798" y="3779558"/>
            <a:ext cx="11123280" cy="2943720"/>
            <a:chOff x="317798" y="3779558"/>
            <a:chExt cx="11123280" cy="29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249B5F-7049-9FCA-ABB3-A094324178FE}"/>
                    </a:ext>
                  </a:extLst>
                </p14:cNvPr>
                <p14:cNvContentPartPr/>
                <p14:nvPr/>
              </p14:nvContentPartPr>
              <p14:xfrm>
                <a:off x="317798" y="3779558"/>
                <a:ext cx="744840" cy="768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249B5F-7049-9FCA-ABB3-A094324178F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0158" y="3761918"/>
                  <a:ext cx="780480" cy="80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EE4D7E6-780F-5689-1DFD-247F17F0F8F4}"/>
                    </a:ext>
                  </a:extLst>
                </p14:cNvPr>
                <p14:cNvContentPartPr/>
                <p14:nvPr/>
              </p14:nvContentPartPr>
              <p14:xfrm>
                <a:off x="1516598" y="3906998"/>
                <a:ext cx="44280" cy="419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EE4D7E6-780F-5689-1DFD-247F17F0F8F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98958" y="3888998"/>
                  <a:ext cx="7992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ADC6DE9-8391-25F6-1BB5-14A1B593C691}"/>
                    </a:ext>
                  </a:extLst>
                </p14:cNvPr>
                <p14:cNvContentPartPr/>
                <p14:nvPr/>
              </p14:nvContentPartPr>
              <p14:xfrm>
                <a:off x="1246598" y="3782438"/>
                <a:ext cx="608400" cy="60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ADC6DE9-8391-25F6-1BB5-14A1B593C69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28958" y="3764438"/>
                  <a:ext cx="6440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3B9E5CF-DFD8-DC33-3B10-948F770E1EC7}"/>
                    </a:ext>
                  </a:extLst>
                </p14:cNvPr>
                <p14:cNvContentPartPr/>
                <p14:nvPr/>
              </p14:nvContentPartPr>
              <p14:xfrm>
                <a:off x="1184318" y="4281038"/>
                <a:ext cx="710280" cy="69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3B9E5CF-DFD8-DC33-3B10-948F770E1EC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66678" y="4263398"/>
                  <a:ext cx="745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2F115286-D20B-9401-B5A8-E3FD16AFCACB}"/>
                    </a:ext>
                  </a:extLst>
                </p14:cNvPr>
                <p14:cNvContentPartPr/>
                <p14:nvPr/>
              </p14:nvContentPartPr>
              <p14:xfrm>
                <a:off x="2024918" y="3842918"/>
                <a:ext cx="284760" cy="384480"/>
              </p14:xfrm>
            </p:contentPart>
          </mc:Choice>
          <mc:Fallback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2F115286-D20B-9401-B5A8-E3FD16AFCAC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07278" y="3824918"/>
                  <a:ext cx="32040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522E80D8-8793-1019-A0D7-BA19218E0DCE}"/>
                    </a:ext>
                  </a:extLst>
                </p14:cNvPr>
                <p14:cNvContentPartPr/>
                <p14:nvPr/>
              </p14:nvContentPartPr>
              <p14:xfrm>
                <a:off x="2615318" y="4301558"/>
                <a:ext cx="107280" cy="194040"/>
              </p14:xfrm>
            </p:contentPart>
          </mc:Choice>
          <mc:Fallback>
            <p:pic>
              <p:nvPicPr>
                <p:cNvPr id="1053" name="Ink 1052">
                  <a:extLst>
                    <a:ext uri="{FF2B5EF4-FFF2-40B4-BE49-F238E27FC236}">
                      <a16:creationId xmlns:a16="http://schemas.microsoft.com/office/drawing/2014/main" id="{522E80D8-8793-1019-A0D7-BA19218E0DC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97678" y="4283918"/>
                  <a:ext cx="1429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444FF747-7981-23FA-820E-E4C4A62062DD}"/>
                    </a:ext>
                  </a:extLst>
                </p14:cNvPr>
                <p14:cNvContentPartPr/>
                <p14:nvPr/>
              </p14:nvContentPartPr>
              <p14:xfrm>
                <a:off x="3158918" y="4071878"/>
                <a:ext cx="715320" cy="366120"/>
              </p14:xfrm>
            </p:contentPart>
          </mc:Choice>
          <mc:Fallback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444FF747-7981-23FA-820E-E4C4A62062D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40918" y="4054238"/>
                  <a:ext cx="7509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CB39D143-75EC-3ED8-68C3-36E676721615}"/>
                    </a:ext>
                  </a:extLst>
                </p14:cNvPr>
                <p14:cNvContentPartPr/>
                <p14:nvPr/>
              </p14:nvContentPartPr>
              <p14:xfrm>
                <a:off x="3709718" y="4024718"/>
                <a:ext cx="572760" cy="444960"/>
              </p14:xfrm>
            </p:contentPart>
          </mc:Choice>
          <mc:Fallback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CB39D143-75EC-3ED8-68C3-36E67672161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91718" y="4007078"/>
                  <a:ext cx="6084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88" name="Ink 1087">
                  <a:extLst>
                    <a:ext uri="{FF2B5EF4-FFF2-40B4-BE49-F238E27FC236}">
                      <a16:creationId xmlns:a16="http://schemas.microsoft.com/office/drawing/2014/main" id="{8ED74431-9E8D-5C64-E71C-89815548579E}"/>
                    </a:ext>
                  </a:extLst>
                </p14:cNvPr>
                <p14:cNvContentPartPr/>
                <p14:nvPr/>
              </p14:nvContentPartPr>
              <p14:xfrm>
                <a:off x="4342958" y="3917438"/>
                <a:ext cx="22680" cy="487080"/>
              </p14:xfrm>
            </p:contentPart>
          </mc:Choice>
          <mc:Fallback>
            <p:pic>
              <p:nvPicPr>
                <p:cNvPr id="1088" name="Ink 1087">
                  <a:extLst>
                    <a:ext uri="{FF2B5EF4-FFF2-40B4-BE49-F238E27FC236}">
                      <a16:creationId xmlns:a16="http://schemas.microsoft.com/office/drawing/2014/main" id="{8ED74431-9E8D-5C64-E71C-89815548579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24958" y="3899438"/>
                  <a:ext cx="583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11" name="Ink 1110">
                  <a:extLst>
                    <a:ext uri="{FF2B5EF4-FFF2-40B4-BE49-F238E27FC236}">
                      <a16:creationId xmlns:a16="http://schemas.microsoft.com/office/drawing/2014/main" id="{42F2DB26-EE52-0997-420C-AFF8F5540593}"/>
                    </a:ext>
                  </a:extLst>
                </p14:cNvPr>
                <p14:cNvContentPartPr/>
                <p14:nvPr/>
              </p14:nvContentPartPr>
              <p14:xfrm>
                <a:off x="4176998" y="4155398"/>
                <a:ext cx="622080" cy="42480"/>
              </p14:xfrm>
            </p:contentPart>
          </mc:Choice>
          <mc:Fallback>
            <p:pic>
              <p:nvPicPr>
                <p:cNvPr id="1111" name="Ink 1110">
                  <a:extLst>
                    <a:ext uri="{FF2B5EF4-FFF2-40B4-BE49-F238E27FC236}">
                      <a16:creationId xmlns:a16="http://schemas.microsoft.com/office/drawing/2014/main" id="{42F2DB26-EE52-0997-420C-AFF8F554059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58998" y="4137758"/>
                  <a:ext cx="6577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21" name="Ink 1120">
                  <a:extLst>
                    <a:ext uri="{FF2B5EF4-FFF2-40B4-BE49-F238E27FC236}">
                      <a16:creationId xmlns:a16="http://schemas.microsoft.com/office/drawing/2014/main" id="{460162F6-E09F-7E39-F973-F6FF98B99ED0}"/>
                    </a:ext>
                  </a:extLst>
                </p14:cNvPr>
                <p14:cNvContentPartPr/>
                <p14:nvPr/>
              </p14:nvContentPartPr>
              <p14:xfrm>
                <a:off x="1752398" y="4516838"/>
                <a:ext cx="222120" cy="180000"/>
              </p14:xfrm>
            </p:contentPart>
          </mc:Choice>
          <mc:Fallback>
            <p:pic>
              <p:nvPicPr>
                <p:cNvPr id="1121" name="Ink 1120">
                  <a:extLst>
                    <a:ext uri="{FF2B5EF4-FFF2-40B4-BE49-F238E27FC236}">
                      <a16:creationId xmlns:a16="http://schemas.microsoft.com/office/drawing/2014/main" id="{460162F6-E09F-7E39-F973-F6FF98B99ED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734758" y="4498838"/>
                  <a:ext cx="2577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22" name="Ink 1121">
                  <a:extLst>
                    <a:ext uri="{FF2B5EF4-FFF2-40B4-BE49-F238E27FC236}">
                      <a16:creationId xmlns:a16="http://schemas.microsoft.com/office/drawing/2014/main" id="{94A17F3F-754E-2154-9D8C-0C616C2EA788}"/>
                    </a:ext>
                  </a:extLst>
                </p14:cNvPr>
                <p14:cNvContentPartPr/>
                <p14:nvPr/>
              </p14:nvContentPartPr>
              <p14:xfrm>
                <a:off x="1631078" y="4383998"/>
                <a:ext cx="298800" cy="219600"/>
              </p14:xfrm>
            </p:contentPart>
          </mc:Choice>
          <mc:Fallback>
            <p:pic>
              <p:nvPicPr>
                <p:cNvPr id="1122" name="Ink 1121">
                  <a:extLst>
                    <a:ext uri="{FF2B5EF4-FFF2-40B4-BE49-F238E27FC236}">
                      <a16:creationId xmlns:a16="http://schemas.microsoft.com/office/drawing/2014/main" id="{94A17F3F-754E-2154-9D8C-0C616C2EA78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13438" y="4365998"/>
                  <a:ext cx="3344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62" name="Ink 1161">
                  <a:extLst>
                    <a:ext uri="{FF2B5EF4-FFF2-40B4-BE49-F238E27FC236}">
                      <a16:creationId xmlns:a16="http://schemas.microsoft.com/office/drawing/2014/main" id="{E9EB8522-1496-7E96-36FF-F8B4B1239032}"/>
                    </a:ext>
                  </a:extLst>
                </p14:cNvPr>
                <p14:cNvContentPartPr/>
                <p14:nvPr/>
              </p14:nvContentPartPr>
              <p14:xfrm>
                <a:off x="5704838" y="3869918"/>
                <a:ext cx="300240" cy="423360"/>
              </p14:xfrm>
            </p:contentPart>
          </mc:Choice>
          <mc:Fallback>
            <p:pic>
              <p:nvPicPr>
                <p:cNvPr id="1162" name="Ink 1161">
                  <a:extLst>
                    <a:ext uri="{FF2B5EF4-FFF2-40B4-BE49-F238E27FC236}">
                      <a16:creationId xmlns:a16="http://schemas.microsoft.com/office/drawing/2014/main" id="{E9EB8522-1496-7E96-36FF-F8B4B123903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86838" y="3851918"/>
                  <a:ext cx="33588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63" name="Ink 1162">
                  <a:extLst>
                    <a:ext uri="{FF2B5EF4-FFF2-40B4-BE49-F238E27FC236}">
                      <a16:creationId xmlns:a16="http://schemas.microsoft.com/office/drawing/2014/main" id="{47DED5CB-FAA3-7C03-F48E-B53DB0702960}"/>
                    </a:ext>
                  </a:extLst>
                </p14:cNvPr>
                <p14:cNvContentPartPr/>
                <p14:nvPr/>
              </p14:nvContentPartPr>
              <p14:xfrm>
                <a:off x="6015878" y="3969278"/>
                <a:ext cx="809280" cy="345240"/>
              </p14:xfrm>
            </p:contentPart>
          </mc:Choice>
          <mc:Fallback>
            <p:pic>
              <p:nvPicPr>
                <p:cNvPr id="1163" name="Ink 1162">
                  <a:extLst>
                    <a:ext uri="{FF2B5EF4-FFF2-40B4-BE49-F238E27FC236}">
                      <a16:creationId xmlns:a16="http://schemas.microsoft.com/office/drawing/2014/main" id="{47DED5CB-FAA3-7C03-F48E-B53DB070296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98238" y="3951638"/>
                  <a:ext cx="84492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165" name="Ink 1164">
                  <a:extLst>
                    <a:ext uri="{FF2B5EF4-FFF2-40B4-BE49-F238E27FC236}">
                      <a16:creationId xmlns:a16="http://schemas.microsoft.com/office/drawing/2014/main" id="{EF0543AF-BC14-6336-B57A-B3977344593D}"/>
                    </a:ext>
                  </a:extLst>
                </p14:cNvPr>
                <p14:cNvContentPartPr/>
                <p14:nvPr/>
              </p14:nvContentPartPr>
              <p14:xfrm>
                <a:off x="6835958" y="3948758"/>
                <a:ext cx="456840" cy="303120"/>
              </p14:xfrm>
            </p:contentPart>
          </mc:Choice>
          <mc:Fallback>
            <p:pic>
              <p:nvPicPr>
                <p:cNvPr id="1165" name="Ink 1164">
                  <a:extLst>
                    <a:ext uri="{FF2B5EF4-FFF2-40B4-BE49-F238E27FC236}">
                      <a16:creationId xmlns:a16="http://schemas.microsoft.com/office/drawing/2014/main" id="{EF0543AF-BC14-6336-B57A-B3977344593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17958" y="3930758"/>
                  <a:ext cx="4924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166" name="Ink 1165">
                  <a:extLst>
                    <a:ext uri="{FF2B5EF4-FFF2-40B4-BE49-F238E27FC236}">
                      <a16:creationId xmlns:a16="http://schemas.microsoft.com/office/drawing/2014/main" id="{F8D12097-7C4D-C361-D2C0-9108BAC5A151}"/>
                    </a:ext>
                  </a:extLst>
                </p14:cNvPr>
                <p14:cNvContentPartPr/>
                <p14:nvPr/>
              </p14:nvContentPartPr>
              <p14:xfrm>
                <a:off x="7169678" y="3868478"/>
                <a:ext cx="1366200" cy="793440"/>
              </p14:xfrm>
            </p:contentPart>
          </mc:Choice>
          <mc:Fallback>
            <p:pic>
              <p:nvPicPr>
                <p:cNvPr id="1166" name="Ink 1165">
                  <a:extLst>
                    <a:ext uri="{FF2B5EF4-FFF2-40B4-BE49-F238E27FC236}">
                      <a16:creationId xmlns:a16="http://schemas.microsoft.com/office/drawing/2014/main" id="{F8D12097-7C4D-C361-D2C0-9108BAC5A1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151678" y="3850838"/>
                  <a:ext cx="1401840" cy="82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67" name="Ink 1166">
                  <a:extLst>
                    <a:ext uri="{FF2B5EF4-FFF2-40B4-BE49-F238E27FC236}">
                      <a16:creationId xmlns:a16="http://schemas.microsoft.com/office/drawing/2014/main" id="{6C73E319-3AF9-B821-3606-CCBBE329B677}"/>
                    </a:ext>
                  </a:extLst>
                </p14:cNvPr>
                <p14:cNvContentPartPr/>
                <p14:nvPr/>
              </p14:nvContentPartPr>
              <p14:xfrm>
                <a:off x="8489078" y="4102478"/>
                <a:ext cx="299160" cy="12240"/>
              </p14:xfrm>
            </p:contentPart>
          </mc:Choice>
          <mc:Fallback>
            <p:pic>
              <p:nvPicPr>
                <p:cNvPr id="1167" name="Ink 1166">
                  <a:extLst>
                    <a:ext uri="{FF2B5EF4-FFF2-40B4-BE49-F238E27FC236}">
                      <a16:creationId xmlns:a16="http://schemas.microsoft.com/office/drawing/2014/main" id="{6C73E319-3AF9-B821-3606-CCBBE329B67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71438" y="4084838"/>
                  <a:ext cx="3348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168" name="Ink 1167">
                  <a:extLst>
                    <a:ext uri="{FF2B5EF4-FFF2-40B4-BE49-F238E27FC236}">
                      <a16:creationId xmlns:a16="http://schemas.microsoft.com/office/drawing/2014/main" id="{54E2A6CF-926D-3265-DCA9-575169C81E1F}"/>
                    </a:ext>
                  </a:extLst>
                </p14:cNvPr>
                <p14:cNvContentPartPr/>
                <p14:nvPr/>
              </p14:nvContentPartPr>
              <p14:xfrm>
                <a:off x="8520398" y="4249718"/>
                <a:ext cx="411120" cy="11520"/>
              </p14:xfrm>
            </p:contentPart>
          </mc:Choice>
          <mc:Fallback>
            <p:pic>
              <p:nvPicPr>
                <p:cNvPr id="1168" name="Ink 1167">
                  <a:extLst>
                    <a:ext uri="{FF2B5EF4-FFF2-40B4-BE49-F238E27FC236}">
                      <a16:creationId xmlns:a16="http://schemas.microsoft.com/office/drawing/2014/main" id="{54E2A6CF-926D-3265-DCA9-575169C81E1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02758" y="4231718"/>
                  <a:ext cx="4467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71" name="Ink 1170">
                  <a:extLst>
                    <a:ext uri="{FF2B5EF4-FFF2-40B4-BE49-F238E27FC236}">
                      <a16:creationId xmlns:a16="http://schemas.microsoft.com/office/drawing/2014/main" id="{6DBEC5F6-A10B-12A4-7ED9-55402324CA7A}"/>
                    </a:ext>
                  </a:extLst>
                </p14:cNvPr>
                <p14:cNvContentPartPr/>
                <p14:nvPr/>
              </p14:nvContentPartPr>
              <p14:xfrm>
                <a:off x="9247598" y="3864158"/>
                <a:ext cx="274320" cy="541440"/>
              </p14:xfrm>
            </p:contentPart>
          </mc:Choice>
          <mc:Fallback>
            <p:pic>
              <p:nvPicPr>
                <p:cNvPr id="1171" name="Ink 1170">
                  <a:extLst>
                    <a:ext uri="{FF2B5EF4-FFF2-40B4-BE49-F238E27FC236}">
                      <a16:creationId xmlns:a16="http://schemas.microsoft.com/office/drawing/2014/main" id="{6DBEC5F6-A10B-12A4-7ED9-55402324CA7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229598" y="3846158"/>
                  <a:ext cx="30996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72" name="Ink 1171">
                  <a:extLst>
                    <a:ext uri="{FF2B5EF4-FFF2-40B4-BE49-F238E27FC236}">
                      <a16:creationId xmlns:a16="http://schemas.microsoft.com/office/drawing/2014/main" id="{57D62F94-17AC-1B42-6D9C-7B91BD9CE853}"/>
                    </a:ext>
                  </a:extLst>
                </p14:cNvPr>
                <p14:cNvContentPartPr/>
                <p14:nvPr/>
              </p14:nvContentPartPr>
              <p14:xfrm>
                <a:off x="9787958" y="3811958"/>
                <a:ext cx="291240" cy="514800"/>
              </p14:xfrm>
            </p:contentPart>
          </mc:Choice>
          <mc:Fallback>
            <p:pic>
              <p:nvPicPr>
                <p:cNvPr id="1172" name="Ink 1171">
                  <a:extLst>
                    <a:ext uri="{FF2B5EF4-FFF2-40B4-BE49-F238E27FC236}">
                      <a16:creationId xmlns:a16="http://schemas.microsoft.com/office/drawing/2014/main" id="{57D62F94-17AC-1B42-6D9C-7B91BD9CE85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70318" y="3794318"/>
                  <a:ext cx="32688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73" name="Ink 1172">
                  <a:extLst>
                    <a:ext uri="{FF2B5EF4-FFF2-40B4-BE49-F238E27FC236}">
                      <a16:creationId xmlns:a16="http://schemas.microsoft.com/office/drawing/2014/main" id="{AC558B44-843E-86BB-69A7-AB6343B477D1}"/>
                    </a:ext>
                  </a:extLst>
                </p14:cNvPr>
                <p14:cNvContentPartPr/>
                <p14:nvPr/>
              </p14:nvContentPartPr>
              <p14:xfrm>
                <a:off x="10182878" y="3835358"/>
                <a:ext cx="366840" cy="529920"/>
              </p14:xfrm>
            </p:contentPart>
          </mc:Choice>
          <mc:Fallback>
            <p:pic>
              <p:nvPicPr>
                <p:cNvPr id="1173" name="Ink 1172">
                  <a:extLst>
                    <a:ext uri="{FF2B5EF4-FFF2-40B4-BE49-F238E27FC236}">
                      <a16:creationId xmlns:a16="http://schemas.microsoft.com/office/drawing/2014/main" id="{AC558B44-843E-86BB-69A7-AB6343B477D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164878" y="3817358"/>
                  <a:ext cx="40248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74" name="Ink 1173">
                  <a:extLst>
                    <a:ext uri="{FF2B5EF4-FFF2-40B4-BE49-F238E27FC236}">
                      <a16:creationId xmlns:a16="http://schemas.microsoft.com/office/drawing/2014/main" id="{45804966-BB72-BDD2-CBC2-FBF4EBE28C5D}"/>
                    </a:ext>
                  </a:extLst>
                </p14:cNvPr>
                <p14:cNvContentPartPr/>
                <p14:nvPr/>
              </p14:nvContentPartPr>
              <p14:xfrm>
                <a:off x="10858238" y="3989798"/>
                <a:ext cx="272880" cy="520920"/>
              </p14:xfrm>
            </p:contentPart>
          </mc:Choice>
          <mc:Fallback>
            <p:pic>
              <p:nvPicPr>
                <p:cNvPr id="1174" name="Ink 1173">
                  <a:extLst>
                    <a:ext uri="{FF2B5EF4-FFF2-40B4-BE49-F238E27FC236}">
                      <a16:creationId xmlns:a16="http://schemas.microsoft.com/office/drawing/2014/main" id="{45804966-BB72-BDD2-CBC2-FBF4EBE28C5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840238" y="3972158"/>
                  <a:ext cx="30852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94" name="Ink 1193">
                  <a:extLst>
                    <a:ext uri="{FF2B5EF4-FFF2-40B4-BE49-F238E27FC236}">
                      <a16:creationId xmlns:a16="http://schemas.microsoft.com/office/drawing/2014/main" id="{77E47901-61D0-67A0-7F87-78FD493C25E7}"/>
                    </a:ext>
                  </a:extLst>
                </p14:cNvPr>
                <p14:cNvContentPartPr/>
                <p14:nvPr/>
              </p14:nvContentPartPr>
              <p14:xfrm>
                <a:off x="6099038" y="4892678"/>
                <a:ext cx="470880" cy="305280"/>
              </p14:xfrm>
            </p:contentPart>
          </mc:Choice>
          <mc:Fallback>
            <p:pic>
              <p:nvPicPr>
                <p:cNvPr id="1194" name="Ink 1193">
                  <a:extLst>
                    <a:ext uri="{FF2B5EF4-FFF2-40B4-BE49-F238E27FC236}">
                      <a16:creationId xmlns:a16="http://schemas.microsoft.com/office/drawing/2014/main" id="{77E47901-61D0-67A0-7F87-78FD493C25E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81398" y="4874678"/>
                  <a:ext cx="5065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95" name="Ink 1194">
                  <a:extLst>
                    <a:ext uri="{FF2B5EF4-FFF2-40B4-BE49-F238E27FC236}">
                      <a16:creationId xmlns:a16="http://schemas.microsoft.com/office/drawing/2014/main" id="{C2AA39F6-1A41-11F7-56A2-77AAD94EF0C3}"/>
                    </a:ext>
                  </a:extLst>
                </p14:cNvPr>
                <p14:cNvContentPartPr/>
                <p14:nvPr/>
              </p14:nvContentPartPr>
              <p14:xfrm>
                <a:off x="6742718" y="4770638"/>
                <a:ext cx="254160" cy="467280"/>
              </p14:xfrm>
            </p:contentPart>
          </mc:Choice>
          <mc:Fallback>
            <p:pic>
              <p:nvPicPr>
                <p:cNvPr id="1195" name="Ink 1194">
                  <a:extLst>
                    <a:ext uri="{FF2B5EF4-FFF2-40B4-BE49-F238E27FC236}">
                      <a16:creationId xmlns:a16="http://schemas.microsoft.com/office/drawing/2014/main" id="{C2AA39F6-1A41-11F7-56A2-77AAD94EF0C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24718" y="4752638"/>
                  <a:ext cx="28980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96" name="Ink 1195">
                  <a:extLst>
                    <a:ext uri="{FF2B5EF4-FFF2-40B4-BE49-F238E27FC236}">
                      <a16:creationId xmlns:a16="http://schemas.microsoft.com/office/drawing/2014/main" id="{FB067A1F-AB42-1684-A410-7F4A8D019335}"/>
                    </a:ext>
                  </a:extLst>
                </p14:cNvPr>
                <p14:cNvContentPartPr/>
                <p14:nvPr/>
              </p14:nvContentPartPr>
              <p14:xfrm>
                <a:off x="7096958" y="4809878"/>
                <a:ext cx="239760" cy="425520"/>
              </p14:xfrm>
            </p:contentPart>
          </mc:Choice>
          <mc:Fallback>
            <p:pic>
              <p:nvPicPr>
                <p:cNvPr id="1196" name="Ink 1195">
                  <a:extLst>
                    <a:ext uri="{FF2B5EF4-FFF2-40B4-BE49-F238E27FC236}">
                      <a16:creationId xmlns:a16="http://schemas.microsoft.com/office/drawing/2014/main" id="{FB067A1F-AB42-1684-A410-7F4A8D01933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78958" y="4792238"/>
                  <a:ext cx="27540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97" name="Ink 1196">
                  <a:extLst>
                    <a:ext uri="{FF2B5EF4-FFF2-40B4-BE49-F238E27FC236}">
                      <a16:creationId xmlns:a16="http://schemas.microsoft.com/office/drawing/2014/main" id="{1FBAFD3B-0B0F-F02E-CB59-1516F633DA63}"/>
                    </a:ext>
                  </a:extLst>
                </p14:cNvPr>
                <p14:cNvContentPartPr/>
                <p14:nvPr/>
              </p14:nvContentPartPr>
              <p14:xfrm>
                <a:off x="7553078" y="4768838"/>
                <a:ext cx="261720" cy="398520"/>
              </p14:xfrm>
            </p:contentPart>
          </mc:Choice>
          <mc:Fallback>
            <p:pic>
              <p:nvPicPr>
                <p:cNvPr id="1197" name="Ink 1196">
                  <a:extLst>
                    <a:ext uri="{FF2B5EF4-FFF2-40B4-BE49-F238E27FC236}">
                      <a16:creationId xmlns:a16="http://schemas.microsoft.com/office/drawing/2014/main" id="{1FBAFD3B-0B0F-F02E-CB59-1516F633DA6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535438" y="4750838"/>
                  <a:ext cx="2973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98" name="Ink 1197">
                  <a:extLst>
                    <a:ext uri="{FF2B5EF4-FFF2-40B4-BE49-F238E27FC236}">
                      <a16:creationId xmlns:a16="http://schemas.microsoft.com/office/drawing/2014/main" id="{A8C61537-FA6D-4A88-7A41-2BC9CF6272C0}"/>
                    </a:ext>
                  </a:extLst>
                </p14:cNvPr>
                <p14:cNvContentPartPr/>
                <p14:nvPr/>
              </p14:nvContentPartPr>
              <p14:xfrm>
                <a:off x="7990478" y="4717358"/>
                <a:ext cx="226080" cy="551160"/>
              </p14:xfrm>
            </p:contentPart>
          </mc:Choice>
          <mc:Fallback>
            <p:pic>
              <p:nvPicPr>
                <p:cNvPr id="1198" name="Ink 1197">
                  <a:extLst>
                    <a:ext uri="{FF2B5EF4-FFF2-40B4-BE49-F238E27FC236}">
                      <a16:creationId xmlns:a16="http://schemas.microsoft.com/office/drawing/2014/main" id="{A8C61537-FA6D-4A88-7A41-2BC9CF6272C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72478" y="4699358"/>
                  <a:ext cx="26172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09" name="Ink 1208">
                  <a:extLst>
                    <a:ext uri="{FF2B5EF4-FFF2-40B4-BE49-F238E27FC236}">
                      <a16:creationId xmlns:a16="http://schemas.microsoft.com/office/drawing/2014/main" id="{59429D48-7D27-2F84-AE63-0EBDD545BE80}"/>
                    </a:ext>
                  </a:extLst>
                </p14:cNvPr>
                <p14:cNvContentPartPr/>
                <p14:nvPr/>
              </p14:nvContentPartPr>
              <p14:xfrm>
                <a:off x="8405558" y="5413598"/>
                <a:ext cx="42480" cy="965160"/>
              </p14:xfrm>
            </p:contentPart>
          </mc:Choice>
          <mc:Fallback>
            <p:pic>
              <p:nvPicPr>
                <p:cNvPr id="1209" name="Ink 1208">
                  <a:extLst>
                    <a:ext uri="{FF2B5EF4-FFF2-40B4-BE49-F238E27FC236}">
                      <a16:creationId xmlns:a16="http://schemas.microsoft.com/office/drawing/2014/main" id="{59429D48-7D27-2F84-AE63-0EBDD545BE8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387918" y="5395598"/>
                  <a:ext cx="78120" cy="10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10" name="Ink 1209">
                  <a:extLst>
                    <a:ext uri="{FF2B5EF4-FFF2-40B4-BE49-F238E27FC236}">
                      <a16:creationId xmlns:a16="http://schemas.microsoft.com/office/drawing/2014/main" id="{A00D9755-CE22-853E-5729-6ADEDA1985FC}"/>
                    </a:ext>
                  </a:extLst>
                </p14:cNvPr>
                <p14:cNvContentPartPr/>
                <p14:nvPr/>
              </p14:nvContentPartPr>
              <p14:xfrm>
                <a:off x="8520398" y="5318198"/>
                <a:ext cx="2920680" cy="1048680"/>
              </p14:xfrm>
            </p:contentPart>
          </mc:Choice>
          <mc:Fallback>
            <p:pic>
              <p:nvPicPr>
                <p:cNvPr id="1210" name="Ink 1209">
                  <a:extLst>
                    <a:ext uri="{FF2B5EF4-FFF2-40B4-BE49-F238E27FC236}">
                      <a16:creationId xmlns:a16="http://schemas.microsoft.com/office/drawing/2014/main" id="{A00D9755-CE22-853E-5729-6ADEDA1985F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502758" y="5300198"/>
                  <a:ext cx="2956320" cy="10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11" name="Ink 1210">
                  <a:extLst>
                    <a:ext uri="{FF2B5EF4-FFF2-40B4-BE49-F238E27FC236}">
                      <a16:creationId xmlns:a16="http://schemas.microsoft.com/office/drawing/2014/main" id="{C18BD7C8-E17C-994D-266A-9F912E77C421}"/>
                    </a:ext>
                  </a:extLst>
                </p14:cNvPr>
                <p14:cNvContentPartPr/>
                <p14:nvPr/>
              </p14:nvContentPartPr>
              <p14:xfrm>
                <a:off x="8426798" y="6222878"/>
                <a:ext cx="2894760" cy="167760"/>
              </p14:xfrm>
            </p:contentPart>
          </mc:Choice>
          <mc:Fallback>
            <p:pic>
              <p:nvPicPr>
                <p:cNvPr id="1211" name="Ink 1210">
                  <a:extLst>
                    <a:ext uri="{FF2B5EF4-FFF2-40B4-BE49-F238E27FC236}">
                      <a16:creationId xmlns:a16="http://schemas.microsoft.com/office/drawing/2014/main" id="{C18BD7C8-E17C-994D-266A-9F912E77C42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08798" y="6205238"/>
                  <a:ext cx="29304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13" name="Ink 1212">
                  <a:extLst>
                    <a:ext uri="{FF2B5EF4-FFF2-40B4-BE49-F238E27FC236}">
                      <a16:creationId xmlns:a16="http://schemas.microsoft.com/office/drawing/2014/main" id="{BADBDB37-D148-356B-CCF4-C964B673E70C}"/>
                    </a:ext>
                  </a:extLst>
                </p14:cNvPr>
                <p14:cNvContentPartPr/>
                <p14:nvPr/>
              </p14:nvContentPartPr>
              <p14:xfrm>
                <a:off x="8468558" y="5870078"/>
                <a:ext cx="2905200" cy="73440"/>
              </p14:xfrm>
            </p:contentPart>
          </mc:Choice>
          <mc:Fallback>
            <p:pic>
              <p:nvPicPr>
                <p:cNvPr id="1213" name="Ink 1212">
                  <a:extLst>
                    <a:ext uri="{FF2B5EF4-FFF2-40B4-BE49-F238E27FC236}">
                      <a16:creationId xmlns:a16="http://schemas.microsoft.com/office/drawing/2014/main" id="{BADBDB37-D148-356B-CCF4-C964B673E70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450558" y="5852438"/>
                  <a:ext cx="29408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15" name="Ink 1214">
                  <a:extLst>
                    <a:ext uri="{FF2B5EF4-FFF2-40B4-BE49-F238E27FC236}">
                      <a16:creationId xmlns:a16="http://schemas.microsoft.com/office/drawing/2014/main" id="{A4D02746-67E2-FD94-3DC2-202A22885E51}"/>
                    </a:ext>
                  </a:extLst>
                </p14:cNvPr>
                <p14:cNvContentPartPr/>
                <p14:nvPr/>
              </p14:nvContentPartPr>
              <p14:xfrm>
                <a:off x="7722278" y="5476958"/>
                <a:ext cx="311760" cy="291600"/>
              </p14:xfrm>
            </p:contentPart>
          </mc:Choice>
          <mc:Fallback>
            <p:pic>
              <p:nvPicPr>
                <p:cNvPr id="1215" name="Ink 1214">
                  <a:extLst>
                    <a:ext uri="{FF2B5EF4-FFF2-40B4-BE49-F238E27FC236}">
                      <a16:creationId xmlns:a16="http://schemas.microsoft.com/office/drawing/2014/main" id="{A4D02746-67E2-FD94-3DC2-202A22885E5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04638" y="5459318"/>
                  <a:ext cx="3474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16" name="Ink 1215">
                  <a:extLst>
                    <a:ext uri="{FF2B5EF4-FFF2-40B4-BE49-F238E27FC236}">
                      <a16:creationId xmlns:a16="http://schemas.microsoft.com/office/drawing/2014/main" id="{2B5F4AE4-F921-CA64-C49E-59EBB2A165AD}"/>
                    </a:ext>
                  </a:extLst>
                </p14:cNvPr>
                <p14:cNvContentPartPr/>
                <p14:nvPr/>
              </p14:nvContentPartPr>
              <p14:xfrm>
                <a:off x="8052758" y="5610518"/>
                <a:ext cx="241920" cy="21600"/>
              </p14:xfrm>
            </p:contentPart>
          </mc:Choice>
          <mc:Fallback>
            <p:pic>
              <p:nvPicPr>
                <p:cNvPr id="1216" name="Ink 1215">
                  <a:extLst>
                    <a:ext uri="{FF2B5EF4-FFF2-40B4-BE49-F238E27FC236}">
                      <a16:creationId xmlns:a16="http://schemas.microsoft.com/office/drawing/2014/main" id="{2B5F4AE4-F921-CA64-C49E-59EBB2A165A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34758" y="5592518"/>
                  <a:ext cx="2775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17" name="Ink 1216">
                  <a:extLst>
                    <a:ext uri="{FF2B5EF4-FFF2-40B4-BE49-F238E27FC236}">
                      <a16:creationId xmlns:a16="http://schemas.microsoft.com/office/drawing/2014/main" id="{CC3CE9DA-5273-097D-8634-797B52F39979}"/>
                    </a:ext>
                  </a:extLst>
                </p14:cNvPr>
                <p14:cNvContentPartPr/>
                <p14:nvPr/>
              </p14:nvContentPartPr>
              <p14:xfrm>
                <a:off x="8239238" y="5528078"/>
                <a:ext cx="75240" cy="166680"/>
              </p14:xfrm>
            </p:contentPart>
          </mc:Choice>
          <mc:Fallback>
            <p:pic>
              <p:nvPicPr>
                <p:cNvPr id="1217" name="Ink 1216">
                  <a:extLst>
                    <a:ext uri="{FF2B5EF4-FFF2-40B4-BE49-F238E27FC236}">
                      <a16:creationId xmlns:a16="http://schemas.microsoft.com/office/drawing/2014/main" id="{CC3CE9DA-5273-097D-8634-797B52F3997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21598" y="5510078"/>
                  <a:ext cx="1108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18" name="Ink 1217">
                  <a:extLst>
                    <a:ext uri="{FF2B5EF4-FFF2-40B4-BE49-F238E27FC236}">
                      <a16:creationId xmlns:a16="http://schemas.microsoft.com/office/drawing/2014/main" id="{1279D37B-9A0B-2864-AE9F-D84795DA2F65}"/>
                    </a:ext>
                  </a:extLst>
                </p14:cNvPr>
                <p14:cNvContentPartPr/>
                <p14:nvPr/>
              </p14:nvContentPartPr>
              <p14:xfrm>
                <a:off x="7262198" y="6140798"/>
                <a:ext cx="188640" cy="198720"/>
              </p14:xfrm>
            </p:contentPart>
          </mc:Choice>
          <mc:Fallback>
            <p:pic>
              <p:nvPicPr>
                <p:cNvPr id="1218" name="Ink 1217">
                  <a:extLst>
                    <a:ext uri="{FF2B5EF4-FFF2-40B4-BE49-F238E27FC236}">
                      <a16:creationId xmlns:a16="http://schemas.microsoft.com/office/drawing/2014/main" id="{1279D37B-9A0B-2864-AE9F-D84795DA2F6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244198" y="6123158"/>
                  <a:ext cx="2242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19" name="Ink 1218">
                  <a:extLst>
                    <a:ext uri="{FF2B5EF4-FFF2-40B4-BE49-F238E27FC236}">
                      <a16:creationId xmlns:a16="http://schemas.microsoft.com/office/drawing/2014/main" id="{73E4AB13-1B38-DFF8-74BE-8F1CD6F1948F}"/>
                    </a:ext>
                  </a:extLst>
                </p14:cNvPr>
                <p14:cNvContentPartPr/>
                <p14:nvPr/>
              </p14:nvContentPartPr>
              <p14:xfrm>
                <a:off x="7576118" y="6167438"/>
                <a:ext cx="264240" cy="151560"/>
              </p14:xfrm>
            </p:contentPart>
          </mc:Choice>
          <mc:Fallback>
            <p:pic>
              <p:nvPicPr>
                <p:cNvPr id="1219" name="Ink 1218">
                  <a:extLst>
                    <a:ext uri="{FF2B5EF4-FFF2-40B4-BE49-F238E27FC236}">
                      <a16:creationId xmlns:a16="http://schemas.microsoft.com/office/drawing/2014/main" id="{73E4AB13-1B38-DFF8-74BE-8F1CD6F1948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558118" y="6149798"/>
                  <a:ext cx="299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20" name="Ink 1219">
                  <a:extLst>
                    <a:ext uri="{FF2B5EF4-FFF2-40B4-BE49-F238E27FC236}">
                      <a16:creationId xmlns:a16="http://schemas.microsoft.com/office/drawing/2014/main" id="{765860AF-10A0-C29F-3201-26D059AA23C2}"/>
                    </a:ext>
                  </a:extLst>
                </p14:cNvPr>
                <p14:cNvContentPartPr/>
                <p14:nvPr/>
              </p14:nvContentPartPr>
              <p14:xfrm>
                <a:off x="7906958" y="6091118"/>
                <a:ext cx="163080" cy="235800"/>
              </p14:xfrm>
            </p:contentPart>
          </mc:Choice>
          <mc:Fallback>
            <p:pic>
              <p:nvPicPr>
                <p:cNvPr id="1220" name="Ink 1219">
                  <a:extLst>
                    <a:ext uri="{FF2B5EF4-FFF2-40B4-BE49-F238E27FC236}">
                      <a16:creationId xmlns:a16="http://schemas.microsoft.com/office/drawing/2014/main" id="{765860AF-10A0-C29F-3201-26D059AA23C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889318" y="6073478"/>
                  <a:ext cx="1987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22" name="Ink 1221">
                  <a:extLst>
                    <a:ext uri="{FF2B5EF4-FFF2-40B4-BE49-F238E27FC236}">
                      <a16:creationId xmlns:a16="http://schemas.microsoft.com/office/drawing/2014/main" id="{B1A2FBCB-08BC-2BF2-35CA-24A5FCF925CF}"/>
                    </a:ext>
                  </a:extLst>
                </p14:cNvPr>
                <p14:cNvContentPartPr/>
                <p14:nvPr/>
              </p14:nvContentPartPr>
              <p14:xfrm>
                <a:off x="8094518" y="6182198"/>
                <a:ext cx="168480" cy="8640"/>
              </p14:xfrm>
            </p:contentPart>
          </mc:Choice>
          <mc:Fallback>
            <p:pic>
              <p:nvPicPr>
                <p:cNvPr id="1222" name="Ink 1221">
                  <a:extLst>
                    <a:ext uri="{FF2B5EF4-FFF2-40B4-BE49-F238E27FC236}">
                      <a16:creationId xmlns:a16="http://schemas.microsoft.com/office/drawing/2014/main" id="{B1A2FBCB-08BC-2BF2-35CA-24A5FCF925C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076518" y="6164558"/>
                  <a:ext cx="204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23" name="Ink 1222">
                  <a:extLst>
                    <a:ext uri="{FF2B5EF4-FFF2-40B4-BE49-F238E27FC236}">
                      <a16:creationId xmlns:a16="http://schemas.microsoft.com/office/drawing/2014/main" id="{244E70FE-FE97-0F30-7F05-519C4197A6D7}"/>
                    </a:ext>
                  </a:extLst>
                </p14:cNvPr>
                <p14:cNvContentPartPr/>
                <p14:nvPr/>
              </p14:nvContentPartPr>
              <p14:xfrm>
                <a:off x="8219078" y="6078878"/>
                <a:ext cx="115560" cy="236880"/>
              </p14:xfrm>
            </p:contentPart>
          </mc:Choice>
          <mc:Fallback>
            <p:pic>
              <p:nvPicPr>
                <p:cNvPr id="1223" name="Ink 1222">
                  <a:extLst>
                    <a:ext uri="{FF2B5EF4-FFF2-40B4-BE49-F238E27FC236}">
                      <a16:creationId xmlns:a16="http://schemas.microsoft.com/office/drawing/2014/main" id="{244E70FE-FE97-0F30-7F05-519C4197A6D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201438" y="6060878"/>
                  <a:ext cx="1512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25" name="Ink 1224">
                  <a:extLst>
                    <a:ext uri="{FF2B5EF4-FFF2-40B4-BE49-F238E27FC236}">
                      <a16:creationId xmlns:a16="http://schemas.microsoft.com/office/drawing/2014/main" id="{B428BA54-29DF-9C36-8860-0A42D848C486}"/>
                    </a:ext>
                  </a:extLst>
                </p14:cNvPr>
                <p14:cNvContentPartPr/>
                <p14:nvPr/>
              </p14:nvContentPartPr>
              <p14:xfrm>
                <a:off x="8904878" y="5361398"/>
                <a:ext cx="53280" cy="601560"/>
              </p14:xfrm>
            </p:contentPart>
          </mc:Choice>
          <mc:Fallback>
            <p:pic>
              <p:nvPicPr>
                <p:cNvPr id="1225" name="Ink 1224">
                  <a:extLst>
                    <a:ext uri="{FF2B5EF4-FFF2-40B4-BE49-F238E27FC236}">
                      <a16:creationId xmlns:a16="http://schemas.microsoft.com/office/drawing/2014/main" id="{B428BA54-29DF-9C36-8860-0A42D848C48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887238" y="5343758"/>
                  <a:ext cx="8892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26" name="Ink 1225">
                  <a:extLst>
                    <a:ext uri="{FF2B5EF4-FFF2-40B4-BE49-F238E27FC236}">
                      <a16:creationId xmlns:a16="http://schemas.microsoft.com/office/drawing/2014/main" id="{CA322007-DEAA-7BD4-E37C-39186B3409E7}"/>
                    </a:ext>
                  </a:extLst>
                </p14:cNvPr>
                <p14:cNvContentPartPr/>
                <p14:nvPr/>
              </p14:nvContentPartPr>
              <p14:xfrm>
                <a:off x="9331118" y="5424038"/>
                <a:ext cx="87840" cy="430560"/>
              </p14:xfrm>
            </p:contentPart>
          </mc:Choice>
          <mc:Fallback>
            <p:pic>
              <p:nvPicPr>
                <p:cNvPr id="1226" name="Ink 1225">
                  <a:extLst>
                    <a:ext uri="{FF2B5EF4-FFF2-40B4-BE49-F238E27FC236}">
                      <a16:creationId xmlns:a16="http://schemas.microsoft.com/office/drawing/2014/main" id="{CA322007-DEAA-7BD4-E37C-39186B3409E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313118" y="5406038"/>
                  <a:ext cx="12348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27" name="Ink 1226">
                  <a:extLst>
                    <a:ext uri="{FF2B5EF4-FFF2-40B4-BE49-F238E27FC236}">
                      <a16:creationId xmlns:a16="http://schemas.microsoft.com/office/drawing/2014/main" id="{0D62416E-60BF-9361-8FBF-33E21FB7B871}"/>
                    </a:ext>
                  </a:extLst>
                </p14:cNvPr>
                <p14:cNvContentPartPr/>
                <p14:nvPr/>
              </p14:nvContentPartPr>
              <p14:xfrm>
                <a:off x="9922958" y="5496398"/>
                <a:ext cx="86040" cy="407160"/>
              </p14:xfrm>
            </p:contentPart>
          </mc:Choice>
          <mc:Fallback>
            <p:pic>
              <p:nvPicPr>
                <p:cNvPr id="1227" name="Ink 1226">
                  <a:extLst>
                    <a:ext uri="{FF2B5EF4-FFF2-40B4-BE49-F238E27FC236}">
                      <a16:creationId xmlns:a16="http://schemas.microsoft.com/office/drawing/2014/main" id="{0D62416E-60BF-9361-8FBF-33E21FB7B87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905318" y="5478758"/>
                  <a:ext cx="12168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28" name="Ink 1227">
                  <a:extLst>
                    <a:ext uri="{FF2B5EF4-FFF2-40B4-BE49-F238E27FC236}">
                      <a16:creationId xmlns:a16="http://schemas.microsoft.com/office/drawing/2014/main" id="{310AD878-7BA3-E340-6E6D-5AFC07C8A294}"/>
                    </a:ext>
                  </a:extLst>
                </p14:cNvPr>
                <p14:cNvContentPartPr/>
                <p14:nvPr/>
              </p14:nvContentPartPr>
              <p14:xfrm>
                <a:off x="10546478" y="5434118"/>
                <a:ext cx="360" cy="361440"/>
              </p14:xfrm>
            </p:contentPart>
          </mc:Choice>
          <mc:Fallback>
            <p:pic>
              <p:nvPicPr>
                <p:cNvPr id="1228" name="Ink 1227">
                  <a:extLst>
                    <a:ext uri="{FF2B5EF4-FFF2-40B4-BE49-F238E27FC236}">
                      <a16:creationId xmlns:a16="http://schemas.microsoft.com/office/drawing/2014/main" id="{310AD878-7BA3-E340-6E6D-5AFC07C8A29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528838" y="5416478"/>
                  <a:ext cx="360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29" name="Ink 1228">
                  <a:extLst>
                    <a:ext uri="{FF2B5EF4-FFF2-40B4-BE49-F238E27FC236}">
                      <a16:creationId xmlns:a16="http://schemas.microsoft.com/office/drawing/2014/main" id="{8E4B4D5C-18AA-5B20-E8A5-E320007C0764}"/>
                    </a:ext>
                  </a:extLst>
                </p14:cNvPr>
                <p14:cNvContentPartPr/>
                <p14:nvPr/>
              </p14:nvContentPartPr>
              <p14:xfrm>
                <a:off x="11097278" y="5424038"/>
                <a:ext cx="22320" cy="423720"/>
              </p14:xfrm>
            </p:contentPart>
          </mc:Choice>
          <mc:Fallback>
            <p:pic>
              <p:nvPicPr>
                <p:cNvPr id="1229" name="Ink 1228">
                  <a:extLst>
                    <a:ext uri="{FF2B5EF4-FFF2-40B4-BE49-F238E27FC236}">
                      <a16:creationId xmlns:a16="http://schemas.microsoft.com/office/drawing/2014/main" id="{8E4B4D5C-18AA-5B20-E8A5-E320007C076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79638" y="5406038"/>
                  <a:ext cx="579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31" name="Ink 1230">
                  <a:extLst>
                    <a:ext uri="{FF2B5EF4-FFF2-40B4-BE49-F238E27FC236}">
                      <a16:creationId xmlns:a16="http://schemas.microsoft.com/office/drawing/2014/main" id="{94323F53-B481-1CBE-890A-95389B685670}"/>
                    </a:ext>
                  </a:extLst>
                </p14:cNvPr>
                <p14:cNvContentPartPr/>
                <p14:nvPr/>
              </p14:nvContentPartPr>
              <p14:xfrm>
                <a:off x="9922958" y="5324678"/>
                <a:ext cx="360" cy="234720"/>
              </p14:xfrm>
            </p:contentPart>
          </mc:Choice>
          <mc:Fallback>
            <p:pic>
              <p:nvPicPr>
                <p:cNvPr id="1231" name="Ink 1230">
                  <a:extLst>
                    <a:ext uri="{FF2B5EF4-FFF2-40B4-BE49-F238E27FC236}">
                      <a16:creationId xmlns:a16="http://schemas.microsoft.com/office/drawing/2014/main" id="{94323F53-B481-1CBE-890A-95389B68567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905318" y="5306678"/>
                  <a:ext cx="360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33" name="Ink 1232">
                  <a:extLst>
                    <a:ext uri="{FF2B5EF4-FFF2-40B4-BE49-F238E27FC236}">
                      <a16:creationId xmlns:a16="http://schemas.microsoft.com/office/drawing/2014/main" id="{264C0770-E46C-F70A-79DB-3F34E66D2A7B}"/>
                    </a:ext>
                  </a:extLst>
                </p14:cNvPr>
                <p14:cNvContentPartPr/>
                <p14:nvPr/>
              </p14:nvContentPartPr>
              <p14:xfrm>
                <a:off x="10525958" y="5704838"/>
                <a:ext cx="38880" cy="106920"/>
              </p14:xfrm>
            </p:contentPart>
          </mc:Choice>
          <mc:Fallback>
            <p:pic>
              <p:nvPicPr>
                <p:cNvPr id="1233" name="Ink 1232">
                  <a:extLst>
                    <a:ext uri="{FF2B5EF4-FFF2-40B4-BE49-F238E27FC236}">
                      <a16:creationId xmlns:a16="http://schemas.microsoft.com/office/drawing/2014/main" id="{264C0770-E46C-F70A-79DB-3F34E66D2A7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507958" y="5686838"/>
                  <a:ext cx="745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35" name="Ink 1234">
                  <a:extLst>
                    <a:ext uri="{FF2B5EF4-FFF2-40B4-BE49-F238E27FC236}">
                      <a16:creationId xmlns:a16="http://schemas.microsoft.com/office/drawing/2014/main" id="{C6C48098-4002-47ED-B51B-DCED6D848167}"/>
                    </a:ext>
                  </a:extLst>
                </p14:cNvPr>
                <p14:cNvContentPartPr/>
                <p14:nvPr/>
              </p14:nvContentPartPr>
              <p14:xfrm>
                <a:off x="9174878" y="4613318"/>
                <a:ext cx="1926000" cy="32760"/>
              </p14:xfrm>
            </p:contentPart>
          </mc:Choice>
          <mc:Fallback>
            <p:pic>
              <p:nvPicPr>
                <p:cNvPr id="1235" name="Ink 1234">
                  <a:extLst>
                    <a:ext uri="{FF2B5EF4-FFF2-40B4-BE49-F238E27FC236}">
                      <a16:creationId xmlns:a16="http://schemas.microsoft.com/office/drawing/2014/main" id="{C6C48098-4002-47ED-B51B-DCED6D84816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57238" y="4595678"/>
                  <a:ext cx="19616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36" name="Ink 1235">
                  <a:extLst>
                    <a:ext uri="{FF2B5EF4-FFF2-40B4-BE49-F238E27FC236}">
                      <a16:creationId xmlns:a16="http://schemas.microsoft.com/office/drawing/2014/main" id="{E9F8820D-1099-920B-C00F-0F435DDB68F4}"/>
                    </a:ext>
                  </a:extLst>
                </p14:cNvPr>
                <p14:cNvContentPartPr/>
                <p14:nvPr/>
              </p14:nvContentPartPr>
              <p14:xfrm>
                <a:off x="8695358" y="6047198"/>
                <a:ext cx="327600" cy="219960"/>
              </p14:xfrm>
            </p:contentPart>
          </mc:Choice>
          <mc:Fallback>
            <p:pic>
              <p:nvPicPr>
                <p:cNvPr id="1236" name="Ink 1235">
                  <a:extLst>
                    <a:ext uri="{FF2B5EF4-FFF2-40B4-BE49-F238E27FC236}">
                      <a16:creationId xmlns:a16="http://schemas.microsoft.com/office/drawing/2014/main" id="{E9F8820D-1099-920B-C00F-0F435DDB68F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677358" y="6029198"/>
                  <a:ext cx="3632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37" name="Ink 1236">
                  <a:extLst>
                    <a:ext uri="{FF2B5EF4-FFF2-40B4-BE49-F238E27FC236}">
                      <a16:creationId xmlns:a16="http://schemas.microsoft.com/office/drawing/2014/main" id="{186CEC3D-5FFF-01C8-ADEC-6B4647D2E2A3}"/>
                    </a:ext>
                  </a:extLst>
                </p14:cNvPr>
                <p14:cNvContentPartPr/>
                <p14:nvPr/>
              </p14:nvContentPartPr>
              <p14:xfrm>
                <a:off x="9213758" y="6104078"/>
                <a:ext cx="202680" cy="162360"/>
              </p14:xfrm>
            </p:contentPart>
          </mc:Choice>
          <mc:Fallback>
            <p:pic>
              <p:nvPicPr>
                <p:cNvPr id="1237" name="Ink 1236">
                  <a:extLst>
                    <a:ext uri="{FF2B5EF4-FFF2-40B4-BE49-F238E27FC236}">
                      <a16:creationId xmlns:a16="http://schemas.microsoft.com/office/drawing/2014/main" id="{186CEC3D-5FFF-01C8-ADEC-6B4647D2E2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196118" y="6086438"/>
                  <a:ext cx="2383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38" name="Ink 1237">
                  <a:extLst>
                    <a:ext uri="{FF2B5EF4-FFF2-40B4-BE49-F238E27FC236}">
                      <a16:creationId xmlns:a16="http://schemas.microsoft.com/office/drawing/2014/main" id="{896EB7A3-5648-A250-315B-078F873DE685}"/>
                    </a:ext>
                  </a:extLst>
                </p14:cNvPr>
                <p14:cNvContentPartPr/>
                <p14:nvPr/>
              </p14:nvContentPartPr>
              <p14:xfrm>
                <a:off x="9706598" y="6066998"/>
                <a:ext cx="288360" cy="150120"/>
              </p14:xfrm>
            </p:contentPart>
          </mc:Choice>
          <mc:Fallback>
            <p:pic>
              <p:nvPicPr>
                <p:cNvPr id="1238" name="Ink 1237">
                  <a:extLst>
                    <a:ext uri="{FF2B5EF4-FFF2-40B4-BE49-F238E27FC236}">
                      <a16:creationId xmlns:a16="http://schemas.microsoft.com/office/drawing/2014/main" id="{896EB7A3-5648-A250-315B-078F873DE68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688598" y="6049358"/>
                  <a:ext cx="3240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39" name="Ink 1238">
                  <a:extLst>
                    <a:ext uri="{FF2B5EF4-FFF2-40B4-BE49-F238E27FC236}">
                      <a16:creationId xmlns:a16="http://schemas.microsoft.com/office/drawing/2014/main" id="{4FAB2E69-2207-75EB-6FC3-C6C84ED12B1E}"/>
                    </a:ext>
                  </a:extLst>
                </p14:cNvPr>
                <p14:cNvContentPartPr/>
                <p14:nvPr/>
              </p14:nvContentPartPr>
              <p14:xfrm>
                <a:off x="10232918" y="5994998"/>
                <a:ext cx="372960" cy="210600"/>
              </p14:xfrm>
            </p:contentPart>
          </mc:Choice>
          <mc:Fallback>
            <p:pic>
              <p:nvPicPr>
                <p:cNvPr id="1239" name="Ink 1238">
                  <a:extLst>
                    <a:ext uri="{FF2B5EF4-FFF2-40B4-BE49-F238E27FC236}">
                      <a16:creationId xmlns:a16="http://schemas.microsoft.com/office/drawing/2014/main" id="{4FAB2E69-2207-75EB-6FC3-C6C84ED12B1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214918" y="5977358"/>
                  <a:ext cx="4086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40" name="Ink 1239">
                  <a:extLst>
                    <a:ext uri="{FF2B5EF4-FFF2-40B4-BE49-F238E27FC236}">
                      <a16:creationId xmlns:a16="http://schemas.microsoft.com/office/drawing/2014/main" id="{8AFC5BD0-C112-FEBE-A5D2-AE1DA3482823}"/>
                    </a:ext>
                  </a:extLst>
                </p14:cNvPr>
                <p14:cNvContentPartPr/>
                <p14:nvPr/>
              </p14:nvContentPartPr>
              <p14:xfrm>
                <a:off x="10782278" y="6025958"/>
                <a:ext cx="279000" cy="129240"/>
              </p14:xfrm>
            </p:contentPart>
          </mc:Choice>
          <mc:Fallback>
            <p:pic>
              <p:nvPicPr>
                <p:cNvPr id="1240" name="Ink 1239">
                  <a:extLst>
                    <a:ext uri="{FF2B5EF4-FFF2-40B4-BE49-F238E27FC236}">
                      <a16:creationId xmlns:a16="http://schemas.microsoft.com/office/drawing/2014/main" id="{8AFC5BD0-C112-FEBE-A5D2-AE1DA348282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764638" y="6007958"/>
                  <a:ext cx="314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42" name="Ink 1241">
                  <a:extLst>
                    <a:ext uri="{FF2B5EF4-FFF2-40B4-BE49-F238E27FC236}">
                      <a16:creationId xmlns:a16="http://schemas.microsoft.com/office/drawing/2014/main" id="{A7A575A1-4B85-31D8-D4C7-A65A4D948F64}"/>
                    </a:ext>
                  </a:extLst>
                </p14:cNvPr>
                <p14:cNvContentPartPr/>
                <p14:nvPr/>
              </p14:nvContentPartPr>
              <p14:xfrm>
                <a:off x="8842598" y="6078878"/>
                <a:ext cx="151200" cy="206280"/>
              </p14:xfrm>
            </p:contentPart>
          </mc:Choice>
          <mc:Fallback>
            <p:pic>
              <p:nvPicPr>
                <p:cNvPr id="1242" name="Ink 1241">
                  <a:extLst>
                    <a:ext uri="{FF2B5EF4-FFF2-40B4-BE49-F238E27FC236}">
                      <a16:creationId xmlns:a16="http://schemas.microsoft.com/office/drawing/2014/main" id="{A7A575A1-4B85-31D8-D4C7-A65A4D948F6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824598" y="6060878"/>
                  <a:ext cx="1868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82" name="Ink 1181">
                  <a:extLst>
                    <a:ext uri="{FF2B5EF4-FFF2-40B4-BE49-F238E27FC236}">
                      <a16:creationId xmlns:a16="http://schemas.microsoft.com/office/drawing/2014/main" id="{5A13B388-019D-D1A6-FD20-3C5952843CC0}"/>
                    </a:ext>
                  </a:extLst>
                </p14:cNvPr>
                <p14:cNvContentPartPr/>
                <p14:nvPr/>
              </p14:nvContentPartPr>
              <p14:xfrm>
                <a:off x="1659878" y="5922278"/>
                <a:ext cx="301320" cy="209160"/>
              </p14:xfrm>
            </p:contentPart>
          </mc:Choice>
          <mc:Fallback>
            <p:pic>
              <p:nvPicPr>
                <p:cNvPr id="1182" name="Ink 1181">
                  <a:extLst>
                    <a:ext uri="{FF2B5EF4-FFF2-40B4-BE49-F238E27FC236}">
                      <a16:creationId xmlns:a16="http://schemas.microsoft.com/office/drawing/2014/main" id="{5A13B388-019D-D1A6-FD20-3C5952843CC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641878" y="5904638"/>
                  <a:ext cx="3369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83" name="Ink 1182">
                  <a:extLst>
                    <a:ext uri="{FF2B5EF4-FFF2-40B4-BE49-F238E27FC236}">
                      <a16:creationId xmlns:a16="http://schemas.microsoft.com/office/drawing/2014/main" id="{A41B7497-1EDE-26FC-3B94-ABBC0390576F}"/>
                    </a:ext>
                  </a:extLst>
                </p14:cNvPr>
                <p14:cNvContentPartPr/>
                <p14:nvPr/>
              </p14:nvContentPartPr>
              <p14:xfrm>
                <a:off x="1984598" y="5914718"/>
                <a:ext cx="325440" cy="218160"/>
              </p14:xfrm>
            </p:contentPart>
          </mc:Choice>
          <mc:Fallback>
            <p:pic>
              <p:nvPicPr>
                <p:cNvPr id="1183" name="Ink 1182">
                  <a:extLst>
                    <a:ext uri="{FF2B5EF4-FFF2-40B4-BE49-F238E27FC236}">
                      <a16:creationId xmlns:a16="http://schemas.microsoft.com/office/drawing/2014/main" id="{A41B7497-1EDE-26FC-3B94-ABBC0390576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966598" y="5897078"/>
                  <a:ext cx="3610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84" name="Ink 1183">
                  <a:extLst>
                    <a:ext uri="{FF2B5EF4-FFF2-40B4-BE49-F238E27FC236}">
                      <a16:creationId xmlns:a16="http://schemas.microsoft.com/office/drawing/2014/main" id="{3DF8655E-E8CC-43DB-7D26-B0788064065B}"/>
                    </a:ext>
                  </a:extLst>
                </p14:cNvPr>
                <p14:cNvContentPartPr/>
                <p14:nvPr/>
              </p14:nvContentPartPr>
              <p14:xfrm>
                <a:off x="2316158" y="5941358"/>
                <a:ext cx="419760" cy="281880"/>
              </p14:xfrm>
            </p:contentPart>
          </mc:Choice>
          <mc:Fallback>
            <p:pic>
              <p:nvPicPr>
                <p:cNvPr id="1184" name="Ink 1183">
                  <a:extLst>
                    <a:ext uri="{FF2B5EF4-FFF2-40B4-BE49-F238E27FC236}">
                      <a16:creationId xmlns:a16="http://schemas.microsoft.com/office/drawing/2014/main" id="{3DF8655E-E8CC-43DB-7D26-B0788064065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298158" y="5923358"/>
                  <a:ext cx="4554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85" name="Ink 1184">
                  <a:extLst>
                    <a:ext uri="{FF2B5EF4-FFF2-40B4-BE49-F238E27FC236}">
                      <a16:creationId xmlns:a16="http://schemas.microsoft.com/office/drawing/2014/main" id="{54D7AAC7-D316-CFB9-2F24-44F974A57129}"/>
                    </a:ext>
                  </a:extLst>
                </p14:cNvPr>
                <p14:cNvContentPartPr/>
                <p14:nvPr/>
              </p14:nvContentPartPr>
              <p14:xfrm>
                <a:off x="2618198" y="5867918"/>
                <a:ext cx="1254600" cy="855360"/>
              </p14:xfrm>
            </p:contentPart>
          </mc:Choice>
          <mc:Fallback>
            <p:pic>
              <p:nvPicPr>
                <p:cNvPr id="1185" name="Ink 1184">
                  <a:extLst>
                    <a:ext uri="{FF2B5EF4-FFF2-40B4-BE49-F238E27FC236}">
                      <a16:creationId xmlns:a16="http://schemas.microsoft.com/office/drawing/2014/main" id="{54D7AAC7-D316-CFB9-2F24-44F974A5712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600558" y="5850278"/>
                  <a:ext cx="1290240" cy="89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87" name="Ink 1186">
                  <a:extLst>
                    <a:ext uri="{FF2B5EF4-FFF2-40B4-BE49-F238E27FC236}">
                      <a16:creationId xmlns:a16="http://schemas.microsoft.com/office/drawing/2014/main" id="{B7CC4143-2392-65B3-3A55-D8697445D4C2}"/>
                    </a:ext>
                  </a:extLst>
                </p14:cNvPr>
                <p14:cNvContentPartPr/>
                <p14:nvPr/>
              </p14:nvContentPartPr>
              <p14:xfrm>
                <a:off x="4281038" y="5922998"/>
                <a:ext cx="407880" cy="194040"/>
              </p14:xfrm>
            </p:contentPart>
          </mc:Choice>
          <mc:Fallback>
            <p:pic>
              <p:nvPicPr>
                <p:cNvPr id="1187" name="Ink 1186">
                  <a:extLst>
                    <a:ext uri="{FF2B5EF4-FFF2-40B4-BE49-F238E27FC236}">
                      <a16:creationId xmlns:a16="http://schemas.microsoft.com/office/drawing/2014/main" id="{B7CC4143-2392-65B3-3A55-D8697445D4C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263398" y="5904998"/>
                  <a:ext cx="4435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88" name="Ink 1187">
                  <a:extLst>
                    <a:ext uri="{FF2B5EF4-FFF2-40B4-BE49-F238E27FC236}">
                      <a16:creationId xmlns:a16="http://schemas.microsoft.com/office/drawing/2014/main" id="{CF3D660F-880C-30CF-5163-FEE0A93160D5}"/>
                    </a:ext>
                  </a:extLst>
                </p14:cNvPr>
                <p14:cNvContentPartPr/>
                <p14:nvPr/>
              </p14:nvContentPartPr>
              <p14:xfrm>
                <a:off x="4935518" y="5797358"/>
                <a:ext cx="241200" cy="257760"/>
              </p14:xfrm>
            </p:contentPart>
          </mc:Choice>
          <mc:Fallback>
            <p:pic>
              <p:nvPicPr>
                <p:cNvPr id="1188" name="Ink 1187">
                  <a:extLst>
                    <a:ext uri="{FF2B5EF4-FFF2-40B4-BE49-F238E27FC236}">
                      <a16:creationId xmlns:a16="http://schemas.microsoft.com/office/drawing/2014/main" id="{CF3D660F-880C-30CF-5163-FEE0A93160D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917518" y="5779718"/>
                  <a:ext cx="2768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89" name="Ink 1188">
                  <a:extLst>
                    <a:ext uri="{FF2B5EF4-FFF2-40B4-BE49-F238E27FC236}">
                      <a16:creationId xmlns:a16="http://schemas.microsoft.com/office/drawing/2014/main" id="{49A285D0-9CDA-092F-4AEF-5F0482B2A12E}"/>
                    </a:ext>
                  </a:extLst>
                </p14:cNvPr>
                <p14:cNvContentPartPr/>
                <p14:nvPr/>
              </p14:nvContentPartPr>
              <p14:xfrm>
                <a:off x="5379758" y="5827238"/>
                <a:ext cx="233280" cy="435600"/>
              </p14:xfrm>
            </p:contentPart>
          </mc:Choice>
          <mc:Fallback>
            <p:pic>
              <p:nvPicPr>
                <p:cNvPr id="1189" name="Ink 1188">
                  <a:extLst>
                    <a:ext uri="{FF2B5EF4-FFF2-40B4-BE49-F238E27FC236}">
                      <a16:creationId xmlns:a16="http://schemas.microsoft.com/office/drawing/2014/main" id="{49A285D0-9CDA-092F-4AEF-5F0482B2A12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361758" y="5809238"/>
                  <a:ext cx="26892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90" name="Ink 1189">
                  <a:extLst>
                    <a:ext uri="{FF2B5EF4-FFF2-40B4-BE49-F238E27FC236}">
                      <a16:creationId xmlns:a16="http://schemas.microsoft.com/office/drawing/2014/main" id="{D1F9FD1E-5499-6B0D-F6BA-784972831A38}"/>
                    </a:ext>
                  </a:extLst>
                </p14:cNvPr>
                <p14:cNvContentPartPr/>
                <p14:nvPr/>
              </p14:nvContentPartPr>
              <p14:xfrm>
                <a:off x="5849918" y="5866118"/>
                <a:ext cx="228600" cy="490320"/>
              </p14:xfrm>
            </p:contentPart>
          </mc:Choice>
          <mc:Fallback>
            <p:pic>
              <p:nvPicPr>
                <p:cNvPr id="1190" name="Ink 1189">
                  <a:extLst>
                    <a:ext uri="{FF2B5EF4-FFF2-40B4-BE49-F238E27FC236}">
                      <a16:creationId xmlns:a16="http://schemas.microsoft.com/office/drawing/2014/main" id="{D1F9FD1E-5499-6B0D-F6BA-784972831A3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32278" y="5848118"/>
                  <a:ext cx="26424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91" name="Ink 1190">
                  <a:extLst>
                    <a:ext uri="{FF2B5EF4-FFF2-40B4-BE49-F238E27FC236}">
                      <a16:creationId xmlns:a16="http://schemas.microsoft.com/office/drawing/2014/main" id="{0FA87A01-7DF6-39F3-53C4-12DE1B89C929}"/>
                    </a:ext>
                  </a:extLst>
                </p14:cNvPr>
                <p14:cNvContentPartPr/>
                <p14:nvPr/>
              </p14:nvContentPartPr>
              <p14:xfrm>
                <a:off x="6182198" y="5891678"/>
                <a:ext cx="410040" cy="434880"/>
              </p14:xfrm>
            </p:contentPart>
          </mc:Choice>
          <mc:Fallback>
            <p:pic>
              <p:nvPicPr>
                <p:cNvPr id="1191" name="Ink 1190">
                  <a:extLst>
                    <a:ext uri="{FF2B5EF4-FFF2-40B4-BE49-F238E27FC236}">
                      <a16:creationId xmlns:a16="http://schemas.microsoft.com/office/drawing/2014/main" id="{0FA87A01-7DF6-39F3-53C4-12DE1B89C92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64558" y="5874038"/>
                  <a:ext cx="44568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92" name="Ink 1191">
                  <a:extLst>
                    <a:ext uri="{FF2B5EF4-FFF2-40B4-BE49-F238E27FC236}">
                      <a16:creationId xmlns:a16="http://schemas.microsoft.com/office/drawing/2014/main" id="{D98F557B-E340-1676-8F38-3B8177170CB2}"/>
                    </a:ext>
                  </a:extLst>
                </p14:cNvPr>
                <p14:cNvContentPartPr/>
                <p14:nvPr/>
              </p14:nvContentPartPr>
              <p14:xfrm>
                <a:off x="6369398" y="5990318"/>
                <a:ext cx="531720" cy="254520"/>
              </p14:xfrm>
            </p:contentPart>
          </mc:Choice>
          <mc:Fallback>
            <p:pic>
              <p:nvPicPr>
                <p:cNvPr id="1192" name="Ink 1191">
                  <a:extLst>
                    <a:ext uri="{FF2B5EF4-FFF2-40B4-BE49-F238E27FC236}">
                      <a16:creationId xmlns:a16="http://schemas.microsoft.com/office/drawing/2014/main" id="{D98F557B-E340-1676-8F38-3B8177170CB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351398" y="5972678"/>
                  <a:ext cx="5673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46" name="Ink 1245">
                  <a:extLst>
                    <a:ext uri="{FF2B5EF4-FFF2-40B4-BE49-F238E27FC236}">
                      <a16:creationId xmlns:a16="http://schemas.microsoft.com/office/drawing/2014/main" id="{85C440F9-632C-B4D1-DC9C-B6272EB13DFE}"/>
                    </a:ext>
                  </a:extLst>
                </p14:cNvPr>
                <p14:cNvContentPartPr/>
                <p14:nvPr/>
              </p14:nvContentPartPr>
              <p14:xfrm>
                <a:off x="1088918" y="5412518"/>
                <a:ext cx="6144480" cy="1167120"/>
              </p14:xfrm>
            </p:contentPart>
          </mc:Choice>
          <mc:Fallback>
            <p:pic>
              <p:nvPicPr>
                <p:cNvPr id="1246" name="Ink 1245">
                  <a:extLst>
                    <a:ext uri="{FF2B5EF4-FFF2-40B4-BE49-F238E27FC236}">
                      <a16:creationId xmlns:a16="http://schemas.microsoft.com/office/drawing/2014/main" id="{85C440F9-632C-B4D1-DC9C-B6272EB13DF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70918" y="5394518"/>
                  <a:ext cx="6180120" cy="120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74701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E5222E-D621-57CB-60B5-44854EA51C2E}"/>
              </a:ext>
            </a:extLst>
          </p:cNvPr>
          <p:cNvSpPr txBox="1"/>
          <p:nvPr/>
        </p:nvSpPr>
        <p:spPr>
          <a:xfrm>
            <a:off x="-1836595" y="532445"/>
            <a:ext cx="1221711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gh0st@wickedCrown: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~/Pwn_0x4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$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</a:t>
            </a:r>
            <a:r>
              <a:rPr lang="en-US" sz="2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canary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sz="28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0D6D7-3882-B821-9D76-10FBB219BB74}"/>
              </a:ext>
            </a:extLst>
          </p:cNvPr>
          <p:cNvSpPr txBox="1"/>
          <p:nvPr/>
        </p:nvSpPr>
        <p:spPr>
          <a:xfrm>
            <a:off x="394854" y="1028700"/>
            <a:ext cx="756458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b="0">
                <a:solidFill>
                  <a:srgbClr val="7B7F8B"/>
                </a:solidFill>
                <a:effectLst/>
                <a:latin typeface="IntelOne Mono" panose="020B0509020203020204" pitchFamily="49" charset="0"/>
              </a:rPr>
              <a:t>// Hàm mã hóa và giải mã Canary</a:t>
            </a:r>
            <a:endParaRPr lang="vi-VN" sz="1200" b="0">
              <a:solidFill>
                <a:srgbClr val="F6F6F4"/>
              </a:solidFill>
              <a:effectLst/>
              <a:latin typeface="IntelOne Mono" panose="020B0509020203020204" pitchFamily="49" charset="0"/>
            </a:endParaRPr>
          </a:p>
          <a:p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void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vi-VN" sz="1200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encode_canary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</a:t>
            </a:r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unsigned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long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long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*</a:t>
            </a:r>
            <a:r>
              <a:rPr lang="vi-VN" sz="1200" b="0" i="1">
                <a:solidFill>
                  <a:srgbClr val="FFB86C"/>
                </a:solidFill>
                <a:effectLst/>
                <a:latin typeface="IntelOne Mono" panose="020B0509020203020204" pitchFamily="49" charset="0"/>
              </a:rPr>
              <a:t>canary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) {</a:t>
            </a:r>
          </a:p>
          <a:p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*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canary </a:t>
            </a:r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=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(</a:t>
            </a:r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*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canary) </a:t>
            </a:r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^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0x</a:t>
            </a:r>
            <a:r>
              <a:rPr lang="vi-VN" sz="1200" b="0">
                <a:solidFill>
                  <a:srgbClr val="BF9EEE"/>
                </a:solidFill>
                <a:effectLst/>
                <a:latin typeface="IntelOne Mono" panose="020B0509020203020204" pitchFamily="49" charset="0"/>
              </a:rPr>
              <a:t>DEADBEEF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;</a:t>
            </a:r>
            <a:r>
              <a:rPr lang="vi-VN" sz="1200" b="0">
                <a:solidFill>
                  <a:srgbClr val="7B7F8B"/>
                </a:solidFill>
                <a:effectLst/>
                <a:latin typeface="IntelOne Mono" panose="020B0509020203020204" pitchFamily="49" charset="0"/>
              </a:rPr>
              <a:t> // Ví dụ mã hóa</a:t>
            </a:r>
            <a:endParaRPr lang="vi-VN" sz="1200" b="0">
              <a:solidFill>
                <a:srgbClr val="F6F6F4"/>
              </a:solidFill>
              <a:effectLst/>
              <a:latin typeface="IntelOne Mono" panose="020B0509020203020204" pitchFamily="49" charset="0"/>
            </a:endParaRPr>
          </a:p>
          <a:p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}</a:t>
            </a:r>
          </a:p>
          <a:p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void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vi-VN" sz="1200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decode_canary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</a:t>
            </a:r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unsigned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long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long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*</a:t>
            </a:r>
            <a:r>
              <a:rPr lang="vi-VN" sz="1200" b="0" i="1">
                <a:solidFill>
                  <a:srgbClr val="FFB86C"/>
                </a:solidFill>
                <a:effectLst/>
                <a:latin typeface="IntelOne Mono" panose="020B0509020203020204" pitchFamily="49" charset="0"/>
              </a:rPr>
              <a:t>canary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) {</a:t>
            </a:r>
          </a:p>
          <a:p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*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canary </a:t>
            </a:r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=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(</a:t>
            </a:r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*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canary) </a:t>
            </a:r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^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0x</a:t>
            </a:r>
            <a:r>
              <a:rPr lang="vi-VN" sz="1200" b="0">
                <a:solidFill>
                  <a:srgbClr val="BF9EEE"/>
                </a:solidFill>
                <a:effectLst/>
                <a:latin typeface="IntelOne Mono" panose="020B0509020203020204" pitchFamily="49" charset="0"/>
              </a:rPr>
              <a:t>DEADBEEF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;</a:t>
            </a:r>
            <a:r>
              <a:rPr lang="vi-VN" sz="1200" b="0">
                <a:solidFill>
                  <a:srgbClr val="7B7F8B"/>
                </a:solidFill>
                <a:effectLst/>
                <a:latin typeface="IntelOne Mono" panose="020B0509020203020204" pitchFamily="49" charset="0"/>
              </a:rPr>
              <a:t> // Ví dụ giải mã</a:t>
            </a:r>
            <a:endParaRPr lang="vi-VN" sz="1200" b="0">
              <a:solidFill>
                <a:srgbClr val="F6F6F4"/>
              </a:solidFill>
              <a:effectLst/>
              <a:latin typeface="IntelOne Mono" panose="020B0509020203020204" pitchFamily="49" charset="0"/>
            </a:endParaRPr>
          </a:p>
          <a:p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}</a:t>
            </a:r>
          </a:p>
          <a:p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void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vi-VN" sz="1200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vuln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</a:t>
            </a:r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char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*</a:t>
            </a:r>
            <a:r>
              <a:rPr lang="vi-VN" sz="1200" b="0" i="1">
                <a:solidFill>
                  <a:srgbClr val="FFB86C"/>
                </a:solidFill>
                <a:effectLst/>
                <a:latin typeface="IntelOne Mono" panose="020B0509020203020204" pitchFamily="49" charset="0"/>
              </a:rPr>
              <a:t>s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)</a:t>
            </a:r>
          </a:p>
          <a:p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{</a:t>
            </a:r>
          </a:p>
          <a:p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vi-VN" sz="1200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gets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(s);</a:t>
            </a:r>
          </a:p>
          <a:p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}</a:t>
            </a:r>
          </a:p>
          <a:p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int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vi-VN" sz="1200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main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()</a:t>
            </a:r>
          </a:p>
          <a:p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{</a:t>
            </a:r>
          </a:p>
          <a:p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unsigned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long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long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canary </a:t>
            </a:r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=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vi-VN" sz="1200" b="0">
                <a:solidFill>
                  <a:srgbClr val="BF9EEE"/>
                </a:solidFill>
                <a:effectLst/>
                <a:latin typeface="IntelOne Mono" panose="020B0509020203020204" pitchFamily="49" charset="0"/>
              </a:rPr>
              <a:t>0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;</a:t>
            </a:r>
            <a:r>
              <a:rPr lang="vi-VN" sz="1200" b="0">
                <a:solidFill>
                  <a:srgbClr val="7B7F8B"/>
                </a:solidFill>
                <a:effectLst/>
                <a:latin typeface="IntelOne Mono" panose="020B0509020203020204" pitchFamily="49" charset="0"/>
              </a:rPr>
              <a:t> // Khởi tạo giá trị Canary</a:t>
            </a:r>
            <a:endParaRPr lang="vi-VN" sz="1200" b="0">
              <a:solidFill>
                <a:srgbClr val="F6F6F4"/>
              </a:solidFill>
              <a:effectLst/>
              <a:latin typeface="IntelOne Mono" panose="020B0509020203020204" pitchFamily="49" charset="0"/>
            </a:endParaRPr>
          </a:p>
          <a:p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vi-VN" sz="1200" b="0">
                <a:solidFill>
                  <a:srgbClr val="7B7F8B"/>
                </a:solidFill>
                <a:effectLst/>
                <a:latin typeface="IntelOne Mono" panose="020B0509020203020204" pitchFamily="49" charset="0"/>
              </a:rPr>
              <a:t>// Mã hóa giá trị Canary trước khi sử dụng</a:t>
            </a:r>
            <a:endParaRPr lang="vi-VN" sz="1200" b="0">
              <a:solidFill>
                <a:srgbClr val="F6F6F4"/>
              </a:solidFill>
              <a:effectLst/>
              <a:latin typeface="IntelOne Mono" panose="020B0509020203020204" pitchFamily="49" charset="0"/>
            </a:endParaRPr>
          </a:p>
          <a:p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vi-VN" sz="1200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encode_canary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</a:t>
            </a:r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&amp;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canary);</a:t>
            </a:r>
          </a:p>
          <a:p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char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a[</a:t>
            </a:r>
            <a:r>
              <a:rPr lang="vi-VN" sz="1200" b="0">
                <a:solidFill>
                  <a:srgbClr val="BF9EEE"/>
                </a:solidFill>
                <a:effectLst/>
                <a:latin typeface="IntelOne Mono" panose="020B0509020203020204" pitchFamily="49" charset="0"/>
              </a:rPr>
              <a:t>10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];</a:t>
            </a:r>
          </a:p>
          <a:p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vi-VN" sz="1200" b="0">
                <a:solidFill>
                  <a:srgbClr val="7B7F8B"/>
                </a:solidFill>
                <a:effectLst/>
                <a:latin typeface="IntelOne Mono" panose="020B0509020203020204" pitchFamily="49" charset="0"/>
              </a:rPr>
              <a:t>// Truyền giá trị Canary đã mã hóa vào hàm vuln</a:t>
            </a:r>
            <a:endParaRPr lang="vi-VN" sz="1200" b="0">
              <a:solidFill>
                <a:srgbClr val="F6F6F4"/>
              </a:solidFill>
              <a:effectLst/>
              <a:latin typeface="IntelOne Mono" panose="020B0509020203020204" pitchFamily="49" charset="0"/>
            </a:endParaRPr>
          </a:p>
          <a:p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vi-VN" sz="1200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vuln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(a);</a:t>
            </a:r>
          </a:p>
          <a:p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vi-VN" sz="1200" b="0">
                <a:solidFill>
                  <a:srgbClr val="7B7F8B"/>
                </a:solidFill>
                <a:effectLst/>
                <a:latin typeface="IntelOne Mono" panose="020B0509020203020204" pitchFamily="49" charset="0"/>
              </a:rPr>
              <a:t>// Giải mã giá trị Canary trước khi so sánh</a:t>
            </a:r>
            <a:endParaRPr lang="vi-VN" sz="1200" b="0">
              <a:solidFill>
                <a:srgbClr val="F6F6F4"/>
              </a:solidFill>
              <a:effectLst/>
              <a:latin typeface="IntelOne Mono" panose="020B0509020203020204" pitchFamily="49" charset="0"/>
            </a:endParaRPr>
          </a:p>
          <a:p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vi-VN" sz="1200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decode_canary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</a:t>
            </a:r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&amp;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canary);</a:t>
            </a:r>
          </a:p>
          <a:p>
            <a:b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</a:b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vi-VN" sz="1200" b="0">
                <a:solidFill>
                  <a:srgbClr val="7B7F8B"/>
                </a:solidFill>
                <a:effectLst/>
                <a:latin typeface="IntelOne Mono" panose="020B0509020203020204" pitchFamily="49" charset="0"/>
              </a:rPr>
              <a:t>// Kiểm tra giá trị Canary sau khi hàm vuln đã thực thi</a:t>
            </a:r>
            <a:endParaRPr lang="vi-VN" sz="1200" b="0">
              <a:solidFill>
                <a:srgbClr val="F6F6F4"/>
              </a:solidFill>
              <a:effectLst/>
              <a:latin typeface="IntelOne Mono" panose="020B0509020203020204" pitchFamily="49" charset="0"/>
            </a:endParaRPr>
          </a:p>
          <a:p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if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(canary </a:t>
            </a:r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!=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vi-VN" sz="1200" b="0">
                <a:solidFill>
                  <a:srgbClr val="BF9EEE"/>
                </a:solidFill>
                <a:effectLst/>
                <a:latin typeface="IntelOne Mono" panose="020B0509020203020204" pitchFamily="49" charset="0"/>
              </a:rPr>
              <a:t>0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) {</a:t>
            </a:r>
          </a:p>
          <a:p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    </a:t>
            </a:r>
            <a:r>
              <a:rPr lang="vi-VN" sz="1200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printf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</a:t>
            </a:r>
            <a:r>
              <a:rPr lang="vi-VN" sz="1200" b="0">
                <a:solidFill>
                  <a:srgbClr val="DEE492"/>
                </a:solidFill>
                <a:effectLst/>
                <a:latin typeface="IntelOne Mono" panose="020B0509020203020204" pitchFamily="49" charset="0"/>
              </a:rPr>
              <a:t>"</a:t>
            </a:r>
            <a:r>
              <a:rPr lang="vi-VN" sz="1200" b="0">
                <a:solidFill>
                  <a:srgbClr val="E7EE98"/>
                </a:solidFill>
                <a:effectLst/>
                <a:latin typeface="IntelOne Mono" panose="020B0509020203020204" pitchFamily="49" charset="0"/>
              </a:rPr>
              <a:t>Canary value changed! Possible buffer overflow detected.</a:t>
            </a:r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\n</a:t>
            </a:r>
            <a:r>
              <a:rPr lang="vi-VN" sz="1200" b="0">
                <a:solidFill>
                  <a:srgbClr val="DEE492"/>
                </a:solidFill>
                <a:effectLst/>
                <a:latin typeface="IntelOne Mono" panose="020B0509020203020204" pitchFamily="49" charset="0"/>
              </a:rPr>
              <a:t>"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);</a:t>
            </a:r>
          </a:p>
          <a:p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    </a:t>
            </a:r>
            <a:r>
              <a:rPr lang="vi-VN" sz="1200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exit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</a:t>
            </a:r>
            <a:r>
              <a:rPr lang="vi-VN" sz="1200" b="0">
                <a:solidFill>
                  <a:srgbClr val="BF9EEE"/>
                </a:solidFill>
                <a:effectLst/>
                <a:latin typeface="IntelOne Mono" panose="020B0509020203020204" pitchFamily="49" charset="0"/>
              </a:rPr>
              <a:t>1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);</a:t>
            </a:r>
          </a:p>
          <a:p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}</a:t>
            </a:r>
          </a:p>
          <a:p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vi-VN" sz="1200" b="0">
                <a:solidFill>
                  <a:srgbClr val="62E884"/>
                </a:solidFill>
                <a:effectLst/>
                <a:latin typeface="IntelOne Mono" panose="020B0509020203020204" pitchFamily="49" charset="0"/>
              </a:rPr>
              <a:t>printf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(</a:t>
            </a:r>
            <a:r>
              <a:rPr lang="vi-VN" sz="1200" b="0">
                <a:solidFill>
                  <a:srgbClr val="DEE492"/>
                </a:solidFill>
                <a:effectLst/>
                <a:latin typeface="IntelOne Mono" panose="020B0509020203020204" pitchFamily="49" charset="0"/>
              </a:rPr>
              <a:t>"</a:t>
            </a:r>
            <a:r>
              <a:rPr lang="vi-VN" sz="1200" b="0">
                <a:solidFill>
                  <a:srgbClr val="E7EE98"/>
                </a:solidFill>
                <a:effectLst/>
                <a:latin typeface="IntelOne Mono" panose="020B0509020203020204" pitchFamily="49" charset="0"/>
              </a:rPr>
              <a:t>output: </a:t>
            </a:r>
            <a:r>
              <a:rPr lang="vi-VN" sz="1200" b="0">
                <a:solidFill>
                  <a:srgbClr val="BF9EEE"/>
                </a:solidFill>
                <a:effectLst/>
                <a:latin typeface="IntelOne Mono" panose="020B0509020203020204" pitchFamily="49" charset="0"/>
              </a:rPr>
              <a:t>%s</a:t>
            </a:r>
            <a:r>
              <a:rPr lang="vi-VN" sz="1200" b="0">
                <a:solidFill>
                  <a:srgbClr val="DEE492"/>
                </a:solidFill>
                <a:effectLst/>
                <a:latin typeface="IntelOne Mono" panose="020B0509020203020204" pitchFamily="49" charset="0"/>
              </a:rPr>
              <a:t>"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, a);</a:t>
            </a:r>
          </a:p>
          <a:p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    </a:t>
            </a:r>
            <a:r>
              <a:rPr lang="vi-VN" sz="1200" b="0">
                <a:solidFill>
                  <a:srgbClr val="F286C4"/>
                </a:solidFill>
                <a:effectLst/>
                <a:latin typeface="IntelOne Mono" panose="020B0509020203020204" pitchFamily="49" charset="0"/>
              </a:rPr>
              <a:t>return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 </a:t>
            </a:r>
            <a:r>
              <a:rPr lang="vi-VN" sz="1200" b="0">
                <a:solidFill>
                  <a:srgbClr val="BF9EEE"/>
                </a:solidFill>
                <a:effectLst/>
                <a:latin typeface="IntelOne Mono" panose="020B0509020203020204" pitchFamily="49" charset="0"/>
              </a:rPr>
              <a:t>0</a:t>
            </a:r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;</a:t>
            </a:r>
          </a:p>
          <a:p>
            <a:r>
              <a:rPr lang="vi-VN" sz="1200" b="0">
                <a:solidFill>
                  <a:srgbClr val="F6F6F4"/>
                </a:solidFill>
                <a:effectLst/>
                <a:latin typeface="IntelOne Mono" panose="020B0509020203020204" pitchFamily="49" charset="0"/>
              </a:rPr>
              <a:t>}</a:t>
            </a:r>
          </a:p>
          <a:p>
            <a:endParaRPr lang="en-US" sz="12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991C4C-CBBC-D21F-ED4E-3F08FAB91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435" y="1235742"/>
            <a:ext cx="3631969" cy="508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523065-F297-89D3-2171-70549F937B79}"/>
                  </a:ext>
                </a:extLst>
              </p14:cNvPr>
              <p14:cNvContentPartPr/>
              <p14:nvPr/>
            </p14:nvContentPartPr>
            <p14:xfrm>
              <a:off x="590400" y="1308240"/>
              <a:ext cx="10890720" cy="4934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0523065-F297-89D3-2171-70549F937B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040" y="1298880"/>
                <a:ext cx="10909440" cy="495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338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https://www.freeppt7.com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6435</TotalTime>
  <Words>638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Microsoft YaHei</vt:lpstr>
      <vt:lpstr>Microsoft YaHei</vt:lpstr>
      <vt:lpstr>Arial</vt:lpstr>
      <vt:lpstr>Calibri</vt:lpstr>
      <vt:lpstr>Calibri Light</vt:lpstr>
      <vt:lpstr>IntelOne Mono</vt:lpstr>
      <vt:lpstr>1_https://www.freeppt7.com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w1nt3r s0ldi3r</dc:creator>
  <cp:lastModifiedBy>w1nt3r s0ldi3r</cp:lastModifiedBy>
  <cp:revision>16</cp:revision>
  <dcterms:created xsi:type="dcterms:W3CDTF">2023-06-16T15:36:49Z</dcterms:created>
  <dcterms:modified xsi:type="dcterms:W3CDTF">2023-08-12T02:50:01Z</dcterms:modified>
</cp:coreProperties>
</file>