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83" r:id="rId6"/>
    <p:sldId id="284" r:id="rId7"/>
    <p:sldId id="260" r:id="rId8"/>
    <p:sldId id="261" r:id="rId9"/>
    <p:sldId id="276" r:id="rId10"/>
    <p:sldId id="277" r:id="rId11"/>
    <p:sldId id="278" r:id="rId12"/>
    <p:sldId id="279" r:id="rId13"/>
    <p:sldId id="280" r:id="rId14"/>
    <p:sldId id="281" r:id="rId15"/>
    <p:sldId id="282" r:id="rId16"/>
    <p:sldId id="263" r:id="rId17"/>
    <p:sldId id="286"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242"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7.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7.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3668E-E20A-464B-885D-8D3F7A2C9648}"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5BD25095-F437-40C0-B849-0D46AF4F2DE0}">
      <dgm:prSet/>
      <dgm:spPr/>
      <dgm:t>
        <a:bodyPr/>
        <a:lstStyle/>
        <a:p>
          <a:r>
            <a:rPr lang="en-US"/>
            <a:t>To identify functionality issues, bugs, and usability problems.</a:t>
          </a:r>
        </a:p>
      </dgm:t>
    </dgm:pt>
    <dgm:pt modelId="{E96C0E4E-E88B-4E8A-8795-DE8BF3D813EC}" type="parTrans" cxnId="{4C1C4D5E-6826-4E3A-8B30-697057EB83FD}">
      <dgm:prSet/>
      <dgm:spPr/>
      <dgm:t>
        <a:bodyPr/>
        <a:lstStyle/>
        <a:p>
          <a:endParaRPr lang="en-US"/>
        </a:p>
      </dgm:t>
    </dgm:pt>
    <dgm:pt modelId="{990C9304-CBD0-45F4-AF34-5F42FF5331B0}" type="sibTrans" cxnId="{4C1C4D5E-6826-4E3A-8B30-697057EB83FD}">
      <dgm:prSet phldrT="01" phldr="0"/>
      <dgm:spPr/>
      <dgm:t>
        <a:bodyPr/>
        <a:lstStyle/>
        <a:p>
          <a:r>
            <a:rPr lang="en-US"/>
            <a:t>01</a:t>
          </a:r>
        </a:p>
      </dgm:t>
    </dgm:pt>
    <dgm:pt modelId="{9B7C1A2D-EE1F-4C0D-81F3-1A98DA907882}">
      <dgm:prSet/>
      <dgm:spPr/>
      <dgm:t>
        <a:bodyPr/>
        <a:lstStyle/>
        <a:p>
          <a:r>
            <a:rPr lang="en-US" dirty="0"/>
            <a:t>To verify that core features work as expected before moving to beta testing or public release.</a:t>
          </a:r>
        </a:p>
      </dgm:t>
    </dgm:pt>
    <dgm:pt modelId="{4FDA6E98-CDE1-4700-BEC0-BE4C7954B7A4}" type="parTrans" cxnId="{D8CF5669-5B27-447B-A649-6EEC8C63E3E6}">
      <dgm:prSet/>
      <dgm:spPr/>
      <dgm:t>
        <a:bodyPr/>
        <a:lstStyle/>
        <a:p>
          <a:endParaRPr lang="en-US"/>
        </a:p>
      </dgm:t>
    </dgm:pt>
    <dgm:pt modelId="{209F0607-F2B8-4FA2-9DC5-DC4553C0B71F}" type="sibTrans" cxnId="{D8CF5669-5B27-447B-A649-6EEC8C63E3E6}">
      <dgm:prSet phldrT="02" phldr="0"/>
      <dgm:spPr/>
      <dgm:t>
        <a:bodyPr/>
        <a:lstStyle/>
        <a:p>
          <a:r>
            <a:rPr lang="en-US"/>
            <a:t>02</a:t>
          </a:r>
        </a:p>
      </dgm:t>
    </dgm:pt>
    <dgm:pt modelId="{3E290F03-A138-48CC-8278-E0325622DC9F}">
      <dgm:prSet/>
      <dgm:spPr/>
      <dgm:t>
        <a:bodyPr/>
        <a:lstStyle/>
        <a:p>
          <a:r>
            <a:rPr lang="en-US"/>
            <a:t>To gather user feedback for further improvements.</a:t>
          </a:r>
        </a:p>
      </dgm:t>
    </dgm:pt>
    <dgm:pt modelId="{2E0A0797-0DFC-4246-866D-A4BC01C236B8}" type="parTrans" cxnId="{2B1B107C-175D-43C2-9575-0FCE01A4EFD4}">
      <dgm:prSet/>
      <dgm:spPr/>
      <dgm:t>
        <a:bodyPr/>
        <a:lstStyle/>
        <a:p>
          <a:endParaRPr lang="en-US"/>
        </a:p>
      </dgm:t>
    </dgm:pt>
    <dgm:pt modelId="{945B837B-4D9C-4B17-8059-025351A988A2}" type="sibTrans" cxnId="{2B1B107C-175D-43C2-9575-0FCE01A4EFD4}">
      <dgm:prSet phldrT="03" phldr="0"/>
      <dgm:spPr/>
      <dgm:t>
        <a:bodyPr/>
        <a:lstStyle/>
        <a:p>
          <a:r>
            <a:rPr lang="en-US"/>
            <a:t>03</a:t>
          </a:r>
        </a:p>
      </dgm:t>
    </dgm:pt>
    <dgm:pt modelId="{8792E823-B458-449E-97F3-7A178CB00399}" type="pres">
      <dgm:prSet presAssocID="{5BB3668E-E20A-464B-885D-8D3F7A2C9648}" presName="Name0" presStyleCnt="0">
        <dgm:presLayoutVars>
          <dgm:animLvl val="lvl"/>
          <dgm:resizeHandles val="exact"/>
        </dgm:presLayoutVars>
      </dgm:prSet>
      <dgm:spPr/>
    </dgm:pt>
    <dgm:pt modelId="{37D0513C-D5CE-43CF-A79A-7E055998DB2D}" type="pres">
      <dgm:prSet presAssocID="{5BD25095-F437-40C0-B849-0D46AF4F2DE0}" presName="compositeNode" presStyleCnt="0">
        <dgm:presLayoutVars>
          <dgm:bulletEnabled val="1"/>
        </dgm:presLayoutVars>
      </dgm:prSet>
      <dgm:spPr/>
    </dgm:pt>
    <dgm:pt modelId="{BAFF70B0-F0B3-4172-9803-69BF6CFEEDB9}" type="pres">
      <dgm:prSet presAssocID="{5BD25095-F437-40C0-B849-0D46AF4F2DE0}" presName="bgRect" presStyleLbl="alignNode1" presStyleIdx="0" presStyleCnt="3"/>
      <dgm:spPr/>
    </dgm:pt>
    <dgm:pt modelId="{324C392B-2F47-4758-ADF2-AE02B4EB212D}" type="pres">
      <dgm:prSet presAssocID="{990C9304-CBD0-45F4-AF34-5F42FF5331B0}" presName="sibTransNodeRect" presStyleLbl="alignNode1" presStyleIdx="0" presStyleCnt="3">
        <dgm:presLayoutVars>
          <dgm:chMax val="0"/>
          <dgm:bulletEnabled val="1"/>
        </dgm:presLayoutVars>
      </dgm:prSet>
      <dgm:spPr/>
    </dgm:pt>
    <dgm:pt modelId="{786D7B29-90AC-4F87-B521-75D3BF001D3D}" type="pres">
      <dgm:prSet presAssocID="{5BD25095-F437-40C0-B849-0D46AF4F2DE0}" presName="nodeRect" presStyleLbl="alignNode1" presStyleIdx="0" presStyleCnt="3">
        <dgm:presLayoutVars>
          <dgm:bulletEnabled val="1"/>
        </dgm:presLayoutVars>
      </dgm:prSet>
      <dgm:spPr/>
    </dgm:pt>
    <dgm:pt modelId="{6DCC85A0-0B61-4BE9-819D-574D83F0B491}" type="pres">
      <dgm:prSet presAssocID="{990C9304-CBD0-45F4-AF34-5F42FF5331B0}" presName="sibTrans" presStyleCnt="0"/>
      <dgm:spPr/>
    </dgm:pt>
    <dgm:pt modelId="{24240D8B-70FA-428A-99C0-387E5402AB0C}" type="pres">
      <dgm:prSet presAssocID="{9B7C1A2D-EE1F-4C0D-81F3-1A98DA907882}" presName="compositeNode" presStyleCnt="0">
        <dgm:presLayoutVars>
          <dgm:bulletEnabled val="1"/>
        </dgm:presLayoutVars>
      </dgm:prSet>
      <dgm:spPr/>
    </dgm:pt>
    <dgm:pt modelId="{29D3C35C-291C-42F3-8D3A-D20EE1B5C422}" type="pres">
      <dgm:prSet presAssocID="{9B7C1A2D-EE1F-4C0D-81F3-1A98DA907882}" presName="bgRect" presStyleLbl="alignNode1" presStyleIdx="1" presStyleCnt="3"/>
      <dgm:spPr/>
    </dgm:pt>
    <dgm:pt modelId="{A7C4A34E-7270-424B-B6B2-A4351C4B3EA3}" type="pres">
      <dgm:prSet presAssocID="{209F0607-F2B8-4FA2-9DC5-DC4553C0B71F}" presName="sibTransNodeRect" presStyleLbl="alignNode1" presStyleIdx="1" presStyleCnt="3">
        <dgm:presLayoutVars>
          <dgm:chMax val="0"/>
          <dgm:bulletEnabled val="1"/>
        </dgm:presLayoutVars>
      </dgm:prSet>
      <dgm:spPr/>
    </dgm:pt>
    <dgm:pt modelId="{9676E050-D1EF-4067-8A5C-557739992AC0}" type="pres">
      <dgm:prSet presAssocID="{9B7C1A2D-EE1F-4C0D-81F3-1A98DA907882}" presName="nodeRect" presStyleLbl="alignNode1" presStyleIdx="1" presStyleCnt="3">
        <dgm:presLayoutVars>
          <dgm:bulletEnabled val="1"/>
        </dgm:presLayoutVars>
      </dgm:prSet>
      <dgm:spPr/>
    </dgm:pt>
    <dgm:pt modelId="{4868AFAD-AA63-4814-945C-6973912ACAF6}" type="pres">
      <dgm:prSet presAssocID="{209F0607-F2B8-4FA2-9DC5-DC4553C0B71F}" presName="sibTrans" presStyleCnt="0"/>
      <dgm:spPr/>
    </dgm:pt>
    <dgm:pt modelId="{E5FB150A-EBAC-468D-9DC5-D2D841E317BA}" type="pres">
      <dgm:prSet presAssocID="{3E290F03-A138-48CC-8278-E0325622DC9F}" presName="compositeNode" presStyleCnt="0">
        <dgm:presLayoutVars>
          <dgm:bulletEnabled val="1"/>
        </dgm:presLayoutVars>
      </dgm:prSet>
      <dgm:spPr/>
    </dgm:pt>
    <dgm:pt modelId="{570A3315-7EE7-43CA-95CC-4F0B2EC75847}" type="pres">
      <dgm:prSet presAssocID="{3E290F03-A138-48CC-8278-E0325622DC9F}" presName="bgRect" presStyleLbl="alignNode1" presStyleIdx="2" presStyleCnt="3"/>
      <dgm:spPr/>
    </dgm:pt>
    <dgm:pt modelId="{81504FF7-6F60-4084-B853-D4FCEADC88FB}" type="pres">
      <dgm:prSet presAssocID="{945B837B-4D9C-4B17-8059-025351A988A2}" presName="sibTransNodeRect" presStyleLbl="alignNode1" presStyleIdx="2" presStyleCnt="3">
        <dgm:presLayoutVars>
          <dgm:chMax val="0"/>
          <dgm:bulletEnabled val="1"/>
        </dgm:presLayoutVars>
      </dgm:prSet>
      <dgm:spPr/>
    </dgm:pt>
    <dgm:pt modelId="{8AA0BD8F-E698-4B9D-956E-CD377F65C8ED}" type="pres">
      <dgm:prSet presAssocID="{3E290F03-A138-48CC-8278-E0325622DC9F}" presName="nodeRect" presStyleLbl="alignNode1" presStyleIdx="2" presStyleCnt="3">
        <dgm:presLayoutVars>
          <dgm:bulletEnabled val="1"/>
        </dgm:presLayoutVars>
      </dgm:prSet>
      <dgm:spPr/>
    </dgm:pt>
  </dgm:ptLst>
  <dgm:cxnLst>
    <dgm:cxn modelId="{17964C14-28E6-4CDE-924F-526DFD35D3C0}" type="presOf" srcId="{945B837B-4D9C-4B17-8059-025351A988A2}" destId="{81504FF7-6F60-4084-B853-D4FCEADC88FB}" srcOrd="0" destOrd="0" presId="urn:microsoft.com/office/officeart/2016/7/layout/LinearBlockProcessNumbered"/>
    <dgm:cxn modelId="{F6CFDE3A-F580-4DE7-B2A1-4AD3AD33A1E9}" type="presOf" srcId="{9B7C1A2D-EE1F-4C0D-81F3-1A98DA907882}" destId="{29D3C35C-291C-42F3-8D3A-D20EE1B5C422}" srcOrd="0" destOrd="0" presId="urn:microsoft.com/office/officeart/2016/7/layout/LinearBlockProcessNumbered"/>
    <dgm:cxn modelId="{4C1C4D5E-6826-4E3A-8B30-697057EB83FD}" srcId="{5BB3668E-E20A-464B-885D-8D3F7A2C9648}" destId="{5BD25095-F437-40C0-B849-0D46AF4F2DE0}" srcOrd="0" destOrd="0" parTransId="{E96C0E4E-E88B-4E8A-8795-DE8BF3D813EC}" sibTransId="{990C9304-CBD0-45F4-AF34-5F42FF5331B0}"/>
    <dgm:cxn modelId="{843B2E42-EDCF-4F12-8620-1CE990291C3D}" type="presOf" srcId="{9B7C1A2D-EE1F-4C0D-81F3-1A98DA907882}" destId="{9676E050-D1EF-4067-8A5C-557739992AC0}" srcOrd="1" destOrd="0" presId="urn:microsoft.com/office/officeart/2016/7/layout/LinearBlockProcessNumbered"/>
    <dgm:cxn modelId="{8AC02348-0939-4684-A675-26930499E9E5}" type="presOf" srcId="{5BB3668E-E20A-464B-885D-8D3F7A2C9648}" destId="{8792E823-B458-449E-97F3-7A178CB00399}" srcOrd="0" destOrd="0" presId="urn:microsoft.com/office/officeart/2016/7/layout/LinearBlockProcessNumbered"/>
    <dgm:cxn modelId="{D8CF5669-5B27-447B-A649-6EEC8C63E3E6}" srcId="{5BB3668E-E20A-464B-885D-8D3F7A2C9648}" destId="{9B7C1A2D-EE1F-4C0D-81F3-1A98DA907882}" srcOrd="1" destOrd="0" parTransId="{4FDA6E98-CDE1-4700-BEC0-BE4C7954B7A4}" sibTransId="{209F0607-F2B8-4FA2-9DC5-DC4553C0B71F}"/>
    <dgm:cxn modelId="{7300E773-C453-4D3B-A437-2230BE7C38C5}" type="presOf" srcId="{5BD25095-F437-40C0-B849-0D46AF4F2DE0}" destId="{786D7B29-90AC-4F87-B521-75D3BF001D3D}" srcOrd="1" destOrd="0" presId="urn:microsoft.com/office/officeart/2016/7/layout/LinearBlockProcessNumbered"/>
    <dgm:cxn modelId="{BE28A576-B1C0-44EB-97A2-C13E6C41D4BE}" type="presOf" srcId="{209F0607-F2B8-4FA2-9DC5-DC4553C0B71F}" destId="{A7C4A34E-7270-424B-B6B2-A4351C4B3EA3}" srcOrd="0" destOrd="0" presId="urn:microsoft.com/office/officeart/2016/7/layout/LinearBlockProcessNumbered"/>
    <dgm:cxn modelId="{2B1B107C-175D-43C2-9575-0FCE01A4EFD4}" srcId="{5BB3668E-E20A-464B-885D-8D3F7A2C9648}" destId="{3E290F03-A138-48CC-8278-E0325622DC9F}" srcOrd="2" destOrd="0" parTransId="{2E0A0797-0DFC-4246-866D-A4BC01C236B8}" sibTransId="{945B837B-4D9C-4B17-8059-025351A988A2}"/>
    <dgm:cxn modelId="{0229817F-59E1-4848-9326-F9EC9E4506A7}" type="presOf" srcId="{990C9304-CBD0-45F4-AF34-5F42FF5331B0}" destId="{324C392B-2F47-4758-ADF2-AE02B4EB212D}" srcOrd="0" destOrd="0" presId="urn:microsoft.com/office/officeart/2016/7/layout/LinearBlockProcessNumbered"/>
    <dgm:cxn modelId="{3BA8EE99-DB38-4D41-BF0F-555244FF414E}" type="presOf" srcId="{5BD25095-F437-40C0-B849-0D46AF4F2DE0}" destId="{BAFF70B0-F0B3-4172-9803-69BF6CFEEDB9}" srcOrd="0" destOrd="0" presId="urn:microsoft.com/office/officeart/2016/7/layout/LinearBlockProcessNumbered"/>
    <dgm:cxn modelId="{9DB8EAA3-0C80-4C9C-8032-02BE2B868DA1}" type="presOf" srcId="{3E290F03-A138-48CC-8278-E0325622DC9F}" destId="{570A3315-7EE7-43CA-95CC-4F0B2EC75847}" srcOrd="0" destOrd="0" presId="urn:microsoft.com/office/officeart/2016/7/layout/LinearBlockProcessNumbered"/>
    <dgm:cxn modelId="{C9DF09FC-13BD-4BB5-B823-D68F3B418C25}" type="presOf" srcId="{3E290F03-A138-48CC-8278-E0325622DC9F}" destId="{8AA0BD8F-E698-4B9D-956E-CD377F65C8ED}" srcOrd="1" destOrd="0" presId="urn:microsoft.com/office/officeart/2016/7/layout/LinearBlockProcessNumbered"/>
    <dgm:cxn modelId="{30776D35-9EAC-4027-8913-EBA6EB606A16}" type="presParOf" srcId="{8792E823-B458-449E-97F3-7A178CB00399}" destId="{37D0513C-D5CE-43CF-A79A-7E055998DB2D}" srcOrd="0" destOrd="0" presId="urn:microsoft.com/office/officeart/2016/7/layout/LinearBlockProcessNumbered"/>
    <dgm:cxn modelId="{F776DF3D-DAF2-41E6-9049-2E47D5955C9F}" type="presParOf" srcId="{37D0513C-D5CE-43CF-A79A-7E055998DB2D}" destId="{BAFF70B0-F0B3-4172-9803-69BF6CFEEDB9}" srcOrd="0" destOrd="0" presId="urn:microsoft.com/office/officeart/2016/7/layout/LinearBlockProcessNumbered"/>
    <dgm:cxn modelId="{C5F61C83-9963-4292-8A5B-F06A479E100E}" type="presParOf" srcId="{37D0513C-D5CE-43CF-A79A-7E055998DB2D}" destId="{324C392B-2F47-4758-ADF2-AE02B4EB212D}" srcOrd="1" destOrd="0" presId="urn:microsoft.com/office/officeart/2016/7/layout/LinearBlockProcessNumbered"/>
    <dgm:cxn modelId="{E2A27AC3-4A7B-485A-85D7-534BC28B3587}" type="presParOf" srcId="{37D0513C-D5CE-43CF-A79A-7E055998DB2D}" destId="{786D7B29-90AC-4F87-B521-75D3BF001D3D}" srcOrd="2" destOrd="0" presId="urn:microsoft.com/office/officeart/2016/7/layout/LinearBlockProcessNumbered"/>
    <dgm:cxn modelId="{03BC241B-C1EE-4311-B4F1-E6162BE091EE}" type="presParOf" srcId="{8792E823-B458-449E-97F3-7A178CB00399}" destId="{6DCC85A0-0B61-4BE9-819D-574D83F0B491}" srcOrd="1" destOrd="0" presId="urn:microsoft.com/office/officeart/2016/7/layout/LinearBlockProcessNumbered"/>
    <dgm:cxn modelId="{CD9E85AA-4B25-43AE-AE32-958072CCC09C}" type="presParOf" srcId="{8792E823-B458-449E-97F3-7A178CB00399}" destId="{24240D8B-70FA-428A-99C0-387E5402AB0C}" srcOrd="2" destOrd="0" presId="urn:microsoft.com/office/officeart/2016/7/layout/LinearBlockProcessNumbered"/>
    <dgm:cxn modelId="{5543DE31-F3E3-4D9D-9113-92F1BEC3A132}" type="presParOf" srcId="{24240D8B-70FA-428A-99C0-387E5402AB0C}" destId="{29D3C35C-291C-42F3-8D3A-D20EE1B5C422}" srcOrd="0" destOrd="0" presId="urn:microsoft.com/office/officeart/2016/7/layout/LinearBlockProcessNumbered"/>
    <dgm:cxn modelId="{11CB5BB5-3ED8-4F79-94E8-5650BDB12FD6}" type="presParOf" srcId="{24240D8B-70FA-428A-99C0-387E5402AB0C}" destId="{A7C4A34E-7270-424B-B6B2-A4351C4B3EA3}" srcOrd="1" destOrd="0" presId="urn:microsoft.com/office/officeart/2016/7/layout/LinearBlockProcessNumbered"/>
    <dgm:cxn modelId="{7CE4E4F0-AF95-478E-9EDB-178061F18560}" type="presParOf" srcId="{24240D8B-70FA-428A-99C0-387E5402AB0C}" destId="{9676E050-D1EF-4067-8A5C-557739992AC0}" srcOrd="2" destOrd="0" presId="urn:microsoft.com/office/officeart/2016/7/layout/LinearBlockProcessNumbered"/>
    <dgm:cxn modelId="{8AA8422B-3E56-47FD-8719-B335ED123D84}" type="presParOf" srcId="{8792E823-B458-449E-97F3-7A178CB00399}" destId="{4868AFAD-AA63-4814-945C-6973912ACAF6}" srcOrd="3" destOrd="0" presId="urn:microsoft.com/office/officeart/2016/7/layout/LinearBlockProcessNumbered"/>
    <dgm:cxn modelId="{18C8C793-9001-4D43-AAB5-336D3B6FB1F1}" type="presParOf" srcId="{8792E823-B458-449E-97F3-7A178CB00399}" destId="{E5FB150A-EBAC-468D-9DC5-D2D841E317BA}" srcOrd="4" destOrd="0" presId="urn:microsoft.com/office/officeart/2016/7/layout/LinearBlockProcessNumbered"/>
    <dgm:cxn modelId="{65628769-B9D6-4A82-8106-6BC7450758BA}" type="presParOf" srcId="{E5FB150A-EBAC-468D-9DC5-D2D841E317BA}" destId="{570A3315-7EE7-43CA-95CC-4F0B2EC75847}" srcOrd="0" destOrd="0" presId="urn:microsoft.com/office/officeart/2016/7/layout/LinearBlockProcessNumbered"/>
    <dgm:cxn modelId="{D31DAEF7-4BBC-4573-AC21-17939496259C}" type="presParOf" srcId="{E5FB150A-EBAC-468D-9DC5-D2D841E317BA}" destId="{81504FF7-6F60-4084-B853-D4FCEADC88FB}" srcOrd="1" destOrd="0" presId="urn:microsoft.com/office/officeart/2016/7/layout/LinearBlockProcessNumbered"/>
    <dgm:cxn modelId="{1B759ABC-20EE-483F-9297-2F0491D64099}" type="presParOf" srcId="{E5FB150A-EBAC-468D-9DC5-D2D841E317BA}" destId="{8AA0BD8F-E698-4B9D-956E-CD377F65C8E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C8AE8-FD25-44E0-92BE-2D94199F7EF2}"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ABDF9758-6B0A-4350-B8F8-0A0070B8E499}">
      <dgm:prSet/>
      <dgm:spPr/>
      <dgm:t>
        <a:bodyPr/>
        <a:lstStyle/>
        <a:p>
          <a:r>
            <a:rPr lang="en-US" dirty="0"/>
            <a:t>Testing all core functionalities, including user registration, lost and found item management, claim processing, complaints, admin controls, and chat features.</a:t>
          </a:r>
        </a:p>
      </dgm:t>
    </dgm:pt>
    <dgm:pt modelId="{7E58D337-8B40-4B34-9F17-2006B5F4C363}" type="parTrans" cxnId="{70BF11B6-845A-496A-A799-BE8A90C6502C}">
      <dgm:prSet/>
      <dgm:spPr/>
      <dgm:t>
        <a:bodyPr/>
        <a:lstStyle/>
        <a:p>
          <a:endParaRPr lang="en-US"/>
        </a:p>
      </dgm:t>
    </dgm:pt>
    <dgm:pt modelId="{888621E5-0045-4461-855C-8EBDAFA423EF}" type="sibTrans" cxnId="{70BF11B6-845A-496A-A799-BE8A90C6502C}">
      <dgm:prSet phldrT="01" phldr="0"/>
      <dgm:spPr/>
      <dgm:t>
        <a:bodyPr/>
        <a:lstStyle/>
        <a:p>
          <a:r>
            <a:rPr lang="en-US"/>
            <a:t>01</a:t>
          </a:r>
        </a:p>
      </dgm:t>
    </dgm:pt>
    <dgm:pt modelId="{C95E2578-183D-4B39-9F98-21681055DB98}">
      <dgm:prSet/>
      <dgm:spPr/>
      <dgm:t>
        <a:bodyPr/>
        <a:lstStyle/>
        <a:p>
          <a:r>
            <a:rPr lang="en-US"/>
            <a:t>Evaluating user experience and system performance.</a:t>
          </a:r>
        </a:p>
      </dgm:t>
    </dgm:pt>
    <dgm:pt modelId="{29E6E5C5-9F2C-4AED-964D-5AFA8F45B3E9}" type="parTrans" cxnId="{76EC435E-EA7D-406C-BA13-3432A5814F46}">
      <dgm:prSet/>
      <dgm:spPr/>
      <dgm:t>
        <a:bodyPr/>
        <a:lstStyle/>
        <a:p>
          <a:endParaRPr lang="en-US"/>
        </a:p>
      </dgm:t>
    </dgm:pt>
    <dgm:pt modelId="{9D81D5B9-7C56-4002-BF4B-59014871F5F3}" type="sibTrans" cxnId="{76EC435E-EA7D-406C-BA13-3432A5814F46}">
      <dgm:prSet phldrT="02" phldr="0"/>
      <dgm:spPr/>
      <dgm:t>
        <a:bodyPr/>
        <a:lstStyle/>
        <a:p>
          <a:r>
            <a:rPr lang="en-US"/>
            <a:t>02</a:t>
          </a:r>
        </a:p>
      </dgm:t>
    </dgm:pt>
    <dgm:pt modelId="{738279ED-E3BE-4B45-8463-9DB940033823}" type="pres">
      <dgm:prSet presAssocID="{700C8AE8-FD25-44E0-92BE-2D94199F7EF2}" presName="Name0" presStyleCnt="0">
        <dgm:presLayoutVars>
          <dgm:animLvl val="lvl"/>
          <dgm:resizeHandles val="exact"/>
        </dgm:presLayoutVars>
      </dgm:prSet>
      <dgm:spPr/>
    </dgm:pt>
    <dgm:pt modelId="{8CED083C-DB8E-4499-9A7F-D6C941ACA517}" type="pres">
      <dgm:prSet presAssocID="{ABDF9758-6B0A-4350-B8F8-0A0070B8E499}" presName="compositeNode" presStyleCnt="0">
        <dgm:presLayoutVars>
          <dgm:bulletEnabled val="1"/>
        </dgm:presLayoutVars>
      </dgm:prSet>
      <dgm:spPr/>
    </dgm:pt>
    <dgm:pt modelId="{1703268B-4233-4388-A516-4EB1D0A00BD1}" type="pres">
      <dgm:prSet presAssocID="{ABDF9758-6B0A-4350-B8F8-0A0070B8E499}" presName="bgRect" presStyleLbl="alignNode1" presStyleIdx="0" presStyleCnt="2"/>
      <dgm:spPr/>
    </dgm:pt>
    <dgm:pt modelId="{F0480B47-EA31-4D0A-8488-17B4570D5E7B}" type="pres">
      <dgm:prSet presAssocID="{888621E5-0045-4461-855C-8EBDAFA423EF}" presName="sibTransNodeRect" presStyleLbl="alignNode1" presStyleIdx="0" presStyleCnt="2">
        <dgm:presLayoutVars>
          <dgm:chMax val="0"/>
          <dgm:bulletEnabled val="1"/>
        </dgm:presLayoutVars>
      </dgm:prSet>
      <dgm:spPr/>
    </dgm:pt>
    <dgm:pt modelId="{D6BCDD6A-A78F-46E9-AF52-9B2143F1F3EA}" type="pres">
      <dgm:prSet presAssocID="{ABDF9758-6B0A-4350-B8F8-0A0070B8E499}" presName="nodeRect" presStyleLbl="alignNode1" presStyleIdx="0" presStyleCnt="2">
        <dgm:presLayoutVars>
          <dgm:bulletEnabled val="1"/>
        </dgm:presLayoutVars>
      </dgm:prSet>
      <dgm:spPr/>
    </dgm:pt>
    <dgm:pt modelId="{FCB2CCC1-7DF4-4ACC-8053-B110860A2213}" type="pres">
      <dgm:prSet presAssocID="{888621E5-0045-4461-855C-8EBDAFA423EF}" presName="sibTrans" presStyleCnt="0"/>
      <dgm:spPr/>
    </dgm:pt>
    <dgm:pt modelId="{903557D6-A592-42F8-AC0F-E62E245F42D2}" type="pres">
      <dgm:prSet presAssocID="{C95E2578-183D-4B39-9F98-21681055DB98}" presName="compositeNode" presStyleCnt="0">
        <dgm:presLayoutVars>
          <dgm:bulletEnabled val="1"/>
        </dgm:presLayoutVars>
      </dgm:prSet>
      <dgm:spPr/>
    </dgm:pt>
    <dgm:pt modelId="{52C9A902-4516-4290-AA97-0EF3FF92DABE}" type="pres">
      <dgm:prSet presAssocID="{C95E2578-183D-4B39-9F98-21681055DB98}" presName="bgRect" presStyleLbl="alignNode1" presStyleIdx="1" presStyleCnt="2"/>
      <dgm:spPr/>
    </dgm:pt>
    <dgm:pt modelId="{C59AF924-2DB3-4DCE-96C4-16DD38701DFF}" type="pres">
      <dgm:prSet presAssocID="{9D81D5B9-7C56-4002-BF4B-59014871F5F3}" presName="sibTransNodeRect" presStyleLbl="alignNode1" presStyleIdx="1" presStyleCnt="2">
        <dgm:presLayoutVars>
          <dgm:chMax val="0"/>
          <dgm:bulletEnabled val="1"/>
        </dgm:presLayoutVars>
      </dgm:prSet>
      <dgm:spPr/>
    </dgm:pt>
    <dgm:pt modelId="{EE451B5C-B893-4306-ADDB-3EC0A3AF6E5A}" type="pres">
      <dgm:prSet presAssocID="{C95E2578-183D-4B39-9F98-21681055DB98}" presName="nodeRect" presStyleLbl="alignNode1" presStyleIdx="1" presStyleCnt="2">
        <dgm:presLayoutVars>
          <dgm:bulletEnabled val="1"/>
        </dgm:presLayoutVars>
      </dgm:prSet>
      <dgm:spPr/>
    </dgm:pt>
  </dgm:ptLst>
  <dgm:cxnLst>
    <dgm:cxn modelId="{C5E66812-32AF-4B22-8904-E6A2A8B87E94}" type="presOf" srcId="{700C8AE8-FD25-44E0-92BE-2D94199F7EF2}" destId="{738279ED-E3BE-4B45-8463-9DB940033823}" srcOrd="0" destOrd="0" presId="urn:microsoft.com/office/officeart/2016/7/layout/LinearBlockProcessNumbered"/>
    <dgm:cxn modelId="{168E032A-7324-4D3A-9832-934FD78EB529}" type="presOf" srcId="{888621E5-0045-4461-855C-8EBDAFA423EF}" destId="{F0480B47-EA31-4D0A-8488-17B4570D5E7B}" srcOrd="0" destOrd="0" presId="urn:microsoft.com/office/officeart/2016/7/layout/LinearBlockProcessNumbered"/>
    <dgm:cxn modelId="{2B2F0B38-B569-4CD9-B2A6-CC3EB48A5D94}" type="presOf" srcId="{C95E2578-183D-4B39-9F98-21681055DB98}" destId="{52C9A902-4516-4290-AA97-0EF3FF92DABE}" srcOrd="0" destOrd="0" presId="urn:microsoft.com/office/officeart/2016/7/layout/LinearBlockProcessNumbered"/>
    <dgm:cxn modelId="{76EC435E-EA7D-406C-BA13-3432A5814F46}" srcId="{700C8AE8-FD25-44E0-92BE-2D94199F7EF2}" destId="{C95E2578-183D-4B39-9F98-21681055DB98}" srcOrd="1" destOrd="0" parTransId="{29E6E5C5-9F2C-4AED-964D-5AFA8F45B3E9}" sibTransId="{9D81D5B9-7C56-4002-BF4B-59014871F5F3}"/>
    <dgm:cxn modelId="{E54ECA44-76F5-464B-B0D9-AB18CDF16BE3}" type="presOf" srcId="{ABDF9758-6B0A-4350-B8F8-0A0070B8E499}" destId="{D6BCDD6A-A78F-46E9-AF52-9B2143F1F3EA}" srcOrd="1" destOrd="0" presId="urn:microsoft.com/office/officeart/2016/7/layout/LinearBlockProcessNumbered"/>
    <dgm:cxn modelId="{DA058F68-F137-4ACD-AA2D-1A6A5DB10508}" type="presOf" srcId="{ABDF9758-6B0A-4350-B8F8-0A0070B8E499}" destId="{1703268B-4233-4388-A516-4EB1D0A00BD1}" srcOrd="0" destOrd="0" presId="urn:microsoft.com/office/officeart/2016/7/layout/LinearBlockProcessNumbered"/>
    <dgm:cxn modelId="{CFCA936E-12A9-4324-839E-679D46561EC5}" type="presOf" srcId="{C95E2578-183D-4B39-9F98-21681055DB98}" destId="{EE451B5C-B893-4306-ADDB-3EC0A3AF6E5A}" srcOrd="1" destOrd="0" presId="urn:microsoft.com/office/officeart/2016/7/layout/LinearBlockProcessNumbered"/>
    <dgm:cxn modelId="{3FAC7650-DA87-4807-8C3F-E447A4012666}" type="presOf" srcId="{9D81D5B9-7C56-4002-BF4B-59014871F5F3}" destId="{C59AF924-2DB3-4DCE-96C4-16DD38701DFF}" srcOrd="0" destOrd="0" presId="urn:microsoft.com/office/officeart/2016/7/layout/LinearBlockProcessNumbered"/>
    <dgm:cxn modelId="{70BF11B6-845A-496A-A799-BE8A90C6502C}" srcId="{700C8AE8-FD25-44E0-92BE-2D94199F7EF2}" destId="{ABDF9758-6B0A-4350-B8F8-0A0070B8E499}" srcOrd="0" destOrd="0" parTransId="{7E58D337-8B40-4B34-9F17-2006B5F4C363}" sibTransId="{888621E5-0045-4461-855C-8EBDAFA423EF}"/>
    <dgm:cxn modelId="{B1238319-077E-4779-9DEF-265F91667B4A}" type="presParOf" srcId="{738279ED-E3BE-4B45-8463-9DB940033823}" destId="{8CED083C-DB8E-4499-9A7F-D6C941ACA517}" srcOrd="0" destOrd="0" presId="urn:microsoft.com/office/officeart/2016/7/layout/LinearBlockProcessNumbered"/>
    <dgm:cxn modelId="{A0469AE3-617C-4952-83EA-13317538DC8F}" type="presParOf" srcId="{8CED083C-DB8E-4499-9A7F-D6C941ACA517}" destId="{1703268B-4233-4388-A516-4EB1D0A00BD1}" srcOrd="0" destOrd="0" presId="urn:microsoft.com/office/officeart/2016/7/layout/LinearBlockProcessNumbered"/>
    <dgm:cxn modelId="{8D5CC317-8FF5-45DA-B21E-B349EC9C7DB7}" type="presParOf" srcId="{8CED083C-DB8E-4499-9A7F-D6C941ACA517}" destId="{F0480B47-EA31-4D0A-8488-17B4570D5E7B}" srcOrd="1" destOrd="0" presId="urn:microsoft.com/office/officeart/2016/7/layout/LinearBlockProcessNumbered"/>
    <dgm:cxn modelId="{84587999-985E-44B4-8100-9B90555C8B51}" type="presParOf" srcId="{8CED083C-DB8E-4499-9A7F-D6C941ACA517}" destId="{D6BCDD6A-A78F-46E9-AF52-9B2143F1F3EA}" srcOrd="2" destOrd="0" presId="urn:microsoft.com/office/officeart/2016/7/layout/LinearBlockProcessNumbered"/>
    <dgm:cxn modelId="{089CDEEE-15BA-4DB0-8D51-AD2144155738}" type="presParOf" srcId="{738279ED-E3BE-4B45-8463-9DB940033823}" destId="{FCB2CCC1-7DF4-4ACC-8053-B110860A2213}" srcOrd="1" destOrd="0" presId="urn:microsoft.com/office/officeart/2016/7/layout/LinearBlockProcessNumbered"/>
    <dgm:cxn modelId="{A78D16C9-6F56-40F0-925A-8AD222D109C5}" type="presParOf" srcId="{738279ED-E3BE-4B45-8463-9DB940033823}" destId="{903557D6-A592-42F8-AC0F-E62E245F42D2}" srcOrd="2" destOrd="0" presId="urn:microsoft.com/office/officeart/2016/7/layout/LinearBlockProcessNumbered"/>
    <dgm:cxn modelId="{322852D0-87CF-4FA2-9C12-72D14EBA8224}" type="presParOf" srcId="{903557D6-A592-42F8-AC0F-E62E245F42D2}" destId="{52C9A902-4516-4290-AA97-0EF3FF92DABE}" srcOrd="0" destOrd="0" presId="urn:microsoft.com/office/officeart/2016/7/layout/LinearBlockProcessNumbered"/>
    <dgm:cxn modelId="{9071B040-DB95-48FD-8A13-CC0EB5B49622}" type="presParOf" srcId="{903557D6-A592-42F8-AC0F-E62E245F42D2}" destId="{C59AF924-2DB3-4DCE-96C4-16DD38701DFF}" srcOrd="1" destOrd="0" presId="urn:microsoft.com/office/officeart/2016/7/layout/LinearBlockProcessNumbered"/>
    <dgm:cxn modelId="{84B4F634-312F-4495-A73F-C979B8ED4B74}" type="presParOf" srcId="{903557D6-A592-42F8-AC0F-E62E245F42D2}" destId="{EE451B5C-B893-4306-ADDB-3EC0A3AF6E5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15FD56-BF4B-47B0-B44B-BED43D7D148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C282CE-D414-4D05-BCDC-5B92DD814FF6}">
      <dgm:prSet/>
      <dgm:spPr/>
      <dgm:t>
        <a:bodyPr/>
        <a:lstStyle/>
        <a:p>
          <a:pPr>
            <a:lnSpc>
              <a:spcPct val="100000"/>
            </a:lnSpc>
          </a:pPr>
          <a:r>
            <a:rPr lang="en-US" dirty="0"/>
            <a:t>Selecting testers (3 users </a:t>
          </a:r>
          <a:r>
            <a:rPr lang="en-US" dirty="0" err="1"/>
            <a:t>ComSci</a:t>
          </a:r>
          <a:r>
            <a:rPr lang="en-US" dirty="0"/>
            <a:t> Students, 1 programmer, 1 MISTO head department, 3 employees, 1 common user )</a:t>
          </a:r>
        </a:p>
      </dgm:t>
    </dgm:pt>
    <dgm:pt modelId="{ACAF09A8-ADAD-40AB-A846-3EFE1ACF973F}" type="parTrans" cxnId="{C4DCA60F-FD2C-4177-83D5-5DF6BABF82F4}">
      <dgm:prSet/>
      <dgm:spPr/>
      <dgm:t>
        <a:bodyPr/>
        <a:lstStyle/>
        <a:p>
          <a:endParaRPr lang="en-US"/>
        </a:p>
      </dgm:t>
    </dgm:pt>
    <dgm:pt modelId="{320FEB38-D829-4CD4-A910-9DB04DAF85ED}" type="sibTrans" cxnId="{C4DCA60F-FD2C-4177-83D5-5DF6BABF82F4}">
      <dgm:prSet/>
      <dgm:spPr/>
      <dgm:t>
        <a:bodyPr/>
        <a:lstStyle/>
        <a:p>
          <a:pPr>
            <a:lnSpc>
              <a:spcPct val="100000"/>
            </a:lnSpc>
          </a:pPr>
          <a:endParaRPr lang="en-US"/>
        </a:p>
      </dgm:t>
    </dgm:pt>
    <dgm:pt modelId="{9CD7F4AF-B91E-4835-86A7-D6F3DD351DEF}">
      <dgm:prSet/>
      <dgm:spPr/>
      <dgm:t>
        <a:bodyPr/>
        <a:lstStyle/>
        <a:p>
          <a:pPr>
            <a:lnSpc>
              <a:spcPct val="100000"/>
            </a:lnSpc>
          </a:pPr>
          <a:r>
            <a:rPr lang="en-US" dirty="0"/>
            <a:t>Setting up </a:t>
          </a:r>
          <a:r>
            <a:rPr lang="en-US" b="1" dirty="0"/>
            <a:t>test accounts</a:t>
          </a:r>
          <a:r>
            <a:rPr lang="en-US" dirty="0"/>
            <a:t> with various roles (regular user, finder, admin, warning, suspended, deactivated).</a:t>
          </a:r>
        </a:p>
      </dgm:t>
    </dgm:pt>
    <dgm:pt modelId="{1F09CB65-0FC1-437D-BA05-F798DD259080}" type="parTrans" cxnId="{1098697E-7C21-4A09-98DC-6F11A4F0CB15}">
      <dgm:prSet/>
      <dgm:spPr/>
      <dgm:t>
        <a:bodyPr/>
        <a:lstStyle/>
        <a:p>
          <a:endParaRPr lang="en-US"/>
        </a:p>
      </dgm:t>
    </dgm:pt>
    <dgm:pt modelId="{38956709-3897-4353-8DE4-7FB33CF8456A}" type="sibTrans" cxnId="{1098697E-7C21-4A09-98DC-6F11A4F0CB15}">
      <dgm:prSet/>
      <dgm:spPr/>
      <dgm:t>
        <a:bodyPr/>
        <a:lstStyle/>
        <a:p>
          <a:pPr>
            <a:lnSpc>
              <a:spcPct val="100000"/>
            </a:lnSpc>
          </a:pPr>
          <a:endParaRPr lang="en-US"/>
        </a:p>
      </dgm:t>
    </dgm:pt>
    <dgm:pt modelId="{407B0D43-D277-432D-AAA0-C4F191A4B594}">
      <dgm:prSet/>
      <dgm:spPr/>
      <dgm:t>
        <a:bodyPr/>
        <a:lstStyle/>
        <a:p>
          <a:pPr>
            <a:lnSpc>
              <a:spcPct val="100000"/>
            </a:lnSpc>
          </a:pPr>
          <a:r>
            <a:rPr lang="en-US" dirty="0"/>
            <a:t>Prepare test data (lost/found items, claims, reports).</a:t>
          </a:r>
        </a:p>
      </dgm:t>
    </dgm:pt>
    <dgm:pt modelId="{EEDC05CE-0428-4E89-A0EB-38F0CE433F64}" type="parTrans" cxnId="{4CC7D689-ECA3-44ED-8BAE-4CD0DE51F165}">
      <dgm:prSet/>
      <dgm:spPr/>
      <dgm:t>
        <a:bodyPr/>
        <a:lstStyle/>
        <a:p>
          <a:endParaRPr lang="en-US"/>
        </a:p>
      </dgm:t>
    </dgm:pt>
    <dgm:pt modelId="{383EE320-13FA-4406-9CE0-CF6343824B48}" type="sibTrans" cxnId="{4CC7D689-ECA3-44ED-8BAE-4CD0DE51F165}">
      <dgm:prSet/>
      <dgm:spPr/>
      <dgm:t>
        <a:bodyPr/>
        <a:lstStyle/>
        <a:p>
          <a:pPr>
            <a:lnSpc>
              <a:spcPct val="100000"/>
            </a:lnSpc>
          </a:pPr>
          <a:endParaRPr lang="en-US"/>
        </a:p>
      </dgm:t>
    </dgm:pt>
    <dgm:pt modelId="{07CC4A5F-13BD-4DFC-9CFB-89F2143C5EFE}">
      <dgm:prSet/>
      <dgm:spPr/>
      <dgm:t>
        <a:bodyPr/>
        <a:lstStyle/>
        <a:p>
          <a:pPr>
            <a:lnSpc>
              <a:spcPct val="100000"/>
            </a:lnSpc>
          </a:pPr>
          <a:r>
            <a:rPr lang="en-US" dirty="0"/>
            <a:t>Provide Checklist and Bug Report</a:t>
          </a:r>
        </a:p>
      </dgm:t>
    </dgm:pt>
    <dgm:pt modelId="{48F0FD67-35CF-436F-A9B9-36685EF01309}" type="parTrans" cxnId="{FE4A019A-70CE-46EE-B78D-1DA4B39D5CDC}">
      <dgm:prSet/>
      <dgm:spPr/>
      <dgm:t>
        <a:bodyPr/>
        <a:lstStyle/>
        <a:p>
          <a:endParaRPr lang="en-US"/>
        </a:p>
      </dgm:t>
    </dgm:pt>
    <dgm:pt modelId="{9A461448-4CAD-4E84-865B-3A12FDAD8520}" type="sibTrans" cxnId="{FE4A019A-70CE-46EE-B78D-1DA4B39D5CDC}">
      <dgm:prSet/>
      <dgm:spPr/>
      <dgm:t>
        <a:bodyPr/>
        <a:lstStyle/>
        <a:p>
          <a:endParaRPr lang="en-US"/>
        </a:p>
      </dgm:t>
    </dgm:pt>
    <dgm:pt modelId="{72DF9FE7-252E-4FCE-839C-26B7D78279EF}" type="pres">
      <dgm:prSet presAssocID="{8B15FD56-BF4B-47B0-B44B-BED43D7D1482}" presName="root" presStyleCnt="0">
        <dgm:presLayoutVars>
          <dgm:dir/>
          <dgm:resizeHandles val="exact"/>
        </dgm:presLayoutVars>
      </dgm:prSet>
      <dgm:spPr/>
    </dgm:pt>
    <dgm:pt modelId="{032A95BB-CF34-458A-BAF0-6CC30DD4FEB2}" type="pres">
      <dgm:prSet presAssocID="{8B15FD56-BF4B-47B0-B44B-BED43D7D1482}" presName="container" presStyleCnt="0">
        <dgm:presLayoutVars>
          <dgm:dir/>
          <dgm:resizeHandles val="exact"/>
        </dgm:presLayoutVars>
      </dgm:prSet>
      <dgm:spPr/>
    </dgm:pt>
    <dgm:pt modelId="{3B43622B-7212-4010-AEC9-2A3677E64BFE}" type="pres">
      <dgm:prSet presAssocID="{13C282CE-D414-4D05-BCDC-5B92DD814FF6}" presName="compNode" presStyleCnt="0"/>
      <dgm:spPr/>
    </dgm:pt>
    <dgm:pt modelId="{75AE05B3-1031-45F0-AC3E-AC8DDF70CAF7}" type="pres">
      <dgm:prSet presAssocID="{13C282CE-D414-4D05-BCDC-5B92DD814FF6}" presName="iconBgRect" presStyleLbl="bgShp" presStyleIdx="0" presStyleCnt="4"/>
      <dgm:spPr/>
    </dgm:pt>
    <dgm:pt modelId="{06C07019-AA3A-4C7C-AC94-7FDF24A29251}" type="pres">
      <dgm:prSet presAssocID="{13C282CE-D414-4D05-BCDC-5B92DD814F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53C43F3-6543-4135-9B5E-A0B751AD955D}" type="pres">
      <dgm:prSet presAssocID="{13C282CE-D414-4D05-BCDC-5B92DD814FF6}" presName="spaceRect" presStyleCnt="0"/>
      <dgm:spPr/>
    </dgm:pt>
    <dgm:pt modelId="{645A93C0-13DF-492C-B54A-B2A953361392}" type="pres">
      <dgm:prSet presAssocID="{13C282CE-D414-4D05-BCDC-5B92DD814FF6}" presName="textRect" presStyleLbl="revTx" presStyleIdx="0" presStyleCnt="4">
        <dgm:presLayoutVars>
          <dgm:chMax val="1"/>
          <dgm:chPref val="1"/>
        </dgm:presLayoutVars>
      </dgm:prSet>
      <dgm:spPr/>
    </dgm:pt>
    <dgm:pt modelId="{0B4B3526-71A1-434E-8A24-0F5A5197A248}" type="pres">
      <dgm:prSet presAssocID="{320FEB38-D829-4CD4-A910-9DB04DAF85ED}" presName="sibTrans" presStyleLbl="sibTrans2D1" presStyleIdx="0" presStyleCnt="0"/>
      <dgm:spPr/>
    </dgm:pt>
    <dgm:pt modelId="{96DF837A-B920-4579-B8B1-FC53D71B1B46}" type="pres">
      <dgm:prSet presAssocID="{9CD7F4AF-B91E-4835-86A7-D6F3DD351DEF}" presName="compNode" presStyleCnt="0"/>
      <dgm:spPr/>
    </dgm:pt>
    <dgm:pt modelId="{EE31C23B-130C-4949-8551-D670961B0635}" type="pres">
      <dgm:prSet presAssocID="{9CD7F4AF-B91E-4835-86A7-D6F3DD351DEF}" presName="iconBgRect" presStyleLbl="bgShp" presStyleIdx="1" presStyleCnt="4"/>
      <dgm:spPr/>
    </dgm:pt>
    <dgm:pt modelId="{C2826908-03C2-4A4C-BD09-751E183ED56B}" type="pres">
      <dgm:prSet presAssocID="{9CD7F4AF-B91E-4835-86A7-D6F3DD351D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6E7141FE-A68D-4431-9845-51690C9105EC}" type="pres">
      <dgm:prSet presAssocID="{9CD7F4AF-B91E-4835-86A7-D6F3DD351DEF}" presName="spaceRect" presStyleCnt="0"/>
      <dgm:spPr/>
    </dgm:pt>
    <dgm:pt modelId="{C70F36FA-AED5-4458-B327-DAF5E2823453}" type="pres">
      <dgm:prSet presAssocID="{9CD7F4AF-B91E-4835-86A7-D6F3DD351DEF}" presName="textRect" presStyleLbl="revTx" presStyleIdx="1" presStyleCnt="4">
        <dgm:presLayoutVars>
          <dgm:chMax val="1"/>
          <dgm:chPref val="1"/>
        </dgm:presLayoutVars>
      </dgm:prSet>
      <dgm:spPr/>
    </dgm:pt>
    <dgm:pt modelId="{706B63DF-6C53-42D0-B948-1C6702FB5F9E}" type="pres">
      <dgm:prSet presAssocID="{38956709-3897-4353-8DE4-7FB33CF8456A}" presName="sibTrans" presStyleLbl="sibTrans2D1" presStyleIdx="0" presStyleCnt="0"/>
      <dgm:spPr/>
    </dgm:pt>
    <dgm:pt modelId="{DEE9CF4F-2CB2-4926-B2E1-0D0258A3BB0B}" type="pres">
      <dgm:prSet presAssocID="{407B0D43-D277-432D-AAA0-C4F191A4B594}" presName="compNode" presStyleCnt="0"/>
      <dgm:spPr/>
    </dgm:pt>
    <dgm:pt modelId="{788C0C8F-3579-49AC-80BB-D34A0F9EAD6F}" type="pres">
      <dgm:prSet presAssocID="{407B0D43-D277-432D-AAA0-C4F191A4B594}" presName="iconBgRect" presStyleLbl="bgShp" presStyleIdx="2" presStyleCnt="4"/>
      <dgm:spPr/>
    </dgm:pt>
    <dgm:pt modelId="{54A560E6-5730-4F06-9650-820D22BDFB85}" type="pres">
      <dgm:prSet presAssocID="{407B0D43-D277-432D-AAA0-C4F191A4B5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FA14D8A0-17F3-4DC4-8B47-3DEBE29148DA}" type="pres">
      <dgm:prSet presAssocID="{407B0D43-D277-432D-AAA0-C4F191A4B594}" presName="spaceRect" presStyleCnt="0"/>
      <dgm:spPr/>
    </dgm:pt>
    <dgm:pt modelId="{C2B9CDD5-2045-4913-BB5F-416319E0D824}" type="pres">
      <dgm:prSet presAssocID="{407B0D43-D277-432D-AAA0-C4F191A4B594}" presName="textRect" presStyleLbl="revTx" presStyleIdx="2" presStyleCnt="4">
        <dgm:presLayoutVars>
          <dgm:chMax val="1"/>
          <dgm:chPref val="1"/>
        </dgm:presLayoutVars>
      </dgm:prSet>
      <dgm:spPr/>
    </dgm:pt>
    <dgm:pt modelId="{DC5DE6BD-B8AB-459D-90A9-2F4AF744A9B3}" type="pres">
      <dgm:prSet presAssocID="{383EE320-13FA-4406-9CE0-CF6343824B48}" presName="sibTrans" presStyleLbl="sibTrans2D1" presStyleIdx="0" presStyleCnt="0"/>
      <dgm:spPr/>
    </dgm:pt>
    <dgm:pt modelId="{1307D6E4-4AD0-4886-924C-0348C8976EF4}" type="pres">
      <dgm:prSet presAssocID="{07CC4A5F-13BD-4DFC-9CFB-89F2143C5EFE}" presName="compNode" presStyleCnt="0"/>
      <dgm:spPr/>
    </dgm:pt>
    <dgm:pt modelId="{B75F865A-752A-42B5-89BF-B1DBB2A9076F}" type="pres">
      <dgm:prSet presAssocID="{07CC4A5F-13BD-4DFC-9CFB-89F2143C5EFE}" presName="iconBgRect" presStyleLbl="bgShp" presStyleIdx="3" presStyleCnt="4"/>
      <dgm:spPr/>
    </dgm:pt>
    <dgm:pt modelId="{C3815D59-77A5-4D05-BC7C-515FFF120FE5}" type="pres">
      <dgm:prSet presAssocID="{07CC4A5F-13BD-4DFC-9CFB-89F2143C5E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B7BB38C-9AA8-43AA-8C4A-60525372A1FA}" type="pres">
      <dgm:prSet presAssocID="{07CC4A5F-13BD-4DFC-9CFB-89F2143C5EFE}" presName="spaceRect" presStyleCnt="0"/>
      <dgm:spPr/>
    </dgm:pt>
    <dgm:pt modelId="{57041225-7659-4272-8BE7-C9FF68E54FC0}" type="pres">
      <dgm:prSet presAssocID="{07CC4A5F-13BD-4DFC-9CFB-89F2143C5EFE}" presName="textRect" presStyleLbl="revTx" presStyleIdx="3" presStyleCnt="4">
        <dgm:presLayoutVars>
          <dgm:chMax val="1"/>
          <dgm:chPref val="1"/>
        </dgm:presLayoutVars>
      </dgm:prSet>
      <dgm:spPr/>
    </dgm:pt>
  </dgm:ptLst>
  <dgm:cxnLst>
    <dgm:cxn modelId="{C4DCA60F-FD2C-4177-83D5-5DF6BABF82F4}" srcId="{8B15FD56-BF4B-47B0-B44B-BED43D7D1482}" destId="{13C282CE-D414-4D05-BCDC-5B92DD814FF6}" srcOrd="0" destOrd="0" parTransId="{ACAF09A8-ADAD-40AB-A846-3EFE1ACF973F}" sibTransId="{320FEB38-D829-4CD4-A910-9DB04DAF85ED}"/>
    <dgm:cxn modelId="{33FC491C-D718-462F-B67C-A092B7F0AED1}" type="presOf" srcId="{38956709-3897-4353-8DE4-7FB33CF8456A}" destId="{706B63DF-6C53-42D0-B948-1C6702FB5F9E}" srcOrd="0" destOrd="0" presId="urn:microsoft.com/office/officeart/2018/2/layout/IconCircleList"/>
    <dgm:cxn modelId="{5C029F1C-AFFF-4412-9392-0F1762428922}" type="presOf" srcId="{9CD7F4AF-B91E-4835-86A7-D6F3DD351DEF}" destId="{C70F36FA-AED5-4458-B327-DAF5E2823453}" srcOrd="0" destOrd="0" presId="urn:microsoft.com/office/officeart/2018/2/layout/IconCircleList"/>
    <dgm:cxn modelId="{64ED9D61-EFE4-429A-A07A-8731F63C3E32}" type="presOf" srcId="{8B15FD56-BF4B-47B0-B44B-BED43D7D1482}" destId="{72DF9FE7-252E-4FCE-839C-26B7D78279EF}" srcOrd="0" destOrd="0" presId="urn:microsoft.com/office/officeart/2018/2/layout/IconCircleList"/>
    <dgm:cxn modelId="{0F565462-F2B6-4D04-A9D9-0BE345BF3725}" type="presOf" srcId="{13C282CE-D414-4D05-BCDC-5B92DD814FF6}" destId="{645A93C0-13DF-492C-B54A-B2A953361392}" srcOrd="0" destOrd="0" presId="urn:microsoft.com/office/officeart/2018/2/layout/IconCircleList"/>
    <dgm:cxn modelId="{CE2EE164-9E43-41C4-A6D9-D0E2C9372E9E}" type="presOf" srcId="{320FEB38-D829-4CD4-A910-9DB04DAF85ED}" destId="{0B4B3526-71A1-434E-8A24-0F5A5197A248}" srcOrd="0" destOrd="0" presId="urn:microsoft.com/office/officeart/2018/2/layout/IconCircleList"/>
    <dgm:cxn modelId="{1098697E-7C21-4A09-98DC-6F11A4F0CB15}" srcId="{8B15FD56-BF4B-47B0-B44B-BED43D7D1482}" destId="{9CD7F4AF-B91E-4835-86A7-D6F3DD351DEF}" srcOrd="1" destOrd="0" parTransId="{1F09CB65-0FC1-437D-BA05-F798DD259080}" sibTransId="{38956709-3897-4353-8DE4-7FB33CF8456A}"/>
    <dgm:cxn modelId="{4CC7D689-ECA3-44ED-8BAE-4CD0DE51F165}" srcId="{8B15FD56-BF4B-47B0-B44B-BED43D7D1482}" destId="{407B0D43-D277-432D-AAA0-C4F191A4B594}" srcOrd="2" destOrd="0" parTransId="{EEDC05CE-0428-4E89-A0EB-38F0CE433F64}" sibTransId="{383EE320-13FA-4406-9CE0-CF6343824B48}"/>
    <dgm:cxn modelId="{AFC7908F-3705-4D3E-B6A2-FEB5B83FA40E}" type="presOf" srcId="{407B0D43-D277-432D-AAA0-C4F191A4B594}" destId="{C2B9CDD5-2045-4913-BB5F-416319E0D824}" srcOrd="0" destOrd="0" presId="urn:microsoft.com/office/officeart/2018/2/layout/IconCircleList"/>
    <dgm:cxn modelId="{FE4A019A-70CE-46EE-B78D-1DA4B39D5CDC}" srcId="{8B15FD56-BF4B-47B0-B44B-BED43D7D1482}" destId="{07CC4A5F-13BD-4DFC-9CFB-89F2143C5EFE}" srcOrd="3" destOrd="0" parTransId="{48F0FD67-35CF-436F-A9B9-36685EF01309}" sibTransId="{9A461448-4CAD-4E84-865B-3A12FDAD8520}"/>
    <dgm:cxn modelId="{5C30EBBF-632F-4F18-A7A8-7DBFDA33F0A3}" type="presOf" srcId="{07CC4A5F-13BD-4DFC-9CFB-89F2143C5EFE}" destId="{57041225-7659-4272-8BE7-C9FF68E54FC0}" srcOrd="0" destOrd="0" presId="urn:microsoft.com/office/officeart/2018/2/layout/IconCircleList"/>
    <dgm:cxn modelId="{41D242F6-DED0-4FE4-BC35-22DAEFA41CA0}" type="presOf" srcId="{383EE320-13FA-4406-9CE0-CF6343824B48}" destId="{DC5DE6BD-B8AB-459D-90A9-2F4AF744A9B3}" srcOrd="0" destOrd="0" presId="urn:microsoft.com/office/officeart/2018/2/layout/IconCircleList"/>
    <dgm:cxn modelId="{8A169808-4800-4013-8BA8-5E1A209D45B4}" type="presParOf" srcId="{72DF9FE7-252E-4FCE-839C-26B7D78279EF}" destId="{032A95BB-CF34-458A-BAF0-6CC30DD4FEB2}" srcOrd="0" destOrd="0" presId="urn:microsoft.com/office/officeart/2018/2/layout/IconCircleList"/>
    <dgm:cxn modelId="{3A2F641B-12F0-4800-998E-8A82832DD9B8}" type="presParOf" srcId="{032A95BB-CF34-458A-BAF0-6CC30DD4FEB2}" destId="{3B43622B-7212-4010-AEC9-2A3677E64BFE}" srcOrd="0" destOrd="0" presId="urn:microsoft.com/office/officeart/2018/2/layout/IconCircleList"/>
    <dgm:cxn modelId="{BA70435D-513F-4605-BB53-EE4FEEE1F2B8}" type="presParOf" srcId="{3B43622B-7212-4010-AEC9-2A3677E64BFE}" destId="{75AE05B3-1031-45F0-AC3E-AC8DDF70CAF7}" srcOrd="0" destOrd="0" presId="urn:microsoft.com/office/officeart/2018/2/layout/IconCircleList"/>
    <dgm:cxn modelId="{6828C1CA-BADD-48DB-A537-1F10B47BF151}" type="presParOf" srcId="{3B43622B-7212-4010-AEC9-2A3677E64BFE}" destId="{06C07019-AA3A-4C7C-AC94-7FDF24A29251}" srcOrd="1" destOrd="0" presId="urn:microsoft.com/office/officeart/2018/2/layout/IconCircleList"/>
    <dgm:cxn modelId="{9874F7C0-B9AE-4C34-A99A-099F8B102E76}" type="presParOf" srcId="{3B43622B-7212-4010-AEC9-2A3677E64BFE}" destId="{E53C43F3-6543-4135-9B5E-A0B751AD955D}" srcOrd="2" destOrd="0" presId="urn:microsoft.com/office/officeart/2018/2/layout/IconCircleList"/>
    <dgm:cxn modelId="{F786A560-666E-47BD-93DC-15F821885845}" type="presParOf" srcId="{3B43622B-7212-4010-AEC9-2A3677E64BFE}" destId="{645A93C0-13DF-492C-B54A-B2A953361392}" srcOrd="3" destOrd="0" presId="urn:microsoft.com/office/officeart/2018/2/layout/IconCircleList"/>
    <dgm:cxn modelId="{D3728781-6AFD-482C-B4EA-16BD25EE0037}" type="presParOf" srcId="{032A95BB-CF34-458A-BAF0-6CC30DD4FEB2}" destId="{0B4B3526-71A1-434E-8A24-0F5A5197A248}" srcOrd="1" destOrd="0" presId="urn:microsoft.com/office/officeart/2018/2/layout/IconCircleList"/>
    <dgm:cxn modelId="{495AFED7-9AE2-43CF-BE34-C2993C3D07F9}" type="presParOf" srcId="{032A95BB-CF34-458A-BAF0-6CC30DD4FEB2}" destId="{96DF837A-B920-4579-B8B1-FC53D71B1B46}" srcOrd="2" destOrd="0" presId="urn:microsoft.com/office/officeart/2018/2/layout/IconCircleList"/>
    <dgm:cxn modelId="{71FC7E11-F471-4673-8233-D825868A004E}" type="presParOf" srcId="{96DF837A-B920-4579-B8B1-FC53D71B1B46}" destId="{EE31C23B-130C-4949-8551-D670961B0635}" srcOrd="0" destOrd="0" presId="urn:microsoft.com/office/officeart/2018/2/layout/IconCircleList"/>
    <dgm:cxn modelId="{FF84CEC7-6671-498F-B3BC-B9E6FBC470AE}" type="presParOf" srcId="{96DF837A-B920-4579-B8B1-FC53D71B1B46}" destId="{C2826908-03C2-4A4C-BD09-751E183ED56B}" srcOrd="1" destOrd="0" presId="urn:microsoft.com/office/officeart/2018/2/layout/IconCircleList"/>
    <dgm:cxn modelId="{F181B259-78C3-4F01-9B04-3B3046061961}" type="presParOf" srcId="{96DF837A-B920-4579-B8B1-FC53D71B1B46}" destId="{6E7141FE-A68D-4431-9845-51690C9105EC}" srcOrd="2" destOrd="0" presId="urn:microsoft.com/office/officeart/2018/2/layout/IconCircleList"/>
    <dgm:cxn modelId="{0851681D-3C5B-4AE1-BD65-1FF24868BCD3}" type="presParOf" srcId="{96DF837A-B920-4579-B8B1-FC53D71B1B46}" destId="{C70F36FA-AED5-4458-B327-DAF5E2823453}" srcOrd="3" destOrd="0" presId="urn:microsoft.com/office/officeart/2018/2/layout/IconCircleList"/>
    <dgm:cxn modelId="{FC3FB1E5-1212-4890-8EE6-93CA6242E935}" type="presParOf" srcId="{032A95BB-CF34-458A-BAF0-6CC30DD4FEB2}" destId="{706B63DF-6C53-42D0-B948-1C6702FB5F9E}" srcOrd="3" destOrd="0" presId="urn:microsoft.com/office/officeart/2018/2/layout/IconCircleList"/>
    <dgm:cxn modelId="{29495AE2-EB6B-4FA8-AFD0-EFD64A02457A}" type="presParOf" srcId="{032A95BB-CF34-458A-BAF0-6CC30DD4FEB2}" destId="{DEE9CF4F-2CB2-4926-B2E1-0D0258A3BB0B}" srcOrd="4" destOrd="0" presId="urn:microsoft.com/office/officeart/2018/2/layout/IconCircleList"/>
    <dgm:cxn modelId="{92A88C88-1A19-4627-BB85-7D8790BC0181}" type="presParOf" srcId="{DEE9CF4F-2CB2-4926-B2E1-0D0258A3BB0B}" destId="{788C0C8F-3579-49AC-80BB-D34A0F9EAD6F}" srcOrd="0" destOrd="0" presId="urn:microsoft.com/office/officeart/2018/2/layout/IconCircleList"/>
    <dgm:cxn modelId="{DAB93E0C-51BE-405A-A21D-64C3A1212D19}" type="presParOf" srcId="{DEE9CF4F-2CB2-4926-B2E1-0D0258A3BB0B}" destId="{54A560E6-5730-4F06-9650-820D22BDFB85}" srcOrd="1" destOrd="0" presId="urn:microsoft.com/office/officeart/2018/2/layout/IconCircleList"/>
    <dgm:cxn modelId="{9C058D01-C0C2-4881-8F35-C4BF36F5ACE1}" type="presParOf" srcId="{DEE9CF4F-2CB2-4926-B2E1-0D0258A3BB0B}" destId="{FA14D8A0-17F3-4DC4-8B47-3DEBE29148DA}" srcOrd="2" destOrd="0" presId="urn:microsoft.com/office/officeart/2018/2/layout/IconCircleList"/>
    <dgm:cxn modelId="{D926E271-5EFC-479D-BA5C-5293BED1F254}" type="presParOf" srcId="{DEE9CF4F-2CB2-4926-B2E1-0D0258A3BB0B}" destId="{C2B9CDD5-2045-4913-BB5F-416319E0D824}" srcOrd="3" destOrd="0" presId="urn:microsoft.com/office/officeart/2018/2/layout/IconCircleList"/>
    <dgm:cxn modelId="{3B6BFD00-84E5-4968-9C1E-41D61750B703}" type="presParOf" srcId="{032A95BB-CF34-458A-BAF0-6CC30DD4FEB2}" destId="{DC5DE6BD-B8AB-459D-90A9-2F4AF744A9B3}" srcOrd="5" destOrd="0" presId="urn:microsoft.com/office/officeart/2018/2/layout/IconCircleList"/>
    <dgm:cxn modelId="{B81209B4-ECC8-4E9E-AEC6-1CB1EB8500A7}" type="presParOf" srcId="{032A95BB-CF34-458A-BAF0-6CC30DD4FEB2}" destId="{1307D6E4-4AD0-4886-924C-0348C8976EF4}" srcOrd="6" destOrd="0" presId="urn:microsoft.com/office/officeart/2018/2/layout/IconCircleList"/>
    <dgm:cxn modelId="{C01B0073-12F5-4E12-89C6-A1498E7C6036}" type="presParOf" srcId="{1307D6E4-4AD0-4886-924C-0348C8976EF4}" destId="{B75F865A-752A-42B5-89BF-B1DBB2A9076F}" srcOrd="0" destOrd="0" presId="urn:microsoft.com/office/officeart/2018/2/layout/IconCircleList"/>
    <dgm:cxn modelId="{AEA8A983-84C2-401C-B835-C4D959F6C4C2}" type="presParOf" srcId="{1307D6E4-4AD0-4886-924C-0348C8976EF4}" destId="{C3815D59-77A5-4D05-BC7C-515FFF120FE5}" srcOrd="1" destOrd="0" presId="urn:microsoft.com/office/officeart/2018/2/layout/IconCircleList"/>
    <dgm:cxn modelId="{2E55BE36-301A-4AFE-A539-7D6D9CEE7970}" type="presParOf" srcId="{1307D6E4-4AD0-4886-924C-0348C8976EF4}" destId="{3B7BB38C-9AA8-43AA-8C4A-60525372A1FA}" srcOrd="2" destOrd="0" presId="urn:microsoft.com/office/officeart/2018/2/layout/IconCircleList"/>
    <dgm:cxn modelId="{68FE176A-C1F5-4458-968B-B85AEEB077B6}" type="presParOf" srcId="{1307D6E4-4AD0-4886-924C-0348C8976EF4}" destId="{57041225-7659-4272-8BE7-C9FF68E54FC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7DCC7F-397B-4821-873E-81B94280DAB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879466C-C624-43C9-9A03-11AD513839D5}">
      <dgm:prSet/>
      <dgm:spPr/>
      <dgm:t>
        <a:bodyPr/>
        <a:lstStyle/>
        <a:p>
          <a:pPr>
            <a:lnSpc>
              <a:spcPct val="100000"/>
            </a:lnSpc>
          </a:pPr>
          <a:r>
            <a:rPr lang="en-US" dirty="0"/>
            <a:t>Testers follow the Alpha Testing Checklist for each module.</a:t>
          </a:r>
        </a:p>
      </dgm:t>
    </dgm:pt>
    <dgm:pt modelId="{103E8417-2D73-4AE6-A0B8-062D99D6BC07}" type="parTrans" cxnId="{4984E1BF-E5D6-44E8-9116-E9AF59E4C720}">
      <dgm:prSet/>
      <dgm:spPr/>
      <dgm:t>
        <a:bodyPr/>
        <a:lstStyle/>
        <a:p>
          <a:endParaRPr lang="en-US"/>
        </a:p>
      </dgm:t>
    </dgm:pt>
    <dgm:pt modelId="{B945539A-2E01-4CFB-8003-4FF6FF852CB1}" type="sibTrans" cxnId="{4984E1BF-E5D6-44E8-9116-E9AF59E4C720}">
      <dgm:prSet/>
      <dgm:spPr/>
      <dgm:t>
        <a:bodyPr/>
        <a:lstStyle/>
        <a:p>
          <a:pPr>
            <a:lnSpc>
              <a:spcPct val="100000"/>
            </a:lnSpc>
          </a:pPr>
          <a:endParaRPr lang="en-US"/>
        </a:p>
      </dgm:t>
    </dgm:pt>
    <dgm:pt modelId="{01F946BA-713E-47F7-8868-EB5B28840BF6}">
      <dgm:prSet/>
      <dgm:spPr/>
      <dgm:t>
        <a:bodyPr/>
        <a:lstStyle/>
        <a:p>
          <a:pPr>
            <a:lnSpc>
              <a:spcPct val="100000"/>
            </a:lnSpc>
          </a:pPr>
          <a:r>
            <a:rPr lang="en-US" dirty="0"/>
            <a:t>Log issues in the Bug Report Document.</a:t>
          </a:r>
        </a:p>
      </dgm:t>
    </dgm:pt>
    <dgm:pt modelId="{C9696D6E-A437-4C2F-B2BE-53986DC9138C}" type="parTrans" cxnId="{53E27665-9C4E-4C02-9140-BB091B5A9844}">
      <dgm:prSet/>
      <dgm:spPr/>
      <dgm:t>
        <a:bodyPr/>
        <a:lstStyle/>
        <a:p>
          <a:endParaRPr lang="en-US"/>
        </a:p>
      </dgm:t>
    </dgm:pt>
    <dgm:pt modelId="{A6701552-BF0F-4DFE-9617-396D4D4BEF6A}" type="sibTrans" cxnId="{53E27665-9C4E-4C02-9140-BB091B5A9844}">
      <dgm:prSet/>
      <dgm:spPr/>
      <dgm:t>
        <a:bodyPr/>
        <a:lstStyle/>
        <a:p>
          <a:pPr>
            <a:lnSpc>
              <a:spcPct val="100000"/>
            </a:lnSpc>
          </a:pPr>
          <a:endParaRPr lang="en-US"/>
        </a:p>
      </dgm:t>
    </dgm:pt>
    <dgm:pt modelId="{715E3D29-68D3-4E9F-8171-B3CC48EF188A}">
      <dgm:prSet/>
      <dgm:spPr/>
      <dgm:t>
        <a:bodyPr/>
        <a:lstStyle/>
        <a:p>
          <a:pPr>
            <a:lnSpc>
              <a:spcPct val="100000"/>
            </a:lnSpc>
          </a:pPr>
          <a:r>
            <a:rPr lang="en-US" dirty="0"/>
            <a:t>Evaluating system performance and usability.</a:t>
          </a:r>
        </a:p>
      </dgm:t>
    </dgm:pt>
    <dgm:pt modelId="{10E1D9F0-2287-452E-8FC4-A6199956B1F2}" type="parTrans" cxnId="{39D78CC0-0E4C-4993-9375-692C7ACEE077}">
      <dgm:prSet/>
      <dgm:spPr/>
      <dgm:t>
        <a:bodyPr/>
        <a:lstStyle/>
        <a:p>
          <a:endParaRPr lang="en-US"/>
        </a:p>
      </dgm:t>
    </dgm:pt>
    <dgm:pt modelId="{1A5A55A2-A6B3-41E3-90CE-C89FD8FBFD2E}" type="sibTrans" cxnId="{39D78CC0-0E4C-4993-9375-692C7ACEE077}">
      <dgm:prSet/>
      <dgm:spPr/>
      <dgm:t>
        <a:bodyPr/>
        <a:lstStyle/>
        <a:p>
          <a:pPr>
            <a:lnSpc>
              <a:spcPct val="100000"/>
            </a:lnSpc>
          </a:pPr>
          <a:endParaRPr lang="en-US"/>
        </a:p>
      </dgm:t>
    </dgm:pt>
    <dgm:pt modelId="{0463F995-D6E3-4BFB-9723-C95007C34A19}">
      <dgm:prSet/>
      <dgm:spPr/>
      <dgm:t>
        <a:bodyPr/>
        <a:lstStyle/>
        <a:p>
          <a:pPr>
            <a:lnSpc>
              <a:spcPct val="100000"/>
            </a:lnSpc>
          </a:pPr>
          <a:r>
            <a:rPr lang="en-US" dirty="0"/>
            <a:t>Collect feedback on the user interface and experience..</a:t>
          </a:r>
        </a:p>
      </dgm:t>
    </dgm:pt>
    <dgm:pt modelId="{AF372908-B6B8-463F-9978-C92F6C2A02CD}" type="parTrans" cxnId="{4BE8B2E6-AA1B-4765-840A-AEC01647323B}">
      <dgm:prSet/>
      <dgm:spPr/>
      <dgm:t>
        <a:bodyPr/>
        <a:lstStyle/>
        <a:p>
          <a:endParaRPr lang="en-US"/>
        </a:p>
      </dgm:t>
    </dgm:pt>
    <dgm:pt modelId="{D9AA4F6B-D30A-4621-A47A-FE71C8C29686}" type="sibTrans" cxnId="{4BE8B2E6-AA1B-4765-840A-AEC01647323B}">
      <dgm:prSet/>
      <dgm:spPr/>
      <dgm:t>
        <a:bodyPr/>
        <a:lstStyle/>
        <a:p>
          <a:endParaRPr lang="en-US"/>
        </a:p>
      </dgm:t>
    </dgm:pt>
    <dgm:pt modelId="{84042197-1ED0-43CD-AAC0-867F10E6C8A2}" type="pres">
      <dgm:prSet presAssocID="{E17DCC7F-397B-4821-873E-81B94280DABE}" presName="root" presStyleCnt="0">
        <dgm:presLayoutVars>
          <dgm:dir/>
          <dgm:resizeHandles val="exact"/>
        </dgm:presLayoutVars>
      </dgm:prSet>
      <dgm:spPr/>
    </dgm:pt>
    <dgm:pt modelId="{C645E66E-3E9F-46B4-9E7D-6D7D3DC34228}" type="pres">
      <dgm:prSet presAssocID="{E17DCC7F-397B-4821-873E-81B94280DABE}" presName="container" presStyleCnt="0">
        <dgm:presLayoutVars>
          <dgm:dir/>
          <dgm:resizeHandles val="exact"/>
        </dgm:presLayoutVars>
      </dgm:prSet>
      <dgm:spPr/>
    </dgm:pt>
    <dgm:pt modelId="{59B350AC-BC50-49DD-A547-D83B4B1EB5DD}" type="pres">
      <dgm:prSet presAssocID="{5879466C-C624-43C9-9A03-11AD513839D5}" presName="compNode" presStyleCnt="0"/>
      <dgm:spPr/>
    </dgm:pt>
    <dgm:pt modelId="{6AAF96EA-1B88-4C7E-9F0B-A3B51345EEDC}" type="pres">
      <dgm:prSet presAssocID="{5879466C-C624-43C9-9A03-11AD513839D5}" presName="iconBgRect" presStyleLbl="bgShp" presStyleIdx="0" presStyleCnt="4"/>
      <dgm:spPr/>
    </dgm:pt>
    <dgm:pt modelId="{1C2E9061-E336-4CDD-A45B-932D9D2AEE2A}" type="pres">
      <dgm:prSet presAssocID="{5879466C-C624-43C9-9A03-11AD513839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D12921D-8DC4-4614-BC0B-4C0BC3F58655}" type="pres">
      <dgm:prSet presAssocID="{5879466C-C624-43C9-9A03-11AD513839D5}" presName="spaceRect" presStyleCnt="0"/>
      <dgm:spPr/>
    </dgm:pt>
    <dgm:pt modelId="{C762CD7A-E7DB-43DA-96E0-958AAF261524}" type="pres">
      <dgm:prSet presAssocID="{5879466C-C624-43C9-9A03-11AD513839D5}" presName="textRect" presStyleLbl="revTx" presStyleIdx="0" presStyleCnt="4">
        <dgm:presLayoutVars>
          <dgm:chMax val="1"/>
          <dgm:chPref val="1"/>
        </dgm:presLayoutVars>
      </dgm:prSet>
      <dgm:spPr/>
    </dgm:pt>
    <dgm:pt modelId="{94ABCF6D-0E22-4CC0-A989-68C802288BC1}" type="pres">
      <dgm:prSet presAssocID="{B945539A-2E01-4CFB-8003-4FF6FF852CB1}" presName="sibTrans" presStyleLbl="sibTrans2D1" presStyleIdx="0" presStyleCnt="0"/>
      <dgm:spPr/>
    </dgm:pt>
    <dgm:pt modelId="{D09E7836-0D02-41CB-9767-AAA4BAE88D2F}" type="pres">
      <dgm:prSet presAssocID="{01F946BA-713E-47F7-8868-EB5B28840BF6}" presName="compNode" presStyleCnt="0"/>
      <dgm:spPr/>
    </dgm:pt>
    <dgm:pt modelId="{9A1D576A-BA6F-4393-9B28-AB2384D75BF9}" type="pres">
      <dgm:prSet presAssocID="{01F946BA-713E-47F7-8868-EB5B28840BF6}" presName="iconBgRect" presStyleLbl="bgShp" presStyleIdx="1" presStyleCnt="4"/>
      <dgm:spPr/>
    </dgm:pt>
    <dgm:pt modelId="{C1FBF460-66C3-4142-9580-593F85FB3614}" type="pres">
      <dgm:prSet presAssocID="{01F946BA-713E-47F7-8868-EB5B28840B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a:ext>
      </dgm:extLst>
    </dgm:pt>
    <dgm:pt modelId="{C2D812D1-BCAC-4BEF-848B-2F72576CDB6C}" type="pres">
      <dgm:prSet presAssocID="{01F946BA-713E-47F7-8868-EB5B28840BF6}" presName="spaceRect" presStyleCnt="0"/>
      <dgm:spPr/>
    </dgm:pt>
    <dgm:pt modelId="{BB274674-1204-4DD3-82A6-EA6F15CB54EE}" type="pres">
      <dgm:prSet presAssocID="{01F946BA-713E-47F7-8868-EB5B28840BF6}" presName="textRect" presStyleLbl="revTx" presStyleIdx="1" presStyleCnt="4">
        <dgm:presLayoutVars>
          <dgm:chMax val="1"/>
          <dgm:chPref val="1"/>
        </dgm:presLayoutVars>
      </dgm:prSet>
      <dgm:spPr/>
    </dgm:pt>
    <dgm:pt modelId="{F883056E-2805-432C-B875-023F6C8DCD3C}" type="pres">
      <dgm:prSet presAssocID="{A6701552-BF0F-4DFE-9617-396D4D4BEF6A}" presName="sibTrans" presStyleLbl="sibTrans2D1" presStyleIdx="0" presStyleCnt="0"/>
      <dgm:spPr/>
    </dgm:pt>
    <dgm:pt modelId="{789F860A-AAF8-4E73-8978-56B119C2F666}" type="pres">
      <dgm:prSet presAssocID="{715E3D29-68D3-4E9F-8171-B3CC48EF188A}" presName="compNode" presStyleCnt="0"/>
      <dgm:spPr/>
    </dgm:pt>
    <dgm:pt modelId="{D50BEE24-782F-4B1F-B3C6-260CB7F76A79}" type="pres">
      <dgm:prSet presAssocID="{715E3D29-68D3-4E9F-8171-B3CC48EF188A}" presName="iconBgRect" presStyleLbl="bgShp" presStyleIdx="2" presStyleCnt="4"/>
      <dgm:spPr/>
    </dgm:pt>
    <dgm:pt modelId="{BC174C25-51DB-49CA-ADD5-BAE92B5503C9}" type="pres">
      <dgm:prSet presAssocID="{715E3D29-68D3-4E9F-8171-B3CC48EF18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9355108-D73D-4CD7-8B69-CBD4D7A99ECE}" type="pres">
      <dgm:prSet presAssocID="{715E3D29-68D3-4E9F-8171-B3CC48EF188A}" presName="spaceRect" presStyleCnt="0"/>
      <dgm:spPr/>
    </dgm:pt>
    <dgm:pt modelId="{CFCAAABC-EB8F-4FC4-93D1-C331B009C121}" type="pres">
      <dgm:prSet presAssocID="{715E3D29-68D3-4E9F-8171-B3CC48EF188A}" presName="textRect" presStyleLbl="revTx" presStyleIdx="2" presStyleCnt="4">
        <dgm:presLayoutVars>
          <dgm:chMax val="1"/>
          <dgm:chPref val="1"/>
        </dgm:presLayoutVars>
      </dgm:prSet>
      <dgm:spPr/>
    </dgm:pt>
    <dgm:pt modelId="{6BEC6B82-808C-47EF-8570-B3FC94FCB8F0}" type="pres">
      <dgm:prSet presAssocID="{1A5A55A2-A6B3-41E3-90CE-C89FD8FBFD2E}" presName="sibTrans" presStyleLbl="sibTrans2D1" presStyleIdx="0" presStyleCnt="0"/>
      <dgm:spPr/>
    </dgm:pt>
    <dgm:pt modelId="{D6B3DA0E-A19E-4168-AEA0-67C46986B6D8}" type="pres">
      <dgm:prSet presAssocID="{0463F995-D6E3-4BFB-9723-C95007C34A19}" presName="compNode" presStyleCnt="0"/>
      <dgm:spPr/>
    </dgm:pt>
    <dgm:pt modelId="{ED238009-C2EF-4C76-A472-FBE31E6640C2}" type="pres">
      <dgm:prSet presAssocID="{0463F995-D6E3-4BFB-9723-C95007C34A19}" presName="iconBgRect" presStyleLbl="bgShp" presStyleIdx="3" presStyleCnt="4"/>
      <dgm:spPr/>
    </dgm:pt>
    <dgm:pt modelId="{62782320-A1DC-45DF-BDD2-0D65A6AE3D2E}" type="pres">
      <dgm:prSet presAssocID="{0463F995-D6E3-4BFB-9723-C95007C34A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1DEA2DA5-0ED5-4170-8246-D967220670F7}" type="pres">
      <dgm:prSet presAssocID="{0463F995-D6E3-4BFB-9723-C95007C34A19}" presName="spaceRect" presStyleCnt="0"/>
      <dgm:spPr/>
    </dgm:pt>
    <dgm:pt modelId="{E3207773-246C-4CD4-8974-2806E395FBD8}" type="pres">
      <dgm:prSet presAssocID="{0463F995-D6E3-4BFB-9723-C95007C34A19}" presName="textRect" presStyleLbl="revTx" presStyleIdx="3" presStyleCnt="4">
        <dgm:presLayoutVars>
          <dgm:chMax val="1"/>
          <dgm:chPref val="1"/>
        </dgm:presLayoutVars>
      </dgm:prSet>
      <dgm:spPr/>
    </dgm:pt>
  </dgm:ptLst>
  <dgm:cxnLst>
    <dgm:cxn modelId="{75DF730F-5CF7-4E7E-9A26-22AEE988A063}" type="presOf" srcId="{0463F995-D6E3-4BFB-9723-C95007C34A19}" destId="{E3207773-246C-4CD4-8974-2806E395FBD8}" srcOrd="0" destOrd="0" presId="urn:microsoft.com/office/officeart/2018/2/layout/IconCircleList"/>
    <dgm:cxn modelId="{6D3D5C5B-48FE-4369-A8EB-F57FCDD990F0}" type="presOf" srcId="{01F946BA-713E-47F7-8868-EB5B28840BF6}" destId="{BB274674-1204-4DD3-82A6-EA6F15CB54EE}" srcOrd="0" destOrd="0" presId="urn:microsoft.com/office/officeart/2018/2/layout/IconCircleList"/>
    <dgm:cxn modelId="{53E27665-9C4E-4C02-9140-BB091B5A9844}" srcId="{E17DCC7F-397B-4821-873E-81B94280DABE}" destId="{01F946BA-713E-47F7-8868-EB5B28840BF6}" srcOrd="1" destOrd="0" parTransId="{C9696D6E-A437-4C2F-B2BE-53986DC9138C}" sibTransId="{A6701552-BF0F-4DFE-9617-396D4D4BEF6A}"/>
    <dgm:cxn modelId="{C01EFF93-DF98-4FD3-B22A-A98BBC1F331B}" type="presOf" srcId="{5879466C-C624-43C9-9A03-11AD513839D5}" destId="{C762CD7A-E7DB-43DA-96E0-958AAF261524}" srcOrd="0" destOrd="0" presId="urn:microsoft.com/office/officeart/2018/2/layout/IconCircleList"/>
    <dgm:cxn modelId="{6C27399B-FC52-4953-83DB-3A63DFB4870C}" type="presOf" srcId="{E17DCC7F-397B-4821-873E-81B94280DABE}" destId="{84042197-1ED0-43CD-AAC0-867F10E6C8A2}" srcOrd="0" destOrd="0" presId="urn:microsoft.com/office/officeart/2018/2/layout/IconCircleList"/>
    <dgm:cxn modelId="{F8DEECA2-9E8D-4D96-A824-FA9438DCFF9D}" type="presOf" srcId="{B945539A-2E01-4CFB-8003-4FF6FF852CB1}" destId="{94ABCF6D-0E22-4CC0-A989-68C802288BC1}" srcOrd="0" destOrd="0" presId="urn:microsoft.com/office/officeart/2018/2/layout/IconCircleList"/>
    <dgm:cxn modelId="{17E4D9A6-0963-4512-B602-8449AEC3342B}" type="presOf" srcId="{1A5A55A2-A6B3-41E3-90CE-C89FD8FBFD2E}" destId="{6BEC6B82-808C-47EF-8570-B3FC94FCB8F0}" srcOrd="0" destOrd="0" presId="urn:microsoft.com/office/officeart/2018/2/layout/IconCircleList"/>
    <dgm:cxn modelId="{F7426BB0-EC07-41E6-97B8-C101A5BE2F5A}" type="presOf" srcId="{A6701552-BF0F-4DFE-9617-396D4D4BEF6A}" destId="{F883056E-2805-432C-B875-023F6C8DCD3C}" srcOrd="0" destOrd="0" presId="urn:microsoft.com/office/officeart/2018/2/layout/IconCircleList"/>
    <dgm:cxn modelId="{CB2AF7B5-2290-4F7D-A58A-4110B34B5939}" type="presOf" srcId="{715E3D29-68D3-4E9F-8171-B3CC48EF188A}" destId="{CFCAAABC-EB8F-4FC4-93D1-C331B009C121}" srcOrd="0" destOrd="0" presId="urn:microsoft.com/office/officeart/2018/2/layout/IconCircleList"/>
    <dgm:cxn modelId="{4984E1BF-E5D6-44E8-9116-E9AF59E4C720}" srcId="{E17DCC7F-397B-4821-873E-81B94280DABE}" destId="{5879466C-C624-43C9-9A03-11AD513839D5}" srcOrd="0" destOrd="0" parTransId="{103E8417-2D73-4AE6-A0B8-062D99D6BC07}" sibTransId="{B945539A-2E01-4CFB-8003-4FF6FF852CB1}"/>
    <dgm:cxn modelId="{39D78CC0-0E4C-4993-9375-692C7ACEE077}" srcId="{E17DCC7F-397B-4821-873E-81B94280DABE}" destId="{715E3D29-68D3-4E9F-8171-B3CC48EF188A}" srcOrd="2" destOrd="0" parTransId="{10E1D9F0-2287-452E-8FC4-A6199956B1F2}" sibTransId="{1A5A55A2-A6B3-41E3-90CE-C89FD8FBFD2E}"/>
    <dgm:cxn modelId="{4BE8B2E6-AA1B-4765-840A-AEC01647323B}" srcId="{E17DCC7F-397B-4821-873E-81B94280DABE}" destId="{0463F995-D6E3-4BFB-9723-C95007C34A19}" srcOrd="3" destOrd="0" parTransId="{AF372908-B6B8-463F-9978-C92F6C2A02CD}" sibTransId="{D9AA4F6B-D30A-4621-A47A-FE71C8C29686}"/>
    <dgm:cxn modelId="{D95AA12A-2B54-4051-86DC-3C13C66FBC8F}" type="presParOf" srcId="{84042197-1ED0-43CD-AAC0-867F10E6C8A2}" destId="{C645E66E-3E9F-46B4-9E7D-6D7D3DC34228}" srcOrd="0" destOrd="0" presId="urn:microsoft.com/office/officeart/2018/2/layout/IconCircleList"/>
    <dgm:cxn modelId="{35F226FD-D4FF-4B9E-A974-20E1B815BBA2}" type="presParOf" srcId="{C645E66E-3E9F-46B4-9E7D-6D7D3DC34228}" destId="{59B350AC-BC50-49DD-A547-D83B4B1EB5DD}" srcOrd="0" destOrd="0" presId="urn:microsoft.com/office/officeart/2018/2/layout/IconCircleList"/>
    <dgm:cxn modelId="{9EA74181-250C-422D-BB46-2AC826129D63}" type="presParOf" srcId="{59B350AC-BC50-49DD-A547-D83B4B1EB5DD}" destId="{6AAF96EA-1B88-4C7E-9F0B-A3B51345EEDC}" srcOrd="0" destOrd="0" presId="urn:microsoft.com/office/officeart/2018/2/layout/IconCircleList"/>
    <dgm:cxn modelId="{4D0ED389-9CE0-41F1-8A9F-3B82D0F9BB5D}" type="presParOf" srcId="{59B350AC-BC50-49DD-A547-D83B4B1EB5DD}" destId="{1C2E9061-E336-4CDD-A45B-932D9D2AEE2A}" srcOrd="1" destOrd="0" presId="urn:microsoft.com/office/officeart/2018/2/layout/IconCircleList"/>
    <dgm:cxn modelId="{4DE13812-AE39-4B16-86CD-971F5172727E}" type="presParOf" srcId="{59B350AC-BC50-49DD-A547-D83B4B1EB5DD}" destId="{4D12921D-8DC4-4614-BC0B-4C0BC3F58655}" srcOrd="2" destOrd="0" presId="urn:microsoft.com/office/officeart/2018/2/layout/IconCircleList"/>
    <dgm:cxn modelId="{80D41D87-313C-41B8-A34B-CDCE9BE746E7}" type="presParOf" srcId="{59B350AC-BC50-49DD-A547-D83B4B1EB5DD}" destId="{C762CD7A-E7DB-43DA-96E0-958AAF261524}" srcOrd="3" destOrd="0" presId="urn:microsoft.com/office/officeart/2018/2/layout/IconCircleList"/>
    <dgm:cxn modelId="{E7789C47-59DF-47A1-96A5-D9747E0F36D8}" type="presParOf" srcId="{C645E66E-3E9F-46B4-9E7D-6D7D3DC34228}" destId="{94ABCF6D-0E22-4CC0-A989-68C802288BC1}" srcOrd="1" destOrd="0" presId="urn:microsoft.com/office/officeart/2018/2/layout/IconCircleList"/>
    <dgm:cxn modelId="{1E1424C6-50FE-4C2B-A6B3-48B2ACF3B39D}" type="presParOf" srcId="{C645E66E-3E9F-46B4-9E7D-6D7D3DC34228}" destId="{D09E7836-0D02-41CB-9767-AAA4BAE88D2F}" srcOrd="2" destOrd="0" presId="urn:microsoft.com/office/officeart/2018/2/layout/IconCircleList"/>
    <dgm:cxn modelId="{B5F7577B-6452-48C2-A22B-C09A7FB8DD0A}" type="presParOf" srcId="{D09E7836-0D02-41CB-9767-AAA4BAE88D2F}" destId="{9A1D576A-BA6F-4393-9B28-AB2384D75BF9}" srcOrd="0" destOrd="0" presId="urn:microsoft.com/office/officeart/2018/2/layout/IconCircleList"/>
    <dgm:cxn modelId="{F85F4264-545E-4320-9444-288C7273FF4E}" type="presParOf" srcId="{D09E7836-0D02-41CB-9767-AAA4BAE88D2F}" destId="{C1FBF460-66C3-4142-9580-593F85FB3614}" srcOrd="1" destOrd="0" presId="urn:microsoft.com/office/officeart/2018/2/layout/IconCircleList"/>
    <dgm:cxn modelId="{14992FB0-D110-4C57-BB90-1A972EFDD17E}" type="presParOf" srcId="{D09E7836-0D02-41CB-9767-AAA4BAE88D2F}" destId="{C2D812D1-BCAC-4BEF-848B-2F72576CDB6C}" srcOrd="2" destOrd="0" presId="urn:microsoft.com/office/officeart/2018/2/layout/IconCircleList"/>
    <dgm:cxn modelId="{22BE45B5-6465-430D-A9AC-F6B4DEF4AC2D}" type="presParOf" srcId="{D09E7836-0D02-41CB-9767-AAA4BAE88D2F}" destId="{BB274674-1204-4DD3-82A6-EA6F15CB54EE}" srcOrd="3" destOrd="0" presId="urn:microsoft.com/office/officeart/2018/2/layout/IconCircleList"/>
    <dgm:cxn modelId="{E0652075-3E1D-4042-8654-7051BFC22D98}" type="presParOf" srcId="{C645E66E-3E9F-46B4-9E7D-6D7D3DC34228}" destId="{F883056E-2805-432C-B875-023F6C8DCD3C}" srcOrd="3" destOrd="0" presId="urn:microsoft.com/office/officeart/2018/2/layout/IconCircleList"/>
    <dgm:cxn modelId="{6BF9F6A7-6744-432B-A918-21257B3A75EB}" type="presParOf" srcId="{C645E66E-3E9F-46B4-9E7D-6D7D3DC34228}" destId="{789F860A-AAF8-4E73-8978-56B119C2F666}" srcOrd="4" destOrd="0" presId="urn:microsoft.com/office/officeart/2018/2/layout/IconCircleList"/>
    <dgm:cxn modelId="{BA094BE0-9A6B-4903-B8F3-FF5612762D78}" type="presParOf" srcId="{789F860A-AAF8-4E73-8978-56B119C2F666}" destId="{D50BEE24-782F-4B1F-B3C6-260CB7F76A79}" srcOrd="0" destOrd="0" presId="urn:microsoft.com/office/officeart/2018/2/layout/IconCircleList"/>
    <dgm:cxn modelId="{BFA957AE-D365-4272-8602-B98F31334DE3}" type="presParOf" srcId="{789F860A-AAF8-4E73-8978-56B119C2F666}" destId="{BC174C25-51DB-49CA-ADD5-BAE92B5503C9}" srcOrd="1" destOrd="0" presId="urn:microsoft.com/office/officeart/2018/2/layout/IconCircleList"/>
    <dgm:cxn modelId="{CC88A929-BF30-4427-A81B-03ECE1AC87BB}" type="presParOf" srcId="{789F860A-AAF8-4E73-8978-56B119C2F666}" destId="{09355108-D73D-4CD7-8B69-CBD4D7A99ECE}" srcOrd="2" destOrd="0" presId="urn:microsoft.com/office/officeart/2018/2/layout/IconCircleList"/>
    <dgm:cxn modelId="{9C4CE71C-7A76-4337-A85A-DC88683DA5E7}" type="presParOf" srcId="{789F860A-AAF8-4E73-8978-56B119C2F666}" destId="{CFCAAABC-EB8F-4FC4-93D1-C331B009C121}" srcOrd="3" destOrd="0" presId="urn:microsoft.com/office/officeart/2018/2/layout/IconCircleList"/>
    <dgm:cxn modelId="{4DE40565-229B-49E1-A7D5-4B4D6BC8B82E}" type="presParOf" srcId="{C645E66E-3E9F-46B4-9E7D-6D7D3DC34228}" destId="{6BEC6B82-808C-47EF-8570-B3FC94FCB8F0}" srcOrd="5" destOrd="0" presId="urn:microsoft.com/office/officeart/2018/2/layout/IconCircleList"/>
    <dgm:cxn modelId="{E55F119A-DEFB-4705-8356-50E63F50DE6A}" type="presParOf" srcId="{C645E66E-3E9F-46B4-9E7D-6D7D3DC34228}" destId="{D6B3DA0E-A19E-4168-AEA0-67C46986B6D8}" srcOrd="6" destOrd="0" presId="urn:microsoft.com/office/officeart/2018/2/layout/IconCircleList"/>
    <dgm:cxn modelId="{EA7434B1-7821-4291-8F38-35981BAA7A63}" type="presParOf" srcId="{D6B3DA0E-A19E-4168-AEA0-67C46986B6D8}" destId="{ED238009-C2EF-4C76-A472-FBE31E6640C2}" srcOrd="0" destOrd="0" presId="urn:microsoft.com/office/officeart/2018/2/layout/IconCircleList"/>
    <dgm:cxn modelId="{E07625E2-87C3-4621-A1F0-6389FFD1C207}" type="presParOf" srcId="{D6B3DA0E-A19E-4168-AEA0-67C46986B6D8}" destId="{62782320-A1DC-45DF-BDD2-0D65A6AE3D2E}" srcOrd="1" destOrd="0" presId="urn:microsoft.com/office/officeart/2018/2/layout/IconCircleList"/>
    <dgm:cxn modelId="{8F70C7DE-6453-47EB-B445-AFB947F8A283}" type="presParOf" srcId="{D6B3DA0E-A19E-4168-AEA0-67C46986B6D8}" destId="{1DEA2DA5-0ED5-4170-8246-D967220670F7}" srcOrd="2" destOrd="0" presId="urn:microsoft.com/office/officeart/2018/2/layout/IconCircleList"/>
    <dgm:cxn modelId="{AE744F99-22E8-4691-91C8-198CE4CDD974}" type="presParOf" srcId="{D6B3DA0E-A19E-4168-AEA0-67C46986B6D8}" destId="{E3207773-246C-4CD4-8974-2806E395FBD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926117-BAFB-451B-B5AE-C2000CC0928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107A0A-B8BD-41B7-B5E5-C4AE86E7CCE0}">
      <dgm:prSet/>
      <dgm:spPr/>
      <dgm:t>
        <a:bodyPr/>
        <a:lstStyle/>
        <a:p>
          <a:pPr>
            <a:lnSpc>
              <a:spcPct val="100000"/>
            </a:lnSpc>
          </a:pPr>
          <a:r>
            <a:rPr lang="en-US" dirty="0"/>
            <a:t>Reviewing all reported bugs and feedback.</a:t>
          </a:r>
        </a:p>
      </dgm:t>
    </dgm:pt>
    <dgm:pt modelId="{7BF63D02-5D8C-4A64-8FDF-7A3FAEC1A293}" type="parTrans" cxnId="{6931289E-6717-45C8-B266-EC018CF888BE}">
      <dgm:prSet/>
      <dgm:spPr/>
      <dgm:t>
        <a:bodyPr/>
        <a:lstStyle/>
        <a:p>
          <a:endParaRPr lang="en-US"/>
        </a:p>
      </dgm:t>
    </dgm:pt>
    <dgm:pt modelId="{DB7A505B-886D-4109-A30F-C7FD36EE3036}" type="sibTrans" cxnId="{6931289E-6717-45C8-B266-EC018CF888BE}">
      <dgm:prSet/>
      <dgm:spPr/>
      <dgm:t>
        <a:bodyPr/>
        <a:lstStyle/>
        <a:p>
          <a:endParaRPr lang="en-US"/>
        </a:p>
      </dgm:t>
    </dgm:pt>
    <dgm:pt modelId="{1892CA4E-5A01-407A-B302-DBA7DDD13787}">
      <dgm:prSet/>
      <dgm:spPr/>
      <dgm:t>
        <a:bodyPr/>
        <a:lstStyle/>
        <a:p>
          <a:pPr>
            <a:lnSpc>
              <a:spcPct val="100000"/>
            </a:lnSpc>
          </a:pPr>
          <a:r>
            <a:rPr lang="en-US" dirty="0"/>
            <a:t>Categorizing issues into critical, major, and minor.</a:t>
          </a:r>
        </a:p>
      </dgm:t>
    </dgm:pt>
    <dgm:pt modelId="{17E954D3-8190-44DA-97CC-37F4CDB762D6}" type="parTrans" cxnId="{E285F2FA-3174-469C-86EC-2CC95F5064A6}">
      <dgm:prSet/>
      <dgm:spPr/>
      <dgm:t>
        <a:bodyPr/>
        <a:lstStyle/>
        <a:p>
          <a:endParaRPr lang="en-US"/>
        </a:p>
      </dgm:t>
    </dgm:pt>
    <dgm:pt modelId="{893760E4-BFCC-48DE-ADCD-412C5A3D6B53}" type="sibTrans" cxnId="{E285F2FA-3174-469C-86EC-2CC95F5064A6}">
      <dgm:prSet/>
      <dgm:spPr/>
      <dgm:t>
        <a:bodyPr/>
        <a:lstStyle/>
        <a:p>
          <a:endParaRPr lang="en-US"/>
        </a:p>
      </dgm:t>
    </dgm:pt>
    <dgm:pt modelId="{A697CC3A-64E3-4206-A79B-1E151E51921F}">
      <dgm:prSet/>
      <dgm:spPr/>
      <dgm:t>
        <a:bodyPr/>
        <a:lstStyle/>
        <a:p>
          <a:pPr>
            <a:lnSpc>
              <a:spcPct val="100000"/>
            </a:lnSpc>
          </a:pPr>
          <a:r>
            <a:rPr lang="en-US" dirty="0"/>
            <a:t>Prioritizing fixes and planning updates.</a:t>
          </a:r>
        </a:p>
      </dgm:t>
    </dgm:pt>
    <dgm:pt modelId="{B5CECB1A-C949-4E02-930C-4EB18EAC8001}" type="parTrans" cxnId="{61293FC8-17DA-4C91-A036-E31AB8236DB8}">
      <dgm:prSet/>
      <dgm:spPr/>
      <dgm:t>
        <a:bodyPr/>
        <a:lstStyle/>
        <a:p>
          <a:endParaRPr lang="en-US"/>
        </a:p>
      </dgm:t>
    </dgm:pt>
    <dgm:pt modelId="{885A4B13-9254-4C4B-A2E2-C31A509796D5}" type="sibTrans" cxnId="{61293FC8-17DA-4C91-A036-E31AB8236DB8}">
      <dgm:prSet/>
      <dgm:spPr/>
      <dgm:t>
        <a:bodyPr/>
        <a:lstStyle/>
        <a:p>
          <a:endParaRPr lang="en-US"/>
        </a:p>
      </dgm:t>
    </dgm:pt>
    <dgm:pt modelId="{204F40D1-0FB6-4916-8A0A-6CD91250FCDF}" type="pres">
      <dgm:prSet presAssocID="{E9926117-BAFB-451B-B5AE-C2000CC09288}" presName="root" presStyleCnt="0">
        <dgm:presLayoutVars>
          <dgm:dir/>
          <dgm:resizeHandles val="exact"/>
        </dgm:presLayoutVars>
      </dgm:prSet>
      <dgm:spPr/>
    </dgm:pt>
    <dgm:pt modelId="{E2537F62-A222-4999-A096-60A9AFABC0CF}" type="pres">
      <dgm:prSet presAssocID="{D1107A0A-B8BD-41B7-B5E5-C4AE86E7CCE0}" presName="compNode" presStyleCnt="0"/>
      <dgm:spPr/>
    </dgm:pt>
    <dgm:pt modelId="{18D62CB1-148D-4CAC-BB31-84E60C5527CB}" type="pres">
      <dgm:prSet presAssocID="{D1107A0A-B8BD-41B7-B5E5-C4AE86E7CC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25F5C7F1-6D09-4C9C-A6E6-08F15E798365}" type="pres">
      <dgm:prSet presAssocID="{D1107A0A-B8BD-41B7-B5E5-C4AE86E7CCE0}" presName="spaceRect" presStyleCnt="0"/>
      <dgm:spPr/>
    </dgm:pt>
    <dgm:pt modelId="{C578F899-8C3F-4293-BCF8-FF05C6919A9F}" type="pres">
      <dgm:prSet presAssocID="{D1107A0A-B8BD-41B7-B5E5-C4AE86E7CCE0}" presName="textRect" presStyleLbl="revTx" presStyleIdx="0" presStyleCnt="3">
        <dgm:presLayoutVars>
          <dgm:chMax val="1"/>
          <dgm:chPref val="1"/>
        </dgm:presLayoutVars>
      </dgm:prSet>
      <dgm:spPr/>
    </dgm:pt>
    <dgm:pt modelId="{8E6316D2-3A87-4F10-8AFB-13C023279723}" type="pres">
      <dgm:prSet presAssocID="{DB7A505B-886D-4109-A30F-C7FD36EE3036}" presName="sibTrans" presStyleCnt="0"/>
      <dgm:spPr/>
    </dgm:pt>
    <dgm:pt modelId="{6103B580-FC0A-4BB5-8E15-3A5C8F6292A1}" type="pres">
      <dgm:prSet presAssocID="{1892CA4E-5A01-407A-B302-DBA7DDD13787}" presName="compNode" presStyleCnt="0"/>
      <dgm:spPr/>
    </dgm:pt>
    <dgm:pt modelId="{D4DE55D1-BBCC-45E0-A6F5-3E18D6F2F788}" type="pres">
      <dgm:prSet presAssocID="{1892CA4E-5A01-407A-B302-DBA7DDD137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425FFF2-3E12-4B98-AD29-8D85249DA86E}" type="pres">
      <dgm:prSet presAssocID="{1892CA4E-5A01-407A-B302-DBA7DDD13787}" presName="spaceRect" presStyleCnt="0"/>
      <dgm:spPr/>
    </dgm:pt>
    <dgm:pt modelId="{3045BC46-93B2-45CE-9F83-7CCDBEDB901B}" type="pres">
      <dgm:prSet presAssocID="{1892CA4E-5A01-407A-B302-DBA7DDD13787}" presName="textRect" presStyleLbl="revTx" presStyleIdx="1" presStyleCnt="3">
        <dgm:presLayoutVars>
          <dgm:chMax val="1"/>
          <dgm:chPref val="1"/>
        </dgm:presLayoutVars>
      </dgm:prSet>
      <dgm:spPr/>
    </dgm:pt>
    <dgm:pt modelId="{A40008D1-32BA-46CF-B9B6-D6E1E22EA482}" type="pres">
      <dgm:prSet presAssocID="{893760E4-BFCC-48DE-ADCD-412C5A3D6B53}" presName="sibTrans" presStyleCnt="0"/>
      <dgm:spPr/>
    </dgm:pt>
    <dgm:pt modelId="{A7BE7394-7B5D-4821-8D2F-EB4057EE6D9F}" type="pres">
      <dgm:prSet presAssocID="{A697CC3A-64E3-4206-A79B-1E151E51921F}" presName="compNode" presStyleCnt="0"/>
      <dgm:spPr/>
    </dgm:pt>
    <dgm:pt modelId="{64B5B04A-6E5A-453F-87B4-B5B73ABDCAAB}" type="pres">
      <dgm:prSet presAssocID="{A697CC3A-64E3-4206-A79B-1E151E5192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2C759737-5105-4964-B2A8-6E948ECAD769}" type="pres">
      <dgm:prSet presAssocID="{A697CC3A-64E3-4206-A79B-1E151E51921F}" presName="spaceRect" presStyleCnt="0"/>
      <dgm:spPr/>
    </dgm:pt>
    <dgm:pt modelId="{A13F0E6E-F1CB-4062-9B6F-60C739034E12}" type="pres">
      <dgm:prSet presAssocID="{A697CC3A-64E3-4206-A79B-1E151E51921F}" presName="textRect" presStyleLbl="revTx" presStyleIdx="2" presStyleCnt="3">
        <dgm:presLayoutVars>
          <dgm:chMax val="1"/>
          <dgm:chPref val="1"/>
        </dgm:presLayoutVars>
      </dgm:prSet>
      <dgm:spPr/>
    </dgm:pt>
  </dgm:ptLst>
  <dgm:cxnLst>
    <dgm:cxn modelId="{CA8B1703-E253-43D7-B402-A82796F3331C}" type="presOf" srcId="{A697CC3A-64E3-4206-A79B-1E151E51921F}" destId="{A13F0E6E-F1CB-4062-9B6F-60C739034E12}" srcOrd="0" destOrd="0" presId="urn:microsoft.com/office/officeart/2018/2/layout/IconLabelList"/>
    <dgm:cxn modelId="{6931289E-6717-45C8-B266-EC018CF888BE}" srcId="{E9926117-BAFB-451B-B5AE-C2000CC09288}" destId="{D1107A0A-B8BD-41B7-B5E5-C4AE86E7CCE0}" srcOrd="0" destOrd="0" parTransId="{7BF63D02-5D8C-4A64-8FDF-7A3FAEC1A293}" sibTransId="{DB7A505B-886D-4109-A30F-C7FD36EE3036}"/>
    <dgm:cxn modelId="{61293FC8-17DA-4C91-A036-E31AB8236DB8}" srcId="{E9926117-BAFB-451B-B5AE-C2000CC09288}" destId="{A697CC3A-64E3-4206-A79B-1E151E51921F}" srcOrd="2" destOrd="0" parTransId="{B5CECB1A-C949-4E02-930C-4EB18EAC8001}" sibTransId="{885A4B13-9254-4C4B-A2E2-C31A509796D5}"/>
    <dgm:cxn modelId="{2EE6FDCE-AAE8-4B07-B3AC-0C19651A7AE2}" type="presOf" srcId="{D1107A0A-B8BD-41B7-B5E5-C4AE86E7CCE0}" destId="{C578F899-8C3F-4293-BCF8-FF05C6919A9F}" srcOrd="0" destOrd="0" presId="urn:microsoft.com/office/officeart/2018/2/layout/IconLabelList"/>
    <dgm:cxn modelId="{8BA649EE-B85F-452D-A723-E5ADA104A454}" type="presOf" srcId="{1892CA4E-5A01-407A-B302-DBA7DDD13787}" destId="{3045BC46-93B2-45CE-9F83-7CCDBEDB901B}" srcOrd="0" destOrd="0" presId="urn:microsoft.com/office/officeart/2018/2/layout/IconLabelList"/>
    <dgm:cxn modelId="{E285F2FA-3174-469C-86EC-2CC95F5064A6}" srcId="{E9926117-BAFB-451B-B5AE-C2000CC09288}" destId="{1892CA4E-5A01-407A-B302-DBA7DDD13787}" srcOrd="1" destOrd="0" parTransId="{17E954D3-8190-44DA-97CC-37F4CDB762D6}" sibTransId="{893760E4-BFCC-48DE-ADCD-412C5A3D6B53}"/>
    <dgm:cxn modelId="{571BB1FC-73E3-4A1C-9A4C-B2FFE86C0793}" type="presOf" srcId="{E9926117-BAFB-451B-B5AE-C2000CC09288}" destId="{204F40D1-0FB6-4916-8A0A-6CD91250FCDF}" srcOrd="0" destOrd="0" presId="urn:microsoft.com/office/officeart/2018/2/layout/IconLabelList"/>
    <dgm:cxn modelId="{0F334EFD-D23F-48D0-8B40-42E66D4363AA}" type="presParOf" srcId="{204F40D1-0FB6-4916-8A0A-6CD91250FCDF}" destId="{E2537F62-A222-4999-A096-60A9AFABC0CF}" srcOrd="0" destOrd="0" presId="urn:microsoft.com/office/officeart/2018/2/layout/IconLabelList"/>
    <dgm:cxn modelId="{1C3E724B-0234-4383-8738-511DF42CECA5}" type="presParOf" srcId="{E2537F62-A222-4999-A096-60A9AFABC0CF}" destId="{18D62CB1-148D-4CAC-BB31-84E60C5527CB}" srcOrd="0" destOrd="0" presId="urn:microsoft.com/office/officeart/2018/2/layout/IconLabelList"/>
    <dgm:cxn modelId="{CF3E0C4A-2B8E-48BE-8040-7A24E38A231B}" type="presParOf" srcId="{E2537F62-A222-4999-A096-60A9AFABC0CF}" destId="{25F5C7F1-6D09-4C9C-A6E6-08F15E798365}" srcOrd="1" destOrd="0" presId="urn:microsoft.com/office/officeart/2018/2/layout/IconLabelList"/>
    <dgm:cxn modelId="{82F437C1-BC2A-4B25-9E5A-278CC73D2562}" type="presParOf" srcId="{E2537F62-A222-4999-A096-60A9AFABC0CF}" destId="{C578F899-8C3F-4293-BCF8-FF05C6919A9F}" srcOrd="2" destOrd="0" presId="urn:microsoft.com/office/officeart/2018/2/layout/IconLabelList"/>
    <dgm:cxn modelId="{A04D5187-70CD-49A5-B52B-BFBA94DF2E0F}" type="presParOf" srcId="{204F40D1-0FB6-4916-8A0A-6CD91250FCDF}" destId="{8E6316D2-3A87-4F10-8AFB-13C023279723}" srcOrd="1" destOrd="0" presId="urn:microsoft.com/office/officeart/2018/2/layout/IconLabelList"/>
    <dgm:cxn modelId="{BED7960D-4A8F-4170-A026-3DB81ED4C16F}" type="presParOf" srcId="{204F40D1-0FB6-4916-8A0A-6CD91250FCDF}" destId="{6103B580-FC0A-4BB5-8E15-3A5C8F6292A1}" srcOrd="2" destOrd="0" presId="urn:microsoft.com/office/officeart/2018/2/layout/IconLabelList"/>
    <dgm:cxn modelId="{7893617F-83CB-4AFB-ABAB-03164303DF7F}" type="presParOf" srcId="{6103B580-FC0A-4BB5-8E15-3A5C8F6292A1}" destId="{D4DE55D1-BBCC-45E0-A6F5-3E18D6F2F788}" srcOrd="0" destOrd="0" presId="urn:microsoft.com/office/officeart/2018/2/layout/IconLabelList"/>
    <dgm:cxn modelId="{41933107-1B7F-4F08-8A85-EFC1C7C468A0}" type="presParOf" srcId="{6103B580-FC0A-4BB5-8E15-3A5C8F6292A1}" destId="{B425FFF2-3E12-4B98-AD29-8D85249DA86E}" srcOrd="1" destOrd="0" presId="urn:microsoft.com/office/officeart/2018/2/layout/IconLabelList"/>
    <dgm:cxn modelId="{3A6D88F9-8FF5-4461-BB21-E5299C0611DC}" type="presParOf" srcId="{6103B580-FC0A-4BB5-8E15-3A5C8F6292A1}" destId="{3045BC46-93B2-45CE-9F83-7CCDBEDB901B}" srcOrd="2" destOrd="0" presId="urn:microsoft.com/office/officeart/2018/2/layout/IconLabelList"/>
    <dgm:cxn modelId="{C00C913C-6E0F-4093-8ECB-763243D94F02}" type="presParOf" srcId="{204F40D1-0FB6-4916-8A0A-6CD91250FCDF}" destId="{A40008D1-32BA-46CF-B9B6-D6E1E22EA482}" srcOrd="3" destOrd="0" presId="urn:microsoft.com/office/officeart/2018/2/layout/IconLabelList"/>
    <dgm:cxn modelId="{933C3219-859A-4BA4-8F49-D6B2A2A5A3B9}" type="presParOf" srcId="{204F40D1-0FB6-4916-8A0A-6CD91250FCDF}" destId="{A7BE7394-7B5D-4821-8D2F-EB4057EE6D9F}" srcOrd="4" destOrd="0" presId="urn:microsoft.com/office/officeart/2018/2/layout/IconLabelList"/>
    <dgm:cxn modelId="{BC919FB5-E924-4B07-AB3D-81257F3892DF}" type="presParOf" srcId="{A7BE7394-7B5D-4821-8D2F-EB4057EE6D9F}" destId="{64B5B04A-6E5A-453F-87B4-B5B73ABDCAAB}" srcOrd="0" destOrd="0" presId="urn:microsoft.com/office/officeart/2018/2/layout/IconLabelList"/>
    <dgm:cxn modelId="{D2E092BC-7BBF-477A-9F77-4BA00B171E74}" type="presParOf" srcId="{A7BE7394-7B5D-4821-8D2F-EB4057EE6D9F}" destId="{2C759737-5105-4964-B2A8-6E948ECAD769}" srcOrd="1" destOrd="0" presId="urn:microsoft.com/office/officeart/2018/2/layout/IconLabelList"/>
    <dgm:cxn modelId="{ED5F74B9-B7F9-407B-AAEC-5E1FDFD563AC}" type="presParOf" srcId="{A7BE7394-7B5D-4821-8D2F-EB4057EE6D9F}" destId="{A13F0E6E-F1CB-4062-9B6F-60C739034E1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05720-7484-485C-87F9-BC54A30961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596BB6-BB6D-4FE0-A6D8-0BD66B8BF17E}">
      <dgm:prSet/>
      <dgm:spPr/>
      <dgm:t>
        <a:bodyPr/>
        <a:lstStyle/>
        <a:p>
          <a:r>
            <a:rPr lang="en-US" b="1" i="0" baseline="0"/>
            <a:t>User Experience Concerns</a:t>
          </a:r>
          <a:endParaRPr lang="en-US"/>
        </a:p>
      </dgm:t>
    </dgm:pt>
    <dgm:pt modelId="{4BFC42F8-F38D-4E60-9F99-CFE3CDCE2329}" type="parTrans" cxnId="{962DD46E-7CDA-4088-ABFC-480329EBF835}">
      <dgm:prSet/>
      <dgm:spPr/>
      <dgm:t>
        <a:bodyPr/>
        <a:lstStyle/>
        <a:p>
          <a:endParaRPr lang="en-US"/>
        </a:p>
      </dgm:t>
    </dgm:pt>
    <dgm:pt modelId="{465016D8-AE58-4DE7-891F-22C383711C2A}" type="sibTrans" cxnId="{962DD46E-7CDA-4088-ABFC-480329EBF835}">
      <dgm:prSet/>
      <dgm:spPr/>
      <dgm:t>
        <a:bodyPr/>
        <a:lstStyle/>
        <a:p>
          <a:endParaRPr lang="en-US"/>
        </a:p>
      </dgm:t>
    </dgm:pt>
    <dgm:pt modelId="{9F13E2DD-ADB3-4DBE-9ECC-CCB78D7A8FE2}">
      <dgm:prSet/>
      <dgm:spPr/>
      <dgm:t>
        <a:bodyPr/>
        <a:lstStyle/>
        <a:p>
          <a:r>
            <a:rPr lang="en-US" b="0" i="0" baseline="0"/>
            <a:t>Lack of proper validation messages leads to user confusion.</a:t>
          </a:r>
          <a:endParaRPr lang="en-US"/>
        </a:p>
      </dgm:t>
    </dgm:pt>
    <dgm:pt modelId="{6A5FC084-5724-4F22-AF46-07C5FC01C188}" type="parTrans" cxnId="{0C22E876-F3C9-4C6C-8315-471742AB46AE}">
      <dgm:prSet/>
      <dgm:spPr/>
      <dgm:t>
        <a:bodyPr/>
        <a:lstStyle/>
        <a:p>
          <a:endParaRPr lang="en-US"/>
        </a:p>
      </dgm:t>
    </dgm:pt>
    <dgm:pt modelId="{557EC458-96A7-45FF-B990-FFCA0AEA8B2D}" type="sibTrans" cxnId="{0C22E876-F3C9-4C6C-8315-471742AB46AE}">
      <dgm:prSet/>
      <dgm:spPr/>
      <dgm:t>
        <a:bodyPr/>
        <a:lstStyle/>
        <a:p>
          <a:endParaRPr lang="en-US"/>
        </a:p>
      </dgm:t>
    </dgm:pt>
    <dgm:pt modelId="{BD176C3A-6187-46E7-BDAE-B2A59ABAA42C}">
      <dgm:prSet/>
      <dgm:spPr/>
      <dgm:t>
        <a:bodyPr/>
        <a:lstStyle/>
        <a:p>
          <a:r>
            <a:rPr lang="en-US" b="0" i="0" baseline="0" dirty="0"/>
            <a:t>Missing confirmation prompts can result in unintended actions.</a:t>
          </a:r>
          <a:endParaRPr lang="en-US" dirty="0"/>
        </a:p>
      </dgm:t>
    </dgm:pt>
    <dgm:pt modelId="{EA0DB0BD-1A71-4835-9E91-D9BEAD0899B3}" type="parTrans" cxnId="{AB0F110B-6A26-4E3A-8456-01BD588C5203}">
      <dgm:prSet/>
      <dgm:spPr/>
      <dgm:t>
        <a:bodyPr/>
        <a:lstStyle/>
        <a:p>
          <a:endParaRPr lang="en-US"/>
        </a:p>
      </dgm:t>
    </dgm:pt>
    <dgm:pt modelId="{4C2AE5C4-A41F-4F5D-863F-8807DAAFF939}" type="sibTrans" cxnId="{AB0F110B-6A26-4E3A-8456-01BD588C5203}">
      <dgm:prSet/>
      <dgm:spPr/>
      <dgm:t>
        <a:bodyPr/>
        <a:lstStyle/>
        <a:p>
          <a:endParaRPr lang="en-US"/>
        </a:p>
      </dgm:t>
    </dgm:pt>
    <dgm:pt modelId="{D3218185-F7AE-4F1F-BB39-2BD85342F216}">
      <dgm:prSet/>
      <dgm:spPr/>
      <dgm:t>
        <a:bodyPr/>
        <a:lstStyle/>
        <a:p>
          <a:r>
            <a:rPr lang="en-US" b="0" i="0" baseline="0"/>
            <a:t>Inconsistencies in chat functionality disrupt communication between users.</a:t>
          </a:r>
          <a:endParaRPr lang="en-US"/>
        </a:p>
      </dgm:t>
    </dgm:pt>
    <dgm:pt modelId="{AB545AAB-B699-4BAB-BEDE-740466D7F7FC}" type="parTrans" cxnId="{3ADF3CCD-3D33-44A2-AA91-C1CBCA37C94C}">
      <dgm:prSet/>
      <dgm:spPr/>
      <dgm:t>
        <a:bodyPr/>
        <a:lstStyle/>
        <a:p>
          <a:endParaRPr lang="en-US"/>
        </a:p>
      </dgm:t>
    </dgm:pt>
    <dgm:pt modelId="{D64731DD-CC47-4348-9944-7DA7E72578A3}" type="sibTrans" cxnId="{3ADF3CCD-3D33-44A2-AA91-C1CBCA37C94C}">
      <dgm:prSet/>
      <dgm:spPr/>
      <dgm:t>
        <a:bodyPr/>
        <a:lstStyle/>
        <a:p>
          <a:endParaRPr lang="en-US"/>
        </a:p>
      </dgm:t>
    </dgm:pt>
    <dgm:pt modelId="{52EB4700-A7B9-4071-B4D4-18DBB8FD99AF}">
      <dgm:prSet/>
      <dgm:spPr/>
      <dgm:t>
        <a:bodyPr/>
        <a:lstStyle/>
        <a:p>
          <a:r>
            <a:rPr lang="en-US" b="1"/>
            <a:t>Performance Observations:</a:t>
          </a:r>
          <a:endParaRPr lang="en-US"/>
        </a:p>
      </dgm:t>
    </dgm:pt>
    <dgm:pt modelId="{38F1CCF7-6FA9-4CB3-8FD3-46D1B7EBD5F0}" type="parTrans" cxnId="{979AF972-C874-4AA4-AE47-D5DDF1B19E65}">
      <dgm:prSet/>
      <dgm:spPr/>
      <dgm:t>
        <a:bodyPr/>
        <a:lstStyle/>
        <a:p>
          <a:endParaRPr lang="en-US"/>
        </a:p>
      </dgm:t>
    </dgm:pt>
    <dgm:pt modelId="{779F0009-B184-4DBF-9ECF-0D0B3B998E7D}" type="sibTrans" cxnId="{979AF972-C874-4AA4-AE47-D5DDF1B19E65}">
      <dgm:prSet/>
      <dgm:spPr/>
      <dgm:t>
        <a:bodyPr/>
        <a:lstStyle/>
        <a:p>
          <a:endParaRPr lang="en-US"/>
        </a:p>
      </dgm:t>
    </dgm:pt>
    <dgm:pt modelId="{63A8EE47-D05E-478A-ADF2-62E33D574897}">
      <dgm:prSet/>
      <dgm:spPr/>
      <dgm:t>
        <a:bodyPr/>
        <a:lstStyle/>
        <a:p>
          <a:r>
            <a:rPr lang="en-US"/>
            <a:t>System experiences delays when handling item status updates.</a:t>
          </a:r>
        </a:p>
      </dgm:t>
    </dgm:pt>
    <dgm:pt modelId="{486E86F3-0096-4428-8D59-A2242072DDD4}" type="parTrans" cxnId="{80DEBBAD-CB01-45A4-BD34-9D02717E5827}">
      <dgm:prSet/>
      <dgm:spPr/>
      <dgm:t>
        <a:bodyPr/>
        <a:lstStyle/>
        <a:p>
          <a:endParaRPr lang="en-US"/>
        </a:p>
      </dgm:t>
    </dgm:pt>
    <dgm:pt modelId="{FA75F5B8-5695-48CF-BDF1-8AE6EE999731}" type="sibTrans" cxnId="{80DEBBAD-CB01-45A4-BD34-9D02717E5827}">
      <dgm:prSet/>
      <dgm:spPr/>
      <dgm:t>
        <a:bodyPr/>
        <a:lstStyle/>
        <a:p>
          <a:endParaRPr lang="en-US"/>
        </a:p>
      </dgm:t>
    </dgm:pt>
    <dgm:pt modelId="{4C8CDB16-69F3-4681-B937-311E68CDE387}">
      <dgm:prSet/>
      <dgm:spPr/>
      <dgm:t>
        <a:bodyPr/>
        <a:lstStyle/>
        <a:p>
          <a:r>
            <a:rPr lang="en-US"/>
            <a:t>Multiple users marking the same item as found leads to duplication and inconsistency.</a:t>
          </a:r>
        </a:p>
      </dgm:t>
    </dgm:pt>
    <dgm:pt modelId="{C9E4807C-2A5A-48BE-81B3-AD19A651075A}" type="parTrans" cxnId="{0DDAACBC-8A00-4329-BBFC-BB2A3E1D2C48}">
      <dgm:prSet/>
      <dgm:spPr/>
      <dgm:t>
        <a:bodyPr/>
        <a:lstStyle/>
        <a:p>
          <a:endParaRPr lang="en-US"/>
        </a:p>
      </dgm:t>
    </dgm:pt>
    <dgm:pt modelId="{37B1551E-F70A-4933-8002-5EABDC046DC7}" type="sibTrans" cxnId="{0DDAACBC-8A00-4329-BBFC-BB2A3E1D2C48}">
      <dgm:prSet/>
      <dgm:spPr/>
      <dgm:t>
        <a:bodyPr/>
        <a:lstStyle/>
        <a:p>
          <a:endParaRPr lang="en-US"/>
        </a:p>
      </dgm:t>
    </dgm:pt>
    <dgm:pt modelId="{BC2F8706-7E26-4B80-8F9E-EA9DCFD947CE}">
      <dgm:prSet/>
      <dgm:spPr/>
      <dgm:t>
        <a:bodyPr/>
        <a:lstStyle/>
        <a:p>
          <a:r>
            <a:rPr lang="en-US" dirty="0"/>
            <a:t>Claim processing lacks clear flow and restrictions.</a:t>
          </a:r>
        </a:p>
      </dgm:t>
    </dgm:pt>
    <dgm:pt modelId="{B721E232-EBF5-410D-88EB-C42DA8033A70}" type="parTrans" cxnId="{B03635E6-50FC-460A-8669-4B895DF574D5}">
      <dgm:prSet/>
      <dgm:spPr/>
      <dgm:t>
        <a:bodyPr/>
        <a:lstStyle/>
        <a:p>
          <a:endParaRPr lang="en-US"/>
        </a:p>
      </dgm:t>
    </dgm:pt>
    <dgm:pt modelId="{E765718E-6538-451B-868F-50EE48EF6B5A}" type="sibTrans" cxnId="{B03635E6-50FC-460A-8669-4B895DF574D5}">
      <dgm:prSet/>
      <dgm:spPr/>
      <dgm:t>
        <a:bodyPr/>
        <a:lstStyle/>
        <a:p>
          <a:endParaRPr lang="en-US"/>
        </a:p>
      </dgm:t>
    </dgm:pt>
    <dgm:pt modelId="{CA063C72-0192-4AE0-8C54-C6FDBD0E11F4}" type="pres">
      <dgm:prSet presAssocID="{97705720-7484-485C-87F9-BC54A309614F}" presName="linear" presStyleCnt="0">
        <dgm:presLayoutVars>
          <dgm:animLvl val="lvl"/>
          <dgm:resizeHandles val="exact"/>
        </dgm:presLayoutVars>
      </dgm:prSet>
      <dgm:spPr/>
    </dgm:pt>
    <dgm:pt modelId="{48971A3E-1C6E-4333-9E15-4EAFEF5FA940}" type="pres">
      <dgm:prSet presAssocID="{09596BB6-BB6D-4FE0-A6D8-0BD66B8BF17E}" presName="parentText" presStyleLbl="node1" presStyleIdx="0" presStyleCnt="2">
        <dgm:presLayoutVars>
          <dgm:chMax val="0"/>
          <dgm:bulletEnabled val="1"/>
        </dgm:presLayoutVars>
      </dgm:prSet>
      <dgm:spPr/>
    </dgm:pt>
    <dgm:pt modelId="{AC08B613-EED7-4CD5-8385-616D0CD454F0}" type="pres">
      <dgm:prSet presAssocID="{09596BB6-BB6D-4FE0-A6D8-0BD66B8BF17E}" presName="childText" presStyleLbl="revTx" presStyleIdx="0" presStyleCnt="2">
        <dgm:presLayoutVars>
          <dgm:bulletEnabled val="1"/>
        </dgm:presLayoutVars>
      </dgm:prSet>
      <dgm:spPr/>
    </dgm:pt>
    <dgm:pt modelId="{8CA30CE5-4BDF-4CD6-950A-67C5C37324C7}" type="pres">
      <dgm:prSet presAssocID="{52EB4700-A7B9-4071-B4D4-18DBB8FD99AF}" presName="parentText" presStyleLbl="node1" presStyleIdx="1" presStyleCnt="2">
        <dgm:presLayoutVars>
          <dgm:chMax val="0"/>
          <dgm:bulletEnabled val="1"/>
        </dgm:presLayoutVars>
      </dgm:prSet>
      <dgm:spPr/>
    </dgm:pt>
    <dgm:pt modelId="{1884E34A-A800-486E-9D40-8CB987363220}" type="pres">
      <dgm:prSet presAssocID="{52EB4700-A7B9-4071-B4D4-18DBB8FD99AF}" presName="childText" presStyleLbl="revTx" presStyleIdx="1" presStyleCnt="2">
        <dgm:presLayoutVars>
          <dgm:bulletEnabled val="1"/>
        </dgm:presLayoutVars>
      </dgm:prSet>
      <dgm:spPr/>
    </dgm:pt>
  </dgm:ptLst>
  <dgm:cxnLst>
    <dgm:cxn modelId="{75CE8A05-8E7D-4A3F-A20A-84CB902FD158}" type="presOf" srcId="{97705720-7484-485C-87F9-BC54A309614F}" destId="{CA063C72-0192-4AE0-8C54-C6FDBD0E11F4}" srcOrd="0" destOrd="0" presId="urn:microsoft.com/office/officeart/2005/8/layout/vList2"/>
    <dgm:cxn modelId="{13CBE40A-D8C8-4586-B7D2-1E913CE35535}" type="presOf" srcId="{BC2F8706-7E26-4B80-8F9E-EA9DCFD947CE}" destId="{1884E34A-A800-486E-9D40-8CB987363220}" srcOrd="0" destOrd="2" presId="urn:microsoft.com/office/officeart/2005/8/layout/vList2"/>
    <dgm:cxn modelId="{AB0F110B-6A26-4E3A-8456-01BD588C5203}" srcId="{09596BB6-BB6D-4FE0-A6D8-0BD66B8BF17E}" destId="{BD176C3A-6187-46E7-BDAE-B2A59ABAA42C}" srcOrd="1" destOrd="0" parTransId="{EA0DB0BD-1A71-4835-9E91-D9BEAD0899B3}" sibTransId="{4C2AE5C4-A41F-4F5D-863F-8807DAAFF939}"/>
    <dgm:cxn modelId="{DBED3766-FE3A-40BF-B43B-132E3169A8CC}" type="presOf" srcId="{4C8CDB16-69F3-4681-B937-311E68CDE387}" destId="{1884E34A-A800-486E-9D40-8CB987363220}" srcOrd="0" destOrd="1" presId="urn:microsoft.com/office/officeart/2005/8/layout/vList2"/>
    <dgm:cxn modelId="{962DD46E-7CDA-4088-ABFC-480329EBF835}" srcId="{97705720-7484-485C-87F9-BC54A309614F}" destId="{09596BB6-BB6D-4FE0-A6D8-0BD66B8BF17E}" srcOrd="0" destOrd="0" parTransId="{4BFC42F8-F38D-4E60-9F99-CFE3CDCE2329}" sibTransId="{465016D8-AE58-4DE7-891F-22C383711C2A}"/>
    <dgm:cxn modelId="{41C2DF70-8B7B-423D-9D30-EC1294855CDC}" type="presOf" srcId="{BD176C3A-6187-46E7-BDAE-B2A59ABAA42C}" destId="{AC08B613-EED7-4CD5-8385-616D0CD454F0}" srcOrd="0" destOrd="1" presId="urn:microsoft.com/office/officeart/2005/8/layout/vList2"/>
    <dgm:cxn modelId="{979AF972-C874-4AA4-AE47-D5DDF1B19E65}" srcId="{97705720-7484-485C-87F9-BC54A309614F}" destId="{52EB4700-A7B9-4071-B4D4-18DBB8FD99AF}" srcOrd="1" destOrd="0" parTransId="{38F1CCF7-6FA9-4CB3-8FD3-46D1B7EBD5F0}" sibTransId="{779F0009-B184-4DBF-9ECF-0D0B3B998E7D}"/>
    <dgm:cxn modelId="{0C22E876-F3C9-4C6C-8315-471742AB46AE}" srcId="{09596BB6-BB6D-4FE0-A6D8-0BD66B8BF17E}" destId="{9F13E2DD-ADB3-4DBE-9ECC-CCB78D7A8FE2}" srcOrd="0" destOrd="0" parTransId="{6A5FC084-5724-4F22-AF46-07C5FC01C188}" sibTransId="{557EC458-96A7-45FF-B990-FFCA0AEA8B2D}"/>
    <dgm:cxn modelId="{DD74F076-6A04-432E-947A-18A2F4050FD8}" type="presOf" srcId="{09596BB6-BB6D-4FE0-A6D8-0BD66B8BF17E}" destId="{48971A3E-1C6E-4333-9E15-4EAFEF5FA940}" srcOrd="0" destOrd="0" presId="urn:microsoft.com/office/officeart/2005/8/layout/vList2"/>
    <dgm:cxn modelId="{95733A9A-7487-4633-91D1-C5BD0EBD90F4}" type="presOf" srcId="{D3218185-F7AE-4F1F-BB39-2BD85342F216}" destId="{AC08B613-EED7-4CD5-8385-616D0CD454F0}" srcOrd="0" destOrd="2" presId="urn:microsoft.com/office/officeart/2005/8/layout/vList2"/>
    <dgm:cxn modelId="{841083A2-0C8B-47A8-82A2-2A7026594622}" type="presOf" srcId="{63A8EE47-D05E-478A-ADF2-62E33D574897}" destId="{1884E34A-A800-486E-9D40-8CB987363220}" srcOrd="0" destOrd="0" presId="urn:microsoft.com/office/officeart/2005/8/layout/vList2"/>
    <dgm:cxn modelId="{80DEBBAD-CB01-45A4-BD34-9D02717E5827}" srcId="{52EB4700-A7B9-4071-B4D4-18DBB8FD99AF}" destId="{63A8EE47-D05E-478A-ADF2-62E33D574897}" srcOrd="0" destOrd="0" parTransId="{486E86F3-0096-4428-8D59-A2242072DDD4}" sibTransId="{FA75F5B8-5695-48CF-BDF1-8AE6EE999731}"/>
    <dgm:cxn modelId="{0DDAACBC-8A00-4329-BBFC-BB2A3E1D2C48}" srcId="{52EB4700-A7B9-4071-B4D4-18DBB8FD99AF}" destId="{4C8CDB16-69F3-4681-B937-311E68CDE387}" srcOrd="1" destOrd="0" parTransId="{C9E4807C-2A5A-48BE-81B3-AD19A651075A}" sibTransId="{37B1551E-F70A-4933-8002-5EABDC046DC7}"/>
    <dgm:cxn modelId="{3ADF3CCD-3D33-44A2-AA91-C1CBCA37C94C}" srcId="{09596BB6-BB6D-4FE0-A6D8-0BD66B8BF17E}" destId="{D3218185-F7AE-4F1F-BB39-2BD85342F216}" srcOrd="2" destOrd="0" parTransId="{AB545AAB-B699-4BAB-BEDE-740466D7F7FC}" sibTransId="{D64731DD-CC47-4348-9944-7DA7E72578A3}"/>
    <dgm:cxn modelId="{E0F913E4-7032-45D6-BDEC-7BE7DB7358AA}" type="presOf" srcId="{52EB4700-A7B9-4071-B4D4-18DBB8FD99AF}" destId="{8CA30CE5-4BDF-4CD6-950A-67C5C37324C7}" srcOrd="0" destOrd="0" presId="urn:microsoft.com/office/officeart/2005/8/layout/vList2"/>
    <dgm:cxn modelId="{B03635E6-50FC-460A-8669-4B895DF574D5}" srcId="{52EB4700-A7B9-4071-B4D4-18DBB8FD99AF}" destId="{BC2F8706-7E26-4B80-8F9E-EA9DCFD947CE}" srcOrd="2" destOrd="0" parTransId="{B721E232-EBF5-410D-88EB-C42DA8033A70}" sibTransId="{E765718E-6538-451B-868F-50EE48EF6B5A}"/>
    <dgm:cxn modelId="{1576DBFB-6069-4EC6-8DFB-DE01DA2571CF}" type="presOf" srcId="{9F13E2DD-ADB3-4DBE-9ECC-CCB78D7A8FE2}" destId="{AC08B613-EED7-4CD5-8385-616D0CD454F0}" srcOrd="0" destOrd="0" presId="urn:microsoft.com/office/officeart/2005/8/layout/vList2"/>
    <dgm:cxn modelId="{2AB8278B-C94F-4E36-887A-C06BDF0A4802}" type="presParOf" srcId="{CA063C72-0192-4AE0-8C54-C6FDBD0E11F4}" destId="{48971A3E-1C6E-4333-9E15-4EAFEF5FA940}" srcOrd="0" destOrd="0" presId="urn:microsoft.com/office/officeart/2005/8/layout/vList2"/>
    <dgm:cxn modelId="{F90DE5B0-3617-4FD8-8D4A-AF3073E9E523}" type="presParOf" srcId="{CA063C72-0192-4AE0-8C54-C6FDBD0E11F4}" destId="{AC08B613-EED7-4CD5-8385-616D0CD454F0}" srcOrd="1" destOrd="0" presId="urn:microsoft.com/office/officeart/2005/8/layout/vList2"/>
    <dgm:cxn modelId="{99C43858-EBBD-449E-992E-841E38654AEE}" type="presParOf" srcId="{CA063C72-0192-4AE0-8C54-C6FDBD0E11F4}" destId="{8CA30CE5-4BDF-4CD6-950A-67C5C37324C7}" srcOrd="2" destOrd="0" presId="urn:microsoft.com/office/officeart/2005/8/layout/vList2"/>
    <dgm:cxn modelId="{4D2F7480-8BB3-4DB0-A6B0-597D371CF51E}" type="presParOf" srcId="{CA063C72-0192-4AE0-8C54-C6FDBD0E11F4}" destId="{1884E34A-A800-486E-9D40-8CB98736322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F70B0-F0B3-4172-9803-69BF6CFEEDB9}">
      <dsp:nvSpPr>
        <dsp:cNvPr id="0" name=""/>
        <dsp:cNvSpPr/>
      </dsp:nvSpPr>
      <dsp:spPr>
        <a:xfrm>
          <a:off x="853" y="0"/>
          <a:ext cx="3457633" cy="3689405"/>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022350">
            <a:lnSpc>
              <a:spcPct val="90000"/>
            </a:lnSpc>
            <a:spcBef>
              <a:spcPct val="0"/>
            </a:spcBef>
            <a:spcAft>
              <a:spcPct val="35000"/>
            </a:spcAft>
            <a:buNone/>
          </a:pPr>
          <a:r>
            <a:rPr lang="en-US" sz="2300" kern="1200"/>
            <a:t>To identify functionality issues, bugs, and usability problems.</a:t>
          </a:r>
        </a:p>
      </dsp:txBody>
      <dsp:txXfrm>
        <a:off x="853" y="1475762"/>
        <a:ext cx="3457633" cy="2213643"/>
      </dsp:txXfrm>
    </dsp:sp>
    <dsp:sp modelId="{324C392B-2F47-4758-ADF2-AE02B4EB212D}">
      <dsp:nvSpPr>
        <dsp:cNvPr id="0" name=""/>
        <dsp:cNvSpPr/>
      </dsp:nvSpPr>
      <dsp:spPr>
        <a:xfrm>
          <a:off x="853" y="0"/>
          <a:ext cx="3457633"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0"/>
        <a:ext cx="3457633" cy="1475762"/>
      </dsp:txXfrm>
    </dsp:sp>
    <dsp:sp modelId="{29D3C35C-291C-42F3-8D3A-D20EE1B5C422}">
      <dsp:nvSpPr>
        <dsp:cNvPr id="0" name=""/>
        <dsp:cNvSpPr/>
      </dsp:nvSpPr>
      <dsp:spPr>
        <a:xfrm>
          <a:off x="3735097" y="0"/>
          <a:ext cx="3457633" cy="3689405"/>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022350">
            <a:lnSpc>
              <a:spcPct val="90000"/>
            </a:lnSpc>
            <a:spcBef>
              <a:spcPct val="0"/>
            </a:spcBef>
            <a:spcAft>
              <a:spcPct val="35000"/>
            </a:spcAft>
            <a:buNone/>
          </a:pPr>
          <a:r>
            <a:rPr lang="en-US" sz="2300" kern="1200" dirty="0"/>
            <a:t>To verify that core features work as expected before moving to beta testing or public release.</a:t>
          </a:r>
        </a:p>
      </dsp:txBody>
      <dsp:txXfrm>
        <a:off x="3735097" y="1475762"/>
        <a:ext cx="3457633" cy="2213643"/>
      </dsp:txXfrm>
    </dsp:sp>
    <dsp:sp modelId="{A7C4A34E-7270-424B-B6B2-A4351C4B3EA3}">
      <dsp:nvSpPr>
        <dsp:cNvPr id="0" name=""/>
        <dsp:cNvSpPr/>
      </dsp:nvSpPr>
      <dsp:spPr>
        <a:xfrm>
          <a:off x="3735097" y="0"/>
          <a:ext cx="3457633"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0"/>
        <a:ext cx="3457633" cy="1475762"/>
      </dsp:txXfrm>
    </dsp:sp>
    <dsp:sp modelId="{570A3315-7EE7-43CA-95CC-4F0B2EC75847}">
      <dsp:nvSpPr>
        <dsp:cNvPr id="0" name=""/>
        <dsp:cNvSpPr/>
      </dsp:nvSpPr>
      <dsp:spPr>
        <a:xfrm>
          <a:off x="7469341" y="0"/>
          <a:ext cx="3457633" cy="3689405"/>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022350">
            <a:lnSpc>
              <a:spcPct val="90000"/>
            </a:lnSpc>
            <a:spcBef>
              <a:spcPct val="0"/>
            </a:spcBef>
            <a:spcAft>
              <a:spcPct val="35000"/>
            </a:spcAft>
            <a:buNone/>
          </a:pPr>
          <a:r>
            <a:rPr lang="en-US" sz="2300" kern="1200"/>
            <a:t>To gather user feedback for further improvements.</a:t>
          </a:r>
        </a:p>
      </dsp:txBody>
      <dsp:txXfrm>
        <a:off x="7469341" y="1475762"/>
        <a:ext cx="3457633" cy="2213643"/>
      </dsp:txXfrm>
    </dsp:sp>
    <dsp:sp modelId="{81504FF7-6F60-4084-B853-D4FCEADC88FB}">
      <dsp:nvSpPr>
        <dsp:cNvPr id="0" name=""/>
        <dsp:cNvSpPr/>
      </dsp:nvSpPr>
      <dsp:spPr>
        <a:xfrm>
          <a:off x="7469341" y="0"/>
          <a:ext cx="3457633"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0"/>
        <a:ext cx="3457633" cy="1475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03268B-4233-4388-A516-4EB1D0A00BD1}">
      <dsp:nvSpPr>
        <dsp:cNvPr id="0" name=""/>
        <dsp:cNvSpPr/>
      </dsp:nvSpPr>
      <dsp:spPr>
        <a:xfrm>
          <a:off x="3414" y="0"/>
          <a:ext cx="5250480" cy="3689405"/>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631" tIns="0" rIns="518631" bIns="330200" numCol="1" spcCol="1270" anchor="t" anchorCtr="0">
          <a:noAutofit/>
        </a:bodyPr>
        <a:lstStyle/>
        <a:p>
          <a:pPr marL="0" lvl="0" indent="0" algn="l" defTabSz="977900">
            <a:lnSpc>
              <a:spcPct val="90000"/>
            </a:lnSpc>
            <a:spcBef>
              <a:spcPct val="0"/>
            </a:spcBef>
            <a:spcAft>
              <a:spcPct val="35000"/>
            </a:spcAft>
            <a:buNone/>
          </a:pPr>
          <a:r>
            <a:rPr lang="en-US" sz="2200" kern="1200" dirty="0"/>
            <a:t>Testing all core functionalities, including user registration, lost and found item management, claim processing, complaints, admin controls, and chat features.</a:t>
          </a:r>
        </a:p>
      </dsp:txBody>
      <dsp:txXfrm>
        <a:off x="3414" y="1475762"/>
        <a:ext cx="5250480" cy="2213643"/>
      </dsp:txXfrm>
    </dsp:sp>
    <dsp:sp modelId="{F0480B47-EA31-4D0A-8488-17B4570D5E7B}">
      <dsp:nvSpPr>
        <dsp:cNvPr id="0" name=""/>
        <dsp:cNvSpPr/>
      </dsp:nvSpPr>
      <dsp:spPr>
        <a:xfrm>
          <a:off x="3414" y="0"/>
          <a:ext cx="5250480"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8631" tIns="165100" rIns="51863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14" y="0"/>
        <a:ext cx="5250480" cy="1475762"/>
      </dsp:txXfrm>
    </dsp:sp>
    <dsp:sp modelId="{52C9A902-4516-4290-AA97-0EF3FF92DABE}">
      <dsp:nvSpPr>
        <dsp:cNvPr id="0" name=""/>
        <dsp:cNvSpPr/>
      </dsp:nvSpPr>
      <dsp:spPr>
        <a:xfrm>
          <a:off x="5673933" y="0"/>
          <a:ext cx="5250480" cy="3689405"/>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8631" tIns="0" rIns="518631" bIns="330200" numCol="1" spcCol="1270" anchor="t" anchorCtr="0">
          <a:noAutofit/>
        </a:bodyPr>
        <a:lstStyle/>
        <a:p>
          <a:pPr marL="0" lvl="0" indent="0" algn="l" defTabSz="977900">
            <a:lnSpc>
              <a:spcPct val="90000"/>
            </a:lnSpc>
            <a:spcBef>
              <a:spcPct val="0"/>
            </a:spcBef>
            <a:spcAft>
              <a:spcPct val="35000"/>
            </a:spcAft>
            <a:buNone/>
          </a:pPr>
          <a:r>
            <a:rPr lang="en-US" sz="2200" kern="1200"/>
            <a:t>Evaluating user experience and system performance.</a:t>
          </a:r>
        </a:p>
      </dsp:txBody>
      <dsp:txXfrm>
        <a:off x="5673933" y="1475762"/>
        <a:ext cx="5250480" cy="2213643"/>
      </dsp:txXfrm>
    </dsp:sp>
    <dsp:sp modelId="{C59AF924-2DB3-4DCE-96C4-16DD38701DFF}">
      <dsp:nvSpPr>
        <dsp:cNvPr id="0" name=""/>
        <dsp:cNvSpPr/>
      </dsp:nvSpPr>
      <dsp:spPr>
        <a:xfrm>
          <a:off x="5673933" y="0"/>
          <a:ext cx="5250480" cy="147576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8631" tIns="165100" rIns="51863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673933" y="0"/>
        <a:ext cx="5250480" cy="1475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E05B3-1031-45F0-AC3E-AC8DDF70CAF7}">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07019-AA3A-4C7C-AC94-7FDF24A29251}">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5A93C0-13DF-492C-B54A-B2A953361392}">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Selecting testers (3 users </a:t>
          </a:r>
          <a:r>
            <a:rPr lang="en-US" sz="1700" kern="1200" dirty="0" err="1"/>
            <a:t>ComSci</a:t>
          </a:r>
          <a:r>
            <a:rPr lang="en-US" sz="1700" kern="1200" dirty="0"/>
            <a:t> Students, 1 programmer, 1 MISTO head department, 3 employees, 1 common user )</a:t>
          </a:r>
        </a:p>
      </dsp:txBody>
      <dsp:txXfrm>
        <a:off x="1948202" y="368029"/>
        <a:ext cx="3233964" cy="1371985"/>
      </dsp:txXfrm>
    </dsp:sp>
    <dsp:sp modelId="{EE31C23B-130C-4949-8551-D670961B0635}">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26908-03C2-4A4C-BD09-751E183ED56B}">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F36FA-AED5-4458-B327-DAF5E2823453}">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Setting up </a:t>
          </a:r>
          <a:r>
            <a:rPr lang="en-US" sz="1700" b="1" kern="1200" dirty="0"/>
            <a:t>test accounts</a:t>
          </a:r>
          <a:r>
            <a:rPr lang="en-US" sz="1700" kern="1200" dirty="0"/>
            <a:t> with various roles (regular user, finder, admin, warning, suspended, deactivated).</a:t>
          </a:r>
        </a:p>
      </dsp:txBody>
      <dsp:txXfrm>
        <a:off x="7411643" y="368029"/>
        <a:ext cx="3233964" cy="1371985"/>
      </dsp:txXfrm>
    </dsp:sp>
    <dsp:sp modelId="{788C0C8F-3579-49AC-80BB-D34A0F9EAD6F}">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560E6-5730-4F06-9650-820D22BDFB85}">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B9CDD5-2045-4913-BB5F-416319E0D824}">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Prepare test data (lost/found items, claims, reports).</a:t>
          </a:r>
        </a:p>
      </dsp:txBody>
      <dsp:txXfrm>
        <a:off x="1948202" y="2452790"/>
        <a:ext cx="3233964" cy="1371985"/>
      </dsp:txXfrm>
    </dsp:sp>
    <dsp:sp modelId="{B75F865A-752A-42B5-89BF-B1DBB2A9076F}">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15D59-77A5-4D05-BC7C-515FFF120FE5}">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041225-7659-4272-8BE7-C9FF68E54FC0}">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Provide Checklist and Bug Report</a:t>
          </a:r>
        </a:p>
      </dsp:txBody>
      <dsp:txXfrm>
        <a:off x="7411643" y="2452790"/>
        <a:ext cx="3233964" cy="13719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F96EA-1B88-4C7E-9F0B-A3B51345EEDC}">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E9061-E336-4CDD-A45B-932D9D2AEE2A}">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2CD7A-E7DB-43DA-96E0-958AAF261524}">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Testers follow the Alpha Testing Checklist for each module.</a:t>
          </a:r>
        </a:p>
      </dsp:txBody>
      <dsp:txXfrm>
        <a:off x="1948202" y="368029"/>
        <a:ext cx="3233964" cy="1371985"/>
      </dsp:txXfrm>
    </dsp:sp>
    <dsp:sp modelId="{9A1D576A-BA6F-4393-9B28-AB2384D75BF9}">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BF460-66C3-4142-9580-593F85FB3614}">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74674-1204-4DD3-82A6-EA6F15CB54EE}">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Log issues in the Bug Report Document.</a:t>
          </a:r>
        </a:p>
      </dsp:txBody>
      <dsp:txXfrm>
        <a:off x="7411643" y="368029"/>
        <a:ext cx="3233964" cy="1371985"/>
      </dsp:txXfrm>
    </dsp:sp>
    <dsp:sp modelId="{D50BEE24-782F-4B1F-B3C6-260CB7F76A79}">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74C25-51DB-49CA-ADD5-BAE92B5503C9}">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CAAABC-EB8F-4FC4-93D1-C331B009C121}">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Evaluating system performance and usability.</a:t>
          </a:r>
        </a:p>
      </dsp:txBody>
      <dsp:txXfrm>
        <a:off x="1948202" y="2452790"/>
        <a:ext cx="3233964" cy="1371985"/>
      </dsp:txXfrm>
    </dsp:sp>
    <dsp:sp modelId="{ED238009-C2EF-4C76-A472-FBE31E6640C2}">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82320-A1DC-45DF-BDD2-0D65A6AE3D2E}">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207773-246C-4CD4-8974-2806E395FBD8}">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Collect feedback on the user interface and experience..</a:t>
          </a:r>
        </a:p>
      </dsp:txBody>
      <dsp:txXfrm>
        <a:off x="7411643" y="2452790"/>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2CB1-148D-4CAC-BB31-84E60C5527CB}">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78F899-8C3F-4293-BCF8-FF05C6919A9F}">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Reviewing all reported bugs and feedback.</a:t>
          </a:r>
        </a:p>
      </dsp:txBody>
      <dsp:txXfrm>
        <a:off x="59990" y="2654049"/>
        <a:ext cx="3226223" cy="720000"/>
      </dsp:txXfrm>
    </dsp:sp>
    <dsp:sp modelId="{D4DE55D1-BBCC-45E0-A6F5-3E18D6F2F788}">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5BC46-93B2-45CE-9F83-7CCDBEDB901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Categorizing issues into critical, major, and minor.</a:t>
          </a:r>
        </a:p>
      </dsp:txBody>
      <dsp:txXfrm>
        <a:off x="3850802" y="2654049"/>
        <a:ext cx="3226223" cy="720000"/>
      </dsp:txXfrm>
    </dsp:sp>
    <dsp:sp modelId="{64B5B04A-6E5A-453F-87B4-B5B73ABDCAAB}">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F0E6E-F1CB-4062-9B6F-60C739034E12}">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Prioritizing fixes and planning updates.</a:t>
          </a:r>
        </a:p>
      </dsp:txBody>
      <dsp:txXfrm>
        <a:off x="7641615" y="2654049"/>
        <a:ext cx="322622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71A3E-1C6E-4333-9E15-4EAFEF5FA940}">
      <dsp:nvSpPr>
        <dsp:cNvPr id="0" name=""/>
        <dsp:cNvSpPr/>
      </dsp:nvSpPr>
      <dsp:spPr>
        <a:xfrm>
          <a:off x="0" y="153368"/>
          <a:ext cx="10596881"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User Experience Concerns</a:t>
          </a:r>
          <a:endParaRPr lang="en-US" sz="2600" kern="1200"/>
        </a:p>
      </dsp:txBody>
      <dsp:txXfrm>
        <a:off x="31185" y="184553"/>
        <a:ext cx="10534511" cy="576450"/>
      </dsp:txXfrm>
    </dsp:sp>
    <dsp:sp modelId="{AC08B613-EED7-4CD5-8385-616D0CD454F0}">
      <dsp:nvSpPr>
        <dsp:cNvPr id="0" name=""/>
        <dsp:cNvSpPr/>
      </dsp:nvSpPr>
      <dsp:spPr>
        <a:xfrm>
          <a:off x="0" y="792188"/>
          <a:ext cx="10596881"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45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baseline="0"/>
            <a:t>Lack of proper validation messages leads to user confusion.</a:t>
          </a:r>
          <a:endParaRPr lang="en-US" sz="2000" kern="1200"/>
        </a:p>
        <a:p>
          <a:pPr marL="228600" lvl="1" indent="-228600" algn="l" defTabSz="889000">
            <a:lnSpc>
              <a:spcPct val="90000"/>
            </a:lnSpc>
            <a:spcBef>
              <a:spcPct val="0"/>
            </a:spcBef>
            <a:spcAft>
              <a:spcPct val="20000"/>
            </a:spcAft>
            <a:buChar char="•"/>
          </a:pPr>
          <a:r>
            <a:rPr lang="en-US" sz="2000" b="0" i="0" kern="1200" baseline="0" dirty="0"/>
            <a:t>Missing confirmation prompts can result in unintended actions.</a:t>
          </a:r>
          <a:endParaRPr lang="en-US" sz="2000" kern="1200" dirty="0"/>
        </a:p>
        <a:p>
          <a:pPr marL="228600" lvl="1" indent="-228600" algn="l" defTabSz="889000">
            <a:lnSpc>
              <a:spcPct val="90000"/>
            </a:lnSpc>
            <a:spcBef>
              <a:spcPct val="0"/>
            </a:spcBef>
            <a:spcAft>
              <a:spcPct val="20000"/>
            </a:spcAft>
            <a:buChar char="•"/>
          </a:pPr>
          <a:r>
            <a:rPr lang="en-US" sz="2000" b="0" i="0" kern="1200" baseline="0"/>
            <a:t>Inconsistencies in chat functionality disrupt communication between users.</a:t>
          </a:r>
          <a:endParaRPr lang="en-US" sz="2000" kern="1200"/>
        </a:p>
      </dsp:txBody>
      <dsp:txXfrm>
        <a:off x="0" y="792188"/>
        <a:ext cx="10596881" cy="1049490"/>
      </dsp:txXfrm>
    </dsp:sp>
    <dsp:sp modelId="{8CA30CE5-4BDF-4CD6-950A-67C5C37324C7}">
      <dsp:nvSpPr>
        <dsp:cNvPr id="0" name=""/>
        <dsp:cNvSpPr/>
      </dsp:nvSpPr>
      <dsp:spPr>
        <a:xfrm>
          <a:off x="0" y="1841679"/>
          <a:ext cx="10596881"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Performance Observations:</a:t>
          </a:r>
          <a:endParaRPr lang="en-US" sz="2600" kern="1200"/>
        </a:p>
      </dsp:txBody>
      <dsp:txXfrm>
        <a:off x="31185" y="1872864"/>
        <a:ext cx="10534511" cy="576450"/>
      </dsp:txXfrm>
    </dsp:sp>
    <dsp:sp modelId="{1884E34A-A800-486E-9D40-8CB987363220}">
      <dsp:nvSpPr>
        <dsp:cNvPr id="0" name=""/>
        <dsp:cNvSpPr/>
      </dsp:nvSpPr>
      <dsp:spPr>
        <a:xfrm>
          <a:off x="0" y="2480499"/>
          <a:ext cx="10596881"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451"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System experiences delays when handling item status updates.</a:t>
          </a:r>
        </a:p>
        <a:p>
          <a:pPr marL="228600" lvl="1" indent="-228600" algn="l" defTabSz="889000">
            <a:lnSpc>
              <a:spcPct val="90000"/>
            </a:lnSpc>
            <a:spcBef>
              <a:spcPct val="0"/>
            </a:spcBef>
            <a:spcAft>
              <a:spcPct val="20000"/>
            </a:spcAft>
            <a:buChar char="•"/>
          </a:pPr>
          <a:r>
            <a:rPr lang="en-US" sz="2000" kern="1200"/>
            <a:t>Multiple users marking the same item as found leads to duplication and inconsistency.</a:t>
          </a:r>
        </a:p>
        <a:p>
          <a:pPr marL="228600" lvl="1" indent="-228600" algn="l" defTabSz="889000">
            <a:lnSpc>
              <a:spcPct val="90000"/>
            </a:lnSpc>
            <a:spcBef>
              <a:spcPct val="0"/>
            </a:spcBef>
            <a:spcAft>
              <a:spcPct val="20000"/>
            </a:spcAft>
            <a:buChar char="•"/>
          </a:pPr>
          <a:r>
            <a:rPr lang="en-US" sz="2000" kern="1200" dirty="0"/>
            <a:t>Claim processing lacks clear flow and restrictions.</a:t>
          </a:r>
        </a:p>
      </dsp:txBody>
      <dsp:txXfrm>
        <a:off x="0" y="2480499"/>
        <a:ext cx="10596881" cy="104949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0BDFE-7DF3-4DC1-BDA8-D29DC8A9AE6D}" type="datetimeFigureOut">
              <a:rPr lang="en-PH" smtClean="0"/>
              <a:t>17 May 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4FC19-FC49-45F1-A658-83A106914EBE}" type="slidenum">
              <a:rPr lang="en-PH" smtClean="0"/>
              <a:t>‹#›</a:t>
            </a:fld>
            <a:endParaRPr lang="en-PH"/>
          </a:p>
        </p:txBody>
      </p:sp>
    </p:spTree>
    <p:extLst>
      <p:ext uri="{BB962C8B-B14F-4D97-AF65-F5344CB8AC3E}">
        <p14:creationId xmlns:p14="http://schemas.microsoft.com/office/powerpoint/2010/main" val="96621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DB4FC19-FC49-45F1-A658-83A106914EBE}" type="slidenum">
              <a:rPr lang="en-PH" smtClean="0"/>
              <a:t>4</a:t>
            </a:fld>
            <a:endParaRPr lang="en-PH"/>
          </a:p>
        </p:txBody>
      </p:sp>
    </p:spTree>
    <p:extLst>
      <p:ext uri="{BB962C8B-B14F-4D97-AF65-F5344CB8AC3E}">
        <p14:creationId xmlns:p14="http://schemas.microsoft.com/office/powerpoint/2010/main" val="234331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testing phase, we identified several critical validation issues, such as weak password acceptance and improper input handling. Due to time constraints and prioritization of core system functionalities, we were not able to fully implement all validation rules. However, we acknowledge the severity of these issues, and they are on our list for immediate improvement post-defense. We are committed to enhancing security and input validation to meet standard best practices.</a:t>
            </a:r>
            <a:endParaRPr lang="en-PH" dirty="0"/>
          </a:p>
        </p:txBody>
      </p:sp>
      <p:sp>
        <p:nvSpPr>
          <p:cNvPr id="4" name="Slide Number Placeholder 3"/>
          <p:cNvSpPr>
            <a:spLocks noGrp="1"/>
          </p:cNvSpPr>
          <p:nvPr>
            <p:ph type="sldNum" sz="quarter" idx="5"/>
          </p:nvPr>
        </p:nvSpPr>
        <p:spPr/>
        <p:txBody>
          <a:bodyPr/>
          <a:lstStyle/>
          <a:p>
            <a:fld id="{EDB4FC19-FC49-45F1-A658-83A106914EBE}" type="slidenum">
              <a:rPr lang="en-PH" smtClean="0"/>
              <a:t>9</a:t>
            </a:fld>
            <a:endParaRPr lang="en-PH"/>
          </a:p>
        </p:txBody>
      </p:sp>
    </p:spTree>
    <p:extLst>
      <p:ext uri="{BB962C8B-B14F-4D97-AF65-F5344CB8AC3E}">
        <p14:creationId xmlns:p14="http://schemas.microsoft.com/office/powerpoint/2010/main" val="151918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alpha testing phase has successfully identified critical issues that need to be addressed to enhance system functionality, security, and user experience. The current findings highlight gaps in validation, process integrity, and user interface consistency, which, if left unresolved, could lead to confusion, inefficiencies, and potential misuse of the system.</a:t>
            </a:r>
          </a:p>
          <a:p>
            <a:endParaRPr lang="en-US" dirty="0"/>
          </a:p>
          <a:p>
            <a:r>
              <a:rPr lang="en-US" dirty="0"/>
              <a:t>Ongoing feedback and iterative development are crucial for refining the system before moving into beta testing and final deployment. By actively engaging with users and testers, we can ensure that the system meets usability standards, performs efficiently, and aligns with the intended objectives. Regular testing cycles will also help prevent the recurrence of similar issues and allow for continuous improvements.</a:t>
            </a:r>
          </a:p>
          <a:p>
            <a:endParaRPr lang="en-US" dirty="0"/>
          </a:p>
          <a:p>
            <a:r>
              <a:rPr lang="en-US" dirty="0"/>
              <a:t>By fostering a culture of continuous improvement and incorporating iterative feedback, we can develop a more efficient, user-friendly, and secure lost-and-found system that meets both user expectations and operational requirements.</a:t>
            </a:r>
            <a:endParaRPr lang="en-PH" dirty="0"/>
          </a:p>
        </p:txBody>
      </p:sp>
      <p:sp>
        <p:nvSpPr>
          <p:cNvPr id="4" name="Slide Number Placeholder 3"/>
          <p:cNvSpPr>
            <a:spLocks noGrp="1"/>
          </p:cNvSpPr>
          <p:nvPr>
            <p:ph type="sldNum" sz="quarter" idx="5"/>
          </p:nvPr>
        </p:nvSpPr>
        <p:spPr/>
        <p:txBody>
          <a:bodyPr/>
          <a:lstStyle/>
          <a:p>
            <a:fld id="{EDB4FC19-FC49-45F1-A658-83A106914EBE}" type="slidenum">
              <a:rPr lang="en-PH" smtClean="0"/>
              <a:t>18</a:t>
            </a:fld>
            <a:endParaRPr lang="en-PH"/>
          </a:p>
        </p:txBody>
      </p:sp>
    </p:spTree>
    <p:extLst>
      <p:ext uri="{BB962C8B-B14F-4D97-AF65-F5344CB8AC3E}">
        <p14:creationId xmlns:p14="http://schemas.microsoft.com/office/powerpoint/2010/main" val="278821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97A4-E2B4-5F8E-9A21-FCCF34CC17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74CC66F-6BEC-750A-C1A6-CB3B44F5C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5110B77-EC54-67D2-88F7-CED2346ED20B}"/>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5" name="Footer Placeholder 4">
            <a:extLst>
              <a:ext uri="{FF2B5EF4-FFF2-40B4-BE49-F238E27FC236}">
                <a16:creationId xmlns:a16="http://schemas.microsoft.com/office/drawing/2014/main" id="{3C0CDE17-4950-9E9B-C189-85990047905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F2F976A-D60A-7E90-22EF-7F1BD26FE4D0}"/>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169092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644-1F02-69C7-B806-A51094DA402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8B4A98E-CE21-BDC0-8AD7-87B5067AC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E11F995-5E25-1A20-71D4-21F1369690B9}"/>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5" name="Footer Placeholder 4">
            <a:extLst>
              <a:ext uri="{FF2B5EF4-FFF2-40B4-BE49-F238E27FC236}">
                <a16:creationId xmlns:a16="http://schemas.microsoft.com/office/drawing/2014/main" id="{EAE514E1-AA75-6BE5-F11F-D683716CB3D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647084D-5786-EB86-7F28-B3C1BE921681}"/>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375036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F38DA-62D4-49C7-9695-A387B48E5F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B652332-D693-7093-A262-3BBE9DF5E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D742E78-88BC-B8DE-52B0-CA0FD683BAD8}"/>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5" name="Footer Placeholder 4">
            <a:extLst>
              <a:ext uri="{FF2B5EF4-FFF2-40B4-BE49-F238E27FC236}">
                <a16:creationId xmlns:a16="http://schemas.microsoft.com/office/drawing/2014/main" id="{5CCDE6BC-F5C6-F034-A927-0B90EF7C1A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3073A6C-4A56-6290-C01C-04453FC63C65}"/>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26390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16C3-677B-C6A4-2E47-20C6EF44D10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94FD533-46C6-376A-6CA3-89C42EB664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49A1CB3-C198-DD89-CB26-512CC22896BB}"/>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5" name="Footer Placeholder 4">
            <a:extLst>
              <a:ext uri="{FF2B5EF4-FFF2-40B4-BE49-F238E27FC236}">
                <a16:creationId xmlns:a16="http://schemas.microsoft.com/office/drawing/2014/main" id="{A4461351-AEE3-523B-5DAA-71CF1C5D71F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2AF07D-1FF6-3DBB-2BCC-764147A1DCF6}"/>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357321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153F-99D4-4E77-4B8A-824DD7B35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D5B3319-C893-71C3-A472-08956030D2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033673-8B57-397C-23B7-F14FA84A243A}"/>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5" name="Footer Placeholder 4">
            <a:extLst>
              <a:ext uri="{FF2B5EF4-FFF2-40B4-BE49-F238E27FC236}">
                <a16:creationId xmlns:a16="http://schemas.microsoft.com/office/drawing/2014/main" id="{60AF0C53-D599-34F4-E70C-AB2901ECC55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0A1200F-84D6-62E0-D2FB-5F5C9C38FF1B}"/>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18456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E82F-B9F1-313D-F72A-3E2CC22FF05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D7422BE-F0A8-FFD0-5343-0E3039A9CE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C9DEAB4D-DAA5-9484-97E3-779E53AD52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A640853-E8AF-A9DF-7603-1013300B4B08}"/>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6" name="Footer Placeholder 5">
            <a:extLst>
              <a:ext uri="{FF2B5EF4-FFF2-40B4-BE49-F238E27FC236}">
                <a16:creationId xmlns:a16="http://schemas.microsoft.com/office/drawing/2014/main" id="{41306F02-5EFE-9E28-DC24-2C1C14ECA0C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3D67C25-DD9F-49F6-C324-58810249EC78}"/>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75591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9761-E176-19CE-BB76-EC056BEED29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ED0DEF1-8A66-0E57-37CB-B21A88738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FFAA95-2928-9E0C-AA13-52D12A660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B220175-1F47-A0E0-5777-FE7998910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06FD7-1D6C-90C5-1E82-D6FF5B808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7F97A907-60DF-F035-0BEE-E170A75BA94D}"/>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8" name="Footer Placeholder 7">
            <a:extLst>
              <a:ext uri="{FF2B5EF4-FFF2-40B4-BE49-F238E27FC236}">
                <a16:creationId xmlns:a16="http://schemas.microsoft.com/office/drawing/2014/main" id="{894CD586-32EF-5B51-85FB-2F9CF4A4F273}"/>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532C27A6-4A50-3284-F2CD-4E3DAC7ABD19}"/>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427259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921F-930B-984B-9B6A-EF1CCF466B98}"/>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FABC9C1-D290-5171-921A-66AC8240532E}"/>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4" name="Footer Placeholder 3">
            <a:extLst>
              <a:ext uri="{FF2B5EF4-FFF2-40B4-BE49-F238E27FC236}">
                <a16:creationId xmlns:a16="http://schemas.microsoft.com/office/drawing/2014/main" id="{5899188F-15ED-5DBB-D4AA-477CF1C2BFD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D2E6959-9D4E-EE47-FA5E-AB7762FF275A}"/>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3820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A0258-833A-97FF-183F-734E96294435}"/>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3" name="Footer Placeholder 2">
            <a:extLst>
              <a:ext uri="{FF2B5EF4-FFF2-40B4-BE49-F238E27FC236}">
                <a16:creationId xmlns:a16="http://schemas.microsoft.com/office/drawing/2014/main" id="{668B3D25-3BAB-D940-CDB3-299EAF13A255}"/>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F560B4C-E78B-A159-1DC4-A1D27924FAF7}"/>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2374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3504-56F7-95B6-76F4-2DA909944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5F2DDE9-B090-0864-F5DF-9DD434BCE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B5AB0EE-DA98-0982-F1D9-04B0BF473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BA1A1-D635-0F4F-29F6-A6C059EC19E6}"/>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6" name="Footer Placeholder 5">
            <a:extLst>
              <a:ext uri="{FF2B5EF4-FFF2-40B4-BE49-F238E27FC236}">
                <a16:creationId xmlns:a16="http://schemas.microsoft.com/office/drawing/2014/main" id="{E81A8B2B-5F5C-64D7-65B2-868BF391F8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18D935B-E7A3-D356-DB11-0C349C0A2822}"/>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361406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E8B4-10DA-8BD1-9B3B-4CD5FF90D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FC610C7-1AC2-C0E5-EC16-B8E2B4260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9CC7FE-14D9-3AB5-F04B-3EF281ADE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D73E1-EC32-48BE-ABB8-0F8C234DAA06}"/>
              </a:ext>
            </a:extLst>
          </p:cNvPr>
          <p:cNvSpPr>
            <a:spLocks noGrp="1"/>
          </p:cNvSpPr>
          <p:nvPr>
            <p:ph type="dt" sz="half" idx="10"/>
          </p:nvPr>
        </p:nvSpPr>
        <p:spPr/>
        <p:txBody>
          <a:bodyPr/>
          <a:lstStyle/>
          <a:p>
            <a:fld id="{3EA2A03C-1B6A-4D73-BC8A-D832E88E3A47}" type="datetimeFigureOut">
              <a:rPr lang="en-PH" smtClean="0"/>
              <a:t>17 May 2025</a:t>
            </a:fld>
            <a:endParaRPr lang="en-PH"/>
          </a:p>
        </p:txBody>
      </p:sp>
      <p:sp>
        <p:nvSpPr>
          <p:cNvPr id="6" name="Footer Placeholder 5">
            <a:extLst>
              <a:ext uri="{FF2B5EF4-FFF2-40B4-BE49-F238E27FC236}">
                <a16:creationId xmlns:a16="http://schemas.microsoft.com/office/drawing/2014/main" id="{1E444E8D-D2AA-1813-90FF-86401F24CB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FEE86A3-4BAA-E74E-A822-4DC66338B44C}"/>
              </a:ext>
            </a:extLst>
          </p:cNvPr>
          <p:cNvSpPr>
            <a:spLocks noGrp="1"/>
          </p:cNvSpPr>
          <p:nvPr>
            <p:ph type="sldNum" sz="quarter" idx="12"/>
          </p:nvPr>
        </p:nvSpPr>
        <p:spPr/>
        <p:txBody>
          <a:bodyPr/>
          <a:lstStyle/>
          <a:p>
            <a:fld id="{2C702D32-2615-473E-A529-4C163F290740}" type="slidenum">
              <a:rPr lang="en-PH" smtClean="0"/>
              <a:t>‹#›</a:t>
            </a:fld>
            <a:endParaRPr lang="en-PH"/>
          </a:p>
        </p:txBody>
      </p:sp>
    </p:spTree>
    <p:extLst>
      <p:ext uri="{BB962C8B-B14F-4D97-AF65-F5344CB8AC3E}">
        <p14:creationId xmlns:p14="http://schemas.microsoft.com/office/powerpoint/2010/main" val="19916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2A1496-025D-C750-8A45-09BCA711B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A18A934-3EFC-108E-2B8E-A4C3978C8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34FAEDF-43F9-3629-CC71-F4F418327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A2A03C-1B6A-4D73-BC8A-D832E88E3A47}" type="datetimeFigureOut">
              <a:rPr lang="en-PH" smtClean="0"/>
              <a:t>17 May 2025</a:t>
            </a:fld>
            <a:endParaRPr lang="en-PH"/>
          </a:p>
        </p:txBody>
      </p:sp>
      <p:sp>
        <p:nvSpPr>
          <p:cNvPr id="5" name="Footer Placeholder 4">
            <a:extLst>
              <a:ext uri="{FF2B5EF4-FFF2-40B4-BE49-F238E27FC236}">
                <a16:creationId xmlns:a16="http://schemas.microsoft.com/office/drawing/2014/main" id="{35EE8E1D-343E-C50E-8E98-8D125002E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B04E671A-5645-FBDE-7673-68469CC7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702D32-2615-473E-A529-4C163F290740}" type="slidenum">
              <a:rPr lang="en-PH" smtClean="0"/>
              <a:t>‹#›</a:t>
            </a:fld>
            <a:endParaRPr lang="en-PH"/>
          </a:p>
        </p:txBody>
      </p:sp>
    </p:spTree>
    <p:extLst>
      <p:ext uri="{BB962C8B-B14F-4D97-AF65-F5344CB8AC3E}">
        <p14:creationId xmlns:p14="http://schemas.microsoft.com/office/powerpoint/2010/main" val="477400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4F94616-2572-262A-7D34-471FA694E72D}"/>
              </a:ext>
            </a:extLst>
          </p:cNvPr>
          <p:cNvSpPr>
            <a:spLocks noGrp="1"/>
          </p:cNvSpPr>
          <p:nvPr>
            <p:ph type="ctrTitle"/>
          </p:nvPr>
        </p:nvSpPr>
        <p:spPr>
          <a:xfrm>
            <a:off x="1314824" y="735106"/>
            <a:ext cx="10053763" cy="2928470"/>
          </a:xfrm>
        </p:spPr>
        <p:txBody>
          <a:bodyPr anchor="b">
            <a:normAutofit/>
          </a:bodyPr>
          <a:lstStyle/>
          <a:p>
            <a:pPr algn="l"/>
            <a:r>
              <a:rPr lang="en-PH" sz="4800">
                <a:solidFill>
                  <a:srgbClr val="FFFFFF"/>
                </a:solidFill>
              </a:rPr>
              <a:t>Lost and Found Management System</a:t>
            </a:r>
          </a:p>
        </p:txBody>
      </p:sp>
      <p:sp>
        <p:nvSpPr>
          <p:cNvPr id="3" name="Subtitle 2">
            <a:extLst>
              <a:ext uri="{FF2B5EF4-FFF2-40B4-BE49-F238E27FC236}">
                <a16:creationId xmlns:a16="http://schemas.microsoft.com/office/drawing/2014/main" id="{6B27899C-883A-CF15-BE35-763E6A1C9A17}"/>
              </a:ext>
            </a:extLst>
          </p:cNvPr>
          <p:cNvSpPr>
            <a:spLocks noGrp="1"/>
          </p:cNvSpPr>
          <p:nvPr>
            <p:ph type="subTitle" idx="1"/>
          </p:nvPr>
        </p:nvSpPr>
        <p:spPr>
          <a:xfrm>
            <a:off x="1350682" y="4870824"/>
            <a:ext cx="10005951" cy="1458258"/>
          </a:xfrm>
        </p:spPr>
        <p:txBody>
          <a:bodyPr anchor="ctr">
            <a:normAutofit/>
          </a:bodyPr>
          <a:lstStyle/>
          <a:p>
            <a:pPr algn="l"/>
            <a:r>
              <a:rPr lang="en-US" dirty="0"/>
              <a:t>The Lost and Found App is designed to help users report lost and found items efficiently. It provides a structured process for tracking, claiming, and resolving ownership disputes, ensuring a fair and transparent system for returning lost belongings.</a:t>
            </a:r>
            <a:endParaRPr lang="en-PH"/>
          </a:p>
        </p:txBody>
      </p:sp>
    </p:spTree>
    <p:extLst>
      <p:ext uri="{BB962C8B-B14F-4D97-AF65-F5344CB8AC3E}">
        <p14:creationId xmlns:p14="http://schemas.microsoft.com/office/powerpoint/2010/main" val="342208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C37273-BE85-C9F4-3D24-C40B674EC8B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EF8174-D516-9D23-57B7-2407CC4F6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9C82AD-0967-7A89-E8A7-D8F43493C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F80B6A-B57B-1345-BBEF-18A5C7A50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70941F-1611-9155-9F3C-7A2BF05B5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F3623-4A04-F58B-4EC8-5FA334EF4BC9}"/>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Lost Item Process</a:t>
            </a:r>
          </a:p>
        </p:txBody>
      </p:sp>
      <p:sp>
        <p:nvSpPr>
          <p:cNvPr id="7" name="TextBox 6">
            <a:extLst>
              <a:ext uri="{FF2B5EF4-FFF2-40B4-BE49-F238E27FC236}">
                <a16:creationId xmlns:a16="http://schemas.microsoft.com/office/drawing/2014/main" id="{FB40B179-97EE-B02D-6D30-DB754559E3E0}"/>
              </a:ext>
            </a:extLst>
          </p:cNvPr>
          <p:cNvSpPr txBox="1"/>
          <p:nvPr/>
        </p:nvSpPr>
        <p:spPr>
          <a:xfrm>
            <a:off x="2631966" y="5425583"/>
            <a:ext cx="7870103" cy="1292662"/>
          </a:xfrm>
          <a:prstGeom prst="rect">
            <a:avLst/>
          </a:prstGeom>
          <a:noFill/>
        </p:spPr>
        <p:txBody>
          <a:bodyPr wrap="none" rtlCol="0">
            <a:spAutoFit/>
          </a:bodyPr>
          <a:lstStyle/>
          <a:p>
            <a:r>
              <a:rPr lang="en-PH" sz="2400" b="1" dirty="0"/>
              <a:t>Recommendation:</a:t>
            </a:r>
          </a:p>
          <a:p>
            <a:pPr marL="285750" indent="-285750">
              <a:buFont typeface="Arial" panose="020B0604020202020204" pitchFamily="34" charset="0"/>
              <a:buChar char="•"/>
            </a:pPr>
            <a:r>
              <a:rPr lang="en-US" dirty="0"/>
              <a:t>Implement validation to restrict future dates in the lost item reporting form.</a:t>
            </a:r>
          </a:p>
          <a:p>
            <a:pPr marL="285750" indent="-285750">
              <a:buFont typeface="Arial" panose="020B0604020202020204" pitchFamily="34" charset="0"/>
              <a:buChar char="•"/>
            </a:pPr>
            <a:r>
              <a:rPr lang="en-US" dirty="0"/>
              <a:t>Ensure that marking an item as found does not result in duplicate entries.</a:t>
            </a:r>
          </a:p>
          <a:p>
            <a:pPr marL="285750" indent="-285750">
              <a:buFont typeface="Arial" panose="020B0604020202020204" pitchFamily="34" charset="0"/>
              <a:buChar char="•"/>
            </a:pPr>
            <a:r>
              <a:rPr lang="en-US" dirty="0"/>
              <a:t>Perform retesting after implementing fixes to confirm proper functionality</a:t>
            </a:r>
            <a:r>
              <a:rPr lang="en-US" sz="1400" dirty="0"/>
              <a:t>.</a:t>
            </a:r>
            <a:endParaRPr lang="en-PH" sz="1400" dirty="0"/>
          </a:p>
        </p:txBody>
      </p:sp>
      <p:pic>
        <p:nvPicPr>
          <p:cNvPr id="3" name="Picture 2">
            <a:extLst>
              <a:ext uri="{FF2B5EF4-FFF2-40B4-BE49-F238E27FC236}">
                <a16:creationId xmlns:a16="http://schemas.microsoft.com/office/drawing/2014/main" id="{19418463-A1E3-F3E1-CE81-4FA35262BC22}"/>
              </a:ext>
            </a:extLst>
          </p:cNvPr>
          <p:cNvPicPr>
            <a:picLocks noChangeAspect="1"/>
          </p:cNvPicPr>
          <p:nvPr/>
        </p:nvPicPr>
        <p:blipFill>
          <a:blip r:embed="rId2"/>
          <a:srcRect l="2426" t="2370" r="6551"/>
          <a:stretch/>
        </p:blipFill>
        <p:spPr>
          <a:xfrm>
            <a:off x="83758" y="1659564"/>
            <a:ext cx="2464451" cy="5114336"/>
          </a:xfrm>
          <a:prstGeom prst="rect">
            <a:avLst/>
          </a:prstGeom>
        </p:spPr>
      </p:pic>
      <p:graphicFrame>
        <p:nvGraphicFramePr>
          <p:cNvPr id="10" name="Content Placeholder 7">
            <a:extLst>
              <a:ext uri="{FF2B5EF4-FFF2-40B4-BE49-F238E27FC236}">
                <a16:creationId xmlns:a16="http://schemas.microsoft.com/office/drawing/2014/main" id="{E38C6708-2CA3-91F3-E41F-B10E06501327}"/>
              </a:ext>
            </a:extLst>
          </p:cNvPr>
          <p:cNvGraphicFramePr>
            <a:graphicFrameLocks noGrp="1"/>
          </p:cNvGraphicFramePr>
          <p:nvPr>
            <p:ph idx="1"/>
            <p:extLst>
              <p:ext uri="{D42A27DB-BD31-4B8C-83A1-F6EECF244321}">
                <p14:modId xmlns:p14="http://schemas.microsoft.com/office/powerpoint/2010/main" val="3690897340"/>
              </p:ext>
            </p:extLst>
          </p:nvPr>
        </p:nvGraphicFramePr>
        <p:xfrm>
          <a:off x="2631966" y="1804555"/>
          <a:ext cx="9356834" cy="2565400"/>
        </p:xfrm>
        <a:graphic>
          <a:graphicData uri="http://schemas.openxmlformats.org/drawingml/2006/table">
            <a:tbl>
              <a:tblPr firstRow="1" bandRow="1">
                <a:tableStyleId>{5C22544A-7EE6-4342-B048-85BDC9FD1C3A}</a:tableStyleId>
              </a:tblPr>
              <a:tblGrid>
                <a:gridCol w="2351127">
                  <a:extLst>
                    <a:ext uri="{9D8B030D-6E8A-4147-A177-3AD203B41FA5}">
                      <a16:colId xmlns:a16="http://schemas.microsoft.com/office/drawing/2014/main" val="998752542"/>
                    </a:ext>
                  </a:extLst>
                </a:gridCol>
                <a:gridCol w="1413856">
                  <a:extLst>
                    <a:ext uri="{9D8B030D-6E8A-4147-A177-3AD203B41FA5}">
                      <a16:colId xmlns:a16="http://schemas.microsoft.com/office/drawing/2014/main" val="3137567266"/>
                    </a:ext>
                  </a:extLst>
                </a:gridCol>
                <a:gridCol w="2432091">
                  <a:extLst>
                    <a:ext uri="{9D8B030D-6E8A-4147-A177-3AD203B41FA5}">
                      <a16:colId xmlns:a16="http://schemas.microsoft.com/office/drawing/2014/main" val="3628815830"/>
                    </a:ext>
                  </a:extLst>
                </a:gridCol>
                <a:gridCol w="2032000">
                  <a:extLst>
                    <a:ext uri="{9D8B030D-6E8A-4147-A177-3AD203B41FA5}">
                      <a16:colId xmlns:a16="http://schemas.microsoft.com/office/drawing/2014/main" val="351689879"/>
                    </a:ext>
                  </a:extLst>
                </a:gridCol>
                <a:gridCol w="1127760">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US" sz="1400" dirty="0"/>
                        <a:t>User enters a future date when reporting a lost item</a:t>
                      </a:r>
                      <a:endParaRPr lang="en-PH" sz="1400" dirty="0"/>
                    </a:p>
                  </a:txBody>
                  <a:tcPr/>
                </a:tc>
                <a:tc>
                  <a:txBody>
                    <a:bodyPr/>
                    <a:lstStyle/>
                    <a:p>
                      <a:r>
                        <a:rPr lang="en-PH" sz="1400" dirty="0"/>
                        <a:t>01/01/2030</a:t>
                      </a:r>
                    </a:p>
                  </a:txBody>
                  <a:tcPr/>
                </a:tc>
                <a:tc>
                  <a:txBody>
                    <a:bodyPr/>
                    <a:lstStyle/>
                    <a:p>
                      <a:r>
                        <a:rPr lang="en-US" sz="1400" dirty="0"/>
                        <a:t>Should reject future dates</a:t>
                      </a:r>
                      <a:endParaRPr lang="en-PH" sz="1400" dirty="0"/>
                    </a:p>
                  </a:txBody>
                  <a:tcPr/>
                </a:tc>
                <a:tc>
                  <a:txBody>
                    <a:bodyPr/>
                    <a:lstStyle/>
                    <a:p>
                      <a:r>
                        <a:rPr lang="en-PH" sz="1400" dirty="0"/>
                        <a:t>Accepts future dates</a:t>
                      </a:r>
                    </a:p>
                  </a:txBody>
                  <a:tcPr/>
                </a:tc>
                <a:tc>
                  <a:txBody>
                    <a:bodyPr/>
                    <a:lstStyle/>
                    <a:p>
                      <a:r>
                        <a:rPr lang="en-PH" sz="1400" dirty="0"/>
                        <a:t>❌ High</a:t>
                      </a:r>
                    </a:p>
                  </a:txBody>
                  <a:tcPr anchor="ctr"/>
                </a:tc>
                <a:extLst>
                  <a:ext uri="{0D108BD9-81ED-4DB2-BD59-A6C34878D82A}">
                    <a16:rowId xmlns:a16="http://schemas.microsoft.com/office/drawing/2014/main" val="9480541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 user marks an item as found</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A clicks "Mark as Found"</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Item moves to Found Item List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Item duplicates if another user also marks it as found</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8027112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An item previously marked as found and reported back as lost</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attempts to mark as found again</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Should be allow to mark the item as found from another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No longer reported as found as the option shows only as delete or mark as found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2701526463"/>
                  </a:ext>
                </a:extLst>
              </a:tr>
            </a:tbl>
          </a:graphicData>
        </a:graphic>
      </p:graphicFrame>
    </p:spTree>
    <p:extLst>
      <p:ext uri="{BB962C8B-B14F-4D97-AF65-F5344CB8AC3E}">
        <p14:creationId xmlns:p14="http://schemas.microsoft.com/office/powerpoint/2010/main" val="21853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ECC3C9-643B-1C58-B6A9-F3DD6EA01F4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6795B-E093-D432-72D3-19CBE1D92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3BD2B2-9D04-AEC8-AB7A-7C4C2E105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866750-E9CD-8B9F-42CB-DEE573926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449B2F-4531-E3BD-B9E6-47A4A3CAC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C79DFB-07BB-43B0-AEF8-D254AE5B4EB6}"/>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Found Item Process</a:t>
            </a:r>
          </a:p>
        </p:txBody>
      </p:sp>
      <p:sp>
        <p:nvSpPr>
          <p:cNvPr id="7" name="TextBox 6">
            <a:extLst>
              <a:ext uri="{FF2B5EF4-FFF2-40B4-BE49-F238E27FC236}">
                <a16:creationId xmlns:a16="http://schemas.microsoft.com/office/drawing/2014/main" id="{6F76EAA2-C21B-97D6-4E81-4819F6DE5166}"/>
              </a:ext>
            </a:extLst>
          </p:cNvPr>
          <p:cNvSpPr txBox="1"/>
          <p:nvPr/>
        </p:nvSpPr>
        <p:spPr>
          <a:xfrm>
            <a:off x="2631966" y="5031807"/>
            <a:ext cx="8075288" cy="1477328"/>
          </a:xfrm>
          <a:prstGeom prst="rect">
            <a:avLst/>
          </a:prstGeom>
          <a:noFill/>
        </p:spPr>
        <p:txBody>
          <a:bodyPr wrap="none" rtlCol="0">
            <a:spAutoFit/>
          </a:bodyPr>
          <a:lstStyle/>
          <a:p>
            <a:r>
              <a:rPr lang="en-PH" sz="2800" b="1" dirty="0"/>
              <a:t>Recommendation</a:t>
            </a:r>
            <a:r>
              <a:rPr lang="en-PH" sz="3600" b="1" dirty="0"/>
              <a:t>:</a:t>
            </a:r>
          </a:p>
          <a:p>
            <a:pPr marL="285750" indent="-285750">
              <a:buFont typeface="Arial" panose="020B0604020202020204" pitchFamily="34" charset="0"/>
              <a:buChar char="•"/>
            </a:pPr>
            <a:r>
              <a:rPr lang="en-US" dirty="0"/>
              <a:t>Implement validation to restrict future dates in the found item reporting form.</a:t>
            </a:r>
          </a:p>
          <a:p>
            <a:pPr marL="285750" indent="-285750">
              <a:buFont typeface="Arial" panose="020B0604020202020204" pitchFamily="34" charset="0"/>
              <a:buChar char="•"/>
            </a:pPr>
            <a:r>
              <a:rPr lang="en-US" dirty="0"/>
              <a:t>Ensure that marking an item as found does not result in duplicate entries.</a:t>
            </a:r>
          </a:p>
          <a:p>
            <a:pPr marL="285750" indent="-285750">
              <a:buFont typeface="Arial" panose="020B0604020202020204" pitchFamily="34" charset="0"/>
              <a:buChar char="•"/>
            </a:pPr>
            <a:r>
              <a:rPr lang="en-US" dirty="0"/>
              <a:t>Perform retesting after implementing fixes to confirm proper functionality</a:t>
            </a:r>
            <a:endParaRPr lang="en-PH" dirty="0"/>
          </a:p>
        </p:txBody>
      </p:sp>
      <p:pic>
        <p:nvPicPr>
          <p:cNvPr id="5" name="Picture 4">
            <a:extLst>
              <a:ext uri="{FF2B5EF4-FFF2-40B4-BE49-F238E27FC236}">
                <a16:creationId xmlns:a16="http://schemas.microsoft.com/office/drawing/2014/main" id="{44057CDA-C6BC-6404-6A73-4CE43B3F9DF9}"/>
              </a:ext>
            </a:extLst>
          </p:cNvPr>
          <p:cNvPicPr>
            <a:picLocks noChangeAspect="1"/>
          </p:cNvPicPr>
          <p:nvPr/>
        </p:nvPicPr>
        <p:blipFill>
          <a:blip r:embed="rId2"/>
          <a:stretch>
            <a:fillRect/>
          </a:stretch>
        </p:blipFill>
        <p:spPr>
          <a:xfrm>
            <a:off x="65260" y="1598296"/>
            <a:ext cx="2501447" cy="4996838"/>
          </a:xfrm>
          <a:prstGeom prst="rect">
            <a:avLst/>
          </a:prstGeom>
        </p:spPr>
      </p:pic>
      <p:graphicFrame>
        <p:nvGraphicFramePr>
          <p:cNvPr id="8" name="Content Placeholder 7">
            <a:extLst>
              <a:ext uri="{FF2B5EF4-FFF2-40B4-BE49-F238E27FC236}">
                <a16:creationId xmlns:a16="http://schemas.microsoft.com/office/drawing/2014/main" id="{909E456D-874E-157E-BE31-A314FF033C5A}"/>
              </a:ext>
            </a:extLst>
          </p:cNvPr>
          <p:cNvGraphicFramePr>
            <a:graphicFrameLocks noGrp="1"/>
          </p:cNvGraphicFramePr>
          <p:nvPr>
            <p:ph idx="1"/>
            <p:extLst>
              <p:ext uri="{D42A27DB-BD31-4B8C-83A1-F6EECF244321}">
                <p14:modId xmlns:p14="http://schemas.microsoft.com/office/powerpoint/2010/main" val="1073938661"/>
              </p:ext>
            </p:extLst>
          </p:nvPr>
        </p:nvGraphicFramePr>
        <p:xfrm>
          <a:off x="2631966" y="1808480"/>
          <a:ext cx="9255234" cy="1620520"/>
        </p:xfrm>
        <a:graphic>
          <a:graphicData uri="http://schemas.openxmlformats.org/drawingml/2006/table">
            <a:tbl>
              <a:tblPr firstRow="1" bandRow="1">
                <a:tableStyleId>{5C22544A-7EE6-4342-B048-85BDC9FD1C3A}</a:tableStyleId>
              </a:tblPr>
              <a:tblGrid>
                <a:gridCol w="2325598">
                  <a:extLst>
                    <a:ext uri="{9D8B030D-6E8A-4147-A177-3AD203B41FA5}">
                      <a16:colId xmlns:a16="http://schemas.microsoft.com/office/drawing/2014/main" val="998752542"/>
                    </a:ext>
                  </a:extLst>
                </a:gridCol>
                <a:gridCol w="1398504">
                  <a:extLst>
                    <a:ext uri="{9D8B030D-6E8A-4147-A177-3AD203B41FA5}">
                      <a16:colId xmlns:a16="http://schemas.microsoft.com/office/drawing/2014/main" val="3137567266"/>
                    </a:ext>
                  </a:extLst>
                </a:gridCol>
                <a:gridCol w="2495612">
                  <a:extLst>
                    <a:ext uri="{9D8B030D-6E8A-4147-A177-3AD203B41FA5}">
                      <a16:colId xmlns:a16="http://schemas.microsoft.com/office/drawing/2014/main" val="3628815830"/>
                    </a:ext>
                  </a:extLst>
                </a:gridCol>
                <a:gridCol w="1897600">
                  <a:extLst>
                    <a:ext uri="{9D8B030D-6E8A-4147-A177-3AD203B41FA5}">
                      <a16:colId xmlns:a16="http://schemas.microsoft.com/office/drawing/2014/main" val="351689879"/>
                    </a:ext>
                  </a:extLst>
                </a:gridCol>
                <a:gridCol w="1137920">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US" sz="1400" dirty="0"/>
                        <a:t>User enters a future date when reporting a found item</a:t>
                      </a:r>
                      <a:endParaRPr lang="en-PH" sz="1400" dirty="0"/>
                    </a:p>
                  </a:txBody>
                  <a:tcPr/>
                </a:tc>
                <a:tc>
                  <a:txBody>
                    <a:bodyPr/>
                    <a:lstStyle/>
                    <a:p>
                      <a:r>
                        <a:rPr lang="en-PH" sz="1400" dirty="0"/>
                        <a:t>“01/01/2030”</a:t>
                      </a:r>
                    </a:p>
                  </a:txBody>
                  <a:tcPr/>
                </a:tc>
                <a:tc>
                  <a:txBody>
                    <a:bodyPr/>
                    <a:lstStyle/>
                    <a:p>
                      <a:r>
                        <a:rPr lang="en-US" sz="1400" dirty="0"/>
                        <a:t>Should reject future dates</a:t>
                      </a:r>
                      <a:endParaRPr lang="en-PH" sz="1400" dirty="0"/>
                    </a:p>
                  </a:txBody>
                  <a:tcPr/>
                </a:tc>
                <a:tc>
                  <a:txBody>
                    <a:bodyPr/>
                    <a:lstStyle/>
                    <a:p>
                      <a:r>
                        <a:rPr lang="en-PH" sz="1400" dirty="0"/>
                        <a:t>Accepts future dates</a:t>
                      </a:r>
                    </a:p>
                  </a:txBody>
                  <a:tcPr/>
                </a:tc>
                <a:tc>
                  <a:txBody>
                    <a:bodyPr/>
                    <a:lstStyle/>
                    <a:p>
                      <a:r>
                        <a:rPr lang="en-PH" sz="1400" dirty="0"/>
                        <a:t>❌ High</a:t>
                      </a:r>
                    </a:p>
                  </a:txBody>
                  <a:tcPr anchor="ctr"/>
                </a:tc>
                <a:extLst>
                  <a:ext uri="{0D108BD9-81ED-4DB2-BD59-A6C34878D82A}">
                    <a16:rowId xmlns:a16="http://schemas.microsoft.com/office/drawing/2014/main" val="948054139"/>
                  </a:ext>
                </a:extLst>
              </a:tr>
              <a:tr h="370840">
                <a:tc>
                  <a:txBody>
                    <a:bodyPr/>
                    <a:lstStyle/>
                    <a:p>
                      <a:r>
                        <a:rPr lang="en-US" sz="1400" dirty="0"/>
                        <a:t>User deletes a lost item after it has been found</a:t>
                      </a:r>
                      <a:endParaRPr lang="en-PH" sz="1400" dirty="0"/>
                    </a:p>
                  </a:txBody>
                  <a:tcPr/>
                </a:tc>
                <a:tc>
                  <a:txBody>
                    <a:bodyPr/>
                    <a:lstStyle/>
                    <a:p>
                      <a:r>
                        <a:rPr lang="en-PH" sz="1400" dirty="0"/>
                        <a:t>User clicks "Delete"</a:t>
                      </a:r>
                    </a:p>
                  </a:txBody>
                  <a:tcPr/>
                </a:tc>
                <a:tc>
                  <a:txBody>
                    <a:bodyPr/>
                    <a:lstStyle/>
                    <a:p>
                      <a:r>
                        <a:rPr lang="en-US" sz="1400" dirty="0"/>
                        <a:t>Should prevent deletion of already found items</a:t>
                      </a:r>
                      <a:endParaRPr lang="en-PH" sz="1400" dirty="0"/>
                    </a:p>
                  </a:txBody>
                  <a:tcPr/>
                </a:tc>
                <a:tc>
                  <a:txBody>
                    <a:bodyPr/>
                    <a:lstStyle/>
                    <a:p>
                      <a:r>
                        <a:rPr lang="en-US" sz="1400" dirty="0"/>
                        <a:t>User can still delete the item</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802711227"/>
                  </a:ext>
                </a:extLst>
              </a:tr>
            </a:tbl>
          </a:graphicData>
        </a:graphic>
      </p:graphicFrame>
    </p:spTree>
    <p:extLst>
      <p:ext uri="{BB962C8B-B14F-4D97-AF65-F5344CB8AC3E}">
        <p14:creationId xmlns:p14="http://schemas.microsoft.com/office/powerpoint/2010/main" val="118404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4ABEB5-A95E-A7A7-4619-1CEE4F0F978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312A124-9369-A46D-DB95-86E4066E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7EDFAE-E375-BB0B-336B-A83F1EFD1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C8FBDE-1242-FB7B-CDA4-A6D461574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01C55CC-9943-A443-FEE7-4403EC1E1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DF5B2D-5F66-B394-7210-44313E62E4A3}"/>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Claiming Process</a:t>
            </a:r>
          </a:p>
        </p:txBody>
      </p:sp>
      <p:sp>
        <p:nvSpPr>
          <p:cNvPr id="7" name="TextBox 6">
            <a:extLst>
              <a:ext uri="{FF2B5EF4-FFF2-40B4-BE49-F238E27FC236}">
                <a16:creationId xmlns:a16="http://schemas.microsoft.com/office/drawing/2014/main" id="{6695D9C5-DA70-5ED4-CAF3-BB6AEC3F6538}"/>
              </a:ext>
            </a:extLst>
          </p:cNvPr>
          <p:cNvSpPr txBox="1"/>
          <p:nvPr/>
        </p:nvSpPr>
        <p:spPr>
          <a:xfrm>
            <a:off x="2631966" y="4521703"/>
            <a:ext cx="8483074" cy="2031325"/>
          </a:xfrm>
          <a:prstGeom prst="rect">
            <a:avLst/>
          </a:prstGeom>
          <a:noFill/>
        </p:spPr>
        <p:txBody>
          <a:bodyPr wrap="square" rtlCol="0">
            <a:spAutoFit/>
          </a:bodyPr>
          <a:lstStyle/>
          <a:p>
            <a:r>
              <a:rPr lang="en-PH" sz="2800" b="1" dirty="0"/>
              <a:t>Recommendation</a:t>
            </a:r>
            <a:r>
              <a:rPr lang="en-PH" sz="3600" b="1" dirty="0"/>
              <a:t>:</a:t>
            </a:r>
          </a:p>
          <a:p>
            <a:pPr marL="285750" indent="-285750">
              <a:buFont typeface="Arial" panose="020B0604020202020204" pitchFamily="34" charset="0"/>
              <a:buChar char="•"/>
            </a:pPr>
            <a:r>
              <a:rPr lang="en-US" dirty="0"/>
              <a:t>Restrict finders from processing claim requests for their own found items.</a:t>
            </a:r>
          </a:p>
          <a:p>
            <a:pPr marL="285750" indent="-285750">
              <a:buFont typeface="Arial" panose="020B0604020202020204" pitchFamily="34" charset="0"/>
              <a:buChar char="•"/>
            </a:pPr>
            <a:r>
              <a:rPr lang="en-US" dirty="0"/>
              <a:t>Disable marking or deleting lost items once they are found.</a:t>
            </a:r>
          </a:p>
          <a:p>
            <a:pPr marL="285750" indent="-285750">
              <a:buFont typeface="Arial" panose="020B0604020202020204" pitchFamily="34" charset="0"/>
              <a:buChar char="•"/>
            </a:pPr>
            <a:r>
              <a:rPr lang="en-US" dirty="0"/>
              <a:t>Add confirmation prompts when denying claim requests.</a:t>
            </a:r>
          </a:p>
          <a:p>
            <a:pPr marL="285750" indent="-285750">
              <a:buFont typeface="Arial" panose="020B0604020202020204" pitchFamily="34" charset="0"/>
              <a:buChar char="•"/>
            </a:pPr>
            <a:r>
              <a:rPr lang="en-US" dirty="0"/>
              <a:t>Ensure that claimed items are removed from the Found Items list.</a:t>
            </a:r>
          </a:p>
          <a:p>
            <a:pPr marL="285750" indent="-285750">
              <a:buFont typeface="Arial" panose="020B0604020202020204" pitchFamily="34" charset="0"/>
              <a:buChar char="•"/>
            </a:pPr>
            <a:r>
              <a:rPr lang="en-US" dirty="0"/>
              <a:t>Perform retesting after implementing fixes to confirm proper functionality</a:t>
            </a:r>
            <a:endParaRPr lang="en-PH" dirty="0"/>
          </a:p>
        </p:txBody>
      </p:sp>
      <p:pic>
        <p:nvPicPr>
          <p:cNvPr id="4" name="Picture 3">
            <a:extLst>
              <a:ext uri="{FF2B5EF4-FFF2-40B4-BE49-F238E27FC236}">
                <a16:creationId xmlns:a16="http://schemas.microsoft.com/office/drawing/2014/main" id="{C2306407-690B-451C-415D-EC4321928876}"/>
              </a:ext>
            </a:extLst>
          </p:cNvPr>
          <p:cNvPicPr>
            <a:picLocks noChangeAspect="1"/>
          </p:cNvPicPr>
          <p:nvPr/>
        </p:nvPicPr>
        <p:blipFill>
          <a:blip r:embed="rId2"/>
          <a:stretch>
            <a:fillRect/>
          </a:stretch>
        </p:blipFill>
        <p:spPr>
          <a:xfrm>
            <a:off x="65260" y="1693774"/>
            <a:ext cx="2501447" cy="5045916"/>
          </a:xfrm>
          <a:prstGeom prst="rect">
            <a:avLst/>
          </a:prstGeom>
        </p:spPr>
      </p:pic>
      <p:graphicFrame>
        <p:nvGraphicFramePr>
          <p:cNvPr id="9" name="Content Placeholder 7">
            <a:extLst>
              <a:ext uri="{FF2B5EF4-FFF2-40B4-BE49-F238E27FC236}">
                <a16:creationId xmlns:a16="http://schemas.microsoft.com/office/drawing/2014/main" id="{DC4A73E7-3A20-AF00-6F74-FAEF1E24F314}"/>
              </a:ext>
            </a:extLst>
          </p:cNvPr>
          <p:cNvGraphicFramePr>
            <a:graphicFrameLocks noGrp="1"/>
          </p:cNvGraphicFramePr>
          <p:nvPr>
            <p:ph idx="1"/>
            <p:extLst>
              <p:ext uri="{D42A27DB-BD31-4B8C-83A1-F6EECF244321}">
                <p14:modId xmlns:p14="http://schemas.microsoft.com/office/powerpoint/2010/main" val="85411171"/>
              </p:ext>
            </p:extLst>
          </p:nvPr>
        </p:nvGraphicFramePr>
        <p:xfrm>
          <a:off x="2631966" y="1864692"/>
          <a:ext cx="9275554" cy="2352040"/>
        </p:xfrm>
        <a:graphic>
          <a:graphicData uri="http://schemas.openxmlformats.org/drawingml/2006/table">
            <a:tbl>
              <a:tblPr firstRow="1" bandRow="1">
                <a:tableStyleId>{5C22544A-7EE6-4342-B048-85BDC9FD1C3A}</a:tableStyleId>
              </a:tblPr>
              <a:tblGrid>
                <a:gridCol w="2312833">
                  <a:extLst>
                    <a:ext uri="{9D8B030D-6E8A-4147-A177-3AD203B41FA5}">
                      <a16:colId xmlns:a16="http://schemas.microsoft.com/office/drawing/2014/main" val="998752542"/>
                    </a:ext>
                  </a:extLst>
                </a:gridCol>
                <a:gridCol w="1390828">
                  <a:extLst>
                    <a:ext uri="{9D8B030D-6E8A-4147-A177-3AD203B41FA5}">
                      <a16:colId xmlns:a16="http://schemas.microsoft.com/office/drawing/2014/main" val="3137567266"/>
                    </a:ext>
                  </a:extLst>
                </a:gridCol>
                <a:gridCol w="2391813">
                  <a:extLst>
                    <a:ext uri="{9D8B030D-6E8A-4147-A177-3AD203B41FA5}">
                      <a16:colId xmlns:a16="http://schemas.microsoft.com/office/drawing/2014/main" val="3628815830"/>
                    </a:ext>
                  </a:extLst>
                </a:gridCol>
                <a:gridCol w="2021840">
                  <a:extLst>
                    <a:ext uri="{9D8B030D-6E8A-4147-A177-3AD203B41FA5}">
                      <a16:colId xmlns:a16="http://schemas.microsoft.com/office/drawing/2014/main" val="351689879"/>
                    </a:ext>
                  </a:extLst>
                </a:gridCol>
                <a:gridCol w="1158240">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US" sz="1400" dirty="0"/>
                        <a:t>Finder attempts to process a claim request for their found item</a:t>
                      </a:r>
                      <a:endParaRPr lang="en-PH" sz="1400" dirty="0"/>
                    </a:p>
                  </a:txBody>
                  <a:tcPr/>
                </a:tc>
                <a:tc>
                  <a:txBody>
                    <a:bodyPr/>
                    <a:lstStyle/>
                    <a:p>
                      <a:r>
                        <a:rPr lang="en-US" sz="1400" dirty="0"/>
                        <a:t>Finder selects “Claim this Item”</a:t>
                      </a:r>
                      <a:endParaRPr lang="en-PH" sz="1400" dirty="0"/>
                    </a:p>
                  </a:txBody>
                  <a:tcPr/>
                </a:tc>
                <a:tc>
                  <a:txBody>
                    <a:bodyPr/>
                    <a:lstStyle/>
                    <a:p>
                      <a:r>
                        <a:rPr lang="en-US" sz="1400" dirty="0"/>
                        <a:t>should prevent finders from processing their own claims</a:t>
                      </a:r>
                      <a:endParaRPr lang="en-PH" sz="1400" dirty="0"/>
                    </a:p>
                  </a:txBody>
                  <a:tcPr/>
                </a:tc>
                <a:tc>
                  <a:txBody>
                    <a:bodyPr/>
                    <a:lstStyle/>
                    <a:p>
                      <a:r>
                        <a:rPr lang="en-US" sz="1400" dirty="0"/>
                        <a:t>Finder can still process claim requests</a:t>
                      </a:r>
                      <a:endParaRPr lang="en-PH" sz="1400" dirty="0"/>
                    </a:p>
                  </a:txBody>
                  <a:tcPr/>
                </a:tc>
                <a:tc>
                  <a:txBody>
                    <a:bodyPr/>
                    <a:lstStyle/>
                    <a:p>
                      <a:r>
                        <a:rPr lang="en-PH" sz="1400" dirty="0"/>
                        <a:t>❌ High</a:t>
                      </a:r>
                    </a:p>
                  </a:txBody>
                  <a:tcPr anchor="ctr"/>
                </a:tc>
                <a:extLst>
                  <a:ext uri="{0D108BD9-81ED-4DB2-BD59-A6C34878D82A}">
                    <a16:rowId xmlns:a16="http://schemas.microsoft.com/office/drawing/2014/main" val="948054139"/>
                  </a:ext>
                </a:extLst>
              </a:tr>
              <a:tr h="370840">
                <a:tc>
                  <a:txBody>
                    <a:bodyPr/>
                    <a:lstStyle/>
                    <a:p>
                      <a:r>
                        <a:rPr lang="en-US" sz="1400" dirty="0"/>
                        <a:t>User denies a claim request</a:t>
                      </a:r>
                      <a:endParaRPr lang="en-PH" sz="1400" dirty="0"/>
                    </a:p>
                  </a:txBody>
                  <a:tcPr/>
                </a:tc>
                <a:tc>
                  <a:txBody>
                    <a:bodyPr/>
                    <a:lstStyle/>
                    <a:p>
                      <a:r>
                        <a:rPr lang="en-PH" sz="1400" dirty="0"/>
                        <a:t>User clicks "Deny"</a:t>
                      </a:r>
                    </a:p>
                  </a:txBody>
                  <a:tcPr/>
                </a:tc>
                <a:tc>
                  <a:txBody>
                    <a:bodyPr/>
                    <a:lstStyle/>
                    <a:p>
                      <a:r>
                        <a:rPr lang="en-US" sz="1400" dirty="0"/>
                        <a:t>should prompt for confirmation before denying</a:t>
                      </a:r>
                      <a:endParaRPr lang="en-PH" sz="1400" dirty="0"/>
                    </a:p>
                  </a:txBody>
                  <a:tcPr/>
                </a:tc>
                <a:tc>
                  <a:txBody>
                    <a:bodyPr/>
                    <a:lstStyle/>
                    <a:p>
                      <a:r>
                        <a:rPr lang="en-PH" sz="1400" dirty="0"/>
                        <a:t>No confirmation message appears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802711227"/>
                  </a:ext>
                </a:extLst>
              </a:tr>
              <a:tr h="370840">
                <a:tc>
                  <a:txBody>
                    <a:bodyPr/>
                    <a:lstStyle/>
                    <a:p>
                      <a:r>
                        <a:rPr lang="en-PH" sz="1400" dirty="0"/>
                        <a:t>User claims an item</a:t>
                      </a:r>
                    </a:p>
                  </a:txBody>
                  <a:tcPr/>
                </a:tc>
                <a:tc>
                  <a:txBody>
                    <a:bodyPr/>
                    <a:lstStyle/>
                    <a:p>
                      <a:r>
                        <a:rPr lang="en-PH" sz="1400" dirty="0"/>
                        <a:t>Finder approves the claim</a:t>
                      </a:r>
                    </a:p>
                  </a:txBody>
                  <a:tcPr/>
                </a:tc>
                <a:tc>
                  <a:txBody>
                    <a:bodyPr/>
                    <a:lstStyle/>
                    <a:p>
                      <a:r>
                        <a:rPr lang="en-US" sz="1400" dirty="0"/>
                        <a:t>Item should be removed from the Found Items list</a:t>
                      </a:r>
                      <a:endParaRPr lang="en-PH" sz="1400" dirty="0"/>
                    </a:p>
                  </a:txBody>
                  <a:tcPr/>
                </a:tc>
                <a:tc>
                  <a:txBody>
                    <a:bodyPr/>
                    <a:lstStyle/>
                    <a:p>
                      <a:r>
                        <a:rPr lang="en-US" sz="1400" dirty="0"/>
                        <a:t>Item still appears in the Found Items list</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2558915540"/>
                  </a:ext>
                </a:extLst>
              </a:tr>
            </a:tbl>
          </a:graphicData>
        </a:graphic>
      </p:graphicFrame>
    </p:spTree>
    <p:extLst>
      <p:ext uri="{BB962C8B-B14F-4D97-AF65-F5344CB8AC3E}">
        <p14:creationId xmlns:p14="http://schemas.microsoft.com/office/powerpoint/2010/main" val="63513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F78551-2DF3-4DB4-AD1A-B5E4DCD9613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1FBE2A-BB2C-9E88-CE6C-C94BDF44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282490-7ED7-309D-D34F-88E83EEE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B6CBB2-D722-29B3-C2D0-6DB496144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13F28A-7256-99A7-845E-24DD99D8A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225F76-6E79-1FEA-5A56-5DE1517D7D5C}"/>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Complaint Filing</a:t>
            </a:r>
          </a:p>
        </p:txBody>
      </p:sp>
      <p:pic>
        <p:nvPicPr>
          <p:cNvPr id="5" name="Picture 4">
            <a:extLst>
              <a:ext uri="{FF2B5EF4-FFF2-40B4-BE49-F238E27FC236}">
                <a16:creationId xmlns:a16="http://schemas.microsoft.com/office/drawing/2014/main" id="{1E55210B-03AE-5A7A-EA1F-7155B834386A}"/>
              </a:ext>
            </a:extLst>
          </p:cNvPr>
          <p:cNvPicPr>
            <a:picLocks noChangeAspect="1"/>
          </p:cNvPicPr>
          <p:nvPr/>
        </p:nvPicPr>
        <p:blipFill>
          <a:blip r:embed="rId2"/>
          <a:stretch>
            <a:fillRect/>
          </a:stretch>
        </p:blipFill>
        <p:spPr>
          <a:xfrm>
            <a:off x="65260" y="1744399"/>
            <a:ext cx="2501447" cy="4944666"/>
          </a:xfrm>
          <a:prstGeom prst="rect">
            <a:avLst/>
          </a:prstGeom>
        </p:spPr>
      </p:pic>
      <p:graphicFrame>
        <p:nvGraphicFramePr>
          <p:cNvPr id="8" name="Content Placeholder 7">
            <a:extLst>
              <a:ext uri="{FF2B5EF4-FFF2-40B4-BE49-F238E27FC236}">
                <a16:creationId xmlns:a16="http://schemas.microsoft.com/office/drawing/2014/main" id="{CE7B2873-EA9B-C46F-E247-91120E4ADC98}"/>
              </a:ext>
            </a:extLst>
          </p:cNvPr>
          <p:cNvGraphicFramePr>
            <a:graphicFrameLocks noGrp="1"/>
          </p:cNvGraphicFramePr>
          <p:nvPr>
            <p:ph idx="1"/>
            <p:extLst>
              <p:ext uri="{D42A27DB-BD31-4B8C-83A1-F6EECF244321}">
                <p14:modId xmlns:p14="http://schemas.microsoft.com/office/powerpoint/2010/main" val="4143602969"/>
              </p:ext>
            </p:extLst>
          </p:nvPr>
        </p:nvGraphicFramePr>
        <p:xfrm>
          <a:off x="2631966" y="1924820"/>
          <a:ext cx="9295874" cy="3510280"/>
        </p:xfrm>
        <a:graphic>
          <a:graphicData uri="http://schemas.openxmlformats.org/drawingml/2006/table">
            <a:tbl>
              <a:tblPr firstRow="1" bandRow="1">
                <a:tableStyleId>{5C22544A-7EE6-4342-B048-85BDC9FD1C3A}</a:tableStyleId>
              </a:tblPr>
              <a:tblGrid>
                <a:gridCol w="1564114">
                  <a:extLst>
                    <a:ext uri="{9D8B030D-6E8A-4147-A177-3AD203B41FA5}">
                      <a16:colId xmlns:a16="http://schemas.microsoft.com/office/drawing/2014/main" val="998752542"/>
                    </a:ext>
                  </a:extLst>
                </a:gridCol>
                <a:gridCol w="2194560">
                  <a:extLst>
                    <a:ext uri="{9D8B030D-6E8A-4147-A177-3AD203B41FA5}">
                      <a16:colId xmlns:a16="http://schemas.microsoft.com/office/drawing/2014/main" val="3137567266"/>
                    </a:ext>
                  </a:extLst>
                </a:gridCol>
                <a:gridCol w="2275840">
                  <a:extLst>
                    <a:ext uri="{9D8B030D-6E8A-4147-A177-3AD203B41FA5}">
                      <a16:colId xmlns:a16="http://schemas.microsoft.com/office/drawing/2014/main" val="3628815830"/>
                    </a:ext>
                  </a:extLst>
                </a:gridCol>
                <a:gridCol w="2072640">
                  <a:extLst>
                    <a:ext uri="{9D8B030D-6E8A-4147-A177-3AD203B41FA5}">
                      <a16:colId xmlns:a16="http://schemas.microsoft.com/office/drawing/2014/main" val="351689879"/>
                    </a:ext>
                  </a:extLst>
                </a:gridCol>
                <a:gridCol w="1188720">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US" sz="1400" dirty="0"/>
                        <a:t>Filing Complaint</a:t>
                      </a:r>
                      <a:endParaRPr lang="en-PH" sz="1400" dirty="0"/>
                    </a:p>
                  </a:txBody>
                  <a:tcPr/>
                </a:tc>
                <a:tc>
                  <a:txBody>
                    <a:bodyPr/>
                    <a:lstStyle/>
                    <a:p>
                      <a:r>
                        <a:rPr lang="en-US" sz="1400" dirty="0"/>
                        <a:t>User selects an item and submits a complaint with details.</a:t>
                      </a:r>
                      <a:endParaRPr lang="en-PH" sz="1400" dirty="0"/>
                    </a:p>
                  </a:txBody>
                  <a:tcPr/>
                </a:tc>
                <a:tc>
                  <a:txBody>
                    <a:bodyPr/>
                    <a:lstStyle/>
                    <a:p>
                      <a:r>
                        <a:rPr lang="en-US" sz="1400" dirty="0"/>
                        <a:t>User can successfully file a complaint against a finder for inaction or misconduct.</a:t>
                      </a:r>
                      <a:endParaRPr lang="en-PH" sz="1400" dirty="0"/>
                    </a:p>
                  </a:txBody>
                  <a:tcPr/>
                </a:tc>
                <a:tc>
                  <a:txBody>
                    <a:bodyPr/>
                    <a:lstStyle/>
                    <a:p>
                      <a:r>
                        <a:rPr lang="en-PH" sz="1400" dirty="0"/>
                        <a:t>Complaint submission was successful.</a:t>
                      </a:r>
                    </a:p>
                  </a:txBody>
                  <a:tcPr/>
                </a:tc>
                <a:tc>
                  <a:txBody>
                    <a:bodyPr/>
                    <a:lstStyle/>
                    <a:p>
                      <a:r>
                        <a:rPr lang="en-PH" sz="1400" dirty="0"/>
                        <a:t>✅ Passed</a:t>
                      </a:r>
                    </a:p>
                  </a:txBody>
                  <a:tcPr anchor="ctr"/>
                </a:tc>
                <a:extLst>
                  <a:ext uri="{0D108BD9-81ED-4DB2-BD59-A6C34878D82A}">
                    <a16:rowId xmlns:a16="http://schemas.microsoft.com/office/drawing/2014/main" val="948054139"/>
                  </a:ext>
                </a:extLst>
              </a:tr>
              <a:tr h="370840">
                <a:tc>
                  <a:txBody>
                    <a:bodyPr/>
                    <a:lstStyle/>
                    <a:p>
                      <a:r>
                        <a:rPr lang="en-PH" sz="1400" dirty="0"/>
                        <a:t>Form Validation</a:t>
                      </a:r>
                    </a:p>
                  </a:txBody>
                  <a:tcPr/>
                </a:tc>
                <a:tc>
                  <a:txBody>
                    <a:bodyPr/>
                    <a:lstStyle/>
                    <a:p>
                      <a:r>
                        <a:rPr lang="en-US" sz="1400" dirty="0"/>
                        <a:t>User attempts to submit a complaint with missing required fields.	</a:t>
                      </a:r>
                      <a:endParaRPr lang="en-PH" sz="1400" dirty="0"/>
                    </a:p>
                  </a:txBody>
                  <a:tcPr/>
                </a:tc>
                <a:tc>
                  <a:txBody>
                    <a:bodyPr/>
                    <a:lstStyle/>
                    <a:p>
                      <a:r>
                        <a:rPr lang="en-US" sz="1400" dirty="0"/>
                        <a:t>System prompts the user to complete all necessary fields.	</a:t>
                      </a:r>
                      <a:endParaRPr lang="en-PH" sz="1400" dirty="0"/>
                    </a:p>
                  </a:txBody>
                  <a:tcPr/>
                </a:tc>
                <a:tc>
                  <a:txBody>
                    <a:bodyPr/>
                    <a:lstStyle/>
                    <a:p>
                      <a:r>
                        <a:rPr lang="en-US" sz="1400" dirty="0"/>
                        <a:t>System correctly enforces required fields.	</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Passed</a:t>
                      </a:r>
                    </a:p>
                  </a:txBody>
                  <a:tcPr/>
                </a:tc>
                <a:extLst>
                  <a:ext uri="{0D108BD9-81ED-4DB2-BD59-A6C34878D82A}">
                    <a16:rowId xmlns:a16="http://schemas.microsoft.com/office/drawing/2014/main" val="802711227"/>
                  </a:ext>
                </a:extLst>
              </a:tr>
              <a:tr h="370840">
                <a:tc>
                  <a:txBody>
                    <a:bodyPr/>
                    <a:lstStyle/>
                    <a:p>
                      <a:r>
                        <a:rPr lang="en-PH" sz="1400" dirty="0"/>
                        <a:t>Attachment Functionality</a:t>
                      </a:r>
                    </a:p>
                  </a:txBody>
                  <a:tcPr/>
                </a:tc>
                <a:tc>
                  <a:txBody>
                    <a:bodyPr/>
                    <a:lstStyle/>
                    <a:p>
                      <a:r>
                        <a:rPr lang="en-US" sz="1400" dirty="0"/>
                        <a:t>User uploads proof (e.g., image, screenshot) and submits.</a:t>
                      </a:r>
                      <a:endParaRPr lang="en-PH" sz="1400" dirty="0"/>
                    </a:p>
                  </a:txBody>
                  <a:tcPr/>
                </a:tc>
                <a:tc>
                  <a:txBody>
                    <a:bodyPr/>
                    <a:lstStyle/>
                    <a:p>
                      <a:r>
                        <a:rPr lang="en-US" sz="1400" dirty="0"/>
                        <a:t>Attachments are successfully uploaded without errors.	</a:t>
                      </a:r>
                      <a:endParaRPr lang="en-PH" sz="1400" dirty="0"/>
                    </a:p>
                  </a:txBody>
                  <a:tcPr/>
                </a:tc>
                <a:tc>
                  <a:txBody>
                    <a:bodyPr/>
                    <a:lstStyle/>
                    <a:p>
                      <a:r>
                        <a:rPr lang="en-US" sz="1400" dirty="0"/>
                        <a:t>Attachments were uploaded without issues.	</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Passed</a:t>
                      </a:r>
                    </a:p>
                  </a:txBody>
                  <a:tcPr/>
                </a:tc>
                <a:extLst>
                  <a:ext uri="{0D108BD9-81ED-4DB2-BD59-A6C34878D82A}">
                    <a16:rowId xmlns:a16="http://schemas.microsoft.com/office/drawing/2014/main" val="1861810287"/>
                  </a:ext>
                </a:extLst>
              </a:tr>
              <a:tr h="370840">
                <a:tc>
                  <a:txBody>
                    <a:bodyPr/>
                    <a:lstStyle/>
                    <a:p>
                      <a:r>
                        <a:rPr lang="en-US" sz="1400" dirty="0"/>
                        <a:t>Item Removal from Found List</a:t>
                      </a:r>
                      <a:endParaRPr lang="en-PH" sz="1400" dirty="0"/>
                    </a:p>
                  </a:txBody>
                  <a:tcPr/>
                </a:tc>
                <a:tc>
                  <a:txBody>
                    <a:bodyPr/>
                    <a:lstStyle/>
                    <a:p>
                      <a:r>
                        <a:rPr lang="en-US" sz="1400" dirty="0"/>
                        <a:t>User submits a complaint for an item in the Found Items list.</a:t>
                      </a:r>
                      <a:endParaRPr lang="en-PH" sz="1400" dirty="0"/>
                    </a:p>
                  </a:txBody>
                  <a:tcPr/>
                </a:tc>
                <a:tc>
                  <a:txBody>
                    <a:bodyPr/>
                    <a:lstStyle/>
                    <a:p>
                      <a:r>
                        <a:rPr lang="en-US" sz="1400" dirty="0"/>
                        <a:t>Once a complaint is filed, the item is removed from the Found Items list.	</a:t>
                      </a:r>
                      <a:endParaRPr lang="en-PH" sz="1400" dirty="0"/>
                    </a:p>
                  </a:txBody>
                  <a:tcPr/>
                </a:tc>
                <a:tc>
                  <a:txBody>
                    <a:bodyPr/>
                    <a:lstStyle/>
                    <a:p>
                      <a:r>
                        <a:rPr lang="en-US" sz="1400" dirty="0"/>
                        <a:t>The item was successfully removed from the list after complaint submission.	</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Passed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400" dirty="0"/>
                    </a:p>
                  </a:txBody>
                  <a:tcPr/>
                </a:tc>
                <a:extLst>
                  <a:ext uri="{0D108BD9-81ED-4DB2-BD59-A6C34878D82A}">
                    <a16:rowId xmlns:a16="http://schemas.microsoft.com/office/drawing/2014/main" val="1750935327"/>
                  </a:ext>
                </a:extLst>
              </a:tr>
            </a:tbl>
          </a:graphicData>
        </a:graphic>
      </p:graphicFrame>
    </p:spTree>
    <p:extLst>
      <p:ext uri="{BB962C8B-B14F-4D97-AF65-F5344CB8AC3E}">
        <p14:creationId xmlns:p14="http://schemas.microsoft.com/office/powerpoint/2010/main" val="50225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8E5DF3-9270-22E9-08EB-B16CA9DF4BF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F31E02F-932A-C5F6-444C-DF83057DB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E643FB-E923-0FF8-C5D7-2A965A034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08FB87-8093-B273-E225-D2BE5C5F6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EA3BCAB-5E63-B785-8437-B867DD3E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7145B0-7165-80A5-311F-3304D7209C73}"/>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Chat Functionality</a:t>
            </a:r>
          </a:p>
        </p:txBody>
      </p:sp>
      <p:sp>
        <p:nvSpPr>
          <p:cNvPr id="7" name="TextBox 6">
            <a:extLst>
              <a:ext uri="{FF2B5EF4-FFF2-40B4-BE49-F238E27FC236}">
                <a16:creationId xmlns:a16="http://schemas.microsoft.com/office/drawing/2014/main" id="{BFE011C4-2FE6-E0ED-12C6-4D5C1588FA59}"/>
              </a:ext>
            </a:extLst>
          </p:cNvPr>
          <p:cNvSpPr txBox="1"/>
          <p:nvPr/>
        </p:nvSpPr>
        <p:spPr>
          <a:xfrm>
            <a:off x="2631966" y="5031807"/>
            <a:ext cx="7684348" cy="1477328"/>
          </a:xfrm>
          <a:prstGeom prst="rect">
            <a:avLst/>
          </a:prstGeom>
          <a:noFill/>
        </p:spPr>
        <p:txBody>
          <a:bodyPr wrap="none" rtlCol="0">
            <a:spAutoFit/>
          </a:bodyPr>
          <a:lstStyle/>
          <a:p>
            <a:r>
              <a:rPr lang="en-PH" sz="2800" b="1" dirty="0"/>
              <a:t>Recommendation</a:t>
            </a:r>
            <a:r>
              <a:rPr lang="en-PH" sz="3600" b="1" dirty="0"/>
              <a:t>:</a:t>
            </a:r>
          </a:p>
          <a:p>
            <a:pPr marL="285750" indent="-285750">
              <a:buFont typeface="Arial" panose="020B0604020202020204" pitchFamily="34" charset="0"/>
              <a:buChar char="•"/>
            </a:pPr>
            <a:r>
              <a:rPr lang="en-US" dirty="0"/>
              <a:t>Fix chat name display so the correct finder’s name appears in messages.</a:t>
            </a:r>
          </a:p>
          <a:p>
            <a:pPr marL="285750" indent="-285750">
              <a:buFont typeface="Arial" panose="020B0604020202020204" pitchFamily="34" charset="0"/>
              <a:buChar char="•"/>
            </a:pPr>
            <a:r>
              <a:rPr lang="en-US" dirty="0"/>
              <a:t>Prevent duplicate conversation entries when messaging the same user.</a:t>
            </a:r>
          </a:p>
          <a:p>
            <a:pPr marL="285750" indent="-285750">
              <a:buFont typeface="Arial" panose="020B0604020202020204" pitchFamily="34" charset="0"/>
              <a:buChar char="•"/>
            </a:pPr>
            <a:r>
              <a:rPr lang="en-US" dirty="0"/>
              <a:t>Perform retesting after implementing fixes to confirm proper functionality</a:t>
            </a:r>
            <a:endParaRPr lang="en-PH" dirty="0"/>
          </a:p>
        </p:txBody>
      </p:sp>
      <p:pic>
        <p:nvPicPr>
          <p:cNvPr id="3" name="Picture 2">
            <a:extLst>
              <a:ext uri="{FF2B5EF4-FFF2-40B4-BE49-F238E27FC236}">
                <a16:creationId xmlns:a16="http://schemas.microsoft.com/office/drawing/2014/main" id="{197570C0-1CA5-B65D-22D7-A460FE28723C}"/>
              </a:ext>
            </a:extLst>
          </p:cNvPr>
          <p:cNvPicPr>
            <a:picLocks noChangeAspect="1"/>
          </p:cNvPicPr>
          <p:nvPr/>
        </p:nvPicPr>
        <p:blipFill>
          <a:blip r:embed="rId2"/>
          <a:stretch>
            <a:fillRect/>
          </a:stretch>
        </p:blipFill>
        <p:spPr>
          <a:xfrm>
            <a:off x="104424" y="1696029"/>
            <a:ext cx="2423119" cy="4979446"/>
          </a:xfrm>
          <a:prstGeom prst="rect">
            <a:avLst/>
          </a:prstGeom>
        </p:spPr>
      </p:pic>
      <p:graphicFrame>
        <p:nvGraphicFramePr>
          <p:cNvPr id="9" name="Content Placeholder 7">
            <a:extLst>
              <a:ext uri="{FF2B5EF4-FFF2-40B4-BE49-F238E27FC236}">
                <a16:creationId xmlns:a16="http://schemas.microsoft.com/office/drawing/2014/main" id="{7DCB7896-C1C0-12A4-53F6-62BC6A7C6402}"/>
              </a:ext>
            </a:extLst>
          </p:cNvPr>
          <p:cNvGraphicFramePr>
            <a:graphicFrameLocks noGrp="1"/>
          </p:cNvGraphicFramePr>
          <p:nvPr>
            <p:ph idx="1"/>
            <p:extLst>
              <p:ext uri="{D42A27DB-BD31-4B8C-83A1-F6EECF244321}">
                <p14:modId xmlns:p14="http://schemas.microsoft.com/office/powerpoint/2010/main" val="443035029"/>
              </p:ext>
            </p:extLst>
          </p:nvPr>
        </p:nvGraphicFramePr>
        <p:xfrm>
          <a:off x="2631966" y="1866662"/>
          <a:ext cx="9275555" cy="2047240"/>
        </p:xfrm>
        <a:graphic>
          <a:graphicData uri="http://schemas.openxmlformats.org/drawingml/2006/table">
            <a:tbl>
              <a:tblPr firstRow="1" bandRow="1">
                <a:tableStyleId>{5C22544A-7EE6-4342-B048-85BDC9FD1C3A}</a:tableStyleId>
              </a:tblPr>
              <a:tblGrid>
                <a:gridCol w="2330704">
                  <a:extLst>
                    <a:ext uri="{9D8B030D-6E8A-4147-A177-3AD203B41FA5}">
                      <a16:colId xmlns:a16="http://schemas.microsoft.com/office/drawing/2014/main" val="998752542"/>
                    </a:ext>
                  </a:extLst>
                </a:gridCol>
                <a:gridCol w="1401574">
                  <a:extLst>
                    <a:ext uri="{9D8B030D-6E8A-4147-A177-3AD203B41FA5}">
                      <a16:colId xmlns:a16="http://schemas.microsoft.com/office/drawing/2014/main" val="3137567266"/>
                    </a:ext>
                  </a:extLst>
                </a:gridCol>
                <a:gridCol w="2413996">
                  <a:extLst>
                    <a:ext uri="{9D8B030D-6E8A-4147-A177-3AD203B41FA5}">
                      <a16:colId xmlns:a16="http://schemas.microsoft.com/office/drawing/2014/main" val="3628815830"/>
                    </a:ext>
                  </a:extLst>
                </a:gridCol>
                <a:gridCol w="2042160">
                  <a:extLst>
                    <a:ext uri="{9D8B030D-6E8A-4147-A177-3AD203B41FA5}">
                      <a16:colId xmlns:a16="http://schemas.microsoft.com/office/drawing/2014/main" val="351689879"/>
                    </a:ext>
                  </a:extLst>
                </a:gridCol>
                <a:gridCol w="1087121">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PH" sz="1400" dirty="0"/>
                        <a:t>User messages a finder</a:t>
                      </a:r>
                    </a:p>
                  </a:txBody>
                  <a:tcPr/>
                </a:tc>
                <a:tc>
                  <a:txBody>
                    <a:bodyPr/>
                    <a:lstStyle/>
                    <a:p>
                      <a:r>
                        <a:rPr lang="en-PH" sz="1400" dirty="0"/>
                        <a:t>User sends a message</a:t>
                      </a:r>
                    </a:p>
                  </a:txBody>
                  <a:tcPr/>
                </a:tc>
                <a:tc>
                  <a:txBody>
                    <a:bodyPr/>
                    <a:lstStyle/>
                    <a:p>
                      <a:r>
                        <a:rPr lang="en-US" sz="1400" dirty="0"/>
                        <a:t>Correct finder’s name should be displayed in chat</a:t>
                      </a:r>
                      <a:endParaRPr lang="en-PH" sz="1400" dirty="0"/>
                    </a:p>
                  </a:txBody>
                  <a:tcPr/>
                </a:tc>
                <a:tc>
                  <a:txBody>
                    <a:bodyPr/>
                    <a:lstStyle/>
                    <a:p>
                      <a:r>
                        <a:rPr lang="en-US" sz="1400" dirty="0"/>
                        <a:t>Incorrect name is displayed, but the message is received by the correct finder</a:t>
                      </a:r>
                      <a:endParaRPr lang="en-PH" sz="1400" dirty="0"/>
                    </a:p>
                  </a:txBody>
                  <a:tcPr/>
                </a:tc>
                <a:tc>
                  <a:txBody>
                    <a:bodyPr/>
                    <a:lstStyle/>
                    <a:p>
                      <a:r>
                        <a:rPr lang="en-PH" sz="1400" dirty="0"/>
                        <a:t>❌Medium</a:t>
                      </a:r>
                    </a:p>
                  </a:txBody>
                  <a:tcPr anchor="ctr"/>
                </a:tc>
                <a:extLst>
                  <a:ext uri="{0D108BD9-81ED-4DB2-BD59-A6C34878D82A}">
                    <a16:rowId xmlns:a16="http://schemas.microsoft.com/office/drawing/2014/main" val="948054139"/>
                  </a:ext>
                </a:extLst>
              </a:tr>
              <a:tr h="370840">
                <a:tc>
                  <a:txBody>
                    <a:bodyPr/>
                    <a:lstStyle/>
                    <a:p>
                      <a:r>
                        <a:rPr lang="en-US" sz="1400" dirty="0"/>
                        <a:t>User starts a new conversation with another user</a:t>
                      </a:r>
                      <a:endParaRPr lang="en-PH" sz="1400" dirty="0"/>
                    </a:p>
                  </a:txBody>
                  <a:tcPr/>
                </a:tc>
                <a:tc>
                  <a:txBody>
                    <a:bodyPr/>
                    <a:lstStyle/>
                    <a:p>
                      <a:r>
                        <a:rPr lang="en-US" sz="1400" dirty="0"/>
                        <a:t>User creates a chat thread</a:t>
                      </a:r>
                      <a:endParaRPr lang="en-PH" sz="1400" dirty="0"/>
                    </a:p>
                  </a:txBody>
                  <a:tcPr/>
                </a:tc>
                <a:tc>
                  <a:txBody>
                    <a:bodyPr/>
                    <a:lstStyle/>
                    <a:p>
                      <a:r>
                        <a:rPr lang="en-US" sz="1400" dirty="0"/>
                        <a:t>Only one conversation entry should be in the inbox</a:t>
                      </a:r>
                      <a:endParaRPr lang="en-PH" sz="1400" dirty="0"/>
                    </a:p>
                  </a:txBody>
                  <a:tcPr/>
                </a:tc>
                <a:tc>
                  <a:txBody>
                    <a:bodyPr/>
                    <a:lstStyle/>
                    <a:p>
                      <a:r>
                        <a:rPr lang="en-US" sz="1400" dirty="0"/>
                        <a:t>Duplicate conversation entries appear for the same user</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❌Medium</a:t>
                      </a:r>
                    </a:p>
                  </a:txBody>
                  <a:tcPr/>
                </a:tc>
                <a:extLst>
                  <a:ext uri="{0D108BD9-81ED-4DB2-BD59-A6C34878D82A}">
                    <a16:rowId xmlns:a16="http://schemas.microsoft.com/office/drawing/2014/main" val="802711227"/>
                  </a:ext>
                </a:extLst>
              </a:tr>
            </a:tbl>
          </a:graphicData>
        </a:graphic>
      </p:graphicFrame>
    </p:spTree>
    <p:extLst>
      <p:ext uri="{BB962C8B-B14F-4D97-AF65-F5344CB8AC3E}">
        <p14:creationId xmlns:p14="http://schemas.microsoft.com/office/powerpoint/2010/main" val="145108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23FB95-0F78-826C-AA26-355141D5955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1F4AEF-9583-BF14-7D5C-2D43A1675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08F991-22E9-E4F6-83EF-D3ECD44FE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300EE2D-6F40-C8FD-445B-71665589E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29DB7F-E7DB-8D26-37FF-F1A620BE9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0482C7-641C-C8A2-53FC-FE76DBA10798}"/>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Admin Controls</a:t>
            </a:r>
          </a:p>
        </p:txBody>
      </p:sp>
      <p:sp>
        <p:nvSpPr>
          <p:cNvPr id="7" name="TextBox 6">
            <a:extLst>
              <a:ext uri="{FF2B5EF4-FFF2-40B4-BE49-F238E27FC236}">
                <a16:creationId xmlns:a16="http://schemas.microsoft.com/office/drawing/2014/main" id="{7BC8ADF1-3F8F-878F-9231-49C41F0F31C5}"/>
              </a:ext>
            </a:extLst>
          </p:cNvPr>
          <p:cNvSpPr txBox="1"/>
          <p:nvPr/>
        </p:nvSpPr>
        <p:spPr>
          <a:xfrm>
            <a:off x="2551434" y="5031807"/>
            <a:ext cx="7684348" cy="1477328"/>
          </a:xfrm>
          <a:prstGeom prst="rect">
            <a:avLst/>
          </a:prstGeom>
          <a:noFill/>
        </p:spPr>
        <p:txBody>
          <a:bodyPr wrap="none" rtlCol="0">
            <a:spAutoFit/>
          </a:bodyPr>
          <a:lstStyle/>
          <a:p>
            <a:r>
              <a:rPr lang="en-PH" sz="2800" b="1" dirty="0"/>
              <a:t>Recommendation</a:t>
            </a:r>
            <a:r>
              <a:rPr lang="en-PH" sz="3600" b="1" dirty="0"/>
              <a:t>:</a:t>
            </a:r>
          </a:p>
          <a:p>
            <a:pPr marL="285750" indent="-285750">
              <a:buFont typeface="Arial" panose="020B0604020202020204" pitchFamily="34" charset="0"/>
              <a:buChar char="•"/>
            </a:pPr>
            <a:r>
              <a:rPr lang="en-US" dirty="0"/>
              <a:t>Implement full functionality for category management.</a:t>
            </a:r>
          </a:p>
          <a:p>
            <a:pPr marL="285750" indent="-285750">
              <a:buFont typeface="Arial" panose="020B0604020202020204" pitchFamily="34" charset="0"/>
              <a:buChar char="•"/>
            </a:pPr>
            <a:r>
              <a:rPr lang="en-US" dirty="0"/>
              <a:t>Complete the marking as unclaimed feature and test accordingly.</a:t>
            </a:r>
          </a:p>
          <a:p>
            <a:pPr marL="285750" indent="-285750">
              <a:buFont typeface="Arial" panose="020B0604020202020204" pitchFamily="34" charset="0"/>
              <a:buChar char="•"/>
            </a:pPr>
            <a:r>
              <a:rPr lang="en-US" dirty="0"/>
              <a:t>Perform retesting after implementing fixes to confirm proper functionality</a:t>
            </a:r>
            <a:endParaRPr lang="en-PH" dirty="0"/>
          </a:p>
        </p:txBody>
      </p:sp>
      <p:pic>
        <p:nvPicPr>
          <p:cNvPr id="4" name="Picture 3">
            <a:extLst>
              <a:ext uri="{FF2B5EF4-FFF2-40B4-BE49-F238E27FC236}">
                <a16:creationId xmlns:a16="http://schemas.microsoft.com/office/drawing/2014/main" id="{42F2F49E-380B-CC36-CD48-9C8E070D3B3B}"/>
              </a:ext>
            </a:extLst>
          </p:cNvPr>
          <p:cNvPicPr>
            <a:picLocks noChangeAspect="1"/>
          </p:cNvPicPr>
          <p:nvPr/>
        </p:nvPicPr>
        <p:blipFill>
          <a:blip r:embed="rId2"/>
          <a:stretch>
            <a:fillRect/>
          </a:stretch>
        </p:blipFill>
        <p:spPr>
          <a:xfrm>
            <a:off x="111777" y="1686561"/>
            <a:ext cx="2408412" cy="4822574"/>
          </a:xfrm>
          <a:prstGeom prst="rect">
            <a:avLst/>
          </a:prstGeom>
        </p:spPr>
      </p:pic>
      <p:graphicFrame>
        <p:nvGraphicFramePr>
          <p:cNvPr id="8" name="Content Placeholder 7">
            <a:extLst>
              <a:ext uri="{FF2B5EF4-FFF2-40B4-BE49-F238E27FC236}">
                <a16:creationId xmlns:a16="http://schemas.microsoft.com/office/drawing/2014/main" id="{E3BAD746-E258-1C5A-0B7F-805584929814}"/>
              </a:ext>
            </a:extLst>
          </p:cNvPr>
          <p:cNvGraphicFramePr>
            <a:graphicFrameLocks noGrp="1"/>
          </p:cNvGraphicFramePr>
          <p:nvPr>
            <p:ph idx="1"/>
            <p:extLst>
              <p:ext uri="{D42A27DB-BD31-4B8C-83A1-F6EECF244321}">
                <p14:modId xmlns:p14="http://schemas.microsoft.com/office/powerpoint/2010/main" val="1864482734"/>
              </p:ext>
            </p:extLst>
          </p:nvPr>
        </p:nvGraphicFramePr>
        <p:xfrm>
          <a:off x="2631966" y="1808480"/>
          <a:ext cx="9306034" cy="1620520"/>
        </p:xfrm>
        <a:graphic>
          <a:graphicData uri="http://schemas.openxmlformats.org/drawingml/2006/table">
            <a:tbl>
              <a:tblPr firstRow="1" bandRow="1">
                <a:tableStyleId>{5C22544A-7EE6-4342-B048-85BDC9FD1C3A}</a:tableStyleId>
              </a:tblPr>
              <a:tblGrid>
                <a:gridCol w="2338362">
                  <a:extLst>
                    <a:ext uri="{9D8B030D-6E8A-4147-A177-3AD203B41FA5}">
                      <a16:colId xmlns:a16="http://schemas.microsoft.com/office/drawing/2014/main" val="998752542"/>
                    </a:ext>
                  </a:extLst>
                </a:gridCol>
                <a:gridCol w="1406180">
                  <a:extLst>
                    <a:ext uri="{9D8B030D-6E8A-4147-A177-3AD203B41FA5}">
                      <a16:colId xmlns:a16="http://schemas.microsoft.com/office/drawing/2014/main" val="3137567266"/>
                    </a:ext>
                  </a:extLst>
                </a:gridCol>
                <a:gridCol w="2391572">
                  <a:extLst>
                    <a:ext uri="{9D8B030D-6E8A-4147-A177-3AD203B41FA5}">
                      <a16:colId xmlns:a16="http://schemas.microsoft.com/office/drawing/2014/main" val="3628815830"/>
                    </a:ext>
                  </a:extLst>
                </a:gridCol>
                <a:gridCol w="2103120">
                  <a:extLst>
                    <a:ext uri="{9D8B030D-6E8A-4147-A177-3AD203B41FA5}">
                      <a16:colId xmlns:a16="http://schemas.microsoft.com/office/drawing/2014/main" val="351689879"/>
                    </a:ext>
                  </a:extLst>
                </a:gridCol>
                <a:gridCol w="1066800">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US" sz="1400" dirty="0"/>
                        <a:t>Admin creates a new report category</a:t>
                      </a:r>
                      <a:endParaRPr lang="en-PH" sz="1400" dirty="0"/>
                    </a:p>
                  </a:txBody>
                  <a:tcPr/>
                </a:tc>
                <a:tc>
                  <a:txBody>
                    <a:bodyPr/>
                    <a:lstStyle/>
                    <a:p>
                      <a:r>
                        <a:rPr lang="en-PH" sz="1400" dirty="0"/>
                        <a:t>Admin enters category name</a:t>
                      </a:r>
                    </a:p>
                  </a:txBody>
                  <a:tcPr/>
                </a:tc>
                <a:tc>
                  <a:txBody>
                    <a:bodyPr/>
                    <a:lstStyle/>
                    <a:p>
                      <a:r>
                        <a:rPr lang="en-US" sz="1400" dirty="0"/>
                        <a:t>Category should be created successfully</a:t>
                      </a:r>
                      <a:endParaRPr lang="en-PH" sz="1400" dirty="0"/>
                    </a:p>
                  </a:txBody>
                  <a:tcPr/>
                </a:tc>
                <a:tc>
                  <a:txBody>
                    <a:bodyPr/>
                    <a:lstStyle/>
                    <a:p>
                      <a:r>
                        <a:rPr lang="en-US" sz="1400" dirty="0"/>
                        <a:t>Creating new category is not set up yet</a:t>
                      </a:r>
                      <a:endParaRPr lang="en-PH" sz="1400" dirty="0"/>
                    </a:p>
                  </a:txBody>
                  <a:tcPr/>
                </a:tc>
                <a:tc>
                  <a:txBody>
                    <a:bodyPr/>
                    <a:lstStyle/>
                    <a:p>
                      <a:r>
                        <a:rPr lang="en-PH" sz="1400" dirty="0"/>
                        <a:t>❌ High</a:t>
                      </a:r>
                    </a:p>
                  </a:txBody>
                  <a:tcPr anchor="ctr"/>
                </a:tc>
                <a:extLst>
                  <a:ext uri="{0D108BD9-81ED-4DB2-BD59-A6C34878D82A}">
                    <a16:rowId xmlns:a16="http://schemas.microsoft.com/office/drawing/2014/main" val="948054139"/>
                  </a:ext>
                </a:extLst>
              </a:tr>
              <a:tr h="370840">
                <a:tc>
                  <a:txBody>
                    <a:bodyPr/>
                    <a:lstStyle/>
                    <a:p>
                      <a:r>
                        <a:rPr lang="en-US" sz="1400" dirty="0"/>
                        <a:t>Admin marks an item as unclaimed</a:t>
                      </a:r>
                      <a:endParaRPr lang="en-PH" sz="1400" dirty="0"/>
                    </a:p>
                  </a:txBody>
                  <a:tcPr/>
                </a:tc>
                <a:tc>
                  <a:txBody>
                    <a:bodyPr/>
                    <a:lstStyle/>
                    <a:p>
                      <a:r>
                        <a:rPr lang="en-US" sz="1400" dirty="0"/>
                        <a:t>Admin selects "Mark as Unclaimed"</a:t>
                      </a:r>
                      <a:endParaRPr lang="en-PH" sz="1400" dirty="0"/>
                    </a:p>
                  </a:txBody>
                  <a:tcPr/>
                </a:tc>
                <a:tc>
                  <a:txBody>
                    <a:bodyPr/>
                    <a:lstStyle/>
                    <a:p>
                      <a:r>
                        <a:rPr lang="en-US" sz="1400" dirty="0"/>
                        <a:t>Item should be removed from current status and reset</a:t>
                      </a:r>
                      <a:endParaRPr lang="en-PH" sz="1400" dirty="0"/>
                    </a:p>
                  </a:txBody>
                  <a:tcPr/>
                </a:tc>
                <a:tc>
                  <a:txBody>
                    <a:bodyPr/>
                    <a:lstStyle/>
                    <a:p>
                      <a:r>
                        <a:rPr lang="en-PH" sz="1400" dirty="0"/>
                        <a:t>Feature still in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802711227"/>
                  </a:ext>
                </a:extLst>
              </a:tr>
            </a:tbl>
          </a:graphicData>
        </a:graphic>
      </p:graphicFrame>
    </p:spTree>
    <p:extLst>
      <p:ext uri="{BB962C8B-B14F-4D97-AF65-F5344CB8AC3E}">
        <p14:creationId xmlns:p14="http://schemas.microsoft.com/office/powerpoint/2010/main" val="125343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E734232-46A8-4884-9A59-B7E3BA4BC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looking at a cellphone">
            <a:extLst>
              <a:ext uri="{FF2B5EF4-FFF2-40B4-BE49-F238E27FC236}">
                <a16:creationId xmlns:a16="http://schemas.microsoft.com/office/drawing/2014/main" id="{97C47463-A676-AF9C-7679-81EA6888809B}"/>
              </a:ext>
            </a:extLst>
          </p:cNvPr>
          <p:cNvPicPr>
            <a:picLocks noChangeAspect="1"/>
          </p:cNvPicPr>
          <p:nvPr/>
        </p:nvPicPr>
        <p:blipFill>
          <a:blip r:embed="rId2">
            <a:extLst>
              <a:ext uri="{28A0092B-C50C-407E-A947-70E740481C1C}">
                <a14:useLocalDpi xmlns:a14="http://schemas.microsoft.com/office/drawing/2010/main" val="0"/>
              </a:ext>
            </a:extLst>
          </a:blip>
          <a:srcRect b="2096"/>
          <a:stretch/>
        </p:blipFill>
        <p:spPr>
          <a:xfrm>
            <a:off x="1" y="1"/>
            <a:ext cx="4038603" cy="5271924"/>
          </a:xfrm>
          <a:prstGeom prst="rect">
            <a:avLst/>
          </a:prstGeom>
        </p:spPr>
      </p:pic>
      <p:pic>
        <p:nvPicPr>
          <p:cNvPr id="9" name="Picture 8" descr="A white paper with writing on it&#10;&#10;AI-generated content may be incorrect.">
            <a:extLst>
              <a:ext uri="{FF2B5EF4-FFF2-40B4-BE49-F238E27FC236}">
                <a16:creationId xmlns:a16="http://schemas.microsoft.com/office/drawing/2014/main" id="{4EF0034E-78CA-F0BA-E801-FD3A3E91145A}"/>
              </a:ext>
            </a:extLst>
          </p:cNvPr>
          <p:cNvPicPr>
            <a:picLocks noChangeAspect="1"/>
          </p:cNvPicPr>
          <p:nvPr/>
        </p:nvPicPr>
        <p:blipFill>
          <a:blip r:embed="rId3">
            <a:extLst>
              <a:ext uri="{28A0092B-C50C-407E-A947-70E740481C1C}">
                <a14:useLocalDpi xmlns:a14="http://schemas.microsoft.com/office/drawing/2010/main" val="0"/>
              </a:ext>
            </a:extLst>
          </a:blip>
          <a:srcRect l="23409" r="28262" b="1"/>
          <a:stretch/>
        </p:blipFill>
        <p:spPr>
          <a:xfrm>
            <a:off x="4038600" y="1"/>
            <a:ext cx="4076700" cy="5271924"/>
          </a:xfrm>
          <a:prstGeom prst="rect">
            <a:avLst/>
          </a:prstGeom>
        </p:spPr>
      </p:pic>
      <p:pic>
        <p:nvPicPr>
          <p:cNvPr id="5" name="Content Placeholder 4" descr="A hand holding a piece of paper&#10;&#10;AI-generated content may be incorrect.">
            <a:extLst>
              <a:ext uri="{FF2B5EF4-FFF2-40B4-BE49-F238E27FC236}">
                <a16:creationId xmlns:a16="http://schemas.microsoft.com/office/drawing/2014/main" id="{5B659421-62C4-F129-C2CF-ADA57D140B52}"/>
              </a:ext>
            </a:extLst>
          </p:cNvPr>
          <p:cNvPicPr>
            <a:picLocks noChangeAspect="1"/>
          </p:cNvPicPr>
          <p:nvPr/>
        </p:nvPicPr>
        <p:blipFill>
          <a:blip r:embed="rId4">
            <a:extLst>
              <a:ext uri="{28A0092B-C50C-407E-A947-70E740481C1C}">
                <a14:useLocalDpi xmlns:a14="http://schemas.microsoft.com/office/drawing/2010/main" val="0"/>
              </a:ext>
            </a:extLst>
          </a:blip>
          <a:srcRect t="13304" r="-3" b="4900"/>
          <a:stretch/>
        </p:blipFill>
        <p:spPr>
          <a:xfrm>
            <a:off x="8115292" y="1"/>
            <a:ext cx="4076700" cy="5271924"/>
          </a:xfrm>
          <a:prstGeom prst="rect">
            <a:avLst/>
          </a:prstGeom>
        </p:spPr>
      </p:pic>
      <p:sp>
        <p:nvSpPr>
          <p:cNvPr id="68" name="Rectangle 67">
            <a:extLst>
              <a:ext uri="{FF2B5EF4-FFF2-40B4-BE49-F238E27FC236}">
                <a16:creationId xmlns:a16="http://schemas.microsoft.com/office/drawing/2014/main" id="{D346B8D2-3218-41A5-B817-9ABFB108C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60724"/>
            <a:ext cx="12191998" cy="1595775"/>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1E014CA-4279-4E70-AC56-0BBEBF92C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2225"/>
            <a:ext cx="8115300" cy="1594275"/>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8B3DCF8-9D1E-4907-B1EC-98D11BC16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6" y="5262226"/>
            <a:ext cx="12196636" cy="1594274"/>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8D6B9EF-FF47-487C-8B82-F9F2B9A54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6" y="5262224"/>
            <a:ext cx="4076697" cy="1594275"/>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717D090-7948-433A-AED2-EA1A98E6F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91050" y="-40689"/>
            <a:ext cx="1594274" cy="12192000"/>
          </a:xfrm>
          <a:prstGeom prst="rect">
            <a:avLst/>
          </a:prstGeom>
          <a:gradFill>
            <a:gsLst>
              <a:gs pos="16000">
                <a:schemeClr val="accent1">
                  <a:alpha val="0"/>
                </a:schemeClr>
              </a:gs>
              <a:gs pos="99000">
                <a:srgbClr val="000000">
                  <a:alpha val="70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D618C3E8-8260-4E23-8BA1-C2C3E80BE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53314"/>
          </a:xfrm>
          <a:prstGeom prst="rect">
            <a:avLst/>
          </a:prstGeom>
          <a:gradFill>
            <a:gsLst>
              <a:gs pos="28000">
                <a:schemeClr val="accent1">
                  <a:lumMod val="75000"/>
                  <a:alpha val="11000"/>
                </a:schemeClr>
              </a:gs>
              <a:gs pos="100000">
                <a:schemeClr val="accent1">
                  <a:alpha val="2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08FA42-138E-50FA-84EE-674ABE2627A8}"/>
              </a:ext>
            </a:extLst>
          </p:cNvPr>
          <p:cNvSpPr>
            <a:spLocks noGrp="1"/>
          </p:cNvSpPr>
          <p:nvPr>
            <p:ph type="title"/>
          </p:nvPr>
        </p:nvSpPr>
        <p:spPr>
          <a:xfrm>
            <a:off x="699713" y="5588000"/>
            <a:ext cx="6867277" cy="920590"/>
          </a:xfrm>
        </p:spPr>
        <p:txBody>
          <a:bodyPr vert="horz" lIns="91440" tIns="45720" rIns="91440" bIns="45720" rtlCol="0" anchor="ctr">
            <a:normAutofit/>
          </a:bodyPr>
          <a:lstStyle/>
          <a:p>
            <a:r>
              <a:rPr lang="en-US" sz="4000" kern="1200">
                <a:solidFill>
                  <a:srgbClr val="FFFFFF"/>
                </a:solidFill>
                <a:latin typeface="+mj-lt"/>
                <a:ea typeface="+mj-ea"/>
                <a:cs typeface="+mj-cs"/>
              </a:rPr>
              <a:t>Documentation</a:t>
            </a:r>
          </a:p>
        </p:txBody>
      </p:sp>
    </p:spTree>
    <p:extLst>
      <p:ext uri="{BB962C8B-B14F-4D97-AF65-F5344CB8AC3E}">
        <p14:creationId xmlns:p14="http://schemas.microsoft.com/office/powerpoint/2010/main" val="269320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B7DDE-2FBE-D680-E33C-DE21A7BFD2AE}"/>
              </a:ext>
            </a:extLst>
          </p:cNvPr>
          <p:cNvSpPr>
            <a:spLocks noGrp="1"/>
          </p:cNvSpPr>
          <p:nvPr>
            <p:ph type="title"/>
          </p:nvPr>
        </p:nvSpPr>
        <p:spPr>
          <a:xfrm>
            <a:off x="558799" y="432413"/>
            <a:ext cx="9895951" cy="1033669"/>
          </a:xfrm>
        </p:spPr>
        <p:txBody>
          <a:bodyPr>
            <a:normAutofit/>
          </a:bodyPr>
          <a:lstStyle/>
          <a:p>
            <a:r>
              <a:rPr lang="en-US" sz="4000" dirty="0">
                <a:solidFill>
                  <a:srgbClr val="FFFFFF"/>
                </a:solidFill>
              </a:rPr>
              <a:t>Summary Performance and UX Feedback</a:t>
            </a:r>
            <a:endParaRPr lang="en-PH" sz="4000" dirty="0">
              <a:solidFill>
                <a:srgbClr val="FFFFFF"/>
              </a:solidFill>
            </a:endParaRPr>
          </a:p>
        </p:txBody>
      </p:sp>
      <p:graphicFrame>
        <p:nvGraphicFramePr>
          <p:cNvPr id="20" name="Content Placeholder 2">
            <a:extLst>
              <a:ext uri="{FF2B5EF4-FFF2-40B4-BE49-F238E27FC236}">
                <a16:creationId xmlns:a16="http://schemas.microsoft.com/office/drawing/2014/main" id="{1CF2DD55-5623-7E9A-F6CF-07D1F8378079}"/>
              </a:ext>
            </a:extLst>
          </p:cNvPr>
          <p:cNvGraphicFramePr>
            <a:graphicFrameLocks noGrp="1"/>
          </p:cNvGraphicFramePr>
          <p:nvPr>
            <p:ph idx="1"/>
          </p:nvPr>
        </p:nvGraphicFramePr>
        <p:xfrm>
          <a:off x="558799" y="1982917"/>
          <a:ext cx="1059688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57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graphicEl>
                                              <a:dgm id="{48971A3E-1C6E-4333-9E15-4EAFEF5FA94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graphicEl>
                                              <a:dgm id="{AC08B613-EED7-4CD5-8385-616D0CD454F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graphicEl>
                                              <a:dgm id="{8CA30CE5-4BDF-4CD6-950A-67C5C37324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graphicEl>
                                              <a:dgm id="{1884E34A-A800-486E-9D40-8CB98736322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4DE99-3422-C54D-BEA8-8A8597802439}"/>
              </a:ext>
            </a:extLst>
          </p:cNvPr>
          <p:cNvSpPr>
            <a:spLocks noGrp="1"/>
          </p:cNvSpPr>
          <p:nvPr>
            <p:ph type="title"/>
          </p:nvPr>
        </p:nvSpPr>
        <p:spPr>
          <a:xfrm>
            <a:off x="6094105" y="802955"/>
            <a:ext cx="4977976" cy="1454051"/>
          </a:xfrm>
        </p:spPr>
        <p:txBody>
          <a:bodyPr>
            <a:normAutofit/>
          </a:bodyPr>
          <a:lstStyle/>
          <a:p>
            <a:r>
              <a:rPr lang="en-PH" sz="3600">
                <a:solidFill>
                  <a:schemeClr val="tx2"/>
                </a:solidFill>
              </a:rPr>
              <a:t>Conclusion</a:t>
            </a:r>
          </a:p>
        </p:txBody>
      </p:sp>
      <p:pic>
        <p:nvPicPr>
          <p:cNvPr id="8" name="Graphic 7" descr="Bug">
            <a:extLst>
              <a:ext uri="{FF2B5EF4-FFF2-40B4-BE49-F238E27FC236}">
                <a16:creationId xmlns:a16="http://schemas.microsoft.com/office/drawing/2014/main" id="{6C2D95A2-CF06-388E-E2A3-37738A47C5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4" name="Rectangle 1">
            <a:extLst>
              <a:ext uri="{FF2B5EF4-FFF2-40B4-BE49-F238E27FC236}">
                <a16:creationId xmlns:a16="http://schemas.microsoft.com/office/drawing/2014/main" id="{53A2F31C-68C5-1CC2-BDA7-C3A48DC2926F}"/>
              </a:ext>
            </a:extLst>
          </p:cNvPr>
          <p:cNvSpPr>
            <a:spLocks noGrp="1" noChangeArrowheads="1"/>
          </p:cNvSpPr>
          <p:nvPr>
            <p:ph idx="1"/>
          </p:nvPr>
        </p:nvSpPr>
        <p:spPr bwMode="auto">
          <a:xfrm>
            <a:off x="6090574" y="2421682"/>
            <a:ext cx="4977578" cy="36392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chemeClr val="tx2"/>
                </a:solidFill>
                <a:effectLst/>
                <a:latin typeface="+mj-lt"/>
              </a:rPr>
              <a:t>Immediate Bug Fixes</a:t>
            </a:r>
            <a:r>
              <a:rPr kumimoji="0" lang="en-US" altLang="en-US" sz="1800" b="0" i="0" u="none" strike="noStrike" cap="none" normalizeH="0" baseline="0" dirty="0">
                <a:ln>
                  <a:noFill/>
                </a:ln>
                <a:solidFill>
                  <a:schemeClr val="tx2"/>
                </a:solidFill>
                <a:effectLst/>
                <a:latin typeface="+mj-lt"/>
              </a:rPr>
              <a:t> – Address high-priority issues such as validation failures, duplicate entries, and incorrect process flows.</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chemeClr val="tx2"/>
                </a:solidFill>
                <a:effectLst/>
                <a:latin typeface="+mj-lt"/>
              </a:rPr>
              <a:t>User Experience Enhancements</a:t>
            </a:r>
            <a:r>
              <a:rPr kumimoji="0" lang="en-US" altLang="en-US" sz="1800" b="0" i="0" u="none" strike="noStrike" cap="none" normalizeH="0" baseline="0" dirty="0">
                <a:ln>
                  <a:noFill/>
                </a:ln>
                <a:solidFill>
                  <a:schemeClr val="tx2"/>
                </a:solidFill>
                <a:effectLst/>
                <a:latin typeface="+mj-lt"/>
              </a:rPr>
              <a:t> – Improve system responsiveness, provide clear error messages, and streamline interactions.</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chemeClr val="tx2"/>
                </a:solidFill>
                <a:effectLst/>
                <a:latin typeface="+mj-lt"/>
              </a:rPr>
              <a:t>Security and Integrity Improvements</a:t>
            </a:r>
            <a:r>
              <a:rPr kumimoji="0" lang="en-US" altLang="en-US" sz="1800" b="0" i="0" u="none" strike="noStrike" cap="none" normalizeH="0" baseline="0" dirty="0">
                <a:ln>
                  <a:noFill/>
                </a:ln>
                <a:solidFill>
                  <a:schemeClr val="tx2"/>
                </a:solidFill>
                <a:effectLst/>
                <a:latin typeface="+mj-lt"/>
              </a:rPr>
              <a:t> – Strengthen data validation and restrict unauthorized actions to prevent misuse.</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solidFill>
                  <a:schemeClr val="tx2"/>
                </a:solidFill>
                <a:effectLst/>
                <a:latin typeface="+mj-lt"/>
              </a:rPr>
              <a:t>Further Testing Cycles</a:t>
            </a:r>
            <a:r>
              <a:rPr kumimoji="0" lang="en-US" altLang="en-US" sz="1800" b="0" i="0" u="none" strike="noStrike" cap="none" normalizeH="0" baseline="0" dirty="0">
                <a:ln>
                  <a:noFill/>
                </a:ln>
                <a:solidFill>
                  <a:schemeClr val="tx2"/>
                </a:solidFill>
                <a:effectLst/>
                <a:latin typeface="+mj-lt"/>
              </a:rPr>
              <a:t> – Conduct additional rounds of testing after implementing fixes to ensure stability and reliability.</a:t>
            </a:r>
          </a:p>
        </p:txBody>
      </p:sp>
      <p:grpSp>
        <p:nvGrpSpPr>
          <p:cNvPr id="15" name="Group 1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6" name="Freeform: Shape 1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6099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49360D-81AC-B127-7FC6-AFCEDD76B2D8}"/>
              </a:ext>
            </a:extLst>
          </p:cNvPr>
          <p:cNvSpPr>
            <a:spLocks noGrp="1"/>
          </p:cNvSpPr>
          <p:nvPr>
            <p:ph type="title"/>
          </p:nvPr>
        </p:nvSpPr>
        <p:spPr>
          <a:xfrm>
            <a:off x="1383564" y="348865"/>
            <a:ext cx="9718111" cy="1576446"/>
          </a:xfrm>
        </p:spPr>
        <p:txBody>
          <a:bodyPr anchor="ctr">
            <a:normAutofit/>
          </a:bodyPr>
          <a:lstStyle/>
          <a:p>
            <a:r>
              <a:rPr lang="en-PH" sz="4000" dirty="0">
                <a:solidFill>
                  <a:srgbClr val="FFFFFF"/>
                </a:solidFill>
              </a:rPr>
              <a:t>Purpose of Alpha Testing</a:t>
            </a:r>
          </a:p>
        </p:txBody>
      </p:sp>
      <p:graphicFrame>
        <p:nvGraphicFramePr>
          <p:cNvPr id="5" name="Content Placeholder 2">
            <a:extLst>
              <a:ext uri="{FF2B5EF4-FFF2-40B4-BE49-F238E27FC236}">
                <a16:creationId xmlns:a16="http://schemas.microsoft.com/office/drawing/2014/main" id="{CD1A1069-12A8-02F8-2B6C-34D9C566BA11}"/>
              </a:ext>
            </a:extLst>
          </p:cNvPr>
          <p:cNvGraphicFramePr>
            <a:graphicFrameLocks noGrp="1"/>
          </p:cNvGraphicFramePr>
          <p:nvPr>
            <p:ph idx="1"/>
            <p:extLst>
              <p:ext uri="{D42A27DB-BD31-4B8C-83A1-F6EECF244321}">
                <p14:modId xmlns:p14="http://schemas.microsoft.com/office/powerpoint/2010/main" val="349817748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9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AFF70B0-F0B3-4172-9803-69BF6CFEEDB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324C392B-2F47-4758-ADF2-AE02B4EB212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29D3C35C-291C-42F3-8D3A-D20EE1B5C42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A7C4A34E-7270-424B-B6B2-A4351C4B3EA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570A3315-7EE7-43CA-95CC-4F0B2EC7584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81504FF7-6F60-4084-B853-D4FCEADC88F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15C16D-9DE2-78AD-BDF6-435CD8618894}"/>
              </a:ext>
            </a:extLst>
          </p:cNvPr>
          <p:cNvSpPr>
            <a:spLocks noGrp="1"/>
          </p:cNvSpPr>
          <p:nvPr>
            <p:ph type="title"/>
          </p:nvPr>
        </p:nvSpPr>
        <p:spPr>
          <a:xfrm>
            <a:off x="1383564" y="348865"/>
            <a:ext cx="9718111" cy="1576446"/>
          </a:xfrm>
        </p:spPr>
        <p:txBody>
          <a:bodyPr anchor="ctr">
            <a:normAutofit/>
          </a:bodyPr>
          <a:lstStyle/>
          <a:p>
            <a:r>
              <a:rPr lang="en-PH" sz="4000">
                <a:solidFill>
                  <a:srgbClr val="FFFFFF"/>
                </a:solidFill>
              </a:rPr>
              <a:t>Scope of Alpha Testing</a:t>
            </a:r>
          </a:p>
        </p:txBody>
      </p:sp>
      <p:graphicFrame>
        <p:nvGraphicFramePr>
          <p:cNvPr id="5" name="Content Placeholder 2">
            <a:extLst>
              <a:ext uri="{FF2B5EF4-FFF2-40B4-BE49-F238E27FC236}">
                <a16:creationId xmlns:a16="http://schemas.microsoft.com/office/drawing/2014/main" id="{6C43702A-E28F-FAEC-2C13-FEA4930158A4}"/>
              </a:ext>
            </a:extLst>
          </p:cNvPr>
          <p:cNvGraphicFramePr>
            <a:graphicFrameLocks noGrp="1"/>
          </p:cNvGraphicFramePr>
          <p:nvPr>
            <p:ph idx="1"/>
            <p:extLst>
              <p:ext uri="{D42A27DB-BD31-4B8C-83A1-F6EECF244321}">
                <p14:modId xmlns:p14="http://schemas.microsoft.com/office/powerpoint/2010/main" val="108468214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88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703268B-4233-4388-A516-4EB1D0A00BD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F0480B47-EA31-4D0A-8488-17B4570D5E7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52C9A902-4516-4290-AA97-0EF3FF92DAB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C59AF924-2DB3-4DCE-96C4-16DD38701DF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B51136-16A2-8520-2F7F-77AE7C97D698}"/>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Pre Testing Process</a:t>
            </a:r>
          </a:p>
        </p:txBody>
      </p:sp>
      <p:graphicFrame>
        <p:nvGraphicFramePr>
          <p:cNvPr id="18" name="Content Placeholder 2">
            <a:extLst>
              <a:ext uri="{FF2B5EF4-FFF2-40B4-BE49-F238E27FC236}">
                <a16:creationId xmlns:a16="http://schemas.microsoft.com/office/drawing/2014/main" id="{F69ECC93-C440-819E-F8D9-EED7D5078E77}"/>
              </a:ext>
            </a:extLst>
          </p:cNvPr>
          <p:cNvGraphicFramePr>
            <a:graphicFrameLocks noGrp="1"/>
          </p:cNvGraphicFramePr>
          <p:nvPr>
            <p:ph idx="1"/>
            <p:extLst>
              <p:ext uri="{D42A27DB-BD31-4B8C-83A1-F6EECF244321}">
                <p14:modId xmlns:p14="http://schemas.microsoft.com/office/powerpoint/2010/main" val="20577579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dgm id="{06C07019-AA3A-4C7C-AC94-7FDF24A2925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graphicEl>
                                              <a:dgm id="{75AE05B3-1031-45F0-AC3E-AC8DDF70CAF7}"/>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graphicEl>
                                              <a:dgm id="{645A93C0-13DF-492C-B54A-B2A95336139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graphicEl>
                                              <a:dgm id="{C2826908-03C2-4A4C-BD09-751E183ED56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graphicEl>
                                              <a:dgm id="{EE31C23B-130C-4949-8551-D670961B063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graphicEl>
                                              <a:dgm id="{C70F36FA-AED5-4458-B327-DAF5E282345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graphicEl>
                                              <a:dgm id="{788C0C8F-3579-49AC-80BB-D34A0F9EAD6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graphicEl>
                                              <a:dgm id="{54A560E6-5730-4F06-9650-820D22BDFB8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graphicEl>
                                              <a:dgm id="{C2B9CDD5-2045-4913-BB5F-416319E0D82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graphicEl>
                                              <a:dgm id="{C3815D59-77A5-4D05-BC7C-515FFF120FE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graphicEl>
                                              <a:dgm id="{B75F865A-752A-42B5-89BF-B1DBB2A9076F}"/>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graphicEl>
                                              <a:dgm id="{57041225-7659-4272-8BE7-C9FF68E54FC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331F1-A3AA-5533-8A41-E5C1DE87D5AE}"/>
              </a:ext>
            </a:extLst>
          </p:cNvPr>
          <p:cNvSpPr>
            <a:spLocks noGrp="1"/>
          </p:cNvSpPr>
          <p:nvPr>
            <p:ph type="title"/>
          </p:nvPr>
        </p:nvSpPr>
        <p:spPr>
          <a:xfrm>
            <a:off x="1371599" y="294538"/>
            <a:ext cx="9895951" cy="1033669"/>
          </a:xfrm>
        </p:spPr>
        <p:txBody>
          <a:bodyPr>
            <a:normAutofit/>
          </a:bodyPr>
          <a:lstStyle/>
          <a:p>
            <a:r>
              <a:rPr lang="en-PH" sz="4000" dirty="0">
                <a:solidFill>
                  <a:srgbClr val="FFFFFF"/>
                </a:solidFill>
              </a:rPr>
              <a:t>Checklist</a:t>
            </a:r>
          </a:p>
        </p:txBody>
      </p:sp>
      <p:pic>
        <p:nvPicPr>
          <p:cNvPr id="5" name="Picture 4">
            <a:extLst>
              <a:ext uri="{FF2B5EF4-FFF2-40B4-BE49-F238E27FC236}">
                <a16:creationId xmlns:a16="http://schemas.microsoft.com/office/drawing/2014/main" id="{482A60A2-A74A-3928-C783-FD3E1AA0D086}"/>
              </a:ext>
            </a:extLst>
          </p:cNvPr>
          <p:cNvPicPr>
            <a:picLocks noChangeAspect="1"/>
          </p:cNvPicPr>
          <p:nvPr/>
        </p:nvPicPr>
        <p:blipFill>
          <a:blip r:embed="rId2"/>
          <a:stretch>
            <a:fillRect/>
          </a:stretch>
        </p:blipFill>
        <p:spPr>
          <a:xfrm>
            <a:off x="7985759" y="1645869"/>
            <a:ext cx="3437021" cy="4972721"/>
          </a:xfrm>
          <a:prstGeom prst="rect">
            <a:avLst/>
          </a:prstGeom>
        </p:spPr>
      </p:pic>
      <p:pic>
        <p:nvPicPr>
          <p:cNvPr id="7" name="Picture 6">
            <a:extLst>
              <a:ext uri="{FF2B5EF4-FFF2-40B4-BE49-F238E27FC236}">
                <a16:creationId xmlns:a16="http://schemas.microsoft.com/office/drawing/2014/main" id="{3DE92412-5C51-ABD4-432F-0718BF6D7469}"/>
              </a:ext>
            </a:extLst>
          </p:cNvPr>
          <p:cNvPicPr>
            <a:picLocks noChangeAspect="1"/>
          </p:cNvPicPr>
          <p:nvPr/>
        </p:nvPicPr>
        <p:blipFill>
          <a:blip r:embed="rId3"/>
          <a:stretch>
            <a:fillRect/>
          </a:stretch>
        </p:blipFill>
        <p:spPr>
          <a:xfrm>
            <a:off x="659857" y="1668995"/>
            <a:ext cx="3275648" cy="4926471"/>
          </a:xfrm>
          <a:prstGeom prst="rect">
            <a:avLst/>
          </a:prstGeom>
        </p:spPr>
      </p:pic>
      <p:pic>
        <p:nvPicPr>
          <p:cNvPr id="11" name="Picture 10">
            <a:extLst>
              <a:ext uri="{FF2B5EF4-FFF2-40B4-BE49-F238E27FC236}">
                <a16:creationId xmlns:a16="http://schemas.microsoft.com/office/drawing/2014/main" id="{A945A94D-4A52-585C-50F3-67984B2206D7}"/>
              </a:ext>
            </a:extLst>
          </p:cNvPr>
          <p:cNvPicPr>
            <a:picLocks noChangeAspect="1"/>
          </p:cNvPicPr>
          <p:nvPr/>
        </p:nvPicPr>
        <p:blipFill>
          <a:blip r:embed="rId4"/>
          <a:stretch>
            <a:fillRect/>
          </a:stretch>
        </p:blipFill>
        <p:spPr>
          <a:xfrm>
            <a:off x="4538846" y="1590741"/>
            <a:ext cx="3114304" cy="4854279"/>
          </a:xfrm>
          <a:prstGeom prst="rect">
            <a:avLst/>
          </a:prstGeom>
        </p:spPr>
      </p:pic>
    </p:spTree>
    <p:extLst>
      <p:ext uri="{BB962C8B-B14F-4D97-AF65-F5344CB8AC3E}">
        <p14:creationId xmlns:p14="http://schemas.microsoft.com/office/powerpoint/2010/main" val="255580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519C86-7593-DCD0-2ADE-C51B8327C5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D1F8C0-CF1F-EB54-149A-270B64201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8E16CA-D2B5-B984-CB5A-02287AFA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15D48F-5C75-6F77-E5E3-3876526E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1E5B6B-65A9-6435-683B-47D4E96F7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C5BE02-3B29-60D3-EE94-06B7ED68E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13D6-E5A7-8DE1-4794-A19F65AA423E}"/>
              </a:ext>
            </a:extLst>
          </p:cNvPr>
          <p:cNvSpPr>
            <a:spLocks noGrp="1"/>
          </p:cNvSpPr>
          <p:nvPr>
            <p:ph type="title"/>
          </p:nvPr>
        </p:nvSpPr>
        <p:spPr>
          <a:xfrm>
            <a:off x="1371599" y="294538"/>
            <a:ext cx="9895951" cy="1033669"/>
          </a:xfrm>
        </p:spPr>
        <p:txBody>
          <a:bodyPr>
            <a:normAutofit/>
          </a:bodyPr>
          <a:lstStyle/>
          <a:p>
            <a:r>
              <a:rPr lang="en-PH" sz="4000" dirty="0">
                <a:solidFill>
                  <a:srgbClr val="FFFFFF"/>
                </a:solidFill>
              </a:rPr>
              <a:t>Bug Report Document</a:t>
            </a:r>
          </a:p>
        </p:txBody>
      </p:sp>
      <p:pic>
        <p:nvPicPr>
          <p:cNvPr id="4" name="Picture 3">
            <a:extLst>
              <a:ext uri="{FF2B5EF4-FFF2-40B4-BE49-F238E27FC236}">
                <a16:creationId xmlns:a16="http://schemas.microsoft.com/office/drawing/2014/main" id="{1186B037-FCBF-7161-AAB2-76E96F0ABC56}"/>
              </a:ext>
            </a:extLst>
          </p:cNvPr>
          <p:cNvPicPr>
            <a:picLocks noChangeAspect="1"/>
          </p:cNvPicPr>
          <p:nvPr/>
        </p:nvPicPr>
        <p:blipFill>
          <a:blip r:embed="rId2"/>
          <a:stretch>
            <a:fillRect/>
          </a:stretch>
        </p:blipFill>
        <p:spPr>
          <a:xfrm>
            <a:off x="71120" y="1664057"/>
            <a:ext cx="11856720" cy="5127317"/>
          </a:xfrm>
          <a:prstGeom prst="rect">
            <a:avLst/>
          </a:prstGeom>
        </p:spPr>
      </p:pic>
    </p:spTree>
    <p:extLst>
      <p:ext uri="{BB962C8B-B14F-4D97-AF65-F5344CB8AC3E}">
        <p14:creationId xmlns:p14="http://schemas.microsoft.com/office/powerpoint/2010/main" val="335603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A6FA90-08E9-B28D-37CC-3486EE1F7F6D}"/>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7F54C0-F30F-EFCC-45F7-B7A3D5B12EB7}"/>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During Testing Process</a:t>
            </a:r>
          </a:p>
        </p:txBody>
      </p:sp>
      <p:graphicFrame>
        <p:nvGraphicFramePr>
          <p:cNvPr id="21" name="Content Placeholder 2">
            <a:extLst>
              <a:ext uri="{FF2B5EF4-FFF2-40B4-BE49-F238E27FC236}">
                <a16:creationId xmlns:a16="http://schemas.microsoft.com/office/drawing/2014/main" id="{6AC308F2-FBA5-68DC-E221-0DE29A4D6728}"/>
              </a:ext>
            </a:extLst>
          </p:cNvPr>
          <p:cNvGraphicFramePr>
            <a:graphicFrameLocks noGrp="1"/>
          </p:cNvGraphicFramePr>
          <p:nvPr>
            <p:ph idx="1"/>
            <p:extLst>
              <p:ext uri="{D42A27DB-BD31-4B8C-83A1-F6EECF244321}">
                <p14:modId xmlns:p14="http://schemas.microsoft.com/office/powerpoint/2010/main" val="45720344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64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graphicEl>
                                              <a:dgm id="{6AAF96EA-1B88-4C7E-9F0B-A3B51345EED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graphicEl>
                                              <a:dgm id="{1C2E9061-E336-4CDD-A45B-932D9D2AEE2A}"/>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graphicEl>
                                              <a:dgm id="{C762CD7A-E7DB-43DA-96E0-958AAF26152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graphicEl>
                                              <a:dgm id="{C1FBF460-66C3-4142-9580-593F85FB361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graphicEl>
                                              <a:dgm id="{9A1D576A-BA6F-4393-9B28-AB2384D75BF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graphicEl>
                                              <a:dgm id="{BB274674-1204-4DD3-82A6-EA6F15CB54E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graphicEl>
                                              <a:dgm id="{D50BEE24-782F-4B1F-B3C6-260CB7F76A7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graphicEl>
                                              <a:dgm id="{BC174C25-51DB-49CA-ADD5-BAE92B5503C9}"/>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graphicEl>
                                              <a:dgm id="{CFCAAABC-EB8F-4FC4-93D1-C331B009C12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graphicEl>
                                              <a:dgm id="{62782320-A1DC-45DF-BDD2-0D65A6AE3D2E}"/>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graphicEl>
                                              <a:dgm id="{ED238009-C2EF-4C76-A472-FBE31E6640C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graphicEl>
                                              <a:dgm id="{E3207773-246C-4CD4-8974-2806E395FBD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C90929-AFD7-339F-3272-60704ABCEBAB}"/>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A2B7C8-7397-EC03-3148-1A3A15498749}"/>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Post Testing Process</a:t>
            </a:r>
          </a:p>
        </p:txBody>
      </p:sp>
      <p:graphicFrame>
        <p:nvGraphicFramePr>
          <p:cNvPr id="21" name="Content Placeholder 2">
            <a:extLst>
              <a:ext uri="{FF2B5EF4-FFF2-40B4-BE49-F238E27FC236}">
                <a16:creationId xmlns:a16="http://schemas.microsoft.com/office/drawing/2014/main" id="{579DCE0A-4DB7-7D20-D1AC-A776ACE15136}"/>
              </a:ext>
            </a:extLst>
          </p:cNvPr>
          <p:cNvGraphicFramePr>
            <a:graphicFrameLocks noGrp="1"/>
          </p:cNvGraphicFramePr>
          <p:nvPr>
            <p:ph idx="1"/>
            <p:extLst>
              <p:ext uri="{D42A27DB-BD31-4B8C-83A1-F6EECF244321}">
                <p14:modId xmlns:p14="http://schemas.microsoft.com/office/powerpoint/2010/main" val="3348322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58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graphicEl>
                                              <a:dgm id="{18D62CB1-148D-4CAC-BB31-84E60C5527C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graphicEl>
                                              <a:dgm id="{C578F899-8C3F-4293-BCF8-FF05C6919A9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graphicEl>
                                              <a:dgm id="{D4DE55D1-BBCC-45E0-A6F5-3E18D6F2F78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graphicEl>
                                              <a:dgm id="{3045BC46-93B2-45CE-9F83-7CCDBEDB901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graphicEl>
                                              <a:dgm id="{64B5B04A-6E5A-453F-87B4-B5B73ABDCAAB}"/>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graphicEl>
                                              <a:dgm id="{A13F0E6E-F1CB-4062-9B6F-60C739034E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19C72E-3530-F834-DF29-01FFD3084B2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A45BA58-9A27-22D3-53BB-1A7423D41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6AB68B-7EEA-83F1-86B6-C131CC9AB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5D3F76-785D-9D59-3551-E59C32C52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FDECCF-84DA-4354-A42F-B7E890A67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CC7EA8-6911-DB56-7B83-968D0952DFB6}"/>
              </a:ext>
            </a:extLst>
          </p:cNvPr>
          <p:cNvSpPr>
            <a:spLocks noGrp="1"/>
          </p:cNvSpPr>
          <p:nvPr>
            <p:ph type="title"/>
          </p:nvPr>
        </p:nvSpPr>
        <p:spPr>
          <a:xfrm>
            <a:off x="1371597" y="348865"/>
            <a:ext cx="10044023" cy="877729"/>
          </a:xfrm>
        </p:spPr>
        <p:txBody>
          <a:bodyPr anchor="ctr">
            <a:normAutofit/>
          </a:bodyPr>
          <a:lstStyle/>
          <a:p>
            <a:r>
              <a:rPr lang="en-PH" sz="4000" dirty="0">
                <a:solidFill>
                  <a:srgbClr val="FFFFFF"/>
                </a:solidFill>
              </a:rPr>
              <a:t>User Registration and Login</a:t>
            </a:r>
          </a:p>
        </p:txBody>
      </p:sp>
      <p:pic>
        <p:nvPicPr>
          <p:cNvPr id="5" name="Picture 4">
            <a:extLst>
              <a:ext uri="{FF2B5EF4-FFF2-40B4-BE49-F238E27FC236}">
                <a16:creationId xmlns:a16="http://schemas.microsoft.com/office/drawing/2014/main" id="{BC97A990-2E6A-A835-9B19-AA277FFFB621}"/>
              </a:ext>
            </a:extLst>
          </p:cNvPr>
          <p:cNvPicPr>
            <a:picLocks noChangeAspect="1"/>
          </p:cNvPicPr>
          <p:nvPr/>
        </p:nvPicPr>
        <p:blipFill>
          <a:blip r:embed="rId3"/>
          <a:srcRect t="1851"/>
          <a:stretch/>
        </p:blipFill>
        <p:spPr>
          <a:xfrm>
            <a:off x="139371" y="1575459"/>
            <a:ext cx="2464451" cy="5019675"/>
          </a:xfrm>
          <a:prstGeom prst="rect">
            <a:avLst/>
          </a:prstGeom>
        </p:spPr>
      </p:pic>
      <p:graphicFrame>
        <p:nvGraphicFramePr>
          <p:cNvPr id="6" name="Content Placeholder 7">
            <a:extLst>
              <a:ext uri="{FF2B5EF4-FFF2-40B4-BE49-F238E27FC236}">
                <a16:creationId xmlns:a16="http://schemas.microsoft.com/office/drawing/2014/main" id="{E64CC87A-61BA-7464-A53F-295E409B8880}"/>
              </a:ext>
            </a:extLst>
          </p:cNvPr>
          <p:cNvGraphicFramePr>
            <a:graphicFrameLocks noGrp="1"/>
          </p:cNvGraphicFramePr>
          <p:nvPr>
            <p:ph idx="1"/>
            <p:extLst>
              <p:ext uri="{D42A27DB-BD31-4B8C-83A1-F6EECF244321}">
                <p14:modId xmlns:p14="http://schemas.microsoft.com/office/powerpoint/2010/main" val="3505830401"/>
              </p:ext>
            </p:extLst>
          </p:nvPr>
        </p:nvGraphicFramePr>
        <p:xfrm>
          <a:off x="2631966" y="1733256"/>
          <a:ext cx="9377154" cy="2352040"/>
        </p:xfrm>
        <a:graphic>
          <a:graphicData uri="http://schemas.openxmlformats.org/drawingml/2006/table">
            <a:tbl>
              <a:tblPr firstRow="1" bandRow="1">
                <a:tableStyleId>{5C22544A-7EE6-4342-B048-85BDC9FD1C3A}</a:tableStyleId>
              </a:tblPr>
              <a:tblGrid>
                <a:gridCol w="2333257">
                  <a:extLst>
                    <a:ext uri="{9D8B030D-6E8A-4147-A177-3AD203B41FA5}">
                      <a16:colId xmlns:a16="http://schemas.microsoft.com/office/drawing/2014/main" val="998752542"/>
                    </a:ext>
                  </a:extLst>
                </a:gridCol>
                <a:gridCol w="1403109">
                  <a:extLst>
                    <a:ext uri="{9D8B030D-6E8A-4147-A177-3AD203B41FA5}">
                      <a16:colId xmlns:a16="http://schemas.microsoft.com/office/drawing/2014/main" val="3137567266"/>
                    </a:ext>
                  </a:extLst>
                </a:gridCol>
                <a:gridCol w="2503831">
                  <a:extLst>
                    <a:ext uri="{9D8B030D-6E8A-4147-A177-3AD203B41FA5}">
                      <a16:colId xmlns:a16="http://schemas.microsoft.com/office/drawing/2014/main" val="3628815830"/>
                    </a:ext>
                  </a:extLst>
                </a:gridCol>
                <a:gridCol w="2054165">
                  <a:extLst>
                    <a:ext uri="{9D8B030D-6E8A-4147-A177-3AD203B41FA5}">
                      <a16:colId xmlns:a16="http://schemas.microsoft.com/office/drawing/2014/main" val="351689879"/>
                    </a:ext>
                  </a:extLst>
                </a:gridCol>
                <a:gridCol w="1082792">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Severity</a:t>
                      </a:r>
                    </a:p>
                  </a:txBody>
                  <a:tcPr/>
                </a:tc>
                <a:extLst>
                  <a:ext uri="{0D108BD9-81ED-4DB2-BD59-A6C34878D82A}">
                    <a16:rowId xmlns:a16="http://schemas.microsoft.com/office/drawing/2014/main" val="2636206247"/>
                  </a:ext>
                </a:extLst>
              </a:tr>
              <a:tr h="370840">
                <a:tc>
                  <a:txBody>
                    <a:bodyPr/>
                    <a:lstStyle/>
                    <a:p>
                      <a:r>
                        <a:rPr lang="en-PH" sz="1400" dirty="0"/>
                        <a:t>Enter Password Shorter than 8 characters</a:t>
                      </a:r>
                    </a:p>
                  </a:txBody>
                  <a:tcPr/>
                </a:tc>
                <a:tc>
                  <a:txBody>
                    <a:bodyPr/>
                    <a:lstStyle/>
                    <a:p>
                      <a:r>
                        <a:rPr lang="en-PH" sz="1400" dirty="0"/>
                        <a:t>“Test1”</a:t>
                      </a:r>
                    </a:p>
                  </a:txBody>
                  <a:tcPr/>
                </a:tc>
                <a:tc>
                  <a:txBody>
                    <a:bodyPr/>
                    <a:lstStyle/>
                    <a:p>
                      <a:r>
                        <a:rPr lang="en-US" sz="1400" dirty="0"/>
                        <a:t>Should reject the password with an error message</a:t>
                      </a:r>
                      <a:endParaRPr lang="en-PH" sz="1400" dirty="0"/>
                    </a:p>
                  </a:txBody>
                  <a:tcPr/>
                </a:tc>
                <a:tc>
                  <a:txBody>
                    <a:bodyPr/>
                    <a:lstStyle/>
                    <a:p>
                      <a:r>
                        <a:rPr lang="en-PH" sz="1400" dirty="0"/>
                        <a:t>System allows short passwords</a:t>
                      </a:r>
                    </a:p>
                  </a:txBody>
                  <a:tcPr/>
                </a:tc>
                <a:tc>
                  <a:txBody>
                    <a:bodyPr/>
                    <a:lstStyle/>
                    <a:p>
                      <a:r>
                        <a:rPr lang="en-PH" sz="1400" dirty="0"/>
                        <a:t>❌ High</a:t>
                      </a:r>
                    </a:p>
                  </a:txBody>
                  <a:tcPr anchor="ctr"/>
                </a:tc>
                <a:extLst>
                  <a:ext uri="{0D108BD9-81ED-4DB2-BD59-A6C34878D82A}">
                    <a16:rowId xmlns:a16="http://schemas.microsoft.com/office/drawing/2014/main" val="948054139"/>
                  </a:ext>
                </a:extLst>
              </a:tr>
              <a:tr h="370840">
                <a:tc>
                  <a:txBody>
                    <a:bodyPr/>
                    <a:lstStyle/>
                    <a:p>
                      <a:r>
                        <a:rPr lang="en-US" sz="1400" dirty="0"/>
                        <a:t>User enters a password without a special character</a:t>
                      </a:r>
                      <a:endParaRPr lang="en-PH" sz="1400" dirty="0"/>
                    </a:p>
                  </a:txBody>
                  <a:tcPr/>
                </a:tc>
                <a:tc>
                  <a:txBody>
                    <a:bodyPr/>
                    <a:lstStyle/>
                    <a:p>
                      <a:r>
                        <a:rPr lang="en-PH" sz="1400" dirty="0"/>
                        <a:t>“Test1234”</a:t>
                      </a:r>
                    </a:p>
                  </a:txBody>
                  <a:tcPr/>
                </a:tc>
                <a:tc>
                  <a:txBody>
                    <a:bodyPr/>
                    <a:lstStyle/>
                    <a:p>
                      <a:r>
                        <a:rPr lang="en-US" sz="1400" dirty="0"/>
                        <a:t>Should reject the password with an error message</a:t>
                      </a:r>
                      <a:endParaRPr lang="en-PH" sz="1400" dirty="0"/>
                    </a:p>
                  </a:txBody>
                  <a:tcPr/>
                </a:tc>
                <a:tc>
                  <a:txBody>
                    <a:bodyPr/>
                    <a:lstStyle/>
                    <a:p>
                      <a:r>
                        <a:rPr lang="en-US" sz="1400" dirty="0"/>
                        <a:t>System does not enforce special character requirement</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8027112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 enters a contact number with letters or special characters</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“09123abcd!@”</a:t>
                      </a:r>
                    </a:p>
                    <a:p>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Should reject invalid input</a:t>
                      </a:r>
                      <a:endParaRPr lang="en-PH"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System allows non-numeric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400" dirty="0"/>
                        <a:t>❌ High</a:t>
                      </a:r>
                    </a:p>
                  </a:txBody>
                  <a:tcPr/>
                </a:tc>
                <a:extLst>
                  <a:ext uri="{0D108BD9-81ED-4DB2-BD59-A6C34878D82A}">
                    <a16:rowId xmlns:a16="http://schemas.microsoft.com/office/drawing/2014/main" val="3392695012"/>
                  </a:ext>
                </a:extLst>
              </a:tr>
            </a:tbl>
          </a:graphicData>
        </a:graphic>
      </p:graphicFrame>
      <p:sp>
        <p:nvSpPr>
          <p:cNvPr id="7" name="TextBox 6">
            <a:extLst>
              <a:ext uri="{FF2B5EF4-FFF2-40B4-BE49-F238E27FC236}">
                <a16:creationId xmlns:a16="http://schemas.microsoft.com/office/drawing/2014/main" id="{562DE071-059D-8741-297D-38950FA7DE75}"/>
              </a:ext>
            </a:extLst>
          </p:cNvPr>
          <p:cNvSpPr txBox="1"/>
          <p:nvPr/>
        </p:nvSpPr>
        <p:spPr>
          <a:xfrm>
            <a:off x="2631966" y="5425583"/>
            <a:ext cx="8363187" cy="1292662"/>
          </a:xfrm>
          <a:prstGeom prst="rect">
            <a:avLst/>
          </a:prstGeom>
          <a:noFill/>
        </p:spPr>
        <p:txBody>
          <a:bodyPr wrap="none" rtlCol="0">
            <a:spAutoFit/>
          </a:bodyPr>
          <a:lstStyle/>
          <a:p>
            <a:r>
              <a:rPr lang="en-PH" sz="2400" b="1" dirty="0"/>
              <a:t>Recommendation:</a:t>
            </a:r>
          </a:p>
          <a:p>
            <a:pPr marL="285750" indent="-285750">
              <a:buFont typeface="Arial" panose="020B0604020202020204" pitchFamily="34" charset="0"/>
              <a:buChar char="•"/>
            </a:pPr>
            <a:r>
              <a:rPr lang="en-US" dirty="0"/>
              <a:t>Strengthen password validation to ensure compliance with security standards.</a:t>
            </a:r>
          </a:p>
          <a:p>
            <a:pPr marL="285750" indent="-285750">
              <a:buFont typeface="Arial" panose="020B0604020202020204" pitchFamily="34" charset="0"/>
              <a:buChar char="•"/>
            </a:pPr>
            <a:r>
              <a:rPr lang="en-US" dirty="0"/>
              <a:t>Correct the contact number validation logic to only accept valid numeric inputs.</a:t>
            </a:r>
          </a:p>
          <a:p>
            <a:pPr marL="285750" indent="-285750">
              <a:buFont typeface="Arial" panose="020B0604020202020204" pitchFamily="34" charset="0"/>
              <a:buChar char="•"/>
            </a:pPr>
            <a:r>
              <a:rPr lang="en-US" dirty="0"/>
              <a:t>Perform retesting after implementing fixes to confirm proper functionality.</a:t>
            </a:r>
            <a:endParaRPr lang="en-PH" dirty="0"/>
          </a:p>
        </p:txBody>
      </p:sp>
      <p:graphicFrame>
        <p:nvGraphicFramePr>
          <p:cNvPr id="8" name="Content Placeholder 7">
            <a:extLst>
              <a:ext uri="{FF2B5EF4-FFF2-40B4-BE49-F238E27FC236}">
                <a16:creationId xmlns:a16="http://schemas.microsoft.com/office/drawing/2014/main" id="{E25DE6C8-B874-1F03-0109-BFA67F3BA866}"/>
              </a:ext>
            </a:extLst>
          </p:cNvPr>
          <p:cNvGraphicFramePr>
            <a:graphicFrameLocks/>
          </p:cNvGraphicFramePr>
          <p:nvPr>
            <p:extLst>
              <p:ext uri="{D42A27DB-BD31-4B8C-83A1-F6EECF244321}">
                <p14:modId xmlns:p14="http://schemas.microsoft.com/office/powerpoint/2010/main" val="839183662"/>
              </p:ext>
            </p:extLst>
          </p:nvPr>
        </p:nvGraphicFramePr>
        <p:xfrm>
          <a:off x="2631966" y="4384972"/>
          <a:ext cx="9377155" cy="889000"/>
        </p:xfrm>
        <a:graphic>
          <a:graphicData uri="http://schemas.openxmlformats.org/drawingml/2006/table">
            <a:tbl>
              <a:tblPr firstRow="1" bandRow="1">
                <a:tableStyleId>{5C22544A-7EE6-4342-B048-85BDC9FD1C3A}</a:tableStyleId>
              </a:tblPr>
              <a:tblGrid>
                <a:gridCol w="2380638">
                  <a:extLst>
                    <a:ext uri="{9D8B030D-6E8A-4147-A177-3AD203B41FA5}">
                      <a16:colId xmlns:a16="http://schemas.microsoft.com/office/drawing/2014/main" val="998752542"/>
                    </a:ext>
                  </a:extLst>
                </a:gridCol>
                <a:gridCol w="1392522">
                  <a:extLst>
                    <a:ext uri="{9D8B030D-6E8A-4147-A177-3AD203B41FA5}">
                      <a16:colId xmlns:a16="http://schemas.microsoft.com/office/drawing/2014/main" val="3137567266"/>
                    </a:ext>
                  </a:extLst>
                </a:gridCol>
                <a:gridCol w="2528487">
                  <a:extLst>
                    <a:ext uri="{9D8B030D-6E8A-4147-A177-3AD203B41FA5}">
                      <a16:colId xmlns:a16="http://schemas.microsoft.com/office/drawing/2014/main" val="3628815830"/>
                    </a:ext>
                  </a:extLst>
                </a:gridCol>
                <a:gridCol w="2074393">
                  <a:extLst>
                    <a:ext uri="{9D8B030D-6E8A-4147-A177-3AD203B41FA5}">
                      <a16:colId xmlns:a16="http://schemas.microsoft.com/office/drawing/2014/main" val="351689879"/>
                    </a:ext>
                  </a:extLst>
                </a:gridCol>
                <a:gridCol w="1001115">
                  <a:extLst>
                    <a:ext uri="{9D8B030D-6E8A-4147-A177-3AD203B41FA5}">
                      <a16:colId xmlns:a16="http://schemas.microsoft.com/office/drawing/2014/main" val="1020758141"/>
                    </a:ext>
                  </a:extLst>
                </a:gridCol>
              </a:tblGrid>
              <a:tr h="370840">
                <a:tc>
                  <a:txBody>
                    <a:bodyPr/>
                    <a:lstStyle/>
                    <a:p>
                      <a:r>
                        <a:rPr lang="en-PH" dirty="0"/>
                        <a:t>Test Case</a:t>
                      </a:r>
                    </a:p>
                  </a:txBody>
                  <a:tcPr/>
                </a:tc>
                <a:tc>
                  <a:txBody>
                    <a:bodyPr/>
                    <a:lstStyle/>
                    <a:p>
                      <a:r>
                        <a:rPr lang="en-PH" dirty="0"/>
                        <a:t>Input Data</a:t>
                      </a:r>
                    </a:p>
                  </a:txBody>
                  <a:tcPr/>
                </a:tc>
                <a:tc>
                  <a:txBody>
                    <a:bodyPr/>
                    <a:lstStyle/>
                    <a:p>
                      <a:r>
                        <a:rPr lang="en-PH" dirty="0"/>
                        <a:t>Expected Outcome</a:t>
                      </a:r>
                    </a:p>
                  </a:txBody>
                  <a:tcPr/>
                </a:tc>
                <a:tc>
                  <a:txBody>
                    <a:bodyPr/>
                    <a:lstStyle/>
                    <a:p>
                      <a:r>
                        <a:rPr lang="en-PH" dirty="0"/>
                        <a:t>Actual Outcome</a:t>
                      </a:r>
                    </a:p>
                  </a:txBody>
                  <a:tcPr/>
                </a:tc>
                <a:tc>
                  <a:txBody>
                    <a:bodyPr/>
                    <a:lstStyle/>
                    <a:p>
                      <a:r>
                        <a:rPr lang="en-PH" dirty="0"/>
                        <a:t>Status</a:t>
                      </a:r>
                    </a:p>
                  </a:txBody>
                  <a:tcPr/>
                </a:tc>
                <a:extLst>
                  <a:ext uri="{0D108BD9-81ED-4DB2-BD59-A6C34878D82A}">
                    <a16:rowId xmlns:a16="http://schemas.microsoft.com/office/drawing/2014/main" val="2636206247"/>
                  </a:ext>
                </a:extLst>
              </a:tr>
              <a:tr h="370840">
                <a:tc>
                  <a:txBody>
                    <a:bodyPr/>
                    <a:lstStyle/>
                    <a:p>
                      <a:r>
                        <a:rPr lang="en-US" sz="1400" dirty="0"/>
                        <a:t>Warned User when login</a:t>
                      </a:r>
                      <a:endParaRPr lang="en-PH" sz="1400" dirty="0"/>
                    </a:p>
                  </a:txBody>
                  <a:tcPr/>
                </a:tc>
                <a:tc>
                  <a:txBody>
                    <a:bodyPr/>
                    <a:lstStyle/>
                    <a:p>
                      <a:r>
                        <a:rPr lang="en-PH" sz="1400" dirty="0"/>
                        <a:t>Warned User Login </a:t>
                      </a:r>
                    </a:p>
                  </a:txBody>
                  <a:tcPr/>
                </a:tc>
                <a:tc>
                  <a:txBody>
                    <a:bodyPr/>
                    <a:lstStyle/>
                    <a:p>
                      <a:r>
                        <a:rPr lang="en-US" sz="1400" dirty="0"/>
                        <a:t>Should still be able to login and directed to dashboard</a:t>
                      </a:r>
                      <a:endParaRPr lang="en-PH" sz="1400" dirty="0"/>
                    </a:p>
                  </a:txBody>
                  <a:tcPr/>
                </a:tc>
                <a:tc>
                  <a:txBody>
                    <a:bodyPr/>
                    <a:lstStyle/>
                    <a:p>
                      <a:r>
                        <a:rPr lang="en-PH" sz="1400" dirty="0"/>
                        <a:t>Stuck in the Welcome screen</a:t>
                      </a:r>
                    </a:p>
                  </a:txBody>
                  <a:tcPr/>
                </a:tc>
                <a:tc>
                  <a:txBody>
                    <a:bodyPr/>
                    <a:lstStyle/>
                    <a:p>
                      <a:r>
                        <a:rPr lang="en-PH" sz="1400" dirty="0"/>
                        <a:t>❌ High</a:t>
                      </a:r>
                    </a:p>
                  </a:txBody>
                  <a:tcPr anchor="ctr"/>
                </a:tc>
                <a:extLst>
                  <a:ext uri="{0D108BD9-81ED-4DB2-BD59-A6C34878D82A}">
                    <a16:rowId xmlns:a16="http://schemas.microsoft.com/office/drawing/2014/main" val="948054139"/>
                  </a:ext>
                </a:extLst>
              </a:tr>
            </a:tbl>
          </a:graphicData>
        </a:graphic>
      </p:graphicFrame>
    </p:spTree>
    <p:extLst>
      <p:ext uri="{BB962C8B-B14F-4D97-AF65-F5344CB8AC3E}">
        <p14:creationId xmlns:p14="http://schemas.microsoft.com/office/powerpoint/2010/main" val="250306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5024</TotalTime>
  <Words>1570</Words>
  <Application>Microsoft Office PowerPoint</Application>
  <PresentationFormat>Widescreen</PresentationFormat>
  <Paragraphs>227</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Lost and Found Management System</vt:lpstr>
      <vt:lpstr>Purpose of Alpha Testing</vt:lpstr>
      <vt:lpstr>Scope of Alpha Testing</vt:lpstr>
      <vt:lpstr>Pre Testing Process</vt:lpstr>
      <vt:lpstr>Checklist</vt:lpstr>
      <vt:lpstr>Bug Report Document</vt:lpstr>
      <vt:lpstr>During Testing Process</vt:lpstr>
      <vt:lpstr>Post Testing Process</vt:lpstr>
      <vt:lpstr>User Registration and Login</vt:lpstr>
      <vt:lpstr>Lost Item Process</vt:lpstr>
      <vt:lpstr>Found Item Process</vt:lpstr>
      <vt:lpstr>Claiming Process</vt:lpstr>
      <vt:lpstr>Complaint Filing</vt:lpstr>
      <vt:lpstr>Chat Functionality</vt:lpstr>
      <vt:lpstr>Admin Controls</vt:lpstr>
      <vt:lpstr>Documentation</vt:lpstr>
      <vt:lpstr>Summary Performance and UX Feedback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Joean Mark Hiolin</dc:creator>
  <cp:lastModifiedBy>Joean Mark Hiolin</cp:lastModifiedBy>
  <cp:revision>13</cp:revision>
  <dcterms:created xsi:type="dcterms:W3CDTF">2025-03-28T04:20:49Z</dcterms:created>
  <dcterms:modified xsi:type="dcterms:W3CDTF">2025-05-17T01:47:13Z</dcterms:modified>
</cp:coreProperties>
</file>