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3" r:id="rId2"/>
    <p:sldId id="262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ME" id="{2EEA73B4-9088-4352-A7D7-3B52B8E23B73}">
          <p14:sldIdLst>
            <p14:sldId id="263"/>
          </p14:sldIdLst>
        </p14:section>
        <p14:section name="HOME" id="{32E09FF5-2593-49BF-B7A3-AAF6DD4F4B31}">
          <p14:sldIdLst>
            <p14:sldId id="262"/>
          </p14:sldIdLst>
        </p14:section>
        <p14:section name="TOC" id="{40A96EFE-92A4-490F-A849-B7FBA2B6EBAD}">
          <p14:sldIdLst>
            <p14:sldId id="264"/>
          </p14:sldIdLst>
        </p14:section>
        <p14:section name="CERTIFICATE" id="{CAAF277F-567D-4DBD-8F11-829E8E1A97A8}">
          <p14:sldIdLst>
            <p14:sldId id="265"/>
            <p14:sldId id="266"/>
          </p14:sldIdLst>
        </p14:section>
        <p14:section name="EDUCATION" id="{DD27CD4D-0D69-4DA9-9665-4B1F8008C0B4}">
          <p14:sldIdLst>
            <p14:sldId id="267"/>
          </p14:sldIdLst>
        </p14:section>
        <p14:section name="hobbies" id="{5AAE6F1B-8DE5-42A2-8B35-B711F0158379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748"/>
    <a:srgbClr val="4F566F"/>
    <a:srgbClr val="262A36"/>
    <a:srgbClr val="D73F3F"/>
    <a:srgbClr val="D88B3E"/>
    <a:srgbClr val="D7D03F"/>
    <a:srgbClr val="41D568"/>
    <a:srgbClr val="47CACE"/>
    <a:srgbClr val="47CFCF"/>
    <a:srgbClr val="FFB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75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8619D0F-0FBF-D41D-7481-5DCCAA315F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9607824-67A3-57E3-E7D4-BC04F42721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28FEA-F365-42B6-AE3D-CBDB7C86577C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B3D5FA1-CDEA-5718-645D-32B43C6F66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A77A6A5-AAFE-C6CB-EAA8-60FBAFD9A0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F87CB-5EFD-40CF-BF5D-9BBB5120F7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231310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CE7072B9-552E-9CAB-821D-D61C418A0493}"/>
              </a:ext>
            </a:extLst>
          </p:cNvPr>
          <p:cNvSpPr/>
          <p:nvPr userDrawn="1"/>
        </p:nvSpPr>
        <p:spPr>
          <a:xfrm>
            <a:off x="1" y="1"/>
            <a:ext cx="2743097" cy="6858000"/>
          </a:xfrm>
          <a:custGeom>
            <a:avLst/>
            <a:gdLst>
              <a:gd name="connsiteX0" fmla="*/ 0 w 2743097"/>
              <a:gd name="connsiteY0" fmla="*/ 0 h 6858000"/>
              <a:gd name="connsiteX1" fmla="*/ 2743097 w 2743097"/>
              <a:gd name="connsiteY1" fmla="*/ 0 h 6858000"/>
              <a:gd name="connsiteX2" fmla="*/ 1400947 w 2743097"/>
              <a:gd name="connsiteY2" fmla="*/ 6858000 h 6858000"/>
              <a:gd name="connsiteX3" fmla="*/ 0 w 274309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097" h="6858000">
                <a:moveTo>
                  <a:pt x="0" y="0"/>
                </a:moveTo>
                <a:lnTo>
                  <a:pt x="2743097" y="0"/>
                </a:lnTo>
                <a:lnTo>
                  <a:pt x="1400947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84000">
                <a:srgbClr val="262A36">
                  <a:alpha val="7000"/>
                </a:srgbClr>
              </a:gs>
              <a:gs pos="6000">
                <a:srgbClr val="32374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BB31E5B-1582-6C69-8945-39F6FEF4D417}"/>
              </a:ext>
            </a:extLst>
          </p:cNvPr>
          <p:cNvSpPr txBox="1"/>
          <p:nvPr userDrawn="1"/>
        </p:nvSpPr>
        <p:spPr>
          <a:xfrm>
            <a:off x="934832" y="225288"/>
            <a:ext cx="506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CHANGE LOGO N TEXT WITH YOUR UNIVERSITY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90D5617-5924-1201-14D0-3CBDDC5B15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6" t="12592" r="29063" b="16112"/>
          <a:stretch/>
        </p:blipFill>
        <p:spPr>
          <a:xfrm>
            <a:off x="408275" y="125594"/>
            <a:ext cx="511032" cy="47638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="" xmlns:a16="http://schemas.microsoft.com/office/drawing/2014/main" id="{BE2606AA-92CF-92F0-6853-E492A9EC8CE5}"/>
              </a:ext>
            </a:extLst>
          </p:cNvPr>
          <p:cNvSpPr/>
          <p:nvPr userDrawn="1"/>
        </p:nvSpPr>
        <p:spPr>
          <a:xfrm>
            <a:off x="10365345" y="188836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8A393D1-82E1-9156-6C73-3868C0AEC201}"/>
              </a:ext>
            </a:extLst>
          </p:cNvPr>
          <p:cNvGrpSpPr/>
          <p:nvPr userDrawn="1"/>
        </p:nvGrpSpPr>
        <p:grpSpPr>
          <a:xfrm>
            <a:off x="6235762" y="719790"/>
            <a:ext cx="160578" cy="154466"/>
            <a:chOff x="6235762" y="719790"/>
            <a:chExt cx="160578" cy="154466"/>
          </a:xfrm>
        </p:grpSpPr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06E13F2C-203B-8605-EC31-0E8F7723A7A3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1A572D95-EC1D-067B-BDD5-53732B0BB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Isosceles Triangle 7">
            <a:extLst>
              <a:ext uri="{FF2B5EF4-FFF2-40B4-BE49-F238E27FC236}">
                <a16:creationId xmlns="" xmlns:a16="http://schemas.microsoft.com/office/drawing/2014/main" id="{D278E8EC-9A3A-AC6C-63CD-61BFB61B8298}"/>
              </a:ext>
            </a:extLst>
          </p:cNvPr>
          <p:cNvSpPr/>
          <p:nvPr userDrawn="1"/>
        </p:nvSpPr>
        <p:spPr>
          <a:xfrm rot="2151559">
            <a:off x="7395821" y="5984447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43317BB9-9C8F-0E74-4254-B9EC8DDC0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6638" r="67570" b="56982"/>
          <a:stretch/>
        </p:blipFill>
        <p:spPr>
          <a:xfrm flipH="1">
            <a:off x="-1" y="3222757"/>
            <a:ext cx="3240741" cy="36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355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IMIN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D01CE7A-8FF2-71C2-65A8-C13E4D162259}"/>
              </a:ext>
            </a:extLst>
          </p:cNvPr>
          <p:cNvSpPr txBox="1"/>
          <p:nvPr userDrawn="1"/>
        </p:nvSpPr>
        <p:spPr>
          <a:xfrm>
            <a:off x="475711" y="2105561"/>
            <a:ext cx="11240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PRELIMINARY</a:t>
            </a:r>
            <a:endParaRPr lang="en-ID" sz="138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83FEBB8-B26A-8D7D-EEF7-09BD714B4E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6" t="12592" r="29063" b="16112"/>
          <a:stretch/>
        </p:blipFill>
        <p:spPr>
          <a:xfrm>
            <a:off x="408275" y="125594"/>
            <a:ext cx="511032" cy="4763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2B1FB81-4E72-C853-66B1-DD0B8E82108D}"/>
              </a:ext>
            </a:extLst>
          </p:cNvPr>
          <p:cNvSpPr txBox="1"/>
          <p:nvPr userDrawn="1"/>
        </p:nvSpPr>
        <p:spPr>
          <a:xfrm>
            <a:off x="934832" y="225288"/>
            <a:ext cx="506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CHANGE LOGO N TEXT WITH YOUR UNIVERSITY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A5F5DF26-AE06-7CE4-7C89-76E74BF66CF9}"/>
              </a:ext>
            </a:extLst>
          </p:cNvPr>
          <p:cNvSpPr/>
          <p:nvPr userDrawn="1"/>
        </p:nvSpPr>
        <p:spPr>
          <a:xfrm>
            <a:off x="10365345" y="188836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27329879-B6C0-5D30-4A51-1D451472A3DC}"/>
              </a:ext>
            </a:extLst>
          </p:cNvPr>
          <p:cNvGrpSpPr/>
          <p:nvPr userDrawn="1"/>
        </p:nvGrpSpPr>
        <p:grpSpPr>
          <a:xfrm>
            <a:off x="6235762" y="719790"/>
            <a:ext cx="160578" cy="154466"/>
            <a:chOff x="6235762" y="719790"/>
            <a:chExt cx="160578" cy="15446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D25BEF3B-37D9-76F5-3137-EFD107C5A77C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E0BDA3C9-892B-B437-0167-54EF8E6AA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3F777457-105B-B491-2A63-01DA6CF1767A}"/>
              </a:ext>
            </a:extLst>
          </p:cNvPr>
          <p:cNvGrpSpPr/>
          <p:nvPr userDrawn="1"/>
        </p:nvGrpSpPr>
        <p:grpSpPr>
          <a:xfrm>
            <a:off x="4568991" y="5358967"/>
            <a:ext cx="160578" cy="154466"/>
            <a:chOff x="6235762" y="719790"/>
            <a:chExt cx="160578" cy="15446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2A9B9867-629D-79C7-21B2-83485248D17E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E5BD2B55-F790-A23D-528C-8EB2975EC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3C2CDCC4-D9C1-3D17-D61F-51EA6700AE52}"/>
              </a:ext>
            </a:extLst>
          </p:cNvPr>
          <p:cNvSpPr/>
          <p:nvPr userDrawn="1"/>
        </p:nvSpPr>
        <p:spPr>
          <a:xfrm>
            <a:off x="2023975" y="4719539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3" name="Graphic 22">
            <a:extLst>
              <a:ext uri="{FF2B5EF4-FFF2-40B4-BE49-F238E27FC236}">
                <a16:creationId xmlns="" xmlns:a16="http://schemas.microsoft.com/office/drawing/2014/main" id="{C446C6CA-00CA-E55D-B47A-68DA3BB337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="" xmlns:a16="http://schemas.microsoft.com/office/drawing/2014/main" id="{BA958420-5144-731B-E121-9C412CDD5E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6638" r="65821" b="52372"/>
          <a:stretch/>
        </p:blipFill>
        <p:spPr>
          <a:xfrm>
            <a:off x="941696" y="4731980"/>
            <a:ext cx="1772828" cy="2126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533AFBE-EB34-DCFD-3A89-F9234A8F8E88}"/>
              </a:ext>
            </a:extLst>
          </p:cNvPr>
          <p:cNvSpPr txBox="1"/>
          <p:nvPr userDrawn="1"/>
        </p:nvSpPr>
        <p:spPr>
          <a:xfrm>
            <a:off x="9965575" y="225288"/>
            <a:ext cx="2021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ADDITIONAL TEXT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984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DENTIFICATION OF 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ABE20FB-3544-C128-E38C-2876462517DC}"/>
              </a:ext>
            </a:extLst>
          </p:cNvPr>
          <p:cNvSpPr txBox="1"/>
          <p:nvPr userDrawn="1"/>
        </p:nvSpPr>
        <p:spPr>
          <a:xfrm>
            <a:off x="475715" y="1613119"/>
            <a:ext cx="1124057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IDENTIFICATION</a:t>
            </a:r>
          </a:p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OF PROBLEM</a:t>
            </a:r>
            <a:endParaRPr lang="en-ID" sz="115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1BDFC40-06CC-626F-56CA-35CF0C72B6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6" t="12592" r="29063" b="16112"/>
          <a:stretch/>
        </p:blipFill>
        <p:spPr>
          <a:xfrm>
            <a:off x="408275" y="125594"/>
            <a:ext cx="511032" cy="476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76FF2B0-4944-7C8A-509B-456188A13EC9}"/>
              </a:ext>
            </a:extLst>
          </p:cNvPr>
          <p:cNvSpPr txBox="1"/>
          <p:nvPr userDrawn="1"/>
        </p:nvSpPr>
        <p:spPr>
          <a:xfrm>
            <a:off x="934832" y="225288"/>
            <a:ext cx="506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CHANGE LOGO N TEXT WITH YOUR UNIVERSITY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C2C8DD9E-AFE7-74B1-5767-7E19C69B6049}"/>
              </a:ext>
            </a:extLst>
          </p:cNvPr>
          <p:cNvSpPr/>
          <p:nvPr userDrawn="1"/>
        </p:nvSpPr>
        <p:spPr>
          <a:xfrm>
            <a:off x="11716475" y="1792834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294E3194-A5BB-265D-429A-DA0367D6288D}"/>
              </a:ext>
            </a:extLst>
          </p:cNvPr>
          <p:cNvGrpSpPr/>
          <p:nvPr userDrawn="1"/>
        </p:nvGrpSpPr>
        <p:grpSpPr>
          <a:xfrm>
            <a:off x="6288610" y="4471862"/>
            <a:ext cx="160578" cy="154466"/>
            <a:chOff x="6235762" y="719790"/>
            <a:chExt cx="160578" cy="15446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2855A3CB-2807-FB53-2452-6FC463CCD7D3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27FEB3A3-241A-6845-D5D6-F93FE1D76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0DF3BB01-C84B-C995-D9FA-C9E8F99DBA88}"/>
              </a:ext>
            </a:extLst>
          </p:cNvPr>
          <p:cNvSpPr/>
          <p:nvPr userDrawn="1"/>
        </p:nvSpPr>
        <p:spPr>
          <a:xfrm>
            <a:off x="2023975" y="497884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EB68EF2D-91CE-3105-BAC2-27CBC47B24A9}"/>
              </a:ext>
            </a:extLst>
          </p:cNvPr>
          <p:cNvSpPr/>
          <p:nvPr userDrawn="1"/>
        </p:nvSpPr>
        <p:spPr>
          <a:xfrm rot="2151559">
            <a:off x="8390905" y="59575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" name="Graphic 20">
            <a:extLst>
              <a:ext uri="{FF2B5EF4-FFF2-40B4-BE49-F238E27FC236}">
                <a16:creationId xmlns="" xmlns:a16="http://schemas.microsoft.com/office/drawing/2014/main" id="{957C2ADB-96E3-1338-658B-3DD7078874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51D79BD-8183-84C5-FCFD-08931487DCCB}"/>
              </a:ext>
            </a:extLst>
          </p:cNvPr>
          <p:cNvSpPr txBox="1"/>
          <p:nvPr userDrawn="1"/>
        </p:nvSpPr>
        <p:spPr>
          <a:xfrm>
            <a:off x="9965575" y="225288"/>
            <a:ext cx="2021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ADDITIONAL TEXT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6214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EC96DF3-B250-ED0E-E10E-8BC39CCDD880}"/>
              </a:ext>
            </a:extLst>
          </p:cNvPr>
          <p:cNvSpPr txBox="1"/>
          <p:nvPr userDrawn="1"/>
        </p:nvSpPr>
        <p:spPr>
          <a:xfrm>
            <a:off x="2170893" y="1613119"/>
            <a:ext cx="7850227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PROBLEM</a:t>
            </a:r>
          </a:p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STATEMENT</a:t>
            </a:r>
            <a:endParaRPr lang="en-ID" sz="115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E9D3674-28CE-2F92-D454-C681C893D5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6" t="12592" r="29063" b="16112"/>
          <a:stretch/>
        </p:blipFill>
        <p:spPr>
          <a:xfrm>
            <a:off x="408275" y="125594"/>
            <a:ext cx="511032" cy="4763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42F7BCE-3E65-C453-6060-EA04B05D11AE}"/>
              </a:ext>
            </a:extLst>
          </p:cNvPr>
          <p:cNvSpPr txBox="1"/>
          <p:nvPr userDrawn="1"/>
        </p:nvSpPr>
        <p:spPr>
          <a:xfrm>
            <a:off x="934832" y="225288"/>
            <a:ext cx="506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CHANGE LOGO N TEXT WITH YOUR UNIVERSITY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017ADC79-1D52-1F7F-3AE1-759A17406885}"/>
              </a:ext>
            </a:extLst>
          </p:cNvPr>
          <p:cNvSpPr/>
          <p:nvPr userDrawn="1"/>
        </p:nvSpPr>
        <p:spPr>
          <a:xfrm>
            <a:off x="11716475" y="1792834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9363F00-7FA9-C2B4-AC5E-721549B56E68}"/>
              </a:ext>
            </a:extLst>
          </p:cNvPr>
          <p:cNvSpPr/>
          <p:nvPr userDrawn="1"/>
        </p:nvSpPr>
        <p:spPr>
          <a:xfrm>
            <a:off x="2023975" y="497884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Isosceles Triangle 22">
            <a:extLst>
              <a:ext uri="{FF2B5EF4-FFF2-40B4-BE49-F238E27FC236}">
                <a16:creationId xmlns="" xmlns:a16="http://schemas.microsoft.com/office/drawing/2014/main" id="{6DFCB326-72F4-6CE9-1F78-155880AB7D08}"/>
              </a:ext>
            </a:extLst>
          </p:cNvPr>
          <p:cNvSpPr/>
          <p:nvPr userDrawn="1"/>
        </p:nvSpPr>
        <p:spPr>
          <a:xfrm rot="2151559">
            <a:off x="8390905" y="59575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4" name="Graphic 23">
            <a:extLst>
              <a:ext uri="{FF2B5EF4-FFF2-40B4-BE49-F238E27FC236}">
                <a16:creationId xmlns="" xmlns:a16="http://schemas.microsoft.com/office/drawing/2014/main" id="{5C27A865-1D99-309C-CA3A-B4AEAFFEAA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789FA3D-6E2E-D048-0E8F-3C0789D9336A}"/>
              </a:ext>
            </a:extLst>
          </p:cNvPr>
          <p:cNvSpPr txBox="1"/>
          <p:nvPr userDrawn="1"/>
        </p:nvSpPr>
        <p:spPr>
          <a:xfrm>
            <a:off x="9965575" y="225288"/>
            <a:ext cx="2021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ADDITIONAL TEXT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36423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SC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0DD36F0-A662-6BEB-9063-76D7378B8AF7}"/>
              </a:ext>
            </a:extLst>
          </p:cNvPr>
          <p:cNvSpPr txBox="1"/>
          <p:nvPr userDrawn="1"/>
        </p:nvSpPr>
        <p:spPr>
          <a:xfrm>
            <a:off x="2743967" y="1613119"/>
            <a:ext cx="670407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PROBLEM</a:t>
            </a:r>
          </a:p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SCOPE</a:t>
            </a:r>
            <a:endParaRPr lang="en-ID" sz="115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6A80596-9893-D4A8-C690-148FF92E1E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6" t="12592" r="29063" b="16112"/>
          <a:stretch/>
        </p:blipFill>
        <p:spPr>
          <a:xfrm>
            <a:off x="408275" y="125594"/>
            <a:ext cx="511032" cy="4763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870751F-2350-C79C-3CD2-5152BD72FE54}"/>
              </a:ext>
            </a:extLst>
          </p:cNvPr>
          <p:cNvSpPr txBox="1"/>
          <p:nvPr userDrawn="1"/>
        </p:nvSpPr>
        <p:spPr>
          <a:xfrm>
            <a:off x="934832" y="225288"/>
            <a:ext cx="506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CHANGE LOGO N TEXT WITH YOUR UNIVERSITY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2CCE407C-BC51-05B0-FB58-A2E733EECCEB}"/>
              </a:ext>
            </a:extLst>
          </p:cNvPr>
          <p:cNvSpPr/>
          <p:nvPr userDrawn="1"/>
        </p:nvSpPr>
        <p:spPr>
          <a:xfrm>
            <a:off x="7677875" y="4269334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E014123-D8B4-7029-8EF2-2B38277C18D9}"/>
              </a:ext>
            </a:extLst>
          </p:cNvPr>
          <p:cNvSpPr/>
          <p:nvPr userDrawn="1"/>
        </p:nvSpPr>
        <p:spPr>
          <a:xfrm>
            <a:off x="2036675" y="411524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D750BAEE-62A5-30D4-A0DF-289CFAD2999F}"/>
              </a:ext>
            </a:extLst>
          </p:cNvPr>
          <p:cNvSpPr/>
          <p:nvPr userDrawn="1"/>
        </p:nvSpPr>
        <p:spPr>
          <a:xfrm rot="2151559">
            <a:off x="8390905" y="59575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9C0397F0-61B7-6DA0-6262-D00B31D9CC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="" xmlns:a16="http://schemas.microsoft.com/office/drawing/2014/main" id="{FD805A1E-27CD-D612-8CA1-5F089812890B}"/>
              </a:ext>
            </a:extLst>
          </p:cNvPr>
          <p:cNvSpPr/>
          <p:nvPr userDrawn="1"/>
        </p:nvSpPr>
        <p:spPr>
          <a:xfrm rot="2151559">
            <a:off x="6574805" y="9537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5B2F5016-0F0F-D55D-41AB-80C8615B1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6638" r="65821" b="52372"/>
          <a:stretch/>
        </p:blipFill>
        <p:spPr>
          <a:xfrm flipH="1">
            <a:off x="0" y="4315702"/>
            <a:ext cx="2119951" cy="2542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13ED818-8C5F-7AF8-F06F-E44595C046EB}"/>
              </a:ext>
            </a:extLst>
          </p:cNvPr>
          <p:cNvSpPr txBox="1"/>
          <p:nvPr userDrawn="1"/>
        </p:nvSpPr>
        <p:spPr>
          <a:xfrm>
            <a:off x="9965575" y="225288"/>
            <a:ext cx="2021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ADDITIONAL TEXT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874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249D948-357C-125A-E95D-6EBEEAF98FAB}"/>
              </a:ext>
            </a:extLst>
          </p:cNvPr>
          <p:cNvSpPr txBox="1"/>
          <p:nvPr userDrawn="1"/>
        </p:nvSpPr>
        <p:spPr>
          <a:xfrm>
            <a:off x="2376079" y="1613119"/>
            <a:ext cx="7439857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RESEARCH</a:t>
            </a:r>
          </a:p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PURPOSES</a:t>
            </a:r>
            <a:endParaRPr lang="en-ID" sz="115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8F4EEF9-D4C4-ABAE-38BE-C06BE8DC6D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6" t="12592" r="29063" b="16112"/>
          <a:stretch/>
        </p:blipFill>
        <p:spPr>
          <a:xfrm>
            <a:off x="408275" y="125594"/>
            <a:ext cx="511032" cy="476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A8E11B-9484-7D85-5B49-2A842C3D8C18}"/>
              </a:ext>
            </a:extLst>
          </p:cNvPr>
          <p:cNvSpPr txBox="1"/>
          <p:nvPr userDrawn="1"/>
        </p:nvSpPr>
        <p:spPr>
          <a:xfrm>
            <a:off x="934832" y="225288"/>
            <a:ext cx="506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CHANGE LOGO N TEXT WITH YOUR UNIVERSITY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EEE4D5B6-0882-4F86-DC66-BE1201190A7C}"/>
              </a:ext>
            </a:extLst>
          </p:cNvPr>
          <p:cNvSpPr/>
          <p:nvPr userDrawn="1"/>
        </p:nvSpPr>
        <p:spPr>
          <a:xfrm>
            <a:off x="663791" y="1351322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E7D35594-FC12-9E10-E820-8FCC78F1ABFA}"/>
              </a:ext>
            </a:extLst>
          </p:cNvPr>
          <p:cNvSpPr/>
          <p:nvPr userDrawn="1"/>
        </p:nvSpPr>
        <p:spPr>
          <a:xfrm>
            <a:off x="11368934" y="3967330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Isosceles Triangle 12">
            <a:extLst>
              <a:ext uri="{FF2B5EF4-FFF2-40B4-BE49-F238E27FC236}">
                <a16:creationId xmlns="" xmlns:a16="http://schemas.microsoft.com/office/drawing/2014/main" id="{EB371FFA-F7A4-8A65-F2B1-65B68D4B69FE}"/>
              </a:ext>
            </a:extLst>
          </p:cNvPr>
          <p:cNvSpPr/>
          <p:nvPr userDrawn="1"/>
        </p:nvSpPr>
        <p:spPr>
          <a:xfrm rot="2151559">
            <a:off x="7395821" y="5984447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4521CDDC-37D9-3982-05E1-9A221FE613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="" xmlns:a16="http://schemas.microsoft.com/office/drawing/2014/main" id="{3D5ED59E-709B-EE7A-2B2E-FB9B1AD78742}"/>
              </a:ext>
            </a:extLst>
          </p:cNvPr>
          <p:cNvSpPr/>
          <p:nvPr userDrawn="1"/>
        </p:nvSpPr>
        <p:spPr>
          <a:xfrm rot="2151559">
            <a:off x="10087873" y="1014461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6" name="Graphic 15">
            <a:extLst>
              <a:ext uri="{FF2B5EF4-FFF2-40B4-BE49-F238E27FC236}">
                <a16:creationId xmlns="" xmlns:a16="http://schemas.microsoft.com/office/drawing/2014/main" id="{9A6215DB-DAF8-595F-1733-140629855B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6638" r="65821" b="52372"/>
          <a:stretch/>
        </p:blipFill>
        <p:spPr>
          <a:xfrm flipH="1">
            <a:off x="0" y="4315702"/>
            <a:ext cx="2119951" cy="25422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8FE59EA-7151-A26D-F612-01CE28CF3BC4}"/>
              </a:ext>
            </a:extLst>
          </p:cNvPr>
          <p:cNvSpPr txBox="1"/>
          <p:nvPr userDrawn="1"/>
        </p:nvSpPr>
        <p:spPr>
          <a:xfrm>
            <a:off x="9965575" y="225288"/>
            <a:ext cx="2021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ADDITIONAL TEXT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8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50B59550-1741-71ED-E59F-D0DD20999882}"/>
              </a:ext>
            </a:extLst>
          </p:cNvPr>
          <p:cNvSpPr/>
          <p:nvPr userDrawn="1"/>
        </p:nvSpPr>
        <p:spPr>
          <a:xfrm>
            <a:off x="1" y="1"/>
            <a:ext cx="2743097" cy="6858000"/>
          </a:xfrm>
          <a:custGeom>
            <a:avLst/>
            <a:gdLst>
              <a:gd name="connsiteX0" fmla="*/ 0 w 2743097"/>
              <a:gd name="connsiteY0" fmla="*/ 0 h 6858000"/>
              <a:gd name="connsiteX1" fmla="*/ 2743097 w 2743097"/>
              <a:gd name="connsiteY1" fmla="*/ 0 h 6858000"/>
              <a:gd name="connsiteX2" fmla="*/ 1400947 w 2743097"/>
              <a:gd name="connsiteY2" fmla="*/ 6858000 h 6858000"/>
              <a:gd name="connsiteX3" fmla="*/ 0 w 274309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097" h="6858000">
                <a:moveTo>
                  <a:pt x="0" y="0"/>
                </a:moveTo>
                <a:lnTo>
                  <a:pt x="2743097" y="0"/>
                </a:lnTo>
                <a:lnTo>
                  <a:pt x="1400947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84000">
                <a:srgbClr val="262A36">
                  <a:alpha val="7000"/>
                </a:srgbClr>
              </a:gs>
              <a:gs pos="6000">
                <a:srgbClr val="32374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EA905448-E02A-3B27-1A0B-1F723FA82414}"/>
              </a:ext>
            </a:extLst>
          </p:cNvPr>
          <p:cNvSpPr/>
          <p:nvPr userDrawn="1"/>
        </p:nvSpPr>
        <p:spPr>
          <a:xfrm>
            <a:off x="10365345" y="188836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5E5A7B7-C5FF-D840-BD7F-B81ED87E27D1}"/>
              </a:ext>
            </a:extLst>
          </p:cNvPr>
          <p:cNvGrpSpPr/>
          <p:nvPr userDrawn="1"/>
        </p:nvGrpSpPr>
        <p:grpSpPr>
          <a:xfrm>
            <a:off x="6235762" y="719790"/>
            <a:ext cx="160578" cy="154466"/>
            <a:chOff x="6235762" y="719790"/>
            <a:chExt cx="160578" cy="154466"/>
          </a:xfrm>
        </p:grpSpPr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BAA21429-E388-9AF5-B61A-DD949C50D9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A4FC4B6D-B556-E7C2-42EC-B76150180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Isosceles Triangle 10">
            <a:extLst>
              <a:ext uri="{FF2B5EF4-FFF2-40B4-BE49-F238E27FC236}">
                <a16:creationId xmlns="" xmlns:a16="http://schemas.microsoft.com/office/drawing/2014/main" id="{8835A403-5AD2-63A7-7CD1-ADB250F72804}"/>
              </a:ext>
            </a:extLst>
          </p:cNvPr>
          <p:cNvSpPr/>
          <p:nvPr userDrawn="1"/>
        </p:nvSpPr>
        <p:spPr>
          <a:xfrm rot="2151559">
            <a:off x="7395821" y="5984447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E005EA0-8B5E-AB56-75D8-4942D039E5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6638" r="67570" b="56982"/>
          <a:stretch/>
        </p:blipFill>
        <p:spPr>
          <a:xfrm flipH="1">
            <a:off x="-1" y="3222757"/>
            <a:ext cx="3240741" cy="36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98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262A36"/>
            </a:gs>
            <a:gs pos="35000">
              <a:srgbClr val="323748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4A8CC4F-1A93-9B6D-DD14-E97362B4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053F6B-0363-F2EC-3848-E0F711F8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54C130-6293-335B-64B6-FCA023FC9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434BC-AFEE-4244-A438-51A26202987C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60D7FA-A9C2-0AF4-930B-DBBA3434B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6DB8E2-4F35-33AE-364E-594F86D6B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7142-0A8C-4689-8EAE-A90B2B4D51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384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3" Type="http://schemas.openxmlformats.org/officeDocument/2006/relationships/slide" Target="slide3.xml"/><Relationship Id="rId7" Type="http://schemas.openxmlformats.org/officeDocument/2006/relationships/image" Target="../media/image7.svg"/><Relationship Id="rId12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slide" Target="slide3.xml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slide" Target="slide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21" Type="http://schemas.openxmlformats.org/officeDocument/2006/relationships/image" Target="../media/image5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2" Type="http://schemas.openxmlformats.org/officeDocument/2006/relationships/slide" Target="slide4.xml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1.xml"/><Relationship Id="rId24" Type="http://schemas.openxmlformats.org/officeDocument/2006/relationships/image" Target="../media/image9.svg"/><Relationship Id="rId5" Type="http://schemas.openxmlformats.org/officeDocument/2006/relationships/slide" Target="slide6.xml"/><Relationship Id="rId23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3.png"/><Relationship Id="rId22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image" Target="../media/image1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slide" Target="slide5.xml"/><Relationship Id="rId17" Type="http://schemas.openxmlformats.org/officeDocument/2006/relationships/image" Target="../media/image18.jpg"/><Relationship Id="rId2" Type="http://schemas.openxmlformats.org/officeDocument/2006/relationships/image" Target="../media/image11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5.png"/><Relationship Id="rId19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slide" Target="slide3.xml"/><Relationship Id="rId17" Type="http://schemas.openxmlformats.org/officeDocument/2006/relationships/image" Target="../media/image21.jpeg"/><Relationship Id="rId2" Type="http://schemas.openxmlformats.org/officeDocument/2006/relationships/image" Target="../media/image11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5.png"/><Relationship Id="rId19" Type="http://schemas.openxmlformats.org/officeDocument/2006/relationships/image" Target="../media/image23.jpe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slide" Target="slide3.xml"/><Relationship Id="rId17" Type="http://schemas.openxmlformats.org/officeDocument/2006/relationships/image" Target="../media/image24.jpg"/><Relationship Id="rId2" Type="http://schemas.openxmlformats.org/officeDocument/2006/relationships/image" Target="../media/image11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15.svg"/><Relationship Id="rId7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5" Type="http://schemas.openxmlformats.org/officeDocument/2006/relationships/image" Target="../media/image17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rgbClr val="262A36"/>
            </a:gs>
            <a:gs pos="35000">
              <a:srgbClr val="323748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297C81-A646-58F8-FDE3-7EFCCA630DE9}"/>
              </a:ext>
            </a:extLst>
          </p:cNvPr>
          <p:cNvSpPr txBox="1"/>
          <p:nvPr/>
        </p:nvSpPr>
        <p:spPr>
          <a:xfrm>
            <a:off x="8470635" y="242606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ABOUT ME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="" xmlns:a16="http://schemas.microsoft.com/office/drawing/2014/main" id="{BD6E7349-24E7-63A5-826C-C4B5C7998001}"/>
              </a:ext>
            </a:extLst>
          </p:cNvPr>
          <p:cNvSpPr txBox="1"/>
          <p:nvPr/>
        </p:nvSpPr>
        <p:spPr>
          <a:xfrm>
            <a:off x="9592687" y="242606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HOME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="" xmlns:a16="http://schemas.microsoft.com/office/drawing/2014/main" id="{58B266A1-E87A-AA01-9C2B-53F9B1D08863}"/>
              </a:ext>
            </a:extLst>
          </p:cNvPr>
          <p:cNvSpPr txBox="1"/>
          <p:nvPr/>
        </p:nvSpPr>
        <p:spPr>
          <a:xfrm>
            <a:off x="10410169" y="242606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CONTENT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BAD12C36-A14C-57CD-FCB9-0DA0AC1ABEA7}"/>
              </a:ext>
            </a:extLst>
          </p:cNvPr>
          <p:cNvCxnSpPr>
            <a:cxnSpLocks/>
          </p:cNvCxnSpPr>
          <p:nvPr/>
        </p:nvCxnSpPr>
        <p:spPr>
          <a:xfrm>
            <a:off x="8559229" y="519605"/>
            <a:ext cx="445285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1CEB5872-38B6-99CE-331E-06B1028C8536}"/>
              </a:ext>
            </a:extLst>
          </p:cNvPr>
          <p:cNvGrpSpPr/>
          <p:nvPr/>
        </p:nvGrpSpPr>
        <p:grpSpPr>
          <a:xfrm>
            <a:off x="12337600" y="2257473"/>
            <a:ext cx="5257998" cy="3381736"/>
            <a:chOff x="4558355" y="2257473"/>
            <a:chExt cx="5257998" cy="3381736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2BA092AA-D429-33C1-46EB-ADC15679E4D8}"/>
                </a:ext>
              </a:extLst>
            </p:cNvPr>
            <p:cNvSpPr txBox="1"/>
            <p:nvPr/>
          </p:nvSpPr>
          <p:spPr>
            <a:xfrm>
              <a:off x="4558355" y="2257473"/>
              <a:ext cx="2435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HI, MY NAME IS</a:t>
              </a:r>
              <a:endParaRPr lang="en-ID" sz="2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B699B14-E99F-9F92-C7F4-B6EDC13505D4}"/>
                </a:ext>
              </a:extLst>
            </p:cNvPr>
            <p:cNvSpPr txBox="1"/>
            <p:nvPr/>
          </p:nvSpPr>
          <p:spPr>
            <a:xfrm>
              <a:off x="4558355" y="2666129"/>
              <a:ext cx="448392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JHON DOE</a:t>
              </a:r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5CD33C6C-B816-5FC2-A17B-CB9142220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355" y="3655409"/>
              <a:ext cx="1537645" cy="578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90599C6E-DEE8-573C-6627-773FAF76AD41}"/>
                </a:ext>
              </a:extLst>
            </p:cNvPr>
            <p:cNvSpPr txBox="1"/>
            <p:nvPr/>
          </p:nvSpPr>
          <p:spPr>
            <a:xfrm>
              <a:off x="4558355" y="3892590"/>
              <a:ext cx="525799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Lorem ipsum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dolor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sit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amet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consectetur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adipiscing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elit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sed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do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eiusmod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tempor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incididunt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labore et dolore magna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aliqua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 Ut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enim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ad minim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veniam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quis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nostrud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exercitation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ullamco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laboris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nisi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aliquip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ex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ea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commodo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consequat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  <a:endParaRPr lang="en-ID" sz="12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EEDEBD7-E42C-EC8F-3042-A07C6E69889E}"/>
                </a:ext>
              </a:extLst>
            </p:cNvPr>
            <p:cNvCxnSpPr>
              <a:cxnSpLocks/>
            </p:cNvCxnSpPr>
            <p:nvPr/>
          </p:nvCxnSpPr>
          <p:spPr>
            <a:xfrm>
              <a:off x="4558355" y="4808678"/>
              <a:ext cx="28240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 descr="Employee badge">
              <a:extLst>
                <a:ext uri="{FF2B5EF4-FFF2-40B4-BE49-F238E27FC236}">
                  <a16:creationId xmlns="" xmlns:a16="http://schemas.microsoft.com/office/drawing/2014/main" id="{2C09F212-48F7-7FB6-5F4A-89097CBBC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19409" y="5080824"/>
              <a:ext cx="558385" cy="558385"/>
            </a:xfrm>
            <a:prstGeom prst="rect">
              <a:avLst/>
            </a:prstGeom>
          </p:spPr>
        </p:pic>
        <p:pic>
          <p:nvPicPr>
            <p:cNvPr id="15" name="Graphic 14" descr="Graduation cap">
              <a:extLst>
                <a:ext uri="{FF2B5EF4-FFF2-40B4-BE49-F238E27FC236}">
                  <a16:creationId xmlns="" xmlns:a16="http://schemas.microsoft.com/office/drawing/2014/main" id="{64244BED-4756-D16E-3D03-0C51B4D8E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08161" y="5080824"/>
              <a:ext cx="558385" cy="55838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5475234A-2C95-7790-25FD-845342736885}"/>
                </a:ext>
              </a:extLst>
            </p:cNvPr>
            <p:cNvSpPr txBox="1"/>
            <p:nvPr/>
          </p:nvSpPr>
          <p:spPr>
            <a:xfrm>
              <a:off x="5284951" y="5221516"/>
              <a:ext cx="137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STUDENT ID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E5AD9FAB-1112-4769-E3F0-FDA6559D5608}"/>
                </a:ext>
              </a:extLst>
            </p:cNvPr>
            <p:cNvSpPr txBox="1"/>
            <p:nvPr/>
          </p:nvSpPr>
          <p:spPr>
            <a:xfrm>
              <a:off x="7540762" y="5221515"/>
              <a:ext cx="1087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FACULTY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2CDC257-3CCC-6783-F3F8-C63AE1893EB7}"/>
              </a:ext>
            </a:extLst>
          </p:cNvPr>
          <p:cNvSpPr txBox="1"/>
          <p:nvPr/>
        </p:nvSpPr>
        <p:spPr>
          <a:xfrm>
            <a:off x="3567590" y="964149"/>
            <a:ext cx="72779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Hello</a:t>
            </a:r>
            <a:r>
              <a:rPr lang="en-US" sz="4000" b="1" spc="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, My Name Is</a:t>
            </a:r>
          </a:p>
          <a:p>
            <a:r>
              <a:rPr lang="en-US" sz="4000" b="1" spc="6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Billy </a:t>
            </a:r>
            <a:r>
              <a:rPr lang="en-US" sz="4000" b="1" spc="600" dirty="0" err="1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Shultan</a:t>
            </a:r>
            <a:r>
              <a:rPr lang="en-US" sz="4000" b="1" spc="6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 Al </a:t>
            </a:r>
            <a:r>
              <a:rPr lang="en-US" sz="4000" b="1" spc="600" dirty="0" err="1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Hadiy</a:t>
            </a:r>
            <a:endParaRPr lang="en-ID" sz="4000" b="1" spc="600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2CDC257-3CCC-6783-F3F8-C63AE1893EB7}"/>
              </a:ext>
            </a:extLst>
          </p:cNvPr>
          <p:cNvSpPr txBox="1"/>
          <p:nvPr/>
        </p:nvSpPr>
        <p:spPr>
          <a:xfrm>
            <a:off x="3529004" y="2476065"/>
            <a:ext cx="84313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spc="600" dirty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Student of the final semester of S1-Electrical Engineering at </a:t>
            </a:r>
            <a:r>
              <a:rPr lang="en-US" sz="1600" b="1" spc="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Mercu</a:t>
            </a:r>
            <a:r>
              <a:rPr lang="en-US" sz="1600" b="1" spc="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1600" b="1" spc="6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Buana</a:t>
            </a:r>
            <a:r>
              <a:rPr lang="en-US" sz="1600" b="1" spc="600" dirty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 University. Active intra-campus and </a:t>
            </a:r>
            <a:r>
              <a:rPr lang="en-US" sz="1600" b="1" spc="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extra-campus </a:t>
            </a:r>
            <a:r>
              <a:rPr lang="en-US" sz="1600" b="1" spc="600" dirty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organizations. Motivated to develop skills and skills especially in electrical engineering and have excellent time management and communication to work in teams and individuals.</a:t>
            </a:r>
            <a:endParaRPr lang="en-ID" sz="1600" b="1" spc="600" dirty="0">
              <a:solidFill>
                <a:schemeClr val="accent4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F0D49811-64CC-3E1F-97C8-222D228F3122}"/>
              </a:ext>
            </a:extLst>
          </p:cNvPr>
          <p:cNvCxnSpPr>
            <a:cxnSpLocks/>
          </p:cNvCxnSpPr>
          <p:nvPr/>
        </p:nvCxnSpPr>
        <p:spPr>
          <a:xfrm flipV="1">
            <a:off x="3689486" y="2337568"/>
            <a:ext cx="7019140" cy="168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2CDC257-3CCC-6783-F3F8-C63AE1893EB7}"/>
              </a:ext>
            </a:extLst>
          </p:cNvPr>
          <p:cNvSpPr txBox="1"/>
          <p:nvPr/>
        </p:nvSpPr>
        <p:spPr>
          <a:xfrm>
            <a:off x="3529004" y="4473722"/>
            <a:ext cx="1739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spc="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Contact Me:</a:t>
            </a:r>
            <a:endParaRPr lang="en-ID" sz="1100" b="1" spc="600" dirty="0">
              <a:solidFill>
                <a:schemeClr val="accent1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04" y="4820721"/>
            <a:ext cx="374649" cy="37464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2CDC257-3CCC-6783-F3F8-C63AE1893EB7}"/>
              </a:ext>
            </a:extLst>
          </p:cNvPr>
          <p:cNvSpPr txBox="1"/>
          <p:nvPr/>
        </p:nvSpPr>
        <p:spPr>
          <a:xfrm>
            <a:off x="3903653" y="4875854"/>
            <a:ext cx="2969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spc="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(+62) 857 1161 6091</a:t>
            </a:r>
            <a:endParaRPr lang="en-ID" sz="1100" b="1" spc="600" dirty="0">
              <a:solidFill>
                <a:schemeClr val="accent4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04" y="5312381"/>
            <a:ext cx="213247" cy="1600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2CDC257-3CCC-6783-F3F8-C63AE1893EB7}"/>
              </a:ext>
            </a:extLst>
          </p:cNvPr>
          <p:cNvSpPr txBox="1"/>
          <p:nvPr/>
        </p:nvSpPr>
        <p:spPr>
          <a:xfrm>
            <a:off x="3930157" y="5276152"/>
            <a:ext cx="3992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spc="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billyshultan00@gmail.com</a:t>
            </a:r>
            <a:endParaRPr lang="en-ID" sz="1100" b="1" spc="600" dirty="0">
              <a:solidFill>
                <a:schemeClr val="accent4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2CDC257-3CCC-6783-F3F8-C63AE1893EB7}"/>
              </a:ext>
            </a:extLst>
          </p:cNvPr>
          <p:cNvSpPr txBox="1"/>
          <p:nvPr/>
        </p:nvSpPr>
        <p:spPr>
          <a:xfrm>
            <a:off x="3930157" y="5634079"/>
            <a:ext cx="6500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spc="600" dirty="0">
                <a:solidFill>
                  <a:schemeClr val="accent4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https://www.linkedin.com/in/billyshultan/</a:t>
            </a:r>
            <a:endParaRPr lang="en-ID" sz="1100" b="1" spc="600" dirty="0">
              <a:solidFill>
                <a:schemeClr val="accent4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94" y="5644751"/>
            <a:ext cx="240265" cy="240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32" b="9144"/>
          <a:stretch/>
        </p:blipFill>
        <p:spPr>
          <a:xfrm>
            <a:off x="214414" y="1831836"/>
            <a:ext cx="3194950" cy="401709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3727321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7000">
              <a:srgbClr val="262A36"/>
            </a:gs>
            <a:gs pos="35000">
              <a:srgbClr val="323748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B6962D6-84DB-29B6-ABB4-D645DF9B66C3}"/>
              </a:ext>
            </a:extLst>
          </p:cNvPr>
          <p:cNvGrpSpPr/>
          <p:nvPr/>
        </p:nvGrpSpPr>
        <p:grpSpPr>
          <a:xfrm>
            <a:off x="-2148327" y="2786447"/>
            <a:ext cx="2042950" cy="2129172"/>
            <a:chOff x="486596" y="3429000"/>
            <a:chExt cx="2042950" cy="2129172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91D06A5A-0A7E-0F6F-874E-D416A093DF48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10" name="Graphic 9" descr="Atom">
              <a:extLst>
                <a:ext uri="{FF2B5EF4-FFF2-40B4-BE49-F238E27FC236}">
                  <a16:creationId xmlns="" xmlns:a16="http://schemas.microsoft.com/office/drawing/2014/main" id="{7D4F44DA-6B9F-8840-0A08-FA596A3A5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6A91B8E4-0A8B-16C2-5B9B-255953507456}"/>
                </a:ext>
              </a:extLst>
            </p:cNvPr>
            <p:cNvSpPr txBox="1"/>
            <p:nvPr/>
          </p:nvSpPr>
          <p:spPr>
            <a:xfrm>
              <a:off x="999961" y="4349968"/>
              <a:ext cx="1489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PRELIMINARY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EC84D537-DB28-DA5D-1964-61F5BAA619EB}"/>
                </a:ext>
              </a:extLst>
            </p:cNvPr>
            <p:cNvSpPr txBox="1"/>
            <p:nvPr/>
          </p:nvSpPr>
          <p:spPr>
            <a:xfrm>
              <a:off x="486596" y="4654948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EA028527-8E89-F6A2-8DFD-1FCECD88D228}"/>
                </a:ext>
              </a:extLst>
            </p:cNvPr>
            <p:cNvCxnSpPr/>
            <p:nvPr/>
          </p:nvCxnSpPr>
          <p:spPr>
            <a:xfrm>
              <a:off x="994231" y="4610068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08DE2077-C9DC-66D1-D4DC-24239744939C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429D245C-E8F6-5748-394D-7ECEB056EEF0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73B4DE8A-1E5C-BE31-CCD1-59C22907AE11}"/>
              </a:ext>
            </a:extLst>
          </p:cNvPr>
          <p:cNvGrpSpPr/>
          <p:nvPr/>
        </p:nvGrpSpPr>
        <p:grpSpPr>
          <a:xfrm>
            <a:off x="-2152873" y="2786447"/>
            <a:ext cx="2042950" cy="2129172"/>
            <a:chOff x="2780082" y="3429000"/>
            <a:chExt cx="2042950" cy="2129172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6509219C-CA17-2CF6-0829-F3B11EE0BC00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33" name="Graphic 32" descr="Maze">
              <a:extLst>
                <a:ext uri="{FF2B5EF4-FFF2-40B4-BE49-F238E27FC236}">
                  <a16:creationId xmlns="" xmlns:a16="http://schemas.microsoft.com/office/drawing/2014/main" id="{AED067A1-2AAA-66FC-7A09-A72410A74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8863" y="3673059"/>
              <a:ext cx="658352" cy="65835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1367592E-8839-279D-362F-07C27CBDAB40}"/>
                </a:ext>
              </a:extLst>
            </p:cNvPr>
            <p:cNvSpPr txBox="1"/>
            <p:nvPr/>
          </p:nvSpPr>
          <p:spPr>
            <a:xfrm>
              <a:off x="2998430" y="4297962"/>
              <a:ext cx="17845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IDENTIFICATION</a:t>
              </a:r>
            </a:p>
            <a:p>
              <a:pPr algn="r"/>
              <a:r>
                <a:rPr lang="en-US" sz="1100" b="1" spc="300" dirty="0">
                  <a:solidFill>
                    <a:srgbClr val="41D568"/>
                  </a:solidFill>
                  <a:latin typeface="Century Gothic" panose="020B0502020202020204" pitchFamily="34" charset="0"/>
                </a:rPr>
                <a:t>OF PROBLEM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977BF186-FAA1-D60A-EB4C-F1413D981C65}"/>
                </a:ext>
              </a:extLst>
            </p:cNvPr>
            <p:cNvSpPr txBox="1"/>
            <p:nvPr/>
          </p:nvSpPr>
          <p:spPr>
            <a:xfrm>
              <a:off x="2780082" y="4758954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FBA75FC7-304E-938A-C4FE-22D8D7B653E9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4ACC0C92-C716-C792-12D6-9A937A7762A2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1D560D2B-C327-E591-4718-44BBD45FE5FB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98682389-7E8B-ED6C-9C64-2684E0F2DE5A}"/>
              </a:ext>
            </a:extLst>
          </p:cNvPr>
          <p:cNvGrpSpPr/>
          <p:nvPr/>
        </p:nvGrpSpPr>
        <p:grpSpPr>
          <a:xfrm>
            <a:off x="-2157418" y="2786447"/>
            <a:ext cx="2044865" cy="2129172"/>
            <a:chOff x="5073568" y="3429000"/>
            <a:chExt cx="2044865" cy="2129172"/>
          </a:xfrm>
        </p:grpSpPr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EA120C79-FC4D-104F-226F-08E749682584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139E7F45-9AE7-C8E8-0146-B8F013561A97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FBECE0B5-B90C-7FAC-40B9-0FD5E53DB1E7}"/>
                </a:ext>
              </a:extLst>
            </p:cNvPr>
            <p:cNvSpPr txBox="1"/>
            <p:nvPr/>
          </p:nvSpPr>
          <p:spPr>
            <a:xfrm>
              <a:off x="5813269" y="4283187"/>
              <a:ext cx="12650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7D03F"/>
                  </a:solidFill>
                  <a:latin typeface="Century Gothic" panose="020B0502020202020204" pitchFamily="34" charset="0"/>
                </a:rPr>
                <a:t>STATEMENT</a:t>
              </a:r>
              <a:endParaRPr lang="en-ID" sz="1100" b="1" spc="300" dirty="0">
                <a:solidFill>
                  <a:srgbClr val="D7D0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B25D2F21-9EF0-A3BB-D2C7-7B57518A79C6}"/>
                </a:ext>
              </a:extLst>
            </p:cNvPr>
            <p:cNvSpPr txBox="1"/>
            <p:nvPr/>
          </p:nvSpPr>
          <p:spPr>
            <a:xfrm>
              <a:off x="5075484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C79EFB50-D854-5542-D9CB-CE5538EE0749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Graphic 44" descr="Fingerprint">
              <a:extLst>
                <a:ext uri="{FF2B5EF4-FFF2-40B4-BE49-F238E27FC236}">
                  <a16:creationId xmlns="" xmlns:a16="http://schemas.microsoft.com/office/drawing/2014/main" id="{DC324B11-A5CD-0129-D7FB-07F8FD436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0951BA7D-C12C-1274-9816-5454448646CC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F6BE1DFB-7A41-CFFC-7C00-8BF51836557E}"/>
              </a:ext>
            </a:extLst>
          </p:cNvPr>
          <p:cNvGrpSpPr/>
          <p:nvPr/>
        </p:nvGrpSpPr>
        <p:grpSpPr>
          <a:xfrm>
            <a:off x="-2148024" y="2786447"/>
            <a:ext cx="2042949" cy="2129172"/>
            <a:chOff x="7368969" y="3429000"/>
            <a:chExt cx="2042949" cy="2129172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C4D11360-DCB0-C250-8232-4FD62F78F67B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2DDF11FE-C401-80F7-095F-47AA15EEB1C5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A768CB93-E9BB-B7C5-8BDE-8320839D3EFA}"/>
                </a:ext>
              </a:extLst>
            </p:cNvPr>
            <p:cNvSpPr txBox="1"/>
            <p:nvPr/>
          </p:nvSpPr>
          <p:spPr>
            <a:xfrm>
              <a:off x="8294305" y="4283187"/>
              <a:ext cx="1077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88B3E"/>
                  </a:solidFill>
                  <a:latin typeface="Century Gothic" panose="020B0502020202020204" pitchFamily="34" charset="0"/>
                </a:rPr>
                <a:t>SCOPE</a:t>
              </a:r>
              <a:endParaRPr lang="en-ID" sz="1100" b="1" spc="300" dirty="0">
                <a:solidFill>
                  <a:srgbClr val="D88B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45D63A03-7ED5-5832-FA9B-0D135E7C6E54}"/>
                </a:ext>
              </a:extLst>
            </p:cNvPr>
            <p:cNvSpPr txBox="1"/>
            <p:nvPr/>
          </p:nvSpPr>
          <p:spPr>
            <a:xfrm>
              <a:off x="7368969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6E476FFA-8B20-D9A6-B35D-3838BA5E3D03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Graphic 21" descr="Bullseye">
              <a:extLst>
                <a:ext uri="{FF2B5EF4-FFF2-40B4-BE49-F238E27FC236}">
                  <a16:creationId xmlns="" xmlns:a16="http://schemas.microsoft.com/office/drawing/2014/main" id="{7C8F0B00-BC65-932C-25F9-2B81F81A3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DC21E813-BDF9-1D19-DA7A-A61C8696A269}"/>
              </a:ext>
            </a:extLst>
          </p:cNvPr>
          <p:cNvGrpSpPr/>
          <p:nvPr/>
        </p:nvGrpSpPr>
        <p:grpSpPr>
          <a:xfrm>
            <a:off x="-2152575" y="2786447"/>
            <a:ext cx="2042949" cy="2129172"/>
            <a:chOff x="9662455" y="3429000"/>
            <a:chExt cx="2042949" cy="2129172"/>
          </a:xfrm>
        </p:grpSpPr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E3DCD2CF-49AF-E0C8-7463-0106A4B8775D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60BEB62F-0CE8-B775-3027-A0822AB27E59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95BDDA3C-EA5C-54B4-DE7C-0821D98AB6DD}"/>
                </a:ext>
              </a:extLst>
            </p:cNvPr>
            <p:cNvSpPr txBox="1"/>
            <p:nvPr/>
          </p:nvSpPr>
          <p:spPr>
            <a:xfrm>
              <a:off x="10477121" y="4283187"/>
              <a:ext cx="11882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RESEARCH</a:t>
              </a:r>
            </a:p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PURPOSES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C1A4CEB-DC3C-4901-A1AC-F9E8D15C1C4B}"/>
                </a:ext>
              </a:extLst>
            </p:cNvPr>
            <p:cNvSpPr txBox="1"/>
            <p:nvPr/>
          </p:nvSpPr>
          <p:spPr>
            <a:xfrm>
              <a:off x="9662455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84480AC0-39AF-E336-1534-94615F330848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Splash">
              <a:extLst>
                <a:ext uri="{FF2B5EF4-FFF2-40B4-BE49-F238E27FC236}">
                  <a16:creationId xmlns="" xmlns:a16="http://schemas.microsoft.com/office/drawing/2014/main" id="{90AB06D7-4B93-7BC0-5D1B-47517988C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36135A51-3F72-001E-2BF0-06C2A70B9F80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7" name="TextBox 46">
            <a:hlinkClick r:id="rId12" action="ppaction://hlinksldjump"/>
            <a:extLst>
              <a:ext uri="{FF2B5EF4-FFF2-40B4-BE49-F238E27FC236}">
                <a16:creationId xmlns="" xmlns:a16="http://schemas.microsoft.com/office/drawing/2014/main" id="{CB8B993E-98B5-2F8C-FCBB-D0F959F0F955}"/>
              </a:ext>
            </a:extLst>
          </p:cNvPr>
          <p:cNvSpPr txBox="1"/>
          <p:nvPr/>
        </p:nvSpPr>
        <p:spPr>
          <a:xfrm>
            <a:off x="8463433" y="242606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ABOUT ME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88F3784-2E6A-3354-4FF2-C55902649AE5}"/>
              </a:ext>
            </a:extLst>
          </p:cNvPr>
          <p:cNvSpPr txBox="1"/>
          <p:nvPr/>
        </p:nvSpPr>
        <p:spPr>
          <a:xfrm>
            <a:off x="9589086" y="240514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HOME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TextBox 48">
            <a:hlinkClick r:id="rId13" action="ppaction://hlinksldjump"/>
            <a:extLst>
              <a:ext uri="{FF2B5EF4-FFF2-40B4-BE49-F238E27FC236}">
                <a16:creationId xmlns="" xmlns:a16="http://schemas.microsoft.com/office/drawing/2014/main" id="{6788AC76-7F3F-47AC-2EAA-6203F4D42381}"/>
              </a:ext>
            </a:extLst>
          </p:cNvPr>
          <p:cNvSpPr txBox="1"/>
          <p:nvPr/>
        </p:nvSpPr>
        <p:spPr>
          <a:xfrm>
            <a:off x="10410169" y="242606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CONTENT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15B855E0-05D6-B68F-4155-33FB45B1E59B}"/>
              </a:ext>
            </a:extLst>
          </p:cNvPr>
          <p:cNvCxnSpPr>
            <a:cxnSpLocks/>
          </p:cNvCxnSpPr>
          <p:nvPr/>
        </p:nvCxnSpPr>
        <p:spPr>
          <a:xfrm>
            <a:off x="9672762" y="519605"/>
            <a:ext cx="445285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03EE6FD0-05AD-7E81-A2D6-643375E05CDE}"/>
              </a:ext>
            </a:extLst>
          </p:cNvPr>
          <p:cNvGrpSpPr/>
          <p:nvPr/>
        </p:nvGrpSpPr>
        <p:grpSpPr>
          <a:xfrm>
            <a:off x="3203997" y="876150"/>
            <a:ext cx="5752403" cy="3295631"/>
            <a:chOff x="3203999" y="573139"/>
            <a:chExt cx="5752403" cy="3295631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D420E762-BB3C-5CB1-F751-1B1694EE0735}"/>
                </a:ext>
              </a:extLst>
            </p:cNvPr>
            <p:cNvSpPr txBox="1"/>
            <p:nvPr/>
          </p:nvSpPr>
          <p:spPr>
            <a:xfrm>
              <a:off x="3728434" y="573139"/>
              <a:ext cx="470353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Century Gothic" panose="020B0502020202020204" pitchFamily="34" charset="0"/>
                </a:rPr>
                <a:t>WELLCOME</a:t>
              </a:r>
              <a:endParaRPr lang="en-ID" sz="6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F0D49811-64CC-3E1F-97C8-222D228F3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2258" y="2201014"/>
              <a:ext cx="4642435" cy="219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95AB41DA-AF1E-3BDD-7818-11AF4FA5A909}"/>
                </a:ext>
              </a:extLst>
            </p:cNvPr>
            <p:cNvSpPr txBox="1"/>
            <p:nvPr/>
          </p:nvSpPr>
          <p:spPr>
            <a:xfrm>
              <a:off x="3203999" y="2397570"/>
              <a:ext cx="5752403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D" sz="1400" b="1" dirty="0" err="1" smtClean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Teruslah</a:t>
              </a:r>
              <a:r>
                <a:rPr lang="en-ID" sz="1400" b="1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bergerak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hingga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kelelahan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itu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lelah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 smtClean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mengikutimu</a:t>
              </a:r>
              <a:r>
                <a:rPr lang="en-ID" sz="1400" b="1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</a:p>
            <a:p>
              <a:pPr algn="ctr"/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T</a:t>
              </a:r>
              <a:r>
                <a:rPr lang="en-ID" sz="1400" b="1" dirty="0" err="1" smtClean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eruslah</a:t>
              </a:r>
              <a:r>
                <a:rPr lang="en-ID" sz="1400" b="1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berlari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hingga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kebosanan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itu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bosan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 smtClean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mengejarmu</a:t>
              </a:r>
              <a:r>
                <a:rPr lang="en-ID" sz="1400" b="1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</a:p>
            <a:p>
              <a:pPr algn="ctr"/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T</a:t>
              </a:r>
              <a:r>
                <a:rPr lang="en-ID" sz="1400" b="1" dirty="0" err="1" smtClean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eruslah</a:t>
              </a:r>
              <a:r>
                <a:rPr lang="en-ID" sz="1400" b="1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berjalan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hingga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keletihan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itu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letih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 smtClean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bersamamu</a:t>
              </a:r>
              <a:r>
                <a:rPr lang="en-ID" sz="1400" b="1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</a:p>
            <a:p>
              <a:pPr algn="ctr"/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T</a:t>
              </a:r>
              <a:r>
                <a:rPr lang="en-ID" sz="1400" b="1" dirty="0" err="1" smtClean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eruslah</a:t>
              </a:r>
              <a:r>
                <a:rPr lang="en-ID" sz="1400" b="1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bertahan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hingga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kefuturan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itu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futur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 smtClean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menyertaimu</a:t>
              </a:r>
              <a:r>
                <a:rPr lang="en-ID" sz="1400" b="1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</a:p>
            <a:p>
              <a:pPr algn="ctr"/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T</a:t>
              </a:r>
              <a:r>
                <a:rPr lang="en-ID" sz="1400" b="1" dirty="0" err="1" smtClean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eruslah</a:t>
              </a:r>
              <a:r>
                <a:rPr lang="en-ID" sz="1400" b="1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berjaga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hingga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kelesuan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itu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lesu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menemanimu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44C8C09C-AAC9-DD43-6185-CDE8E979D4B8}"/>
                </a:ext>
              </a:extLst>
            </p:cNvPr>
            <p:cNvCxnSpPr>
              <a:cxnSpLocks/>
            </p:cNvCxnSpPr>
            <p:nvPr/>
          </p:nvCxnSpPr>
          <p:spPr>
            <a:xfrm>
              <a:off x="4621435" y="3868770"/>
              <a:ext cx="28240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D420E762-BB3C-5CB1-F751-1B1694EE0735}"/>
              </a:ext>
            </a:extLst>
          </p:cNvPr>
          <p:cNvSpPr txBox="1"/>
          <p:nvPr/>
        </p:nvSpPr>
        <p:spPr>
          <a:xfrm>
            <a:off x="3009487" y="4586567"/>
            <a:ext cx="61414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TO MY PROFILE</a:t>
            </a:r>
            <a:endParaRPr lang="en-ID" sz="6600" b="1" dirty="0">
              <a:solidFill>
                <a:schemeClr val="accent5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Snip Single Corner Rectangle 51"/>
          <p:cNvSpPr/>
          <p:nvPr/>
        </p:nvSpPr>
        <p:spPr>
          <a:xfrm>
            <a:off x="-145452" y="-11859"/>
            <a:ext cx="6112478" cy="678959"/>
          </a:xfrm>
          <a:prstGeom prst="snip1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75990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="" xmlns:a16="http://schemas.microsoft.com/office/drawing/2014/main" id="{15898016-D8A8-B5F6-14DF-322CB4500944}"/>
              </a:ext>
            </a:extLst>
          </p:cNvPr>
          <p:cNvGrpSpPr/>
          <p:nvPr/>
        </p:nvGrpSpPr>
        <p:grpSpPr>
          <a:xfrm>
            <a:off x="1242672" y="2405447"/>
            <a:ext cx="2042949" cy="2129172"/>
            <a:chOff x="486597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50" name="Freeform: Shape 49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1F1529DC-81D6-A1C4-17A5-4EDDFB7C4036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pic>
          <p:nvPicPr>
            <p:cNvPr id="30" name="Graphic 29" descr="Atom">
              <a:extLst>
                <a:ext uri="{FF2B5EF4-FFF2-40B4-BE49-F238E27FC236}">
                  <a16:creationId xmlns="" xmlns:a16="http://schemas.microsoft.com/office/drawing/2014/main" id="{663AE606-48BD-AC81-91C0-C558C411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F44E047C-E51B-634A-1CDA-919808BFAC23}"/>
                </a:ext>
              </a:extLst>
            </p:cNvPr>
            <p:cNvSpPr txBox="1"/>
            <p:nvPr/>
          </p:nvSpPr>
          <p:spPr>
            <a:xfrm>
              <a:off x="534887" y="4727282"/>
              <a:ext cx="1946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spc="300" dirty="0" smtClean="0">
                  <a:solidFill>
                    <a:srgbClr val="47CACE"/>
                  </a:solidFill>
                  <a:latin typeface="Century Gothic" panose="020B0502020202020204" pitchFamily="34" charset="0"/>
                </a:rPr>
                <a:t>CERTIFICATES</a:t>
              </a:r>
              <a:endParaRPr lang="en-ID" sz="16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FD8A9BA2-17AB-414D-4B1E-D14730806A16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77EFCAF3-72C3-AE66-C77F-A5659BD6FA21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="" xmlns:a16="http://schemas.microsoft.com/office/drawing/2014/main" id="{984C373A-0B82-18AA-9CE3-A611203D9F6D}"/>
              </a:ext>
            </a:extLst>
          </p:cNvPr>
          <p:cNvGrpSpPr/>
          <p:nvPr/>
        </p:nvGrpSpPr>
        <p:grpSpPr>
          <a:xfrm>
            <a:off x="4999956" y="2405447"/>
            <a:ext cx="2042949" cy="2129172"/>
            <a:chOff x="2780083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99" name="Freeform: Shape 98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227668DA-7334-0F0B-B756-FEE16444E05A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32" name="Graphic 31" descr="Maze">
              <a:extLst>
                <a:ext uri="{FF2B5EF4-FFF2-40B4-BE49-F238E27FC236}">
                  <a16:creationId xmlns="" xmlns:a16="http://schemas.microsoft.com/office/drawing/2014/main" id="{2112EDD9-A6CD-B509-0D15-73EEC0F58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8863" y="3673059"/>
              <a:ext cx="658352" cy="658352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75AC55D3-026A-C137-4C7A-5EFF5885D34E}"/>
                </a:ext>
              </a:extLst>
            </p:cNvPr>
            <p:cNvSpPr txBox="1"/>
            <p:nvPr/>
          </p:nvSpPr>
          <p:spPr>
            <a:xfrm>
              <a:off x="2958493" y="4704323"/>
              <a:ext cx="16962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spc="300" dirty="0" smtClean="0">
                  <a:solidFill>
                    <a:srgbClr val="41D568"/>
                  </a:solidFill>
                  <a:latin typeface="Century Gothic" panose="020B0502020202020204" pitchFamily="34" charset="0"/>
                </a:rPr>
                <a:t>EDUCATION</a:t>
              </a:r>
              <a:endParaRPr lang="en-ID" sz="16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="" xmlns:a16="http://schemas.microsoft.com/office/drawing/2014/main" id="{CA0C19F0-850E-EC39-B7FF-66DD9A33F8DB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5" name="Oval 124">
              <a:extLst>
                <a:ext uri="{FF2B5EF4-FFF2-40B4-BE49-F238E27FC236}">
                  <a16:creationId xmlns="" xmlns:a16="http://schemas.microsoft.com/office/drawing/2014/main" id="{9B4896C1-72C5-4FC0-FE9C-225739EE2D43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="" xmlns:a16="http://schemas.microsoft.com/office/drawing/2014/main" id="{00494C39-E42C-2F67-ABAC-DCED15C4A2D7}"/>
              </a:ext>
            </a:extLst>
          </p:cNvPr>
          <p:cNvGrpSpPr/>
          <p:nvPr/>
        </p:nvGrpSpPr>
        <p:grpSpPr>
          <a:xfrm>
            <a:off x="8757241" y="2405447"/>
            <a:ext cx="2042949" cy="2129172"/>
            <a:chOff x="5073568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100" name="Freeform: Shape 99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02AE391B-8D4E-1011-9ABC-F445F3979157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47BACDB8-5E94-35E2-594E-F46257A4F5BD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1A553454-599E-91D8-867B-6C3C2CB703BA}"/>
                </a:ext>
              </a:extLst>
            </p:cNvPr>
            <p:cNvSpPr txBox="1"/>
            <p:nvPr/>
          </p:nvSpPr>
          <p:spPr>
            <a:xfrm>
              <a:off x="5456886" y="4727282"/>
              <a:ext cx="1276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spc="300" dirty="0" smtClean="0">
                  <a:solidFill>
                    <a:srgbClr val="D7D03F"/>
                  </a:solidFill>
                  <a:latin typeface="Century Gothic" panose="020B0502020202020204" pitchFamily="34" charset="0"/>
                </a:rPr>
                <a:t>HOBBIES</a:t>
              </a:r>
              <a:endParaRPr lang="en-ID" sz="1600" b="1" spc="300" dirty="0">
                <a:solidFill>
                  <a:srgbClr val="D7D03F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28" name="Graphic 27" descr="Fingerprint">
              <a:extLst>
                <a:ext uri="{FF2B5EF4-FFF2-40B4-BE49-F238E27FC236}">
                  <a16:creationId xmlns="" xmlns:a16="http://schemas.microsoft.com/office/drawing/2014/main" id="{0A39B4B1-9CB9-158E-A17C-B11624C4D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126" name="Oval 125">
              <a:extLst>
                <a:ext uri="{FF2B5EF4-FFF2-40B4-BE49-F238E27FC236}">
                  <a16:creationId xmlns="" xmlns:a16="http://schemas.microsoft.com/office/drawing/2014/main" id="{B097D80A-1CDD-5EEE-A71B-66D917C60959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3" name="TextBox 132">
            <a:hlinkClick r:id="rId11" action="ppaction://hlinksldjump"/>
            <a:extLst>
              <a:ext uri="{FF2B5EF4-FFF2-40B4-BE49-F238E27FC236}">
                <a16:creationId xmlns="" xmlns:a16="http://schemas.microsoft.com/office/drawing/2014/main" id="{17787DAA-0F37-D100-6375-711222AF08BC}"/>
              </a:ext>
            </a:extLst>
          </p:cNvPr>
          <p:cNvSpPr txBox="1"/>
          <p:nvPr/>
        </p:nvSpPr>
        <p:spPr>
          <a:xfrm>
            <a:off x="8470635" y="242605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ABOUT ME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4" name="TextBox 133">
            <a:hlinkClick r:id="rId12" action="ppaction://hlinksldjump"/>
            <a:extLst>
              <a:ext uri="{FF2B5EF4-FFF2-40B4-BE49-F238E27FC236}">
                <a16:creationId xmlns="" xmlns:a16="http://schemas.microsoft.com/office/drawing/2014/main" id="{CFCDC108-9531-1EC8-24D9-2DC674E3DC6E}"/>
              </a:ext>
            </a:extLst>
          </p:cNvPr>
          <p:cNvSpPr txBox="1"/>
          <p:nvPr/>
        </p:nvSpPr>
        <p:spPr>
          <a:xfrm>
            <a:off x="9592687" y="242605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HOME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CAE7CD5E-4B7D-31BC-1A2C-DB881BE62A65}"/>
              </a:ext>
            </a:extLst>
          </p:cNvPr>
          <p:cNvSpPr txBox="1"/>
          <p:nvPr/>
        </p:nvSpPr>
        <p:spPr>
          <a:xfrm>
            <a:off x="10410169" y="242606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CONTENT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="" xmlns:a16="http://schemas.microsoft.com/office/drawing/2014/main" id="{8BC266D9-D7BA-02F9-E265-0F1FC87E293D}"/>
              </a:ext>
            </a:extLst>
          </p:cNvPr>
          <p:cNvCxnSpPr>
            <a:cxnSpLocks/>
          </p:cNvCxnSpPr>
          <p:nvPr/>
        </p:nvCxnSpPr>
        <p:spPr>
          <a:xfrm>
            <a:off x="10523129" y="519605"/>
            <a:ext cx="445285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94B75317-729E-E9C9-41A4-25C42BA5E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 l="47794" t="9856" r="28517" b="36317"/>
          <a:stretch/>
        </p:blipFill>
        <p:spPr>
          <a:xfrm>
            <a:off x="-3480184" y="717997"/>
            <a:ext cx="4053385" cy="614000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7AF1661-2DE8-E44D-02C5-A9F8C5112A7A}"/>
              </a:ext>
            </a:extLst>
          </p:cNvPr>
          <p:cNvGrpSpPr/>
          <p:nvPr/>
        </p:nvGrpSpPr>
        <p:grpSpPr>
          <a:xfrm>
            <a:off x="12337600" y="2257473"/>
            <a:ext cx="5257998" cy="3381736"/>
            <a:chOff x="4558355" y="2257473"/>
            <a:chExt cx="5257998" cy="3381736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6E9A3419-A1D6-7747-301E-9A0B85A42AC9}"/>
                </a:ext>
              </a:extLst>
            </p:cNvPr>
            <p:cNvSpPr txBox="1"/>
            <p:nvPr/>
          </p:nvSpPr>
          <p:spPr>
            <a:xfrm>
              <a:off x="4558355" y="2257473"/>
              <a:ext cx="2435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HI, MY NAME IS</a:t>
              </a:r>
              <a:endParaRPr lang="en-ID" sz="2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D7B57FEF-5446-A13A-DDC2-B16383B9C35D}"/>
                </a:ext>
              </a:extLst>
            </p:cNvPr>
            <p:cNvSpPr txBox="1"/>
            <p:nvPr/>
          </p:nvSpPr>
          <p:spPr>
            <a:xfrm>
              <a:off x="4558355" y="2666129"/>
              <a:ext cx="448392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JHON DOE</a:t>
              </a:r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0903BA5F-D841-3E0D-FF9E-3F34F2738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355" y="3655409"/>
              <a:ext cx="1537645" cy="578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901AE2D7-136A-C43A-2187-029E6CADB1B0}"/>
                </a:ext>
              </a:extLst>
            </p:cNvPr>
            <p:cNvSpPr txBox="1"/>
            <p:nvPr/>
          </p:nvSpPr>
          <p:spPr>
            <a:xfrm>
              <a:off x="4558355" y="3892590"/>
              <a:ext cx="525799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Lorem ipsum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dolor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sit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amet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consectetur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adipiscing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elit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sed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do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eiusmod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tempor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incididunt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labore et dolore magna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aliqua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 Ut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enim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ad minim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veniam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quis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nostrud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exercitation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ullamco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laboris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nisi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aliquip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ex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ea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commodo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consequat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  <a:endParaRPr lang="en-ID" sz="12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90C6637D-3A1E-4780-5DEE-9041897ADE94}"/>
                </a:ext>
              </a:extLst>
            </p:cNvPr>
            <p:cNvCxnSpPr>
              <a:cxnSpLocks/>
            </p:cNvCxnSpPr>
            <p:nvPr/>
          </p:nvCxnSpPr>
          <p:spPr>
            <a:xfrm>
              <a:off x="4558355" y="4808678"/>
              <a:ext cx="28240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phic 8" descr="Employee badge">
              <a:extLst>
                <a:ext uri="{FF2B5EF4-FFF2-40B4-BE49-F238E27FC236}">
                  <a16:creationId xmlns="" xmlns:a16="http://schemas.microsoft.com/office/drawing/2014/main" id="{48201F8F-56D4-35F8-3986-CA7BDD066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19409" y="5080824"/>
              <a:ext cx="558385" cy="558385"/>
            </a:xfrm>
            <a:prstGeom prst="rect">
              <a:avLst/>
            </a:prstGeom>
          </p:spPr>
        </p:pic>
        <p:pic>
          <p:nvPicPr>
            <p:cNvPr id="10" name="Graphic 9" descr="Graduation cap">
              <a:extLst>
                <a:ext uri="{FF2B5EF4-FFF2-40B4-BE49-F238E27FC236}">
                  <a16:creationId xmlns="" xmlns:a16="http://schemas.microsoft.com/office/drawing/2014/main" id="{79C11ED9-5653-5415-C061-7E3496339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908161" y="5080824"/>
              <a:ext cx="558385" cy="55838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96DF49C0-5CB3-8EC9-6415-34979A1EB520}"/>
                </a:ext>
              </a:extLst>
            </p:cNvPr>
            <p:cNvSpPr txBox="1"/>
            <p:nvPr/>
          </p:nvSpPr>
          <p:spPr>
            <a:xfrm>
              <a:off x="5284951" y="5221516"/>
              <a:ext cx="137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STUDENT ID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EDD0415-6710-3E2B-097E-E1A47091745E}"/>
                </a:ext>
              </a:extLst>
            </p:cNvPr>
            <p:cNvSpPr txBox="1"/>
            <p:nvPr/>
          </p:nvSpPr>
          <p:spPr>
            <a:xfrm>
              <a:off x="7540762" y="5221515"/>
              <a:ext cx="1087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FACULTY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8" name="Snip Single Corner Rectangle 57"/>
          <p:cNvSpPr/>
          <p:nvPr/>
        </p:nvSpPr>
        <p:spPr>
          <a:xfrm>
            <a:off x="-145452" y="-11859"/>
            <a:ext cx="6112478" cy="678959"/>
          </a:xfrm>
          <a:prstGeom prst="snip1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46731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="" xmlns:a16="http://schemas.microsoft.com/office/drawing/2014/main" id="{C2DDB64B-510D-EE49-36F0-8EF3FF71609C}"/>
              </a:ext>
            </a:extLst>
          </p:cNvPr>
          <p:cNvGrpSpPr/>
          <p:nvPr/>
        </p:nvGrpSpPr>
        <p:grpSpPr>
          <a:xfrm>
            <a:off x="821984" y="901661"/>
            <a:ext cx="4650768" cy="3214740"/>
            <a:chOff x="821984" y="901661"/>
            <a:chExt cx="4650768" cy="321474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="" xmlns:a16="http://schemas.microsoft.com/office/drawing/2014/main" id="{405381FE-D095-BEC9-004A-5D94EE6FD1A3}"/>
                </a:ext>
              </a:extLst>
            </p:cNvPr>
            <p:cNvSpPr/>
            <p:nvPr/>
          </p:nvSpPr>
          <p:spPr>
            <a:xfrm>
              <a:off x="821985" y="906881"/>
              <a:ext cx="4650767" cy="3209520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="" xmlns:a16="http://schemas.microsoft.com/office/drawing/2014/main" id="{449D02E4-44BA-B614-43E7-79C024842A1A}"/>
                </a:ext>
              </a:extLst>
            </p:cNvPr>
            <p:cNvSpPr/>
            <p:nvPr/>
          </p:nvSpPr>
          <p:spPr>
            <a:xfrm>
              <a:off x="821984" y="906881"/>
              <a:ext cx="4650767" cy="3209520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="" xmlns:a16="http://schemas.microsoft.com/office/drawing/2014/main" id="{7F42E069-B144-C546-A53E-FCDA5168A92A}"/>
                </a:ext>
              </a:extLst>
            </p:cNvPr>
            <p:cNvSpPr/>
            <p:nvPr/>
          </p:nvSpPr>
          <p:spPr>
            <a:xfrm>
              <a:off x="823796" y="901661"/>
              <a:ext cx="859265" cy="1093882"/>
            </a:xfrm>
            <a:custGeom>
              <a:avLst/>
              <a:gdLst>
                <a:gd name="connsiteX0" fmla="*/ 206524 w 859265"/>
                <a:gd name="connsiteY0" fmla="*/ 695047 h 1093882"/>
                <a:gd name="connsiteX1" fmla="*/ 31692 w 859265"/>
                <a:gd name="connsiteY1" fmla="*/ 762430 h 1093882"/>
                <a:gd name="connsiteX2" fmla="*/ 201060 w 859265"/>
                <a:gd name="connsiteY2" fmla="*/ 1021035 h 1093882"/>
                <a:gd name="connsiteX3" fmla="*/ 370429 w 859265"/>
                <a:gd name="connsiteY3" fmla="*/ 758787 h 1093882"/>
                <a:gd name="connsiteX4" fmla="*/ 206524 w 859265"/>
                <a:gd name="connsiteY4" fmla="*/ 695047 h 1093882"/>
                <a:gd name="connsiteX5" fmla="*/ 405031 w 859265"/>
                <a:gd name="connsiteY5" fmla="*/ 589419 h 1093882"/>
                <a:gd name="connsiteX6" fmla="*/ 357680 w 859265"/>
                <a:gd name="connsiteY6" fmla="*/ 616737 h 1093882"/>
                <a:gd name="connsiteX7" fmla="*/ 292119 w 859265"/>
                <a:gd name="connsiteY7" fmla="*/ 653160 h 1093882"/>
                <a:gd name="connsiteX8" fmla="*/ 388640 w 859265"/>
                <a:gd name="connsiteY8" fmla="*/ 689583 h 1093882"/>
                <a:gd name="connsiteX9" fmla="*/ 405031 w 859265"/>
                <a:gd name="connsiteY9" fmla="*/ 589419 h 1093882"/>
                <a:gd name="connsiteX10" fmla="*/ 632676 w 859265"/>
                <a:gd name="connsiteY10" fmla="*/ 420051 h 1093882"/>
                <a:gd name="connsiteX11" fmla="*/ 485162 w 859265"/>
                <a:gd name="connsiteY11" fmla="*/ 536605 h 1093882"/>
                <a:gd name="connsiteX12" fmla="*/ 459666 w 859265"/>
                <a:gd name="connsiteY12" fmla="*/ 709616 h 1093882"/>
                <a:gd name="connsiteX13" fmla="*/ 638140 w 859265"/>
                <a:gd name="connsiteY13" fmla="*/ 735112 h 1093882"/>
                <a:gd name="connsiteX14" fmla="*/ 769264 w 859265"/>
                <a:gd name="connsiteY14" fmla="*/ 693226 h 1093882"/>
                <a:gd name="connsiteX15" fmla="*/ 632676 w 859265"/>
                <a:gd name="connsiteY15" fmla="*/ 420051 h 1093882"/>
                <a:gd name="connsiteX16" fmla="*/ 490625 w 859265"/>
                <a:gd name="connsiteY16" fmla="*/ 296212 h 1093882"/>
                <a:gd name="connsiteX17" fmla="*/ 492447 w 859265"/>
                <a:gd name="connsiteY17" fmla="*/ 367237 h 1093882"/>
                <a:gd name="connsiteX18" fmla="*/ 490625 w 859265"/>
                <a:gd name="connsiteY18" fmla="*/ 443726 h 1093882"/>
                <a:gd name="connsiteX19" fmla="*/ 579863 w 859265"/>
                <a:gd name="connsiteY19" fmla="*/ 370879 h 1093882"/>
                <a:gd name="connsiteX20" fmla="*/ 490625 w 859265"/>
                <a:gd name="connsiteY20" fmla="*/ 296212 h 1093882"/>
                <a:gd name="connsiteX21" fmla="*/ 388640 w 859265"/>
                <a:gd name="connsiteY21" fmla="*/ 44891 h 1093882"/>
                <a:gd name="connsiteX22" fmla="*/ 290297 w 859265"/>
                <a:gd name="connsiteY22" fmla="*/ 81314 h 1093882"/>
                <a:gd name="connsiteX23" fmla="*/ 346753 w 859265"/>
                <a:gd name="connsiteY23" fmla="*/ 112274 h 1093882"/>
                <a:gd name="connsiteX24" fmla="*/ 406852 w 859265"/>
                <a:gd name="connsiteY24" fmla="*/ 148697 h 1093882"/>
                <a:gd name="connsiteX25" fmla="*/ 388640 w 859265"/>
                <a:gd name="connsiteY25" fmla="*/ 44891 h 1093882"/>
                <a:gd name="connsiteX26" fmla="*/ 345505 w 859265"/>
                <a:gd name="connsiteY26" fmla="*/ 0 h 1093882"/>
                <a:gd name="connsiteX27" fmla="*/ 591308 w 859265"/>
                <a:gd name="connsiteY27" fmla="*/ 0 h 1093882"/>
                <a:gd name="connsiteX28" fmla="*/ 558009 w 859265"/>
                <a:gd name="connsiteY28" fmla="*/ 2549 h 1093882"/>
                <a:gd name="connsiteX29" fmla="*/ 457844 w 859265"/>
                <a:gd name="connsiteY29" fmla="*/ 23037 h 1093882"/>
                <a:gd name="connsiteX30" fmla="*/ 485162 w 859265"/>
                <a:gd name="connsiteY30" fmla="*/ 201511 h 1093882"/>
                <a:gd name="connsiteX31" fmla="*/ 632676 w 859265"/>
                <a:gd name="connsiteY31" fmla="*/ 319887 h 1093882"/>
                <a:gd name="connsiteX32" fmla="*/ 778370 w 859265"/>
                <a:gd name="connsiteY32" fmla="*/ 37606 h 1093882"/>
                <a:gd name="connsiteX33" fmla="*/ 732613 w 859265"/>
                <a:gd name="connsiteY33" fmla="*/ 7102 h 1093882"/>
                <a:gd name="connsiteX34" fmla="*/ 679353 w 859265"/>
                <a:gd name="connsiteY34" fmla="*/ 0 h 1093882"/>
                <a:gd name="connsiteX35" fmla="*/ 841075 w 859265"/>
                <a:gd name="connsiteY35" fmla="*/ 0 h 1093882"/>
                <a:gd name="connsiteX36" fmla="*/ 842110 w 859265"/>
                <a:gd name="connsiteY36" fmla="*/ 1183 h 1093882"/>
                <a:gd name="connsiteX37" fmla="*/ 683669 w 859265"/>
                <a:gd name="connsiteY37" fmla="*/ 372701 h 1093882"/>
                <a:gd name="connsiteX38" fmla="*/ 831183 w 859265"/>
                <a:gd name="connsiteY38" fmla="*/ 731470 h 1093882"/>
                <a:gd name="connsiteX39" fmla="*/ 636319 w 859265"/>
                <a:gd name="connsiteY39" fmla="*/ 809780 h 1093882"/>
                <a:gd name="connsiteX40" fmla="*/ 439633 w 859265"/>
                <a:gd name="connsiteY40" fmla="*/ 780641 h 1093882"/>
                <a:gd name="connsiteX41" fmla="*/ 201060 w 859265"/>
                <a:gd name="connsiteY41" fmla="*/ 1093882 h 1093882"/>
                <a:gd name="connsiteX42" fmla="*/ 8216 w 859265"/>
                <a:gd name="connsiteY42" fmla="*/ 909489 h 1093882"/>
                <a:gd name="connsiteX43" fmla="*/ 0 w 859265"/>
                <a:gd name="connsiteY43" fmla="*/ 888901 h 1093882"/>
                <a:gd name="connsiteX44" fmla="*/ 0 w 859265"/>
                <a:gd name="connsiteY44" fmla="*/ 599595 h 1093882"/>
                <a:gd name="connsiteX45" fmla="*/ 15301 w 859265"/>
                <a:gd name="connsiteY45" fmla="*/ 691404 h 1093882"/>
                <a:gd name="connsiteX46" fmla="*/ 120929 w 859265"/>
                <a:gd name="connsiteY46" fmla="*/ 653160 h 1093882"/>
                <a:gd name="connsiteX47" fmla="*/ 57188 w 859265"/>
                <a:gd name="connsiteY47" fmla="*/ 618558 h 1093882"/>
                <a:gd name="connsiteX48" fmla="*/ 0 w 859265"/>
                <a:gd name="connsiteY48" fmla="*/ 583898 h 1093882"/>
                <a:gd name="connsiteX49" fmla="*/ 0 w 859265"/>
                <a:gd name="connsiteY49" fmla="*/ 497844 h 1093882"/>
                <a:gd name="connsiteX50" fmla="*/ 91790 w 859265"/>
                <a:gd name="connsiteY50" fmla="*/ 554817 h 1093882"/>
                <a:gd name="connsiteX51" fmla="*/ 206524 w 859265"/>
                <a:gd name="connsiteY51" fmla="*/ 614915 h 1093882"/>
                <a:gd name="connsiteX52" fmla="*/ 321257 w 859265"/>
                <a:gd name="connsiteY52" fmla="*/ 554817 h 1093882"/>
                <a:gd name="connsiteX53" fmla="*/ 414137 w 859265"/>
                <a:gd name="connsiteY53" fmla="*/ 496540 h 1093882"/>
                <a:gd name="connsiteX54" fmla="*/ 419600 w 859265"/>
                <a:gd name="connsiteY54" fmla="*/ 365416 h 1093882"/>
                <a:gd name="connsiteX55" fmla="*/ 415958 w 859265"/>
                <a:gd name="connsiteY55" fmla="*/ 241577 h 1093882"/>
                <a:gd name="connsiteX56" fmla="*/ 310330 w 859265"/>
                <a:gd name="connsiteY56" fmla="*/ 176015 h 1093882"/>
                <a:gd name="connsiteX57" fmla="*/ 206524 w 859265"/>
                <a:gd name="connsiteY57" fmla="*/ 121380 h 1093882"/>
                <a:gd name="connsiteX58" fmla="*/ 102717 w 859265"/>
                <a:gd name="connsiteY58" fmla="*/ 176015 h 1093882"/>
                <a:gd name="connsiteX59" fmla="*/ 22444 w 859265"/>
                <a:gd name="connsiteY59" fmla="*/ 226186 h 1093882"/>
                <a:gd name="connsiteX60" fmla="*/ 27152 w 859265"/>
                <a:gd name="connsiteY60" fmla="*/ 211019 h 1093882"/>
                <a:gd name="connsiteX61" fmla="*/ 152330 w 859265"/>
                <a:gd name="connsiteY61" fmla="*/ 59007 h 1093882"/>
                <a:gd name="connsiteX62" fmla="*/ 196394 w 859265"/>
                <a:gd name="connsiteY62" fmla="*/ 35090 h 1093882"/>
                <a:gd name="connsiteX63" fmla="*/ 206524 w 859265"/>
                <a:gd name="connsiteY63" fmla="*/ 39427 h 1093882"/>
                <a:gd name="connsiteX64" fmla="*/ 292741 w 859265"/>
                <a:gd name="connsiteY64" fmla="*/ 5319 h 109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859265" h="1093882">
                  <a:moveTo>
                    <a:pt x="206524" y="695047"/>
                  </a:moveTo>
                  <a:cubicBezTo>
                    <a:pt x="146425" y="722364"/>
                    <a:pt x="88148" y="744218"/>
                    <a:pt x="31692" y="762430"/>
                  </a:cubicBezTo>
                  <a:cubicBezTo>
                    <a:pt x="77221" y="926335"/>
                    <a:pt x="146425" y="1021035"/>
                    <a:pt x="201060" y="1021035"/>
                  </a:cubicBezTo>
                  <a:cubicBezTo>
                    <a:pt x="255695" y="1021035"/>
                    <a:pt x="324899" y="926335"/>
                    <a:pt x="370429" y="758787"/>
                  </a:cubicBezTo>
                  <a:cubicBezTo>
                    <a:pt x="317615" y="742397"/>
                    <a:pt x="262980" y="720543"/>
                    <a:pt x="206524" y="695047"/>
                  </a:cubicBezTo>
                  <a:close/>
                  <a:moveTo>
                    <a:pt x="405031" y="589419"/>
                  </a:moveTo>
                  <a:cubicBezTo>
                    <a:pt x="390461" y="598525"/>
                    <a:pt x="374071" y="607631"/>
                    <a:pt x="357680" y="616737"/>
                  </a:cubicBezTo>
                  <a:cubicBezTo>
                    <a:pt x="335826" y="629485"/>
                    <a:pt x="313973" y="642233"/>
                    <a:pt x="292119" y="653160"/>
                  </a:cubicBezTo>
                  <a:cubicBezTo>
                    <a:pt x="324899" y="667729"/>
                    <a:pt x="357680" y="678656"/>
                    <a:pt x="388640" y="689583"/>
                  </a:cubicBezTo>
                  <a:cubicBezTo>
                    <a:pt x="394104" y="658623"/>
                    <a:pt x="399567" y="624021"/>
                    <a:pt x="405031" y="589419"/>
                  </a:cubicBezTo>
                  <a:close/>
                  <a:moveTo>
                    <a:pt x="632676" y="420051"/>
                  </a:moveTo>
                  <a:cubicBezTo>
                    <a:pt x="588968" y="460116"/>
                    <a:pt x="539797" y="498361"/>
                    <a:pt x="485162" y="536605"/>
                  </a:cubicBezTo>
                  <a:cubicBezTo>
                    <a:pt x="479698" y="598525"/>
                    <a:pt x="470593" y="654981"/>
                    <a:pt x="459666" y="709616"/>
                  </a:cubicBezTo>
                  <a:cubicBezTo>
                    <a:pt x="523406" y="726007"/>
                    <a:pt x="585326" y="735112"/>
                    <a:pt x="638140" y="735112"/>
                  </a:cubicBezTo>
                  <a:cubicBezTo>
                    <a:pt x="705523" y="735112"/>
                    <a:pt x="752873" y="720543"/>
                    <a:pt x="769264" y="693226"/>
                  </a:cubicBezTo>
                  <a:cubicBezTo>
                    <a:pt x="796581" y="645875"/>
                    <a:pt x="749231" y="540248"/>
                    <a:pt x="632676" y="420051"/>
                  </a:cubicBezTo>
                  <a:close/>
                  <a:moveTo>
                    <a:pt x="490625" y="296212"/>
                  </a:moveTo>
                  <a:cubicBezTo>
                    <a:pt x="492447" y="318066"/>
                    <a:pt x="492447" y="341741"/>
                    <a:pt x="492447" y="367237"/>
                  </a:cubicBezTo>
                  <a:cubicBezTo>
                    <a:pt x="492447" y="392733"/>
                    <a:pt x="492447" y="418230"/>
                    <a:pt x="490625" y="443726"/>
                  </a:cubicBezTo>
                  <a:cubicBezTo>
                    <a:pt x="523406" y="420051"/>
                    <a:pt x="552545" y="394554"/>
                    <a:pt x="579863" y="370879"/>
                  </a:cubicBezTo>
                  <a:cubicBezTo>
                    <a:pt x="552545" y="345383"/>
                    <a:pt x="523406" y="321708"/>
                    <a:pt x="490625" y="296212"/>
                  </a:cubicBezTo>
                  <a:close/>
                  <a:moveTo>
                    <a:pt x="388640" y="44891"/>
                  </a:moveTo>
                  <a:cubicBezTo>
                    <a:pt x="355859" y="55818"/>
                    <a:pt x="323078" y="66745"/>
                    <a:pt x="290297" y="81314"/>
                  </a:cubicBezTo>
                  <a:cubicBezTo>
                    <a:pt x="310330" y="92241"/>
                    <a:pt x="328542" y="103168"/>
                    <a:pt x="346753" y="112274"/>
                  </a:cubicBezTo>
                  <a:cubicBezTo>
                    <a:pt x="368607" y="125022"/>
                    <a:pt x="386819" y="135949"/>
                    <a:pt x="406852" y="148697"/>
                  </a:cubicBezTo>
                  <a:cubicBezTo>
                    <a:pt x="401388" y="112274"/>
                    <a:pt x="395925" y="77672"/>
                    <a:pt x="388640" y="44891"/>
                  </a:cubicBezTo>
                  <a:close/>
                  <a:moveTo>
                    <a:pt x="345505" y="0"/>
                  </a:moveTo>
                  <a:lnTo>
                    <a:pt x="591308" y="0"/>
                  </a:lnTo>
                  <a:lnTo>
                    <a:pt x="558009" y="2549"/>
                  </a:lnTo>
                  <a:cubicBezTo>
                    <a:pt x="526138" y="7102"/>
                    <a:pt x="492447" y="13931"/>
                    <a:pt x="457844" y="23037"/>
                  </a:cubicBezTo>
                  <a:cubicBezTo>
                    <a:pt x="470593" y="79493"/>
                    <a:pt x="479698" y="139591"/>
                    <a:pt x="485162" y="201511"/>
                  </a:cubicBezTo>
                  <a:cubicBezTo>
                    <a:pt x="539797" y="239755"/>
                    <a:pt x="588968" y="279821"/>
                    <a:pt x="632676" y="319887"/>
                  </a:cubicBezTo>
                  <a:cubicBezTo>
                    <a:pt x="756515" y="196048"/>
                    <a:pt x="805687" y="84956"/>
                    <a:pt x="778370" y="37606"/>
                  </a:cubicBezTo>
                  <a:cubicBezTo>
                    <a:pt x="771085" y="24858"/>
                    <a:pt x="755150" y="14386"/>
                    <a:pt x="732613" y="7102"/>
                  </a:cubicBezTo>
                  <a:lnTo>
                    <a:pt x="679353" y="0"/>
                  </a:lnTo>
                  <a:lnTo>
                    <a:pt x="841075" y="0"/>
                  </a:lnTo>
                  <a:lnTo>
                    <a:pt x="842110" y="1183"/>
                  </a:lnTo>
                  <a:cubicBezTo>
                    <a:pt x="893103" y="88599"/>
                    <a:pt x="827541" y="228829"/>
                    <a:pt x="683669" y="372701"/>
                  </a:cubicBezTo>
                  <a:cubicBezTo>
                    <a:pt x="818435" y="511109"/>
                    <a:pt x="880355" y="645875"/>
                    <a:pt x="831183" y="731470"/>
                  </a:cubicBezTo>
                  <a:cubicBezTo>
                    <a:pt x="800223" y="784284"/>
                    <a:pt x="731019" y="809780"/>
                    <a:pt x="636319" y="809780"/>
                  </a:cubicBezTo>
                  <a:cubicBezTo>
                    <a:pt x="578041" y="809780"/>
                    <a:pt x="512479" y="798853"/>
                    <a:pt x="439633" y="780641"/>
                  </a:cubicBezTo>
                  <a:cubicBezTo>
                    <a:pt x="388640" y="970042"/>
                    <a:pt x="299403" y="1093882"/>
                    <a:pt x="201060" y="1093882"/>
                  </a:cubicBezTo>
                  <a:cubicBezTo>
                    <a:pt x="127303" y="1093882"/>
                    <a:pt x="59692" y="1024222"/>
                    <a:pt x="8216" y="909489"/>
                  </a:cubicBezTo>
                  <a:lnTo>
                    <a:pt x="0" y="888901"/>
                  </a:lnTo>
                  <a:lnTo>
                    <a:pt x="0" y="599595"/>
                  </a:lnTo>
                  <a:lnTo>
                    <a:pt x="15301" y="691404"/>
                  </a:lnTo>
                  <a:cubicBezTo>
                    <a:pt x="49904" y="680477"/>
                    <a:pt x="84506" y="667729"/>
                    <a:pt x="120929" y="653160"/>
                  </a:cubicBezTo>
                  <a:cubicBezTo>
                    <a:pt x="99075" y="642233"/>
                    <a:pt x="77221" y="629485"/>
                    <a:pt x="57188" y="618558"/>
                  </a:cubicBezTo>
                  <a:lnTo>
                    <a:pt x="0" y="583898"/>
                  </a:lnTo>
                  <a:lnTo>
                    <a:pt x="0" y="497844"/>
                  </a:lnTo>
                  <a:lnTo>
                    <a:pt x="91790" y="554817"/>
                  </a:lnTo>
                  <a:cubicBezTo>
                    <a:pt x="130035" y="576671"/>
                    <a:pt x="168279" y="596704"/>
                    <a:pt x="206524" y="614915"/>
                  </a:cubicBezTo>
                  <a:cubicBezTo>
                    <a:pt x="244768" y="596704"/>
                    <a:pt x="283013" y="576671"/>
                    <a:pt x="321257" y="554817"/>
                  </a:cubicBezTo>
                  <a:cubicBezTo>
                    <a:pt x="354038" y="534784"/>
                    <a:pt x="384998" y="516573"/>
                    <a:pt x="414137" y="496540"/>
                  </a:cubicBezTo>
                  <a:cubicBezTo>
                    <a:pt x="417779" y="454653"/>
                    <a:pt x="419600" y="410945"/>
                    <a:pt x="419600" y="365416"/>
                  </a:cubicBezTo>
                  <a:cubicBezTo>
                    <a:pt x="419600" y="321708"/>
                    <a:pt x="419600" y="281642"/>
                    <a:pt x="415958" y="241577"/>
                  </a:cubicBezTo>
                  <a:cubicBezTo>
                    <a:pt x="383177" y="219723"/>
                    <a:pt x="346753" y="197869"/>
                    <a:pt x="310330" y="176015"/>
                  </a:cubicBezTo>
                  <a:cubicBezTo>
                    <a:pt x="275728" y="155982"/>
                    <a:pt x="241126" y="137770"/>
                    <a:pt x="206524" y="121380"/>
                  </a:cubicBezTo>
                  <a:cubicBezTo>
                    <a:pt x="171922" y="137770"/>
                    <a:pt x="137320" y="155982"/>
                    <a:pt x="102717" y="176015"/>
                  </a:cubicBezTo>
                  <a:lnTo>
                    <a:pt x="22444" y="226186"/>
                  </a:lnTo>
                  <a:lnTo>
                    <a:pt x="27152" y="211019"/>
                  </a:lnTo>
                  <a:cubicBezTo>
                    <a:pt x="53377" y="149016"/>
                    <a:pt x="97187" y="96261"/>
                    <a:pt x="152330" y="59007"/>
                  </a:cubicBezTo>
                  <a:lnTo>
                    <a:pt x="196394" y="35090"/>
                  </a:lnTo>
                  <a:lnTo>
                    <a:pt x="206524" y="39427"/>
                  </a:lnTo>
                  <a:lnTo>
                    <a:pt x="292741" y="5319"/>
                  </a:lnTo>
                  <a:close/>
                </a:path>
              </a:pathLst>
            </a:custGeom>
            <a:solidFill>
              <a:srgbClr val="47CACE"/>
            </a:solidFill>
            <a:ln w="18157" cap="flat">
              <a:noFill/>
              <a:prstDash val="solid"/>
              <a:miter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F2B6EC09-9AEE-FB5D-7CE5-5CA3279C6F2F}"/>
                </a:ext>
              </a:extLst>
            </p:cNvPr>
            <p:cNvSpPr txBox="1"/>
            <p:nvPr/>
          </p:nvSpPr>
          <p:spPr>
            <a:xfrm>
              <a:off x="1355049" y="1048764"/>
              <a:ext cx="35846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spc="3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CERTIFICATE</a:t>
              </a:r>
              <a:endParaRPr lang="en-ID" sz="40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46BA100B-7765-C6D0-65BA-602B4FB66A3D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="" xmlns:a16="http://schemas.microsoft.com/office/drawing/2014/main" id="{2C621CB5-CA4F-5819-D3F7-A0D1E049D18D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="" xmlns:a16="http://schemas.microsoft.com/office/drawing/2014/main" id="{29B7923B-0DAB-138A-6442-D6C5E24248FB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6839E8A-EFE1-D957-38FE-03086F720C6B}"/>
              </a:ext>
            </a:extLst>
          </p:cNvPr>
          <p:cNvGrpSpPr/>
          <p:nvPr/>
        </p:nvGrpSpPr>
        <p:grpSpPr>
          <a:xfrm>
            <a:off x="-2148327" y="2786447"/>
            <a:ext cx="2042950" cy="2129172"/>
            <a:chOff x="486596" y="3429000"/>
            <a:chExt cx="2042950" cy="2129172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DEC61ED0-CD25-1088-9FBF-1AEBCA8AA510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5" name="Graphic 4" descr="Atom">
              <a:extLst>
                <a:ext uri="{FF2B5EF4-FFF2-40B4-BE49-F238E27FC236}">
                  <a16:creationId xmlns="" xmlns:a16="http://schemas.microsoft.com/office/drawing/2014/main" id="{48A104F7-F8D5-0CF6-082E-81722ED7C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118DCFA7-710B-CE86-7E14-C5EDF8862BB9}"/>
                </a:ext>
              </a:extLst>
            </p:cNvPr>
            <p:cNvSpPr txBox="1"/>
            <p:nvPr/>
          </p:nvSpPr>
          <p:spPr>
            <a:xfrm>
              <a:off x="999961" y="4349968"/>
              <a:ext cx="1489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PRELIMINARY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DE1AD4EC-33C5-7EEC-379A-42835246B4F5}"/>
                </a:ext>
              </a:extLst>
            </p:cNvPr>
            <p:cNvSpPr txBox="1"/>
            <p:nvPr/>
          </p:nvSpPr>
          <p:spPr>
            <a:xfrm>
              <a:off x="486596" y="4654948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87355308-2151-258B-5CFF-4504B77842A0}"/>
                </a:ext>
              </a:extLst>
            </p:cNvPr>
            <p:cNvCxnSpPr/>
            <p:nvPr/>
          </p:nvCxnSpPr>
          <p:spPr>
            <a:xfrm>
              <a:off x="994231" y="4610068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ECA7CF62-0A45-416C-1E24-BF8534BA51A9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48D19141-080D-86BB-F102-B8E26F408418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84D940AA-BDF2-6645-8C32-2260953D4AEA}"/>
              </a:ext>
            </a:extLst>
          </p:cNvPr>
          <p:cNvGrpSpPr/>
          <p:nvPr/>
        </p:nvGrpSpPr>
        <p:grpSpPr>
          <a:xfrm>
            <a:off x="-2152873" y="2786447"/>
            <a:ext cx="2042950" cy="2129172"/>
            <a:chOff x="2780082" y="3429000"/>
            <a:chExt cx="2042950" cy="2129172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0341E436-3303-D1A2-27AC-6C1C5EE101F6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13" name="Graphic 12" descr="Maze">
              <a:extLst>
                <a:ext uri="{FF2B5EF4-FFF2-40B4-BE49-F238E27FC236}">
                  <a16:creationId xmlns="" xmlns:a16="http://schemas.microsoft.com/office/drawing/2014/main" id="{E3930941-6B28-4092-6858-9910631AA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8863" y="3673059"/>
              <a:ext cx="658352" cy="65835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57122AB3-185A-AA46-D712-2F66D93B885F}"/>
                </a:ext>
              </a:extLst>
            </p:cNvPr>
            <p:cNvSpPr txBox="1"/>
            <p:nvPr/>
          </p:nvSpPr>
          <p:spPr>
            <a:xfrm>
              <a:off x="2998430" y="4297962"/>
              <a:ext cx="17845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IDENTIFICATION</a:t>
              </a:r>
            </a:p>
            <a:p>
              <a:pPr algn="r"/>
              <a:r>
                <a:rPr lang="en-US" sz="1100" b="1" spc="300" dirty="0">
                  <a:solidFill>
                    <a:srgbClr val="41D568"/>
                  </a:solidFill>
                  <a:latin typeface="Century Gothic" panose="020B0502020202020204" pitchFamily="34" charset="0"/>
                </a:rPr>
                <a:t>OF PROBLEM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7FC88286-EFE9-2B50-5EDF-29D6DBA9F82C}"/>
                </a:ext>
              </a:extLst>
            </p:cNvPr>
            <p:cNvSpPr txBox="1"/>
            <p:nvPr/>
          </p:nvSpPr>
          <p:spPr>
            <a:xfrm>
              <a:off x="2780082" y="4758954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AC198B57-BF47-79E9-EEC7-617BD7362CB3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D6FD9748-6DB8-8C26-0F17-E16D998F3AF7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515D0B3B-B167-1683-C023-350892F77FDB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81C37930-E609-EC09-4C5C-A48F34931633}"/>
              </a:ext>
            </a:extLst>
          </p:cNvPr>
          <p:cNvGrpSpPr/>
          <p:nvPr/>
        </p:nvGrpSpPr>
        <p:grpSpPr>
          <a:xfrm>
            <a:off x="-2157418" y="2786447"/>
            <a:ext cx="2044865" cy="2129172"/>
            <a:chOff x="5073568" y="3429000"/>
            <a:chExt cx="2044865" cy="2129172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A0C0515F-3FC3-4666-8D44-4FF569BF852E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A9BD351B-73B3-008C-EF89-1803712BF4CA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279FAFBA-F2B7-FEA0-0B3B-E063CC4FA1E8}"/>
                </a:ext>
              </a:extLst>
            </p:cNvPr>
            <p:cNvSpPr txBox="1"/>
            <p:nvPr/>
          </p:nvSpPr>
          <p:spPr>
            <a:xfrm>
              <a:off x="5813269" y="4283187"/>
              <a:ext cx="12650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7D03F"/>
                  </a:solidFill>
                  <a:latin typeface="Century Gothic" panose="020B0502020202020204" pitchFamily="34" charset="0"/>
                </a:rPr>
                <a:t>STATEMENT</a:t>
              </a:r>
              <a:endParaRPr lang="en-ID" sz="1100" b="1" spc="300" dirty="0">
                <a:solidFill>
                  <a:srgbClr val="D7D0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FB9C789D-3777-C943-8E2F-702E5D5B4CE5}"/>
                </a:ext>
              </a:extLst>
            </p:cNvPr>
            <p:cNvSpPr txBox="1"/>
            <p:nvPr/>
          </p:nvSpPr>
          <p:spPr>
            <a:xfrm>
              <a:off x="5075484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4854A0E5-A537-5E7F-83FA-3C7ECBE7EE75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Graphic 24" descr="Fingerprint">
              <a:extLst>
                <a:ext uri="{FF2B5EF4-FFF2-40B4-BE49-F238E27FC236}">
                  <a16:creationId xmlns="" xmlns:a16="http://schemas.microsoft.com/office/drawing/2014/main" id="{AF0CA461-01F0-0701-47AB-DC3D617E8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41346AA6-4B3A-540A-6AB0-413051E40E28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56FD1207-9D2D-59E5-9063-16F673E3C265}"/>
              </a:ext>
            </a:extLst>
          </p:cNvPr>
          <p:cNvGrpSpPr/>
          <p:nvPr/>
        </p:nvGrpSpPr>
        <p:grpSpPr>
          <a:xfrm>
            <a:off x="-2148024" y="2786447"/>
            <a:ext cx="2042949" cy="2129172"/>
            <a:chOff x="7368969" y="3429000"/>
            <a:chExt cx="2042949" cy="2129172"/>
          </a:xfrm>
        </p:grpSpPr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153A6274-274B-6F73-BD17-A7224679B362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39108997-2761-4BF8-BCCA-D3EAB2F7389E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4CCAF3E3-DF6F-49E8-3DE4-F4A4BF29EA4F}"/>
                </a:ext>
              </a:extLst>
            </p:cNvPr>
            <p:cNvSpPr txBox="1"/>
            <p:nvPr/>
          </p:nvSpPr>
          <p:spPr>
            <a:xfrm>
              <a:off x="8294305" y="4283187"/>
              <a:ext cx="1077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88B3E"/>
                  </a:solidFill>
                  <a:latin typeface="Century Gothic" panose="020B0502020202020204" pitchFamily="34" charset="0"/>
                </a:rPr>
                <a:t>SCOPE</a:t>
              </a:r>
              <a:endParaRPr lang="en-ID" sz="1100" b="1" spc="300" dirty="0">
                <a:solidFill>
                  <a:srgbClr val="D88B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FCA96F3-8DA5-D01A-1285-C1DF5BE0C42E}"/>
                </a:ext>
              </a:extLst>
            </p:cNvPr>
            <p:cNvSpPr txBox="1"/>
            <p:nvPr/>
          </p:nvSpPr>
          <p:spPr>
            <a:xfrm>
              <a:off x="7368969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61ABD6B2-32CB-D312-8E02-4B9276B3C0C8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Graphic 32" descr="Bullseye">
              <a:extLst>
                <a:ext uri="{FF2B5EF4-FFF2-40B4-BE49-F238E27FC236}">
                  <a16:creationId xmlns="" xmlns:a16="http://schemas.microsoft.com/office/drawing/2014/main" id="{D02A3D9E-BC7E-2C2F-71C4-F081005B3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B5DBA8E2-4921-CFFA-E038-CFF11BF5A5FF}"/>
              </a:ext>
            </a:extLst>
          </p:cNvPr>
          <p:cNvGrpSpPr/>
          <p:nvPr/>
        </p:nvGrpSpPr>
        <p:grpSpPr>
          <a:xfrm>
            <a:off x="-2152575" y="2786447"/>
            <a:ext cx="2042949" cy="2129172"/>
            <a:chOff x="9662455" y="3429000"/>
            <a:chExt cx="2042949" cy="2129172"/>
          </a:xfrm>
        </p:grpSpPr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0924DA79-5E1F-12EF-96F8-BBD388D1C7F4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CE81A366-3563-AFC7-0508-778781DA0281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A094566D-D165-5005-7111-82DC2D55AE0F}"/>
                </a:ext>
              </a:extLst>
            </p:cNvPr>
            <p:cNvSpPr txBox="1"/>
            <p:nvPr/>
          </p:nvSpPr>
          <p:spPr>
            <a:xfrm>
              <a:off x="10477121" y="4283187"/>
              <a:ext cx="11882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RESEARCH</a:t>
              </a:r>
            </a:p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PURPOSES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C8CD6AE-F071-344E-DF5F-56290C5FA591}"/>
                </a:ext>
              </a:extLst>
            </p:cNvPr>
            <p:cNvSpPr txBox="1"/>
            <p:nvPr/>
          </p:nvSpPr>
          <p:spPr>
            <a:xfrm>
              <a:off x="9662455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587AE88-2582-8826-AC66-721E8D7E0F1C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raphic 39" descr="Splash">
              <a:extLst>
                <a:ext uri="{FF2B5EF4-FFF2-40B4-BE49-F238E27FC236}">
                  <a16:creationId xmlns="" xmlns:a16="http://schemas.microsoft.com/office/drawing/2014/main" id="{F40856E4-94DD-F34B-4F31-88D7E53ED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B09A1954-C322-C0E3-35A8-ACD226110F01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="" xmlns:a16="http://schemas.microsoft.com/office/drawing/2014/main" id="{353DFA40-3C8B-6492-7541-B2FA006B3ADA}"/>
              </a:ext>
            </a:extLst>
          </p:cNvPr>
          <p:cNvSpPr/>
          <p:nvPr/>
        </p:nvSpPr>
        <p:spPr>
          <a:xfrm rot="991215">
            <a:off x="4278349" y="3210243"/>
            <a:ext cx="914400" cy="798765"/>
          </a:xfrm>
          <a:custGeom>
            <a:avLst/>
            <a:gdLst>
              <a:gd name="connsiteX0" fmla="*/ 0 w 914400"/>
              <a:gd name="connsiteY0" fmla="*/ 0 h 797488"/>
              <a:gd name="connsiteX1" fmla="*/ 223284 w 914400"/>
              <a:gd name="connsiteY1" fmla="*/ 116958 h 797488"/>
              <a:gd name="connsiteX2" fmla="*/ 318977 w 914400"/>
              <a:gd name="connsiteY2" fmla="*/ 212651 h 797488"/>
              <a:gd name="connsiteX3" fmla="*/ 382772 w 914400"/>
              <a:gd name="connsiteY3" fmla="*/ 340242 h 797488"/>
              <a:gd name="connsiteX4" fmla="*/ 457200 w 914400"/>
              <a:gd name="connsiteY4" fmla="*/ 510363 h 797488"/>
              <a:gd name="connsiteX5" fmla="*/ 723014 w 914400"/>
              <a:gd name="connsiteY5" fmla="*/ 786809 h 797488"/>
              <a:gd name="connsiteX6" fmla="*/ 914400 w 914400"/>
              <a:gd name="connsiteY6" fmla="*/ 797442 h 797488"/>
              <a:gd name="connsiteX0" fmla="*/ 0 w 914400"/>
              <a:gd name="connsiteY0" fmla="*/ 0 h 797488"/>
              <a:gd name="connsiteX1" fmla="*/ 223284 w 914400"/>
              <a:gd name="connsiteY1" fmla="*/ 116958 h 797488"/>
              <a:gd name="connsiteX2" fmla="*/ 382772 w 914400"/>
              <a:gd name="connsiteY2" fmla="*/ 340242 h 797488"/>
              <a:gd name="connsiteX3" fmla="*/ 457200 w 914400"/>
              <a:gd name="connsiteY3" fmla="*/ 510363 h 797488"/>
              <a:gd name="connsiteX4" fmla="*/ 723014 w 914400"/>
              <a:gd name="connsiteY4" fmla="*/ 786809 h 797488"/>
              <a:gd name="connsiteX5" fmla="*/ 914400 w 914400"/>
              <a:gd name="connsiteY5" fmla="*/ 797442 h 797488"/>
              <a:gd name="connsiteX0" fmla="*/ 0 w 914400"/>
              <a:gd name="connsiteY0" fmla="*/ 0 h 797488"/>
              <a:gd name="connsiteX1" fmla="*/ 223284 w 914400"/>
              <a:gd name="connsiteY1" fmla="*/ 116958 h 797488"/>
              <a:gd name="connsiteX2" fmla="*/ 382772 w 914400"/>
              <a:gd name="connsiteY2" fmla="*/ 340242 h 797488"/>
              <a:gd name="connsiteX3" fmla="*/ 723014 w 914400"/>
              <a:gd name="connsiteY3" fmla="*/ 786809 h 797488"/>
              <a:gd name="connsiteX4" fmla="*/ 914400 w 914400"/>
              <a:gd name="connsiteY4" fmla="*/ 797442 h 797488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340242 h 797442"/>
              <a:gd name="connsiteX3" fmla="*/ 566604 w 914400"/>
              <a:gd name="connsiteY3" fmla="*/ 742693 h 797442"/>
              <a:gd name="connsiteX4" fmla="*/ 914400 w 914400"/>
              <a:gd name="connsiteY4" fmla="*/ 797442 h 797442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340242 h 797442"/>
              <a:gd name="connsiteX3" fmla="*/ 566604 w 914400"/>
              <a:gd name="connsiteY3" fmla="*/ 674514 h 797442"/>
              <a:gd name="connsiteX4" fmla="*/ 914400 w 914400"/>
              <a:gd name="connsiteY4" fmla="*/ 797442 h 797442"/>
              <a:gd name="connsiteX0" fmla="*/ 0 w 914400"/>
              <a:gd name="connsiteY0" fmla="*/ 0 h 797544"/>
              <a:gd name="connsiteX1" fmla="*/ 223284 w 914400"/>
              <a:gd name="connsiteY1" fmla="*/ 116958 h 797544"/>
              <a:gd name="connsiteX2" fmla="*/ 382772 w 914400"/>
              <a:gd name="connsiteY2" fmla="*/ 340242 h 797544"/>
              <a:gd name="connsiteX3" fmla="*/ 566604 w 914400"/>
              <a:gd name="connsiteY3" fmla="*/ 674514 h 797544"/>
              <a:gd name="connsiteX4" fmla="*/ 914400 w 914400"/>
              <a:gd name="connsiteY4" fmla="*/ 797442 h 797544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340242 h 797442"/>
              <a:gd name="connsiteX3" fmla="*/ 914400 w 914400"/>
              <a:gd name="connsiteY3" fmla="*/ 797442 h 797442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556810 h 797442"/>
              <a:gd name="connsiteX3" fmla="*/ 914400 w 914400"/>
              <a:gd name="connsiteY3" fmla="*/ 797442 h 797442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556810 h 797442"/>
              <a:gd name="connsiteX3" fmla="*/ 914400 w 914400"/>
              <a:gd name="connsiteY3" fmla="*/ 797442 h 797442"/>
              <a:gd name="connsiteX0" fmla="*/ 0 w 914400"/>
              <a:gd name="connsiteY0" fmla="*/ 0 h 797442"/>
              <a:gd name="connsiteX1" fmla="*/ 351621 w 914400"/>
              <a:gd name="connsiteY1" fmla="*/ 128989 h 797442"/>
              <a:gd name="connsiteX2" fmla="*/ 382772 w 914400"/>
              <a:gd name="connsiteY2" fmla="*/ 556810 h 797442"/>
              <a:gd name="connsiteX3" fmla="*/ 914400 w 914400"/>
              <a:gd name="connsiteY3" fmla="*/ 797442 h 797442"/>
              <a:gd name="connsiteX0" fmla="*/ 0 w 914400"/>
              <a:gd name="connsiteY0" fmla="*/ 730 h 798172"/>
              <a:gd name="connsiteX1" fmla="*/ 351621 w 914400"/>
              <a:gd name="connsiteY1" fmla="*/ 129719 h 798172"/>
              <a:gd name="connsiteX2" fmla="*/ 382772 w 914400"/>
              <a:gd name="connsiteY2" fmla="*/ 557540 h 798172"/>
              <a:gd name="connsiteX3" fmla="*/ 914400 w 914400"/>
              <a:gd name="connsiteY3" fmla="*/ 798172 h 798172"/>
              <a:gd name="connsiteX0" fmla="*/ 0 w 914400"/>
              <a:gd name="connsiteY0" fmla="*/ 894 h 798336"/>
              <a:gd name="connsiteX1" fmla="*/ 351621 w 914400"/>
              <a:gd name="connsiteY1" fmla="*/ 129883 h 798336"/>
              <a:gd name="connsiteX2" fmla="*/ 410845 w 914400"/>
              <a:gd name="connsiteY2" fmla="*/ 617862 h 798336"/>
              <a:gd name="connsiteX3" fmla="*/ 914400 w 914400"/>
              <a:gd name="connsiteY3" fmla="*/ 798336 h 798336"/>
              <a:gd name="connsiteX0" fmla="*/ 0 w 914400"/>
              <a:gd name="connsiteY0" fmla="*/ 894 h 798336"/>
              <a:gd name="connsiteX1" fmla="*/ 351621 w 914400"/>
              <a:gd name="connsiteY1" fmla="*/ 129883 h 798336"/>
              <a:gd name="connsiteX2" fmla="*/ 410845 w 914400"/>
              <a:gd name="connsiteY2" fmla="*/ 617862 h 798336"/>
              <a:gd name="connsiteX3" fmla="*/ 914400 w 914400"/>
              <a:gd name="connsiteY3" fmla="*/ 798336 h 798336"/>
              <a:gd name="connsiteX0" fmla="*/ 0 w 914400"/>
              <a:gd name="connsiteY0" fmla="*/ 894 h 798558"/>
              <a:gd name="connsiteX1" fmla="*/ 351621 w 914400"/>
              <a:gd name="connsiteY1" fmla="*/ 129883 h 798558"/>
              <a:gd name="connsiteX2" fmla="*/ 410845 w 914400"/>
              <a:gd name="connsiteY2" fmla="*/ 617862 h 798558"/>
              <a:gd name="connsiteX3" fmla="*/ 914400 w 914400"/>
              <a:gd name="connsiteY3" fmla="*/ 798336 h 798558"/>
              <a:gd name="connsiteX0" fmla="*/ 0 w 914400"/>
              <a:gd name="connsiteY0" fmla="*/ 994 h 798765"/>
              <a:gd name="connsiteX1" fmla="*/ 351621 w 914400"/>
              <a:gd name="connsiteY1" fmla="*/ 129983 h 798765"/>
              <a:gd name="connsiteX2" fmla="*/ 394803 w 914400"/>
              <a:gd name="connsiteY2" fmla="*/ 646036 h 798765"/>
              <a:gd name="connsiteX3" fmla="*/ 914400 w 914400"/>
              <a:gd name="connsiteY3" fmla="*/ 798436 h 79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98765">
                <a:moveTo>
                  <a:pt x="0" y="994"/>
                </a:moveTo>
                <a:cubicBezTo>
                  <a:pt x="191593" y="-5995"/>
                  <a:pt x="285821" y="22476"/>
                  <a:pt x="351621" y="129983"/>
                </a:cubicBezTo>
                <a:cubicBezTo>
                  <a:pt x="417421" y="237490"/>
                  <a:pt x="260902" y="506553"/>
                  <a:pt x="394803" y="646036"/>
                </a:cubicBezTo>
                <a:cubicBezTo>
                  <a:pt x="495659" y="751097"/>
                  <a:pt x="627180" y="803450"/>
                  <a:pt x="914400" y="7984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Freeform: Shape 75">
            <a:extLst>
              <a:ext uri="{FF2B5EF4-FFF2-40B4-BE49-F238E27FC236}">
                <a16:creationId xmlns="" xmlns:a16="http://schemas.microsoft.com/office/drawing/2014/main" id="{D89E25D2-8DF6-A492-6B1F-25B92C21DF06}"/>
              </a:ext>
            </a:extLst>
          </p:cNvPr>
          <p:cNvSpPr/>
          <p:nvPr/>
        </p:nvSpPr>
        <p:spPr>
          <a:xfrm rot="2917695">
            <a:off x="9490471" y="3300301"/>
            <a:ext cx="629093" cy="1205136"/>
          </a:xfrm>
          <a:custGeom>
            <a:avLst/>
            <a:gdLst>
              <a:gd name="connsiteX0" fmla="*/ 0 w 515704"/>
              <a:gd name="connsiteY0" fmla="*/ 4423 h 1196179"/>
              <a:gd name="connsiteX1" fmla="*/ 151678 w 515704"/>
              <a:gd name="connsiteY1" fmla="*/ 8757 h 1196179"/>
              <a:gd name="connsiteX2" fmla="*/ 316356 w 515704"/>
              <a:gd name="connsiteY2" fmla="*/ 121432 h 1196179"/>
              <a:gd name="connsiteX3" fmla="*/ 429031 w 515704"/>
              <a:gd name="connsiteY3" fmla="*/ 273109 h 1196179"/>
              <a:gd name="connsiteX4" fmla="*/ 485369 w 515704"/>
              <a:gd name="connsiteY4" fmla="*/ 416120 h 1196179"/>
              <a:gd name="connsiteX5" fmla="*/ 515704 w 515704"/>
              <a:gd name="connsiteY5" fmla="*/ 611134 h 1196179"/>
              <a:gd name="connsiteX6" fmla="*/ 502703 w 515704"/>
              <a:gd name="connsiteY6" fmla="*/ 914489 h 1196179"/>
              <a:gd name="connsiteX7" fmla="*/ 455033 w 515704"/>
              <a:gd name="connsiteY7" fmla="*/ 1009830 h 1196179"/>
              <a:gd name="connsiteX8" fmla="*/ 329357 w 515704"/>
              <a:gd name="connsiteY8" fmla="*/ 1152840 h 1196179"/>
              <a:gd name="connsiteX9" fmla="*/ 286021 w 515704"/>
              <a:gd name="connsiteY9" fmla="*/ 1174508 h 1196179"/>
              <a:gd name="connsiteX10" fmla="*/ 182013 w 515704"/>
              <a:gd name="connsiteY10" fmla="*/ 1187509 h 1196179"/>
              <a:gd name="connsiteX11" fmla="*/ 160345 w 515704"/>
              <a:gd name="connsiteY11" fmla="*/ 1191843 h 1196179"/>
              <a:gd name="connsiteX12" fmla="*/ 130009 w 515704"/>
              <a:gd name="connsiteY12" fmla="*/ 1196177 h 1196179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485369 w 515704"/>
              <a:gd name="connsiteY3" fmla="*/ 411697 h 1191756"/>
              <a:gd name="connsiteX4" fmla="*/ 515704 w 515704"/>
              <a:gd name="connsiteY4" fmla="*/ 606711 h 1191756"/>
              <a:gd name="connsiteX5" fmla="*/ 502703 w 515704"/>
              <a:gd name="connsiteY5" fmla="*/ 910066 h 1191756"/>
              <a:gd name="connsiteX6" fmla="*/ 455033 w 515704"/>
              <a:gd name="connsiteY6" fmla="*/ 1005407 h 1191756"/>
              <a:gd name="connsiteX7" fmla="*/ 329357 w 515704"/>
              <a:gd name="connsiteY7" fmla="*/ 1148417 h 1191756"/>
              <a:gd name="connsiteX8" fmla="*/ 286021 w 515704"/>
              <a:gd name="connsiteY8" fmla="*/ 1170085 h 1191756"/>
              <a:gd name="connsiteX9" fmla="*/ 182013 w 515704"/>
              <a:gd name="connsiteY9" fmla="*/ 1183086 h 1191756"/>
              <a:gd name="connsiteX10" fmla="*/ 160345 w 515704"/>
              <a:gd name="connsiteY10" fmla="*/ 1187420 h 1191756"/>
              <a:gd name="connsiteX11" fmla="*/ 130009 w 515704"/>
              <a:gd name="connsiteY11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82013 w 515704"/>
              <a:gd name="connsiteY8" fmla="*/ 1183086 h 1191756"/>
              <a:gd name="connsiteX9" fmla="*/ 160345 w 515704"/>
              <a:gd name="connsiteY9" fmla="*/ 1187420 h 1191756"/>
              <a:gd name="connsiteX10" fmla="*/ 130009 w 515704"/>
              <a:gd name="connsiteY10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60345 w 515704"/>
              <a:gd name="connsiteY8" fmla="*/ 1187420 h 1191756"/>
              <a:gd name="connsiteX9" fmla="*/ 130009 w 515704"/>
              <a:gd name="connsiteY9" fmla="*/ 1191754 h 1191756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286021 w 515704"/>
              <a:gd name="connsiteY7" fmla="*/ 1170085 h 1191754"/>
              <a:gd name="connsiteX8" fmla="*/ 130009 w 515704"/>
              <a:gd name="connsiteY8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130009 w 515704"/>
              <a:gd name="connsiteY7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130009 w 515704"/>
              <a:gd name="connsiteY6" fmla="*/ 1191754 h 1191754"/>
              <a:gd name="connsiteX0" fmla="*/ 0 w 533924"/>
              <a:gd name="connsiteY0" fmla="*/ 0 h 1191754"/>
              <a:gd name="connsiteX1" fmla="*/ 316356 w 533924"/>
              <a:gd name="connsiteY1" fmla="*/ 117009 h 1191754"/>
              <a:gd name="connsiteX2" fmla="*/ 429031 w 533924"/>
              <a:gd name="connsiteY2" fmla="*/ 268686 h 1191754"/>
              <a:gd name="connsiteX3" fmla="*/ 515704 w 533924"/>
              <a:gd name="connsiteY3" fmla="*/ 606711 h 1191754"/>
              <a:gd name="connsiteX4" fmla="*/ 502703 w 533924"/>
              <a:gd name="connsiteY4" fmla="*/ 910066 h 1191754"/>
              <a:gd name="connsiteX5" fmla="*/ 130009 w 533924"/>
              <a:gd name="connsiteY5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130009 w 515704"/>
              <a:gd name="connsiteY4" fmla="*/ 1191754 h 1191754"/>
              <a:gd name="connsiteX0" fmla="*/ 0 w 515704"/>
              <a:gd name="connsiteY0" fmla="*/ 0 h 1192213"/>
              <a:gd name="connsiteX1" fmla="*/ 316356 w 515704"/>
              <a:gd name="connsiteY1" fmla="*/ 117009 h 1192213"/>
              <a:gd name="connsiteX2" fmla="*/ 429031 w 515704"/>
              <a:gd name="connsiteY2" fmla="*/ 268686 h 1192213"/>
              <a:gd name="connsiteX3" fmla="*/ 515704 w 515704"/>
              <a:gd name="connsiteY3" fmla="*/ 606711 h 1192213"/>
              <a:gd name="connsiteX4" fmla="*/ 130009 w 515704"/>
              <a:gd name="connsiteY4" fmla="*/ 1191754 h 1192213"/>
              <a:gd name="connsiteX0" fmla="*/ 0 w 436436"/>
              <a:gd name="connsiteY0" fmla="*/ 0 h 1191754"/>
              <a:gd name="connsiteX1" fmla="*/ 316356 w 436436"/>
              <a:gd name="connsiteY1" fmla="*/ 117009 h 1191754"/>
              <a:gd name="connsiteX2" fmla="*/ 429031 w 436436"/>
              <a:gd name="connsiteY2" fmla="*/ 268686 h 1191754"/>
              <a:gd name="connsiteX3" fmla="*/ 130009 w 436436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42907"/>
              <a:gd name="connsiteY0" fmla="*/ 0 h 1191754"/>
              <a:gd name="connsiteX1" fmla="*/ 641380 w 642907"/>
              <a:gd name="connsiteY1" fmla="*/ 706385 h 1191754"/>
              <a:gd name="connsiteX2" fmla="*/ 130009 w 642907"/>
              <a:gd name="connsiteY2" fmla="*/ 1191754 h 1191754"/>
              <a:gd name="connsiteX0" fmla="*/ 0 w 591331"/>
              <a:gd name="connsiteY0" fmla="*/ 0 h 1191754"/>
              <a:gd name="connsiteX1" fmla="*/ 589376 w 591331"/>
              <a:gd name="connsiteY1" fmla="*/ 658715 h 1191754"/>
              <a:gd name="connsiteX2" fmla="*/ 130009 w 591331"/>
              <a:gd name="connsiteY2" fmla="*/ 1191754 h 1191754"/>
              <a:gd name="connsiteX0" fmla="*/ 0 w 544316"/>
              <a:gd name="connsiteY0" fmla="*/ 0 h 1191754"/>
              <a:gd name="connsiteX1" fmla="*/ 541705 w 544316"/>
              <a:gd name="connsiteY1" fmla="*/ 619712 h 1191754"/>
              <a:gd name="connsiteX2" fmla="*/ 130009 w 544316"/>
              <a:gd name="connsiteY2" fmla="*/ 1191754 h 1191754"/>
              <a:gd name="connsiteX0" fmla="*/ 0 w 541847"/>
              <a:gd name="connsiteY0" fmla="*/ 0 h 1191754"/>
              <a:gd name="connsiteX1" fmla="*/ 541705 w 541847"/>
              <a:gd name="connsiteY1" fmla="*/ 619712 h 1191754"/>
              <a:gd name="connsiteX2" fmla="*/ 130009 w 541847"/>
              <a:gd name="connsiteY2" fmla="*/ 1191754 h 1191754"/>
              <a:gd name="connsiteX0" fmla="*/ 0 w 541782"/>
              <a:gd name="connsiteY0" fmla="*/ 0 h 1205136"/>
              <a:gd name="connsiteX1" fmla="*/ 541705 w 541782"/>
              <a:gd name="connsiteY1" fmla="*/ 619712 h 1205136"/>
              <a:gd name="connsiteX2" fmla="*/ 27418 w 541782"/>
              <a:gd name="connsiteY2" fmla="*/ 1205136 h 1205136"/>
              <a:gd name="connsiteX0" fmla="*/ 0 w 541794"/>
              <a:gd name="connsiteY0" fmla="*/ 0 h 1205136"/>
              <a:gd name="connsiteX1" fmla="*/ 541705 w 541794"/>
              <a:gd name="connsiteY1" fmla="*/ 619712 h 1205136"/>
              <a:gd name="connsiteX2" fmla="*/ 27418 w 541794"/>
              <a:gd name="connsiteY2" fmla="*/ 1205136 h 1205136"/>
              <a:gd name="connsiteX0" fmla="*/ 0 w 541799"/>
              <a:gd name="connsiteY0" fmla="*/ 0 h 1205136"/>
              <a:gd name="connsiteX1" fmla="*/ 541705 w 541799"/>
              <a:gd name="connsiteY1" fmla="*/ 619712 h 1205136"/>
              <a:gd name="connsiteX2" fmla="*/ 27418 w 541799"/>
              <a:gd name="connsiteY2" fmla="*/ 1205136 h 120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799" h="1205136">
                <a:moveTo>
                  <a:pt x="0" y="0"/>
                </a:moveTo>
                <a:cubicBezTo>
                  <a:pt x="470020" y="-180"/>
                  <a:pt x="537135" y="418856"/>
                  <a:pt x="541705" y="619712"/>
                </a:cubicBezTo>
                <a:cubicBezTo>
                  <a:pt x="546275" y="820568"/>
                  <a:pt x="385417" y="1145904"/>
                  <a:pt x="27418" y="12051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2" name="Graphic 91" descr="Arrow Slight curve">
            <a:hlinkClick r:id="rId12" action="ppaction://hlinksldjump"/>
            <a:extLst>
              <a:ext uri="{FF2B5EF4-FFF2-40B4-BE49-F238E27FC236}">
                <a16:creationId xmlns="" xmlns:a16="http://schemas.microsoft.com/office/drawing/2014/main" id="{1A995246-DB6D-C6B2-0FC2-B77EF8CA95C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502249" y="6291618"/>
            <a:ext cx="452482" cy="452482"/>
          </a:xfrm>
          <a:prstGeom prst="rect">
            <a:avLst/>
          </a:prstGeom>
        </p:spPr>
      </p:pic>
      <p:sp>
        <p:nvSpPr>
          <p:cNvPr id="78" name="Snip Single Corner Rectangle 77"/>
          <p:cNvSpPr/>
          <p:nvPr/>
        </p:nvSpPr>
        <p:spPr>
          <a:xfrm>
            <a:off x="-145452" y="-11859"/>
            <a:ext cx="6112478" cy="678959"/>
          </a:xfrm>
          <a:prstGeom prst="snip1Rect">
            <a:avLst/>
          </a:prstGeom>
          <a:solidFill>
            <a:srgbClr val="323748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9" name="Snip Single Corner Rectangle 88"/>
          <p:cNvSpPr/>
          <p:nvPr/>
        </p:nvSpPr>
        <p:spPr>
          <a:xfrm>
            <a:off x="5967026" y="-587"/>
            <a:ext cx="6533805" cy="678959"/>
          </a:xfrm>
          <a:prstGeom prst="snip1Rect">
            <a:avLst/>
          </a:prstGeom>
          <a:solidFill>
            <a:srgbClr val="323748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10" y="491635"/>
            <a:ext cx="3560419" cy="25129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14" y="3778470"/>
            <a:ext cx="3472486" cy="245504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2" y="2230104"/>
            <a:ext cx="3463422" cy="244863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8722474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nip Single Corner Rectangle 103"/>
          <p:cNvSpPr/>
          <p:nvPr/>
        </p:nvSpPr>
        <p:spPr>
          <a:xfrm>
            <a:off x="-145452" y="-11859"/>
            <a:ext cx="6112478" cy="678959"/>
          </a:xfrm>
          <a:prstGeom prst="snip1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ACA5D417-3E29-BC5B-DE3F-1846A5EAA56B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="" xmlns:a16="http://schemas.microsoft.com/office/drawing/2014/main" id="{3FA2494A-425A-1C9D-926D-C330403FA68F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="" xmlns:a16="http://schemas.microsoft.com/office/drawing/2014/main" id="{8B0D4440-88F0-0A04-5A1B-375430479EBA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0498931C-F697-19ED-5386-1807344A51D0}"/>
              </a:ext>
            </a:extLst>
          </p:cNvPr>
          <p:cNvGrpSpPr/>
          <p:nvPr/>
        </p:nvGrpSpPr>
        <p:grpSpPr>
          <a:xfrm>
            <a:off x="3742984" y="1799070"/>
            <a:ext cx="4650768" cy="3214740"/>
            <a:chOff x="821984" y="901661"/>
            <a:chExt cx="4650768" cy="3214740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="" xmlns:a16="http://schemas.microsoft.com/office/drawing/2014/main" id="{958DBF2A-DF49-DC5E-514A-41022AA907C3}"/>
                </a:ext>
              </a:extLst>
            </p:cNvPr>
            <p:cNvSpPr/>
            <p:nvPr/>
          </p:nvSpPr>
          <p:spPr>
            <a:xfrm>
              <a:off x="821985" y="906881"/>
              <a:ext cx="4650767" cy="3209520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="" xmlns:a16="http://schemas.microsoft.com/office/drawing/2014/main" id="{8315D38E-9DA8-7F70-32AE-DC048B68B748}"/>
                </a:ext>
              </a:extLst>
            </p:cNvPr>
            <p:cNvSpPr/>
            <p:nvPr/>
          </p:nvSpPr>
          <p:spPr>
            <a:xfrm>
              <a:off x="821984" y="906881"/>
              <a:ext cx="4650767" cy="3209520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47901556-4F64-C0D4-5120-60A6FEDBD854}"/>
                </a:ext>
              </a:extLst>
            </p:cNvPr>
            <p:cNvSpPr/>
            <p:nvPr/>
          </p:nvSpPr>
          <p:spPr>
            <a:xfrm>
              <a:off x="823796" y="901661"/>
              <a:ext cx="859265" cy="1093882"/>
            </a:xfrm>
            <a:custGeom>
              <a:avLst/>
              <a:gdLst>
                <a:gd name="connsiteX0" fmla="*/ 206524 w 859265"/>
                <a:gd name="connsiteY0" fmla="*/ 695047 h 1093882"/>
                <a:gd name="connsiteX1" fmla="*/ 31692 w 859265"/>
                <a:gd name="connsiteY1" fmla="*/ 762430 h 1093882"/>
                <a:gd name="connsiteX2" fmla="*/ 201060 w 859265"/>
                <a:gd name="connsiteY2" fmla="*/ 1021035 h 1093882"/>
                <a:gd name="connsiteX3" fmla="*/ 370429 w 859265"/>
                <a:gd name="connsiteY3" fmla="*/ 758787 h 1093882"/>
                <a:gd name="connsiteX4" fmla="*/ 206524 w 859265"/>
                <a:gd name="connsiteY4" fmla="*/ 695047 h 1093882"/>
                <a:gd name="connsiteX5" fmla="*/ 405031 w 859265"/>
                <a:gd name="connsiteY5" fmla="*/ 589419 h 1093882"/>
                <a:gd name="connsiteX6" fmla="*/ 357680 w 859265"/>
                <a:gd name="connsiteY6" fmla="*/ 616737 h 1093882"/>
                <a:gd name="connsiteX7" fmla="*/ 292119 w 859265"/>
                <a:gd name="connsiteY7" fmla="*/ 653160 h 1093882"/>
                <a:gd name="connsiteX8" fmla="*/ 388640 w 859265"/>
                <a:gd name="connsiteY8" fmla="*/ 689583 h 1093882"/>
                <a:gd name="connsiteX9" fmla="*/ 405031 w 859265"/>
                <a:gd name="connsiteY9" fmla="*/ 589419 h 1093882"/>
                <a:gd name="connsiteX10" fmla="*/ 632676 w 859265"/>
                <a:gd name="connsiteY10" fmla="*/ 420051 h 1093882"/>
                <a:gd name="connsiteX11" fmla="*/ 485162 w 859265"/>
                <a:gd name="connsiteY11" fmla="*/ 536605 h 1093882"/>
                <a:gd name="connsiteX12" fmla="*/ 459666 w 859265"/>
                <a:gd name="connsiteY12" fmla="*/ 709616 h 1093882"/>
                <a:gd name="connsiteX13" fmla="*/ 638140 w 859265"/>
                <a:gd name="connsiteY13" fmla="*/ 735112 h 1093882"/>
                <a:gd name="connsiteX14" fmla="*/ 769264 w 859265"/>
                <a:gd name="connsiteY14" fmla="*/ 693226 h 1093882"/>
                <a:gd name="connsiteX15" fmla="*/ 632676 w 859265"/>
                <a:gd name="connsiteY15" fmla="*/ 420051 h 1093882"/>
                <a:gd name="connsiteX16" fmla="*/ 490625 w 859265"/>
                <a:gd name="connsiteY16" fmla="*/ 296212 h 1093882"/>
                <a:gd name="connsiteX17" fmla="*/ 492447 w 859265"/>
                <a:gd name="connsiteY17" fmla="*/ 367237 h 1093882"/>
                <a:gd name="connsiteX18" fmla="*/ 490625 w 859265"/>
                <a:gd name="connsiteY18" fmla="*/ 443726 h 1093882"/>
                <a:gd name="connsiteX19" fmla="*/ 579863 w 859265"/>
                <a:gd name="connsiteY19" fmla="*/ 370879 h 1093882"/>
                <a:gd name="connsiteX20" fmla="*/ 490625 w 859265"/>
                <a:gd name="connsiteY20" fmla="*/ 296212 h 1093882"/>
                <a:gd name="connsiteX21" fmla="*/ 388640 w 859265"/>
                <a:gd name="connsiteY21" fmla="*/ 44891 h 1093882"/>
                <a:gd name="connsiteX22" fmla="*/ 290297 w 859265"/>
                <a:gd name="connsiteY22" fmla="*/ 81314 h 1093882"/>
                <a:gd name="connsiteX23" fmla="*/ 346753 w 859265"/>
                <a:gd name="connsiteY23" fmla="*/ 112274 h 1093882"/>
                <a:gd name="connsiteX24" fmla="*/ 406852 w 859265"/>
                <a:gd name="connsiteY24" fmla="*/ 148697 h 1093882"/>
                <a:gd name="connsiteX25" fmla="*/ 388640 w 859265"/>
                <a:gd name="connsiteY25" fmla="*/ 44891 h 1093882"/>
                <a:gd name="connsiteX26" fmla="*/ 345505 w 859265"/>
                <a:gd name="connsiteY26" fmla="*/ 0 h 1093882"/>
                <a:gd name="connsiteX27" fmla="*/ 591308 w 859265"/>
                <a:gd name="connsiteY27" fmla="*/ 0 h 1093882"/>
                <a:gd name="connsiteX28" fmla="*/ 558009 w 859265"/>
                <a:gd name="connsiteY28" fmla="*/ 2549 h 1093882"/>
                <a:gd name="connsiteX29" fmla="*/ 457844 w 859265"/>
                <a:gd name="connsiteY29" fmla="*/ 23037 h 1093882"/>
                <a:gd name="connsiteX30" fmla="*/ 485162 w 859265"/>
                <a:gd name="connsiteY30" fmla="*/ 201511 h 1093882"/>
                <a:gd name="connsiteX31" fmla="*/ 632676 w 859265"/>
                <a:gd name="connsiteY31" fmla="*/ 319887 h 1093882"/>
                <a:gd name="connsiteX32" fmla="*/ 778370 w 859265"/>
                <a:gd name="connsiteY32" fmla="*/ 37606 h 1093882"/>
                <a:gd name="connsiteX33" fmla="*/ 732613 w 859265"/>
                <a:gd name="connsiteY33" fmla="*/ 7102 h 1093882"/>
                <a:gd name="connsiteX34" fmla="*/ 679353 w 859265"/>
                <a:gd name="connsiteY34" fmla="*/ 0 h 1093882"/>
                <a:gd name="connsiteX35" fmla="*/ 841075 w 859265"/>
                <a:gd name="connsiteY35" fmla="*/ 0 h 1093882"/>
                <a:gd name="connsiteX36" fmla="*/ 842110 w 859265"/>
                <a:gd name="connsiteY36" fmla="*/ 1183 h 1093882"/>
                <a:gd name="connsiteX37" fmla="*/ 683669 w 859265"/>
                <a:gd name="connsiteY37" fmla="*/ 372701 h 1093882"/>
                <a:gd name="connsiteX38" fmla="*/ 831183 w 859265"/>
                <a:gd name="connsiteY38" fmla="*/ 731470 h 1093882"/>
                <a:gd name="connsiteX39" fmla="*/ 636319 w 859265"/>
                <a:gd name="connsiteY39" fmla="*/ 809780 h 1093882"/>
                <a:gd name="connsiteX40" fmla="*/ 439633 w 859265"/>
                <a:gd name="connsiteY40" fmla="*/ 780641 h 1093882"/>
                <a:gd name="connsiteX41" fmla="*/ 201060 w 859265"/>
                <a:gd name="connsiteY41" fmla="*/ 1093882 h 1093882"/>
                <a:gd name="connsiteX42" fmla="*/ 8216 w 859265"/>
                <a:gd name="connsiteY42" fmla="*/ 909489 h 1093882"/>
                <a:gd name="connsiteX43" fmla="*/ 0 w 859265"/>
                <a:gd name="connsiteY43" fmla="*/ 888901 h 1093882"/>
                <a:gd name="connsiteX44" fmla="*/ 0 w 859265"/>
                <a:gd name="connsiteY44" fmla="*/ 599595 h 1093882"/>
                <a:gd name="connsiteX45" fmla="*/ 15301 w 859265"/>
                <a:gd name="connsiteY45" fmla="*/ 691404 h 1093882"/>
                <a:gd name="connsiteX46" fmla="*/ 120929 w 859265"/>
                <a:gd name="connsiteY46" fmla="*/ 653160 h 1093882"/>
                <a:gd name="connsiteX47" fmla="*/ 57188 w 859265"/>
                <a:gd name="connsiteY47" fmla="*/ 618558 h 1093882"/>
                <a:gd name="connsiteX48" fmla="*/ 0 w 859265"/>
                <a:gd name="connsiteY48" fmla="*/ 583898 h 1093882"/>
                <a:gd name="connsiteX49" fmla="*/ 0 w 859265"/>
                <a:gd name="connsiteY49" fmla="*/ 497844 h 1093882"/>
                <a:gd name="connsiteX50" fmla="*/ 91790 w 859265"/>
                <a:gd name="connsiteY50" fmla="*/ 554817 h 1093882"/>
                <a:gd name="connsiteX51" fmla="*/ 206524 w 859265"/>
                <a:gd name="connsiteY51" fmla="*/ 614915 h 1093882"/>
                <a:gd name="connsiteX52" fmla="*/ 321257 w 859265"/>
                <a:gd name="connsiteY52" fmla="*/ 554817 h 1093882"/>
                <a:gd name="connsiteX53" fmla="*/ 414137 w 859265"/>
                <a:gd name="connsiteY53" fmla="*/ 496540 h 1093882"/>
                <a:gd name="connsiteX54" fmla="*/ 419600 w 859265"/>
                <a:gd name="connsiteY54" fmla="*/ 365416 h 1093882"/>
                <a:gd name="connsiteX55" fmla="*/ 415958 w 859265"/>
                <a:gd name="connsiteY55" fmla="*/ 241577 h 1093882"/>
                <a:gd name="connsiteX56" fmla="*/ 310330 w 859265"/>
                <a:gd name="connsiteY56" fmla="*/ 176015 h 1093882"/>
                <a:gd name="connsiteX57" fmla="*/ 206524 w 859265"/>
                <a:gd name="connsiteY57" fmla="*/ 121380 h 1093882"/>
                <a:gd name="connsiteX58" fmla="*/ 102717 w 859265"/>
                <a:gd name="connsiteY58" fmla="*/ 176015 h 1093882"/>
                <a:gd name="connsiteX59" fmla="*/ 22444 w 859265"/>
                <a:gd name="connsiteY59" fmla="*/ 226186 h 1093882"/>
                <a:gd name="connsiteX60" fmla="*/ 27152 w 859265"/>
                <a:gd name="connsiteY60" fmla="*/ 211019 h 1093882"/>
                <a:gd name="connsiteX61" fmla="*/ 152330 w 859265"/>
                <a:gd name="connsiteY61" fmla="*/ 59007 h 1093882"/>
                <a:gd name="connsiteX62" fmla="*/ 196394 w 859265"/>
                <a:gd name="connsiteY62" fmla="*/ 35090 h 1093882"/>
                <a:gd name="connsiteX63" fmla="*/ 206524 w 859265"/>
                <a:gd name="connsiteY63" fmla="*/ 39427 h 1093882"/>
                <a:gd name="connsiteX64" fmla="*/ 292741 w 859265"/>
                <a:gd name="connsiteY64" fmla="*/ 5319 h 109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859265" h="1093882">
                  <a:moveTo>
                    <a:pt x="206524" y="695047"/>
                  </a:moveTo>
                  <a:cubicBezTo>
                    <a:pt x="146425" y="722364"/>
                    <a:pt x="88148" y="744218"/>
                    <a:pt x="31692" y="762430"/>
                  </a:cubicBezTo>
                  <a:cubicBezTo>
                    <a:pt x="77221" y="926335"/>
                    <a:pt x="146425" y="1021035"/>
                    <a:pt x="201060" y="1021035"/>
                  </a:cubicBezTo>
                  <a:cubicBezTo>
                    <a:pt x="255695" y="1021035"/>
                    <a:pt x="324899" y="926335"/>
                    <a:pt x="370429" y="758787"/>
                  </a:cubicBezTo>
                  <a:cubicBezTo>
                    <a:pt x="317615" y="742397"/>
                    <a:pt x="262980" y="720543"/>
                    <a:pt x="206524" y="695047"/>
                  </a:cubicBezTo>
                  <a:close/>
                  <a:moveTo>
                    <a:pt x="405031" y="589419"/>
                  </a:moveTo>
                  <a:cubicBezTo>
                    <a:pt x="390461" y="598525"/>
                    <a:pt x="374071" y="607631"/>
                    <a:pt x="357680" y="616737"/>
                  </a:cubicBezTo>
                  <a:cubicBezTo>
                    <a:pt x="335826" y="629485"/>
                    <a:pt x="313973" y="642233"/>
                    <a:pt x="292119" y="653160"/>
                  </a:cubicBezTo>
                  <a:cubicBezTo>
                    <a:pt x="324899" y="667729"/>
                    <a:pt x="357680" y="678656"/>
                    <a:pt x="388640" y="689583"/>
                  </a:cubicBezTo>
                  <a:cubicBezTo>
                    <a:pt x="394104" y="658623"/>
                    <a:pt x="399567" y="624021"/>
                    <a:pt x="405031" y="589419"/>
                  </a:cubicBezTo>
                  <a:close/>
                  <a:moveTo>
                    <a:pt x="632676" y="420051"/>
                  </a:moveTo>
                  <a:cubicBezTo>
                    <a:pt x="588968" y="460116"/>
                    <a:pt x="539797" y="498361"/>
                    <a:pt x="485162" y="536605"/>
                  </a:cubicBezTo>
                  <a:cubicBezTo>
                    <a:pt x="479698" y="598525"/>
                    <a:pt x="470593" y="654981"/>
                    <a:pt x="459666" y="709616"/>
                  </a:cubicBezTo>
                  <a:cubicBezTo>
                    <a:pt x="523406" y="726007"/>
                    <a:pt x="585326" y="735112"/>
                    <a:pt x="638140" y="735112"/>
                  </a:cubicBezTo>
                  <a:cubicBezTo>
                    <a:pt x="705523" y="735112"/>
                    <a:pt x="752873" y="720543"/>
                    <a:pt x="769264" y="693226"/>
                  </a:cubicBezTo>
                  <a:cubicBezTo>
                    <a:pt x="796581" y="645875"/>
                    <a:pt x="749231" y="540248"/>
                    <a:pt x="632676" y="420051"/>
                  </a:cubicBezTo>
                  <a:close/>
                  <a:moveTo>
                    <a:pt x="490625" y="296212"/>
                  </a:moveTo>
                  <a:cubicBezTo>
                    <a:pt x="492447" y="318066"/>
                    <a:pt x="492447" y="341741"/>
                    <a:pt x="492447" y="367237"/>
                  </a:cubicBezTo>
                  <a:cubicBezTo>
                    <a:pt x="492447" y="392733"/>
                    <a:pt x="492447" y="418230"/>
                    <a:pt x="490625" y="443726"/>
                  </a:cubicBezTo>
                  <a:cubicBezTo>
                    <a:pt x="523406" y="420051"/>
                    <a:pt x="552545" y="394554"/>
                    <a:pt x="579863" y="370879"/>
                  </a:cubicBezTo>
                  <a:cubicBezTo>
                    <a:pt x="552545" y="345383"/>
                    <a:pt x="523406" y="321708"/>
                    <a:pt x="490625" y="296212"/>
                  </a:cubicBezTo>
                  <a:close/>
                  <a:moveTo>
                    <a:pt x="388640" y="44891"/>
                  </a:moveTo>
                  <a:cubicBezTo>
                    <a:pt x="355859" y="55818"/>
                    <a:pt x="323078" y="66745"/>
                    <a:pt x="290297" y="81314"/>
                  </a:cubicBezTo>
                  <a:cubicBezTo>
                    <a:pt x="310330" y="92241"/>
                    <a:pt x="328542" y="103168"/>
                    <a:pt x="346753" y="112274"/>
                  </a:cubicBezTo>
                  <a:cubicBezTo>
                    <a:pt x="368607" y="125022"/>
                    <a:pt x="386819" y="135949"/>
                    <a:pt x="406852" y="148697"/>
                  </a:cubicBezTo>
                  <a:cubicBezTo>
                    <a:pt x="401388" y="112274"/>
                    <a:pt x="395925" y="77672"/>
                    <a:pt x="388640" y="44891"/>
                  </a:cubicBezTo>
                  <a:close/>
                  <a:moveTo>
                    <a:pt x="345505" y="0"/>
                  </a:moveTo>
                  <a:lnTo>
                    <a:pt x="591308" y="0"/>
                  </a:lnTo>
                  <a:lnTo>
                    <a:pt x="558009" y="2549"/>
                  </a:lnTo>
                  <a:cubicBezTo>
                    <a:pt x="526138" y="7102"/>
                    <a:pt x="492447" y="13931"/>
                    <a:pt x="457844" y="23037"/>
                  </a:cubicBezTo>
                  <a:cubicBezTo>
                    <a:pt x="470593" y="79493"/>
                    <a:pt x="479698" y="139591"/>
                    <a:pt x="485162" y="201511"/>
                  </a:cubicBezTo>
                  <a:cubicBezTo>
                    <a:pt x="539797" y="239755"/>
                    <a:pt x="588968" y="279821"/>
                    <a:pt x="632676" y="319887"/>
                  </a:cubicBezTo>
                  <a:cubicBezTo>
                    <a:pt x="756515" y="196048"/>
                    <a:pt x="805687" y="84956"/>
                    <a:pt x="778370" y="37606"/>
                  </a:cubicBezTo>
                  <a:cubicBezTo>
                    <a:pt x="771085" y="24858"/>
                    <a:pt x="755150" y="14386"/>
                    <a:pt x="732613" y="7102"/>
                  </a:cubicBezTo>
                  <a:lnTo>
                    <a:pt x="679353" y="0"/>
                  </a:lnTo>
                  <a:lnTo>
                    <a:pt x="841075" y="0"/>
                  </a:lnTo>
                  <a:lnTo>
                    <a:pt x="842110" y="1183"/>
                  </a:lnTo>
                  <a:cubicBezTo>
                    <a:pt x="893103" y="88599"/>
                    <a:pt x="827541" y="228829"/>
                    <a:pt x="683669" y="372701"/>
                  </a:cubicBezTo>
                  <a:cubicBezTo>
                    <a:pt x="818435" y="511109"/>
                    <a:pt x="880355" y="645875"/>
                    <a:pt x="831183" y="731470"/>
                  </a:cubicBezTo>
                  <a:cubicBezTo>
                    <a:pt x="800223" y="784284"/>
                    <a:pt x="731019" y="809780"/>
                    <a:pt x="636319" y="809780"/>
                  </a:cubicBezTo>
                  <a:cubicBezTo>
                    <a:pt x="578041" y="809780"/>
                    <a:pt x="512479" y="798853"/>
                    <a:pt x="439633" y="780641"/>
                  </a:cubicBezTo>
                  <a:cubicBezTo>
                    <a:pt x="388640" y="970042"/>
                    <a:pt x="299403" y="1093882"/>
                    <a:pt x="201060" y="1093882"/>
                  </a:cubicBezTo>
                  <a:cubicBezTo>
                    <a:pt x="127303" y="1093882"/>
                    <a:pt x="59692" y="1024222"/>
                    <a:pt x="8216" y="909489"/>
                  </a:cubicBezTo>
                  <a:lnTo>
                    <a:pt x="0" y="888901"/>
                  </a:lnTo>
                  <a:lnTo>
                    <a:pt x="0" y="599595"/>
                  </a:lnTo>
                  <a:lnTo>
                    <a:pt x="15301" y="691404"/>
                  </a:lnTo>
                  <a:cubicBezTo>
                    <a:pt x="49904" y="680477"/>
                    <a:pt x="84506" y="667729"/>
                    <a:pt x="120929" y="653160"/>
                  </a:cubicBezTo>
                  <a:cubicBezTo>
                    <a:pt x="99075" y="642233"/>
                    <a:pt x="77221" y="629485"/>
                    <a:pt x="57188" y="618558"/>
                  </a:cubicBezTo>
                  <a:lnTo>
                    <a:pt x="0" y="583898"/>
                  </a:lnTo>
                  <a:lnTo>
                    <a:pt x="0" y="497844"/>
                  </a:lnTo>
                  <a:lnTo>
                    <a:pt x="91790" y="554817"/>
                  </a:lnTo>
                  <a:cubicBezTo>
                    <a:pt x="130035" y="576671"/>
                    <a:pt x="168279" y="596704"/>
                    <a:pt x="206524" y="614915"/>
                  </a:cubicBezTo>
                  <a:cubicBezTo>
                    <a:pt x="244768" y="596704"/>
                    <a:pt x="283013" y="576671"/>
                    <a:pt x="321257" y="554817"/>
                  </a:cubicBezTo>
                  <a:cubicBezTo>
                    <a:pt x="354038" y="534784"/>
                    <a:pt x="384998" y="516573"/>
                    <a:pt x="414137" y="496540"/>
                  </a:cubicBezTo>
                  <a:cubicBezTo>
                    <a:pt x="417779" y="454653"/>
                    <a:pt x="419600" y="410945"/>
                    <a:pt x="419600" y="365416"/>
                  </a:cubicBezTo>
                  <a:cubicBezTo>
                    <a:pt x="419600" y="321708"/>
                    <a:pt x="419600" y="281642"/>
                    <a:pt x="415958" y="241577"/>
                  </a:cubicBezTo>
                  <a:cubicBezTo>
                    <a:pt x="383177" y="219723"/>
                    <a:pt x="346753" y="197869"/>
                    <a:pt x="310330" y="176015"/>
                  </a:cubicBezTo>
                  <a:cubicBezTo>
                    <a:pt x="275728" y="155982"/>
                    <a:pt x="241126" y="137770"/>
                    <a:pt x="206524" y="121380"/>
                  </a:cubicBezTo>
                  <a:cubicBezTo>
                    <a:pt x="171922" y="137770"/>
                    <a:pt x="137320" y="155982"/>
                    <a:pt x="102717" y="176015"/>
                  </a:cubicBezTo>
                  <a:lnTo>
                    <a:pt x="22444" y="226186"/>
                  </a:lnTo>
                  <a:lnTo>
                    <a:pt x="27152" y="211019"/>
                  </a:lnTo>
                  <a:cubicBezTo>
                    <a:pt x="53377" y="149016"/>
                    <a:pt x="97187" y="96261"/>
                    <a:pt x="152330" y="59007"/>
                  </a:cubicBezTo>
                  <a:lnTo>
                    <a:pt x="196394" y="35090"/>
                  </a:lnTo>
                  <a:lnTo>
                    <a:pt x="206524" y="39427"/>
                  </a:lnTo>
                  <a:lnTo>
                    <a:pt x="292741" y="5319"/>
                  </a:lnTo>
                  <a:close/>
                </a:path>
              </a:pathLst>
            </a:custGeom>
            <a:solidFill>
              <a:srgbClr val="47CACE"/>
            </a:solidFill>
            <a:ln w="18157" cap="flat">
              <a:noFill/>
              <a:prstDash val="solid"/>
              <a:miter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6839E8A-EFE1-D957-38FE-03086F720C6B}"/>
              </a:ext>
            </a:extLst>
          </p:cNvPr>
          <p:cNvGrpSpPr/>
          <p:nvPr/>
        </p:nvGrpSpPr>
        <p:grpSpPr>
          <a:xfrm>
            <a:off x="-2148327" y="2786447"/>
            <a:ext cx="2042950" cy="2129172"/>
            <a:chOff x="486596" y="3429000"/>
            <a:chExt cx="2042950" cy="2129172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DEC61ED0-CD25-1088-9FBF-1AEBCA8AA510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5" name="Graphic 4" descr="Atom">
              <a:extLst>
                <a:ext uri="{FF2B5EF4-FFF2-40B4-BE49-F238E27FC236}">
                  <a16:creationId xmlns="" xmlns:a16="http://schemas.microsoft.com/office/drawing/2014/main" id="{48A104F7-F8D5-0CF6-082E-81722ED7C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118DCFA7-710B-CE86-7E14-C5EDF8862BB9}"/>
                </a:ext>
              </a:extLst>
            </p:cNvPr>
            <p:cNvSpPr txBox="1"/>
            <p:nvPr/>
          </p:nvSpPr>
          <p:spPr>
            <a:xfrm>
              <a:off x="999961" y="4349968"/>
              <a:ext cx="1489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PRELIMINARY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DE1AD4EC-33C5-7EEC-379A-42835246B4F5}"/>
                </a:ext>
              </a:extLst>
            </p:cNvPr>
            <p:cNvSpPr txBox="1"/>
            <p:nvPr/>
          </p:nvSpPr>
          <p:spPr>
            <a:xfrm>
              <a:off x="486596" y="4654948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87355308-2151-258B-5CFF-4504B77842A0}"/>
                </a:ext>
              </a:extLst>
            </p:cNvPr>
            <p:cNvCxnSpPr/>
            <p:nvPr/>
          </p:nvCxnSpPr>
          <p:spPr>
            <a:xfrm>
              <a:off x="994231" y="4610068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ECA7CF62-0A45-416C-1E24-BF8534BA51A9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48D19141-080D-86BB-F102-B8E26F408418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84D940AA-BDF2-6645-8C32-2260953D4AEA}"/>
              </a:ext>
            </a:extLst>
          </p:cNvPr>
          <p:cNvGrpSpPr/>
          <p:nvPr/>
        </p:nvGrpSpPr>
        <p:grpSpPr>
          <a:xfrm>
            <a:off x="-2152873" y="2786447"/>
            <a:ext cx="2042950" cy="2129172"/>
            <a:chOff x="2780082" y="3429000"/>
            <a:chExt cx="2042950" cy="2129172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0341E436-3303-D1A2-27AC-6C1C5EE101F6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13" name="Graphic 12" descr="Maze">
              <a:extLst>
                <a:ext uri="{FF2B5EF4-FFF2-40B4-BE49-F238E27FC236}">
                  <a16:creationId xmlns="" xmlns:a16="http://schemas.microsoft.com/office/drawing/2014/main" id="{E3930941-6B28-4092-6858-9910631AA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8863" y="3673059"/>
              <a:ext cx="658352" cy="65835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57122AB3-185A-AA46-D712-2F66D93B885F}"/>
                </a:ext>
              </a:extLst>
            </p:cNvPr>
            <p:cNvSpPr txBox="1"/>
            <p:nvPr/>
          </p:nvSpPr>
          <p:spPr>
            <a:xfrm>
              <a:off x="2998430" y="4297962"/>
              <a:ext cx="17845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IDENTIFICATION</a:t>
              </a:r>
            </a:p>
            <a:p>
              <a:pPr algn="r"/>
              <a:r>
                <a:rPr lang="en-US" sz="1100" b="1" spc="300" dirty="0">
                  <a:solidFill>
                    <a:srgbClr val="41D568"/>
                  </a:solidFill>
                  <a:latin typeface="Century Gothic" panose="020B0502020202020204" pitchFamily="34" charset="0"/>
                </a:rPr>
                <a:t>OF PROBLEM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7FC88286-EFE9-2B50-5EDF-29D6DBA9F82C}"/>
                </a:ext>
              </a:extLst>
            </p:cNvPr>
            <p:cNvSpPr txBox="1"/>
            <p:nvPr/>
          </p:nvSpPr>
          <p:spPr>
            <a:xfrm>
              <a:off x="2780082" y="4758954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AC198B57-BF47-79E9-EEC7-617BD7362CB3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D6FD9748-6DB8-8C26-0F17-E16D998F3AF7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515D0B3B-B167-1683-C023-350892F77FDB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81C37930-E609-EC09-4C5C-A48F34931633}"/>
              </a:ext>
            </a:extLst>
          </p:cNvPr>
          <p:cNvGrpSpPr/>
          <p:nvPr/>
        </p:nvGrpSpPr>
        <p:grpSpPr>
          <a:xfrm>
            <a:off x="-2157418" y="2786447"/>
            <a:ext cx="2044865" cy="2129172"/>
            <a:chOff x="5073568" y="3429000"/>
            <a:chExt cx="2044865" cy="2129172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A0C0515F-3FC3-4666-8D44-4FF569BF852E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A9BD351B-73B3-008C-EF89-1803712BF4CA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279FAFBA-F2B7-FEA0-0B3B-E063CC4FA1E8}"/>
                </a:ext>
              </a:extLst>
            </p:cNvPr>
            <p:cNvSpPr txBox="1"/>
            <p:nvPr/>
          </p:nvSpPr>
          <p:spPr>
            <a:xfrm>
              <a:off x="5813269" y="4283187"/>
              <a:ext cx="12650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7D03F"/>
                  </a:solidFill>
                  <a:latin typeface="Century Gothic" panose="020B0502020202020204" pitchFamily="34" charset="0"/>
                </a:rPr>
                <a:t>STATEMENT</a:t>
              </a:r>
              <a:endParaRPr lang="en-ID" sz="1100" b="1" spc="300" dirty="0">
                <a:solidFill>
                  <a:srgbClr val="D7D0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FB9C789D-3777-C943-8E2F-702E5D5B4CE5}"/>
                </a:ext>
              </a:extLst>
            </p:cNvPr>
            <p:cNvSpPr txBox="1"/>
            <p:nvPr/>
          </p:nvSpPr>
          <p:spPr>
            <a:xfrm>
              <a:off x="5075484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4854A0E5-A537-5E7F-83FA-3C7ECBE7EE75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Graphic 24" descr="Fingerprint">
              <a:extLst>
                <a:ext uri="{FF2B5EF4-FFF2-40B4-BE49-F238E27FC236}">
                  <a16:creationId xmlns="" xmlns:a16="http://schemas.microsoft.com/office/drawing/2014/main" id="{AF0CA461-01F0-0701-47AB-DC3D617E8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41346AA6-4B3A-540A-6AB0-413051E40E28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56FD1207-9D2D-59E5-9063-16F673E3C265}"/>
              </a:ext>
            </a:extLst>
          </p:cNvPr>
          <p:cNvGrpSpPr/>
          <p:nvPr/>
        </p:nvGrpSpPr>
        <p:grpSpPr>
          <a:xfrm>
            <a:off x="-2148024" y="2786447"/>
            <a:ext cx="2042949" cy="2129172"/>
            <a:chOff x="7368969" y="3429000"/>
            <a:chExt cx="2042949" cy="2129172"/>
          </a:xfrm>
        </p:grpSpPr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153A6274-274B-6F73-BD17-A7224679B362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39108997-2761-4BF8-BCCA-D3EAB2F7389E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4CCAF3E3-DF6F-49E8-3DE4-F4A4BF29EA4F}"/>
                </a:ext>
              </a:extLst>
            </p:cNvPr>
            <p:cNvSpPr txBox="1"/>
            <p:nvPr/>
          </p:nvSpPr>
          <p:spPr>
            <a:xfrm>
              <a:off x="8294305" y="4283187"/>
              <a:ext cx="1077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88B3E"/>
                  </a:solidFill>
                  <a:latin typeface="Century Gothic" panose="020B0502020202020204" pitchFamily="34" charset="0"/>
                </a:rPr>
                <a:t>SCOPE</a:t>
              </a:r>
              <a:endParaRPr lang="en-ID" sz="1100" b="1" spc="300" dirty="0">
                <a:solidFill>
                  <a:srgbClr val="D88B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FCA96F3-8DA5-D01A-1285-C1DF5BE0C42E}"/>
                </a:ext>
              </a:extLst>
            </p:cNvPr>
            <p:cNvSpPr txBox="1"/>
            <p:nvPr/>
          </p:nvSpPr>
          <p:spPr>
            <a:xfrm>
              <a:off x="7368969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61ABD6B2-32CB-D312-8E02-4B9276B3C0C8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Graphic 32" descr="Bullseye">
              <a:extLst>
                <a:ext uri="{FF2B5EF4-FFF2-40B4-BE49-F238E27FC236}">
                  <a16:creationId xmlns="" xmlns:a16="http://schemas.microsoft.com/office/drawing/2014/main" id="{D02A3D9E-BC7E-2C2F-71C4-F081005B3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B5DBA8E2-4921-CFFA-E038-CFF11BF5A5FF}"/>
              </a:ext>
            </a:extLst>
          </p:cNvPr>
          <p:cNvGrpSpPr/>
          <p:nvPr/>
        </p:nvGrpSpPr>
        <p:grpSpPr>
          <a:xfrm>
            <a:off x="-2152575" y="2786447"/>
            <a:ext cx="2042949" cy="2129172"/>
            <a:chOff x="9662455" y="3429000"/>
            <a:chExt cx="2042949" cy="2129172"/>
          </a:xfrm>
        </p:grpSpPr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0924DA79-5E1F-12EF-96F8-BBD388D1C7F4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CE81A366-3563-AFC7-0508-778781DA0281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A094566D-D165-5005-7111-82DC2D55AE0F}"/>
                </a:ext>
              </a:extLst>
            </p:cNvPr>
            <p:cNvSpPr txBox="1"/>
            <p:nvPr/>
          </p:nvSpPr>
          <p:spPr>
            <a:xfrm>
              <a:off x="10477121" y="4283187"/>
              <a:ext cx="11882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RESEARCH</a:t>
              </a:r>
            </a:p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PURPOSES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C8CD6AE-F071-344E-DF5F-56290C5FA591}"/>
                </a:ext>
              </a:extLst>
            </p:cNvPr>
            <p:cNvSpPr txBox="1"/>
            <p:nvPr/>
          </p:nvSpPr>
          <p:spPr>
            <a:xfrm>
              <a:off x="9662455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587AE88-2582-8826-AC66-721E8D7E0F1C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raphic 39" descr="Splash">
              <a:extLst>
                <a:ext uri="{FF2B5EF4-FFF2-40B4-BE49-F238E27FC236}">
                  <a16:creationId xmlns="" xmlns:a16="http://schemas.microsoft.com/office/drawing/2014/main" id="{F40856E4-94DD-F34B-4F31-88D7E53ED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B09A1954-C322-C0E3-35A8-ACD226110F01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6" name="Freeform: Shape 75">
            <a:extLst>
              <a:ext uri="{FF2B5EF4-FFF2-40B4-BE49-F238E27FC236}">
                <a16:creationId xmlns="" xmlns:a16="http://schemas.microsoft.com/office/drawing/2014/main" id="{D89E25D2-8DF6-A492-6B1F-25B92C21DF06}"/>
              </a:ext>
            </a:extLst>
          </p:cNvPr>
          <p:cNvSpPr/>
          <p:nvPr/>
        </p:nvSpPr>
        <p:spPr>
          <a:xfrm rot="8834668">
            <a:off x="2502165" y="3409827"/>
            <a:ext cx="629093" cy="1205136"/>
          </a:xfrm>
          <a:custGeom>
            <a:avLst/>
            <a:gdLst>
              <a:gd name="connsiteX0" fmla="*/ 0 w 515704"/>
              <a:gd name="connsiteY0" fmla="*/ 4423 h 1196179"/>
              <a:gd name="connsiteX1" fmla="*/ 151678 w 515704"/>
              <a:gd name="connsiteY1" fmla="*/ 8757 h 1196179"/>
              <a:gd name="connsiteX2" fmla="*/ 316356 w 515704"/>
              <a:gd name="connsiteY2" fmla="*/ 121432 h 1196179"/>
              <a:gd name="connsiteX3" fmla="*/ 429031 w 515704"/>
              <a:gd name="connsiteY3" fmla="*/ 273109 h 1196179"/>
              <a:gd name="connsiteX4" fmla="*/ 485369 w 515704"/>
              <a:gd name="connsiteY4" fmla="*/ 416120 h 1196179"/>
              <a:gd name="connsiteX5" fmla="*/ 515704 w 515704"/>
              <a:gd name="connsiteY5" fmla="*/ 611134 h 1196179"/>
              <a:gd name="connsiteX6" fmla="*/ 502703 w 515704"/>
              <a:gd name="connsiteY6" fmla="*/ 914489 h 1196179"/>
              <a:gd name="connsiteX7" fmla="*/ 455033 w 515704"/>
              <a:gd name="connsiteY7" fmla="*/ 1009830 h 1196179"/>
              <a:gd name="connsiteX8" fmla="*/ 329357 w 515704"/>
              <a:gd name="connsiteY8" fmla="*/ 1152840 h 1196179"/>
              <a:gd name="connsiteX9" fmla="*/ 286021 w 515704"/>
              <a:gd name="connsiteY9" fmla="*/ 1174508 h 1196179"/>
              <a:gd name="connsiteX10" fmla="*/ 182013 w 515704"/>
              <a:gd name="connsiteY10" fmla="*/ 1187509 h 1196179"/>
              <a:gd name="connsiteX11" fmla="*/ 160345 w 515704"/>
              <a:gd name="connsiteY11" fmla="*/ 1191843 h 1196179"/>
              <a:gd name="connsiteX12" fmla="*/ 130009 w 515704"/>
              <a:gd name="connsiteY12" fmla="*/ 1196177 h 1196179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485369 w 515704"/>
              <a:gd name="connsiteY3" fmla="*/ 411697 h 1191756"/>
              <a:gd name="connsiteX4" fmla="*/ 515704 w 515704"/>
              <a:gd name="connsiteY4" fmla="*/ 606711 h 1191756"/>
              <a:gd name="connsiteX5" fmla="*/ 502703 w 515704"/>
              <a:gd name="connsiteY5" fmla="*/ 910066 h 1191756"/>
              <a:gd name="connsiteX6" fmla="*/ 455033 w 515704"/>
              <a:gd name="connsiteY6" fmla="*/ 1005407 h 1191756"/>
              <a:gd name="connsiteX7" fmla="*/ 329357 w 515704"/>
              <a:gd name="connsiteY7" fmla="*/ 1148417 h 1191756"/>
              <a:gd name="connsiteX8" fmla="*/ 286021 w 515704"/>
              <a:gd name="connsiteY8" fmla="*/ 1170085 h 1191756"/>
              <a:gd name="connsiteX9" fmla="*/ 182013 w 515704"/>
              <a:gd name="connsiteY9" fmla="*/ 1183086 h 1191756"/>
              <a:gd name="connsiteX10" fmla="*/ 160345 w 515704"/>
              <a:gd name="connsiteY10" fmla="*/ 1187420 h 1191756"/>
              <a:gd name="connsiteX11" fmla="*/ 130009 w 515704"/>
              <a:gd name="connsiteY11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82013 w 515704"/>
              <a:gd name="connsiteY8" fmla="*/ 1183086 h 1191756"/>
              <a:gd name="connsiteX9" fmla="*/ 160345 w 515704"/>
              <a:gd name="connsiteY9" fmla="*/ 1187420 h 1191756"/>
              <a:gd name="connsiteX10" fmla="*/ 130009 w 515704"/>
              <a:gd name="connsiteY10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60345 w 515704"/>
              <a:gd name="connsiteY8" fmla="*/ 1187420 h 1191756"/>
              <a:gd name="connsiteX9" fmla="*/ 130009 w 515704"/>
              <a:gd name="connsiteY9" fmla="*/ 1191754 h 1191756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286021 w 515704"/>
              <a:gd name="connsiteY7" fmla="*/ 1170085 h 1191754"/>
              <a:gd name="connsiteX8" fmla="*/ 130009 w 515704"/>
              <a:gd name="connsiteY8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130009 w 515704"/>
              <a:gd name="connsiteY7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130009 w 515704"/>
              <a:gd name="connsiteY6" fmla="*/ 1191754 h 1191754"/>
              <a:gd name="connsiteX0" fmla="*/ 0 w 533924"/>
              <a:gd name="connsiteY0" fmla="*/ 0 h 1191754"/>
              <a:gd name="connsiteX1" fmla="*/ 316356 w 533924"/>
              <a:gd name="connsiteY1" fmla="*/ 117009 h 1191754"/>
              <a:gd name="connsiteX2" fmla="*/ 429031 w 533924"/>
              <a:gd name="connsiteY2" fmla="*/ 268686 h 1191754"/>
              <a:gd name="connsiteX3" fmla="*/ 515704 w 533924"/>
              <a:gd name="connsiteY3" fmla="*/ 606711 h 1191754"/>
              <a:gd name="connsiteX4" fmla="*/ 502703 w 533924"/>
              <a:gd name="connsiteY4" fmla="*/ 910066 h 1191754"/>
              <a:gd name="connsiteX5" fmla="*/ 130009 w 533924"/>
              <a:gd name="connsiteY5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130009 w 515704"/>
              <a:gd name="connsiteY4" fmla="*/ 1191754 h 1191754"/>
              <a:gd name="connsiteX0" fmla="*/ 0 w 515704"/>
              <a:gd name="connsiteY0" fmla="*/ 0 h 1192213"/>
              <a:gd name="connsiteX1" fmla="*/ 316356 w 515704"/>
              <a:gd name="connsiteY1" fmla="*/ 117009 h 1192213"/>
              <a:gd name="connsiteX2" fmla="*/ 429031 w 515704"/>
              <a:gd name="connsiteY2" fmla="*/ 268686 h 1192213"/>
              <a:gd name="connsiteX3" fmla="*/ 515704 w 515704"/>
              <a:gd name="connsiteY3" fmla="*/ 606711 h 1192213"/>
              <a:gd name="connsiteX4" fmla="*/ 130009 w 515704"/>
              <a:gd name="connsiteY4" fmla="*/ 1191754 h 1192213"/>
              <a:gd name="connsiteX0" fmla="*/ 0 w 436436"/>
              <a:gd name="connsiteY0" fmla="*/ 0 h 1191754"/>
              <a:gd name="connsiteX1" fmla="*/ 316356 w 436436"/>
              <a:gd name="connsiteY1" fmla="*/ 117009 h 1191754"/>
              <a:gd name="connsiteX2" fmla="*/ 429031 w 436436"/>
              <a:gd name="connsiteY2" fmla="*/ 268686 h 1191754"/>
              <a:gd name="connsiteX3" fmla="*/ 130009 w 436436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42907"/>
              <a:gd name="connsiteY0" fmla="*/ 0 h 1191754"/>
              <a:gd name="connsiteX1" fmla="*/ 641380 w 642907"/>
              <a:gd name="connsiteY1" fmla="*/ 706385 h 1191754"/>
              <a:gd name="connsiteX2" fmla="*/ 130009 w 642907"/>
              <a:gd name="connsiteY2" fmla="*/ 1191754 h 1191754"/>
              <a:gd name="connsiteX0" fmla="*/ 0 w 591331"/>
              <a:gd name="connsiteY0" fmla="*/ 0 h 1191754"/>
              <a:gd name="connsiteX1" fmla="*/ 589376 w 591331"/>
              <a:gd name="connsiteY1" fmla="*/ 658715 h 1191754"/>
              <a:gd name="connsiteX2" fmla="*/ 130009 w 591331"/>
              <a:gd name="connsiteY2" fmla="*/ 1191754 h 1191754"/>
              <a:gd name="connsiteX0" fmla="*/ 0 w 544316"/>
              <a:gd name="connsiteY0" fmla="*/ 0 h 1191754"/>
              <a:gd name="connsiteX1" fmla="*/ 541705 w 544316"/>
              <a:gd name="connsiteY1" fmla="*/ 619712 h 1191754"/>
              <a:gd name="connsiteX2" fmla="*/ 130009 w 544316"/>
              <a:gd name="connsiteY2" fmla="*/ 1191754 h 1191754"/>
              <a:gd name="connsiteX0" fmla="*/ 0 w 541847"/>
              <a:gd name="connsiteY0" fmla="*/ 0 h 1191754"/>
              <a:gd name="connsiteX1" fmla="*/ 541705 w 541847"/>
              <a:gd name="connsiteY1" fmla="*/ 619712 h 1191754"/>
              <a:gd name="connsiteX2" fmla="*/ 130009 w 541847"/>
              <a:gd name="connsiteY2" fmla="*/ 1191754 h 1191754"/>
              <a:gd name="connsiteX0" fmla="*/ 0 w 541782"/>
              <a:gd name="connsiteY0" fmla="*/ 0 h 1205136"/>
              <a:gd name="connsiteX1" fmla="*/ 541705 w 541782"/>
              <a:gd name="connsiteY1" fmla="*/ 619712 h 1205136"/>
              <a:gd name="connsiteX2" fmla="*/ 27418 w 541782"/>
              <a:gd name="connsiteY2" fmla="*/ 1205136 h 1205136"/>
              <a:gd name="connsiteX0" fmla="*/ 0 w 541794"/>
              <a:gd name="connsiteY0" fmla="*/ 0 h 1205136"/>
              <a:gd name="connsiteX1" fmla="*/ 541705 w 541794"/>
              <a:gd name="connsiteY1" fmla="*/ 619712 h 1205136"/>
              <a:gd name="connsiteX2" fmla="*/ 27418 w 541794"/>
              <a:gd name="connsiteY2" fmla="*/ 1205136 h 1205136"/>
              <a:gd name="connsiteX0" fmla="*/ 0 w 541799"/>
              <a:gd name="connsiteY0" fmla="*/ 0 h 1205136"/>
              <a:gd name="connsiteX1" fmla="*/ 541705 w 541799"/>
              <a:gd name="connsiteY1" fmla="*/ 619712 h 1205136"/>
              <a:gd name="connsiteX2" fmla="*/ 27418 w 541799"/>
              <a:gd name="connsiteY2" fmla="*/ 1205136 h 120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799" h="1205136">
                <a:moveTo>
                  <a:pt x="0" y="0"/>
                </a:moveTo>
                <a:cubicBezTo>
                  <a:pt x="470020" y="-180"/>
                  <a:pt x="537135" y="418856"/>
                  <a:pt x="541705" y="619712"/>
                </a:cubicBezTo>
                <a:cubicBezTo>
                  <a:pt x="546275" y="820568"/>
                  <a:pt x="385417" y="1145904"/>
                  <a:pt x="27418" y="12051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Graphic 1" descr="Arrow Slight curve">
            <a:hlinkClick r:id="rId12" action="ppaction://hlinksldjump"/>
            <a:extLst>
              <a:ext uri="{FF2B5EF4-FFF2-40B4-BE49-F238E27FC236}">
                <a16:creationId xmlns="" xmlns:a16="http://schemas.microsoft.com/office/drawing/2014/main" id="{51253178-5D07-130B-B47C-80924640570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11502714" y="6291618"/>
            <a:ext cx="452482" cy="45248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22" y="552591"/>
            <a:ext cx="3184273" cy="225128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618" y="567231"/>
            <a:ext cx="3246096" cy="22952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13" y="3480588"/>
            <a:ext cx="3975308" cy="28110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5" name="Freeform: Shape 75">
            <a:extLst>
              <a:ext uri="{FF2B5EF4-FFF2-40B4-BE49-F238E27FC236}">
                <a16:creationId xmlns="" xmlns:a16="http://schemas.microsoft.com/office/drawing/2014/main" id="{D89E25D2-8DF6-A492-6B1F-25B92C21DF06}"/>
              </a:ext>
            </a:extLst>
          </p:cNvPr>
          <p:cNvSpPr/>
          <p:nvPr/>
        </p:nvSpPr>
        <p:spPr>
          <a:xfrm rot="1999300">
            <a:off x="9123670" y="3572719"/>
            <a:ext cx="629093" cy="1205136"/>
          </a:xfrm>
          <a:custGeom>
            <a:avLst/>
            <a:gdLst>
              <a:gd name="connsiteX0" fmla="*/ 0 w 515704"/>
              <a:gd name="connsiteY0" fmla="*/ 4423 h 1196179"/>
              <a:gd name="connsiteX1" fmla="*/ 151678 w 515704"/>
              <a:gd name="connsiteY1" fmla="*/ 8757 h 1196179"/>
              <a:gd name="connsiteX2" fmla="*/ 316356 w 515704"/>
              <a:gd name="connsiteY2" fmla="*/ 121432 h 1196179"/>
              <a:gd name="connsiteX3" fmla="*/ 429031 w 515704"/>
              <a:gd name="connsiteY3" fmla="*/ 273109 h 1196179"/>
              <a:gd name="connsiteX4" fmla="*/ 485369 w 515704"/>
              <a:gd name="connsiteY4" fmla="*/ 416120 h 1196179"/>
              <a:gd name="connsiteX5" fmla="*/ 515704 w 515704"/>
              <a:gd name="connsiteY5" fmla="*/ 611134 h 1196179"/>
              <a:gd name="connsiteX6" fmla="*/ 502703 w 515704"/>
              <a:gd name="connsiteY6" fmla="*/ 914489 h 1196179"/>
              <a:gd name="connsiteX7" fmla="*/ 455033 w 515704"/>
              <a:gd name="connsiteY7" fmla="*/ 1009830 h 1196179"/>
              <a:gd name="connsiteX8" fmla="*/ 329357 w 515704"/>
              <a:gd name="connsiteY8" fmla="*/ 1152840 h 1196179"/>
              <a:gd name="connsiteX9" fmla="*/ 286021 w 515704"/>
              <a:gd name="connsiteY9" fmla="*/ 1174508 h 1196179"/>
              <a:gd name="connsiteX10" fmla="*/ 182013 w 515704"/>
              <a:gd name="connsiteY10" fmla="*/ 1187509 h 1196179"/>
              <a:gd name="connsiteX11" fmla="*/ 160345 w 515704"/>
              <a:gd name="connsiteY11" fmla="*/ 1191843 h 1196179"/>
              <a:gd name="connsiteX12" fmla="*/ 130009 w 515704"/>
              <a:gd name="connsiteY12" fmla="*/ 1196177 h 1196179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485369 w 515704"/>
              <a:gd name="connsiteY3" fmla="*/ 411697 h 1191756"/>
              <a:gd name="connsiteX4" fmla="*/ 515704 w 515704"/>
              <a:gd name="connsiteY4" fmla="*/ 606711 h 1191756"/>
              <a:gd name="connsiteX5" fmla="*/ 502703 w 515704"/>
              <a:gd name="connsiteY5" fmla="*/ 910066 h 1191756"/>
              <a:gd name="connsiteX6" fmla="*/ 455033 w 515704"/>
              <a:gd name="connsiteY6" fmla="*/ 1005407 h 1191756"/>
              <a:gd name="connsiteX7" fmla="*/ 329357 w 515704"/>
              <a:gd name="connsiteY7" fmla="*/ 1148417 h 1191756"/>
              <a:gd name="connsiteX8" fmla="*/ 286021 w 515704"/>
              <a:gd name="connsiteY8" fmla="*/ 1170085 h 1191756"/>
              <a:gd name="connsiteX9" fmla="*/ 182013 w 515704"/>
              <a:gd name="connsiteY9" fmla="*/ 1183086 h 1191756"/>
              <a:gd name="connsiteX10" fmla="*/ 160345 w 515704"/>
              <a:gd name="connsiteY10" fmla="*/ 1187420 h 1191756"/>
              <a:gd name="connsiteX11" fmla="*/ 130009 w 515704"/>
              <a:gd name="connsiteY11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82013 w 515704"/>
              <a:gd name="connsiteY8" fmla="*/ 1183086 h 1191756"/>
              <a:gd name="connsiteX9" fmla="*/ 160345 w 515704"/>
              <a:gd name="connsiteY9" fmla="*/ 1187420 h 1191756"/>
              <a:gd name="connsiteX10" fmla="*/ 130009 w 515704"/>
              <a:gd name="connsiteY10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60345 w 515704"/>
              <a:gd name="connsiteY8" fmla="*/ 1187420 h 1191756"/>
              <a:gd name="connsiteX9" fmla="*/ 130009 w 515704"/>
              <a:gd name="connsiteY9" fmla="*/ 1191754 h 1191756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286021 w 515704"/>
              <a:gd name="connsiteY7" fmla="*/ 1170085 h 1191754"/>
              <a:gd name="connsiteX8" fmla="*/ 130009 w 515704"/>
              <a:gd name="connsiteY8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130009 w 515704"/>
              <a:gd name="connsiteY7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130009 w 515704"/>
              <a:gd name="connsiteY6" fmla="*/ 1191754 h 1191754"/>
              <a:gd name="connsiteX0" fmla="*/ 0 w 533924"/>
              <a:gd name="connsiteY0" fmla="*/ 0 h 1191754"/>
              <a:gd name="connsiteX1" fmla="*/ 316356 w 533924"/>
              <a:gd name="connsiteY1" fmla="*/ 117009 h 1191754"/>
              <a:gd name="connsiteX2" fmla="*/ 429031 w 533924"/>
              <a:gd name="connsiteY2" fmla="*/ 268686 h 1191754"/>
              <a:gd name="connsiteX3" fmla="*/ 515704 w 533924"/>
              <a:gd name="connsiteY3" fmla="*/ 606711 h 1191754"/>
              <a:gd name="connsiteX4" fmla="*/ 502703 w 533924"/>
              <a:gd name="connsiteY4" fmla="*/ 910066 h 1191754"/>
              <a:gd name="connsiteX5" fmla="*/ 130009 w 533924"/>
              <a:gd name="connsiteY5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130009 w 515704"/>
              <a:gd name="connsiteY4" fmla="*/ 1191754 h 1191754"/>
              <a:gd name="connsiteX0" fmla="*/ 0 w 515704"/>
              <a:gd name="connsiteY0" fmla="*/ 0 h 1192213"/>
              <a:gd name="connsiteX1" fmla="*/ 316356 w 515704"/>
              <a:gd name="connsiteY1" fmla="*/ 117009 h 1192213"/>
              <a:gd name="connsiteX2" fmla="*/ 429031 w 515704"/>
              <a:gd name="connsiteY2" fmla="*/ 268686 h 1192213"/>
              <a:gd name="connsiteX3" fmla="*/ 515704 w 515704"/>
              <a:gd name="connsiteY3" fmla="*/ 606711 h 1192213"/>
              <a:gd name="connsiteX4" fmla="*/ 130009 w 515704"/>
              <a:gd name="connsiteY4" fmla="*/ 1191754 h 1192213"/>
              <a:gd name="connsiteX0" fmla="*/ 0 w 436436"/>
              <a:gd name="connsiteY0" fmla="*/ 0 h 1191754"/>
              <a:gd name="connsiteX1" fmla="*/ 316356 w 436436"/>
              <a:gd name="connsiteY1" fmla="*/ 117009 h 1191754"/>
              <a:gd name="connsiteX2" fmla="*/ 429031 w 436436"/>
              <a:gd name="connsiteY2" fmla="*/ 268686 h 1191754"/>
              <a:gd name="connsiteX3" fmla="*/ 130009 w 436436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42907"/>
              <a:gd name="connsiteY0" fmla="*/ 0 h 1191754"/>
              <a:gd name="connsiteX1" fmla="*/ 641380 w 642907"/>
              <a:gd name="connsiteY1" fmla="*/ 706385 h 1191754"/>
              <a:gd name="connsiteX2" fmla="*/ 130009 w 642907"/>
              <a:gd name="connsiteY2" fmla="*/ 1191754 h 1191754"/>
              <a:gd name="connsiteX0" fmla="*/ 0 w 591331"/>
              <a:gd name="connsiteY0" fmla="*/ 0 h 1191754"/>
              <a:gd name="connsiteX1" fmla="*/ 589376 w 591331"/>
              <a:gd name="connsiteY1" fmla="*/ 658715 h 1191754"/>
              <a:gd name="connsiteX2" fmla="*/ 130009 w 591331"/>
              <a:gd name="connsiteY2" fmla="*/ 1191754 h 1191754"/>
              <a:gd name="connsiteX0" fmla="*/ 0 w 544316"/>
              <a:gd name="connsiteY0" fmla="*/ 0 h 1191754"/>
              <a:gd name="connsiteX1" fmla="*/ 541705 w 544316"/>
              <a:gd name="connsiteY1" fmla="*/ 619712 h 1191754"/>
              <a:gd name="connsiteX2" fmla="*/ 130009 w 544316"/>
              <a:gd name="connsiteY2" fmla="*/ 1191754 h 1191754"/>
              <a:gd name="connsiteX0" fmla="*/ 0 w 541847"/>
              <a:gd name="connsiteY0" fmla="*/ 0 h 1191754"/>
              <a:gd name="connsiteX1" fmla="*/ 541705 w 541847"/>
              <a:gd name="connsiteY1" fmla="*/ 619712 h 1191754"/>
              <a:gd name="connsiteX2" fmla="*/ 130009 w 541847"/>
              <a:gd name="connsiteY2" fmla="*/ 1191754 h 1191754"/>
              <a:gd name="connsiteX0" fmla="*/ 0 w 541782"/>
              <a:gd name="connsiteY0" fmla="*/ 0 h 1205136"/>
              <a:gd name="connsiteX1" fmla="*/ 541705 w 541782"/>
              <a:gd name="connsiteY1" fmla="*/ 619712 h 1205136"/>
              <a:gd name="connsiteX2" fmla="*/ 27418 w 541782"/>
              <a:gd name="connsiteY2" fmla="*/ 1205136 h 1205136"/>
              <a:gd name="connsiteX0" fmla="*/ 0 w 541794"/>
              <a:gd name="connsiteY0" fmla="*/ 0 h 1205136"/>
              <a:gd name="connsiteX1" fmla="*/ 541705 w 541794"/>
              <a:gd name="connsiteY1" fmla="*/ 619712 h 1205136"/>
              <a:gd name="connsiteX2" fmla="*/ 27418 w 541794"/>
              <a:gd name="connsiteY2" fmla="*/ 1205136 h 1205136"/>
              <a:gd name="connsiteX0" fmla="*/ 0 w 541799"/>
              <a:gd name="connsiteY0" fmla="*/ 0 h 1205136"/>
              <a:gd name="connsiteX1" fmla="*/ 541705 w 541799"/>
              <a:gd name="connsiteY1" fmla="*/ 619712 h 1205136"/>
              <a:gd name="connsiteX2" fmla="*/ 27418 w 541799"/>
              <a:gd name="connsiteY2" fmla="*/ 1205136 h 120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799" h="1205136">
                <a:moveTo>
                  <a:pt x="0" y="0"/>
                </a:moveTo>
                <a:cubicBezTo>
                  <a:pt x="470020" y="-180"/>
                  <a:pt x="537135" y="418856"/>
                  <a:pt x="541705" y="619712"/>
                </a:cubicBezTo>
                <a:cubicBezTo>
                  <a:pt x="546275" y="820568"/>
                  <a:pt x="385417" y="1145904"/>
                  <a:pt x="27418" y="12051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91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0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nip Single Corner Rectangle 81"/>
          <p:cNvSpPr/>
          <p:nvPr/>
        </p:nvSpPr>
        <p:spPr>
          <a:xfrm>
            <a:off x="5967026" y="-587"/>
            <a:ext cx="6533805" cy="678959"/>
          </a:xfrm>
          <a:prstGeom prst="snip1Rect">
            <a:avLst/>
          </a:prstGeom>
          <a:solidFill>
            <a:srgbClr val="323748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A359279-2A61-F241-DCC1-1919F91A7578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="" xmlns:a16="http://schemas.microsoft.com/office/drawing/2014/main" id="{3D15406C-99A1-1DFC-B94A-B2306748E211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="" xmlns:a16="http://schemas.microsoft.com/office/drawing/2014/main" id="{BAEF21E8-54F1-C5EB-B514-EC5BF987B4D8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6839E8A-EFE1-D957-38FE-03086F720C6B}"/>
              </a:ext>
            </a:extLst>
          </p:cNvPr>
          <p:cNvGrpSpPr/>
          <p:nvPr/>
        </p:nvGrpSpPr>
        <p:grpSpPr>
          <a:xfrm>
            <a:off x="-2148327" y="2786447"/>
            <a:ext cx="2042950" cy="2129172"/>
            <a:chOff x="486596" y="3429000"/>
            <a:chExt cx="2042950" cy="2129172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DEC61ED0-CD25-1088-9FBF-1AEBCA8AA510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5" name="Graphic 4" descr="Atom">
              <a:extLst>
                <a:ext uri="{FF2B5EF4-FFF2-40B4-BE49-F238E27FC236}">
                  <a16:creationId xmlns="" xmlns:a16="http://schemas.microsoft.com/office/drawing/2014/main" id="{48A104F7-F8D5-0CF6-082E-81722ED7C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118DCFA7-710B-CE86-7E14-C5EDF8862BB9}"/>
                </a:ext>
              </a:extLst>
            </p:cNvPr>
            <p:cNvSpPr txBox="1"/>
            <p:nvPr/>
          </p:nvSpPr>
          <p:spPr>
            <a:xfrm>
              <a:off x="999961" y="4349968"/>
              <a:ext cx="1489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PRELIMINARY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DE1AD4EC-33C5-7EEC-379A-42835246B4F5}"/>
                </a:ext>
              </a:extLst>
            </p:cNvPr>
            <p:cNvSpPr txBox="1"/>
            <p:nvPr/>
          </p:nvSpPr>
          <p:spPr>
            <a:xfrm>
              <a:off x="486596" y="4654948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87355308-2151-258B-5CFF-4504B77842A0}"/>
                </a:ext>
              </a:extLst>
            </p:cNvPr>
            <p:cNvCxnSpPr/>
            <p:nvPr/>
          </p:nvCxnSpPr>
          <p:spPr>
            <a:xfrm>
              <a:off x="994231" y="4610068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ECA7CF62-0A45-416C-1E24-BF8534BA51A9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48D19141-080D-86BB-F102-B8E26F408418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84D940AA-BDF2-6645-8C32-2260953D4AEA}"/>
              </a:ext>
            </a:extLst>
          </p:cNvPr>
          <p:cNvGrpSpPr/>
          <p:nvPr/>
        </p:nvGrpSpPr>
        <p:grpSpPr>
          <a:xfrm>
            <a:off x="-2152873" y="2786447"/>
            <a:ext cx="2042950" cy="2129172"/>
            <a:chOff x="2780082" y="3429000"/>
            <a:chExt cx="2042950" cy="2129172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0341E436-3303-D1A2-27AC-6C1C5EE101F6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13" name="Graphic 12" descr="Maze">
              <a:extLst>
                <a:ext uri="{FF2B5EF4-FFF2-40B4-BE49-F238E27FC236}">
                  <a16:creationId xmlns="" xmlns:a16="http://schemas.microsoft.com/office/drawing/2014/main" id="{E3930941-6B28-4092-6858-9910631AA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8863" y="3673059"/>
              <a:ext cx="658352" cy="65835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57122AB3-185A-AA46-D712-2F66D93B885F}"/>
                </a:ext>
              </a:extLst>
            </p:cNvPr>
            <p:cNvSpPr txBox="1"/>
            <p:nvPr/>
          </p:nvSpPr>
          <p:spPr>
            <a:xfrm>
              <a:off x="2998430" y="4297962"/>
              <a:ext cx="17845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IDENTIFICATION</a:t>
              </a:r>
            </a:p>
            <a:p>
              <a:pPr algn="r"/>
              <a:r>
                <a:rPr lang="en-US" sz="1100" b="1" spc="300" dirty="0">
                  <a:solidFill>
                    <a:srgbClr val="41D568"/>
                  </a:solidFill>
                  <a:latin typeface="Century Gothic" panose="020B0502020202020204" pitchFamily="34" charset="0"/>
                </a:rPr>
                <a:t>OF PROBLEM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7FC88286-EFE9-2B50-5EDF-29D6DBA9F82C}"/>
                </a:ext>
              </a:extLst>
            </p:cNvPr>
            <p:cNvSpPr txBox="1"/>
            <p:nvPr/>
          </p:nvSpPr>
          <p:spPr>
            <a:xfrm>
              <a:off x="2780082" y="4758954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AC198B57-BF47-79E9-EEC7-617BD7362CB3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D6FD9748-6DB8-8C26-0F17-E16D998F3AF7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515D0B3B-B167-1683-C023-350892F77FDB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81C37930-E609-EC09-4C5C-A48F34931633}"/>
              </a:ext>
            </a:extLst>
          </p:cNvPr>
          <p:cNvGrpSpPr/>
          <p:nvPr/>
        </p:nvGrpSpPr>
        <p:grpSpPr>
          <a:xfrm>
            <a:off x="-2157418" y="2786447"/>
            <a:ext cx="2044865" cy="2129172"/>
            <a:chOff x="5073568" y="3429000"/>
            <a:chExt cx="2044865" cy="2129172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A0C0515F-3FC3-4666-8D44-4FF569BF852E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A9BD351B-73B3-008C-EF89-1803712BF4CA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279FAFBA-F2B7-FEA0-0B3B-E063CC4FA1E8}"/>
                </a:ext>
              </a:extLst>
            </p:cNvPr>
            <p:cNvSpPr txBox="1"/>
            <p:nvPr/>
          </p:nvSpPr>
          <p:spPr>
            <a:xfrm>
              <a:off x="5813269" y="4283187"/>
              <a:ext cx="12650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7D03F"/>
                  </a:solidFill>
                  <a:latin typeface="Century Gothic" panose="020B0502020202020204" pitchFamily="34" charset="0"/>
                </a:rPr>
                <a:t>STATEMENT</a:t>
              </a:r>
              <a:endParaRPr lang="en-ID" sz="1100" b="1" spc="300" dirty="0">
                <a:solidFill>
                  <a:srgbClr val="D7D0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FB9C789D-3777-C943-8E2F-702E5D5B4CE5}"/>
                </a:ext>
              </a:extLst>
            </p:cNvPr>
            <p:cNvSpPr txBox="1"/>
            <p:nvPr/>
          </p:nvSpPr>
          <p:spPr>
            <a:xfrm>
              <a:off x="5075484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4854A0E5-A537-5E7F-83FA-3C7ECBE7EE75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Graphic 24" descr="Fingerprint">
              <a:extLst>
                <a:ext uri="{FF2B5EF4-FFF2-40B4-BE49-F238E27FC236}">
                  <a16:creationId xmlns="" xmlns:a16="http://schemas.microsoft.com/office/drawing/2014/main" id="{AF0CA461-01F0-0701-47AB-DC3D617E8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41346AA6-4B3A-540A-6AB0-413051E40E28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56FD1207-9D2D-59E5-9063-16F673E3C265}"/>
              </a:ext>
            </a:extLst>
          </p:cNvPr>
          <p:cNvGrpSpPr/>
          <p:nvPr/>
        </p:nvGrpSpPr>
        <p:grpSpPr>
          <a:xfrm>
            <a:off x="-2148024" y="2786447"/>
            <a:ext cx="2042949" cy="2129172"/>
            <a:chOff x="7368969" y="3429000"/>
            <a:chExt cx="2042949" cy="2129172"/>
          </a:xfrm>
        </p:grpSpPr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153A6274-274B-6F73-BD17-A7224679B362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39108997-2761-4BF8-BCCA-D3EAB2F7389E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4CCAF3E3-DF6F-49E8-3DE4-F4A4BF29EA4F}"/>
                </a:ext>
              </a:extLst>
            </p:cNvPr>
            <p:cNvSpPr txBox="1"/>
            <p:nvPr/>
          </p:nvSpPr>
          <p:spPr>
            <a:xfrm>
              <a:off x="8294305" y="4283187"/>
              <a:ext cx="1077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88B3E"/>
                  </a:solidFill>
                  <a:latin typeface="Century Gothic" panose="020B0502020202020204" pitchFamily="34" charset="0"/>
                </a:rPr>
                <a:t>SCOPE</a:t>
              </a:r>
              <a:endParaRPr lang="en-ID" sz="1100" b="1" spc="300" dirty="0">
                <a:solidFill>
                  <a:srgbClr val="D88B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FCA96F3-8DA5-D01A-1285-C1DF5BE0C42E}"/>
                </a:ext>
              </a:extLst>
            </p:cNvPr>
            <p:cNvSpPr txBox="1"/>
            <p:nvPr/>
          </p:nvSpPr>
          <p:spPr>
            <a:xfrm>
              <a:off x="7368969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61ABD6B2-32CB-D312-8E02-4B9276B3C0C8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Graphic 32" descr="Bullseye">
              <a:extLst>
                <a:ext uri="{FF2B5EF4-FFF2-40B4-BE49-F238E27FC236}">
                  <a16:creationId xmlns="" xmlns:a16="http://schemas.microsoft.com/office/drawing/2014/main" id="{D02A3D9E-BC7E-2C2F-71C4-F081005B3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B5DBA8E2-4921-CFFA-E038-CFF11BF5A5FF}"/>
              </a:ext>
            </a:extLst>
          </p:cNvPr>
          <p:cNvGrpSpPr/>
          <p:nvPr/>
        </p:nvGrpSpPr>
        <p:grpSpPr>
          <a:xfrm>
            <a:off x="-2152575" y="2786447"/>
            <a:ext cx="2042949" cy="2129172"/>
            <a:chOff x="9662455" y="3429000"/>
            <a:chExt cx="2042949" cy="2129172"/>
          </a:xfrm>
        </p:grpSpPr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0924DA79-5E1F-12EF-96F8-BBD388D1C7F4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CE81A366-3563-AFC7-0508-778781DA0281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A094566D-D165-5005-7111-82DC2D55AE0F}"/>
                </a:ext>
              </a:extLst>
            </p:cNvPr>
            <p:cNvSpPr txBox="1"/>
            <p:nvPr/>
          </p:nvSpPr>
          <p:spPr>
            <a:xfrm>
              <a:off x="10477121" y="4283187"/>
              <a:ext cx="11882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RESEARCH</a:t>
              </a:r>
            </a:p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PURPOSES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C8CD6AE-F071-344E-DF5F-56290C5FA591}"/>
                </a:ext>
              </a:extLst>
            </p:cNvPr>
            <p:cNvSpPr txBox="1"/>
            <p:nvPr/>
          </p:nvSpPr>
          <p:spPr>
            <a:xfrm>
              <a:off x="9662455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587AE88-2582-8826-AC66-721E8D7E0F1C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raphic 39" descr="Splash">
              <a:extLst>
                <a:ext uri="{FF2B5EF4-FFF2-40B4-BE49-F238E27FC236}">
                  <a16:creationId xmlns="" xmlns:a16="http://schemas.microsoft.com/office/drawing/2014/main" id="{F40856E4-94DD-F34B-4F31-88D7E53ED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B09A1954-C322-C0E3-35A8-ACD226110F01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16665D65-D65F-21E6-864C-A8041AC9E361}"/>
              </a:ext>
            </a:extLst>
          </p:cNvPr>
          <p:cNvGrpSpPr/>
          <p:nvPr/>
        </p:nvGrpSpPr>
        <p:grpSpPr>
          <a:xfrm>
            <a:off x="821984" y="906881"/>
            <a:ext cx="5229972" cy="2733753"/>
            <a:chOff x="821984" y="906881"/>
            <a:chExt cx="5229972" cy="273375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="" xmlns:a16="http://schemas.microsoft.com/office/drawing/2014/main" id="{958DBF2A-DF49-DC5E-514A-41022AA907C3}"/>
                </a:ext>
              </a:extLst>
            </p:cNvPr>
            <p:cNvSpPr/>
            <p:nvPr/>
          </p:nvSpPr>
          <p:spPr>
            <a:xfrm>
              <a:off x="821985" y="906881"/>
              <a:ext cx="5229971" cy="2707245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="" xmlns:a16="http://schemas.microsoft.com/office/drawing/2014/main" id="{8315D38E-9DA8-7F70-32AE-DC048B68B748}"/>
                </a:ext>
              </a:extLst>
            </p:cNvPr>
            <p:cNvSpPr/>
            <p:nvPr/>
          </p:nvSpPr>
          <p:spPr>
            <a:xfrm>
              <a:off x="821984" y="906881"/>
              <a:ext cx="5229972" cy="2733753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93B7548B-7EBA-3415-B35D-95B69063A256}"/>
                </a:ext>
              </a:extLst>
            </p:cNvPr>
            <p:cNvSpPr txBox="1"/>
            <p:nvPr/>
          </p:nvSpPr>
          <p:spPr>
            <a:xfrm>
              <a:off x="1150126" y="1066801"/>
              <a:ext cx="34355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spc="3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EDUCATION</a:t>
              </a:r>
              <a:endParaRPr lang="en-ID" sz="40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F8B12297-EAA3-3B18-7DCD-8E2F4D8FD6EA}"/>
                </a:ext>
              </a:extLst>
            </p:cNvPr>
            <p:cNvSpPr/>
            <p:nvPr/>
          </p:nvSpPr>
          <p:spPr>
            <a:xfrm>
              <a:off x="5290980" y="2954508"/>
              <a:ext cx="760976" cy="680639"/>
            </a:xfrm>
            <a:custGeom>
              <a:avLst/>
              <a:gdLst>
                <a:gd name="connsiteX0" fmla="*/ 631453 w 760976"/>
                <a:gd name="connsiteY0" fmla="*/ 541246 h 680639"/>
                <a:gd name="connsiteX1" fmla="*/ 717121 w 760976"/>
                <a:gd name="connsiteY1" fmla="*/ 541246 h 680639"/>
                <a:gd name="connsiteX2" fmla="*/ 711203 w 760976"/>
                <a:gd name="connsiteY2" fmla="*/ 552148 h 680639"/>
                <a:gd name="connsiteX3" fmla="*/ 632485 w 760976"/>
                <a:gd name="connsiteY3" fmla="*/ 630867 h 680639"/>
                <a:gd name="connsiteX4" fmla="*/ 631453 w 760976"/>
                <a:gd name="connsiteY4" fmla="*/ 631427 h 680639"/>
                <a:gd name="connsiteX5" fmla="*/ 0 w 760976"/>
                <a:gd name="connsiteY5" fmla="*/ 541246 h 680639"/>
                <a:gd name="connsiteX6" fmla="*/ 360831 w 760976"/>
                <a:gd name="connsiteY6" fmla="*/ 541246 h 680639"/>
                <a:gd name="connsiteX7" fmla="*/ 360831 w 760976"/>
                <a:gd name="connsiteY7" fmla="*/ 631453 h 680639"/>
                <a:gd name="connsiteX8" fmla="*/ 90208 w 760976"/>
                <a:gd name="connsiteY8" fmla="*/ 631453 h 680639"/>
                <a:gd name="connsiteX9" fmla="*/ 90208 w 760976"/>
                <a:gd name="connsiteY9" fmla="*/ 680639 h 680639"/>
                <a:gd name="connsiteX10" fmla="*/ 0 w 760976"/>
                <a:gd name="connsiteY10" fmla="*/ 680639 h 680639"/>
                <a:gd name="connsiteX11" fmla="*/ 631453 w 760976"/>
                <a:gd name="connsiteY11" fmla="*/ 180415 h 680639"/>
                <a:gd name="connsiteX12" fmla="*/ 760976 w 760976"/>
                <a:gd name="connsiteY12" fmla="*/ 180415 h 680639"/>
                <a:gd name="connsiteX13" fmla="*/ 760976 w 760976"/>
                <a:gd name="connsiteY13" fmla="*/ 270623 h 680639"/>
                <a:gd name="connsiteX14" fmla="*/ 721661 w 760976"/>
                <a:gd name="connsiteY14" fmla="*/ 270623 h 680639"/>
                <a:gd name="connsiteX15" fmla="*/ 721661 w 760976"/>
                <a:gd name="connsiteY15" fmla="*/ 451038 h 680639"/>
                <a:gd name="connsiteX16" fmla="*/ 631453 w 760976"/>
                <a:gd name="connsiteY16" fmla="*/ 451038 h 680639"/>
                <a:gd name="connsiteX17" fmla="*/ 0 w 760976"/>
                <a:gd name="connsiteY17" fmla="*/ 0 h 680639"/>
                <a:gd name="connsiteX18" fmla="*/ 721661 w 760976"/>
                <a:gd name="connsiteY18" fmla="*/ 0 h 680639"/>
                <a:gd name="connsiteX19" fmla="*/ 721661 w 760976"/>
                <a:gd name="connsiteY19" fmla="*/ 90208 h 680639"/>
                <a:gd name="connsiteX20" fmla="*/ 541246 w 760976"/>
                <a:gd name="connsiteY20" fmla="*/ 90208 h 680639"/>
                <a:gd name="connsiteX21" fmla="*/ 541246 w 760976"/>
                <a:gd name="connsiteY21" fmla="*/ 270623 h 680639"/>
                <a:gd name="connsiteX22" fmla="*/ 360831 w 760976"/>
                <a:gd name="connsiteY22" fmla="*/ 270623 h 680639"/>
                <a:gd name="connsiteX23" fmla="*/ 360831 w 760976"/>
                <a:gd name="connsiteY23" fmla="*/ 180415 h 680639"/>
                <a:gd name="connsiteX24" fmla="*/ 451038 w 760976"/>
                <a:gd name="connsiteY24" fmla="*/ 180415 h 680639"/>
                <a:gd name="connsiteX25" fmla="*/ 451038 w 760976"/>
                <a:gd name="connsiteY25" fmla="*/ 90208 h 680639"/>
                <a:gd name="connsiteX26" fmla="*/ 270623 w 760976"/>
                <a:gd name="connsiteY26" fmla="*/ 90208 h 680639"/>
                <a:gd name="connsiteX27" fmla="*/ 270623 w 760976"/>
                <a:gd name="connsiteY27" fmla="*/ 360831 h 680639"/>
                <a:gd name="connsiteX28" fmla="*/ 541246 w 760976"/>
                <a:gd name="connsiteY28" fmla="*/ 360831 h 680639"/>
                <a:gd name="connsiteX29" fmla="*/ 541246 w 760976"/>
                <a:gd name="connsiteY29" fmla="*/ 670692 h 680639"/>
                <a:gd name="connsiteX30" fmla="*/ 528275 w 760976"/>
                <a:gd name="connsiteY30" fmla="*/ 674718 h 680639"/>
                <a:gd name="connsiteX31" fmla="*/ 469541 w 760976"/>
                <a:gd name="connsiteY31" fmla="*/ 680639 h 680639"/>
                <a:gd name="connsiteX32" fmla="*/ 451038 w 760976"/>
                <a:gd name="connsiteY32" fmla="*/ 680639 h 680639"/>
                <a:gd name="connsiteX33" fmla="*/ 451038 w 760976"/>
                <a:gd name="connsiteY33" fmla="*/ 451038 h 680639"/>
                <a:gd name="connsiteX34" fmla="*/ 180415 w 760976"/>
                <a:gd name="connsiteY34" fmla="*/ 451038 h 680639"/>
                <a:gd name="connsiteX35" fmla="*/ 180415 w 760976"/>
                <a:gd name="connsiteY35" fmla="*/ 90208 h 680639"/>
                <a:gd name="connsiteX36" fmla="*/ 90208 w 760976"/>
                <a:gd name="connsiteY36" fmla="*/ 90208 h 680639"/>
                <a:gd name="connsiteX37" fmla="*/ 90208 w 760976"/>
                <a:gd name="connsiteY37" fmla="*/ 451038 h 680639"/>
                <a:gd name="connsiteX38" fmla="*/ 0 w 760976"/>
                <a:gd name="connsiteY38" fmla="*/ 451038 h 68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0976" h="680639">
                  <a:moveTo>
                    <a:pt x="631453" y="541246"/>
                  </a:moveTo>
                  <a:lnTo>
                    <a:pt x="717121" y="541246"/>
                  </a:lnTo>
                  <a:lnTo>
                    <a:pt x="711203" y="552148"/>
                  </a:lnTo>
                  <a:cubicBezTo>
                    <a:pt x="690254" y="583157"/>
                    <a:pt x="663494" y="609917"/>
                    <a:pt x="632485" y="630867"/>
                  </a:cubicBezTo>
                  <a:lnTo>
                    <a:pt x="631453" y="631427"/>
                  </a:lnTo>
                  <a:close/>
                  <a:moveTo>
                    <a:pt x="0" y="541246"/>
                  </a:moveTo>
                  <a:lnTo>
                    <a:pt x="360831" y="541246"/>
                  </a:lnTo>
                  <a:lnTo>
                    <a:pt x="360831" y="631453"/>
                  </a:lnTo>
                  <a:lnTo>
                    <a:pt x="90208" y="631453"/>
                  </a:lnTo>
                  <a:lnTo>
                    <a:pt x="90208" y="680639"/>
                  </a:lnTo>
                  <a:lnTo>
                    <a:pt x="0" y="680639"/>
                  </a:lnTo>
                  <a:close/>
                  <a:moveTo>
                    <a:pt x="631453" y="180415"/>
                  </a:moveTo>
                  <a:lnTo>
                    <a:pt x="760976" y="180415"/>
                  </a:lnTo>
                  <a:lnTo>
                    <a:pt x="760976" y="270623"/>
                  </a:lnTo>
                  <a:lnTo>
                    <a:pt x="721661" y="270623"/>
                  </a:lnTo>
                  <a:lnTo>
                    <a:pt x="721661" y="451038"/>
                  </a:lnTo>
                  <a:lnTo>
                    <a:pt x="631453" y="451038"/>
                  </a:lnTo>
                  <a:close/>
                  <a:moveTo>
                    <a:pt x="0" y="0"/>
                  </a:moveTo>
                  <a:lnTo>
                    <a:pt x="721661" y="0"/>
                  </a:lnTo>
                  <a:lnTo>
                    <a:pt x="721661" y="90208"/>
                  </a:lnTo>
                  <a:lnTo>
                    <a:pt x="541246" y="90208"/>
                  </a:lnTo>
                  <a:lnTo>
                    <a:pt x="541246" y="270623"/>
                  </a:lnTo>
                  <a:lnTo>
                    <a:pt x="360831" y="270623"/>
                  </a:lnTo>
                  <a:lnTo>
                    <a:pt x="360831" y="180415"/>
                  </a:lnTo>
                  <a:lnTo>
                    <a:pt x="451038" y="180415"/>
                  </a:lnTo>
                  <a:lnTo>
                    <a:pt x="451038" y="90208"/>
                  </a:lnTo>
                  <a:lnTo>
                    <a:pt x="270623" y="90208"/>
                  </a:lnTo>
                  <a:lnTo>
                    <a:pt x="270623" y="360831"/>
                  </a:lnTo>
                  <a:lnTo>
                    <a:pt x="541246" y="360831"/>
                  </a:lnTo>
                  <a:lnTo>
                    <a:pt x="541246" y="670692"/>
                  </a:lnTo>
                  <a:lnTo>
                    <a:pt x="528275" y="674718"/>
                  </a:lnTo>
                  <a:cubicBezTo>
                    <a:pt x="509304" y="678600"/>
                    <a:pt x="489660" y="680639"/>
                    <a:pt x="469541" y="680639"/>
                  </a:cubicBezTo>
                  <a:lnTo>
                    <a:pt x="451038" y="680639"/>
                  </a:lnTo>
                  <a:lnTo>
                    <a:pt x="451038" y="451038"/>
                  </a:lnTo>
                  <a:lnTo>
                    <a:pt x="180415" y="451038"/>
                  </a:lnTo>
                  <a:lnTo>
                    <a:pt x="180415" y="90208"/>
                  </a:lnTo>
                  <a:lnTo>
                    <a:pt x="90208" y="90208"/>
                  </a:lnTo>
                  <a:lnTo>
                    <a:pt x="90208" y="451038"/>
                  </a:lnTo>
                  <a:lnTo>
                    <a:pt x="0" y="451038"/>
                  </a:lnTo>
                  <a:close/>
                </a:path>
              </a:pathLst>
            </a:custGeom>
            <a:solidFill>
              <a:srgbClr val="41D568"/>
            </a:solidFill>
            <a:ln w="14982" cap="flat">
              <a:noFill/>
              <a:prstDash val="solid"/>
              <a:miter/>
            </a:ln>
            <a:effectLst>
              <a:innerShdw blurRad="63500" dist="50800" dir="2700000">
                <a:prstClr val="black">
                  <a:alpha val="6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489D9D07-CB52-B04D-0C50-4CA822B34D4D}"/>
                </a:ext>
              </a:extLst>
            </p:cNvPr>
            <p:cNvSpPr txBox="1"/>
            <p:nvPr/>
          </p:nvSpPr>
          <p:spPr>
            <a:xfrm>
              <a:off x="951318" y="2326958"/>
              <a:ext cx="462009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Education is the passport to the future, for tomorrow belongs to those who prepare for it </a:t>
              </a:r>
              <a:r>
                <a:rPr lang="en-US" sz="12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today.</a:t>
              </a:r>
              <a:endParaRPr lang="en-ID" sz="12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E8D502C0-82AE-95C8-3989-06890732DADD}"/>
              </a:ext>
            </a:extLst>
          </p:cNvPr>
          <p:cNvGrpSpPr/>
          <p:nvPr/>
        </p:nvGrpSpPr>
        <p:grpSpPr>
          <a:xfrm>
            <a:off x="821667" y="4232741"/>
            <a:ext cx="4952051" cy="1392644"/>
            <a:chOff x="6719249" y="2146456"/>
            <a:chExt cx="4204341" cy="1185952"/>
          </a:xfrm>
        </p:grpSpPr>
        <p:grpSp>
          <p:nvGrpSpPr>
            <p:cNvPr id="63" name="Group 62">
              <a:extLst>
                <a:ext uri="{FF2B5EF4-FFF2-40B4-BE49-F238E27FC236}">
                  <a16:creationId xmlns="" xmlns:a16="http://schemas.microsoft.com/office/drawing/2014/main" id="{31E455E1-6497-3363-7E3D-83D9A9256B62}"/>
                </a:ext>
              </a:extLst>
            </p:cNvPr>
            <p:cNvGrpSpPr/>
            <p:nvPr/>
          </p:nvGrpSpPr>
          <p:grpSpPr>
            <a:xfrm>
              <a:off x="6719250" y="2146456"/>
              <a:ext cx="4204340" cy="1179434"/>
              <a:chOff x="6482507" y="723812"/>
              <a:chExt cx="4204340" cy="1972351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="" xmlns:a16="http://schemas.microsoft.com/office/drawing/2014/main" id="{FEBEE12C-61B2-9D46-C6CA-48CBCD862106}"/>
                  </a:ext>
                </a:extLst>
              </p:cNvPr>
              <p:cNvSpPr/>
              <p:nvPr/>
            </p:nvSpPr>
            <p:spPr>
              <a:xfrm>
                <a:off x="6482508" y="723812"/>
                <a:ext cx="4204339" cy="1628596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="" xmlns:a16="http://schemas.microsoft.com/office/drawing/2014/main" id="{574ABF31-0154-15D6-5706-FE3ED4C8E956}"/>
                  </a:ext>
                </a:extLst>
              </p:cNvPr>
              <p:cNvSpPr/>
              <p:nvPr/>
            </p:nvSpPr>
            <p:spPr>
              <a:xfrm>
                <a:off x="6482507" y="723812"/>
                <a:ext cx="4204339" cy="1972351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3727F785-873B-18E5-2F81-B8BC997A8E34}"/>
                </a:ext>
              </a:extLst>
            </p:cNvPr>
            <p:cNvSpPr txBox="1"/>
            <p:nvPr/>
          </p:nvSpPr>
          <p:spPr>
            <a:xfrm>
              <a:off x="6719249" y="2317227"/>
              <a:ext cx="550027" cy="632333"/>
            </a:xfrm>
            <a:custGeom>
              <a:avLst/>
              <a:gdLst/>
              <a:ahLst/>
              <a:cxnLst/>
              <a:rect l="l" t="t" r="r" b="b"/>
              <a:pathLst>
                <a:path w="550027" h="632333">
                  <a:moveTo>
                    <a:pt x="378540" y="15143"/>
                  </a:moveTo>
                  <a:lnTo>
                    <a:pt x="550027" y="15143"/>
                  </a:lnTo>
                  <a:lnTo>
                    <a:pt x="550027" y="617190"/>
                  </a:lnTo>
                  <a:lnTo>
                    <a:pt x="436248" y="617190"/>
                  </a:lnTo>
                  <a:lnTo>
                    <a:pt x="436248" y="122783"/>
                  </a:lnTo>
                  <a:lnTo>
                    <a:pt x="312237" y="122783"/>
                  </a:lnTo>
                  <a:close/>
                  <a:moveTo>
                    <a:pt x="6767" y="0"/>
                  </a:moveTo>
                  <a:cubicBezTo>
                    <a:pt x="50696" y="0"/>
                    <a:pt x="88554" y="10777"/>
                    <a:pt x="120341" y="32333"/>
                  </a:cubicBezTo>
                  <a:cubicBezTo>
                    <a:pt x="152129" y="53888"/>
                    <a:pt x="176685" y="86835"/>
                    <a:pt x="194011" y="131173"/>
                  </a:cubicBezTo>
                  <a:cubicBezTo>
                    <a:pt x="211337" y="175512"/>
                    <a:pt x="220001" y="237244"/>
                    <a:pt x="220001" y="316371"/>
                  </a:cubicBezTo>
                  <a:cubicBezTo>
                    <a:pt x="220001" y="396317"/>
                    <a:pt x="211201" y="458527"/>
                    <a:pt x="193602" y="503002"/>
                  </a:cubicBezTo>
                  <a:cubicBezTo>
                    <a:pt x="176003" y="547477"/>
                    <a:pt x="152333" y="580151"/>
                    <a:pt x="122593" y="601024"/>
                  </a:cubicBezTo>
                  <a:cubicBezTo>
                    <a:pt x="92852" y="621897"/>
                    <a:pt x="55335" y="632333"/>
                    <a:pt x="10041" y="632333"/>
                  </a:cubicBezTo>
                  <a:lnTo>
                    <a:pt x="0" y="631068"/>
                  </a:lnTo>
                  <a:lnTo>
                    <a:pt x="0" y="523305"/>
                  </a:lnTo>
                  <a:lnTo>
                    <a:pt x="9427" y="525921"/>
                  </a:lnTo>
                  <a:cubicBezTo>
                    <a:pt x="37199" y="525921"/>
                    <a:pt x="59253" y="512142"/>
                    <a:pt x="75590" y="484584"/>
                  </a:cubicBezTo>
                  <a:cubicBezTo>
                    <a:pt x="95465" y="451296"/>
                    <a:pt x="105403" y="395635"/>
                    <a:pt x="105403" y="317599"/>
                  </a:cubicBezTo>
                  <a:cubicBezTo>
                    <a:pt x="105403" y="238472"/>
                    <a:pt x="96486" y="183902"/>
                    <a:pt x="78653" y="153888"/>
                  </a:cubicBezTo>
                  <a:cubicBezTo>
                    <a:pt x="60819" y="123874"/>
                    <a:pt x="37744" y="108868"/>
                    <a:pt x="9427" y="108868"/>
                  </a:cubicBezTo>
                  <a:lnTo>
                    <a:pt x="0" y="110471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41D568"/>
                </a:gs>
                <a:gs pos="5000">
                  <a:srgbClr val="262A36"/>
                </a:gs>
                <a:gs pos="0">
                  <a:srgbClr val="323748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DFB8CF2D-5D76-64A6-0387-3F98E0EC0E86}"/>
                </a:ext>
              </a:extLst>
            </p:cNvPr>
            <p:cNvSpPr/>
            <p:nvPr/>
          </p:nvSpPr>
          <p:spPr>
            <a:xfrm>
              <a:off x="7521337" y="2146456"/>
              <a:ext cx="65051" cy="973874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E7E46622-32CD-C3C0-E45A-B28A3F345C4B}"/>
                </a:ext>
              </a:extLst>
            </p:cNvPr>
            <p:cNvSpPr txBox="1"/>
            <p:nvPr/>
          </p:nvSpPr>
          <p:spPr>
            <a:xfrm>
              <a:off x="7661598" y="2310228"/>
              <a:ext cx="3083810" cy="1022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Mercu</a:t>
              </a:r>
              <a:r>
                <a:rPr lang="en-US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Buana</a:t>
              </a:r>
              <a:r>
                <a:rPr lang="en-US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 University</a:t>
              </a:r>
            </a:p>
            <a:p>
              <a:endPara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Electrical engineering </a:t>
              </a:r>
              <a:r>
                <a:rPr lang="en-US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majors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en-US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lectronics </a:t>
              </a:r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compression and </a:t>
              </a:r>
              <a:r>
                <a:rPr lang="en-US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control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en-US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ngineering </a:t>
              </a:r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faculty</a:t>
              </a:r>
            </a:p>
            <a:p>
              <a:endParaRPr lang="en-ID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="" xmlns:a16="http://schemas.microsoft.com/office/drawing/2014/main" id="{E2AB1373-8F66-C128-F71C-C67FC4D91EC9}"/>
              </a:ext>
            </a:extLst>
          </p:cNvPr>
          <p:cNvGrpSpPr/>
          <p:nvPr/>
        </p:nvGrpSpPr>
        <p:grpSpPr>
          <a:xfrm>
            <a:off x="6673785" y="4280703"/>
            <a:ext cx="4952050" cy="1370105"/>
            <a:chOff x="6719249" y="3530054"/>
            <a:chExt cx="4204340" cy="975600"/>
          </a:xfrm>
        </p:grpSpPr>
        <p:grpSp>
          <p:nvGrpSpPr>
            <p:cNvPr id="77" name="Group 76">
              <a:extLst>
                <a:ext uri="{FF2B5EF4-FFF2-40B4-BE49-F238E27FC236}">
                  <a16:creationId xmlns="" xmlns:a16="http://schemas.microsoft.com/office/drawing/2014/main" id="{5BC3670C-ECEE-28AC-6941-C360A2811E74}"/>
                </a:ext>
              </a:extLst>
            </p:cNvPr>
            <p:cNvGrpSpPr/>
            <p:nvPr/>
          </p:nvGrpSpPr>
          <p:grpSpPr>
            <a:xfrm>
              <a:off x="6719249" y="3530054"/>
              <a:ext cx="4204340" cy="975600"/>
              <a:chOff x="6482507" y="723812"/>
              <a:chExt cx="4204340" cy="1631482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="" xmlns:a16="http://schemas.microsoft.com/office/drawing/2014/main" id="{E2F6B440-3C07-2ADF-AE22-383CB13F4620}"/>
                  </a:ext>
                </a:extLst>
              </p:cNvPr>
              <p:cNvSpPr/>
              <p:nvPr/>
            </p:nvSpPr>
            <p:spPr>
              <a:xfrm>
                <a:off x="6482508" y="723812"/>
                <a:ext cx="4204339" cy="1628596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="" xmlns:a16="http://schemas.microsoft.com/office/drawing/2014/main" id="{8BCE8BB5-EFC7-412E-953D-2A653B340B11}"/>
                  </a:ext>
                </a:extLst>
              </p:cNvPr>
              <p:cNvSpPr/>
              <p:nvPr/>
            </p:nvSpPr>
            <p:spPr>
              <a:xfrm>
                <a:off x="6482507" y="723812"/>
                <a:ext cx="4204339" cy="1631482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0AA5908C-D659-AAFE-EB5C-9CEC07488364}"/>
                </a:ext>
              </a:extLst>
            </p:cNvPr>
            <p:cNvSpPr txBox="1"/>
            <p:nvPr/>
          </p:nvSpPr>
          <p:spPr>
            <a:xfrm>
              <a:off x="6719249" y="3702114"/>
              <a:ext cx="675676" cy="632333"/>
            </a:xfrm>
            <a:custGeom>
              <a:avLst/>
              <a:gdLst/>
              <a:ahLst/>
              <a:cxnLst/>
              <a:rect l="l" t="t" r="r" b="b"/>
              <a:pathLst>
                <a:path w="675676" h="632333">
                  <a:moveTo>
                    <a:pt x="481679" y="0"/>
                  </a:moveTo>
                  <a:cubicBezTo>
                    <a:pt x="518241" y="0"/>
                    <a:pt x="550505" y="7708"/>
                    <a:pt x="578473" y="23124"/>
                  </a:cubicBezTo>
                  <a:cubicBezTo>
                    <a:pt x="606440" y="38540"/>
                    <a:pt x="628814" y="60778"/>
                    <a:pt x="645594" y="89836"/>
                  </a:cubicBezTo>
                  <a:cubicBezTo>
                    <a:pt x="662374" y="118895"/>
                    <a:pt x="670765" y="148431"/>
                    <a:pt x="670765" y="178445"/>
                  </a:cubicBezTo>
                  <a:cubicBezTo>
                    <a:pt x="670765" y="214188"/>
                    <a:pt x="660596" y="252660"/>
                    <a:pt x="640257" y="293861"/>
                  </a:cubicBezTo>
                  <a:cubicBezTo>
                    <a:pt x="619919" y="335062"/>
                    <a:pt x="582725" y="383766"/>
                    <a:pt x="528675" y="439973"/>
                  </a:cubicBezTo>
                  <a:lnTo>
                    <a:pt x="461112" y="511187"/>
                  </a:lnTo>
                  <a:lnTo>
                    <a:pt x="675676" y="511187"/>
                  </a:lnTo>
                  <a:lnTo>
                    <a:pt x="675676" y="617190"/>
                  </a:lnTo>
                  <a:lnTo>
                    <a:pt x="258622" y="617190"/>
                  </a:lnTo>
                  <a:lnTo>
                    <a:pt x="258622" y="562347"/>
                  </a:lnTo>
                  <a:lnTo>
                    <a:pt x="444844" y="372442"/>
                  </a:lnTo>
                  <a:cubicBezTo>
                    <a:pt x="489864" y="326876"/>
                    <a:pt x="519810" y="290246"/>
                    <a:pt x="534680" y="262551"/>
                  </a:cubicBezTo>
                  <a:cubicBezTo>
                    <a:pt x="549550" y="234857"/>
                    <a:pt x="556986" y="209823"/>
                    <a:pt x="556986" y="187449"/>
                  </a:cubicBezTo>
                  <a:cubicBezTo>
                    <a:pt x="556986" y="164256"/>
                    <a:pt x="549277" y="145089"/>
                    <a:pt x="533861" y="129945"/>
                  </a:cubicBezTo>
                  <a:cubicBezTo>
                    <a:pt x="518445" y="114802"/>
                    <a:pt x="498595" y="107231"/>
                    <a:pt x="474312" y="107231"/>
                  </a:cubicBezTo>
                  <a:cubicBezTo>
                    <a:pt x="449755" y="107231"/>
                    <a:pt x="429291" y="116371"/>
                    <a:pt x="412920" y="134652"/>
                  </a:cubicBezTo>
                  <a:cubicBezTo>
                    <a:pt x="396549" y="152933"/>
                    <a:pt x="387818" y="177763"/>
                    <a:pt x="386726" y="209141"/>
                  </a:cubicBezTo>
                  <a:lnTo>
                    <a:pt x="274994" y="209141"/>
                  </a:lnTo>
                  <a:cubicBezTo>
                    <a:pt x="277995" y="144202"/>
                    <a:pt x="298391" y="93110"/>
                    <a:pt x="336180" y="55866"/>
                  </a:cubicBezTo>
                  <a:cubicBezTo>
                    <a:pt x="373970" y="18622"/>
                    <a:pt x="422470" y="0"/>
                    <a:pt x="481679" y="0"/>
                  </a:cubicBezTo>
                  <a:close/>
                  <a:moveTo>
                    <a:pt x="6768" y="0"/>
                  </a:moveTo>
                  <a:cubicBezTo>
                    <a:pt x="50697" y="0"/>
                    <a:pt x="88555" y="10777"/>
                    <a:pt x="120342" y="32333"/>
                  </a:cubicBezTo>
                  <a:cubicBezTo>
                    <a:pt x="152130" y="53888"/>
                    <a:pt x="176686" y="86835"/>
                    <a:pt x="194012" y="131173"/>
                  </a:cubicBezTo>
                  <a:cubicBezTo>
                    <a:pt x="211338" y="175512"/>
                    <a:pt x="220002" y="237244"/>
                    <a:pt x="220002" y="316371"/>
                  </a:cubicBezTo>
                  <a:cubicBezTo>
                    <a:pt x="220002" y="396317"/>
                    <a:pt x="211202" y="458527"/>
                    <a:pt x="193603" y="503002"/>
                  </a:cubicBezTo>
                  <a:cubicBezTo>
                    <a:pt x="176004" y="547477"/>
                    <a:pt x="152334" y="580151"/>
                    <a:pt x="122594" y="601024"/>
                  </a:cubicBezTo>
                  <a:cubicBezTo>
                    <a:pt x="92853" y="621897"/>
                    <a:pt x="55336" y="632333"/>
                    <a:pt x="10042" y="632333"/>
                  </a:cubicBezTo>
                  <a:lnTo>
                    <a:pt x="0" y="631068"/>
                  </a:lnTo>
                  <a:lnTo>
                    <a:pt x="0" y="523304"/>
                  </a:lnTo>
                  <a:lnTo>
                    <a:pt x="9428" y="525921"/>
                  </a:lnTo>
                  <a:cubicBezTo>
                    <a:pt x="37200" y="525921"/>
                    <a:pt x="59254" y="512142"/>
                    <a:pt x="75591" y="484584"/>
                  </a:cubicBezTo>
                  <a:cubicBezTo>
                    <a:pt x="95466" y="451296"/>
                    <a:pt x="105404" y="395635"/>
                    <a:pt x="105404" y="317599"/>
                  </a:cubicBezTo>
                  <a:cubicBezTo>
                    <a:pt x="105404" y="238472"/>
                    <a:pt x="96487" y="183902"/>
                    <a:pt x="78654" y="153888"/>
                  </a:cubicBezTo>
                  <a:cubicBezTo>
                    <a:pt x="60820" y="123874"/>
                    <a:pt x="37745" y="108868"/>
                    <a:pt x="9428" y="108868"/>
                  </a:cubicBezTo>
                  <a:lnTo>
                    <a:pt x="0" y="110471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41D568"/>
                </a:gs>
                <a:gs pos="5000">
                  <a:srgbClr val="262A36"/>
                </a:gs>
                <a:gs pos="0">
                  <a:srgbClr val="262A36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6A4B63BA-AF88-FB68-37FC-CC464F3F11A8}"/>
                </a:ext>
              </a:extLst>
            </p:cNvPr>
            <p:cNvSpPr/>
            <p:nvPr/>
          </p:nvSpPr>
          <p:spPr>
            <a:xfrm>
              <a:off x="7521337" y="3530054"/>
              <a:ext cx="65051" cy="973874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51EA6230-A8F1-700B-2255-D2F98B47DD48}"/>
                </a:ext>
              </a:extLst>
            </p:cNvPr>
            <p:cNvSpPr txBox="1"/>
            <p:nvPr/>
          </p:nvSpPr>
          <p:spPr>
            <a:xfrm>
              <a:off x="7661598" y="3694689"/>
              <a:ext cx="3083810" cy="4602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SMA Al Huda IECM</a:t>
              </a:r>
            </a:p>
            <a:p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r>
                <a:rPr lang="en-US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Major </a:t>
              </a:r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in mathematics and natural </a:t>
              </a:r>
              <a:r>
                <a:rPr lang="en-US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sciences.</a:t>
              </a:r>
              <a:endParaRPr lang="en-ID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46" name="Graphic 45" descr="Arrow Slight curve">
            <a:hlinkClick r:id="rId12" action="ppaction://hlinksldjump"/>
            <a:extLst>
              <a:ext uri="{FF2B5EF4-FFF2-40B4-BE49-F238E27FC236}">
                <a16:creationId xmlns="" xmlns:a16="http://schemas.microsoft.com/office/drawing/2014/main" id="{10976F32-2641-DFFF-FAC6-07CB915C2A8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11502714" y="6291618"/>
            <a:ext cx="452482" cy="45248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9" r="21607" b="12401"/>
          <a:stretch/>
        </p:blipFill>
        <p:spPr>
          <a:xfrm>
            <a:off x="7615835" y="411460"/>
            <a:ext cx="2424574" cy="35819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3" name="Snip Single Corner Rectangle 82"/>
          <p:cNvSpPr/>
          <p:nvPr/>
        </p:nvSpPr>
        <p:spPr>
          <a:xfrm>
            <a:off x="-145452" y="-11859"/>
            <a:ext cx="6112478" cy="678959"/>
          </a:xfrm>
          <a:prstGeom prst="snip1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58059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298635EF-2C1E-A531-45B5-93FDA5047E5D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="" xmlns:a16="http://schemas.microsoft.com/office/drawing/2014/main" id="{F8DD2670-2F19-56D4-0FC3-86F76FC86799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E14D0C44-B040-64DB-0413-F1FB4E7D36FF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239349BC-587E-3AF1-584A-952767FA33E3}"/>
              </a:ext>
            </a:extLst>
          </p:cNvPr>
          <p:cNvGrpSpPr/>
          <p:nvPr/>
        </p:nvGrpSpPr>
        <p:grpSpPr>
          <a:xfrm>
            <a:off x="821984" y="723501"/>
            <a:ext cx="5253337" cy="3355204"/>
            <a:chOff x="821984" y="723501"/>
            <a:chExt cx="5253337" cy="3355204"/>
          </a:xfrm>
        </p:grpSpPr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D58F83A6-90B6-9C97-B67A-74E7DC96E08C}"/>
                </a:ext>
              </a:extLst>
            </p:cNvPr>
            <p:cNvGrpSpPr/>
            <p:nvPr/>
          </p:nvGrpSpPr>
          <p:grpSpPr>
            <a:xfrm>
              <a:off x="821984" y="906880"/>
              <a:ext cx="5229972" cy="3171825"/>
              <a:chOff x="821984" y="906880"/>
              <a:chExt cx="5229972" cy="3171825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="" xmlns:a16="http://schemas.microsoft.com/office/drawing/2014/main" id="{9C2FC052-B489-A972-54C3-3ED6D8CA9C5D}"/>
                  </a:ext>
                </a:extLst>
              </p:cNvPr>
              <p:cNvSpPr/>
              <p:nvPr/>
            </p:nvSpPr>
            <p:spPr>
              <a:xfrm>
                <a:off x="821985" y="906881"/>
                <a:ext cx="5229971" cy="3171824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="" xmlns:a16="http://schemas.microsoft.com/office/drawing/2014/main" id="{178F8FAD-9DED-6248-6FCB-3996B0C8BFB1}"/>
                  </a:ext>
                </a:extLst>
              </p:cNvPr>
              <p:cNvSpPr/>
              <p:nvPr/>
            </p:nvSpPr>
            <p:spPr>
              <a:xfrm>
                <a:off x="821984" y="906880"/>
                <a:ext cx="5229972" cy="3171825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254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pic>
          <p:nvPicPr>
            <p:cNvPr id="20" name="Graphic 19" descr="Fingerprint">
              <a:extLst>
                <a:ext uri="{FF2B5EF4-FFF2-40B4-BE49-F238E27FC236}">
                  <a16:creationId xmlns="" xmlns:a16="http://schemas.microsoft.com/office/drawing/2014/main" id="{ED525684-2303-3539-7C12-5E5D24D0E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807" r="22549"/>
            <a:stretch>
              <a:fillRect/>
            </a:stretch>
          </p:blipFill>
          <p:spPr>
            <a:xfrm rot="20503260">
              <a:off x="5105751" y="723501"/>
              <a:ext cx="969570" cy="1241754"/>
            </a:xfrm>
            <a:custGeom>
              <a:avLst/>
              <a:gdLst>
                <a:gd name="connsiteX0" fmla="*/ 0 w 969570"/>
                <a:gd name="connsiteY0" fmla="*/ 0 h 1241754"/>
                <a:gd name="connsiteX1" fmla="*/ 735124 w 969570"/>
                <a:gd name="connsiteY1" fmla="*/ 242820 h 1241754"/>
                <a:gd name="connsiteX2" fmla="*/ 952249 w 969570"/>
                <a:gd name="connsiteY2" fmla="*/ 674131 h 1241754"/>
                <a:gd name="connsiteX3" fmla="*/ 764756 w 969570"/>
                <a:gd name="connsiteY3" fmla="*/ 1241754 h 1241754"/>
                <a:gd name="connsiteX4" fmla="*/ 0 w 969570"/>
                <a:gd name="connsiteY4" fmla="*/ 1241754 h 1241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570" h="1241754">
                  <a:moveTo>
                    <a:pt x="0" y="0"/>
                  </a:moveTo>
                  <a:lnTo>
                    <a:pt x="735124" y="242820"/>
                  </a:lnTo>
                  <a:cubicBezTo>
                    <a:pt x="914185" y="301966"/>
                    <a:pt x="1011395" y="495070"/>
                    <a:pt x="952249" y="674131"/>
                  </a:cubicBezTo>
                  <a:lnTo>
                    <a:pt x="764756" y="1241754"/>
                  </a:lnTo>
                  <a:lnTo>
                    <a:pt x="0" y="1241754"/>
                  </a:lnTo>
                  <a:close/>
                </a:path>
              </a:pathLst>
            </a:custGeom>
            <a:effectLst>
              <a:innerShdw blurRad="38100" dist="50800" dir="189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CC542CD9-A0C7-25FA-3AE6-7318445A50A4}"/>
              </a:ext>
            </a:extLst>
          </p:cNvPr>
          <p:cNvGrpSpPr/>
          <p:nvPr/>
        </p:nvGrpSpPr>
        <p:grpSpPr>
          <a:xfrm>
            <a:off x="6948642" y="973256"/>
            <a:ext cx="3745551" cy="1595020"/>
            <a:chOff x="6719249" y="2146455"/>
            <a:chExt cx="4204341" cy="2228400"/>
          </a:xfrm>
        </p:grpSpPr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CA60A5C3-FBDC-3E91-D744-D076F44629FA}"/>
                </a:ext>
              </a:extLst>
            </p:cNvPr>
            <p:cNvGrpSpPr/>
            <p:nvPr/>
          </p:nvGrpSpPr>
          <p:grpSpPr>
            <a:xfrm>
              <a:off x="6719250" y="2146455"/>
              <a:ext cx="4204340" cy="2228400"/>
              <a:chOff x="6482507" y="723810"/>
              <a:chExt cx="4204340" cy="3726522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="" xmlns:a16="http://schemas.microsoft.com/office/drawing/2014/main" id="{5BB6F117-CD60-911E-1A0A-639D4DC11339}"/>
                  </a:ext>
                </a:extLst>
              </p:cNvPr>
              <p:cNvSpPr/>
              <p:nvPr/>
            </p:nvSpPr>
            <p:spPr>
              <a:xfrm>
                <a:off x="6482508" y="723810"/>
                <a:ext cx="4204339" cy="3726522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="" xmlns:a16="http://schemas.microsoft.com/office/drawing/2014/main" id="{A94AEFD4-B492-1D0B-ADE1-71F6FE4DB8A4}"/>
                  </a:ext>
                </a:extLst>
              </p:cNvPr>
              <p:cNvSpPr/>
              <p:nvPr/>
            </p:nvSpPr>
            <p:spPr>
              <a:xfrm>
                <a:off x="6482507" y="723810"/>
                <a:ext cx="4204339" cy="3726197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FB3DF0D-B5FE-DB58-AAEC-CC410ECCA5EE}"/>
                </a:ext>
              </a:extLst>
            </p:cNvPr>
            <p:cNvSpPr txBox="1"/>
            <p:nvPr/>
          </p:nvSpPr>
          <p:spPr>
            <a:xfrm>
              <a:off x="6719249" y="2944392"/>
              <a:ext cx="550027" cy="632333"/>
            </a:xfrm>
            <a:custGeom>
              <a:avLst/>
              <a:gdLst/>
              <a:ahLst/>
              <a:cxnLst/>
              <a:rect l="l" t="t" r="r" b="b"/>
              <a:pathLst>
                <a:path w="550027" h="632333">
                  <a:moveTo>
                    <a:pt x="378540" y="15143"/>
                  </a:moveTo>
                  <a:lnTo>
                    <a:pt x="550027" y="15143"/>
                  </a:lnTo>
                  <a:lnTo>
                    <a:pt x="550027" y="617190"/>
                  </a:lnTo>
                  <a:lnTo>
                    <a:pt x="436248" y="617190"/>
                  </a:lnTo>
                  <a:lnTo>
                    <a:pt x="436248" y="122783"/>
                  </a:lnTo>
                  <a:lnTo>
                    <a:pt x="312237" y="122783"/>
                  </a:lnTo>
                  <a:close/>
                  <a:moveTo>
                    <a:pt x="6767" y="0"/>
                  </a:moveTo>
                  <a:cubicBezTo>
                    <a:pt x="50696" y="0"/>
                    <a:pt x="88554" y="10777"/>
                    <a:pt x="120341" y="32333"/>
                  </a:cubicBezTo>
                  <a:cubicBezTo>
                    <a:pt x="152129" y="53888"/>
                    <a:pt x="176685" y="86835"/>
                    <a:pt x="194011" y="131173"/>
                  </a:cubicBezTo>
                  <a:cubicBezTo>
                    <a:pt x="211337" y="175512"/>
                    <a:pt x="220001" y="237244"/>
                    <a:pt x="220001" y="316371"/>
                  </a:cubicBezTo>
                  <a:cubicBezTo>
                    <a:pt x="220001" y="396317"/>
                    <a:pt x="211201" y="458527"/>
                    <a:pt x="193602" y="503002"/>
                  </a:cubicBezTo>
                  <a:cubicBezTo>
                    <a:pt x="176003" y="547477"/>
                    <a:pt x="152333" y="580151"/>
                    <a:pt x="122593" y="601024"/>
                  </a:cubicBezTo>
                  <a:cubicBezTo>
                    <a:pt x="92852" y="621897"/>
                    <a:pt x="55335" y="632333"/>
                    <a:pt x="10041" y="632333"/>
                  </a:cubicBezTo>
                  <a:lnTo>
                    <a:pt x="0" y="631068"/>
                  </a:lnTo>
                  <a:lnTo>
                    <a:pt x="0" y="523305"/>
                  </a:lnTo>
                  <a:lnTo>
                    <a:pt x="9427" y="525921"/>
                  </a:lnTo>
                  <a:cubicBezTo>
                    <a:pt x="37199" y="525921"/>
                    <a:pt x="59253" y="512142"/>
                    <a:pt x="75590" y="484584"/>
                  </a:cubicBezTo>
                  <a:cubicBezTo>
                    <a:pt x="95465" y="451296"/>
                    <a:pt x="105403" y="395635"/>
                    <a:pt x="105403" y="317599"/>
                  </a:cubicBezTo>
                  <a:cubicBezTo>
                    <a:pt x="105403" y="238472"/>
                    <a:pt x="96486" y="183902"/>
                    <a:pt x="78653" y="153888"/>
                  </a:cubicBezTo>
                  <a:cubicBezTo>
                    <a:pt x="60819" y="123874"/>
                    <a:pt x="37744" y="108868"/>
                    <a:pt x="9427" y="108868"/>
                  </a:cubicBezTo>
                  <a:lnTo>
                    <a:pt x="0" y="110471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D7D03F"/>
                </a:gs>
                <a:gs pos="5000">
                  <a:srgbClr val="262A36"/>
                </a:gs>
                <a:gs pos="0">
                  <a:srgbClr val="323748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E6690A81-F60C-F657-8BF4-3BC0DF6682CB}"/>
                </a:ext>
              </a:extLst>
            </p:cNvPr>
            <p:cNvSpPr/>
            <p:nvPr/>
          </p:nvSpPr>
          <p:spPr>
            <a:xfrm>
              <a:off x="7521337" y="2146456"/>
              <a:ext cx="65051" cy="2228206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2DCF793E-2B8F-7BE5-07F3-1ACE63B4A297}"/>
                </a:ext>
              </a:extLst>
            </p:cNvPr>
            <p:cNvSpPr txBox="1"/>
            <p:nvPr/>
          </p:nvSpPr>
          <p:spPr>
            <a:xfrm>
              <a:off x="7721118" y="2251894"/>
              <a:ext cx="3083810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0" i="0" dirty="0" smtClean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HIKING</a:t>
              </a:r>
            </a:p>
            <a:p>
              <a:endParaRPr lang="en-ID" sz="1200" b="0" i="0" dirty="0" smtClean="0">
                <a:solidFill>
                  <a:schemeClr val="bg1"/>
                </a:solidFill>
                <a:effectLst/>
                <a:latin typeface="Century Gothic" panose="020B0502020202020204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Mount </a:t>
              </a:r>
              <a:r>
                <a:rPr lang="en-US" sz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Cikuray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Mount </a:t>
              </a:r>
              <a:r>
                <a:rPr lang="en-US" sz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Merbabu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Mount </a:t>
              </a:r>
              <a:r>
                <a:rPr lang="en-US" sz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Gede</a:t>
              </a:r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Pangrango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Mount </a:t>
              </a:r>
              <a:r>
                <a:rPr lang="en-US" sz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Sindoro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Mount </a:t>
              </a:r>
              <a:r>
                <a:rPr lang="en-US" sz="1200" dirty="0" err="1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Selamet</a:t>
              </a:r>
              <a:endParaRPr lang="en-ID" sz="1200" b="0" i="0" dirty="0" smtClean="0">
                <a:solidFill>
                  <a:schemeClr val="bg1"/>
                </a:solidFill>
                <a:effectLst/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41CA7132-E0E5-65FC-7DB6-B3B72073C11C}"/>
              </a:ext>
            </a:extLst>
          </p:cNvPr>
          <p:cNvGrpSpPr/>
          <p:nvPr/>
        </p:nvGrpSpPr>
        <p:grpSpPr>
          <a:xfrm>
            <a:off x="6944496" y="2897607"/>
            <a:ext cx="3749696" cy="1594881"/>
            <a:chOff x="6719249" y="3530053"/>
            <a:chExt cx="4204340" cy="2228401"/>
          </a:xfrm>
        </p:grpSpPr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251E7B35-1380-81AA-BDE4-8543FEC5A061}"/>
                </a:ext>
              </a:extLst>
            </p:cNvPr>
            <p:cNvGrpSpPr/>
            <p:nvPr/>
          </p:nvGrpSpPr>
          <p:grpSpPr>
            <a:xfrm>
              <a:off x="6719249" y="3530054"/>
              <a:ext cx="4204340" cy="2228400"/>
              <a:chOff x="6482507" y="723812"/>
              <a:chExt cx="4204340" cy="372652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="" xmlns:a16="http://schemas.microsoft.com/office/drawing/2014/main" id="{709B7740-D181-9D5C-5B8E-681008302A26}"/>
                  </a:ext>
                </a:extLst>
              </p:cNvPr>
              <p:cNvSpPr/>
              <p:nvPr/>
            </p:nvSpPr>
            <p:spPr>
              <a:xfrm>
                <a:off x="6482508" y="723812"/>
                <a:ext cx="4204339" cy="3726522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="" xmlns:a16="http://schemas.microsoft.com/office/drawing/2014/main" id="{D5ED3CA1-A68C-77E7-FB39-D04442B805A3}"/>
                  </a:ext>
                </a:extLst>
              </p:cNvPr>
              <p:cNvSpPr/>
              <p:nvPr/>
            </p:nvSpPr>
            <p:spPr>
              <a:xfrm>
                <a:off x="6482507" y="723812"/>
                <a:ext cx="4204339" cy="3726522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434A7856-3BD7-F0F3-9A0E-792AABEEF482}"/>
                </a:ext>
              </a:extLst>
            </p:cNvPr>
            <p:cNvSpPr txBox="1"/>
            <p:nvPr/>
          </p:nvSpPr>
          <p:spPr>
            <a:xfrm>
              <a:off x="6719249" y="4328088"/>
              <a:ext cx="675676" cy="632333"/>
            </a:xfrm>
            <a:custGeom>
              <a:avLst/>
              <a:gdLst/>
              <a:ahLst/>
              <a:cxnLst/>
              <a:rect l="l" t="t" r="r" b="b"/>
              <a:pathLst>
                <a:path w="675676" h="632333">
                  <a:moveTo>
                    <a:pt x="481679" y="0"/>
                  </a:moveTo>
                  <a:cubicBezTo>
                    <a:pt x="518241" y="0"/>
                    <a:pt x="550505" y="7708"/>
                    <a:pt x="578473" y="23124"/>
                  </a:cubicBezTo>
                  <a:cubicBezTo>
                    <a:pt x="606440" y="38540"/>
                    <a:pt x="628814" y="60778"/>
                    <a:pt x="645594" y="89836"/>
                  </a:cubicBezTo>
                  <a:cubicBezTo>
                    <a:pt x="662374" y="118895"/>
                    <a:pt x="670765" y="148431"/>
                    <a:pt x="670765" y="178445"/>
                  </a:cubicBezTo>
                  <a:cubicBezTo>
                    <a:pt x="670765" y="214188"/>
                    <a:pt x="660596" y="252660"/>
                    <a:pt x="640257" y="293861"/>
                  </a:cubicBezTo>
                  <a:cubicBezTo>
                    <a:pt x="619919" y="335062"/>
                    <a:pt x="582725" y="383766"/>
                    <a:pt x="528675" y="439973"/>
                  </a:cubicBezTo>
                  <a:lnTo>
                    <a:pt x="461112" y="511187"/>
                  </a:lnTo>
                  <a:lnTo>
                    <a:pt x="675676" y="511187"/>
                  </a:lnTo>
                  <a:lnTo>
                    <a:pt x="675676" y="617190"/>
                  </a:lnTo>
                  <a:lnTo>
                    <a:pt x="258622" y="617190"/>
                  </a:lnTo>
                  <a:lnTo>
                    <a:pt x="258622" y="562347"/>
                  </a:lnTo>
                  <a:lnTo>
                    <a:pt x="444844" y="372442"/>
                  </a:lnTo>
                  <a:cubicBezTo>
                    <a:pt x="489864" y="326876"/>
                    <a:pt x="519810" y="290246"/>
                    <a:pt x="534680" y="262551"/>
                  </a:cubicBezTo>
                  <a:cubicBezTo>
                    <a:pt x="549550" y="234857"/>
                    <a:pt x="556986" y="209823"/>
                    <a:pt x="556986" y="187449"/>
                  </a:cubicBezTo>
                  <a:cubicBezTo>
                    <a:pt x="556986" y="164256"/>
                    <a:pt x="549277" y="145089"/>
                    <a:pt x="533861" y="129945"/>
                  </a:cubicBezTo>
                  <a:cubicBezTo>
                    <a:pt x="518445" y="114802"/>
                    <a:pt x="498595" y="107231"/>
                    <a:pt x="474312" y="107231"/>
                  </a:cubicBezTo>
                  <a:cubicBezTo>
                    <a:pt x="449755" y="107231"/>
                    <a:pt x="429291" y="116371"/>
                    <a:pt x="412920" y="134652"/>
                  </a:cubicBezTo>
                  <a:cubicBezTo>
                    <a:pt x="396549" y="152933"/>
                    <a:pt x="387818" y="177763"/>
                    <a:pt x="386726" y="209141"/>
                  </a:cubicBezTo>
                  <a:lnTo>
                    <a:pt x="274994" y="209141"/>
                  </a:lnTo>
                  <a:cubicBezTo>
                    <a:pt x="277995" y="144202"/>
                    <a:pt x="298391" y="93110"/>
                    <a:pt x="336180" y="55866"/>
                  </a:cubicBezTo>
                  <a:cubicBezTo>
                    <a:pt x="373970" y="18622"/>
                    <a:pt x="422470" y="0"/>
                    <a:pt x="481679" y="0"/>
                  </a:cubicBezTo>
                  <a:close/>
                  <a:moveTo>
                    <a:pt x="6768" y="0"/>
                  </a:moveTo>
                  <a:cubicBezTo>
                    <a:pt x="50697" y="0"/>
                    <a:pt x="88555" y="10777"/>
                    <a:pt x="120342" y="32333"/>
                  </a:cubicBezTo>
                  <a:cubicBezTo>
                    <a:pt x="152130" y="53888"/>
                    <a:pt x="176686" y="86835"/>
                    <a:pt x="194012" y="131173"/>
                  </a:cubicBezTo>
                  <a:cubicBezTo>
                    <a:pt x="211338" y="175512"/>
                    <a:pt x="220002" y="237244"/>
                    <a:pt x="220002" y="316371"/>
                  </a:cubicBezTo>
                  <a:cubicBezTo>
                    <a:pt x="220002" y="396317"/>
                    <a:pt x="211202" y="458527"/>
                    <a:pt x="193603" y="503002"/>
                  </a:cubicBezTo>
                  <a:cubicBezTo>
                    <a:pt x="176004" y="547477"/>
                    <a:pt x="152334" y="580151"/>
                    <a:pt x="122594" y="601024"/>
                  </a:cubicBezTo>
                  <a:cubicBezTo>
                    <a:pt x="92853" y="621897"/>
                    <a:pt x="55336" y="632333"/>
                    <a:pt x="10042" y="632333"/>
                  </a:cubicBezTo>
                  <a:lnTo>
                    <a:pt x="0" y="631068"/>
                  </a:lnTo>
                  <a:lnTo>
                    <a:pt x="0" y="523304"/>
                  </a:lnTo>
                  <a:lnTo>
                    <a:pt x="9428" y="525921"/>
                  </a:lnTo>
                  <a:cubicBezTo>
                    <a:pt x="37200" y="525921"/>
                    <a:pt x="59254" y="512142"/>
                    <a:pt x="75591" y="484584"/>
                  </a:cubicBezTo>
                  <a:cubicBezTo>
                    <a:pt x="95466" y="451296"/>
                    <a:pt x="105404" y="395635"/>
                    <a:pt x="105404" y="317599"/>
                  </a:cubicBezTo>
                  <a:cubicBezTo>
                    <a:pt x="105404" y="238472"/>
                    <a:pt x="96487" y="183902"/>
                    <a:pt x="78654" y="153888"/>
                  </a:cubicBezTo>
                  <a:cubicBezTo>
                    <a:pt x="60820" y="123874"/>
                    <a:pt x="37745" y="108868"/>
                    <a:pt x="9428" y="108868"/>
                  </a:cubicBezTo>
                  <a:lnTo>
                    <a:pt x="0" y="110471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D7D03F"/>
                </a:gs>
                <a:gs pos="5000">
                  <a:srgbClr val="262A36"/>
                </a:gs>
                <a:gs pos="0">
                  <a:srgbClr val="262A36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197C4036-6B75-5866-F646-51FFEC0CFB13}"/>
                </a:ext>
              </a:extLst>
            </p:cNvPr>
            <p:cNvSpPr/>
            <p:nvPr/>
          </p:nvSpPr>
          <p:spPr>
            <a:xfrm>
              <a:off x="7521337" y="3530053"/>
              <a:ext cx="65051" cy="2228400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B3E250B7-04BF-D662-E759-E744E2508794}"/>
                </a:ext>
              </a:extLst>
            </p:cNvPr>
            <p:cNvSpPr txBox="1"/>
            <p:nvPr/>
          </p:nvSpPr>
          <p:spPr>
            <a:xfrm>
              <a:off x="7724659" y="3934699"/>
              <a:ext cx="3083810" cy="14191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0" i="0" dirty="0" smtClean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SPORT</a:t>
              </a:r>
            </a:p>
            <a:p>
              <a:endParaRPr lang="en-US" sz="1200" b="0" i="0" dirty="0" smtClean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endParaRPr>
            </a:p>
            <a:p>
              <a:pPr marL="228600" indent="-228600">
                <a:buAutoNum type="arabicPeriod"/>
              </a:pPr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Futsal</a:t>
              </a:r>
            </a:p>
            <a:p>
              <a:pPr marL="228600" indent="-228600">
                <a:buAutoNum type="arabicPeriod"/>
              </a:pPr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Football </a:t>
              </a:r>
            </a:p>
            <a:p>
              <a:pPr marL="228600" indent="-228600">
                <a:buAutoNum type="arabicPeriod"/>
              </a:pPr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Jogging </a:t>
              </a:r>
              <a:endParaRPr lang="en-ID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49" name="Graphic 48" descr="Arrow Slight curve">
            <a:hlinkClick r:id="rId4" action="ppaction://hlinksldjump"/>
            <a:extLst>
              <a:ext uri="{FF2B5EF4-FFF2-40B4-BE49-F238E27FC236}">
                <a16:creationId xmlns="" xmlns:a16="http://schemas.microsoft.com/office/drawing/2014/main" id="{FEBAA77B-FC80-5C48-DC8F-548BAE4688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02714" y="6291618"/>
            <a:ext cx="452482" cy="4524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2B6EC09-9AEE-FB5D-7CE5-5CA3279C6F2F}"/>
              </a:ext>
            </a:extLst>
          </p:cNvPr>
          <p:cNvSpPr txBox="1"/>
          <p:nvPr/>
        </p:nvSpPr>
        <p:spPr>
          <a:xfrm>
            <a:off x="1893658" y="1075553"/>
            <a:ext cx="2507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HOBBIES</a:t>
            </a:r>
            <a:endParaRPr lang="en-ID" sz="40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5CAC4B4-26C6-E5A6-0939-21BFB95232F4}"/>
              </a:ext>
            </a:extLst>
          </p:cNvPr>
          <p:cNvSpPr txBox="1"/>
          <p:nvPr/>
        </p:nvSpPr>
        <p:spPr>
          <a:xfrm>
            <a:off x="1393320" y="2390314"/>
            <a:ext cx="4087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A hobby is an activity or activity done voluntarily and carried out as a form of relaxation, distraction, or as a means to explore personal interests and talents.</a:t>
            </a:r>
            <a:endParaRPr lang="en-ID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D5C9CF6C-B568-3925-7375-4DCBAD99C8F4}"/>
              </a:ext>
            </a:extLst>
          </p:cNvPr>
          <p:cNvGrpSpPr/>
          <p:nvPr/>
        </p:nvGrpSpPr>
        <p:grpSpPr>
          <a:xfrm>
            <a:off x="6944496" y="4821819"/>
            <a:ext cx="3749695" cy="1595018"/>
            <a:chOff x="6719248" y="4908655"/>
            <a:chExt cx="4204340" cy="2233398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10BA4EE5-DCC2-7E3B-0795-4D60FCC7958F}"/>
                </a:ext>
              </a:extLst>
            </p:cNvPr>
            <p:cNvGrpSpPr/>
            <p:nvPr/>
          </p:nvGrpSpPr>
          <p:grpSpPr>
            <a:xfrm>
              <a:off x="6719248" y="4913652"/>
              <a:ext cx="4204340" cy="2228401"/>
              <a:chOff x="6482507" y="723810"/>
              <a:chExt cx="4204340" cy="3726524"/>
            </a:xfrm>
          </p:grpSpPr>
          <p:sp>
            <p:nvSpPr>
              <p:cNvPr id="52" name="Rectangle: Rounded Corners 14">
                <a:extLst>
                  <a:ext uri="{FF2B5EF4-FFF2-40B4-BE49-F238E27FC236}">
                    <a16:creationId xmlns="" xmlns:a16="http://schemas.microsoft.com/office/drawing/2014/main" id="{FB2DB171-3E03-7740-1CC6-7FC40017378F}"/>
                  </a:ext>
                </a:extLst>
              </p:cNvPr>
              <p:cNvSpPr/>
              <p:nvPr/>
            </p:nvSpPr>
            <p:spPr>
              <a:xfrm>
                <a:off x="6482508" y="723810"/>
                <a:ext cx="4204339" cy="3726522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3" name="Rectangle: Rounded Corners 15">
                <a:extLst>
                  <a:ext uri="{FF2B5EF4-FFF2-40B4-BE49-F238E27FC236}">
                    <a16:creationId xmlns="" xmlns:a16="http://schemas.microsoft.com/office/drawing/2014/main" id="{0312A5F2-D7A0-F471-14C3-7A03756F2BAD}"/>
                  </a:ext>
                </a:extLst>
              </p:cNvPr>
              <p:cNvSpPr/>
              <p:nvPr/>
            </p:nvSpPr>
            <p:spPr>
              <a:xfrm>
                <a:off x="6482507" y="723812"/>
                <a:ext cx="4204339" cy="3726522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84E55D2E-CD28-2BF1-6FD3-DDEDEAE226EE}"/>
                </a:ext>
              </a:extLst>
            </p:cNvPr>
            <p:cNvSpPr txBox="1"/>
            <p:nvPr/>
          </p:nvSpPr>
          <p:spPr>
            <a:xfrm>
              <a:off x="6719248" y="5711687"/>
              <a:ext cx="680998" cy="632333"/>
            </a:xfrm>
            <a:custGeom>
              <a:avLst/>
              <a:gdLst/>
              <a:ahLst/>
              <a:cxnLst/>
              <a:rect l="l" t="t" r="r" b="b"/>
              <a:pathLst>
                <a:path w="680998" h="632333">
                  <a:moveTo>
                    <a:pt x="475540" y="0"/>
                  </a:moveTo>
                  <a:cubicBezTo>
                    <a:pt x="524926" y="0"/>
                    <a:pt x="566332" y="15689"/>
                    <a:pt x="599756" y="47067"/>
                  </a:cubicBezTo>
                  <a:cubicBezTo>
                    <a:pt x="633180" y="78445"/>
                    <a:pt x="649892" y="115689"/>
                    <a:pt x="649892" y="158799"/>
                  </a:cubicBezTo>
                  <a:cubicBezTo>
                    <a:pt x="649892" y="185539"/>
                    <a:pt x="642594" y="209959"/>
                    <a:pt x="627996" y="232060"/>
                  </a:cubicBezTo>
                  <a:cubicBezTo>
                    <a:pt x="613399" y="254161"/>
                    <a:pt x="592184" y="272033"/>
                    <a:pt x="564354" y="285675"/>
                  </a:cubicBezTo>
                  <a:cubicBezTo>
                    <a:pt x="600916" y="296590"/>
                    <a:pt x="629497" y="315621"/>
                    <a:pt x="650097" y="342770"/>
                  </a:cubicBezTo>
                  <a:cubicBezTo>
                    <a:pt x="670698" y="369918"/>
                    <a:pt x="680998" y="401910"/>
                    <a:pt x="680998" y="438745"/>
                  </a:cubicBezTo>
                  <a:cubicBezTo>
                    <a:pt x="680998" y="492770"/>
                    <a:pt x="661080" y="538541"/>
                    <a:pt x="621243" y="576058"/>
                  </a:cubicBezTo>
                  <a:cubicBezTo>
                    <a:pt x="581407" y="613575"/>
                    <a:pt x="530656" y="632333"/>
                    <a:pt x="468992" y="632333"/>
                  </a:cubicBezTo>
                  <a:cubicBezTo>
                    <a:pt x="410602" y="632333"/>
                    <a:pt x="362989" y="614666"/>
                    <a:pt x="326154" y="579332"/>
                  </a:cubicBezTo>
                  <a:cubicBezTo>
                    <a:pt x="289319" y="543998"/>
                    <a:pt x="269128" y="495908"/>
                    <a:pt x="265581" y="435062"/>
                  </a:cubicBezTo>
                  <a:lnTo>
                    <a:pt x="378951" y="435062"/>
                  </a:lnTo>
                  <a:cubicBezTo>
                    <a:pt x="383862" y="466167"/>
                    <a:pt x="394708" y="489291"/>
                    <a:pt x="411488" y="504434"/>
                  </a:cubicBezTo>
                  <a:cubicBezTo>
                    <a:pt x="428269" y="519577"/>
                    <a:pt x="449483" y="527149"/>
                    <a:pt x="475131" y="527149"/>
                  </a:cubicBezTo>
                  <a:cubicBezTo>
                    <a:pt x="501871" y="527149"/>
                    <a:pt x="524040" y="518554"/>
                    <a:pt x="541639" y="501365"/>
                  </a:cubicBezTo>
                  <a:cubicBezTo>
                    <a:pt x="559238" y="484175"/>
                    <a:pt x="568037" y="463165"/>
                    <a:pt x="568037" y="438336"/>
                  </a:cubicBezTo>
                  <a:cubicBezTo>
                    <a:pt x="568037" y="411051"/>
                    <a:pt x="556168" y="387995"/>
                    <a:pt x="532430" y="369168"/>
                  </a:cubicBezTo>
                  <a:cubicBezTo>
                    <a:pt x="508692" y="350341"/>
                    <a:pt x="474449" y="340655"/>
                    <a:pt x="429701" y="340109"/>
                  </a:cubicBezTo>
                  <a:lnTo>
                    <a:pt x="429701" y="241883"/>
                  </a:lnTo>
                  <a:cubicBezTo>
                    <a:pt x="457259" y="239700"/>
                    <a:pt x="477791" y="235403"/>
                    <a:pt x="491298" y="228991"/>
                  </a:cubicBezTo>
                  <a:cubicBezTo>
                    <a:pt x="504804" y="222578"/>
                    <a:pt x="515308" y="213779"/>
                    <a:pt x="522812" y="202592"/>
                  </a:cubicBezTo>
                  <a:cubicBezTo>
                    <a:pt x="530315" y="191405"/>
                    <a:pt x="534067" y="179536"/>
                    <a:pt x="534067" y="166985"/>
                  </a:cubicBezTo>
                  <a:cubicBezTo>
                    <a:pt x="534067" y="150614"/>
                    <a:pt x="528337" y="137040"/>
                    <a:pt x="516877" y="126262"/>
                  </a:cubicBezTo>
                  <a:cubicBezTo>
                    <a:pt x="505418" y="115484"/>
                    <a:pt x="490411" y="110095"/>
                    <a:pt x="471857" y="110095"/>
                  </a:cubicBezTo>
                  <a:cubicBezTo>
                    <a:pt x="455486" y="110095"/>
                    <a:pt x="440615" y="115075"/>
                    <a:pt x="427246" y="125034"/>
                  </a:cubicBezTo>
                  <a:cubicBezTo>
                    <a:pt x="413876" y="134993"/>
                    <a:pt x="404735" y="147885"/>
                    <a:pt x="399824" y="163711"/>
                  </a:cubicBezTo>
                  <a:lnTo>
                    <a:pt x="289728" y="163711"/>
                  </a:lnTo>
                  <a:cubicBezTo>
                    <a:pt x="295458" y="119236"/>
                    <a:pt x="311420" y="83492"/>
                    <a:pt x="337614" y="56480"/>
                  </a:cubicBezTo>
                  <a:cubicBezTo>
                    <a:pt x="374176" y="18827"/>
                    <a:pt x="420151" y="0"/>
                    <a:pt x="475540" y="0"/>
                  </a:cubicBezTo>
                  <a:close/>
                  <a:moveTo>
                    <a:pt x="6769" y="0"/>
                  </a:moveTo>
                  <a:cubicBezTo>
                    <a:pt x="50698" y="0"/>
                    <a:pt x="88556" y="10777"/>
                    <a:pt x="120343" y="32333"/>
                  </a:cubicBezTo>
                  <a:cubicBezTo>
                    <a:pt x="152131" y="53888"/>
                    <a:pt x="176687" y="86835"/>
                    <a:pt x="194013" y="131173"/>
                  </a:cubicBezTo>
                  <a:cubicBezTo>
                    <a:pt x="211339" y="175512"/>
                    <a:pt x="220003" y="237244"/>
                    <a:pt x="220003" y="316371"/>
                  </a:cubicBezTo>
                  <a:cubicBezTo>
                    <a:pt x="220003" y="396317"/>
                    <a:pt x="211203" y="458527"/>
                    <a:pt x="193604" y="503002"/>
                  </a:cubicBezTo>
                  <a:cubicBezTo>
                    <a:pt x="176005" y="547477"/>
                    <a:pt x="152335" y="580151"/>
                    <a:pt x="122595" y="601024"/>
                  </a:cubicBezTo>
                  <a:cubicBezTo>
                    <a:pt x="92854" y="621897"/>
                    <a:pt x="55337" y="632333"/>
                    <a:pt x="10043" y="632333"/>
                  </a:cubicBezTo>
                  <a:lnTo>
                    <a:pt x="0" y="631068"/>
                  </a:lnTo>
                  <a:lnTo>
                    <a:pt x="0" y="523304"/>
                  </a:lnTo>
                  <a:lnTo>
                    <a:pt x="9429" y="525921"/>
                  </a:lnTo>
                  <a:cubicBezTo>
                    <a:pt x="37201" y="525921"/>
                    <a:pt x="59255" y="512142"/>
                    <a:pt x="75592" y="484584"/>
                  </a:cubicBezTo>
                  <a:cubicBezTo>
                    <a:pt x="95467" y="451296"/>
                    <a:pt x="105405" y="395635"/>
                    <a:pt x="105405" y="317599"/>
                  </a:cubicBezTo>
                  <a:cubicBezTo>
                    <a:pt x="105405" y="238472"/>
                    <a:pt x="96488" y="183902"/>
                    <a:pt x="78655" y="153888"/>
                  </a:cubicBezTo>
                  <a:cubicBezTo>
                    <a:pt x="60821" y="123874"/>
                    <a:pt x="37746" y="108868"/>
                    <a:pt x="9429" y="108868"/>
                  </a:cubicBezTo>
                  <a:lnTo>
                    <a:pt x="0" y="110472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D7D03F"/>
                </a:gs>
                <a:gs pos="5000">
                  <a:srgbClr val="262A36"/>
                </a:gs>
                <a:gs pos="0">
                  <a:srgbClr val="262A36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id="{8F6498EB-C968-D430-B71E-A7D6358391D1}"/>
                </a:ext>
              </a:extLst>
            </p:cNvPr>
            <p:cNvSpPr/>
            <p:nvPr/>
          </p:nvSpPr>
          <p:spPr>
            <a:xfrm>
              <a:off x="7521337" y="4908655"/>
              <a:ext cx="65051" cy="2228400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FEB011FC-780B-D9CC-6F4C-89C8394AC255}"/>
                </a:ext>
              </a:extLst>
            </p:cNvPr>
            <p:cNvSpPr txBox="1"/>
            <p:nvPr/>
          </p:nvSpPr>
          <p:spPr>
            <a:xfrm>
              <a:off x="7707465" y="5320714"/>
              <a:ext cx="3083810" cy="14221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0" i="0" dirty="0" smtClean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PUBLIC SPEAKING</a:t>
              </a:r>
            </a:p>
            <a:p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  <a:p>
              <a:pPr marL="228600" indent="-228600">
                <a:buAutoNum type="arabicPeriod"/>
              </a:pP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Presentation</a:t>
              </a:r>
            </a:p>
            <a:p>
              <a:pPr marL="228600" indent="-228600">
                <a:buAutoNum type="arabicPeriod"/>
              </a:pPr>
              <a:r>
                <a:rPr lang="en-US" sz="1200" dirty="0" err="1" smtClean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Comunication</a:t>
              </a:r>
              <a:endPara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  <a:p>
              <a:pPr marL="228600" indent="-228600">
                <a:buAutoNum type="arabicPeriod"/>
              </a:pP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Oration</a:t>
              </a:r>
            </a:p>
          </p:txBody>
        </p:sp>
      </p:grpSp>
      <p:pic>
        <p:nvPicPr>
          <p:cNvPr id="54" name="Graphic 51">
            <a:extLst>
              <a:ext uri="{FF2B5EF4-FFF2-40B4-BE49-F238E27FC236}">
                <a16:creationId xmlns="" xmlns:a16="http://schemas.microsoft.com/office/drawing/2014/main" id="{3AE4C7CE-EFAC-BA1A-EDBA-E6A587D6730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7" b="14130"/>
          <a:stretch/>
        </p:blipFill>
        <p:spPr>
          <a:xfrm>
            <a:off x="719314" y="3779765"/>
            <a:ext cx="2025839" cy="27581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96" y="4078705"/>
            <a:ext cx="3167122" cy="21105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5" name="Snip Single Corner Rectangle 54"/>
          <p:cNvSpPr/>
          <p:nvPr/>
        </p:nvSpPr>
        <p:spPr>
          <a:xfrm>
            <a:off x="5967026" y="-587"/>
            <a:ext cx="6533805" cy="678959"/>
          </a:xfrm>
          <a:prstGeom prst="snip1Rect">
            <a:avLst/>
          </a:prstGeom>
          <a:solidFill>
            <a:srgbClr val="323748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Snip Single Corner Rectangle 55"/>
          <p:cNvSpPr/>
          <p:nvPr/>
        </p:nvSpPr>
        <p:spPr>
          <a:xfrm>
            <a:off x="-145452" y="-11859"/>
            <a:ext cx="6112478" cy="678959"/>
          </a:xfrm>
          <a:prstGeom prst="snip1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95928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rgbClr val="262A36"/>
            </a:gs>
            <a:gs pos="35000">
              <a:srgbClr val="323748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013866BF-8BE4-251C-7A69-B4C4D9D145AE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="" xmlns:a16="http://schemas.microsoft.com/office/drawing/2014/main" id="{9E420CE5-C99D-5387-11C9-DA9E23C2D17A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0A39F555-44C2-394F-9FF3-C50536EA1CE0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8" name="Graphic 27" descr="Arrow Slight curve">
            <a:hlinkClick r:id="rId2" action="ppaction://hlinksldjump"/>
            <a:extLst>
              <a:ext uri="{FF2B5EF4-FFF2-40B4-BE49-F238E27FC236}">
                <a16:creationId xmlns="" xmlns:a16="http://schemas.microsoft.com/office/drawing/2014/main" id="{2343EFF6-794D-2DE6-5EEF-6DCA6945F2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502714" y="6291618"/>
            <a:ext cx="452482" cy="4524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420E762-BB3C-5CB1-F751-1B1694EE0735}"/>
              </a:ext>
            </a:extLst>
          </p:cNvPr>
          <p:cNvSpPr txBox="1"/>
          <p:nvPr/>
        </p:nvSpPr>
        <p:spPr>
          <a:xfrm>
            <a:off x="1752187" y="2452967"/>
            <a:ext cx="886813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THANK YOU</a:t>
            </a:r>
          </a:p>
          <a:p>
            <a:pPr algn="ctr"/>
            <a:r>
              <a:rPr lang="en-US" sz="6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FOR YOUR ATTENTION</a:t>
            </a:r>
            <a:endParaRPr lang="en-ID" sz="6600" b="1" dirty="0">
              <a:solidFill>
                <a:schemeClr val="accent5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352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710</Words>
  <Application>Microsoft Office PowerPoint</Application>
  <PresentationFormat>Widescreen</PresentationFormat>
  <Paragraphs>124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Aharoni</vt:lpstr>
      <vt:lpstr>Arial</vt:lpstr>
      <vt:lpstr>Baskerville Old Face</vt:lpstr>
      <vt:lpstr>Book Antiqua</vt:lpstr>
      <vt:lpstr>Calibri</vt:lpstr>
      <vt:lpstr>Calibri Light</vt:lpstr>
      <vt:lpstr>Century Gothic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Muhamad Erdi</dc:creator>
  <cp:lastModifiedBy>Biily</cp:lastModifiedBy>
  <cp:revision>61</cp:revision>
  <dcterms:created xsi:type="dcterms:W3CDTF">2023-02-22T02:08:07Z</dcterms:created>
  <dcterms:modified xsi:type="dcterms:W3CDTF">2024-01-21T10:39:54Z</dcterms:modified>
</cp:coreProperties>
</file>