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9" r:id="rId2"/>
  </p:sldMasterIdLst>
  <p:notesMasterIdLst>
    <p:notesMasterId r:id="rId26"/>
  </p:notesMasterIdLst>
  <p:handoutMasterIdLst>
    <p:handoutMasterId r:id="rId27"/>
  </p:handoutMasterIdLst>
  <p:sldIdLst>
    <p:sldId id="284" r:id="rId3"/>
    <p:sldId id="327" r:id="rId4"/>
    <p:sldId id="294" r:id="rId5"/>
    <p:sldId id="326" r:id="rId6"/>
    <p:sldId id="325" r:id="rId7"/>
    <p:sldId id="324" r:id="rId8"/>
    <p:sldId id="323" r:id="rId9"/>
    <p:sldId id="322" r:id="rId10"/>
    <p:sldId id="331" r:id="rId11"/>
    <p:sldId id="321" r:id="rId12"/>
    <p:sldId id="320" r:id="rId13"/>
    <p:sldId id="319" r:id="rId14"/>
    <p:sldId id="318" r:id="rId15"/>
    <p:sldId id="329" r:id="rId16"/>
    <p:sldId id="332" r:id="rId17"/>
    <p:sldId id="317" r:id="rId18"/>
    <p:sldId id="315" r:id="rId19"/>
    <p:sldId id="316" r:id="rId20"/>
    <p:sldId id="314" r:id="rId21"/>
    <p:sldId id="313" r:id="rId22"/>
    <p:sldId id="330" r:id="rId23"/>
    <p:sldId id="334" r:id="rId24"/>
    <p:sldId id="32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6600"/>
    <a:srgbClr val="003300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42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1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n Rasamny" userId="ab1fe431-15c1-45b9-a358-e7dc16a25c24" providerId="ADAL" clId="{8A86567C-45AA-E947-9493-317EEEC22F81}"/>
    <pc:docChg chg="modSld">
      <pc:chgData name="Marwan Rasamny" userId="ab1fe431-15c1-45b9-a358-e7dc16a25c24" providerId="ADAL" clId="{8A86567C-45AA-E947-9493-317EEEC22F81}" dt="2021-01-31T17:05:12.771" v="9" actId="20577"/>
      <pc:docMkLst>
        <pc:docMk/>
      </pc:docMkLst>
      <pc:sldChg chg="modSp mod">
        <pc:chgData name="Marwan Rasamny" userId="ab1fe431-15c1-45b9-a358-e7dc16a25c24" providerId="ADAL" clId="{8A86567C-45AA-E947-9493-317EEEC22F81}" dt="2021-01-31T17:05:12.771" v="9" actId="20577"/>
        <pc:sldMkLst>
          <pc:docMk/>
          <pc:sldMk cId="2817325322" sldId="327"/>
        </pc:sldMkLst>
        <pc:spChg chg="mod">
          <ac:chgData name="Marwan Rasamny" userId="ab1fe431-15c1-45b9-a358-e7dc16a25c24" providerId="ADAL" clId="{8A86567C-45AA-E947-9493-317EEEC22F81}" dt="2021-01-31T17:05:12.771" v="9" actId="20577"/>
          <ac:spMkLst>
            <pc:docMk/>
            <pc:sldMk cId="2817325322" sldId="327"/>
            <ac:spMk id="3" creationId="{00000000-0000-0000-0000-000000000000}"/>
          </ac:spMkLst>
        </pc:spChg>
      </pc:sldChg>
    </pc:docChg>
  </pc:docChgLst>
  <pc:docChgLst>
    <pc:chgData name="Marwan Rasamny" userId="ab1fe431-15c1-45b9-a358-e7dc16a25c24" providerId="ADAL" clId="{EAD17E3F-E377-6046-A9CA-3BB1773556AC}"/>
    <pc:docChg chg="custSel modMainMaster">
      <pc:chgData name="Marwan Rasamny" userId="ab1fe431-15c1-45b9-a358-e7dc16a25c24" providerId="ADAL" clId="{EAD17E3F-E377-6046-A9CA-3BB1773556AC}" dt="2022-01-20T03:43:30.387" v="7" actId="1076"/>
      <pc:docMkLst>
        <pc:docMk/>
      </pc:docMkLst>
      <pc:sldMasterChg chg="delSp modSp mod modSldLayout">
        <pc:chgData name="Marwan Rasamny" userId="ab1fe431-15c1-45b9-a358-e7dc16a25c24" providerId="ADAL" clId="{EAD17E3F-E377-6046-A9CA-3BB1773556AC}" dt="2022-01-20T03:43:30.387" v="7" actId="1076"/>
        <pc:sldMasterMkLst>
          <pc:docMk/>
          <pc:sldMasterMk cId="723611774" sldId="2147483669"/>
        </pc:sldMasterMkLst>
        <pc:spChg chg="del">
          <ac:chgData name="Marwan Rasamny" userId="ab1fe431-15c1-45b9-a358-e7dc16a25c24" providerId="ADAL" clId="{EAD17E3F-E377-6046-A9CA-3BB1773556AC}" dt="2022-01-20T03:43:09.990" v="6" actId="478"/>
          <ac:spMkLst>
            <pc:docMk/>
            <pc:sldMasterMk cId="723611774" sldId="2147483669"/>
            <ac:spMk id="8" creationId="{80C7549D-A492-354A-A074-56519B3C0D69}"/>
          </ac:spMkLst>
        </pc:spChg>
        <pc:spChg chg="mod">
          <ac:chgData name="Marwan Rasamny" userId="ab1fe431-15c1-45b9-a358-e7dc16a25c24" providerId="ADAL" clId="{EAD17E3F-E377-6046-A9CA-3BB1773556AC}" dt="2022-01-20T03:43:30.387" v="7" actId="1076"/>
          <ac:spMkLst>
            <pc:docMk/>
            <pc:sldMasterMk cId="723611774" sldId="2147483669"/>
            <ac:spMk id="1032" creationId="{00000000-0000-0000-0000-000000000000}"/>
          </ac:spMkLst>
        </pc:spChg>
        <pc:sldLayoutChg chg="addSp delSp modSp mod">
          <pc:chgData name="Marwan Rasamny" userId="ab1fe431-15c1-45b9-a358-e7dc16a25c24" providerId="ADAL" clId="{EAD17E3F-E377-6046-A9CA-3BB1773556AC}" dt="2022-01-20T03:43:05.995" v="5"/>
          <pc:sldLayoutMkLst>
            <pc:docMk/>
            <pc:sldMasterMk cId="723611774" sldId="2147483669"/>
            <pc:sldLayoutMk cId="2487190069" sldId="2147483671"/>
          </pc:sldLayoutMkLst>
          <pc:spChg chg="add del mod">
            <ac:chgData name="Marwan Rasamny" userId="ab1fe431-15c1-45b9-a358-e7dc16a25c24" providerId="ADAL" clId="{EAD17E3F-E377-6046-A9CA-3BB1773556AC}" dt="2022-01-20T03:43:05.995" v="5"/>
            <ac:spMkLst>
              <pc:docMk/>
              <pc:sldMasterMk cId="723611774" sldId="2147483669"/>
              <pc:sldLayoutMk cId="2487190069" sldId="2147483671"/>
              <ac:spMk id="4" creationId="{A864033D-E94F-3C46-A0CE-3DABE7F028AD}"/>
            </ac:spMkLst>
          </pc:spChg>
          <pc:spChg chg="add del mod">
            <ac:chgData name="Marwan Rasamny" userId="ab1fe431-15c1-45b9-a358-e7dc16a25c24" providerId="ADAL" clId="{EAD17E3F-E377-6046-A9CA-3BB1773556AC}" dt="2022-01-20T03:43:05.560" v="3"/>
            <ac:spMkLst>
              <pc:docMk/>
              <pc:sldMasterMk cId="723611774" sldId="2147483669"/>
              <pc:sldLayoutMk cId="2487190069" sldId="2147483671"/>
              <ac:spMk id="5" creationId="{61A5CF1F-0C0E-5C46-8D5A-89C6CD4162E5}"/>
            </ac:spMkLst>
          </pc:spChg>
        </pc:sldLayoutChg>
      </pc:sldMasterChg>
    </pc:docChg>
  </pc:docChgLst>
  <pc:docChgLst>
    <pc:chgData name="Marwan Rasamny" userId="ab1fe431-15c1-45b9-a358-e7dc16a25c24" providerId="ADAL" clId="{C3955055-E034-AF48-887C-8F54A7295935}"/>
    <pc:docChg chg="undo custSel addSld delSld modSld sldOrd modMainMaster">
      <pc:chgData name="Marwan Rasamny" userId="ab1fe431-15c1-45b9-a358-e7dc16a25c24" providerId="ADAL" clId="{C3955055-E034-AF48-887C-8F54A7295935}" dt="2021-01-31T19:10:55.276" v="419" actId="20577"/>
      <pc:docMkLst>
        <pc:docMk/>
      </pc:docMkLst>
      <pc:sldChg chg="modSp">
        <pc:chgData name="Marwan Rasamny" userId="ab1fe431-15c1-45b9-a358-e7dc16a25c24" providerId="ADAL" clId="{C3955055-E034-AF48-887C-8F54A7295935}" dt="2021-01-31T17:10:51.194" v="4"/>
        <pc:sldMkLst>
          <pc:docMk/>
          <pc:sldMk cId="0" sldId="284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0" sldId="284"/>
            <ac:spMk id="6146" creationId="{00000000-0000-0000-0000-000000000000}"/>
          </ac:spMkLst>
        </pc:spChg>
      </pc:sldChg>
      <pc:sldChg chg="modSp mod">
        <pc:chgData name="Marwan Rasamny" userId="ab1fe431-15c1-45b9-a358-e7dc16a25c24" providerId="ADAL" clId="{C3955055-E034-AF48-887C-8F54A7295935}" dt="2021-01-31T17:16:17.757" v="53" actId="20577"/>
        <pc:sldMkLst>
          <pc:docMk/>
          <pc:sldMk cId="2059479924" sldId="313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059479924" sldId="313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6:17.757" v="53" actId="20577"/>
          <ac:spMkLst>
            <pc:docMk/>
            <pc:sldMk cId="2059479924" sldId="313"/>
            <ac:spMk id="3" creationId="{00000000-0000-0000-0000-000000000000}"/>
          </ac:spMkLst>
        </pc:spChg>
      </pc:sldChg>
      <pc:sldChg chg="modSp mod">
        <pc:chgData name="Marwan Rasamny" userId="ab1fe431-15c1-45b9-a358-e7dc16a25c24" providerId="ADAL" clId="{C3955055-E034-AF48-887C-8F54A7295935}" dt="2021-01-31T17:29:13.538" v="69" actId="114"/>
        <pc:sldMkLst>
          <pc:docMk/>
          <pc:sldMk cId="1028608480" sldId="314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028608480" sldId="314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29:13.538" v="69" actId="114"/>
          <ac:spMkLst>
            <pc:docMk/>
            <pc:sldMk cId="1028608480" sldId="314"/>
            <ac:spMk id="3" creationId="{00000000-0000-0000-0000-000000000000}"/>
          </ac:spMkLst>
        </pc:spChg>
      </pc:sldChg>
      <pc:sldChg chg="modSp">
        <pc:chgData name="Marwan Rasamny" userId="ab1fe431-15c1-45b9-a358-e7dc16a25c24" providerId="ADAL" clId="{C3955055-E034-AF48-887C-8F54A7295935}" dt="2021-01-31T17:10:51.194" v="4"/>
        <pc:sldMkLst>
          <pc:docMk/>
          <pc:sldMk cId="2252188990" sldId="315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252188990" sldId="315"/>
            <ac:spMk id="2" creationId="{00000000-0000-0000-0000-000000000000}"/>
          </ac:spMkLst>
        </pc:spChg>
      </pc:sldChg>
      <pc:sldChg chg="modSp">
        <pc:chgData name="Marwan Rasamny" userId="ab1fe431-15c1-45b9-a358-e7dc16a25c24" providerId="ADAL" clId="{C3955055-E034-AF48-887C-8F54A7295935}" dt="2021-01-31T17:10:51.194" v="4"/>
        <pc:sldMkLst>
          <pc:docMk/>
          <pc:sldMk cId="1160407725" sldId="316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160407725" sldId="316"/>
            <ac:spMk id="2" creationId="{00000000-0000-0000-0000-000000000000}"/>
          </ac:spMkLst>
        </pc:spChg>
      </pc:sldChg>
      <pc:sldChg chg="modSp mod">
        <pc:chgData name="Marwan Rasamny" userId="ab1fe431-15c1-45b9-a358-e7dc16a25c24" providerId="ADAL" clId="{C3955055-E034-AF48-887C-8F54A7295935}" dt="2021-01-31T17:14:41.211" v="40" actId="113"/>
        <pc:sldMkLst>
          <pc:docMk/>
          <pc:sldMk cId="579831433" sldId="317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579831433" sldId="317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4:41.211" v="40" actId="113"/>
          <ac:spMkLst>
            <pc:docMk/>
            <pc:sldMk cId="579831433" sldId="317"/>
            <ac:spMk id="3" creationId="{00000000-0000-0000-0000-000000000000}"/>
          </ac:spMkLst>
        </pc:spChg>
      </pc:sldChg>
      <pc:sldChg chg="modSp mod">
        <pc:chgData name="Marwan Rasamny" userId="ab1fe431-15c1-45b9-a358-e7dc16a25c24" providerId="ADAL" clId="{C3955055-E034-AF48-887C-8F54A7295935}" dt="2021-01-31T17:14:02.442" v="35" actId="207"/>
        <pc:sldMkLst>
          <pc:docMk/>
          <pc:sldMk cId="2668162664" sldId="318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668162664" sldId="318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4:02.442" v="35" actId="207"/>
          <ac:spMkLst>
            <pc:docMk/>
            <pc:sldMk cId="2668162664" sldId="318"/>
            <ac:spMk id="3" creationId="{00000000-0000-0000-0000-000000000000}"/>
          </ac:spMkLst>
        </pc:spChg>
      </pc:sldChg>
      <pc:sldChg chg="modSp">
        <pc:chgData name="Marwan Rasamny" userId="ab1fe431-15c1-45b9-a358-e7dc16a25c24" providerId="ADAL" clId="{C3955055-E034-AF48-887C-8F54A7295935}" dt="2021-01-31T17:10:51.194" v="4"/>
        <pc:sldMkLst>
          <pc:docMk/>
          <pc:sldMk cId="2826971780" sldId="319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826971780" sldId="319"/>
            <ac:spMk id="2" creationId="{00000000-0000-0000-0000-000000000000}"/>
          </ac:spMkLst>
        </pc:spChg>
      </pc:sldChg>
      <pc:sldChg chg="modSp">
        <pc:chgData name="Marwan Rasamny" userId="ab1fe431-15c1-45b9-a358-e7dc16a25c24" providerId="ADAL" clId="{C3955055-E034-AF48-887C-8F54A7295935}" dt="2021-01-31T17:10:51.194" v="4"/>
        <pc:sldMkLst>
          <pc:docMk/>
          <pc:sldMk cId="4218480455" sldId="320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4218480455" sldId="320"/>
            <ac:spMk id="2" creationId="{00000000-0000-0000-0000-000000000000}"/>
          </ac:spMkLst>
        </pc:spChg>
      </pc:sldChg>
      <pc:sldChg chg="modSp mod">
        <pc:chgData name="Marwan Rasamny" userId="ab1fe431-15c1-45b9-a358-e7dc16a25c24" providerId="ADAL" clId="{C3955055-E034-AF48-887C-8F54A7295935}" dt="2021-01-31T17:13:06.701" v="25" actId="20577"/>
        <pc:sldMkLst>
          <pc:docMk/>
          <pc:sldMk cId="1507368409" sldId="321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507368409" sldId="321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3:06.701" v="25" actId="20577"/>
          <ac:spMkLst>
            <pc:docMk/>
            <pc:sldMk cId="1507368409" sldId="321"/>
            <ac:spMk id="3" creationId="{00000000-0000-0000-0000-000000000000}"/>
          </ac:spMkLst>
        </pc:spChg>
      </pc:sldChg>
      <pc:sldChg chg="modSp">
        <pc:chgData name="Marwan Rasamny" userId="ab1fe431-15c1-45b9-a358-e7dc16a25c24" providerId="ADAL" clId="{C3955055-E034-AF48-887C-8F54A7295935}" dt="2021-01-31T17:10:51.194" v="4"/>
        <pc:sldMkLst>
          <pc:docMk/>
          <pc:sldMk cId="889000579" sldId="322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889000579" sldId="322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889000579" sldId="322"/>
            <ac:spMk id="3" creationId="{00000000-0000-0000-0000-000000000000}"/>
          </ac:spMkLst>
        </pc:spChg>
      </pc:sldChg>
      <pc:sldChg chg="modSp">
        <pc:chgData name="Marwan Rasamny" userId="ab1fe431-15c1-45b9-a358-e7dc16a25c24" providerId="ADAL" clId="{C3955055-E034-AF48-887C-8F54A7295935}" dt="2021-01-31T17:10:51.194" v="4"/>
        <pc:sldMkLst>
          <pc:docMk/>
          <pc:sldMk cId="3214573841" sldId="323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214573841" sldId="323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214573841" sldId="323"/>
            <ac:spMk id="3" creationId="{00000000-0000-0000-0000-000000000000}"/>
          </ac:spMkLst>
        </pc:spChg>
      </pc:sldChg>
      <pc:sldChg chg="modSp">
        <pc:chgData name="Marwan Rasamny" userId="ab1fe431-15c1-45b9-a358-e7dc16a25c24" providerId="ADAL" clId="{C3955055-E034-AF48-887C-8F54A7295935}" dt="2021-01-31T17:10:51.194" v="4"/>
        <pc:sldMkLst>
          <pc:docMk/>
          <pc:sldMk cId="1301842779" sldId="324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301842779" sldId="324"/>
            <ac:spMk id="2" creationId="{00000000-0000-0000-0000-000000000000}"/>
          </ac:spMkLst>
        </pc:spChg>
      </pc:sldChg>
      <pc:sldChg chg="modSp">
        <pc:chgData name="Marwan Rasamny" userId="ab1fe431-15c1-45b9-a358-e7dc16a25c24" providerId="ADAL" clId="{C3955055-E034-AF48-887C-8F54A7295935}" dt="2021-01-31T17:10:51.194" v="4"/>
        <pc:sldMkLst>
          <pc:docMk/>
          <pc:sldMk cId="2215135511" sldId="325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215135511" sldId="325"/>
            <ac:spMk id="2" creationId="{00000000-0000-0000-0000-000000000000}"/>
          </ac:spMkLst>
        </pc:spChg>
      </pc:sldChg>
      <pc:sldChg chg="modSp">
        <pc:chgData name="Marwan Rasamny" userId="ab1fe431-15c1-45b9-a358-e7dc16a25c24" providerId="ADAL" clId="{C3955055-E034-AF48-887C-8F54A7295935}" dt="2021-01-31T17:10:51.194" v="4"/>
        <pc:sldMkLst>
          <pc:docMk/>
          <pc:sldMk cId="1847306937" sldId="326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847306937" sldId="326"/>
            <ac:spMk id="2" creationId="{00000000-0000-0000-0000-000000000000}"/>
          </ac:spMkLst>
        </pc:spChg>
      </pc:sldChg>
      <pc:sldChg chg="modSp mod">
        <pc:chgData name="Marwan Rasamny" userId="ab1fe431-15c1-45b9-a358-e7dc16a25c24" providerId="ADAL" clId="{C3955055-E034-AF48-887C-8F54A7295935}" dt="2021-01-31T17:11:08.348" v="15" actId="15"/>
        <pc:sldMkLst>
          <pc:docMk/>
          <pc:sldMk cId="2817325322" sldId="327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817325322" sldId="327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1:08.348" v="15" actId="15"/>
          <ac:spMkLst>
            <pc:docMk/>
            <pc:sldMk cId="2817325322" sldId="327"/>
            <ac:spMk id="3" creationId="{00000000-0000-0000-0000-000000000000}"/>
          </ac:spMkLst>
        </pc:spChg>
      </pc:sldChg>
      <pc:sldChg chg="modSp mod">
        <pc:chgData name="Marwan Rasamny" userId="ab1fe431-15c1-45b9-a358-e7dc16a25c24" providerId="ADAL" clId="{C3955055-E034-AF48-887C-8F54A7295935}" dt="2021-01-31T17:17:38.850" v="60" actId="20577"/>
        <pc:sldMkLst>
          <pc:docMk/>
          <pc:sldMk cId="1200963998" sldId="328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200963998" sldId="328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7:38.850" v="60" actId="20577"/>
          <ac:spMkLst>
            <pc:docMk/>
            <pc:sldMk cId="1200963998" sldId="328"/>
            <ac:spMk id="3" creationId="{00000000-0000-0000-0000-000000000000}"/>
          </ac:spMkLst>
        </pc:spChg>
      </pc:sldChg>
      <pc:sldChg chg="modSp mod">
        <pc:chgData name="Marwan Rasamny" userId="ab1fe431-15c1-45b9-a358-e7dc16a25c24" providerId="ADAL" clId="{C3955055-E034-AF48-887C-8F54A7295935}" dt="2021-01-31T17:14:16.358" v="36" actId="11"/>
        <pc:sldMkLst>
          <pc:docMk/>
          <pc:sldMk cId="135155312" sldId="329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35155312" sldId="329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4:16.358" v="36" actId="11"/>
          <ac:spMkLst>
            <pc:docMk/>
            <pc:sldMk cId="135155312" sldId="329"/>
            <ac:spMk id="3" creationId="{00000000-0000-0000-0000-000000000000}"/>
          </ac:spMkLst>
        </pc:spChg>
      </pc:sldChg>
      <pc:sldChg chg="modSp mod">
        <pc:chgData name="Marwan Rasamny" userId="ab1fe431-15c1-45b9-a358-e7dc16a25c24" providerId="ADAL" clId="{C3955055-E034-AF48-887C-8F54A7295935}" dt="2021-01-31T19:10:55.276" v="419" actId="20577"/>
        <pc:sldMkLst>
          <pc:docMk/>
          <pc:sldMk cId="2379802741" sldId="330"/>
        </pc:sldMkLst>
        <pc:spChg chg="mod">
          <ac:chgData name="Marwan Rasamny" userId="ab1fe431-15c1-45b9-a358-e7dc16a25c24" providerId="ADAL" clId="{C3955055-E034-AF48-887C-8F54A7295935}" dt="2021-01-31T19:10:55.276" v="419" actId="20577"/>
          <ac:spMkLst>
            <pc:docMk/>
            <pc:sldMk cId="2379802741" sldId="330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5:42.049" v="49" actId="11"/>
          <ac:spMkLst>
            <pc:docMk/>
            <pc:sldMk cId="2379802741" sldId="330"/>
            <ac:spMk id="3" creationId="{00000000-0000-0000-0000-000000000000}"/>
          </ac:spMkLst>
        </pc:spChg>
      </pc:sldChg>
      <pc:sldChg chg="addSp delSp modSp mod">
        <pc:chgData name="Marwan Rasamny" userId="ab1fe431-15c1-45b9-a358-e7dc16a25c24" providerId="ADAL" clId="{C3955055-E034-AF48-887C-8F54A7295935}" dt="2021-01-31T19:06:16.068" v="415"/>
        <pc:sldMkLst>
          <pc:docMk/>
          <pc:sldMk cId="4055003621" sldId="331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4055003621" sldId="331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9:05:19.066" v="412" actId="20577"/>
          <ac:spMkLst>
            <pc:docMk/>
            <pc:sldMk cId="4055003621" sldId="331"/>
            <ac:spMk id="3" creationId="{00000000-0000-0000-0000-000000000000}"/>
          </ac:spMkLst>
        </pc:spChg>
        <pc:spChg chg="add del mod">
          <ac:chgData name="Marwan Rasamny" userId="ab1fe431-15c1-45b9-a358-e7dc16a25c24" providerId="ADAL" clId="{C3955055-E034-AF48-887C-8F54A7295935}" dt="2021-01-31T19:06:16.068" v="415"/>
          <ac:spMkLst>
            <pc:docMk/>
            <pc:sldMk cId="4055003621" sldId="331"/>
            <ac:spMk id="4" creationId="{14762F51-C39C-0445-87A1-2809A5425722}"/>
          </ac:spMkLst>
        </pc:spChg>
      </pc:sldChg>
      <pc:sldChg chg="modSp mod">
        <pc:chgData name="Marwan Rasamny" userId="ab1fe431-15c1-45b9-a358-e7dc16a25c24" providerId="ADAL" clId="{C3955055-E034-AF48-887C-8F54A7295935}" dt="2021-01-31T17:14:31.889" v="38" actId="33524"/>
        <pc:sldMkLst>
          <pc:docMk/>
          <pc:sldMk cId="4271564595" sldId="332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4271564595" sldId="332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4:31.889" v="38" actId="33524"/>
          <ac:spMkLst>
            <pc:docMk/>
            <pc:sldMk cId="4271564595" sldId="332"/>
            <ac:spMk id="3" creationId="{00000000-0000-0000-0000-000000000000}"/>
          </ac:spMkLst>
        </pc:spChg>
      </pc:sldChg>
      <pc:sldChg chg="modSp new del mod">
        <pc:chgData name="Marwan Rasamny" userId="ab1fe431-15c1-45b9-a358-e7dc16a25c24" providerId="ADAL" clId="{C3955055-E034-AF48-887C-8F54A7295935}" dt="2021-01-31T19:10:09.630" v="416" actId="2696"/>
        <pc:sldMkLst>
          <pc:docMk/>
          <pc:sldMk cId="2558623508" sldId="333"/>
        </pc:sldMkLst>
        <pc:spChg chg="mod">
          <ac:chgData name="Marwan Rasamny" userId="ab1fe431-15c1-45b9-a358-e7dc16a25c24" providerId="ADAL" clId="{C3955055-E034-AF48-887C-8F54A7295935}" dt="2021-01-31T17:28:16.036" v="68" actId="20577"/>
          <ac:spMkLst>
            <pc:docMk/>
            <pc:sldMk cId="2558623508" sldId="333"/>
            <ac:spMk id="3" creationId="{A1B13A10-86B3-4D4D-A8B9-F8E25694E52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1894987593" sldId="334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894987593" sldId="334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894987593" sldId="334"/>
            <ac:spMk id="3" creationId="{00000000-0000-0000-0000-000000000000}"/>
          </ac:spMkLst>
        </pc:spChg>
      </pc:sldChg>
      <pc:sldChg chg="addSp delSp modSp new mod ord">
        <pc:chgData name="Marwan Rasamny" userId="ab1fe431-15c1-45b9-a358-e7dc16a25c24" providerId="ADAL" clId="{C3955055-E034-AF48-887C-8F54A7295935}" dt="2021-01-31T19:10:13.650" v="417" actId="20578"/>
        <pc:sldMkLst>
          <pc:docMk/>
          <pc:sldMk cId="3933200340" sldId="334"/>
        </pc:sldMkLst>
        <pc:spChg chg="mod">
          <ac:chgData name="Marwan Rasamny" userId="ab1fe431-15c1-45b9-a358-e7dc16a25c24" providerId="ADAL" clId="{C3955055-E034-AF48-887C-8F54A7295935}" dt="2021-01-31T18:05:10.883" v="404" actId="20577"/>
          <ac:spMkLst>
            <pc:docMk/>
            <pc:sldMk cId="3933200340" sldId="334"/>
            <ac:spMk id="2" creationId="{68FD56D5-EF79-6C4E-BB66-7AF1EC2E2DD9}"/>
          </ac:spMkLst>
        </pc:spChg>
        <pc:spChg chg="mod">
          <ac:chgData name="Marwan Rasamny" userId="ab1fe431-15c1-45b9-a358-e7dc16a25c24" providerId="ADAL" clId="{C3955055-E034-AF48-887C-8F54A7295935}" dt="2021-01-31T18:04:51.887" v="385" actId="20577"/>
          <ac:spMkLst>
            <pc:docMk/>
            <pc:sldMk cId="3933200340" sldId="334"/>
            <ac:spMk id="3" creationId="{E6DDD49A-A74B-804B-A4D1-7B36B630E940}"/>
          </ac:spMkLst>
        </pc:spChg>
        <pc:spChg chg="add del mod">
          <ac:chgData name="Marwan Rasamny" userId="ab1fe431-15c1-45b9-a358-e7dc16a25c24" providerId="ADAL" clId="{C3955055-E034-AF48-887C-8F54A7295935}" dt="2021-01-31T18:05:14.131" v="406"/>
          <ac:spMkLst>
            <pc:docMk/>
            <pc:sldMk cId="3933200340" sldId="334"/>
            <ac:spMk id="4" creationId="{08F0DECE-F380-DE43-8182-6BC38359CE22}"/>
          </ac:spMkLst>
        </pc:spChg>
        <pc:picChg chg="add mod">
          <ac:chgData name="Marwan Rasamny" userId="ab1fe431-15c1-45b9-a358-e7dc16a25c24" providerId="ADAL" clId="{C3955055-E034-AF48-887C-8F54A7295935}" dt="2021-01-31T18:04:57.576" v="387" actId="14100"/>
          <ac:picMkLst>
            <pc:docMk/>
            <pc:sldMk cId="3933200340" sldId="334"/>
            <ac:picMk id="5" creationId="{D427A3F0-3F46-8544-8F1F-39C694514648}"/>
          </ac:picMkLst>
        </pc:pic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994498875" sldId="335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994498875" sldId="335"/>
            <ac:spMk id="47106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87663413" sldId="336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87663413" sldId="336"/>
            <ac:spMk id="65538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87663413" sldId="336"/>
            <ac:spMk id="65539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3068437117" sldId="337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068437117" sldId="337"/>
            <ac:spMk id="6656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068437117" sldId="337"/>
            <ac:spMk id="66563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3577241794" sldId="338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577241794" sldId="338"/>
            <ac:spMk id="67586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577241794" sldId="338"/>
            <ac:spMk id="67587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714834909" sldId="339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714834909" sldId="339"/>
            <ac:spMk id="68610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714834909" sldId="339"/>
            <ac:spMk id="68611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150870634" sldId="340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50870634" sldId="340"/>
            <ac:spMk id="48130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50870634" sldId="340"/>
            <ac:spMk id="48131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847499615" sldId="341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847499615" sldId="341"/>
            <ac:spMk id="49154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847499615" sldId="341"/>
            <ac:spMk id="49155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651474450" sldId="342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651474450" sldId="342"/>
            <ac:spMk id="50178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1250436903" sldId="343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250436903" sldId="343"/>
            <ac:spMk id="52226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250436903" sldId="343"/>
            <ac:spMk id="52227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1922391818" sldId="344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922391818" sldId="344"/>
            <ac:spMk id="53250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1039475448" sldId="345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039475448" sldId="345"/>
            <ac:spMk id="54274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461176424" sldId="346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461176424" sldId="346"/>
            <ac:spMk id="55298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659356130" sldId="347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659356130" sldId="347"/>
            <ac:spMk id="5632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659356130" sldId="347"/>
            <ac:spMk id="56323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828471364" sldId="348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828471364" sldId="348"/>
            <ac:spMk id="57346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828471364" sldId="348"/>
            <ac:spMk id="57347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1226534957" sldId="349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226534957" sldId="349"/>
            <ac:spMk id="58370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485036019" sldId="350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485036019" sldId="350"/>
            <ac:spMk id="59394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756680506" sldId="351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756680506" sldId="351"/>
            <ac:spMk id="60418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4102417436" sldId="352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4102417436" sldId="352"/>
            <ac:spMk id="69634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4102417436" sldId="352"/>
            <ac:spMk id="69635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736764930" sldId="353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736764930" sldId="353"/>
            <ac:spMk id="70658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812655223" sldId="354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812655223" sldId="354"/>
            <ac:spMk id="7168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812655223" sldId="354"/>
            <ac:spMk id="71683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1163304375" sldId="355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163304375" sldId="355"/>
            <ac:spMk id="72706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1556247735" sldId="356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556247735" sldId="356"/>
            <ac:spMk id="2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265064879" sldId="357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265064879" sldId="357"/>
            <ac:spMk id="73730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265064879" sldId="357"/>
            <ac:spMk id="73731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208155781" sldId="358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208155781" sldId="358"/>
            <ac:spMk id="74754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208155781" sldId="358"/>
            <ac:spMk id="74755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8873936" sldId="359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8873936" sldId="359"/>
            <ac:spMk id="75778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8873936" sldId="359"/>
            <ac:spMk id="75779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884121096" sldId="360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884121096" sldId="360"/>
            <ac:spMk id="76802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684922444" sldId="361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684922444" sldId="361"/>
            <ac:spMk id="77826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684922444" sldId="361"/>
            <ac:spMk id="77827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1588931549" sldId="362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588931549" sldId="362"/>
            <ac:spMk id="78850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588931549" sldId="362"/>
            <ac:spMk id="78851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1020284010" sldId="363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020284010" sldId="363"/>
            <ac:spMk id="79874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3688829920" sldId="364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688829920" sldId="364"/>
            <ac:spMk id="80898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688829920" sldId="364"/>
            <ac:spMk id="80899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4090446107" sldId="365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4090446107" sldId="365"/>
            <ac:spMk id="8192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4090446107" sldId="365"/>
            <ac:spMk id="81923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3020187015" sldId="366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020187015" sldId="366"/>
            <ac:spMk id="82946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3588638576" sldId="367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588638576" sldId="367"/>
            <ac:spMk id="83970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1850615886" sldId="368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850615886" sldId="368"/>
            <ac:spMk id="84994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835240852" sldId="369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835240852" sldId="369"/>
            <ac:spMk id="86018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835240852" sldId="369"/>
            <ac:spMk id="86019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396411897" sldId="370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396411897" sldId="370"/>
            <ac:spMk id="8704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396411897" sldId="370"/>
            <ac:spMk id="87043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3734706732" sldId="371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734706732" sldId="371"/>
            <ac:spMk id="88066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360256252" sldId="372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60256252" sldId="372"/>
            <ac:spMk id="89090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60256252" sldId="372"/>
            <ac:spMk id="89091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1234571007" sldId="373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234571007" sldId="373"/>
            <ac:spMk id="90114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234571007" sldId="373"/>
            <ac:spMk id="90115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3647321717" sldId="374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3647321717" sldId="374"/>
            <ac:spMk id="91138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6:44.268" v="54" actId="2696"/>
        <pc:sldMkLst>
          <pc:docMk/>
          <pc:sldMk cId="2841855976" sldId="375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841855976" sldId="375"/>
            <ac:spMk id="2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2841855976" sldId="375"/>
            <ac:spMk id="3" creationId="{00000000-0000-0000-0000-000000000000}"/>
          </ac:spMkLst>
        </pc:spChg>
      </pc:sldChg>
      <pc:sldChg chg="modSp del">
        <pc:chgData name="Marwan Rasamny" userId="ab1fe431-15c1-45b9-a358-e7dc16a25c24" providerId="ADAL" clId="{C3955055-E034-AF48-887C-8F54A7295935}" dt="2021-01-31T17:11:43.590" v="16" actId="2696"/>
        <pc:sldMkLst>
          <pc:docMk/>
          <pc:sldMk cId="1756656959" sldId="376"/>
        </pc:sldMkLst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756656959" sldId="376"/>
            <ac:spMk id="4098" creationId="{00000000-0000-0000-0000-000000000000}"/>
          </ac:spMkLst>
        </pc:spChg>
        <pc:spChg chg="mod">
          <ac:chgData name="Marwan Rasamny" userId="ab1fe431-15c1-45b9-a358-e7dc16a25c24" providerId="ADAL" clId="{C3955055-E034-AF48-887C-8F54A7295935}" dt="2021-01-31T17:10:51.194" v="4"/>
          <ac:spMkLst>
            <pc:docMk/>
            <pc:sldMk cId="1756656959" sldId="376"/>
            <ac:spMk id="4099" creationId="{00000000-0000-0000-0000-000000000000}"/>
          </ac:spMkLst>
        </pc:spChg>
      </pc:sldChg>
      <pc:sldMasterChg chg="addSp">
        <pc:chgData name="Marwan Rasamny" userId="ab1fe431-15c1-45b9-a358-e7dc16a25c24" providerId="ADAL" clId="{C3955055-E034-AF48-887C-8F54A7295935}" dt="2021-01-31T17:10:51.194" v="4"/>
        <pc:sldMasterMkLst>
          <pc:docMk/>
          <pc:sldMasterMk cId="723611774" sldId="2147483669"/>
        </pc:sldMasterMkLst>
        <pc:spChg chg="add">
          <ac:chgData name="Marwan Rasamny" userId="ab1fe431-15c1-45b9-a358-e7dc16a25c24" providerId="ADAL" clId="{C3955055-E034-AF48-887C-8F54A7295935}" dt="2021-01-31T17:10:51.194" v="4"/>
          <ac:spMkLst>
            <pc:docMk/>
            <pc:sldMasterMk cId="723611774" sldId="2147483669"/>
            <ac:spMk id="8" creationId="{80C7549D-A492-354A-A074-56519B3C0D69}"/>
          </ac:spMkLst>
        </pc:spChg>
      </pc:sldMasterChg>
      <pc:sldMasterChg chg="addSp">
        <pc:chgData name="Marwan Rasamny" userId="ab1fe431-15c1-45b9-a358-e7dc16a25c24" providerId="ADAL" clId="{C3955055-E034-AF48-887C-8F54A7295935}" dt="2021-01-31T17:08:55.788" v="2"/>
        <pc:sldMasterMkLst>
          <pc:docMk/>
          <pc:sldMasterMk cId="3358551313" sldId="2147483669"/>
        </pc:sldMasterMkLst>
        <pc:spChg chg="add">
          <ac:chgData name="Marwan Rasamny" userId="ab1fe431-15c1-45b9-a358-e7dc16a25c24" providerId="ADAL" clId="{C3955055-E034-AF48-887C-8F54A7295935}" dt="2021-01-31T17:08:55.788" v="2"/>
          <ac:spMkLst>
            <pc:docMk/>
            <pc:sldMasterMk cId="3358551313" sldId="2147483669"/>
            <ac:spMk id="8" creationId="{C55D8FE3-2843-D345-80F3-6B59B00E67DC}"/>
          </ac:spMkLst>
        </pc:spChg>
      </pc:sldMasterChg>
    </pc:docChg>
  </pc:docChgLst>
  <pc:docChgLst>
    <pc:chgData name="Marwan Rasamny" userId="ab1fe431-15c1-45b9-a358-e7dc16a25c24" providerId="ADAL" clId="{A61971A8-FE2D-E447-9069-F04AF7455105}"/>
    <pc:docChg chg="modSld">
      <pc:chgData name="Marwan Rasamny" userId="ab1fe431-15c1-45b9-a358-e7dc16a25c24" providerId="ADAL" clId="{A61971A8-FE2D-E447-9069-F04AF7455105}" dt="2022-09-11T20:25:05.836" v="20" actId="20577"/>
      <pc:docMkLst>
        <pc:docMk/>
      </pc:docMkLst>
      <pc:sldChg chg="modSp mod">
        <pc:chgData name="Marwan Rasamny" userId="ab1fe431-15c1-45b9-a358-e7dc16a25c24" providerId="ADAL" clId="{A61971A8-FE2D-E447-9069-F04AF7455105}" dt="2022-09-11T20:25:05.836" v="20" actId="20577"/>
        <pc:sldMkLst>
          <pc:docMk/>
          <pc:sldMk cId="0" sldId="284"/>
        </pc:sldMkLst>
        <pc:spChg chg="mod">
          <ac:chgData name="Marwan Rasamny" userId="ab1fe431-15c1-45b9-a358-e7dc16a25c24" providerId="ADAL" clId="{A61971A8-FE2D-E447-9069-F04AF7455105}" dt="2022-09-11T20:25:05.836" v="20" actId="20577"/>
          <ac:spMkLst>
            <pc:docMk/>
            <pc:sldMk cId="0" sldId="284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D251E65-E1DB-4229-A5DA-2CD0DAFA3646}" type="datetimeFigureOut">
              <a:rPr lang="en-US"/>
              <a:pPr>
                <a:defRPr/>
              </a:pPr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Elements of 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DC21C17-BFEA-46A8-A102-7EF29018C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28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E94A4CE2-BC13-4922-9D88-FF675C150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55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119FB-D808-4397-93E7-7642687A9D5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Elements of co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SU_hori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533400"/>
            <a:ext cx="76962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52600" y="2438400"/>
            <a:ext cx="601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u="sng" dirty="0">
                <a:latin typeface="Times New Roman" pitchFamily="18" charset="0"/>
              </a:rPr>
              <a:t>Elements of Computer Programming II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447800" y="1927225"/>
            <a:ext cx="665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66CC"/>
                </a:solidFill>
                <a:latin typeface="Times New Roman" pitchFamily="18" charset="0"/>
              </a:rPr>
              <a:t>Department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 b="1">
                <a:solidFill>
                  <a:srgbClr val="0066CC"/>
                </a:solidFill>
                <a:latin typeface="Times New Roman" pitchFamily="18" charset="0"/>
              </a:rPr>
              <a:t>of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>
                <a:solidFill>
                  <a:srgbClr val="0066CC"/>
                </a:solidFill>
                <a:latin typeface="Times New Roman" pitchFamily="18" charset="0"/>
              </a:rPr>
              <a:t>Computer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 and Information Sciences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85800" y="4913313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>
                <a:latin typeface="Times New Roman" pitchFamily="18" charset="0"/>
              </a:rPr>
              <a:t>Marwan Rasamny</a:t>
            </a:r>
          </a:p>
          <a:p>
            <a:pPr algn="ctr">
              <a:defRPr/>
            </a:pPr>
            <a:r>
              <a:rPr lang="en-US" sz="2800">
                <a:latin typeface="Times New Roman" pitchFamily="18" charset="0"/>
              </a:rPr>
              <a:t>Department of Computer &amp; Information Sciences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772400" cy="1524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971550" indent="-514350">
              <a:buFont typeface="+mj-lt"/>
              <a:buAutoNum type="alphaUcPeriod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5800" y="2829580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>
                <a:latin typeface="Times New Roman" pitchFamily="18" charset="0"/>
              </a:rPr>
              <a:t>CSCI-120 Elements of Computer Programming II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85800" y="5481935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i="0" dirty="0">
                <a:latin typeface="Times New Roman" pitchFamily="18" charset="0"/>
              </a:rPr>
              <a:t>Marwan Rasamny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66755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1AC49-6F7F-5642-80E4-120B085E60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6033"/>
            <a:ext cx="4800600" cy="1775932"/>
          </a:xfrm>
          <a:prstGeom prst="rect">
            <a:avLst/>
          </a:prstGeom>
        </p:spPr>
      </p:pic>
      <p:sp>
        <p:nvSpPr>
          <p:cNvPr id="10" name="Text Box 7">
            <a:extLst>
              <a:ext uri="{FF2B5EF4-FFF2-40B4-BE49-F238E27FC236}">
                <a16:creationId xmlns:a16="http://schemas.microsoft.com/office/drawing/2014/main" id="{F291C242-CCCA-F445-84AC-A7434CD8D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79155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400" b="1" i="1" dirty="0">
                <a:solidFill>
                  <a:srgbClr val="0066CC"/>
                </a:solidFill>
                <a:latin typeface="Times New Roman" pitchFamily="18" charset="0"/>
              </a:rPr>
              <a:t>Division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0066CC"/>
                </a:solidFill>
                <a:latin typeface="Times New Roman" pitchFamily="18" charset="0"/>
              </a:rPr>
              <a:t>of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0066CC"/>
                </a:solidFill>
                <a:latin typeface="Times New Roman" pitchFamily="18" charset="0"/>
              </a:rPr>
              <a:t>Physics, Engineering, Mathematics,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9761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971550" indent="-514350">
              <a:buClr>
                <a:srgbClr val="0070C0"/>
              </a:buClr>
              <a:buSzPct val="80000"/>
              <a:buFont typeface="Wingdings" pitchFamily="2" charset="2"/>
              <a:buChar char="Ø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71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100" name="Picture 7" descr="DSU_horiz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026150"/>
            <a:ext cx="4495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410200" y="6186488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</a:rPr>
              <a:t>Elements of Computer Programming II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828800" y="6267264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</a:rPr>
              <a:t>Elements of Computer Programming 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B85FE-A984-0649-9F4B-1D80548795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46304"/>
            <a:ext cx="1524000" cy="563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48C8A-1023-AB4B-ADF6-B0FB2DD090F6}"/>
              </a:ext>
            </a:extLst>
          </p:cNvPr>
          <p:cNvSpPr txBox="1"/>
          <p:nvPr/>
        </p:nvSpPr>
        <p:spPr>
          <a:xfrm>
            <a:off x="7848600" y="61369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77BEF7-CD58-6C42-9EA7-7AE274318A34}" type="slidenum">
              <a:rPr lang="en-US" b="1" i="0" smtClean="0">
                <a:solidFill>
                  <a:srgbClr val="333399"/>
                </a:solidFill>
                <a:latin typeface="+mj-lt"/>
              </a:rPr>
              <a:t>‹#›</a:t>
            </a:fld>
            <a:endParaRPr lang="en-US" b="1" i="0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61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7"/>
        </a:buBlip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Objects and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343400" cy="4800600"/>
          </a:xfrm>
        </p:spPr>
        <p:txBody>
          <a:bodyPr/>
          <a:lstStyle/>
          <a:p>
            <a:r>
              <a:rPr lang="en-US" dirty="0"/>
              <a:t>Create an Object. </a:t>
            </a:r>
          </a:p>
          <a:p>
            <a:pPr lvl="1"/>
            <a:r>
              <a:rPr lang="en-US" dirty="0"/>
              <a:t>Right click on the Circle class and from the popup menu choose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new Circle()</a:t>
            </a:r>
          </a:p>
          <a:p>
            <a:pPr lvl="1"/>
            <a:r>
              <a:rPr lang="en-US" dirty="0"/>
              <a:t>You can leave the default name of the instance or give it a name.</a:t>
            </a:r>
          </a:p>
          <a:p>
            <a:pPr lvl="1"/>
            <a:r>
              <a:rPr lang="en-US" dirty="0"/>
              <a:t>Click “Ok”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6924" y="4178559"/>
            <a:ext cx="34004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19200"/>
            <a:ext cx="40654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736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657600" cy="4800600"/>
          </a:xfrm>
        </p:spPr>
        <p:txBody>
          <a:bodyPr/>
          <a:lstStyle/>
          <a:p>
            <a:r>
              <a:rPr lang="en-US" dirty="0"/>
              <a:t>Naming Convention. </a:t>
            </a:r>
          </a:p>
          <a:p>
            <a:pPr lvl="1"/>
            <a:r>
              <a:rPr lang="en-US" dirty="0"/>
              <a:t>Name of classes starts with capital letters(Circle)</a:t>
            </a:r>
          </a:p>
          <a:p>
            <a:pPr lvl="1"/>
            <a:r>
              <a:rPr lang="en-US" dirty="0"/>
              <a:t>Name of objects starts with the lower case (circle1).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676400"/>
            <a:ext cx="4800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848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343400" cy="4800600"/>
          </a:xfrm>
        </p:spPr>
        <p:txBody>
          <a:bodyPr/>
          <a:lstStyle/>
          <a:p>
            <a:r>
              <a:rPr lang="en-US" dirty="0"/>
              <a:t>Calling methods. </a:t>
            </a:r>
          </a:p>
          <a:p>
            <a:pPr lvl="1"/>
            <a:r>
              <a:rPr lang="en-US" dirty="0"/>
              <a:t>Right-click on circle object(not the class), circle1.</a:t>
            </a:r>
          </a:p>
          <a:p>
            <a:pPr lvl="1"/>
            <a:r>
              <a:rPr lang="en-US" dirty="0"/>
              <a:t>You can see the list of methods.</a:t>
            </a:r>
          </a:p>
          <a:p>
            <a:pPr lvl="1"/>
            <a:r>
              <a:rPr lang="en-US" dirty="0"/>
              <a:t>We can communicate with objects by invoking or calling methods.</a:t>
            </a:r>
          </a:p>
          <a:p>
            <a:pPr lvl="1"/>
            <a:r>
              <a:rPr lang="en-US" dirty="0"/>
              <a:t>Methods performs an action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371600"/>
            <a:ext cx="403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69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</a:rPr>
              <a:t>Calling Methods,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91000" cy="4800600"/>
          </a:xfrm>
        </p:spPr>
        <p:txBody>
          <a:bodyPr/>
          <a:lstStyle/>
          <a:p>
            <a:r>
              <a:rPr lang="en-US" dirty="0"/>
              <a:t>From the popup menu , choose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makeVisible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    this will draw a circle in a separate window .</a:t>
            </a:r>
          </a:p>
          <a:p>
            <a:r>
              <a:rPr lang="en-US" dirty="0"/>
              <a:t>Invoke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moveLeft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couple of times.</a:t>
            </a:r>
          </a:p>
          <a:p>
            <a:r>
              <a:rPr lang="en-US" dirty="0"/>
              <a:t>Invoke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moveUp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couple of times.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800600"/>
            <a:ext cx="2286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114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816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slowMoveHorizontal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a,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Method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Object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Behavior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A and B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A and 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are behaviors of a twin-engine plane?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Land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Turn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Fly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All of the above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27156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257800" cy="4800600"/>
          </a:xfrm>
        </p:spPr>
        <p:txBody>
          <a:bodyPr/>
          <a:lstStyle/>
          <a:p>
            <a:r>
              <a:rPr lang="en-US" dirty="0"/>
              <a:t>Invoke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MoveHorizontal</a:t>
            </a:r>
            <a:r>
              <a:rPr lang="en-US" dirty="0"/>
              <a:t>  method .</a:t>
            </a:r>
          </a:p>
          <a:p>
            <a:r>
              <a:rPr lang="en-US" dirty="0"/>
              <a:t>Methods require more information to execute.</a:t>
            </a:r>
          </a:p>
          <a:p>
            <a:r>
              <a:rPr lang="en-US" dirty="0"/>
              <a:t>The additional value(s) that some methods require are called parameter(s).</a:t>
            </a:r>
          </a:p>
          <a:p>
            <a:pPr lvl="1"/>
            <a:r>
              <a:rPr lang="en-US" dirty="0"/>
              <a:t>Methods can have any number of parameters.</a:t>
            </a:r>
          </a:p>
          <a:p>
            <a:r>
              <a:rPr lang="en-US" dirty="0"/>
              <a:t>The header of a method is called its signature.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762000"/>
            <a:ext cx="31908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191000"/>
            <a:ext cx="2981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cxnSpLocks noChangeShapeType="1"/>
            <a:stCxn id="8" idx="0"/>
          </p:cNvCxnSpPr>
          <p:nvPr/>
        </p:nvCxnSpPr>
        <p:spPr bwMode="auto">
          <a:xfrm rot="5400000" flipH="1" flipV="1">
            <a:off x="4972050" y="4743450"/>
            <a:ext cx="685800" cy="1409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86200" y="5791200"/>
            <a:ext cx="1447800" cy="369888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5798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943600" cy="4800600"/>
          </a:xfrm>
        </p:spPr>
        <p:txBody>
          <a:bodyPr/>
          <a:lstStyle/>
          <a:p>
            <a:r>
              <a:rPr lang="en-US" dirty="0"/>
              <a:t>Parameters have types.</a:t>
            </a:r>
          </a:p>
          <a:p>
            <a:pPr lvl="1"/>
            <a:r>
              <a:rPr lang="en-US" dirty="0"/>
              <a:t>Type defines what kinds of values a parameter can take.</a:t>
            </a:r>
          </a:p>
          <a:p>
            <a:pPr lvl="1"/>
            <a:r>
              <a:rPr lang="en-US" dirty="0"/>
              <a:t>The type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signifies whole(integer) numbers.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changeColor</a:t>
            </a:r>
            <a:r>
              <a:rPr lang="en-US" dirty="0"/>
              <a:t> method has a parameter of type String.</a:t>
            </a:r>
          </a:p>
          <a:p>
            <a:pPr lvl="1"/>
            <a:r>
              <a:rPr lang="en-US" dirty="0"/>
              <a:t>Strings are always enclosed within double quotes.</a:t>
            </a:r>
          </a:p>
          <a:p>
            <a:r>
              <a:rPr lang="en-US" dirty="0"/>
              <a:t>Comments are included to provide information to the reader.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90531"/>
            <a:ext cx="2752725" cy="177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1756" y="3657600"/>
            <a:ext cx="3023644" cy="20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218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800600" cy="4800600"/>
          </a:xfrm>
        </p:spPr>
        <p:txBody>
          <a:bodyPr/>
          <a:lstStyle/>
          <a:p>
            <a:r>
              <a:rPr lang="en-US" dirty="0"/>
              <a:t>Once you have a class, You can create as many objects (instances) of that class as you like .</a:t>
            </a:r>
          </a:p>
          <a:p>
            <a:r>
              <a:rPr lang="en-US" dirty="0"/>
              <a:t>Each object has  its own position, color, and size.</a:t>
            </a:r>
          </a:p>
          <a:p>
            <a:r>
              <a:rPr lang="en-US" dirty="0"/>
              <a:t>You can change an attribute of an object by calling appropriate method on that object. This will only affect the particular object.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81200"/>
            <a:ext cx="3743325" cy="332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040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800600"/>
          </a:xfrm>
        </p:spPr>
        <p:txBody>
          <a:bodyPr/>
          <a:lstStyle/>
          <a:p>
            <a:r>
              <a:rPr lang="en-US" dirty="0"/>
              <a:t>Attributes(fields) of the Circle class are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diameter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xPosition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yPosition</a:t>
            </a:r>
            <a:r>
              <a:rPr lang="en-US" dirty="0"/>
              <a:t>, color,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dirty="0"/>
              <a:t>.</a:t>
            </a:r>
          </a:p>
          <a:p>
            <a:r>
              <a:rPr lang="en-US" dirty="0"/>
              <a:t>Object’s state is the set of values of all attributes defining an object.</a:t>
            </a:r>
          </a:p>
          <a:p>
            <a:r>
              <a:rPr lang="en-US" dirty="0"/>
              <a:t>State of an object can be inspected by selecting the </a:t>
            </a:r>
            <a:r>
              <a:rPr lang="en-US" i="1" dirty="0"/>
              <a:t>Inspect</a:t>
            </a:r>
            <a:r>
              <a:rPr lang="en-US" dirty="0"/>
              <a:t> function from the object’s popup menu.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057400"/>
            <a:ext cx="376324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860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then end of this lecture, a student will be able to:</a:t>
            </a:r>
          </a:p>
          <a:p>
            <a:pPr lvl="1"/>
            <a:r>
              <a:rPr lang="en-US" dirty="0"/>
              <a:t>Understand the differences between objects and classes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Create objects from classes and Interact with objects using the public methods in </a:t>
            </a:r>
            <a:r>
              <a:rPr lang="en-US" dirty="0" err="1"/>
              <a:t>BlueJ</a:t>
            </a:r>
            <a:r>
              <a:rPr lang="en-US" dirty="0"/>
              <a:t>.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Use parameters to pass information to methods.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Set the state of an object.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25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objects of the same class have the same:</a:t>
            </a:r>
          </a:p>
          <a:p>
            <a:pPr lvl="1"/>
            <a:r>
              <a:rPr lang="en-US" dirty="0"/>
              <a:t>Number of fields;</a:t>
            </a:r>
          </a:p>
          <a:p>
            <a:pPr lvl="1"/>
            <a:r>
              <a:rPr lang="en-US" dirty="0"/>
              <a:t>Types of fields;</a:t>
            </a:r>
          </a:p>
          <a:p>
            <a:pPr lvl="1"/>
            <a:r>
              <a:rPr lang="en-US" dirty="0"/>
              <a:t>Names of fields;</a:t>
            </a:r>
          </a:p>
          <a:p>
            <a:r>
              <a:rPr lang="en-US" dirty="0"/>
              <a:t>They all initially have the same default values.</a:t>
            </a:r>
          </a:p>
          <a:p>
            <a:r>
              <a:rPr lang="en-US" dirty="0"/>
              <a:t>Methods are defined in the class of the object.</a:t>
            </a:r>
          </a:p>
          <a:p>
            <a:pPr lvl="1"/>
            <a:r>
              <a:rPr lang="en-US" dirty="0"/>
              <a:t>So, all objects have the same set of methods.</a:t>
            </a:r>
          </a:p>
          <a:p>
            <a:pPr lvl="1"/>
            <a:r>
              <a:rPr lang="en-US" dirty="0"/>
              <a:t>However, methods are invoked on objects and affect only the object they are invoked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7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Instances of a class share the same,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State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Attributes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Behaviors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A and B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B and C</a:t>
            </a:r>
          </a:p>
        </p:txBody>
      </p:sp>
    </p:spTree>
    <p:extLst>
      <p:ext uri="{BB962C8B-B14F-4D97-AF65-F5344CB8AC3E}">
        <p14:creationId xmlns:p14="http://schemas.microsoft.com/office/powerpoint/2010/main" val="237980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56D5-EF79-6C4E-BB66-7AF1EC2E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49A-A74B-804B-A4D1-7B36B630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following image.</a:t>
            </a:r>
          </a:p>
          <a:p>
            <a:pPr lvl="1"/>
            <a:r>
              <a:rPr lang="en-US" dirty="0"/>
              <a:t>The circle should have diameter of 100 and remain in its default position.</a:t>
            </a:r>
          </a:p>
          <a:p>
            <a:pPr lvl="1"/>
            <a:r>
              <a:rPr lang="en-US" dirty="0"/>
              <a:t>The triangle has a height and width of 100.</a:t>
            </a:r>
          </a:p>
          <a:p>
            <a:r>
              <a:rPr lang="en-US" dirty="0"/>
              <a:t>The image should be </a:t>
            </a:r>
            <a:br>
              <a:rPr lang="en-US" dirty="0"/>
            </a:br>
            <a:r>
              <a:rPr lang="en-US" dirty="0"/>
              <a:t>created using a minimum </a:t>
            </a:r>
            <a:br>
              <a:rPr lang="en-US" dirty="0"/>
            </a:br>
            <a:r>
              <a:rPr lang="en-US" dirty="0"/>
              <a:t>number of method calls.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7A3F0-3F46-8544-8F1F-39C69451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200400"/>
            <a:ext cx="3048000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0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lecture, you learned to:</a:t>
            </a:r>
          </a:p>
          <a:p>
            <a:pPr lvl="1"/>
            <a:r>
              <a:rPr lang="en-US" dirty="0"/>
              <a:t>The differences between objects and classes.</a:t>
            </a:r>
          </a:p>
          <a:p>
            <a:pPr lvl="1"/>
            <a:r>
              <a:rPr lang="en-US" dirty="0"/>
              <a:t>Create objects from classes.</a:t>
            </a:r>
          </a:p>
          <a:p>
            <a:pPr lvl="1"/>
            <a:r>
              <a:rPr lang="en-US" dirty="0"/>
              <a:t>Interact with objects using their public methods.</a:t>
            </a:r>
          </a:p>
          <a:p>
            <a:pPr lvl="1"/>
            <a:r>
              <a:rPr lang="en-US" dirty="0"/>
              <a:t>Use parameters to pass information to methods.</a:t>
            </a:r>
          </a:p>
          <a:p>
            <a:pPr lvl="1"/>
            <a:r>
              <a:rPr lang="en-US" dirty="0"/>
              <a:t>How to set the state of an object.</a:t>
            </a:r>
          </a:p>
          <a:p>
            <a:pPr lvl="1" eaLnBrk="1" hangingPunct="1"/>
            <a:r>
              <a:rPr lang="en-US" dirty="0"/>
              <a:t>Declare, define, and manipulate variables of different types in Java.</a:t>
            </a:r>
          </a:p>
          <a:p>
            <a:pPr lvl="1" eaLnBrk="1" hangingPunct="1"/>
            <a:r>
              <a:rPr lang="en-US" dirty="0"/>
              <a:t>Construct expressions to evaluate mathematical formulas.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6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43000" y="228600"/>
            <a:ext cx="7745413" cy="762000"/>
          </a:xfrm>
          <a:prstGeom prst="rect">
            <a:avLst/>
          </a:prstGeom>
        </p:spPr>
        <p:txBody>
          <a:bodyPr/>
          <a:lstStyle/>
          <a:p>
            <a:pPr algn="ctr" eaLnBrk="1">
              <a:defRPr/>
            </a:pPr>
            <a:r>
              <a:rPr lang="en-US" sz="3600" i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BlueJ Introduction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295400"/>
            <a:ext cx="8153400" cy="4987925"/>
          </a:xfrm>
          <a:prstGeom prst="rect">
            <a:avLst/>
          </a:prstGeom>
        </p:spPr>
        <p:txBody>
          <a:bodyPr/>
          <a:lstStyle/>
          <a:p>
            <a:pPr marL="342900" indent="-342900" eaLnBrk="1">
              <a:lnSpc>
                <a:spcPct val="102000"/>
              </a:lnSpc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en-US" sz="2800" i="0" kern="0" dirty="0">
                <a:latin typeface="+mn-lt"/>
              </a:rPr>
              <a:t>BlueJ is an Integrated development environment (IDE), which provide us many tools through one common interface:</a:t>
            </a:r>
          </a:p>
          <a:p>
            <a:pPr marL="800100" lvl="1" indent="-342900" eaLnBrk="1">
              <a:lnSpc>
                <a:spcPct val="102000"/>
              </a:lnSpc>
              <a:spcBef>
                <a:spcPct val="20000"/>
              </a:spcBef>
              <a:buSzPct val="70000"/>
              <a:buFont typeface="Wingdings" pitchFamily="2" charset="2"/>
              <a:buChar char="§"/>
              <a:defRPr/>
            </a:pPr>
            <a:r>
              <a:rPr lang="en-US" sz="2400" i="0" kern="0" dirty="0">
                <a:latin typeface="+mn-lt"/>
              </a:rPr>
              <a:t>Editor which helps by coloring reserved word,  by showing matching braces and parentheses, and by indenting statement .</a:t>
            </a:r>
          </a:p>
          <a:p>
            <a:pPr marL="800100" lvl="1" indent="-342900" eaLnBrk="1">
              <a:lnSpc>
                <a:spcPct val="102000"/>
              </a:lnSpc>
              <a:spcBef>
                <a:spcPct val="20000"/>
              </a:spcBef>
              <a:buSzPct val="70000"/>
              <a:buFont typeface="Wingdings" pitchFamily="2" charset="2"/>
              <a:buChar char="§"/>
              <a:defRPr/>
            </a:pPr>
            <a:r>
              <a:rPr lang="en-US" sz="2400" i="0" kern="0" dirty="0">
                <a:latin typeface="+mn-lt"/>
              </a:rPr>
              <a:t>A simple UML(Universal Modeling Language) diagramming tool for the Visualization of class structure.</a:t>
            </a:r>
          </a:p>
          <a:p>
            <a:pPr marL="800100" lvl="1" indent="-342900" eaLnBrk="1">
              <a:lnSpc>
                <a:spcPct val="102000"/>
              </a:lnSpc>
              <a:spcBef>
                <a:spcPct val="20000"/>
              </a:spcBef>
              <a:buSzPct val="70000"/>
              <a:buFont typeface="Wingdings" pitchFamily="2" charset="2"/>
              <a:buChar char="§"/>
              <a:defRPr/>
            </a:pPr>
            <a:r>
              <a:rPr lang="en-US" sz="2400" i="0" kern="0" dirty="0">
                <a:latin typeface="+mn-lt"/>
              </a:rPr>
              <a:t>A tool for creating and testing classes.</a:t>
            </a:r>
          </a:p>
          <a:p>
            <a:pPr marL="800100" lvl="1" indent="-342900" eaLnBrk="1">
              <a:lnSpc>
                <a:spcPct val="102000"/>
              </a:lnSpc>
              <a:spcBef>
                <a:spcPct val="20000"/>
              </a:spcBef>
              <a:buSzPct val="70000"/>
              <a:buFont typeface="Wingdings" pitchFamily="2" charset="2"/>
              <a:buChar char="§"/>
              <a:defRPr/>
            </a:pPr>
            <a:r>
              <a:rPr lang="en-US" sz="2400" i="0" kern="0" dirty="0">
                <a:latin typeface="+mn-lt"/>
              </a:rPr>
              <a:t>A link to a compiler.</a:t>
            </a:r>
          </a:p>
          <a:p>
            <a:pPr marL="800100" lvl="1" indent="-342900" eaLnBrk="1">
              <a:lnSpc>
                <a:spcPct val="102000"/>
              </a:lnSpc>
              <a:spcBef>
                <a:spcPct val="20000"/>
              </a:spcBef>
              <a:buSzPct val="70000"/>
              <a:buFont typeface="Wingdings" pitchFamily="2" charset="2"/>
              <a:buChar char="§"/>
              <a:defRPr/>
            </a:pPr>
            <a:r>
              <a:rPr lang="en-US" sz="2400" i="0" kern="0" dirty="0">
                <a:latin typeface="+mn-lt"/>
              </a:rPr>
              <a:t>A debugger.</a:t>
            </a:r>
          </a:p>
          <a:p>
            <a:pPr marL="342900" indent="-342900" eaLnBrk="1">
              <a:lnSpc>
                <a:spcPct val="102000"/>
              </a:lnSpc>
              <a:spcBef>
                <a:spcPct val="20000"/>
              </a:spcBef>
              <a:buSzPct val="70000"/>
              <a:defRPr/>
            </a:pPr>
            <a:r>
              <a:rPr lang="en-US" sz="2400" i="0" kern="0" dirty="0">
                <a:latin typeface="+mn-lt"/>
              </a:rPr>
              <a:t>        </a:t>
            </a:r>
            <a:endParaRPr lang="en-US" sz="2800" i="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BlueJ</a:t>
            </a:r>
            <a:r>
              <a:rPr lang="en-US" dirty="0"/>
              <a:t>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505200" cy="4800600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BlueJ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click on the         icon either from desktop or from the start menu.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2085933"/>
            <a:ext cx="609600" cy="6096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2600"/>
            <a:ext cx="4595813" cy="378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30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BlueJ</a:t>
            </a:r>
            <a:r>
              <a:rPr lang="en-US" dirty="0"/>
              <a:t> Getting Started,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4800600"/>
          </a:xfrm>
        </p:spPr>
        <p:txBody>
          <a:bodyPr/>
          <a:lstStyle/>
          <a:p>
            <a:r>
              <a:rPr lang="en-US" dirty="0"/>
              <a:t>Open a project:</a:t>
            </a:r>
          </a:p>
          <a:p>
            <a:pPr lvl="1"/>
            <a:r>
              <a:rPr lang="en-US" dirty="0"/>
              <a:t>Select </a:t>
            </a:r>
            <a:r>
              <a:rPr lang="en-US" i="1" dirty="0"/>
              <a:t>Open</a:t>
            </a:r>
            <a:r>
              <a:rPr lang="en-US" dirty="0"/>
              <a:t> </a:t>
            </a:r>
            <a:r>
              <a:rPr lang="en-US" i="1" dirty="0"/>
              <a:t>Project</a:t>
            </a:r>
            <a:r>
              <a:rPr lang="en-US" dirty="0"/>
              <a:t> from the Project menu</a:t>
            </a:r>
          </a:p>
          <a:p>
            <a:pPr lvl="1"/>
            <a:r>
              <a:rPr lang="en-US" dirty="0"/>
              <a:t>In the pop-up dialog box, navigate to the folder that contains the </a:t>
            </a:r>
            <a:r>
              <a:rPr lang="en-US" dirty="0" err="1"/>
              <a:t>BlueJ</a:t>
            </a:r>
            <a:r>
              <a:rPr lang="en-US" dirty="0"/>
              <a:t> project you downloaded from Blackboard.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4494068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13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</a:rPr>
              <a:t>BlueJ</a:t>
            </a:r>
            <a:r>
              <a:rPr lang="en-US" dirty="0">
                <a:latin typeface="Times New Roman" pitchFamily="18" charset="0"/>
              </a:rPr>
              <a:t> Getting started,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447800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i="1" dirty="0"/>
              <a:t>figures</a:t>
            </a:r>
            <a:r>
              <a:rPr lang="en-US" dirty="0"/>
              <a:t> project.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dirty="0"/>
              <a:t> are the classes in the figures project.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56093"/>
              </p:ext>
            </p:extLst>
          </p:nvPr>
        </p:nvGraphicFramePr>
        <p:xfrm>
          <a:off x="228600" y="2514600"/>
          <a:ext cx="39624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4321" imgH="2534004" progId="Paint.Picture">
                  <p:embed/>
                </p:oleObj>
              </mc:Choice>
              <mc:Fallback>
                <p:oleObj name="Bitmap Image" r:id="rId2" imgW="3734321" imgH="2534004" progId="Paint.Picture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3962400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5146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18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Represent ‘thing’ from the real world</a:t>
            </a:r>
          </a:p>
          <a:p>
            <a:pPr lvl="1"/>
            <a:r>
              <a:rPr lang="en-US" dirty="0"/>
              <a:t>Like noun in English</a:t>
            </a:r>
          </a:p>
          <a:p>
            <a:pPr lvl="1"/>
            <a:r>
              <a:rPr lang="en-US" dirty="0"/>
              <a:t>automobile1, student1, shapes, etc.</a:t>
            </a:r>
          </a:p>
          <a:p>
            <a:r>
              <a:rPr lang="en-US" dirty="0"/>
              <a:t>Class:</a:t>
            </a:r>
          </a:p>
          <a:p>
            <a:pPr lvl="1"/>
            <a:r>
              <a:rPr lang="en-US" dirty="0"/>
              <a:t>Represent all objects of a kind</a:t>
            </a:r>
          </a:p>
          <a:p>
            <a:pPr lvl="1"/>
            <a:r>
              <a:rPr lang="en-US" dirty="0"/>
              <a:t>Template(blueprint) for creating objects</a:t>
            </a:r>
          </a:p>
          <a:p>
            <a:pPr lvl="1"/>
            <a:r>
              <a:rPr lang="en-US" dirty="0"/>
              <a:t>Automobile, Students, Shape,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created from the classes.</a:t>
            </a:r>
          </a:p>
          <a:p>
            <a:r>
              <a:rPr lang="en-US" dirty="0"/>
              <a:t>Object is an instance of the class.</a:t>
            </a:r>
          </a:p>
          <a:p>
            <a:pPr lvl="1"/>
            <a:r>
              <a:rPr lang="en-US" dirty="0"/>
              <a:t>“My red car parked in my garage”</a:t>
            </a:r>
          </a:p>
          <a:p>
            <a:r>
              <a:rPr lang="en-US" dirty="0"/>
              <a:t>The Class describes the kind of object.</a:t>
            </a:r>
          </a:p>
          <a:p>
            <a:r>
              <a:rPr lang="en-US" dirty="0"/>
              <a:t>Whenever  you find things having common features, you create  a blue print for creating objects.</a:t>
            </a:r>
          </a:p>
          <a:p>
            <a:r>
              <a:rPr lang="en-US" dirty="0"/>
              <a:t>Object has an </a:t>
            </a:r>
            <a:r>
              <a:rPr lang="en-US" dirty="0">
                <a:solidFill>
                  <a:srgbClr val="0066CC"/>
                </a:solidFill>
              </a:rPr>
              <a:t>attribute</a:t>
            </a:r>
            <a:r>
              <a:rPr lang="en-US" dirty="0"/>
              <a:t> (e.g. its name), it has </a:t>
            </a:r>
            <a:r>
              <a:rPr lang="en-US" dirty="0">
                <a:solidFill>
                  <a:srgbClr val="0066CC"/>
                </a:solidFill>
              </a:rPr>
              <a:t>state</a:t>
            </a:r>
            <a:r>
              <a:rPr lang="en-US" dirty="0"/>
              <a:t> (the values which it knows), and </a:t>
            </a:r>
            <a:r>
              <a:rPr lang="en-US" dirty="0">
                <a:solidFill>
                  <a:srgbClr val="0066CC"/>
                </a:solidFill>
              </a:rPr>
              <a:t>behaviors</a:t>
            </a:r>
            <a:r>
              <a:rPr lang="en-US" dirty="0"/>
              <a:t> (the things it can do)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are objects?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Twin-engine planes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My twin-engine plane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That twin-engine plane over there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A and B only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B and C only</a:t>
            </a:r>
          </a:p>
        </p:txBody>
      </p:sp>
    </p:spTree>
    <p:extLst>
      <p:ext uri="{BB962C8B-B14F-4D97-AF65-F5344CB8AC3E}">
        <p14:creationId xmlns:p14="http://schemas.microsoft.com/office/powerpoint/2010/main" val="4055003621"/>
      </p:ext>
    </p:extLst>
  </p:cSld>
  <p:clrMapOvr>
    <a:masterClrMapping/>
  </p:clrMapOvr>
</p:sld>
</file>

<file path=ppt/theme/theme1.xml><?xml version="1.0" encoding="utf-8"?>
<a:theme xmlns:a="http://schemas.openxmlformats.org/drawingml/2006/main" name="1_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BC51B49E-8051-7C46-B9BF-2D4936829100}" vid="{72BBFBD7-F373-B645-A1C1-201A9173157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4569</TotalTime>
  <Words>985</Words>
  <Application>Microsoft Macintosh PowerPoint</Application>
  <PresentationFormat>On-screen Show (4:3)</PresentationFormat>
  <Paragraphs>139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Times New Roman</vt:lpstr>
      <vt:lpstr>Wingdings</vt:lpstr>
      <vt:lpstr>1_lecture</vt:lpstr>
      <vt:lpstr>2_lecture</vt:lpstr>
      <vt:lpstr>Bitmap Image</vt:lpstr>
      <vt:lpstr>Introduction to Objects and Classes</vt:lpstr>
      <vt:lpstr>Learning Outcomes</vt:lpstr>
      <vt:lpstr>PowerPoint Presentation</vt:lpstr>
      <vt:lpstr>BlueJ Getting started</vt:lpstr>
      <vt:lpstr>BlueJ Getting Started, Cont.</vt:lpstr>
      <vt:lpstr>BlueJ Getting started, Cont.</vt:lpstr>
      <vt:lpstr>Objects and Classes, Cont.</vt:lpstr>
      <vt:lpstr>Objects and Classes, Cont.</vt:lpstr>
      <vt:lpstr>Question 1</vt:lpstr>
      <vt:lpstr>Creating Objects</vt:lpstr>
      <vt:lpstr>Creating Object, Cont.</vt:lpstr>
      <vt:lpstr>Calling Methods</vt:lpstr>
      <vt:lpstr>Calling Methods, Cont.</vt:lpstr>
      <vt:lpstr>Question 2</vt:lpstr>
      <vt:lpstr>Question 3</vt:lpstr>
      <vt:lpstr>Parameters</vt:lpstr>
      <vt:lpstr>Data Types</vt:lpstr>
      <vt:lpstr>Multiple Instances</vt:lpstr>
      <vt:lpstr>State</vt:lpstr>
      <vt:lpstr>Objects</vt:lpstr>
      <vt:lpstr>Question 4</vt:lpstr>
      <vt:lpstr>In Class Exercise</vt:lpstr>
      <vt:lpstr>Learning Outcomes</vt:lpstr>
    </vt:vector>
  </TitlesOfParts>
  <Company>Computer and Information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Elements of Computer Programming</dc:subject>
  <dc:creator>Shilpa Raval</dc:creator>
  <cp:lastModifiedBy>Marwan Rasamny</cp:lastModifiedBy>
  <cp:revision>119</cp:revision>
  <cp:lastPrinted>1601-01-01T00:00:00Z</cp:lastPrinted>
  <dcterms:created xsi:type="dcterms:W3CDTF">2007-01-26T00:04:48Z</dcterms:created>
  <dcterms:modified xsi:type="dcterms:W3CDTF">2022-09-11T20:25:07Z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