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84" r:id="rId2"/>
    <p:sldId id="376" r:id="rId3"/>
    <p:sldId id="377" r:id="rId4"/>
    <p:sldId id="378" r:id="rId5"/>
    <p:sldId id="379" r:id="rId6"/>
    <p:sldId id="380" r:id="rId7"/>
    <p:sldId id="381" r:id="rId8"/>
    <p:sldId id="382" r:id="rId9"/>
    <p:sldId id="328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wan Rasamny" initials="MR" lastIdx="1" clrIdx="0">
    <p:extLst>
      <p:ext uri="{19B8F6BF-5375-455C-9EA6-DF929625EA0E}">
        <p15:presenceInfo xmlns:p15="http://schemas.microsoft.com/office/powerpoint/2012/main" userId="S::mrasamny@desu.edu::ab1fe431-15c1-45b9-a358-e7dc16a25c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CC"/>
    <a:srgbClr val="006600"/>
    <a:srgbClr val="FFFABE"/>
    <a:srgbClr val="0033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1" autoAdjust="0"/>
    <p:restoredTop sz="94726" autoAdjust="0"/>
  </p:normalViewPr>
  <p:slideViewPr>
    <p:cSldViewPr>
      <p:cViewPr varScale="1">
        <p:scale>
          <a:sx n="123" d="100"/>
          <a:sy n="123" d="100"/>
        </p:scale>
        <p:origin x="156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17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wan Rasamny" userId="ab1fe431-15c1-45b9-a358-e7dc16a25c24" providerId="ADAL" clId="{3B5CB4F6-AB76-9F45-B0BE-EC2C1F5BA635}"/>
    <pc:docChg chg="modSld">
      <pc:chgData name="Marwan Rasamny" userId="ab1fe431-15c1-45b9-a358-e7dc16a25c24" providerId="ADAL" clId="{3B5CB4F6-AB76-9F45-B0BE-EC2C1F5BA635}" dt="2022-07-26T12:55:41.204" v="46" actId="20577"/>
      <pc:docMkLst>
        <pc:docMk/>
      </pc:docMkLst>
      <pc:sldChg chg="modSp mod">
        <pc:chgData name="Marwan Rasamny" userId="ab1fe431-15c1-45b9-a358-e7dc16a25c24" providerId="ADAL" clId="{3B5CB4F6-AB76-9F45-B0BE-EC2C1F5BA635}" dt="2022-07-26T12:55:41.204" v="46" actId="20577"/>
        <pc:sldMkLst>
          <pc:docMk/>
          <pc:sldMk cId="802245973" sldId="379"/>
        </pc:sldMkLst>
        <pc:spChg chg="mod">
          <ac:chgData name="Marwan Rasamny" userId="ab1fe431-15c1-45b9-a358-e7dc16a25c24" providerId="ADAL" clId="{3B5CB4F6-AB76-9F45-B0BE-EC2C1F5BA635}" dt="2022-07-26T12:55:41.204" v="46" actId="20577"/>
          <ac:spMkLst>
            <pc:docMk/>
            <pc:sldMk cId="802245973" sldId="379"/>
            <ac:spMk id="5" creationId="{876177B4-38B7-6548-86B3-9554985B3285}"/>
          </ac:spMkLst>
        </pc:spChg>
      </pc:sldChg>
    </pc:docChg>
  </pc:docChgLst>
  <pc:docChgLst>
    <pc:chgData name="Marwan Rasamny" userId="ab1fe431-15c1-45b9-a358-e7dc16a25c24" providerId="ADAL" clId="{DFC4482D-CEA6-C447-9AC1-E75201B5151D}"/>
    <pc:docChg chg="custSel addSld modSld">
      <pc:chgData name="Marwan Rasamny" userId="ab1fe431-15c1-45b9-a358-e7dc16a25c24" providerId="ADAL" clId="{DFC4482D-CEA6-C447-9AC1-E75201B5151D}" dt="2024-01-23T03:41:57.849" v="685" actId="113"/>
      <pc:docMkLst>
        <pc:docMk/>
      </pc:docMkLst>
      <pc:sldChg chg="modSp new mod">
        <pc:chgData name="Marwan Rasamny" userId="ab1fe431-15c1-45b9-a358-e7dc16a25c24" providerId="ADAL" clId="{DFC4482D-CEA6-C447-9AC1-E75201B5151D}" dt="2024-01-23T03:41:57.849" v="685" actId="113"/>
        <pc:sldMkLst>
          <pc:docMk/>
          <pc:sldMk cId="2815740752" sldId="382"/>
        </pc:sldMkLst>
        <pc:spChg chg="mod">
          <ac:chgData name="Marwan Rasamny" userId="ab1fe431-15c1-45b9-a358-e7dc16a25c24" providerId="ADAL" clId="{DFC4482D-CEA6-C447-9AC1-E75201B5151D}" dt="2024-01-21T21:26:49.905" v="17" actId="20577"/>
          <ac:spMkLst>
            <pc:docMk/>
            <pc:sldMk cId="2815740752" sldId="382"/>
            <ac:spMk id="2" creationId="{782FD83C-34AE-BC89-C680-D1EC658530B5}"/>
          </ac:spMkLst>
        </pc:spChg>
        <pc:spChg chg="mod">
          <ac:chgData name="Marwan Rasamny" userId="ab1fe431-15c1-45b9-a358-e7dc16a25c24" providerId="ADAL" clId="{DFC4482D-CEA6-C447-9AC1-E75201B5151D}" dt="2024-01-23T03:41:57.849" v="685" actId="113"/>
          <ac:spMkLst>
            <pc:docMk/>
            <pc:sldMk cId="2815740752" sldId="382"/>
            <ac:spMk id="3" creationId="{F5ECF622-CE93-0575-42A8-1943138A71EA}"/>
          </ac:spMkLst>
        </pc:spChg>
      </pc:sldChg>
    </pc:docChg>
  </pc:docChgLst>
  <pc:docChgLst>
    <pc:chgData name="Marwan Rasamny" userId="ab1fe431-15c1-45b9-a358-e7dc16a25c24" providerId="ADAL" clId="{4805711B-8667-5E45-B029-C21C70A4D3FA}"/>
    <pc:docChg chg="undo redo custSel addSld delSld modSld">
      <pc:chgData name="Marwan Rasamny" userId="ab1fe431-15c1-45b9-a358-e7dc16a25c24" providerId="ADAL" clId="{4805711B-8667-5E45-B029-C21C70A4D3FA}" dt="2020-06-10T23:41:58.140" v="1286" actId="14100"/>
      <pc:docMkLst>
        <pc:docMk/>
      </pc:docMkLst>
      <pc:sldChg chg="add del modTransition">
        <pc:chgData name="Marwan Rasamny" userId="ab1fe431-15c1-45b9-a358-e7dc16a25c24" providerId="ADAL" clId="{4805711B-8667-5E45-B029-C21C70A4D3FA}" dt="2020-06-10T17:40:08.192" v="720" actId="2696"/>
        <pc:sldMkLst>
          <pc:docMk/>
          <pc:sldMk cId="1348540847" sldId="258"/>
        </pc:sldMkLst>
      </pc:sldChg>
      <pc:sldChg chg="add">
        <pc:chgData name="Marwan Rasamny" userId="ab1fe431-15c1-45b9-a358-e7dc16a25c24" providerId="ADAL" clId="{4805711B-8667-5E45-B029-C21C70A4D3FA}" dt="2020-06-10T22:50:53.954" v="725"/>
        <pc:sldMkLst>
          <pc:docMk/>
          <pc:sldMk cId="187632092" sldId="262"/>
        </pc:sldMkLst>
      </pc:sldChg>
      <pc:sldChg chg="add del">
        <pc:chgData name="Marwan Rasamny" userId="ab1fe431-15c1-45b9-a358-e7dc16a25c24" providerId="ADAL" clId="{4805711B-8667-5E45-B029-C21C70A4D3FA}" dt="2020-06-10T22:50:38.585" v="723"/>
        <pc:sldMkLst>
          <pc:docMk/>
          <pc:sldMk cId="2159095006" sldId="262"/>
        </pc:sldMkLst>
      </pc:sldChg>
      <pc:sldChg chg="add del">
        <pc:chgData name="Marwan Rasamny" userId="ab1fe431-15c1-45b9-a358-e7dc16a25c24" providerId="ADAL" clId="{4805711B-8667-5E45-B029-C21C70A4D3FA}" dt="2020-06-10T22:50:38.585" v="723"/>
        <pc:sldMkLst>
          <pc:docMk/>
          <pc:sldMk cId="1441636788" sldId="263"/>
        </pc:sldMkLst>
      </pc:sldChg>
      <pc:sldChg chg="add">
        <pc:chgData name="Marwan Rasamny" userId="ab1fe431-15c1-45b9-a358-e7dc16a25c24" providerId="ADAL" clId="{4805711B-8667-5E45-B029-C21C70A4D3FA}" dt="2020-06-10T22:50:53.954" v="725"/>
        <pc:sldMkLst>
          <pc:docMk/>
          <pc:sldMk cId="3927508862" sldId="263"/>
        </pc:sldMkLst>
      </pc:sldChg>
      <pc:sldChg chg="add">
        <pc:chgData name="Marwan Rasamny" userId="ab1fe431-15c1-45b9-a358-e7dc16a25c24" providerId="ADAL" clId="{4805711B-8667-5E45-B029-C21C70A4D3FA}" dt="2020-06-10T22:50:53.954" v="725"/>
        <pc:sldMkLst>
          <pc:docMk/>
          <pc:sldMk cId="2541697555" sldId="264"/>
        </pc:sldMkLst>
      </pc:sldChg>
      <pc:sldChg chg="add del">
        <pc:chgData name="Marwan Rasamny" userId="ab1fe431-15c1-45b9-a358-e7dc16a25c24" providerId="ADAL" clId="{4805711B-8667-5E45-B029-C21C70A4D3FA}" dt="2020-06-10T22:50:38.585" v="723"/>
        <pc:sldMkLst>
          <pc:docMk/>
          <pc:sldMk cId="3230459510" sldId="264"/>
        </pc:sldMkLst>
      </pc:sldChg>
      <pc:sldChg chg="modSp add del modTransition">
        <pc:chgData name="Marwan Rasamny" userId="ab1fe431-15c1-45b9-a358-e7dc16a25c24" providerId="ADAL" clId="{4805711B-8667-5E45-B029-C21C70A4D3FA}" dt="2020-06-10T22:50:39.453" v="724" actId="2696"/>
        <pc:sldMkLst>
          <pc:docMk/>
          <pc:sldMk cId="745621757" sldId="277"/>
        </pc:sldMkLst>
        <pc:spChg chg="mod">
          <ac:chgData name="Marwan Rasamny" userId="ab1fe431-15c1-45b9-a358-e7dc16a25c24" providerId="ADAL" clId="{4805711B-8667-5E45-B029-C21C70A4D3FA}" dt="2020-06-10T17:17:56.045" v="128" actId="20577"/>
          <ac:spMkLst>
            <pc:docMk/>
            <pc:sldMk cId="745621757" sldId="277"/>
            <ac:spMk id="3" creationId="{00000000-0000-0000-0000-000000000000}"/>
          </ac:spMkLst>
        </pc:spChg>
        <pc:spChg chg="mod">
          <ac:chgData name="Marwan Rasamny" userId="ab1fe431-15c1-45b9-a358-e7dc16a25c24" providerId="ADAL" clId="{4805711B-8667-5E45-B029-C21C70A4D3FA}" dt="2020-06-10T17:19:00.971" v="172"/>
          <ac:spMkLst>
            <pc:docMk/>
            <pc:sldMk cId="745621757" sldId="277"/>
            <ac:spMk id="4" creationId="{00000000-0000-0000-0000-000000000000}"/>
          </ac:spMkLst>
        </pc:spChg>
      </pc:sldChg>
      <pc:sldChg chg="modSp add modTransition">
        <pc:chgData name="Marwan Rasamny" userId="ab1fe431-15c1-45b9-a358-e7dc16a25c24" providerId="ADAL" clId="{4805711B-8667-5E45-B029-C21C70A4D3FA}" dt="2020-06-10T17:21:43.189" v="308" actId="20577"/>
        <pc:sldMkLst>
          <pc:docMk/>
          <pc:sldMk cId="409102309" sldId="278"/>
        </pc:sldMkLst>
        <pc:spChg chg="mod">
          <ac:chgData name="Marwan Rasamny" userId="ab1fe431-15c1-45b9-a358-e7dc16a25c24" providerId="ADAL" clId="{4805711B-8667-5E45-B029-C21C70A4D3FA}" dt="2020-06-10T17:21:43.189" v="308" actId="20577"/>
          <ac:spMkLst>
            <pc:docMk/>
            <pc:sldMk cId="409102309" sldId="278"/>
            <ac:spMk id="3" creationId="{00000000-0000-0000-0000-000000000000}"/>
          </ac:spMkLst>
        </pc:spChg>
      </pc:sldChg>
      <pc:sldChg chg="add">
        <pc:chgData name="Marwan Rasamny" userId="ab1fe431-15c1-45b9-a358-e7dc16a25c24" providerId="ADAL" clId="{4805711B-8667-5E45-B029-C21C70A4D3FA}" dt="2020-06-10T22:50:53.954" v="725"/>
        <pc:sldMkLst>
          <pc:docMk/>
          <pc:sldMk cId="178148411" sldId="285"/>
        </pc:sldMkLst>
      </pc:sldChg>
      <pc:sldChg chg="add del">
        <pc:chgData name="Marwan Rasamny" userId="ab1fe431-15c1-45b9-a358-e7dc16a25c24" providerId="ADAL" clId="{4805711B-8667-5E45-B029-C21C70A4D3FA}" dt="2020-06-10T22:50:38.585" v="723"/>
        <pc:sldMkLst>
          <pc:docMk/>
          <pc:sldMk cId="4178655709" sldId="285"/>
        </pc:sldMkLst>
      </pc:sldChg>
      <pc:sldChg chg="add del">
        <pc:chgData name="Marwan Rasamny" userId="ab1fe431-15c1-45b9-a358-e7dc16a25c24" providerId="ADAL" clId="{4805711B-8667-5E45-B029-C21C70A4D3FA}" dt="2020-06-10T16:48:16.815" v="52" actId="2696"/>
        <pc:sldMkLst>
          <pc:docMk/>
          <pc:sldMk cId="0" sldId="294"/>
        </pc:sldMkLst>
      </pc:sldChg>
      <pc:sldChg chg="add del">
        <pc:chgData name="Marwan Rasamny" userId="ab1fe431-15c1-45b9-a358-e7dc16a25c24" providerId="ADAL" clId="{4805711B-8667-5E45-B029-C21C70A4D3FA}" dt="2020-06-10T16:48:17.026" v="70" actId="2696"/>
        <pc:sldMkLst>
          <pc:docMk/>
          <pc:sldMk cId="2059479924" sldId="313"/>
        </pc:sldMkLst>
      </pc:sldChg>
      <pc:sldChg chg="add del">
        <pc:chgData name="Marwan Rasamny" userId="ab1fe431-15c1-45b9-a358-e7dc16a25c24" providerId="ADAL" clId="{4805711B-8667-5E45-B029-C21C70A4D3FA}" dt="2020-06-10T16:48:17.016" v="69" actId="2696"/>
        <pc:sldMkLst>
          <pc:docMk/>
          <pc:sldMk cId="1028608480" sldId="314"/>
        </pc:sldMkLst>
      </pc:sldChg>
      <pc:sldChg chg="add del">
        <pc:chgData name="Marwan Rasamny" userId="ab1fe431-15c1-45b9-a358-e7dc16a25c24" providerId="ADAL" clId="{4805711B-8667-5E45-B029-C21C70A4D3FA}" dt="2020-06-10T16:48:16.990" v="67" actId="2696"/>
        <pc:sldMkLst>
          <pc:docMk/>
          <pc:sldMk cId="2252188990" sldId="315"/>
        </pc:sldMkLst>
      </pc:sldChg>
      <pc:sldChg chg="add del">
        <pc:chgData name="Marwan Rasamny" userId="ab1fe431-15c1-45b9-a358-e7dc16a25c24" providerId="ADAL" clId="{4805711B-8667-5E45-B029-C21C70A4D3FA}" dt="2020-06-10T16:48:17.002" v="68" actId="2696"/>
        <pc:sldMkLst>
          <pc:docMk/>
          <pc:sldMk cId="1160407725" sldId="316"/>
        </pc:sldMkLst>
      </pc:sldChg>
      <pc:sldChg chg="add del">
        <pc:chgData name="Marwan Rasamny" userId="ab1fe431-15c1-45b9-a358-e7dc16a25c24" providerId="ADAL" clId="{4805711B-8667-5E45-B029-C21C70A4D3FA}" dt="2020-06-10T16:48:16.977" v="66" actId="2696"/>
        <pc:sldMkLst>
          <pc:docMk/>
          <pc:sldMk cId="579831433" sldId="317"/>
        </pc:sldMkLst>
      </pc:sldChg>
      <pc:sldChg chg="add del">
        <pc:chgData name="Marwan Rasamny" userId="ab1fe431-15c1-45b9-a358-e7dc16a25c24" providerId="ADAL" clId="{4805711B-8667-5E45-B029-C21C70A4D3FA}" dt="2020-06-10T16:48:16.941" v="63" actId="2696"/>
        <pc:sldMkLst>
          <pc:docMk/>
          <pc:sldMk cId="2668162664" sldId="318"/>
        </pc:sldMkLst>
      </pc:sldChg>
      <pc:sldChg chg="add del">
        <pc:chgData name="Marwan Rasamny" userId="ab1fe431-15c1-45b9-a358-e7dc16a25c24" providerId="ADAL" clId="{4805711B-8667-5E45-B029-C21C70A4D3FA}" dt="2020-06-10T16:48:16.928" v="62" actId="2696"/>
        <pc:sldMkLst>
          <pc:docMk/>
          <pc:sldMk cId="2826971780" sldId="319"/>
        </pc:sldMkLst>
      </pc:sldChg>
      <pc:sldChg chg="add del">
        <pc:chgData name="Marwan Rasamny" userId="ab1fe431-15c1-45b9-a358-e7dc16a25c24" providerId="ADAL" clId="{4805711B-8667-5E45-B029-C21C70A4D3FA}" dt="2020-06-10T16:48:16.916" v="61" actId="2696"/>
        <pc:sldMkLst>
          <pc:docMk/>
          <pc:sldMk cId="4218480455" sldId="320"/>
        </pc:sldMkLst>
      </pc:sldChg>
      <pc:sldChg chg="add del">
        <pc:chgData name="Marwan Rasamny" userId="ab1fe431-15c1-45b9-a358-e7dc16a25c24" providerId="ADAL" clId="{4805711B-8667-5E45-B029-C21C70A4D3FA}" dt="2020-06-10T16:48:16.904" v="60" actId="2696"/>
        <pc:sldMkLst>
          <pc:docMk/>
          <pc:sldMk cId="1507368409" sldId="321"/>
        </pc:sldMkLst>
      </pc:sldChg>
      <pc:sldChg chg="add del">
        <pc:chgData name="Marwan Rasamny" userId="ab1fe431-15c1-45b9-a358-e7dc16a25c24" providerId="ADAL" clId="{4805711B-8667-5E45-B029-C21C70A4D3FA}" dt="2020-06-10T16:48:16.882" v="58" actId="2696"/>
        <pc:sldMkLst>
          <pc:docMk/>
          <pc:sldMk cId="889000579" sldId="322"/>
        </pc:sldMkLst>
      </pc:sldChg>
      <pc:sldChg chg="add del">
        <pc:chgData name="Marwan Rasamny" userId="ab1fe431-15c1-45b9-a358-e7dc16a25c24" providerId="ADAL" clId="{4805711B-8667-5E45-B029-C21C70A4D3FA}" dt="2020-06-10T16:48:16.871" v="57" actId="2696"/>
        <pc:sldMkLst>
          <pc:docMk/>
          <pc:sldMk cId="3214573841" sldId="323"/>
        </pc:sldMkLst>
      </pc:sldChg>
      <pc:sldChg chg="add del">
        <pc:chgData name="Marwan Rasamny" userId="ab1fe431-15c1-45b9-a358-e7dc16a25c24" providerId="ADAL" clId="{4805711B-8667-5E45-B029-C21C70A4D3FA}" dt="2020-06-10T16:48:16.858" v="56" actId="2696"/>
        <pc:sldMkLst>
          <pc:docMk/>
          <pc:sldMk cId="1301842779" sldId="324"/>
        </pc:sldMkLst>
      </pc:sldChg>
      <pc:sldChg chg="add del">
        <pc:chgData name="Marwan Rasamny" userId="ab1fe431-15c1-45b9-a358-e7dc16a25c24" providerId="ADAL" clId="{4805711B-8667-5E45-B029-C21C70A4D3FA}" dt="2020-06-10T16:48:16.841" v="55" actId="2696"/>
        <pc:sldMkLst>
          <pc:docMk/>
          <pc:sldMk cId="2215135511" sldId="325"/>
        </pc:sldMkLst>
      </pc:sldChg>
      <pc:sldChg chg="add del">
        <pc:chgData name="Marwan Rasamny" userId="ab1fe431-15c1-45b9-a358-e7dc16a25c24" providerId="ADAL" clId="{4805711B-8667-5E45-B029-C21C70A4D3FA}" dt="2020-06-10T16:48:16.830" v="54" actId="2696"/>
        <pc:sldMkLst>
          <pc:docMk/>
          <pc:sldMk cId="1847306937" sldId="326"/>
        </pc:sldMkLst>
      </pc:sldChg>
      <pc:sldChg chg="modSp del">
        <pc:chgData name="Marwan Rasamny" userId="ab1fe431-15c1-45b9-a358-e7dc16a25c24" providerId="ADAL" clId="{4805711B-8667-5E45-B029-C21C70A4D3FA}" dt="2020-06-10T16:49:07.614" v="73" actId="2696"/>
        <pc:sldMkLst>
          <pc:docMk/>
          <pc:sldMk cId="2817325322" sldId="327"/>
        </pc:sldMkLst>
        <pc:spChg chg="mod">
          <ac:chgData name="Marwan Rasamny" userId="ab1fe431-15c1-45b9-a358-e7dc16a25c24" providerId="ADAL" clId="{4805711B-8667-5E45-B029-C21C70A4D3FA}" dt="2020-06-10T16:48:36.343" v="72" actId="21"/>
          <ac:spMkLst>
            <pc:docMk/>
            <pc:sldMk cId="2817325322" sldId="327"/>
            <ac:spMk id="3" creationId="{00000000-0000-0000-0000-000000000000}"/>
          </ac:spMkLst>
        </pc:spChg>
      </pc:sldChg>
      <pc:sldChg chg="modSp">
        <pc:chgData name="Marwan Rasamny" userId="ab1fe431-15c1-45b9-a358-e7dc16a25c24" providerId="ADAL" clId="{4805711B-8667-5E45-B029-C21C70A4D3FA}" dt="2020-06-10T17:36:46.575" v="719" actId="20577"/>
        <pc:sldMkLst>
          <pc:docMk/>
          <pc:sldMk cId="1200963998" sldId="328"/>
        </pc:sldMkLst>
        <pc:spChg chg="mod">
          <ac:chgData name="Marwan Rasamny" userId="ab1fe431-15c1-45b9-a358-e7dc16a25c24" providerId="ADAL" clId="{4805711B-8667-5E45-B029-C21C70A4D3FA}" dt="2020-06-10T17:35:38.716" v="629" actId="20577"/>
          <ac:spMkLst>
            <pc:docMk/>
            <pc:sldMk cId="1200963998" sldId="328"/>
            <ac:spMk id="2" creationId="{00000000-0000-0000-0000-000000000000}"/>
          </ac:spMkLst>
        </pc:spChg>
        <pc:spChg chg="mod">
          <ac:chgData name="Marwan Rasamny" userId="ab1fe431-15c1-45b9-a358-e7dc16a25c24" providerId="ADAL" clId="{4805711B-8667-5E45-B029-C21C70A4D3FA}" dt="2020-06-10T17:36:46.575" v="719" actId="20577"/>
          <ac:spMkLst>
            <pc:docMk/>
            <pc:sldMk cId="1200963998" sldId="328"/>
            <ac:spMk id="3" creationId="{00000000-0000-0000-0000-000000000000}"/>
          </ac:spMkLst>
        </pc:spChg>
      </pc:sldChg>
      <pc:sldChg chg="add del">
        <pc:chgData name="Marwan Rasamny" userId="ab1fe431-15c1-45b9-a358-e7dc16a25c24" providerId="ADAL" clId="{4805711B-8667-5E45-B029-C21C70A4D3FA}" dt="2020-06-10T16:48:16.952" v="64" actId="2696"/>
        <pc:sldMkLst>
          <pc:docMk/>
          <pc:sldMk cId="135155312" sldId="329"/>
        </pc:sldMkLst>
      </pc:sldChg>
      <pc:sldChg chg="add del">
        <pc:chgData name="Marwan Rasamny" userId="ab1fe431-15c1-45b9-a358-e7dc16a25c24" providerId="ADAL" clId="{4805711B-8667-5E45-B029-C21C70A4D3FA}" dt="2020-06-10T16:48:17.039" v="71" actId="2696"/>
        <pc:sldMkLst>
          <pc:docMk/>
          <pc:sldMk cId="2379802741" sldId="330"/>
        </pc:sldMkLst>
      </pc:sldChg>
      <pc:sldChg chg="add del">
        <pc:chgData name="Marwan Rasamny" userId="ab1fe431-15c1-45b9-a358-e7dc16a25c24" providerId="ADAL" clId="{4805711B-8667-5E45-B029-C21C70A4D3FA}" dt="2020-06-10T16:48:16.894" v="59" actId="2696"/>
        <pc:sldMkLst>
          <pc:docMk/>
          <pc:sldMk cId="4055003621" sldId="331"/>
        </pc:sldMkLst>
      </pc:sldChg>
      <pc:sldChg chg="add del">
        <pc:chgData name="Marwan Rasamny" userId="ab1fe431-15c1-45b9-a358-e7dc16a25c24" providerId="ADAL" clId="{4805711B-8667-5E45-B029-C21C70A4D3FA}" dt="2020-06-10T16:48:16.964" v="65" actId="2696"/>
        <pc:sldMkLst>
          <pc:docMk/>
          <pc:sldMk cId="4271564595" sldId="332"/>
        </pc:sldMkLst>
      </pc:sldChg>
      <pc:sldChg chg="add del">
        <pc:chgData name="Marwan Rasamny" userId="ab1fe431-15c1-45b9-a358-e7dc16a25c24" providerId="ADAL" clId="{4805711B-8667-5E45-B029-C21C70A4D3FA}" dt="2020-06-10T17:06:11.711" v="80"/>
        <pc:sldMkLst>
          <pc:docMk/>
          <pc:sldMk cId="462914313" sldId="347"/>
        </pc:sldMkLst>
      </pc:sldChg>
      <pc:sldChg chg="add del">
        <pc:chgData name="Marwan Rasamny" userId="ab1fe431-15c1-45b9-a358-e7dc16a25c24" providerId="ADAL" clId="{4805711B-8667-5E45-B029-C21C70A4D3FA}" dt="2020-06-10T17:06:31.588" v="85" actId="2696"/>
        <pc:sldMkLst>
          <pc:docMk/>
          <pc:sldMk cId="2659356130" sldId="347"/>
        </pc:sldMkLst>
      </pc:sldChg>
      <pc:sldChg chg="add del">
        <pc:chgData name="Marwan Rasamny" userId="ab1fe431-15c1-45b9-a358-e7dc16a25c24" providerId="ADAL" clId="{4805711B-8667-5E45-B029-C21C70A4D3FA}" dt="2020-06-10T17:06:31.568" v="84" actId="2696"/>
        <pc:sldMkLst>
          <pc:docMk/>
          <pc:sldMk cId="828471364" sldId="348"/>
        </pc:sldMkLst>
      </pc:sldChg>
      <pc:sldChg chg="add del">
        <pc:chgData name="Marwan Rasamny" userId="ab1fe431-15c1-45b9-a358-e7dc16a25c24" providerId="ADAL" clId="{4805711B-8667-5E45-B029-C21C70A4D3FA}" dt="2020-06-10T17:06:11.711" v="80"/>
        <pc:sldMkLst>
          <pc:docMk/>
          <pc:sldMk cId="4142725058" sldId="348"/>
        </pc:sldMkLst>
      </pc:sldChg>
      <pc:sldChg chg="add del">
        <pc:chgData name="Marwan Rasamny" userId="ab1fe431-15c1-45b9-a358-e7dc16a25c24" providerId="ADAL" clId="{4805711B-8667-5E45-B029-C21C70A4D3FA}" dt="2020-06-10T17:06:31.547" v="83" actId="2696"/>
        <pc:sldMkLst>
          <pc:docMk/>
          <pc:sldMk cId="1226534957" sldId="349"/>
        </pc:sldMkLst>
      </pc:sldChg>
      <pc:sldChg chg="add del">
        <pc:chgData name="Marwan Rasamny" userId="ab1fe431-15c1-45b9-a358-e7dc16a25c24" providerId="ADAL" clId="{4805711B-8667-5E45-B029-C21C70A4D3FA}" dt="2020-06-10T17:06:11.711" v="80"/>
        <pc:sldMkLst>
          <pc:docMk/>
          <pc:sldMk cId="1410593095" sldId="349"/>
        </pc:sldMkLst>
      </pc:sldChg>
      <pc:sldChg chg="add del">
        <pc:chgData name="Marwan Rasamny" userId="ab1fe431-15c1-45b9-a358-e7dc16a25c24" providerId="ADAL" clId="{4805711B-8667-5E45-B029-C21C70A4D3FA}" dt="2020-06-10T17:06:11.711" v="80"/>
        <pc:sldMkLst>
          <pc:docMk/>
          <pc:sldMk cId="399895376" sldId="350"/>
        </pc:sldMkLst>
      </pc:sldChg>
      <pc:sldChg chg="add del">
        <pc:chgData name="Marwan Rasamny" userId="ab1fe431-15c1-45b9-a358-e7dc16a25c24" providerId="ADAL" clId="{4805711B-8667-5E45-B029-C21C70A4D3FA}" dt="2020-06-10T17:06:31.527" v="82" actId="2696"/>
        <pc:sldMkLst>
          <pc:docMk/>
          <pc:sldMk cId="2485036019" sldId="350"/>
        </pc:sldMkLst>
      </pc:sldChg>
      <pc:sldChg chg="add del">
        <pc:chgData name="Marwan Rasamny" userId="ab1fe431-15c1-45b9-a358-e7dc16a25c24" providerId="ADAL" clId="{4805711B-8667-5E45-B029-C21C70A4D3FA}" dt="2020-06-10T17:06:31.506" v="81" actId="2696"/>
        <pc:sldMkLst>
          <pc:docMk/>
          <pc:sldMk cId="2756680506" sldId="351"/>
        </pc:sldMkLst>
      </pc:sldChg>
      <pc:sldChg chg="add del">
        <pc:chgData name="Marwan Rasamny" userId="ab1fe431-15c1-45b9-a358-e7dc16a25c24" providerId="ADAL" clId="{4805711B-8667-5E45-B029-C21C70A4D3FA}" dt="2020-06-10T17:06:11.711" v="80"/>
        <pc:sldMkLst>
          <pc:docMk/>
          <pc:sldMk cId="4241603876" sldId="351"/>
        </pc:sldMkLst>
      </pc:sldChg>
      <pc:sldChg chg="add del">
        <pc:chgData name="Marwan Rasamny" userId="ab1fe431-15c1-45b9-a358-e7dc16a25c24" providerId="ADAL" clId="{4805711B-8667-5E45-B029-C21C70A4D3FA}" dt="2020-06-10T16:48:07.515" v="26"/>
        <pc:sldMkLst>
          <pc:docMk/>
          <pc:sldMk cId="3458456055" sldId="352"/>
        </pc:sldMkLst>
      </pc:sldChg>
      <pc:sldChg chg="modSp add del">
        <pc:chgData name="Marwan Rasamny" userId="ab1fe431-15c1-45b9-a358-e7dc16a25c24" providerId="ADAL" clId="{4805711B-8667-5E45-B029-C21C70A4D3FA}" dt="2020-06-10T17:24:23.418" v="312" actId="20577"/>
        <pc:sldMkLst>
          <pc:docMk/>
          <pc:sldMk cId="4102417436" sldId="352"/>
        </pc:sldMkLst>
        <pc:spChg chg="mod">
          <ac:chgData name="Marwan Rasamny" userId="ab1fe431-15c1-45b9-a358-e7dc16a25c24" providerId="ADAL" clId="{4805711B-8667-5E45-B029-C21C70A4D3FA}" dt="2020-06-10T17:24:23.418" v="312" actId="20577"/>
          <ac:spMkLst>
            <pc:docMk/>
            <pc:sldMk cId="4102417436" sldId="352"/>
            <ac:spMk id="69635" creationId="{00000000-0000-0000-0000-000000000000}"/>
          </ac:spMkLst>
        </pc:spChg>
      </pc:sldChg>
      <pc:sldChg chg="add del">
        <pc:chgData name="Marwan Rasamny" userId="ab1fe431-15c1-45b9-a358-e7dc16a25c24" providerId="ADAL" clId="{4805711B-8667-5E45-B029-C21C70A4D3FA}" dt="2020-06-10T16:48:07.515" v="26"/>
        <pc:sldMkLst>
          <pc:docMk/>
          <pc:sldMk cId="455600476" sldId="353"/>
        </pc:sldMkLst>
      </pc:sldChg>
      <pc:sldChg chg="add del">
        <pc:chgData name="Marwan Rasamny" userId="ab1fe431-15c1-45b9-a358-e7dc16a25c24" providerId="ADAL" clId="{4805711B-8667-5E45-B029-C21C70A4D3FA}" dt="2020-06-10T16:48:08.090" v="30" actId="2696"/>
        <pc:sldMkLst>
          <pc:docMk/>
          <pc:sldMk cId="736764930" sldId="353"/>
        </pc:sldMkLst>
      </pc:sldChg>
      <pc:sldChg chg="add del">
        <pc:chgData name="Marwan Rasamny" userId="ab1fe431-15c1-45b9-a358-e7dc16a25c24" providerId="ADAL" clId="{4805711B-8667-5E45-B029-C21C70A4D3FA}" dt="2020-06-10T16:48:08.078" v="29" actId="2696"/>
        <pc:sldMkLst>
          <pc:docMk/>
          <pc:sldMk cId="2812655223" sldId="354"/>
        </pc:sldMkLst>
      </pc:sldChg>
      <pc:sldChg chg="add del">
        <pc:chgData name="Marwan Rasamny" userId="ab1fe431-15c1-45b9-a358-e7dc16a25c24" providerId="ADAL" clId="{4805711B-8667-5E45-B029-C21C70A4D3FA}" dt="2020-06-10T16:48:07.515" v="26"/>
        <pc:sldMkLst>
          <pc:docMk/>
          <pc:sldMk cId="2896399382" sldId="354"/>
        </pc:sldMkLst>
      </pc:sldChg>
      <pc:sldChg chg="add del">
        <pc:chgData name="Marwan Rasamny" userId="ab1fe431-15c1-45b9-a358-e7dc16a25c24" providerId="ADAL" clId="{4805711B-8667-5E45-B029-C21C70A4D3FA}" dt="2020-06-10T16:48:08.065" v="28" actId="2696"/>
        <pc:sldMkLst>
          <pc:docMk/>
          <pc:sldMk cId="1163304375" sldId="355"/>
        </pc:sldMkLst>
      </pc:sldChg>
      <pc:sldChg chg="add del">
        <pc:chgData name="Marwan Rasamny" userId="ab1fe431-15c1-45b9-a358-e7dc16a25c24" providerId="ADAL" clId="{4805711B-8667-5E45-B029-C21C70A4D3FA}" dt="2020-06-10T16:48:07.515" v="26"/>
        <pc:sldMkLst>
          <pc:docMk/>
          <pc:sldMk cId="2469473893" sldId="355"/>
        </pc:sldMkLst>
      </pc:sldChg>
      <pc:sldChg chg="add del">
        <pc:chgData name="Marwan Rasamny" userId="ab1fe431-15c1-45b9-a358-e7dc16a25c24" providerId="ADAL" clId="{4805711B-8667-5E45-B029-C21C70A4D3FA}" dt="2020-06-10T16:48:07.515" v="26"/>
        <pc:sldMkLst>
          <pc:docMk/>
          <pc:sldMk cId="1531467266" sldId="356"/>
        </pc:sldMkLst>
      </pc:sldChg>
      <pc:sldChg chg="add del">
        <pc:chgData name="Marwan Rasamny" userId="ab1fe431-15c1-45b9-a358-e7dc16a25c24" providerId="ADAL" clId="{4805711B-8667-5E45-B029-C21C70A4D3FA}" dt="2020-06-10T17:25:34.550" v="313" actId="2696"/>
        <pc:sldMkLst>
          <pc:docMk/>
          <pc:sldMk cId="1556247735" sldId="356"/>
        </pc:sldMkLst>
      </pc:sldChg>
      <pc:sldChg chg="addSp delSp modSp add modAnim">
        <pc:chgData name="Marwan Rasamny" userId="ab1fe431-15c1-45b9-a358-e7dc16a25c24" providerId="ADAL" clId="{4805711B-8667-5E45-B029-C21C70A4D3FA}" dt="2020-06-10T23:21:46.782" v="1081" actId="167"/>
        <pc:sldMkLst>
          <pc:docMk/>
          <pc:sldMk cId="3818147870" sldId="356"/>
        </pc:sldMkLst>
        <pc:spChg chg="mod">
          <ac:chgData name="Marwan Rasamny" userId="ab1fe431-15c1-45b9-a358-e7dc16a25c24" providerId="ADAL" clId="{4805711B-8667-5E45-B029-C21C70A4D3FA}" dt="2020-06-10T17:28:05.105" v="316" actId="20577"/>
          <ac:spMkLst>
            <pc:docMk/>
            <pc:sldMk cId="3818147870" sldId="356"/>
            <ac:spMk id="2" creationId="{00000000-0000-0000-0000-000000000000}"/>
          </ac:spMkLst>
        </pc:spChg>
        <pc:spChg chg="mod">
          <ac:chgData name="Marwan Rasamny" userId="ab1fe431-15c1-45b9-a358-e7dc16a25c24" providerId="ADAL" clId="{4805711B-8667-5E45-B029-C21C70A4D3FA}" dt="2020-06-10T17:31:36.378" v="555" actId="20577"/>
          <ac:spMkLst>
            <pc:docMk/>
            <pc:sldMk cId="3818147870" sldId="356"/>
            <ac:spMk id="3" creationId="{00000000-0000-0000-0000-000000000000}"/>
          </ac:spMkLst>
        </pc:spChg>
        <pc:spChg chg="mod">
          <ac:chgData name="Marwan Rasamny" userId="ab1fe431-15c1-45b9-a358-e7dc16a25c24" providerId="ADAL" clId="{4805711B-8667-5E45-B029-C21C70A4D3FA}" dt="2020-06-10T23:20:55.303" v="1067" actId="113"/>
          <ac:spMkLst>
            <pc:docMk/>
            <pc:sldMk cId="3818147870" sldId="356"/>
            <ac:spMk id="4" creationId="{00000000-0000-0000-0000-000000000000}"/>
          </ac:spMkLst>
        </pc:spChg>
        <pc:spChg chg="del">
          <ac:chgData name="Marwan Rasamny" userId="ab1fe431-15c1-45b9-a358-e7dc16a25c24" providerId="ADAL" clId="{4805711B-8667-5E45-B029-C21C70A4D3FA}" dt="2020-06-10T17:31:41.705" v="556" actId="478"/>
          <ac:spMkLst>
            <pc:docMk/>
            <pc:sldMk cId="3818147870" sldId="356"/>
            <ac:spMk id="5" creationId="{00000000-0000-0000-0000-000000000000}"/>
          </ac:spMkLst>
        </pc:spChg>
        <pc:spChg chg="del">
          <ac:chgData name="Marwan Rasamny" userId="ab1fe431-15c1-45b9-a358-e7dc16a25c24" providerId="ADAL" clId="{4805711B-8667-5E45-B029-C21C70A4D3FA}" dt="2020-06-10T17:31:44.898" v="557" actId="478"/>
          <ac:spMkLst>
            <pc:docMk/>
            <pc:sldMk cId="3818147870" sldId="356"/>
            <ac:spMk id="6" creationId="{00000000-0000-0000-0000-000000000000}"/>
          </ac:spMkLst>
        </pc:spChg>
        <pc:spChg chg="del">
          <ac:chgData name="Marwan Rasamny" userId="ab1fe431-15c1-45b9-a358-e7dc16a25c24" providerId="ADAL" clId="{4805711B-8667-5E45-B029-C21C70A4D3FA}" dt="2020-06-10T17:31:41.705" v="556" actId="478"/>
          <ac:spMkLst>
            <pc:docMk/>
            <pc:sldMk cId="3818147870" sldId="356"/>
            <ac:spMk id="7" creationId="{00000000-0000-0000-0000-000000000000}"/>
          </ac:spMkLst>
        </pc:spChg>
        <pc:spChg chg="del">
          <ac:chgData name="Marwan Rasamny" userId="ab1fe431-15c1-45b9-a358-e7dc16a25c24" providerId="ADAL" clId="{4805711B-8667-5E45-B029-C21C70A4D3FA}" dt="2020-06-10T17:31:41.705" v="556" actId="478"/>
          <ac:spMkLst>
            <pc:docMk/>
            <pc:sldMk cId="3818147870" sldId="356"/>
            <ac:spMk id="8" creationId="{00000000-0000-0000-0000-000000000000}"/>
          </ac:spMkLst>
        </pc:spChg>
        <pc:spChg chg="del">
          <ac:chgData name="Marwan Rasamny" userId="ab1fe431-15c1-45b9-a358-e7dc16a25c24" providerId="ADAL" clId="{4805711B-8667-5E45-B029-C21C70A4D3FA}" dt="2020-06-10T17:31:41.705" v="556" actId="478"/>
          <ac:spMkLst>
            <pc:docMk/>
            <pc:sldMk cId="3818147870" sldId="356"/>
            <ac:spMk id="9" creationId="{00000000-0000-0000-0000-000000000000}"/>
          </ac:spMkLst>
        </pc:spChg>
        <pc:spChg chg="del">
          <ac:chgData name="Marwan Rasamny" userId="ab1fe431-15c1-45b9-a358-e7dc16a25c24" providerId="ADAL" clId="{4805711B-8667-5E45-B029-C21C70A4D3FA}" dt="2020-06-10T17:31:41.705" v="556" actId="478"/>
          <ac:spMkLst>
            <pc:docMk/>
            <pc:sldMk cId="3818147870" sldId="356"/>
            <ac:spMk id="10" creationId="{00000000-0000-0000-0000-000000000000}"/>
          </ac:spMkLst>
        </pc:spChg>
        <pc:spChg chg="del">
          <ac:chgData name="Marwan Rasamny" userId="ab1fe431-15c1-45b9-a358-e7dc16a25c24" providerId="ADAL" clId="{4805711B-8667-5E45-B029-C21C70A4D3FA}" dt="2020-06-10T17:31:44.898" v="557" actId="478"/>
          <ac:spMkLst>
            <pc:docMk/>
            <pc:sldMk cId="3818147870" sldId="356"/>
            <ac:spMk id="11" creationId="{00000000-0000-0000-0000-000000000000}"/>
          </ac:spMkLst>
        </pc:spChg>
        <pc:spChg chg="del">
          <ac:chgData name="Marwan Rasamny" userId="ab1fe431-15c1-45b9-a358-e7dc16a25c24" providerId="ADAL" clId="{4805711B-8667-5E45-B029-C21C70A4D3FA}" dt="2020-06-10T17:31:44.898" v="557" actId="478"/>
          <ac:spMkLst>
            <pc:docMk/>
            <pc:sldMk cId="3818147870" sldId="356"/>
            <ac:spMk id="12" creationId="{00000000-0000-0000-0000-000000000000}"/>
          </ac:spMkLst>
        </pc:spChg>
        <pc:spChg chg="del">
          <ac:chgData name="Marwan Rasamny" userId="ab1fe431-15c1-45b9-a358-e7dc16a25c24" providerId="ADAL" clId="{4805711B-8667-5E45-B029-C21C70A4D3FA}" dt="2020-06-10T17:31:44.898" v="557" actId="478"/>
          <ac:spMkLst>
            <pc:docMk/>
            <pc:sldMk cId="3818147870" sldId="356"/>
            <ac:spMk id="13" creationId="{00000000-0000-0000-0000-000000000000}"/>
          </ac:spMkLst>
        </pc:spChg>
        <pc:spChg chg="del">
          <ac:chgData name="Marwan Rasamny" userId="ab1fe431-15c1-45b9-a358-e7dc16a25c24" providerId="ADAL" clId="{4805711B-8667-5E45-B029-C21C70A4D3FA}" dt="2020-06-10T17:31:44.898" v="557" actId="478"/>
          <ac:spMkLst>
            <pc:docMk/>
            <pc:sldMk cId="3818147870" sldId="356"/>
            <ac:spMk id="14" creationId="{00000000-0000-0000-0000-000000000000}"/>
          </ac:spMkLst>
        </pc:spChg>
        <pc:spChg chg="add del mod">
          <ac:chgData name="Marwan Rasamny" userId="ab1fe431-15c1-45b9-a358-e7dc16a25c24" providerId="ADAL" clId="{4805711B-8667-5E45-B029-C21C70A4D3FA}" dt="2020-06-10T17:32:22.812" v="562" actId="478"/>
          <ac:spMkLst>
            <pc:docMk/>
            <pc:sldMk cId="3818147870" sldId="356"/>
            <ac:spMk id="15" creationId="{F68F3F7A-FCDE-2F48-87A5-581B3A24A07B}"/>
          </ac:spMkLst>
        </pc:spChg>
        <pc:spChg chg="mod">
          <ac:chgData name="Marwan Rasamny" userId="ab1fe431-15c1-45b9-a358-e7dc16a25c24" providerId="ADAL" clId="{4805711B-8667-5E45-B029-C21C70A4D3FA}" dt="2020-06-10T23:21:25.178" v="1080" actId="1036"/>
          <ac:spMkLst>
            <pc:docMk/>
            <pc:sldMk cId="3818147870" sldId="356"/>
            <ac:spMk id="17" creationId="{41E790AF-7676-B141-B929-7D4F531EADEB}"/>
          </ac:spMkLst>
        </pc:spChg>
        <pc:spChg chg="mod">
          <ac:chgData name="Marwan Rasamny" userId="ab1fe431-15c1-45b9-a358-e7dc16a25c24" providerId="ADAL" clId="{4805711B-8667-5E45-B029-C21C70A4D3FA}" dt="2020-06-10T23:21:46.782" v="1081" actId="167"/>
          <ac:spMkLst>
            <pc:docMk/>
            <pc:sldMk cId="3818147870" sldId="356"/>
            <ac:spMk id="18" creationId="{6DBE7830-082F-4E41-9741-F54AA44BBB88}"/>
          </ac:spMkLst>
        </pc:spChg>
        <pc:grpChg chg="add mod">
          <ac:chgData name="Marwan Rasamny" userId="ab1fe431-15c1-45b9-a358-e7dc16a25c24" providerId="ADAL" clId="{4805711B-8667-5E45-B029-C21C70A4D3FA}" dt="2020-06-10T23:21:25.178" v="1080" actId="1036"/>
          <ac:grpSpMkLst>
            <pc:docMk/>
            <pc:sldMk cId="3818147870" sldId="356"/>
            <ac:grpSpMk id="16" creationId="{95634C44-74B6-C049-AAA9-54C991D4034B}"/>
          </ac:grpSpMkLst>
        </pc:grpChg>
      </pc:sldChg>
      <pc:sldChg chg="addSp delSp modSp modAnim">
        <pc:chgData name="Marwan Rasamny" userId="ab1fe431-15c1-45b9-a358-e7dc16a25c24" providerId="ADAL" clId="{4805711B-8667-5E45-B029-C21C70A4D3FA}" dt="2020-06-10T17:32:17.128" v="561" actId="164"/>
        <pc:sldMkLst>
          <pc:docMk/>
          <pc:sldMk cId="884121096" sldId="360"/>
        </pc:sldMkLst>
        <pc:spChg chg="add del mod">
          <ac:chgData name="Marwan Rasamny" userId="ab1fe431-15c1-45b9-a358-e7dc16a25c24" providerId="ADAL" clId="{4805711B-8667-5E45-B029-C21C70A4D3FA}" dt="2020-06-10T17:32:10.008" v="560" actId="767"/>
          <ac:spMkLst>
            <pc:docMk/>
            <pc:sldMk cId="884121096" sldId="360"/>
            <ac:spMk id="2" creationId="{0BBA9BF4-43C5-DA4D-B3FF-BC47907A12A4}"/>
          </ac:spMkLst>
        </pc:spChg>
        <pc:spChg chg="mod">
          <ac:chgData name="Marwan Rasamny" userId="ab1fe431-15c1-45b9-a358-e7dc16a25c24" providerId="ADAL" clId="{4805711B-8667-5E45-B029-C21C70A4D3FA}" dt="2020-06-10T17:32:17.128" v="561" actId="164"/>
          <ac:spMkLst>
            <pc:docMk/>
            <pc:sldMk cId="884121096" sldId="360"/>
            <ac:spMk id="76805" creationId="{00000000-0000-0000-0000-000000000000}"/>
          </ac:spMkLst>
        </pc:spChg>
        <pc:spChg chg="mod">
          <ac:chgData name="Marwan Rasamny" userId="ab1fe431-15c1-45b9-a358-e7dc16a25c24" providerId="ADAL" clId="{4805711B-8667-5E45-B029-C21C70A4D3FA}" dt="2020-06-10T17:32:17.128" v="561" actId="164"/>
          <ac:spMkLst>
            <pc:docMk/>
            <pc:sldMk cId="884121096" sldId="360"/>
            <ac:spMk id="76806" creationId="{00000000-0000-0000-0000-000000000000}"/>
          </ac:spMkLst>
        </pc:spChg>
        <pc:grpChg chg="add mod">
          <ac:chgData name="Marwan Rasamny" userId="ab1fe431-15c1-45b9-a358-e7dc16a25c24" providerId="ADAL" clId="{4805711B-8667-5E45-B029-C21C70A4D3FA}" dt="2020-06-10T17:32:17.128" v="561" actId="164"/>
          <ac:grpSpMkLst>
            <pc:docMk/>
            <pc:sldMk cId="884121096" sldId="360"/>
            <ac:grpSpMk id="3" creationId="{73114897-CA2F-FC4D-982C-BB110409352A}"/>
          </ac:grpSpMkLst>
        </pc:grpChg>
      </pc:sldChg>
      <pc:sldChg chg="addSp modSp">
        <pc:chgData name="Marwan Rasamny" userId="ab1fe431-15c1-45b9-a358-e7dc16a25c24" providerId="ADAL" clId="{4805711B-8667-5E45-B029-C21C70A4D3FA}" dt="2020-06-10T23:41:58.140" v="1286" actId="14100"/>
        <pc:sldMkLst>
          <pc:docMk/>
          <pc:sldMk cId="1850615886" sldId="368"/>
        </pc:sldMkLst>
        <pc:spChg chg="add mod">
          <ac:chgData name="Marwan Rasamny" userId="ab1fe431-15c1-45b9-a358-e7dc16a25c24" providerId="ADAL" clId="{4805711B-8667-5E45-B029-C21C70A4D3FA}" dt="2020-06-10T23:41:58.140" v="1286" actId="14100"/>
          <ac:spMkLst>
            <pc:docMk/>
            <pc:sldMk cId="1850615886" sldId="368"/>
            <ac:spMk id="2" creationId="{8EF0DB19-1C57-314D-95C0-11760FBE4CCA}"/>
          </ac:spMkLst>
        </pc:spChg>
        <pc:spChg chg="mod">
          <ac:chgData name="Marwan Rasamny" userId="ab1fe431-15c1-45b9-a358-e7dc16a25c24" providerId="ADAL" clId="{4805711B-8667-5E45-B029-C21C70A4D3FA}" dt="2020-06-10T23:36:56.110" v="1157" actId="1035"/>
          <ac:spMkLst>
            <pc:docMk/>
            <pc:sldMk cId="1850615886" sldId="368"/>
            <ac:spMk id="84995" creationId="{00000000-0000-0000-0000-000000000000}"/>
          </ac:spMkLst>
        </pc:spChg>
      </pc:sldChg>
      <pc:sldChg chg="del">
        <pc:chgData name="Marwan Rasamny" userId="ab1fe431-15c1-45b9-a358-e7dc16a25c24" providerId="ADAL" clId="{4805711B-8667-5E45-B029-C21C70A4D3FA}" dt="2020-06-10T17:35:13.972" v="622" actId="2696"/>
        <pc:sldMkLst>
          <pc:docMk/>
          <pc:sldMk cId="1234571007" sldId="373"/>
        </pc:sldMkLst>
      </pc:sldChg>
      <pc:sldChg chg="del">
        <pc:chgData name="Marwan Rasamny" userId="ab1fe431-15c1-45b9-a358-e7dc16a25c24" providerId="ADAL" clId="{4805711B-8667-5E45-B029-C21C70A4D3FA}" dt="2020-06-10T17:35:46.185" v="630" actId="2696"/>
        <pc:sldMkLst>
          <pc:docMk/>
          <pc:sldMk cId="2841855976" sldId="375"/>
        </pc:sldMkLst>
      </pc:sldChg>
      <pc:sldChg chg="modSp add">
        <pc:chgData name="Marwan Rasamny" userId="ab1fe431-15c1-45b9-a358-e7dc16a25c24" providerId="ADAL" clId="{4805711B-8667-5E45-B029-C21C70A4D3FA}" dt="2020-06-10T17:33:40.585" v="621" actId="20577"/>
        <pc:sldMkLst>
          <pc:docMk/>
          <pc:sldMk cId="420332088" sldId="377"/>
        </pc:sldMkLst>
        <pc:spChg chg="mod">
          <ac:chgData name="Marwan Rasamny" userId="ab1fe431-15c1-45b9-a358-e7dc16a25c24" providerId="ADAL" clId="{4805711B-8667-5E45-B029-C21C70A4D3FA}" dt="2020-06-10T17:33:40.585" v="621" actId="20577"/>
          <ac:spMkLst>
            <pc:docMk/>
            <pc:sldMk cId="420332088" sldId="377"/>
            <ac:spMk id="2" creationId="{00000000-0000-0000-0000-000000000000}"/>
          </ac:spMkLst>
        </pc:spChg>
      </pc:sldChg>
      <pc:sldChg chg="modSp add">
        <pc:chgData name="Marwan Rasamny" userId="ab1fe431-15c1-45b9-a358-e7dc16a25c24" providerId="ADAL" clId="{4805711B-8667-5E45-B029-C21C70A4D3FA}" dt="2020-06-10T23:32:55.116" v="1103" actId="20577"/>
        <pc:sldMkLst>
          <pc:docMk/>
          <pc:sldMk cId="819784304" sldId="378"/>
        </pc:sldMkLst>
        <pc:spChg chg="mod">
          <ac:chgData name="Marwan Rasamny" userId="ab1fe431-15c1-45b9-a358-e7dc16a25c24" providerId="ADAL" clId="{4805711B-8667-5E45-B029-C21C70A4D3FA}" dt="2020-06-10T23:32:55.116" v="1103" actId="20577"/>
          <ac:spMkLst>
            <pc:docMk/>
            <pc:sldMk cId="819784304" sldId="378"/>
            <ac:spMk id="3" creationId="{00000000-0000-0000-0000-000000000000}"/>
          </ac:spMkLst>
        </pc:spChg>
      </pc:sldChg>
      <pc:sldChg chg="addSp modSp new">
        <pc:chgData name="Marwan Rasamny" userId="ab1fe431-15c1-45b9-a358-e7dc16a25c24" providerId="ADAL" clId="{4805711B-8667-5E45-B029-C21C70A4D3FA}" dt="2020-06-10T23:20:29.305" v="1066" actId="114"/>
        <pc:sldMkLst>
          <pc:docMk/>
          <pc:sldMk cId="1078287720" sldId="379"/>
        </pc:sldMkLst>
        <pc:spChg chg="mod">
          <ac:chgData name="Marwan Rasamny" userId="ab1fe431-15c1-45b9-a358-e7dc16a25c24" providerId="ADAL" clId="{4805711B-8667-5E45-B029-C21C70A4D3FA}" dt="2020-06-10T23:08:18.812" v="870" actId="20577"/>
          <ac:spMkLst>
            <pc:docMk/>
            <pc:sldMk cId="1078287720" sldId="379"/>
            <ac:spMk id="2" creationId="{CD679151-6F2D-9A42-AA7A-DCF27A0110D4}"/>
          </ac:spMkLst>
        </pc:spChg>
        <pc:spChg chg="mod">
          <ac:chgData name="Marwan Rasamny" userId="ab1fe431-15c1-45b9-a358-e7dc16a25c24" providerId="ADAL" clId="{4805711B-8667-5E45-B029-C21C70A4D3FA}" dt="2020-06-10T23:14:31.224" v="1063" actId="20577"/>
          <ac:spMkLst>
            <pc:docMk/>
            <pc:sldMk cId="1078287720" sldId="379"/>
            <ac:spMk id="3" creationId="{4D56B464-123A-F14D-8389-5BFF554A0E73}"/>
          </ac:spMkLst>
        </pc:spChg>
        <pc:spChg chg="add mod">
          <ac:chgData name="Marwan Rasamny" userId="ab1fe431-15c1-45b9-a358-e7dc16a25c24" providerId="ADAL" clId="{4805711B-8667-5E45-B029-C21C70A4D3FA}" dt="2020-06-10T23:20:29.305" v="1066" actId="114"/>
          <ac:spMkLst>
            <pc:docMk/>
            <pc:sldMk cId="1078287720" sldId="379"/>
            <ac:spMk id="4" creationId="{8EF61267-9C8E-2D4B-B795-79AB2DC4A972}"/>
          </ac:spMkLst>
        </pc:spChg>
      </pc:sldChg>
      <pc:sldChg chg="modSp add">
        <pc:chgData name="Marwan Rasamny" userId="ab1fe431-15c1-45b9-a358-e7dc16a25c24" providerId="ADAL" clId="{4805711B-8667-5E45-B029-C21C70A4D3FA}" dt="2020-06-10T23:35:10.250" v="1150" actId="20577"/>
        <pc:sldMkLst>
          <pc:docMk/>
          <pc:sldMk cId="1211915837" sldId="380"/>
        </pc:sldMkLst>
        <pc:spChg chg="mod">
          <ac:chgData name="Marwan Rasamny" userId="ab1fe431-15c1-45b9-a358-e7dc16a25c24" providerId="ADAL" clId="{4805711B-8667-5E45-B029-C21C70A4D3FA}" dt="2020-06-10T23:35:10.250" v="1150" actId="20577"/>
          <ac:spMkLst>
            <pc:docMk/>
            <pc:sldMk cId="1211915837" sldId="380"/>
            <ac:spMk id="3" creationId="{00000000-0000-0000-0000-000000000000}"/>
          </ac:spMkLst>
        </pc:spChg>
      </pc:sldChg>
      <pc:sldMasterChg chg="addSldLayout delSldLayout">
        <pc:chgData name="Marwan Rasamny" userId="ab1fe431-15c1-45b9-a358-e7dc16a25c24" providerId="ADAL" clId="{4805711B-8667-5E45-B029-C21C70A4D3FA}" dt="2020-06-10T16:48:16.819" v="53" actId="2696"/>
        <pc:sldMasterMkLst>
          <pc:docMk/>
          <pc:sldMasterMk cId="0" sldId="2147483660"/>
        </pc:sldMasterMkLst>
        <pc:sldLayoutChg chg="add del">
          <pc:chgData name="Marwan Rasamny" userId="ab1fe431-15c1-45b9-a358-e7dc16a25c24" providerId="ADAL" clId="{4805711B-8667-5E45-B029-C21C70A4D3FA}" dt="2020-06-10T16:48:16.819" v="53" actId="2696"/>
          <pc:sldLayoutMkLst>
            <pc:docMk/>
            <pc:sldMasterMk cId="0" sldId="2147483660"/>
            <pc:sldLayoutMk cId="0" sldId="2147483667"/>
          </pc:sldLayoutMkLst>
        </pc:sldLayoutChg>
      </pc:sldMasterChg>
    </pc:docChg>
  </pc:docChgLst>
  <pc:docChgLst>
    <pc:chgData name="Marwan Rasamny" userId="ab1fe431-15c1-45b9-a358-e7dc16a25c24" providerId="ADAL" clId="{90E8E725-BA8C-C445-A6C6-CAD03F220BCD}"/>
    <pc:docChg chg="undo redo custSel addSld delSld modSld">
      <pc:chgData name="Marwan Rasamny" userId="ab1fe431-15c1-45b9-a358-e7dc16a25c24" providerId="ADAL" clId="{90E8E725-BA8C-C445-A6C6-CAD03F220BCD}" dt="2021-02-09T04:15:26.990" v="3041" actId="1036"/>
      <pc:docMkLst>
        <pc:docMk/>
      </pc:docMkLst>
      <pc:sldChg chg="del">
        <pc:chgData name="Marwan Rasamny" userId="ab1fe431-15c1-45b9-a358-e7dc16a25c24" providerId="ADAL" clId="{90E8E725-BA8C-C445-A6C6-CAD03F220BCD}" dt="2021-02-09T02:36:13.058" v="445" actId="2696"/>
        <pc:sldMkLst>
          <pc:docMk/>
          <pc:sldMk cId="3927508862" sldId="263"/>
        </pc:sldMkLst>
      </pc:sldChg>
      <pc:sldChg chg="del">
        <pc:chgData name="Marwan Rasamny" userId="ab1fe431-15c1-45b9-a358-e7dc16a25c24" providerId="ADAL" clId="{90E8E725-BA8C-C445-A6C6-CAD03F220BCD}" dt="2021-02-09T02:36:13.058" v="445" actId="2696"/>
        <pc:sldMkLst>
          <pc:docMk/>
          <pc:sldMk cId="2541697555" sldId="264"/>
        </pc:sldMkLst>
      </pc:sldChg>
      <pc:sldChg chg="del">
        <pc:chgData name="Marwan Rasamny" userId="ab1fe431-15c1-45b9-a358-e7dc16a25c24" providerId="ADAL" clId="{90E8E725-BA8C-C445-A6C6-CAD03F220BCD}" dt="2021-02-09T02:36:13.058" v="445" actId="2696"/>
        <pc:sldMkLst>
          <pc:docMk/>
          <pc:sldMk cId="745621757" sldId="277"/>
        </pc:sldMkLst>
      </pc:sldChg>
      <pc:sldChg chg="modSp mod">
        <pc:chgData name="Marwan Rasamny" userId="ab1fe431-15c1-45b9-a358-e7dc16a25c24" providerId="ADAL" clId="{90E8E725-BA8C-C445-A6C6-CAD03F220BCD}" dt="2021-02-09T02:30:10.952" v="18" actId="20577"/>
        <pc:sldMkLst>
          <pc:docMk/>
          <pc:sldMk cId="0" sldId="284"/>
        </pc:sldMkLst>
        <pc:spChg chg="mod">
          <ac:chgData name="Marwan Rasamny" userId="ab1fe431-15c1-45b9-a358-e7dc16a25c24" providerId="ADAL" clId="{90E8E725-BA8C-C445-A6C6-CAD03F220BCD}" dt="2021-02-09T02:30:10.952" v="18" actId="20577"/>
          <ac:spMkLst>
            <pc:docMk/>
            <pc:sldMk cId="0" sldId="284"/>
            <ac:spMk id="6146" creationId="{00000000-0000-0000-0000-000000000000}"/>
          </ac:spMkLst>
        </pc:spChg>
      </pc:sldChg>
      <pc:sldChg chg="del">
        <pc:chgData name="Marwan Rasamny" userId="ab1fe431-15c1-45b9-a358-e7dc16a25c24" providerId="ADAL" clId="{90E8E725-BA8C-C445-A6C6-CAD03F220BCD}" dt="2021-02-09T02:36:13.058" v="445" actId="2696"/>
        <pc:sldMkLst>
          <pc:docMk/>
          <pc:sldMk cId="178148411" sldId="285"/>
        </pc:sldMkLst>
      </pc:sldChg>
      <pc:sldChg chg="modSp mod">
        <pc:chgData name="Marwan Rasamny" userId="ab1fe431-15c1-45b9-a358-e7dc16a25c24" providerId="ADAL" clId="{90E8E725-BA8C-C445-A6C6-CAD03F220BCD}" dt="2021-02-09T02:37:20.590" v="482"/>
        <pc:sldMkLst>
          <pc:docMk/>
          <pc:sldMk cId="1200963998" sldId="328"/>
        </pc:sldMkLst>
        <pc:spChg chg="mod">
          <ac:chgData name="Marwan Rasamny" userId="ab1fe431-15c1-45b9-a358-e7dc16a25c24" providerId="ADAL" clId="{90E8E725-BA8C-C445-A6C6-CAD03F220BCD}" dt="2021-02-09T02:37:20.590" v="482"/>
          <ac:spMkLst>
            <pc:docMk/>
            <pc:sldMk cId="1200963998" sldId="328"/>
            <ac:spMk id="3" creationId="{00000000-0000-0000-0000-000000000000}"/>
          </ac:spMkLst>
        </pc:spChg>
      </pc:sldChg>
      <pc:sldChg chg="del">
        <pc:chgData name="Marwan Rasamny" userId="ab1fe431-15c1-45b9-a358-e7dc16a25c24" providerId="ADAL" clId="{90E8E725-BA8C-C445-A6C6-CAD03F220BCD}" dt="2021-02-09T02:36:13.058" v="445" actId="2696"/>
        <pc:sldMkLst>
          <pc:docMk/>
          <pc:sldMk cId="1894987593" sldId="334"/>
        </pc:sldMkLst>
      </pc:sldChg>
      <pc:sldChg chg="del">
        <pc:chgData name="Marwan Rasamny" userId="ab1fe431-15c1-45b9-a358-e7dc16a25c24" providerId="ADAL" clId="{90E8E725-BA8C-C445-A6C6-CAD03F220BCD}" dt="2021-02-09T02:36:13.058" v="445" actId="2696"/>
        <pc:sldMkLst>
          <pc:docMk/>
          <pc:sldMk cId="2994498875" sldId="335"/>
        </pc:sldMkLst>
      </pc:sldChg>
      <pc:sldChg chg="del">
        <pc:chgData name="Marwan Rasamny" userId="ab1fe431-15c1-45b9-a358-e7dc16a25c24" providerId="ADAL" clId="{90E8E725-BA8C-C445-A6C6-CAD03F220BCD}" dt="2021-02-09T02:36:13.058" v="445" actId="2696"/>
        <pc:sldMkLst>
          <pc:docMk/>
          <pc:sldMk cId="87663413" sldId="336"/>
        </pc:sldMkLst>
      </pc:sldChg>
      <pc:sldChg chg="del">
        <pc:chgData name="Marwan Rasamny" userId="ab1fe431-15c1-45b9-a358-e7dc16a25c24" providerId="ADAL" clId="{90E8E725-BA8C-C445-A6C6-CAD03F220BCD}" dt="2021-02-09T02:36:13.058" v="445" actId="2696"/>
        <pc:sldMkLst>
          <pc:docMk/>
          <pc:sldMk cId="3068437117" sldId="337"/>
        </pc:sldMkLst>
      </pc:sldChg>
      <pc:sldChg chg="del">
        <pc:chgData name="Marwan Rasamny" userId="ab1fe431-15c1-45b9-a358-e7dc16a25c24" providerId="ADAL" clId="{90E8E725-BA8C-C445-A6C6-CAD03F220BCD}" dt="2021-02-09T02:36:13.058" v="445" actId="2696"/>
        <pc:sldMkLst>
          <pc:docMk/>
          <pc:sldMk cId="3577241794" sldId="338"/>
        </pc:sldMkLst>
      </pc:sldChg>
      <pc:sldChg chg="del">
        <pc:chgData name="Marwan Rasamny" userId="ab1fe431-15c1-45b9-a358-e7dc16a25c24" providerId="ADAL" clId="{90E8E725-BA8C-C445-A6C6-CAD03F220BCD}" dt="2021-02-09T02:36:13.058" v="445" actId="2696"/>
        <pc:sldMkLst>
          <pc:docMk/>
          <pc:sldMk cId="2714834909" sldId="339"/>
        </pc:sldMkLst>
      </pc:sldChg>
      <pc:sldChg chg="del">
        <pc:chgData name="Marwan Rasamny" userId="ab1fe431-15c1-45b9-a358-e7dc16a25c24" providerId="ADAL" clId="{90E8E725-BA8C-C445-A6C6-CAD03F220BCD}" dt="2021-02-09T02:36:13.058" v="445" actId="2696"/>
        <pc:sldMkLst>
          <pc:docMk/>
          <pc:sldMk cId="150870634" sldId="340"/>
        </pc:sldMkLst>
      </pc:sldChg>
      <pc:sldChg chg="del">
        <pc:chgData name="Marwan Rasamny" userId="ab1fe431-15c1-45b9-a358-e7dc16a25c24" providerId="ADAL" clId="{90E8E725-BA8C-C445-A6C6-CAD03F220BCD}" dt="2021-02-09T02:36:13.058" v="445" actId="2696"/>
        <pc:sldMkLst>
          <pc:docMk/>
          <pc:sldMk cId="2847499615" sldId="341"/>
        </pc:sldMkLst>
      </pc:sldChg>
      <pc:sldChg chg="del">
        <pc:chgData name="Marwan Rasamny" userId="ab1fe431-15c1-45b9-a358-e7dc16a25c24" providerId="ADAL" clId="{90E8E725-BA8C-C445-A6C6-CAD03F220BCD}" dt="2021-02-09T02:36:13.058" v="445" actId="2696"/>
        <pc:sldMkLst>
          <pc:docMk/>
          <pc:sldMk cId="2651474450" sldId="342"/>
        </pc:sldMkLst>
      </pc:sldChg>
      <pc:sldChg chg="del">
        <pc:chgData name="Marwan Rasamny" userId="ab1fe431-15c1-45b9-a358-e7dc16a25c24" providerId="ADAL" clId="{90E8E725-BA8C-C445-A6C6-CAD03F220BCD}" dt="2021-02-09T02:36:13.058" v="445" actId="2696"/>
        <pc:sldMkLst>
          <pc:docMk/>
          <pc:sldMk cId="1250436903" sldId="343"/>
        </pc:sldMkLst>
      </pc:sldChg>
      <pc:sldChg chg="del">
        <pc:chgData name="Marwan Rasamny" userId="ab1fe431-15c1-45b9-a358-e7dc16a25c24" providerId="ADAL" clId="{90E8E725-BA8C-C445-A6C6-CAD03F220BCD}" dt="2021-02-09T02:36:13.058" v="445" actId="2696"/>
        <pc:sldMkLst>
          <pc:docMk/>
          <pc:sldMk cId="1922391818" sldId="344"/>
        </pc:sldMkLst>
      </pc:sldChg>
      <pc:sldChg chg="del">
        <pc:chgData name="Marwan Rasamny" userId="ab1fe431-15c1-45b9-a358-e7dc16a25c24" providerId="ADAL" clId="{90E8E725-BA8C-C445-A6C6-CAD03F220BCD}" dt="2021-02-09T02:36:13.058" v="445" actId="2696"/>
        <pc:sldMkLst>
          <pc:docMk/>
          <pc:sldMk cId="1039475448" sldId="345"/>
        </pc:sldMkLst>
      </pc:sldChg>
      <pc:sldChg chg="del">
        <pc:chgData name="Marwan Rasamny" userId="ab1fe431-15c1-45b9-a358-e7dc16a25c24" providerId="ADAL" clId="{90E8E725-BA8C-C445-A6C6-CAD03F220BCD}" dt="2021-02-09T02:36:13.058" v="445" actId="2696"/>
        <pc:sldMkLst>
          <pc:docMk/>
          <pc:sldMk cId="2461176424" sldId="346"/>
        </pc:sldMkLst>
      </pc:sldChg>
      <pc:sldChg chg="del">
        <pc:chgData name="Marwan Rasamny" userId="ab1fe431-15c1-45b9-a358-e7dc16a25c24" providerId="ADAL" clId="{90E8E725-BA8C-C445-A6C6-CAD03F220BCD}" dt="2021-02-09T02:36:13.058" v="445" actId="2696"/>
        <pc:sldMkLst>
          <pc:docMk/>
          <pc:sldMk cId="2659356130" sldId="347"/>
        </pc:sldMkLst>
      </pc:sldChg>
      <pc:sldChg chg="del">
        <pc:chgData name="Marwan Rasamny" userId="ab1fe431-15c1-45b9-a358-e7dc16a25c24" providerId="ADAL" clId="{90E8E725-BA8C-C445-A6C6-CAD03F220BCD}" dt="2021-02-09T02:36:13.058" v="445" actId="2696"/>
        <pc:sldMkLst>
          <pc:docMk/>
          <pc:sldMk cId="828471364" sldId="348"/>
        </pc:sldMkLst>
      </pc:sldChg>
      <pc:sldChg chg="del">
        <pc:chgData name="Marwan Rasamny" userId="ab1fe431-15c1-45b9-a358-e7dc16a25c24" providerId="ADAL" clId="{90E8E725-BA8C-C445-A6C6-CAD03F220BCD}" dt="2021-02-09T02:36:13.058" v="445" actId="2696"/>
        <pc:sldMkLst>
          <pc:docMk/>
          <pc:sldMk cId="1226534957" sldId="349"/>
        </pc:sldMkLst>
      </pc:sldChg>
      <pc:sldChg chg="del">
        <pc:chgData name="Marwan Rasamny" userId="ab1fe431-15c1-45b9-a358-e7dc16a25c24" providerId="ADAL" clId="{90E8E725-BA8C-C445-A6C6-CAD03F220BCD}" dt="2021-02-09T02:36:13.058" v="445" actId="2696"/>
        <pc:sldMkLst>
          <pc:docMk/>
          <pc:sldMk cId="2485036019" sldId="350"/>
        </pc:sldMkLst>
      </pc:sldChg>
      <pc:sldChg chg="del">
        <pc:chgData name="Marwan Rasamny" userId="ab1fe431-15c1-45b9-a358-e7dc16a25c24" providerId="ADAL" clId="{90E8E725-BA8C-C445-A6C6-CAD03F220BCD}" dt="2021-02-09T02:36:13.058" v="445" actId="2696"/>
        <pc:sldMkLst>
          <pc:docMk/>
          <pc:sldMk cId="2756680506" sldId="351"/>
        </pc:sldMkLst>
      </pc:sldChg>
      <pc:sldChg chg="del">
        <pc:chgData name="Marwan Rasamny" userId="ab1fe431-15c1-45b9-a358-e7dc16a25c24" providerId="ADAL" clId="{90E8E725-BA8C-C445-A6C6-CAD03F220BCD}" dt="2021-02-09T02:36:13.058" v="445" actId="2696"/>
        <pc:sldMkLst>
          <pc:docMk/>
          <pc:sldMk cId="4102417436" sldId="352"/>
        </pc:sldMkLst>
      </pc:sldChg>
      <pc:sldChg chg="del">
        <pc:chgData name="Marwan Rasamny" userId="ab1fe431-15c1-45b9-a358-e7dc16a25c24" providerId="ADAL" clId="{90E8E725-BA8C-C445-A6C6-CAD03F220BCD}" dt="2021-02-09T02:36:13.058" v="445" actId="2696"/>
        <pc:sldMkLst>
          <pc:docMk/>
          <pc:sldMk cId="736764930" sldId="353"/>
        </pc:sldMkLst>
      </pc:sldChg>
      <pc:sldChg chg="del">
        <pc:chgData name="Marwan Rasamny" userId="ab1fe431-15c1-45b9-a358-e7dc16a25c24" providerId="ADAL" clId="{90E8E725-BA8C-C445-A6C6-CAD03F220BCD}" dt="2021-02-09T02:36:13.058" v="445" actId="2696"/>
        <pc:sldMkLst>
          <pc:docMk/>
          <pc:sldMk cId="2812655223" sldId="354"/>
        </pc:sldMkLst>
      </pc:sldChg>
      <pc:sldChg chg="del">
        <pc:chgData name="Marwan Rasamny" userId="ab1fe431-15c1-45b9-a358-e7dc16a25c24" providerId="ADAL" clId="{90E8E725-BA8C-C445-A6C6-CAD03F220BCD}" dt="2021-02-09T02:36:13.058" v="445" actId="2696"/>
        <pc:sldMkLst>
          <pc:docMk/>
          <pc:sldMk cId="1163304375" sldId="355"/>
        </pc:sldMkLst>
      </pc:sldChg>
      <pc:sldChg chg="del">
        <pc:chgData name="Marwan Rasamny" userId="ab1fe431-15c1-45b9-a358-e7dc16a25c24" providerId="ADAL" clId="{90E8E725-BA8C-C445-A6C6-CAD03F220BCD}" dt="2021-02-09T02:36:13.058" v="445" actId="2696"/>
        <pc:sldMkLst>
          <pc:docMk/>
          <pc:sldMk cId="3818147870" sldId="356"/>
        </pc:sldMkLst>
      </pc:sldChg>
      <pc:sldChg chg="del">
        <pc:chgData name="Marwan Rasamny" userId="ab1fe431-15c1-45b9-a358-e7dc16a25c24" providerId="ADAL" clId="{90E8E725-BA8C-C445-A6C6-CAD03F220BCD}" dt="2021-02-09T02:36:13.058" v="445" actId="2696"/>
        <pc:sldMkLst>
          <pc:docMk/>
          <pc:sldMk cId="2265064879" sldId="357"/>
        </pc:sldMkLst>
      </pc:sldChg>
      <pc:sldChg chg="del">
        <pc:chgData name="Marwan Rasamny" userId="ab1fe431-15c1-45b9-a358-e7dc16a25c24" providerId="ADAL" clId="{90E8E725-BA8C-C445-A6C6-CAD03F220BCD}" dt="2021-02-09T02:36:13.058" v="445" actId="2696"/>
        <pc:sldMkLst>
          <pc:docMk/>
          <pc:sldMk cId="2208155781" sldId="358"/>
        </pc:sldMkLst>
      </pc:sldChg>
      <pc:sldChg chg="del">
        <pc:chgData name="Marwan Rasamny" userId="ab1fe431-15c1-45b9-a358-e7dc16a25c24" providerId="ADAL" clId="{90E8E725-BA8C-C445-A6C6-CAD03F220BCD}" dt="2021-02-09T02:36:13.058" v="445" actId="2696"/>
        <pc:sldMkLst>
          <pc:docMk/>
          <pc:sldMk cId="28873936" sldId="359"/>
        </pc:sldMkLst>
      </pc:sldChg>
      <pc:sldChg chg="del">
        <pc:chgData name="Marwan Rasamny" userId="ab1fe431-15c1-45b9-a358-e7dc16a25c24" providerId="ADAL" clId="{90E8E725-BA8C-C445-A6C6-CAD03F220BCD}" dt="2021-02-09T02:36:13.058" v="445" actId="2696"/>
        <pc:sldMkLst>
          <pc:docMk/>
          <pc:sldMk cId="884121096" sldId="360"/>
        </pc:sldMkLst>
      </pc:sldChg>
      <pc:sldChg chg="del">
        <pc:chgData name="Marwan Rasamny" userId="ab1fe431-15c1-45b9-a358-e7dc16a25c24" providerId="ADAL" clId="{90E8E725-BA8C-C445-A6C6-CAD03F220BCD}" dt="2021-02-09T02:36:13.058" v="445" actId="2696"/>
        <pc:sldMkLst>
          <pc:docMk/>
          <pc:sldMk cId="684922444" sldId="361"/>
        </pc:sldMkLst>
      </pc:sldChg>
      <pc:sldChg chg="del">
        <pc:chgData name="Marwan Rasamny" userId="ab1fe431-15c1-45b9-a358-e7dc16a25c24" providerId="ADAL" clId="{90E8E725-BA8C-C445-A6C6-CAD03F220BCD}" dt="2021-02-09T02:36:13.058" v="445" actId="2696"/>
        <pc:sldMkLst>
          <pc:docMk/>
          <pc:sldMk cId="1588931549" sldId="362"/>
        </pc:sldMkLst>
      </pc:sldChg>
      <pc:sldChg chg="del">
        <pc:chgData name="Marwan Rasamny" userId="ab1fe431-15c1-45b9-a358-e7dc16a25c24" providerId="ADAL" clId="{90E8E725-BA8C-C445-A6C6-CAD03F220BCD}" dt="2021-02-09T02:36:13.058" v="445" actId="2696"/>
        <pc:sldMkLst>
          <pc:docMk/>
          <pc:sldMk cId="1020284010" sldId="363"/>
        </pc:sldMkLst>
      </pc:sldChg>
      <pc:sldChg chg="del">
        <pc:chgData name="Marwan Rasamny" userId="ab1fe431-15c1-45b9-a358-e7dc16a25c24" providerId="ADAL" clId="{90E8E725-BA8C-C445-A6C6-CAD03F220BCD}" dt="2021-02-09T02:36:13.058" v="445" actId="2696"/>
        <pc:sldMkLst>
          <pc:docMk/>
          <pc:sldMk cId="3688829920" sldId="364"/>
        </pc:sldMkLst>
      </pc:sldChg>
      <pc:sldChg chg="del">
        <pc:chgData name="Marwan Rasamny" userId="ab1fe431-15c1-45b9-a358-e7dc16a25c24" providerId="ADAL" clId="{90E8E725-BA8C-C445-A6C6-CAD03F220BCD}" dt="2021-02-09T02:36:13.058" v="445" actId="2696"/>
        <pc:sldMkLst>
          <pc:docMk/>
          <pc:sldMk cId="4090446107" sldId="365"/>
        </pc:sldMkLst>
      </pc:sldChg>
      <pc:sldChg chg="del">
        <pc:chgData name="Marwan Rasamny" userId="ab1fe431-15c1-45b9-a358-e7dc16a25c24" providerId="ADAL" clId="{90E8E725-BA8C-C445-A6C6-CAD03F220BCD}" dt="2021-02-09T02:36:13.058" v="445" actId="2696"/>
        <pc:sldMkLst>
          <pc:docMk/>
          <pc:sldMk cId="3020187015" sldId="366"/>
        </pc:sldMkLst>
      </pc:sldChg>
      <pc:sldChg chg="del">
        <pc:chgData name="Marwan Rasamny" userId="ab1fe431-15c1-45b9-a358-e7dc16a25c24" providerId="ADAL" clId="{90E8E725-BA8C-C445-A6C6-CAD03F220BCD}" dt="2021-02-09T02:36:13.058" v="445" actId="2696"/>
        <pc:sldMkLst>
          <pc:docMk/>
          <pc:sldMk cId="3588638576" sldId="367"/>
        </pc:sldMkLst>
      </pc:sldChg>
      <pc:sldChg chg="del">
        <pc:chgData name="Marwan Rasamny" userId="ab1fe431-15c1-45b9-a358-e7dc16a25c24" providerId="ADAL" clId="{90E8E725-BA8C-C445-A6C6-CAD03F220BCD}" dt="2021-02-09T02:36:13.058" v="445" actId="2696"/>
        <pc:sldMkLst>
          <pc:docMk/>
          <pc:sldMk cId="1850615886" sldId="368"/>
        </pc:sldMkLst>
      </pc:sldChg>
      <pc:sldChg chg="del">
        <pc:chgData name="Marwan Rasamny" userId="ab1fe431-15c1-45b9-a358-e7dc16a25c24" providerId="ADAL" clId="{90E8E725-BA8C-C445-A6C6-CAD03F220BCD}" dt="2021-02-09T02:36:13.058" v="445" actId="2696"/>
        <pc:sldMkLst>
          <pc:docMk/>
          <pc:sldMk cId="2835240852" sldId="369"/>
        </pc:sldMkLst>
      </pc:sldChg>
      <pc:sldChg chg="del">
        <pc:chgData name="Marwan Rasamny" userId="ab1fe431-15c1-45b9-a358-e7dc16a25c24" providerId="ADAL" clId="{90E8E725-BA8C-C445-A6C6-CAD03F220BCD}" dt="2021-02-09T02:36:13.058" v="445" actId="2696"/>
        <pc:sldMkLst>
          <pc:docMk/>
          <pc:sldMk cId="2396411897" sldId="370"/>
        </pc:sldMkLst>
      </pc:sldChg>
      <pc:sldChg chg="del">
        <pc:chgData name="Marwan Rasamny" userId="ab1fe431-15c1-45b9-a358-e7dc16a25c24" providerId="ADAL" clId="{90E8E725-BA8C-C445-A6C6-CAD03F220BCD}" dt="2021-02-09T02:36:13.058" v="445" actId="2696"/>
        <pc:sldMkLst>
          <pc:docMk/>
          <pc:sldMk cId="3734706732" sldId="371"/>
        </pc:sldMkLst>
      </pc:sldChg>
      <pc:sldChg chg="del">
        <pc:chgData name="Marwan Rasamny" userId="ab1fe431-15c1-45b9-a358-e7dc16a25c24" providerId="ADAL" clId="{90E8E725-BA8C-C445-A6C6-CAD03F220BCD}" dt="2021-02-09T02:36:13.058" v="445" actId="2696"/>
        <pc:sldMkLst>
          <pc:docMk/>
          <pc:sldMk cId="360256252" sldId="372"/>
        </pc:sldMkLst>
      </pc:sldChg>
      <pc:sldChg chg="del">
        <pc:chgData name="Marwan Rasamny" userId="ab1fe431-15c1-45b9-a358-e7dc16a25c24" providerId="ADAL" clId="{90E8E725-BA8C-C445-A6C6-CAD03F220BCD}" dt="2021-02-09T02:36:13.058" v="445" actId="2696"/>
        <pc:sldMkLst>
          <pc:docMk/>
          <pc:sldMk cId="3647321717" sldId="374"/>
        </pc:sldMkLst>
      </pc:sldChg>
      <pc:sldChg chg="modSp mod addCm">
        <pc:chgData name="Marwan Rasamny" userId="ab1fe431-15c1-45b9-a358-e7dc16a25c24" providerId="ADAL" clId="{90E8E725-BA8C-C445-A6C6-CAD03F220BCD}" dt="2021-02-09T02:37:34.899" v="483" actId="1589"/>
        <pc:sldMkLst>
          <pc:docMk/>
          <pc:sldMk cId="1756656959" sldId="376"/>
        </pc:sldMkLst>
        <pc:spChg chg="mod">
          <ac:chgData name="Marwan Rasamny" userId="ab1fe431-15c1-45b9-a358-e7dc16a25c24" providerId="ADAL" clId="{90E8E725-BA8C-C445-A6C6-CAD03F220BCD}" dt="2021-02-09T02:37:11.163" v="481" actId="20577"/>
          <ac:spMkLst>
            <pc:docMk/>
            <pc:sldMk cId="1756656959" sldId="376"/>
            <ac:spMk id="4099" creationId="{00000000-0000-0000-0000-000000000000}"/>
          </ac:spMkLst>
        </pc:spChg>
      </pc:sldChg>
      <pc:sldChg chg="del">
        <pc:chgData name="Marwan Rasamny" userId="ab1fe431-15c1-45b9-a358-e7dc16a25c24" providerId="ADAL" clId="{90E8E725-BA8C-C445-A6C6-CAD03F220BCD}" dt="2021-02-09T02:36:13.058" v="445" actId="2696"/>
        <pc:sldMkLst>
          <pc:docMk/>
          <pc:sldMk cId="420332088" sldId="377"/>
        </pc:sldMkLst>
      </pc:sldChg>
      <pc:sldChg chg="addSp modSp new mod">
        <pc:chgData name="Marwan Rasamny" userId="ab1fe431-15c1-45b9-a358-e7dc16a25c24" providerId="ADAL" clId="{90E8E725-BA8C-C445-A6C6-CAD03F220BCD}" dt="2021-02-09T02:55:17.888" v="1378" actId="692"/>
        <pc:sldMkLst>
          <pc:docMk/>
          <pc:sldMk cId="3670997902" sldId="377"/>
        </pc:sldMkLst>
        <pc:spChg chg="mod">
          <ac:chgData name="Marwan Rasamny" userId="ab1fe431-15c1-45b9-a358-e7dc16a25c24" providerId="ADAL" clId="{90E8E725-BA8C-C445-A6C6-CAD03F220BCD}" dt="2021-02-09T02:41:22.073" v="745" actId="20577"/>
          <ac:spMkLst>
            <pc:docMk/>
            <pc:sldMk cId="3670997902" sldId="377"/>
            <ac:spMk id="2" creationId="{972CAFF2-F51F-554C-BF01-F79B4773AA46}"/>
          </ac:spMkLst>
        </pc:spChg>
        <pc:spChg chg="mod">
          <ac:chgData name="Marwan Rasamny" userId="ab1fe431-15c1-45b9-a358-e7dc16a25c24" providerId="ADAL" clId="{90E8E725-BA8C-C445-A6C6-CAD03F220BCD}" dt="2021-02-09T02:49:48.949" v="1064" actId="20577"/>
          <ac:spMkLst>
            <pc:docMk/>
            <pc:sldMk cId="3670997902" sldId="377"/>
            <ac:spMk id="3" creationId="{F47A59CC-8E61-C24D-BB76-D5E81CFA930D}"/>
          </ac:spMkLst>
        </pc:spChg>
        <pc:spChg chg="add mod">
          <ac:chgData name="Marwan Rasamny" userId="ab1fe431-15c1-45b9-a358-e7dc16a25c24" providerId="ADAL" clId="{90E8E725-BA8C-C445-A6C6-CAD03F220BCD}" dt="2021-02-09T02:55:17.888" v="1378" actId="692"/>
          <ac:spMkLst>
            <pc:docMk/>
            <pc:sldMk cId="3670997902" sldId="377"/>
            <ac:spMk id="4" creationId="{ADE485FD-B32C-754C-B76C-AD8BCD6224F8}"/>
          </ac:spMkLst>
        </pc:spChg>
      </pc:sldChg>
      <pc:sldChg chg="del">
        <pc:chgData name="Marwan Rasamny" userId="ab1fe431-15c1-45b9-a358-e7dc16a25c24" providerId="ADAL" clId="{90E8E725-BA8C-C445-A6C6-CAD03F220BCD}" dt="2021-02-09T02:36:13.058" v="445" actId="2696"/>
        <pc:sldMkLst>
          <pc:docMk/>
          <pc:sldMk cId="819784304" sldId="378"/>
        </pc:sldMkLst>
      </pc:sldChg>
      <pc:sldChg chg="addSp modSp new mod setBg">
        <pc:chgData name="Marwan Rasamny" userId="ab1fe431-15c1-45b9-a358-e7dc16a25c24" providerId="ADAL" clId="{90E8E725-BA8C-C445-A6C6-CAD03F220BCD}" dt="2021-02-09T02:57:04.607" v="1520" actId="20577"/>
        <pc:sldMkLst>
          <pc:docMk/>
          <pc:sldMk cId="2120456869" sldId="378"/>
        </pc:sldMkLst>
        <pc:spChg chg="mod">
          <ac:chgData name="Marwan Rasamny" userId="ab1fe431-15c1-45b9-a358-e7dc16a25c24" providerId="ADAL" clId="{90E8E725-BA8C-C445-A6C6-CAD03F220BCD}" dt="2021-02-09T02:50:31.818" v="1091" actId="20577"/>
          <ac:spMkLst>
            <pc:docMk/>
            <pc:sldMk cId="2120456869" sldId="378"/>
            <ac:spMk id="2" creationId="{F7D51B4E-5A2C-8C47-8C01-699197ADD0C2}"/>
          </ac:spMkLst>
        </pc:spChg>
        <pc:spChg chg="mod">
          <ac:chgData name="Marwan Rasamny" userId="ab1fe431-15c1-45b9-a358-e7dc16a25c24" providerId="ADAL" clId="{90E8E725-BA8C-C445-A6C6-CAD03F220BCD}" dt="2021-02-09T02:57:04.607" v="1520" actId="20577"/>
          <ac:spMkLst>
            <pc:docMk/>
            <pc:sldMk cId="2120456869" sldId="378"/>
            <ac:spMk id="3" creationId="{DC6E2AFD-EE45-A843-A1E5-7CE035F8D4C7}"/>
          </ac:spMkLst>
        </pc:spChg>
        <pc:spChg chg="add mod">
          <ac:chgData name="Marwan Rasamny" userId="ab1fe431-15c1-45b9-a358-e7dc16a25c24" providerId="ADAL" clId="{90E8E725-BA8C-C445-A6C6-CAD03F220BCD}" dt="2021-02-09T02:56:08.650" v="1440" actId="1036"/>
          <ac:spMkLst>
            <pc:docMk/>
            <pc:sldMk cId="2120456869" sldId="378"/>
            <ac:spMk id="4" creationId="{2D577835-550B-9D45-955C-854487E743FF}"/>
          </ac:spMkLst>
        </pc:spChg>
      </pc:sldChg>
      <pc:sldChg chg="addSp modSp new mod">
        <pc:chgData name="Marwan Rasamny" userId="ab1fe431-15c1-45b9-a358-e7dc16a25c24" providerId="ADAL" clId="{90E8E725-BA8C-C445-A6C6-CAD03F220BCD}" dt="2021-02-09T03:53:33.688" v="2050" actId="207"/>
        <pc:sldMkLst>
          <pc:docMk/>
          <pc:sldMk cId="802245973" sldId="379"/>
        </pc:sldMkLst>
        <pc:spChg chg="mod">
          <ac:chgData name="Marwan Rasamny" userId="ab1fe431-15c1-45b9-a358-e7dc16a25c24" providerId="ADAL" clId="{90E8E725-BA8C-C445-A6C6-CAD03F220BCD}" dt="2021-02-09T03:01:17.868" v="1555" actId="20577"/>
          <ac:spMkLst>
            <pc:docMk/>
            <pc:sldMk cId="802245973" sldId="379"/>
            <ac:spMk id="2" creationId="{50772D35-A541-3649-98A6-7366FCD2A97C}"/>
          </ac:spMkLst>
        </pc:spChg>
        <pc:spChg chg="mod">
          <ac:chgData name="Marwan Rasamny" userId="ab1fe431-15c1-45b9-a358-e7dc16a25c24" providerId="ADAL" clId="{90E8E725-BA8C-C445-A6C6-CAD03F220BCD}" dt="2021-02-09T03:09:40.829" v="1853" actId="20577"/>
          <ac:spMkLst>
            <pc:docMk/>
            <pc:sldMk cId="802245973" sldId="379"/>
            <ac:spMk id="3" creationId="{0D17F990-0226-A047-AB21-9F4DF96CF159}"/>
          </ac:spMkLst>
        </pc:spChg>
        <pc:spChg chg="add mod">
          <ac:chgData name="Marwan Rasamny" userId="ab1fe431-15c1-45b9-a358-e7dc16a25c24" providerId="ADAL" clId="{90E8E725-BA8C-C445-A6C6-CAD03F220BCD}" dt="2021-02-09T03:09:17.240" v="1834" actId="692"/>
          <ac:spMkLst>
            <pc:docMk/>
            <pc:sldMk cId="802245973" sldId="379"/>
            <ac:spMk id="4" creationId="{5BFE7ED7-72BE-764F-B46F-8F21161613E6}"/>
          </ac:spMkLst>
        </pc:spChg>
        <pc:spChg chg="add mod">
          <ac:chgData name="Marwan Rasamny" userId="ab1fe431-15c1-45b9-a358-e7dc16a25c24" providerId="ADAL" clId="{90E8E725-BA8C-C445-A6C6-CAD03F220BCD}" dt="2021-02-09T03:53:33.688" v="2050" actId="207"/>
          <ac:spMkLst>
            <pc:docMk/>
            <pc:sldMk cId="802245973" sldId="379"/>
            <ac:spMk id="5" creationId="{876177B4-38B7-6548-86B3-9554985B3285}"/>
          </ac:spMkLst>
        </pc:spChg>
      </pc:sldChg>
      <pc:sldChg chg="del">
        <pc:chgData name="Marwan Rasamny" userId="ab1fe431-15c1-45b9-a358-e7dc16a25c24" providerId="ADAL" clId="{90E8E725-BA8C-C445-A6C6-CAD03F220BCD}" dt="2021-02-09T02:36:13.058" v="445" actId="2696"/>
        <pc:sldMkLst>
          <pc:docMk/>
          <pc:sldMk cId="1078287720" sldId="379"/>
        </pc:sldMkLst>
      </pc:sldChg>
      <pc:sldChg chg="addSp modSp new mod">
        <pc:chgData name="Marwan Rasamny" userId="ab1fe431-15c1-45b9-a358-e7dc16a25c24" providerId="ADAL" clId="{90E8E725-BA8C-C445-A6C6-CAD03F220BCD}" dt="2021-02-09T04:12:29.029" v="2804" actId="20577"/>
        <pc:sldMkLst>
          <pc:docMk/>
          <pc:sldMk cId="846351009" sldId="380"/>
        </pc:sldMkLst>
        <pc:spChg chg="mod">
          <ac:chgData name="Marwan Rasamny" userId="ab1fe431-15c1-45b9-a358-e7dc16a25c24" providerId="ADAL" clId="{90E8E725-BA8C-C445-A6C6-CAD03F220BCD}" dt="2021-02-09T03:54:25.615" v="2074" actId="20577"/>
          <ac:spMkLst>
            <pc:docMk/>
            <pc:sldMk cId="846351009" sldId="380"/>
            <ac:spMk id="2" creationId="{D3843690-118D-3142-9218-6309A534C28B}"/>
          </ac:spMkLst>
        </pc:spChg>
        <pc:spChg chg="mod">
          <ac:chgData name="Marwan Rasamny" userId="ab1fe431-15c1-45b9-a358-e7dc16a25c24" providerId="ADAL" clId="{90E8E725-BA8C-C445-A6C6-CAD03F220BCD}" dt="2021-02-09T04:12:29.029" v="2804" actId="20577"/>
          <ac:spMkLst>
            <pc:docMk/>
            <pc:sldMk cId="846351009" sldId="380"/>
            <ac:spMk id="3" creationId="{7BC69201-9E7F-714A-99EE-3417FF84E319}"/>
          </ac:spMkLst>
        </pc:spChg>
        <pc:spChg chg="add mod">
          <ac:chgData name="Marwan Rasamny" userId="ab1fe431-15c1-45b9-a358-e7dc16a25c24" providerId="ADAL" clId="{90E8E725-BA8C-C445-A6C6-CAD03F220BCD}" dt="2021-02-09T04:12:17.056" v="2786" actId="1037"/>
          <ac:spMkLst>
            <pc:docMk/>
            <pc:sldMk cId="846351009" sldId="380"/>
            <ac:spMk id="4" creationId="{F88EAF98-57CF-7A48-8369-4AE8DA4922FA}"/>
          </ac:spMkLst>
        </pc:spChg>
      </pc:sldChg>
      <pc:sldChg chg="del">
        <pc:chgData name="Marwan Rasamny" userId="ab1fe431-15c1-45b9-a358-e7dc16a25c24" providerId="ADAL" clId="{90E8E725-BA8C-C445-A6C6-CAD03F220BCD}" dt="2021-02-09T02:36:13.058" v="445" actId="2696"/>
        <pc:sldMkLst>
          <pc:docMk/>
          <pc:sldMk cId="1211915837" sldId="380"/>
        </pc:sldMkLst>
      </pc:sldChg>
      <pc:sldChg chg="addSp modSp new mod">
        <pc:chgData name="Marwan Rasamny" userId="ab1fe431-15c1-45b9-a358-e7dc16a25c24" providerId="ADAL" clId="{90E8E725-BA8C-C445-A6C6-CAD03F220BCD}" dt="2021-02-09T04:15:26.990" v="3041" actId="1036"/>
        <pc:sldMkLst>
          <pc:docMk/>
          <pc:sldMk cId="741716528" sldId="381"/>
        </pc:sldMkLst>
        <pc:spChg chg="mod">
          <ac:chgData name="Marwan Rasamny" userId="ab1fe431-15c1-45b9-a358-e7dc16a25c24" providerId="ADAL" clId="{90E8E725-BA8C-C445-A6C6-CAD03F220BCD}" dt="2021-02-09T04:12:56.323" v="2857" actId="20577"/>
          <ac:spMkLst>
            <pc:docMk/>
            <pc:sldMk cId="741716528" sldId="381"/>
            <ac:spMk id="2" creationId="{345F4FAF-A622-C04F-93AC-B95F6EEF9676}"/>
          </ac:spMkLst>
        </pc:spChg>
        <pc:spChg chg="mod">
          <ac:chgData name="Marwan Rasamny" userId="ab1fe431-15c1-45b9-a358-e7dc16a25c24" providerId="ADAL" clId="{90E8E725-BA8C-C445-A6C6-CAD03F220BCD}" dt="2021-02-09T04:14:32.461" v="3035" actId="20577"/>
          <ac:spMkLst>
            <pc:docMk/>
            <pc:sldMk cId="741716528" sldId="381"/>
            <ac:spMk id="3" creationId="{992D8DE8-6EEC-1A4C-94CA-E6A31EF46CB9}"/>
          </ac:spMkLst>
        </pc:spChg>
        <pc:spChg chg="add mod">
          <ac:chgData name="Marwan Rasamny" userId="ab1fe431-15c1-45b9-a358-e7dc16a25c24" providerId="ADAL" clId="{90E8E725-BA8C-C445-A6C6-CAD03F220BCD}" dt="2021-02-09T04:15:26.990" v="3041" actId="1036"/>
          <ac:spMkLst>
            <pc:docMk/>
            <pc:sldMk cId="741716528" sldId="381"/>
            <ac:spMk id="4" creationId="{96B7BF00-5CDE-1B4D-8C7A-8889E9927F6C}"/>
          </ac:spMkLst>
        </pc:spChg>
      </pc:sldChg>
      <pc:sldChg chg="del">
        <pc:chgData name="Marwan Rasamny" userId="ab1fe431-15c1-45b9-a358-e7dc16a25c24" providerId="ADAL" clId="{90E8E725-BA8C-C445-A6C6-CAD03F220BCD}" dt="2021-02-09T02:36:13.058" v="445" actId="2696"/>
        <pc:sldMkLst>
          <pc:docMk/>
          <pc:sldMk cId="1690575191" sldId="381"/>
        </pc:sldMkLst>
      </pc:sldChg>
    </pc:docChg>
  </pc:docChgLst>
  <pc:docChgLst>
    <pc:chgData name="Marwan Rasamny" userId="ab1fe431-15c1-45b9-a358-e7dc16a25c24" providerId="ADAL" clId="{BE23CC11-CBA0-214F-83BA-7C22E09FE00E}"/>
    <pc:docChg chg="undo custSel addSld delSld modSld modMainMaster">
      <pc:chgData name="Marwan Rasamny" userId="ab1fe431-15c1-45b9-a358-e7dc16a25c24" providerId="ADAL" clId="{BE23CC11-CBA0-214F-83BA-7C22E09FE00E}" dt="2021-01-31T22:36:04.707" v="581" actId="2696"/>
      <pc:docMkLst>
        <pc:docMk/>
      </pc:docMkLst>
      <pc:sldChg chg="del">
        <pc:chgData name="Marwan Rasamny" userId="ab1fe431-15c1-45b9-a358-e7dc16a25c24" providerId="ADAL" clId="{BE23CC11-CBA0-214F-83BA-7C22E09FE00E}" dt="2021-01-30T23:31:44.521" v="81" actId="2696"/>
        <pc:sldMkLst>
          <pc:docMk/>
          <pc:sldMk cId="187632092" sldId="262"/>
        </pc:sldMkLst>
      </pc:sldChg>
      <pc:sldChg chg="modSp">
        <pc:chgData name="Marwan Rasamny" userId="ab1fe431-15c1-45b9-a358-e7dc16a25c24" providerId="ADAL" clId="{BE23CC11-CBA0-214F-83BA-7C22E09FE00E}" dt="2021-01-31T16:01:03.872" v="266"/>
        <pc:sldMkLst>
          <pc:docMk/>
          <pc:sldMk cId="3927508862" sldId="263"/>
        </pc:sldMkLst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3927508862" sldId="263"/>
            <ac:spMk id="50178" creationId="{00000000-0000-0000-0000-000000000000}"/>
          </ac:spMkLst>
        </pc:spChg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3927508862" sldId="263"/>
            <ac:spMk id="50179" creationId="{00000000-0000-0000-0000-000000000000}"/>
          </ac:spMkLst>
        </pc:spChg>
      </pc:sldChg>
      <pc:sldChg chg="modSp">
        <pc:chgData name="Marwan Rasamny" userId="ab1fe431-15c1-45b9-a358-e7dc16a25c24" providerId="ADAL" clId="{BE23CC11-CBA0-214F-83BA-7C22E09FE00E}" dt="2021-01-31T16:01:03.872" v="266"/>
        <pc:sldMkLst>
          <pc:docMk/>
          <pc:sldMk cId="2541697555" sldId="264"/>
        </pc:sldMkLst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2541697555" sldId="264"/>
            <ac:spMk id="51202" creationId="{00000000-0000-0000-0000-000000000000}"/>
          </ac:spMkLst>
        </pc:spChg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2541697555" sldId="264"/>
            <ac:spMk id="51203" creationId="{00000000-0000-0000-0000-000000000000}"/>
          </ac:spMkLst>
        </pc:spChg>
      </pc:sldChg>
      <pc:sldChg chg="modSp">
        <pc:chgData name="Marwan Rasamny" userId="ab1fe431-15c1-45b9-a358-e7dc16a25c24" providerId="ADAL" clId="{BE23CC11-CBA0-214F-83BA-7C22E09FE00E}" dt="2021-01-31T16:01:03.872" v="266"/>
        <pc:sldMkLst>
          <pc:docMk/>
          <pc:sldMk cId="745621757" sldId="277"/>
        </pc:sldMkLst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745621757" sldId="277"/>
            <ac:spMk id="2" creationId="{00000000-0000-0000-0000-000000000000}"/>
          </ac:spMkLst>
        </pc:spChg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745621757" sldId="277"/>
            <ac:spMk id="3" creationId="{00000000-0000-0000-0000-000000000000}"/>
          </ac:spMkLst>
        </pc:spChg>
      </pc:sldChg>
      <pc:sldChg chg="modSp del mod">
        <pc:chgData name="Marwan Rasamny" userId="ab1fe431-15c1-45b9-a358-e7dc16a25c24" providerId="ADAL" clId="{BE23CC11-CBA0-214F-83BA-7C22E09FE00E}" dt="2021-01-30T23:31:20.166" v="80" actId="2696"/>
        <pc:sldMkLst>
          <pc:docMk/>
          <pc:sldMk cId="409102309" sldId="278"/>
        </pc:sldMkLst>
        <pc:spChg chg="mod">
          <ac:chgData name="Marwan Rasamny" userId="ab1fe431-15c1-45b9-a358-e7dc16a25c24" providerId="ADAL" clId="{BE23CC11-CBA0-214F-83BA-7C22E09FE00E}" dt="2021-01-30T23:30:23.384" v="79" actId="15"/>
          <ac:spMkLst>
            <pc:docMk/>
            <pc:sldMk cId="409102309" sldId="278"/>
            <ac:spMk id="3" creationId="{00000000-0000-0000-0000-000000000000}"/>
          </ac:spMkLst>
        </pc:spChg>
      </pc:sldChg>
      <pc:sldChg chg="modSp">
        <pc:chgData name="Marwan Rasamny" userId="ab1fe431-15c1-45b9-a358-e7dc16a25c24" providerId="ADAL" clId="{BE23CC11-CBA0-214F-83BA-7C22E09FE00E}" dt="2021-01-31T16:01:03.872" v="266"/>
        <pc:sldMkLst>
          <pc:docMk/>
          <pc:sldMk cId="0" sldId="284"/>
        </pc:sldMkLst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0" sldId="284"/>
            <ac:spMk id="6146" creationId="{00000000-0000-0000-0000-000000000000}"/>
          </ac:spMkLst>
        </pc:spChg>
      </pc:sldChg>
      <pc:sldChg chg="modSp">
        <pc:chgData name="Marwan Rasamny" userId="ab1fe431-15c1-45b9-a358-e7dc16a25c24" providerId="ADAL" clId="{BE23CC11-CBA0-214F-83BA-7C22E09FE00E}" dt="2021-01-31T16:01:03.872" v="266"/>
        <pc:sldMkLst>
          <pc:docMk/>
          <pc:sldMk cId="178148411" sldId="285"/>
        </pc:sldMkLst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178148411" sldId="285"/>
            <ac:spMk id="2" creationId="{00000000-0000-0000-0000-000000000000}"/>
          </ac:spMkLst>
        </pc:spChg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178148411" sldId="285"/>
            <ac:spMk id="3" creationId="{00000000-0000-0000-0000-000000000000}"/>
          </ac:spMkLst>
        </pc:spChg>
      </pc:sldChg>
      <pc:sldChg chg="modSp mod">
        <pc:chgData name="Marwan Rasamny" userId="ab1fe431-15c1-45b9-a358-e7dc16a25c24" providerId="ADAL" clId="{BE23CC11-CBA0-214F-83BA-7C22E09FE00E}" dt="2021-01-31T16:05:10.391" v="283" actId="15"/>
        <pc:sldMkLst>
          <pc:docMk/>
          <pc:sldMk cId="1200963998" sldId="328"/>
        </pc:sldMkLst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1200963998" sldId="328"/>
            <ac:spMk id="2" creationId="{00000000-0000-0000-0000-000000000000}"/>
          </ac:spMkLst>
        </pc:spChg>
        <pc:spChg chg="mod">
          <ac:chgData name="Marwan Rasamny" userId="ab1fe431-15c1-45b9-a358-e7dc16a25c24" providerId="ADAL" clId="{BE23CC11-CBA0-214F-83BA-7C22E09FE00E}" dt="2021-01-31T16:05:10.391" v="283" actId="15"/>
          <ac:spMkLst>
            <pc:docMk/>
            <pc:sldMk cId="1200963998" sldId="328"/>
            <ac:spMk id="3" creationId="{00000000-0000-0000-0000-000000000000}"/>
          </ac:spMkLst>
        </pc:spChg>
      </pc:sldChg>
      <pc:sldChg chg="modSp">
        <pc:chgData name="Marwan Rasamny" userId="ab1fe431-15c1-45b9-a358-e7dc16a25c24" providerId="ADAL" clId="{BE23CC11-CBA0-214F-83BA-7C22E09FE00E}" dt="2021-01-31T16:01:03.872" v="266"/>
        <pc:sldMkLst>
          <pc:docMk/>
          <pc:sldMk cId="1894987593" sldId="334"/>
        </pc:sldMkLst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1894987593" sldId="334"/>
            <ac:spMk id="2" creationId="{00000000-0000-0000-0000-000000000000}"/>
          </ac:spMkLst>
        </pc:spChg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1894987593" sldId="334"/>
            <ac:spMk id="3" creationId="{00000000-0000-0000-0000-000000000000}"/>
          </ac:spMkLst>
        </pc:spChg>
      </pc:sldChg>
      <pc:sldChg chg="modSp mod">
        <pc:chgData name="Marwan Rasamny" userId="ab1fe431-15c1-45b9-a358-e7dc16a25c24" providerId="ADAL" clId="{BE23CC11-CBA0-214F-83BA-7C22E09FE00E}" dt="2021-01-31T16:28:33.220" v="318" actId="207"/>
        <pc:sldMkLst>
          <pc:docMk/>
          <pc:sldMk cId="2994498875" sldId="335"/>
        </pc:sldMkLst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2994498875" sldId="335"/>
            <ac:spMk id="47106" creationId="{00000000-0000-0000-0000-000000000000}"/>
          </ac:spMkLst>
        </pc:spChg>
        <pc:spChg chg="mod">
          <ac:chgData name="Marwan Rasamny" userId="ab1fe431-15c1-45b9-a358-e7dc16a25c24" providerId="ADAL" clId="{BE23CC11-CBA0-214F-83BA-7C22E09FE00E}" dt="2021-01-31T16:28:33.220" v="318" actId="207"/>
          <ac:spMkLst>
            <pc:docMk/>
            <pc:sldMk cId="2994498875" sldId="335"/>
            <ac:spMk id="47107" creationId="{00000000-0000-0000-0000-000000000000}"/>
          </ac:spMkLst>
        </pc:spChg>
      </pc:sldChg>
      <pc:sldChg chg="modSp">
        <pc:chgData name="Marwan Rasamny" userId="ab1fe431-15c1-45b9-a358-e7dc16a25c24" providerId="ADAL" clId="{BE23CC11-CBA0-214F-83BA-7C22E09FE00E}" dt="2021-01-31T16:01:03.872" v="266"/>
        <pc:sldMkLst>
          <pc:docMk/>
          <pc:sldMk cId="87663413" sldId="336"/>
        </pc:sldMkLst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87663413" sldId="336"/>
            <ac:spMk id="65538" creationId="{00000000-0000-0000-0000-000000000000}"/>
          </ac:spMkLst>
        </pc:spChg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87663413" sldId="336"/>
            <ac:spMk id="65539" creationId="{00000000-0000-0000-0000-000000000000}"/>
          </ac:spMkLst>
        </pc:spChg>
      </pc:sldChg>
      <pc:sldChg chg="modSp">
        <pc:chgData name="Marwan Rasamny" userId="ab1fe431-15c1-45b9-a358-e7dc16a25c24" providerId="ADAL" clId="{BE23CC11-CBA0-214F-83BA-7C22E09FE00E}" dt="2021-01-31T16:01:03.872" v="266"/>
        <pc:sldMkLst>
          <pc:docMk/>
          <pc:sldMk cId="3068437117" sldId="337"/>
        </pc:sldMkLst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3068437117" sldId="337"/>
            <ac:spMk id="66562" creationId="{00000000-0000-0000-0000-000000000000}"/>
          </ac:spMkLst>
        </pc:spChg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3068437117" sldId="337"/>
            <ac:spMk id="66563" creationId="{00000000-0000-0000-0000-000000000000}"/>
          </ac:spMkLst>
        </pc:spChg>
      </pc:sldChg>
      <pc:sldChg chg="modSp mod">
        <pc:chgData name="Marwan Rasamny" userId="ab1fe431-15c1-45b9-a358-e7dc16a25c24" providerId="ADAL" clId="{BE23CC11-CBA0-214F-83BA-7C22E09FE00E}" dt="2021-01-31T16:27:27.072" v="299" actId="113"/>
        <pc:sldMkLst>
          <pc:docMk/>
          <pc:sldMk cId="3577241794" sldId="338"/>
        </pc:sldMkLst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3577241794" sldId="338"/>
            <ac:spMk id="67586" creationId="{00000000-0000-0000-0000-000000000000}"/>
          </ac:spMkLst>
        </pc:spChg>
        <pc:spChg chg="mod">
          <ac:chgData name="Marwan Rasamny" userId="ab1fe431-15c1-45b9-a358-e7dc16a25c24" providerId="ADAL" clId="{BE23CC11-CBA0-214F-83BA-7C22E09FE00E}" dt="2021-01-31T16:27:27.072" v="299" actId="113"/>
          <ac:spMkLst>
            <pc:docMk/>
            <pc:sldMk cId="3577241794" sldId="338"/>
            <ac:spMk id="67587" creationId="{00000000-0000-0000-0000-000000000000}"/>
          </ac:spMkLst>
        </pc:spChg>
      </pc:sldChg>
      <pc:sldChg chg="modSp mod">
        <pc:chgData name="Marwan Rasamny" userId="ab1fe431-15c1-45b9-a358-e7dc16a25c24" providerId="ADAL" clId="{BE23CC11-CBA0-214F-83BA-7C22E09FE00E}" dt="2021-01-31T16:27:02.074" v="292" actId="207"/>
        <pc:sldMkLst>
          <pc:docMk/>
          <pc:sldMk cId="2714834909" sldId="339"/>
        </pc:sldMkLst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2714834909" sldId="339"/>
            <ac:spMk id="68610" creationId="{00000000-0000-0000-0000-000000000000}"/>
          </ac:spMkLst>
        </pc:spChg>
        <pc:spChg chg="mod">
          <ac:chgData name="Marwan Rasamny" userId="ab1fe431-15c1-45b9-a358-e7dc16a25c24" providerId="ADAL" clId="{BE23CC11-CBA0-214F-83BA-7C22E09FE00E}" dt="2021-01-31T16:27:02.074" v="292" actId="207"/>
          <ac:spMkLst>
            <pc:docMk/>
            <pc:sldMk cId="2714834909" sldId="339"/>
            <ac:spMk id="68611" creationId="{00000000-0000-0000-0000-000000000000}"/>
          </ac:spMkLst>
        </pc:spChg>
      </pc:sldChg>
      <pc:sldChg chg="modSp">
        <pc:chgData name="Marwan Rasamny" userId="ab1fe431-15c1-45b9-a358-e7dc16a25c24" providerId="ADAL" clId="{BE23CC11-CBA0-214F-83BA-7C22E09FE00E}" dt="2021-01-31T16:01:03.872" v="266"/>
        <pc:sldMkLst>
          <pc:docMk/>
          <pc:sldMk cId="150870634" sldId="340"/>
        </pc:sldMkLst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150870634" sldId="340"/>
            <ac:spMk id="48130" creationId="{00000000-0000-0000-0000-000000000000}"/>
          </ac:spMkLst>
        </pc:spChg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150870634" sldId="340"/>
            <ac:spMk id="48131" creationId="{00000000-0000-0000-0000-000000000000}"/>
          </ac:spMkLst>
        </pc:spChg>
      </pc:sldChg>
      <pc:sldChg chg="modSp">
        <pc:chgData name="Marwan Rasamny" userId="ab1fe431-15c1-45b9-a358-e7dc16a25c24" providerId="ADAL" clId="{BE23CC11-CBA0-214F-83BA-7C22E09FE00E}" dt="2021-01-31T16:01:03.872" v="266"/>
        <pc:sldMkLst>
          <pc:docMk/>
          <pc:sldMk cId="2847499615" sldId="341"/>
        </pc:sldMkLst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2847499615" sldId="341"/>
            <ac:spMk id="49154" creationId="{00000000-0000-0000-0000-000000000000}"/>
          </ac:spMkLst>
        </pc:spChg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2847499615" sldId="341"/>
            <ac:spMk id="49155" creationId="{00000000-0000-0000-0000-000000000000}"/>
          </ac:spMkLst>
        </pc:spChg>
      </pc:sldChg>
      <pc:sldChg chg="modSp">
        <pc:chgData name="Marwan Rasamny" userId="ab1fe431-15c1-45b9-a358-e7dc16a25c24" providerId="ADAL" clId="{BE23CC11-CBA0-214F-83BA-7C22E09FE00E}" dt="2021-01-31T16:01:03.872" v="266"/>
        <pc:sldMkLst>
          <pc:docMk/>
          <pc:sldMk cId="2651474450" sldId="342"/>
        </pc:sldMkLst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2651474450" sldId="342"/>
            <ac:spMk id="50178" creationId="{00000000-0000-0000-0000-000000000000}"/>
          </ac:spMkLst>
        </pc:spChg>
      </pc:sldChg>
      <pc:sldChg chg="modSp">
        <pc:chgData name="Marwan Rasamny" userId="ab1fe431-15c1-45b9-a358-e7dc16a25c24" providerId="ADAL" clId="{BE23CC11-CBA0-214F-83BA-7C22E09FE00E}" dt="2021-01-31T16:01:03.872" v="266"/>
        <pc:sldMkLst>
          <pc:docMk/>
          <pc:sldMk cId="1250436903" sldId="343"/>
        </pc:sldMkLst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1250436903" sldId="343"/>
            <ac:spMk id="52226" creationId="{00000000-0000-0000-0000-000000000000}"/>
          </ac:spMkLst>
        </pc:spChg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1250436903" sldId="343"/>
            <ac:spMk id="52227" creationId="{00000000-0000-0000-0000-000000000000}"/>
          </ac:spMkLst>
        </pc:spChg>
      </pc:sldChg>
      <pc:sldChg chg="modSp">
        <pc:chgData name="Marwan Rasamny" userId="ab1fe431-15c1-45b9-a358-e7dc16a25c24" providerId="ADAL" clId="{BE23CC11-CBA0-214F-83BA-7C22E09FE00E}" dt="2021-01-31T16:01:03.872" v="266"/>
        <pc:sldMkLst>
          <pc:docMk/>
          <pc:sldMk cId="1922391818" sldId="344"/>
        </pc:sldMkLst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1922391818" sldId="344"/>
            <ac:spMk id="53250" creationId="{00000000-0000-0000-0000-000000000000}"/>
          </ac:spMkLst>
        </pc:spChg>
      </pc:sldChg>
      <pc:sldChg chg="modSp">
        <pc:chgData name="Marwan Rasamny" userId="ab1fe431-15c1-45b9-a358-e7dc16a25c24" providerId="ADAL" clId="{BE23CC11-CBA0-214F-83BA-7C22E09FE00E}" dt="2021-01-31T16:01:03.872" v="266"/>
        <pc:sldMkLst>
          <pc:docMk/>
          <pc:sldMk cId="1039475448" sldId="345"/>
        </pc:sldMkLst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1039475448" sldId="345"/>
            <ac:spMk id="54274" creationId="{00000000-0000-0000-0000-000000000000}"/>
          </ac:spMkLst>
        </pc:spChg>
      </pc:sldChg>
      <pc:sldChg chg="modSp">
        <pc:chgData name="Marwan Rasamny" userId="ab1fe431-15c1-45b9-a358-e7dc16a25c24" providerId="ADAL" clId="{BE23CC11-CBA0-214F-83BA-7C22E09FE00E}" dt="2021-01-31T16:01:03.872" v="266"/>
        <pc:sldMkLst>
          <pc:docMk/>
          <pc:sldMk cId="2461176424" sldId="346"/>
        </pc:sldMkLst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2461176424" sldId="346"/>
            <ac:spMk id="55298" creationId="{00000000-0000-0000-0000-000000000000}"/>
          </ac:spMkLst>
        </pc:spChg>
      </pc:sldChg>
      <pc:sldChg chg="modSp">
        <pc:chgData name="Marwan Rasamny" userId="ab1fe431-15c1-45b9-a358-e7dc16a25c24" providerId="ADAL" clId="{BE23CC11-CBA0-214F-83BA-7C22E09FE00E}" dt="2021-01-31T16:01:03.872" v="266"/>
        <pc:sldMkLst>
          <pc:docMk/>
          <pc:sldMk cId="2659356130" sldId="347"/>
        </pc:sldMkLst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2659356130" sldId="347"/>
            <ac:spMk id="56322" creationId="{00000000-0000-0000-0000-000000000000}"/>
          </ac:spMkLst>
        </pc:spChg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2659356130" sldId="347"/>
            <ac:spMk id="56323" creationId="{00000000-0000-0000-0000-000000000000}"/>
          </ac:spMkLst>
        </pc:spChg>
      </pc:sldChg>
      <pc:sldChg chg="modSp">
        <pc:chgData name="Marwan Rasamny" userId="ab1fe431-15c1-45b9-a358-e7dc16a25c24" providerId="ADAL" clId="{BE23CC11-CBA0-214F-83BA-7C22E09FE00E}" dt="2021-01-31T16:01:03.872" v="266"/>
        <pc:sldMkLst>
          <pc:docMk/>
          <pc:sldMk cId="828471364" sldId="348"/>
        </pc:sldMkLst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828471364" sldId="348"/>
            <ac:spMk id="57346" creationId="{00000000-0000-0000-0000-000000000000}"/>
          </ac:spMkLst>
        </pc:spChg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828471364" sldId="348"/>
            <ac:spMk id="57347" creationId="{00000000-0000-0000-0000-000000000000}"/>
          </ac:spMkLst>
        </pc:spChg>
      </pc:sldChg>
      <pc:sldChg chg="modSp">
        <pc:chgData name="Marwan Rasamny" userId="ab1fe431-15c1-45b9-a358-e7dc16a25c24" providerId="ADAL" clId="{BE23CC11-CBA0-214F-83BA-7C22E09FE00E}" dt="2021-01-31T16:01:03.872" v="266"/>
        <pc:sldMkLst>
          <pc:docMk/>
          <pc:sldMk cId="1226534957" sldId="349"/>
        </pc:sldMkLst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1226534957" sldId="349"/>
            <ac:spMk id="58370" creationId="{00000000-0000-0000-0000-000000000000}"/>
          </ac:spMkLst>
        </pc:spChg>
      </pc:sldChg>
      <pc:sldChg chg="modSp">
        <pc:chgData name="Marwan Rasamny" userId="ab1fe431-15c1-45b9-a358-e7dc16a25c24" providerId="ADAL" clId="{BE23CC11-CBA0-214F-83BA-7C22E09FE00E}" dt="2021-01-31T16:01:03.872" v="266"/>
        <pc:sldMkLst>
          <pc:docMk/>
          <pc:sldMk cId="2485036019" sldId="350"/>
        </pc:sldMkLst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2485036019" sldId="350"/>
            <ac:spMk id="59394" creationId="{00000000-0000-0000-0000-000000000000}"/>
          </ac:spMkLst>
        </pc:spChg>
      </pc:sldChg>
      <pc:sldChg chg="modSp">
        <pc:chgData name="Marwan Rasamny" userId="ab1fe431-15c1-45b9-a358-e7dc16a25c24" providerId="ADAL" clId="{BE23CC11-CBA0-214F-83BA-7C22E09FE00E}" dt="2021-01-31T16:01:03.872" v="266"/>
        <pc:sldMkLst>
          <pc:docMk/>
          <pc:sldMk cId="2756680506" sldId="351"/>
        </pc:sldMkLst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2756680506" sldId="351"/>
            <ac:spMk id="60418" creationId="{00000000-0000-0000-0000-000000000000}"/>
          </ac:spMkLst>
        </pc:spChg>
      </pc:sldChg>
      <pc:sldChg chg="modSp">
        <pc:chgData name="Marwan Rasamny" userId="ab1fe431-15c1-45b9-a358-e7dc16a25c24" providerId="ADAL" clId="{BE23CC11-CBA0-214F-83BA-7C22E09FE00E}" dt="2021-01-31T16:01:03.872" v="266"/>
        <pc:sldMkLst>
          <pc:docMk/>
          <pc:sldMk cId="4102417436" sldId="352"/>
        </pc:sldMkLst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4102417436" sldId="352"/>
            <ac:spMk id="69634" creationId="{00000000-0000-0000-0000-000000000000}"/>
          </ac:spMkLst>
        </pc:spChg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4102417436" sldId="352"/>
            <ac:spMk id="69635" creationId="{00000000-0000-0000-0000-000000000000}"/>
          </ac:spMkLst>
        </pc:spChg>
      </pc:sldChg>
      <pc:sldChg chg="modSp">
        <pc:chgData name="Marwan Rasamny" userId="ab1fe431-15c1-45b9-a358-e7dc16a25c24" providerId="ADAL" clId="{BE23CC11-CBA0-214F-83BA-7C22E09FE00E}" dt="2021-01-31T16:01:03.872" v="266"/>
        <pc:sldMkLst>
          <pc:docMk/>
          <pc:sldMk cId="736764930" sldId="353"/>
        </pc:sldMkLst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736764930" sldId="353"/>
            <ac:spMk id="70658" creationId="{00000000-0000-0000-0000-000000000000}"/>
          </ac:spMkLst>
        </pc:spChg>
      </pc:sldChg>
      <pc:sldChg chg="modSp">
        <pc:chgData name="Marwan Rasamny" userId="ab1fe431-15c1-45b9-a358-e7dc16a25c24" providerId="ADAL" clId="{BE23CC11-CBA0-214F-83BA-7C22E09FE00E}" dt="2021-01-31T16:01:03.872" v="266"/>
        <pc:sldMkLst>
          <pc:docMk/>
          <pc:sldMk cId="2812655223" sldId="354"/>
        </pc:sldMkLst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2812655223" sldId="354"/>
            <ac:spMk id="71682" creationId="{00000000-0000-0000-0000-000000000000}"/>
          </ac:spMkLst>
        </pc:spChg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2812655223" sldId="354"/>
            <ac:spMk id="71683" creationId="{00000000-0000-0000-0000-000000000000}"/>
          </ac:spMkLst>
        </pc:spChg>
      </pc:sldChg>
      <pc:sldChg chg="modSp">
        <pc:chgData name="Marwan Rasamny" userId="ab1fe431-15c1-45b9-a358-e7dc16a25c24" providerId="ADAL" clId="{BE23CC11-CBA0-214F-83BA-7C22E09FE00E}" dt="2021-01-31T16:01:03.872" v="266"/>
        <pc:sldMkLst>
          <pc:docMk/>
          <pc:sldMk cId="1163304375" sldId="355"/>
        </pc:sldMkLst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1163304375" sldId="355"/>
            <ac:spMk id="72706" creationId="{00000000-0000-0000-0000-000000000000}"/>
          </ac:spMkLst>
        </pc:spChg>
      </pc:sldChg>
      <pc:sldChg chg="modSp">
        <pc:chgData name="Marwan Rasamny" userId="ab1fe431-15c1-45b9-a358-e7dc16a25c24" providerId="ADAL" clId="{BE23CC11-CBA0-214F-83BA-7C22E09FE00E}" dt="2021-01-31T16:01:03.872" v="266"/>
        <pc:sldMkLst>
          <pc:docMk/>
          <pc:sldMk cId="3818147870" sldId="356"/>
        </pc:sldMkLst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3818147870" sldId="356"/>
            <ac:spMk id="2" creationId="{00000000-0000-0000-0000-000000000000}"/>
          </ac:spMkLst>
        </pc:spChg>
        <pc:spChg chg="mod">
          <ac:chgData name="Marwan Rasamny" userId="ab1fe431-15c1-45b9-a358-e7dc16a25c24" providerId="ADAL" clId="{BE23CC11-CBA0-214F-83BA-7C22E09FE00E}" dt="2021-01-31T15:18:12.470" v="82" actId="313"/>
          <ac:spMkLst>
            <pc:docMk/>
            <pc:sldMk cId="3818147870" sldId="356"/>
            <ac:spMk id="3" creationId="{00000000-0000-0000-0000-000000000000}"/>
          </ac:spMkLst>
        </pc:spChg>
      </pc:sldChg>
      <pc:sldChg chg="modSp">
        <pc:chgData name="Marwan Rasamny" userId="ab1fe431-15c1-45b9-a358-e7dc16a25c24" providerId="ADAL" clId="{BE23CC11-CBA0-214F-83BA-7C22E09FE00E}" dt="2021-01-31T16:01:03.872" v="266"/>
        <pc:sldMkLst>
          <pc:docMk/>
          <pc:sldMk cId="2265064879" sldId="357"/>
        </pc:sldMkLst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2265064879" sldId="357"/>
            <ac:spMk id="73730" creationId="{00000000-0000-0000-0000-000000000000}"/>
          </ac:spMkLst>
        </pc:spChg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2265064879" sldId="357"/>
            <ac:spMk id="73731" creationId="{00000000-0000-0000-0000-000000000000}"/>
          </ac:spMkLst>
        </pc:spChg>
      </pc:sldChg>
      <pc:sldChg chg="modSp">
        <pc:chgData name="Marwan Rasamny" userId="ab1fe431-15c1-45b9-a358-e7dc16a25c24" providerId="ADAL" clId="{BE23CC11-CBA0-214F-83BA-7C22E09FE00E}" dt="2021-01-31T16:01:03.872" v="266"/>
        <pc:sldMkLst>
          <pc:docMk/>
          <pc:sldMk cId="2208155781" sldId="358"/>
        </pc:sldMkLst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2208155781" sldId="358"/>
            <ac:spMk id="74754" creationId="{00000000-0000-0000-0000-000000000000}"/>
          </ac:spMkLst>
        </pc:spChg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2208155781" sldId="358"/>
            <ac:spMk id="74755" creationId="{00000000-0000-0000-0000-000000000000}"/>
          </ac:spMkLst>
        </pc:spChg>
      </pc:sldChg>
      <pc:sldChg chg="modSp">
        <pc:chgData name="Marwan Rasamny" userId="ab1fe431-15c1-45b9-a358-e7dc16a25c24" providerId="ADAL" clId="{BE23CC11-CBA0-214F-83BA-7C22E09FE00E}" dt="2021-01-31T16:01:03.872" v="266"/>
        <pc:sldMkLst>
          <pc:docMk/>
          <pc:sldMk cId="28873936" sldId="359"/>
        </pc:sldMkLst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28873936" sldId="359"/>
            <ac:spMk id="75778" creationId="{00000000-0000-0000-0000-000000000000}"/>
          </ac:spMkLst>
        </pc:spChg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28873936" sldId="359"/>
            <ac:spMk id="75779" creationId="{00000000-0000-0000-0000-000000000000}"/>
          </ac:spMkLst>
        </pc:spChg>
      </pc:sldChg>
      <pc:sldChg chg="modSp">
        <pc:chgData name="Marwan Rasamny" userId="ab1fe431-15c1-45b9-a358-e7dc16a25c24" providerId="ADAL" clId="{BE23CC11-CBA0-214F-83BA-7C22E09FE00E}" dt="2021-01-31T16:01:03.872" v="266"/>
        <pc:sldMkLst>
          <pc:docMk/>
          <pc:sldMk cId="884121096" sldId="360"/>
        </pc:sldMkLst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884121096" sldId="360"/>
            <ac:spMk id="76802" creationId="{00000000-0000-0000-0000-000000000000}"/>
          </ac:spMkLst>
        </pc:spChg>
      </pc:sldChg>
      <pc:sldChg chg="modSp mod">
        <pc:chgData name="Marwan Rasamny" userId="ab1fe431-15c1-45b9-a358-e7dc16a25c24" providerId="ADAL" clId="{BE23CC11-CBA0-214F-83BA-7C22E09FE00E}" dt="2021-01-31T16:01:03.872" v="266"/>
        <pc:sldMkLst>
          <pc:docMk/>
          <pc:sldMk cId="684922444" sldId="361"/>
        </pc:sldMkLst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684922444" sldId="361"/>
            <ac:spMk id="77826" creationId="{00000000-0000-0000-0000-000000000000}"/>
          </ac:spMkLst>
        </pc:spChg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684922444" sldId="361"/>
            <ac:spMk id="77827" creationId="{00000000-0000-0000-0000-000000000000}"/>
          </ac:spMkLst>
        </pc:spChg>
      </pc:sldChg>
      <pc:sldChg chg="modSp mod">
        <pc:chgData name="Marwan Rasamny" userId="ab1fe431-15c1-45b9-a358-e7dc16a25c24" providerId="ADAL" clId="{BE23CC11-CBA0-214F-83BA-7C22E09FE00E}" dt="2021-01-31T16:01:03.872" v="266"/>
        <pc:sldMkLst>
          <pc:docMk/>
          <pc:sldMk cId="1588931549" sldId="362"/>
        </pc:sldMkLst>
        <pc:spChg chg="mod">
          <ac:chgData name="Marwan Rasamny" userId="ab1fe431-15c1-45b9-a358-e7dc16a25c24" providerId="ADAL" clId="{BE23CC11-CBA0-214F-83BA-7C22E09FE00E}" dt="2021-01-31T15:54:12.822" v="116" actId="1035"/>
          <ac:spMkLst>
            <pc:docMk/>
            <pc:sldMk cId="1588931549" sldId="362"/>
            <ac:spMk id="2" creationId="{00000000-0000-0000-0000-000000000000}"/>
          </ac:spMkLst>
        </pc:spChg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1588931549" sldId="362"/>
            <ac:spMk id="78850" creationId="{00000000-0000-0000-0000-000000000000}"/>
          </ac:spMkLst>
        </pc:spChg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1588931549" sldId="362"/>
            <ac:spMk id="78851" creationId="{00000000-0000-0000-0000-000000000000}"/>
          </ac:spMkLst>
        </pc:spChg>
      </pc:sldChg>
      <pc:sldChg chg="modSp">
        <pc:chgData name="Marwan Rasamny" userId="ab1fe431-15c1-45b9-a358-e7dc16a25c24" providerId="ADAL" clId="{BE23CC11-CBA0-214F-83BA-7C22E09FE00E}" dt="2021-01-31T16:01:03.872" v="266"/>
        <pc:sldMkLst>
          <pc:docMk/>
          <pc:sldMk cId="1020284010" sldId="363"/>
        </pc:sldMkLst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1020284010" sldId="363"/>
            <ac:spMk id="79874" creationId="{00000000-0000-0000-0000-000000000000}"/>
          </ac:spMkLst>
        </pc:spChg>
      </pc:sldChg>
      <pc:sldChg chg="modSp mod">
        <pc:chgData name="Marwan Rasamny" userId="ab1fe431-15c1-45b9-a358-e7dc16a25c24" providerId="ADAL" clId="{BE23CC11-CBA0-214F-83BA-7C22E09FE00E}" dt="2021-01-31T16:01:03.872" v="266"/>
        <pc:sldMkLst>
          <pc:docMk/>
          <pc:sldMk cId="3688829920" sldId="364"/>
        </pc:sldMkLst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3688829920" sldId="364"/>
            <ac:spMk id="80898" creationId="{00000000-0000-0000-0000-000000000000}"/>
          </ac:spMkLst>
        </pc:spChg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3688829920" sldId="364"/>
            <ac:spMk id="80899" creationId="{00000000-0000-0000-0000-000000000000}"/>
          </ac:spMkLst>
        </pc:spChg>
      </pc:sldChg>
      <pc:sldChg chg="modSp mod">
        <pc:chgData name="Marwan Rasamny" userId="ab1fe431-15c1-45b9-a358-e7dc16a25c24" providerId="ADAL" clId="{BE23CC11-CBA0-214F-83BA-7C22E09FE00E}" dt="2021-01-31T16:01:03.872" v="266"/>
        <pc:sldMkLst>
          <pc:docMk/>
          <pc:sldMk cId="4090446107" sldId="365"/>
        </pc:sldMkLst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4090446107" sldId="365"/>
            <ac:spMk id="81922" creationId="{00000000-0000-0000-0000-000000000000}"/>
          </ac:spMkLst>
        </pc:spChg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4090446107" sldId="365"/>
            <ac:spMk id="81923" creationId="{00000000-0000-0000-0000-000000000000}"/>
          </ac:spMkLst>
        </pc:spChg>
      </pc:sldChg>
      <pc:sldChg chg="modSp">
        <pc:chgData name="Marwan Rasamny" userId="ab1fe431-15c1-45b9-a358-e7dc16a25c24" providerId="ADAL" clId="{BE23CC11-CBA0-214F-83BA-7C22E09FE00E}" dt="2021-01-31T16:01:03.872" v="266"/>
        <pc:sldMkLst>
          <pc:docMk/>
          <pc:sldMk cId="3020187015" sldId="366"/>
        </pc:sldMkLst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3020187015" sldId="366"/>
            <ac:spMk id="82946" creationId="{00000000-0000-0000-0000-000000000000}"/>
          </ac:spMkLst>
        </pc:spChg>
      </pc:sldChg>
      <pc:sldChg chg="modSp">
        <pc:chgData name="Marwan Rasamny" userId="ab1fe431-15c1-45b9-a358-e7dc16a25c24" providerId="ADAL" clId="{BE23CC11-CBA0-214F-83BA-7C22E09FE00E}" dt="2021-01-31T16:01:03.872" v="266"/>
        <pc:sldMkLst>
          <pc:docMk/>
          <pc:sldMk cId="3588638576" sldId="367"/>
        </pc:sldMkLst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3588638576" sldId="367"/>
            <ac:spMk id="83970" creationId="{00000000-0000-0000-0000-000000000000}"/>
          </ac:spMkLst>
        </pc:spChg>
      </pc:sldChg>
      <pc:sldChg chg="addSp delSp modSp mod">
        <pc:chgData name="Marwan Rasamny" userId="ab1fe431-15c1-45b9-a358-e7dc16a25c24" providerId="ADAL" clId="{BE23CC11-CBA0-214F-83BA-7C22E09FE00E}" dt="2021-01-31T16:01:03.872" v="266"/>
        <pc:sldMkLst>
          <pc:docMk/>
          <pc:sldMk cId="1850615886" sldId="368"/>
        </pc:sldMkLst>
        <pc:spChg chg="mod">
          <ac:chgData name="Marwan Rasamny" userId="ab1fe431-15c1-45b9-a358-e7dc16a25c24" providerId="ADAL" clId="{BE23CC11-CBA0-214F-83BA-7C22E09FE00E}" dt="2021-01-31T15:57:15.863" v="174" actId="1035"/>
          <ac:spMkLst>
            <pc:docMk/>
            <pc:sldMk cId="1850615886" sldId="368"/>
            <ac:spMk id="2" creationId="{8EF0DB19-1C57-314D-95C0-11760FBE4CCA}"/>
          </ac:spMkLst>
        </pc:spChg>
        <pc:spChg chg="add del mod">
          <ac:chgData name="Marwan Rasamny" userId="ab1fe431-15c1-45b9-a358-e7dc16a25c24" providerId="ADAL" clId="{BE23CC11-CBA0-214F-83BA-7C22E09FE00E}" dt="2021-01-31T15:57:19.662" v="176"/>
          <ac:spMkLst>
            <pc:docMk/>
            <pc:sldMk cId="1850615886" sldId="368"/>
            <ac:spMk id="3" creationId="{F5071866-787A-BC49-8B4E-4F0CB94CC330}"/>
          </ac:spMkLst>
        </pc:spChg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1850615886" sldId="368"/>
            <ac:spMk id="84994" creationId="{00000000-0000-0000-0000-000000000000}"/>
          </ac:spMkLst>
        </pc:spChg>
        <pc:spChg chg="mod">
          <ac:chgData name="Marwan Rasamny" userId="ab1fe431-15c1-45b9-a358-e7dc16a25c24" providerId="ADAL" clId="{BE23CC11-CBA0-214F-83BA-7C22E09FE00E}" dt="2021-01-31T15:57:15.863" v="174" actId="1035"/>
          <ac:spMkLst>
            <pc:docMk/>
            <pc:sldMk cId="1850615886" sldId="368"/>
            <ac:spMk id="84996" creationId="{00000000-0000-0000-0000-000000000000}"/>
          </ac:spMkLst>
        </pc:spChg>
        <pc:spChg chg="mod">
          <ac:chgData name="Marwan Rasamny" userId="ab1fe431-15c1-45b9-a358-e7dc16a25c24" providerId="ADAL" clId="{BE23CC11-CBA0-214F-83BA-7C22E09FE00E}" dt="2021-01-31T15:57:15.863" v="174" actId="1035"/>
          <ac:spMkLst>
            <pc:docMk/>
            <pc:sldMk cId="1850615886" sldId="368"/>
            <ac:spMk id="84997" creationId="{00000000-0000-0000-0000-000000000000}"/>
          </ac:spMkLst>
        </pc:spChg>
      </pc:sldChg>
      <pc:sldChg chg="modSp mod">
        <pc:chgData name="Marwan Rasamny" userId="ab1fe431-15c1-45b9-a358-e7dc16a25c24" providerId="ADAL" clId="{BE23CC11-CBA0-214F-83BA-7C22E09FE00E}" dt="2021-01-31T16:01:03.872" v="266"/>
        <pc:sldMkLst>
          <pc:docMk/>
          <pc:sldMk cId="2835240852" sldId="369"/>
        </pc:sldMkLst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2835240852" sldId="369"/>
            <ac:spMk id="86018" creationId="{00000000-0000-0000-0000-000000000000}"/>
          </ac:spMkLst>
        </pc:spChg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2835240852" sldId="369"/>
            <ac:spMk id="86019" creationId="{00000000-0000-0000-0000-000000000000}"/>
          </ac:spMkLst>
        </pc:spChg>
      </pc:sldChg>
      <pc:sldChg chg="modSp mod">
        <pc:chgData name="Marwan Rasamny" userId="ab1fe431-15c1-45b9-a358-e7dc16a25c24" providerId="ADAL" clId="{BE23CC11-CBA0-214F-83BA-7C22E09FE00E}" dt="2021-01-31T16:01:03.872" v="266"/>
        <pc:sldMkLst>
          <pc:docMk/>
          <pc:sldMk cId="2396411897" sldId="370"/>
        </pc:sldMkLst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2396411897" sldId="370"/>
            <ac:spMk id="87042" creationId="{00000000-0000-0000-0000-000000000000}"/>
          </ac:spMkLst>
        </pc:spChg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2396411897" sldId="370"/>
            <ac:spMk id="87043" creationId="{00000000-0000-0000-0000-000000000000}"/>
          </ac:spMkLst>
        </pc:spChg>
      </pc:sldChg>
      <pc:sldChg chg="modSp">
        <pc:chgData name="Marwan Rasamny" userId="ab1fe431-15c1-45b9-a358-e7dc16a25c24" providerId="ADAL" clId="{BE23CC11-CBA0-214F-83BA-7C22E09FE00E}" dt="2021-01-31T16:01:03.872" v="266"/>
        <pc:sldMkLst>
          <pc:docMk/>
          <pc:sldMk cId="3734706732" sldId="371"/>
        </pc:sldMkLst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3734706732" sldId="371"/>
            <ac:spMk id="88066" creationId="{00000000-0000-0000-0000-000000000000}"/>
          </ac:spMkLst>
        </pc:spChg>
      </pc:sldChg>
      <pc:sldChg chg="modSp mod">
        <pc:chgData name="Marwan Rasamny" userId="ab1fe431-15c1-45b9-a358-e7dc16a25c24" providerId="ADAL" clId="{BE23CC11-CBA0-214F-83BA-7C22E09FE00E}" dt="2021-01-31T16:01:03.872" v="266"/>
        <pc:sldMkLst>
          <pc:docMk/>
          <pc:sldMk cId="360256252" sldId="372"/>
        </pc:sldMkLst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360256252" sldId="372"/>
            <ac:spMk id="89090" creationId="{00000000-0000-0000-0000-000000000000}"/>
          </ac:spMkLst>
        </pc:spChg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360256252" sldId="372"/>
            <ac:spMk id="89091" creationId="{00000000-0000-0000-0000-000000000000}"/>
          </ac:spMkLst>
        </pc:spChg>
      </pc:sldChg>
      <pc:sldChg chg="modSp">
        <pc:chgData name="Marwan Rasamny" userId="ab1fe431-15c1-45b9-a358-e7dc16a25c24" providerId="ADAL" clId="{BE23CC11-CBA0-214F-83BA-7C22E09FE00E}" dt="2021-01-31T16:01:03.872" v="266"/>
        <pc:sldMkLst>
          <pc:docMk/>
          <pc:sldMk cId="3647321717" sldId="374"/>
        </pc:sldMkLst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3647321717" sldId="374"/>
            <ac:spMk id="91138" creationId="{00000000-0000-0000-0000-000000000000}"/>
          </ac:spMkLst>
        </pc:spChg>
      </pc:sldChg>
      <pc:sldChg chg="modSp">
        <pc:chgData name="Marwan Rasamny" userId="ab1fe431-15c1-45b9-a358-e7dc16a25c24" providerId="ADAL" clId="{BE23CC11-CBA0-214F-83BA-7C22E09FE00E}" dt="2021-01-31T16:01:03.872" v="266"/>
        <pc:sldMkLst>
          <pc:docMk/>
          <pc:sldMk cId="1756656959" sldId="376"/>
        </pc:sldMkLst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1756656959" sldId="376"/>
            <ac:spMk id="4098" creationId="{00000000-0000-0000-0000-000000000000}"/>
          </ac:spMkLst>
        </pc:spChg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1756656959" sldId="376"/>
            <ac:spMk id="4099" creationId="{00000000-0000-0000-0000-000000000000}"/>
          </ac:spMkLst>
        </pc:spChg>
      </pc:sldChg>
      <pc:sldChg chg="modSp">
        <pc:chgData name="Marwan Rasamny" userId="ab1fe431-15c1-45b9-a358-e7dc16a25c24" providerId="ADAL" clId="{BE23CC11-CBA0-214F-83BA-7C22E09FE00E}" dt="2021-01-31T16:01:03.872" v="266"/>
        <pc:sldMkLst>
          <pc:docMk/>
          <pc:sldMk cId="420332088" sldId="377"/>
        </pc:sldMkLst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420332088" sldId="377"/>
            <ac:spMk id="2" creationId="{00000000-0000-0000-0000-000000000000}"/>
          </ac:spMkLst>
        </pc:spChg>
      </pc:sldChg>
      <pc:sldChg chg="modSp">
        <pc:chgData name="Marwan Rasamny" userId="ab1fe431-15c1-45b9-a358-e7dc16a25c24" providerId="ADAL" clId="{BE23CC11-CBA0-214F-83BA-7C22E09FE00E}" dt="2021-01-31T16:01:03.872" v="266"/>
        <pc:sldMkLst>
          <pc:docMk/>
          <pc:sldMk cId="819784304" sldId="378"/>
        </pc:sldMkLst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819784304" sldId="378"/>
            <ac:spMk id="2" creationId="{00000000-0000-0000-0000-000000000000}"/>
          </ac:spMkLst>
        </pc:spChg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819784304" sldId="378"/>
            <ac:spMk id="3" creationId="{00000000-0000-0000-0000-000000000000}"/>
          </ac:spMkLst>
        </pc:spChg>
      </pc:sldChg>
      <pc:sldChg chg="modSp">
        <pc:chgData name="Marwan Rasamny" userId="ab1fe431-15c1-45b9-a358-e7dc16a25c24" providerId="ADAL" clId="{BE23CC11-CBA0-214F-83BA-7C22E09FE00E}" dt="2021-01-31T16:01:03.872" v="266"/>
        <pc:sldMkLst>
          <pc:docMk/>
          <pc:sldMk cId="1078287720" sldId="379"/>
        </pc:sldMkLst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1078287720" sldId="379"/>
            <ac:spMk id="2" creationId="{CD679151-6F2D-9A42-AA7A-DCF27A0110D4}"/>
          </ac:spMkLst>
        </pc:spChg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1078287720" sldId="379"/>
            <ac:spMk id="3" creationId="{4D56B464-123A-F14D-8389-5BFF554A0E73}"/>
          </ac:spMkLst>
        </pc:spChg>
      </pc:sldChg>
      <pc:sldChg chg="modSp mod">
        <pc:chgData name="Marwan Rasamny" userId="ab1fe431-15c1-45b9-a358-e7dc16a25c24" providerId="ADAL" clId="{BE23CC11-CBA0-214F-83BA-7C22E09FE00E}" dt="2021-01-31T22:20:36.165" v="569" actId="313"/>
        <pc:sldMkLst>
          <pc:docMk/>
          <pc:sldMk cId="1211915837" sldId="380"/>
        </pc:sldMkLst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1211915837" sldId="380"/>
            <ac:spMk id="2" creationId="{00000000-0000-0000-0000-000000000000}"/>
          </ac:spMkLst>
        </pc:spChg>
        <pc:spChg chg="mod">
          <ac:chgData name="Marwan Rasamny" userId="ab1fe431-15c1-45b9-a358-e7dc16a25c24" providerId="ADAL" clId="{BE23CC11-CBA0-214F-83BA-7C22E09FE00E}" dt="2021-01-31T22:20:36.165" v="569" actId="313"/>
          <ac:spMkLst>
            <pc:docMk/>
            <pc:sldMk cId="1211915837" sldId="380"/>
            <ac:spMk id="3" creationId="{00000000-0000-0000-0000-000000000000}"/>
          </ac:spMkLst>
        </pc:spChg>
      </pc:sldChg>
      <pc:sldChg chg="modSp new mod">
        <pc:chgData name="Marwan Rasamny" userId="ab1fe431-15c1-45b9-a358-e7dc16a25c24" providerId="ADAL" clId="{BE23CC11-CBA0-214F-83BA-7C22E09FE00E}" dt="2021-01-31T22:23:53.099" v="571" actId="20577"/>
        <pc:sldMkLst>
          <pc:docMk/>
          <pc:sldMk cId="1690575191" sldId="381"/>
        </pc:sldMkLst>
        <pc:spChg chg="mod">
          <ac:chgData name="Marwan Rasamny" userId="ab1fe431-15c1-45b9-a358-e7dc16a25c24" providerId="ADAL" clId="{BE23CC11-CBA0-214F-83BA-7C22E09FE00E}" dt="2021-01-31T16:01:03.872" v="266"/>
          <ac:spMkLst>
            <pc:docMk/>
            <pc:sldMk cId="1690575191" sldId="381"/>
            <ac:spMk id="2" creationId="{21B5F3AB-03FD-BE44-BE4B-F80B7B422BB7}"/>
          </ac:spMkLst>
        </pc:spChg>
        <pc:spChg chg="mod">
          <ac:chgData name="Marwan Rasamny" userId="ab1fe431-15c1-45b9-a358-e7dc16a25c24" providerId="ADAL" clId="{BE23CC11-CBA0-214F-83BA-7C22E09FE00E}" dt="2021-01-31T22:23:53.099" v="571" actId="20577"/>
          <ac:spMkLst>
            <pc:docMk/>
            <pc:sldMk cId="1690575191" sldId="381"/>
            <ac:spMk id="3" creationId="{29542256-DCDB-384B-84ED-E72DEE854384}"/>
          </ac:spMkLst>
        </pc:spChg>
      </pc:sldChg>
      <pc:sldChg chg="modSp new del mod">
        <pc:chgData name="Marwan Rasamny" userId="ab1fe431-15c1-45b9-a358-e7dc16a25c24" providerId="ADAL" clId="{BE23CC11-CBA0-214F-83BA-7C22E09FE00E}" dt="2021-01-31T22:36:04.707" v="581" actId="2696"/>
        <pc:sldMkLst>
          <pc:docMk/>
          <pc:sldMk cId="1321615275" sldId="382"/>
        </pc:sldMkLst>
        <pc:spChg chg="mod">
          <ac:chgData name="Marwan Rasamny" userId="ab1fe431-15c1-45b9-a358-e7dc16a25c24" providerId="ADAL" clId="{BE23CC11-CBA0-214F-83BA-7C22E09FE00E}" dt="2021-01-31T22:25:02.623" v="580" actId="20577"/>
          <ac:spMkLst>
            <pc:docMk/>
            <pc:sldMk cId="1321615275" sldId="382"/>
            <ac:spMk id="2" creationId="{D52B323C-1E49-1445-A6FA-4970C3F66AAA}"/>
          </ac:spMkLst>
        </pc:spChg>
      </pc:sldChg>
      <pc:sldChg chg="modSp new del mod">
        <pc:chgData name="Marwan Rasamny" userId="ab1fe431-15c1-45b9-a358-e7dc16a25c24" providerId="ADAL" clId="{BE23CC11-CBA0-214F-83BA-7C22E09FE00E}" dt="2021-01-31T16:01:38.335" v="272" actId="2696"/>
        <pc:sldMkLst>
          <pc:docMk/>
          <pc:sldMk cId="2237462294" sldId="382"/>
        </pc:sldMkLst>
        <pc:spChg chg="mod">
          <ac:chgData name="Marwan Rasamny" userId="ab1fe431-15c1-45b9-a358-e7dc16a25c24" providerId="ADAL" clId="{BE23CC11-CBA0-214F-83BA-7C22E09FE00E}" dt="2021-01-31T16:01:29.536" v="271" actId="15"/>
          <ac:spMkLst>
            <pc:docMk/>
            <pc:sldMk cId="2237462294" sldId="382"/>
            <ac:spMk id="3" creationId="{4E0692A0-35F1-D746-BE8B-7B42ABC6DD62}"/>
          </ac:spMkLst>
        </pc:spChg>
      </pc:sldChg>
      <pc:sldMasterChg chg="addSp delSp modSp mod addSldLayout delSldLayout modSldLayout">
        <pc:chgData name="Marwan Rasamny" userId="ab1fe431-15c1-45b9-a358-e7dc16a25c24" providerId="ADAL" clId="{BE23CC11-CBA0-214F-83BA-7C22E09FE00E}" dt="2021-01-31T16:04:35.673" v="277" actId="12"/>
        <pc:sldMasterMkLst>
          <pc:docMk/>
          <pc:sldMasterMk cId="0" sldId="2147483660"/>
        </pc:sldMasterMkLst>
        <pc:spChg chg="add mod">
          <ac:chgData name="Marwan Rasamny" userId="ab1fe431-15c1-45b9-a358-e7dc16a25c24" providerId="ADAL" clId="{BE23CC11-CBA0-214F-83BA-7C22E09FE00E}" dt="2021-01-22T01:55:16.051" v="73" actId="113"/>
          <ac:spMkLst>
            <pc:docMk/>
            <pc:sldMasterMk cId="0" sldId="2147483660"/>
            <ac:spMk id="2" creationId="{1D648C8A-1023-AB4B-ADF6-B0FB2DD090F6}"/>
          </ac:spMkLst>
        </pc:spChg>
        <pc:spChg chg="add del mod">
          <ac:chgData name="Marwan Rasamny" userId="ab1fe431-15c1-45b9-a358-e7dc16a25c24" providerId="ADAL" clId="{BE23CC11-CBA0-214F-83BA-7C22E09FE00E}" dt="2021-01-22T01:45:52.751" v="59" actId="21"/>
          <ac:spMkLst>
            <pc:docMk/>
            <pc:sldMasterMk cId="0" sldId="2147483660"/>
            <ac:spMk id="6" creationId="{083DD510-4872-7141-9765-014ACB6DB734}"/>
          </ac:spMkLst>
        </pc:spChg>
        <pc:spChg chg="mod">
          <ac:chgData name="Marwan Rasamny" userId="ab1fe431-15c1-45b9-a358-e7dc16a25c24" providerId="ADAL" clId="{BE23CC11-CBA0-214F-83BA-7C22E09FE00E}" dt="2021-01-22T01:49:59.889" v="65" actId="1076"/>
          <ac:spMkLst>
            <pc:docMk/>
            <pc:sldMasterMk cId="0" sldId="2147483660"/>
            <ac:spMk id="1032" creationId="{00000000-0000-0000-0000-000000000000}"/>
          </ac:spMkLst>
        </pc:spChg>
        <pc:picChg chg="add mod">
          <ac:chgData name="Marwan Rasamny" userId="ab1fe431-15c1-45b9-a358-e7dc16a25c24" providerId="ADAL" clId="{BE23CC11-CBA0-214F-83BA-7C22E09FE00E}" dt="2021-01-22T01:46:09.829" v="62" actId="1076"/>
          <ac:picMkLst>
            <pc:docMk/>
            <pc:sldMasterMk cId="0" sldId="2147483660"/>
            <ac:picMk id="7" creationId="{6BDB85FE-A984-0649-9F4B-1D805487958B}"/>
          </ac:picMkLst>
        </pc:picChg>
        <pc:picChg chg="del">
          <ac:chgData name="Marwan Rasamny" userId="ab1fe431-15c1-45b9-a358-e7dc16a25c24" providerId="ADAL" clId="{BE23CC11-CBA0-214F-83BA-7C22E09FE00E}" dt="2021-01-22T01:45:50.191" v="57" actId="478"/>
          <ac:picMkLst>
            <pc:docMk/>
            <pc:sldMasterMk cId="0" sldId="2147483660"/>
            <ac:picMk id="4100" creationId="{00000000-0000-0000-0000-000000000000}"/>
          </ac:picMkLst>
        </pc:picChg>
        <pc:sldLayoutChg chg="modSp">
          <pc:chgData name="Marwan Rasamny" userId="ab1fe431-15c1-45b9-a358-e7dc16a25c24" providerId="ADAL" clId="{BE23CC11-CBA0-214F-83BA-7C22E09FE00E}" dt="2021-01-31T16:04:35.673" v="277" actId="12"/>
          <pc:sldLayoutMkLst>
            <pc:docMk/>
            <pc:sldMasterMk cId="0" sldId="2147483660"/>
            <pc:sldLayoutMk cId="0" sldId="2147483666"/>
          </pc:sldLayoutMkLst>
          <pc:spChg chg="mod">
            <ac:chgData name="Marwan Rasamny" userId="ab1fe431-15c1-45b9-a358-e7dc16a25c24" providerId="ADAL" clId="{BE23CC11-CBA0-214F-83BA-7C22E09FE00E}" dt="2021-01-31T16:04:35.673" v="277" actId="12"/>
            <ac:spMkLst>
              <pc:docMk/>
              <pc:sldMasterMk cId="0" sldId="2147483660"/>
              <pc:sldLayoutMk cId="0" sldId="2147483666"/>
              <ac:spMk id="3" creationId="{00000000-0000-0000-0000-000000000000}"/>
            </ac:spMkLst>
          </pc:spChg>
        </pc:sldLayoutChg>
        <pc:sldLayoutChg chg="addSp delSp modSp mod">
          <pc:chgData name="Marwan Rasamny" userId="ab1fe431-15c1-45b9-a358-e7dc16a25c24" providerId="ADAL" clId="{BE23CC11-CBA0-214F-83BA-7C22E09FE00E}" dt="2021-01-22T01:45:35.054" v="56" actId="1036"/>
          <pc:sldLayoutMkLst>
            <pc:docMk/>
            <pc:sldMasterMk cId="0" sldId="2147483660"/>
            <pc:sldLayoutMk cId="0" sldId="2147483668"/>
          </pc:sldLayoutMkLst>
          <pc:spChg chg="add del mod">
            <ac:chgData name="Marwan Rasamny" userId="ab1fe431-15c1-45b9-a358-e7dc16a25c24" providerId="ADAL" clId="{BE23CC11-CBA0-214F-83BA-7C22E09FE00E}" dt="2021-01-22T01:43:13.039" v="2"/>
            <ac:spMkLst>
              <pc:docMk/>
              <pc:sldMasterMk cId="0" sldId="2147483660"/>
              <pc:sldLayoutMk cId="0" sldId="2147483668"/>
              <ac:spMk id="2" creationId="{9A337944-A51F-B545-8E63-A08F7C828B7C}"/>
            </ac:spMkLst>
          </pc:spChg>
          <pc:spChg chg="mod">
            <ac:chgData name="Marwan Rasamny" userId="ab1fe431-15c1-45b9-a358-e7dc16a25c24" providerId="ADAL" clId="{BE23CC11-CBA0-214F-83BA-7C22E09FE00E}" dt="2021-01-22T01:45:35.054" v="56" actId="1036"/>
            <ac:spMkLst>
              <pc:docMk/>
              <pc:sldMasterMk cId="0" sldId="2147483660"/>
              <pc:sldLayoutMk cId="0" sldId="2147483668"/>
              <ac:spMk id="4" creationId="{00000000-0000-0000-0000-000000000000}"/>
            </ac:spMkLst>
          </pc:spChg>
          <pc:spChg chg="add del">
            <ac:chgData name="Marwan Rasamny" userId="ab1fe431-15c1-45b9-a358-e7dc16a25c24" providerId="ADAL" clId="{BE23CC11-CBA0-214F-83BA-7C22E09FE00E}" dt="2021-01-22T01:44:08.239" v="18" actId="478"/>
            <ac:spMkLst>
              <pc:docMk/>
              <pc:sldMasterMk cId="0" sldId="2147483660"/>
              <pc:sldLayoutMk cId="0" sldId="2147483668"/>
              <ac:spMk id="5" creationId="{00000000-0000-0000-0000-000000000000}"/>
            </ac:spMkLst>
          </pc:spChg>
          <pc:spChg chg="mod">
            <ac:chgData name="Marwan Rasamny" userId="ab1fe431-15c1-45b9-a358-e7dc16a25c24" providerId="ADAL" clId="{BE23CC11-CBA0-214F-83BA-7C22E09FE00E}" dt="2021-01-22T01:45:31.934" v="53" actId="1036"/>
            <ac:spMkLst>
              <pc:docMk/>
              <pc:sldMasterMk cId="0" sldId="2147483660"/>
              <pc:sldLayoutMk cId="0" sldId="2147483668"/>
              <ac:spMk id="6" creationId="{00000000-0000-0000-0000-000000000000}"/>
            </ac:spMkLst>
          </pc:spChg>
          <pc:spChg chg="add del mod">
            <ac:chgData name="Marwan Rasamny" userId="ab1fe431-15c1-45b9-a358-e7dc16a25c24" providerId="ADAL" clId="{BE23CC11-CBA0-214F-83BA-7C22E09FE00E}" dt="2021-01-22T01:43:42.940" v="5"/>
            <ac:spMkLst>
              <pc:docMk/>
              <pc:sldMasterMk cId="0" sldId="2147483660"/>
              <pc:sldLayoutMk cId="0" sldId="2147483668"/>
              <ac:spMk id="9" creationId="{1D52E95F-9BFC-8A48-AA65-C7FB5D57BC8F}"/>
            </ac:spMkLst>
          </pc:spChg>
          <pc:spChg chg="add mod">
            <ac:chgData name="Marwan Rasamny" userId="ab1fe431-15c1-45b9-a358-e7dc16a25c24" providerId="ADAL" clId="{BE23CC11-CBA0-214F-83BA-7C22E09FE00E}" dt="2021-01-22T01:44:13.966" v="19" actId="1076"/>
            <ac:spMkLst>
              <pc:docMk/>
              <pc:sldMasterMk cId="0" sldId="2147483660"/>
              <pc:sldLayoutMk cId="0" sldId="2147483668"/>
              <ac:spMk id="10" creationId="{F291C242-CCCA-F445-84AC-A7434CD8DB8B}"/>
            </ac:spMkLst>
          </pc:spChg>
          <pc:spChg chg="mod">
            <ac:chgData name="Marwan Rasamny" userId="ab1fe431-15c1-45b9-a358-e7dc16a25c24" providerId="ADAL" clId="{BE23CC11-CBA0-214F-83BA-7C22E09FE00E}" dt="2021-01-22T01:45:31.934" v="53" actId="1036"/>
            <ac:spMkLst>
              <pc:docMk/>
              <pc:sldMasterMk cId="0" sldId="2147483660"/>
              <pc:sldLayoutMk cId="0" sldId="2147483668"/>
              <ac:spMk id="9218" creationId="{00000000-0000-0000-0000-000000000000}"/>
            </ac:spMkLst>
          </pc:spChg>
          <pc:picChg chg="del">
            <ac:chgData name="Marwan Rasamny" userId="ab1fe431-15c1-45b9-a358-e7dc16a25c24" providerId="ADAL" clId="{BE23CC11-CBA0-214F-83BA-7C22E09FE00E}" dt="2021-01-22T01:43:09.689" v="0" actId="478"/>
            <ac:picMkLst>
              <pc:docMk/>
              <pc:sldMasterMk cId="0" sldId="2147483660"/>
              <pc:sldLayoutMk cId="0" sldId="2147483668"/>
              <ac:picMk id="3" creationId="{00000000-0000-0000-0000-000000000000}"/>
            </ac:picMkLst>
          </pc:picChg>
          <pc:picChg chg="add mod">
            <ac:chgData name="Marwan Rasamny" userId="ab1fe431-15c1-45b9-a358-e7dc16a25c24" providerId="ADAL" clId="{BE23CC11-CBA0-214F-83BA-7C22E09FE00E}" dt="2021-01-22T01:43:20.425" v="3"/>
            <ac:picMkLst>
              <pc:docMk/>
              <pc:sldMasterMk cId="0" sldId="2147483660"/>
              <pc:sldLayoutMk cId="0" sldId="2147483668"/>
              <ac:picMk id="8" creationId="{3211AC49-6F7F-5642-80E4-120B085E60EA}"/>
            </ac:picMkLst>
          </pc:picChg>
        </pc:sldLayoutChg>
        <pc:sldLayoutChg chg="new del mod">
          <pc:chgData name="Marwan Rasamny" userId="ab1fe431-15c1-45b9-a358-e7dc16a25c24" providerId="ADAL" clId="{BE23CC11-CBA0-214F-83BA-7C22E09FE00E}" dt="2021-01-22T01:52:34.470" v="67" actId="2696"/>
          <pc:sldLayoutMkLst>
            <pc:docMk/>
            <pc:sldMasterMk cId="0" sldId="2147483660"/>
            <pc:sldLayoutMk cId="267128898" sldId="214748366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D251E65-E1DB-4229-A5DA-2CD0DAFA3646}" type="datetimeFigureOut">
              <a:rPr lang="en-US"/>
              <a:pPr>
                <a:defRPr/>
              </a:pPr>
              <a:t>3/7/24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Elements of co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DC21C17-BFEA-46A8-A102-7EF29018C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8289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latin typeface="Arial" charset="0"/>
              </a:defRPr>
            </a:lvl1pPr>
          </a:lstStyle>
          <a:p>
            <a:pPr>
              <a:defRPr/>
            </a:pPr>
            <a:fld id="{E94A4CE2-BC13-4922-9D88-FF675C150F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6554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A119FB-D808-4397-93E7-7642687A9D5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6629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Elements of co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DE6EE5-72DA-4BD6-ABEC-65124D25E07C}" type="slidenum">
              <a:rPr lang="en-US"/>
              <a:pPr/>
              <a:t>2</a:t>
            </a:fld>
            <a:endParaRPr 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36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4A4CE2-BC13-4922-9D88-FF675C150FF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02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4A4CE2-BC13-4922-9D88-FF675C150FF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56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85800" y="2829580"/>
            <a:ext cx="7772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>
                <a:latin typeface="Times New Roman" pitchFamily="18" charset="0"/>
              </a:rPr>
              <a:t>CSCI-120 Elements of Computer Programming II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685800" y="5481935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i="0" dirty="0">
                <a:latin typeface="Times New Roman" pitchFamily="18" charset="0"/>
              </a:rPr>
              <a:t>Marwan Rasamny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566755"/>
            <a:ext cx="7772400" cy="17526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11AC49-6F7F-5642-80E4-120B085E60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76033"/>
            <a:ext cx="4800600" cy="1775932"/>
          </a:xfrm>
          <a:prstGeom prst="rect">
            <a:avLst/>
          </a:prstGeom>
        </p:spPr>
      </p:pic>
      <p:sp>
        <p:nvSpPr>
          <p:cNvPr id="10" name="Text Box 7">
            <a:extLst>
              <a:ext uri="{FF2B5EF4-FFF2-40B4-BE49-F238E27FC236}">
                <a16:creationId xmlns:a16="http://schemas.microsoft.com/office/drawing/2014/main" id="{F291C242-CCCA-F445-84AC-A7434CD8DB8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9600" y="1879155"/>
            <a:ext cx="7848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2400" b="1" i="1" dirty="0">
                <a:solidFill>
                  <a:srgbClr val="0066CC"/>
                </a:solidFill>
                <a:latin typeface="Times New Roman" pitchFamily="18" charset="0"/>
              </a:rPr>
              <a:t>Division</a:t>
            </a:r>
            <a:r>
              <a:rPr lang="en-US" sz="2400" b="1" i="1" dirty="0">
                <a:latin typeface="Times New Roman" pitchFamily="18" charset="0"/>
              </a:rPr>
              <a:t> </a:t>
            </a:r>
            <a:r>
              <a:rPr lang="en-US" sz="2400" b="1" i="1" dirty="0">
                <a:solidFill>
                  <a:srgbClr val="0066CC"/>
                </a:solidFill>
                <a:latin typeface="Times New Roman" pitchFamily="18" charset="0"/>
              </a:rPr>
              <a:t>of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400" b="1" i="1" dirty="0">
                <a:solidFill>
                  <a:srgbClr val="0066CC"/>
                </a:solidFill>
                <a:latin typeface="Times New Roman" pitchFamily="18" charset="0"/>
              </a:rPr>
              <a:t>Physics, Engineering, Mathematics,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  <a:p>
            <a:pPr algn="ctr">
              <a:defRPr/>
            </a:pP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</a:rPr>
              <a:t>and Computer Science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971550" indent="-514350">
              <a:buClr>
                <a:srgbClr val="0070C0"/>
              </a:buClr>
              <a:buSzPct val="80000"/>
              <a:buFont typeface="Wingdings" pitchFamily="2" charset="2"/>
              <a:buChar char="Ø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2667000" y="6143532"/>
            <a:ext cx="4038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</a:rPr>
              <a:t>Elements of Computer Programming II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DB85FE-A984-0649-9F4B-1D805487958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46304"/>
            <a:ext cx="1524000" cy="5637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648C8A-1023-AB4B-ADF6-B0FB2DD090F6}"/>
              </a:ext>
            </a:extLst>
          </p:cNvPr>
          <p:cNvSpPr txBox="1"/>
          <p:nvPr userDrawn="1"/>
        </p:nvSpPr>
        <p:spPr>
          <a:xfrm>
            <a:off x="7848600" y="613690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377BEF7-CD58-6C42-9EA7-7AE274318A34}" type="slidenum">
              <a:rPr lang="en-US" b="1" i="0" smtClean="0">
                <a:latin typeface="+mj-lt"/>
              </a:rPr>
              <a:t>‹#›</a:t>
            </a:fld>
            <a:endParaRPr lang="en-US" b="1" i="0" dirty="0"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6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5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6"/>
        </a:buBlip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Methods and Classes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Learning Objectives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At the end of this lecture, a student will be able to</a:t>
            </a:r>
          </a:p>
          <a:p>
            <a:pPr lvl="1" eaLnBrk="1" hangingPunct="1"/>
            <a:r>
              <a:rPr lang="en-US" dirty="0"/>
              <a:t>Create a simple class with static methods.</a:t>
            </a:r>
          </a:p>
          <a:p>
            <a:pPr lvl="1" eaLnBrk="1" hangingPunct="1"/>
            <a:r>
              <a:rPr lang="en-US" dirty="0"/>
              <a:t>Define static methods that do not return any values.</a:t>
            </a:r>
          </a:p>
          <a:p>
            <a:pPr lvl="1" eaLnBrk="1" hangingPunct="1"/>
            <a:r>
              <a:rPr lang="en-US" dirty="0"/>
              <a:t>Use the methods in the Math class.</a:t>
            </a:r>
          </a:p>
          <a:p>
            <a:pPr lvl="1" eaLnBrk="1" hangingPunct="1"/>
            <a:r>
              <a:rPr lang="en-US" dirty="0"/>
              <a:t>Define methods that call other methods.</a:t>
            </a:r>
          </a:p>
          <a:p>
            <a:pPr lvl="1" eaLnBrk="1" hangingPunct="1"/>
            <a:r>
              <a:rPr lang="en-US" dirty="0"/>
              <a:t>Define methods with parameters.</a:t>
            </a:r>
          </a:p>
          <a:p>
            <a:pPr lvl="1" eaLnBrk="1" hangingPunct="1"/>
            <a:r>
              <a:rPr lang="en-US" dirty="0"/>
              <a:t>Define methods that return values.</a:t>
            </a:r>
          </a:p>
          <a:p>
            <a:pPr lvl="1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65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CAFF2-F51F-554C-BF01-F79B4773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A59CC-8E61-C24D-BB76-D5E81CFA9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provides a class called </a:t>
            </a:r>
            <a:r>
              <a:rPr lang="en-US" b="1" dirty="0">
                <a:latin typeface="Courier" pitchFamily="2" charset="0"/>
              </a:rPr>
              <a:t>Math</a:t>
            </a:r>
            <a:r>
              <a:rPr lang="en-US" dirty="0"/>
              <a:t> that is part of the </a:t>
            </a:r>
            <a:r>
              <a:rPr lang="en-US" dirty="0" err="1"/>
              <a:t>java.lang</a:t>
            </a:r>
            <a:r>
              <a:rPr lang="en-US" dirty="0"/>
              <a:t> (standard) package.</a:t>
            </a:r>
          </a:p>
          <a:p>
            <a:pPr lvl="1"/>
            <a:r>
              <a:rPr lang="en-US" dirty="0"/>
              <a:t>To call any of its functions, called methods, you use the dot notation.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Let’s look at an example in </a:t>
            </a:r>
            <a:r>
              <a:rPr lang="en-US" dirty="0" err="1"/>
              <a:t>BlueJ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Start up the </a:t>
            </a:r>
            <a:r>
              <a:rPr lang="en-US" dirty="0" err="1"/>
              <a:t>BlueJ</a:t>
            </a:r>
            <a:r>
              <a:rPr lang="en-US" dirty="0"/>
              <a:t> project called Module3 that is under the Module3-LectureSupplements folder associated with this module.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E485FD-B32C-754C-B76C-AD8BCD6224F8}"/>
              </a:ext>
            </a:extLst>
          </p:cNvPr>
          <p:cNvSpPr/>
          <p:nvPr/>
        </p:nvSpPr>
        <p:spPr>
          <a:xfrm>
            <a:off x="2286000" y="3191470"/>
            <a:ext cx="457200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b="1" i="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b="1" i="0" dirty="0">
                <a:solidFill>
                  <a:srgbClr val="222222"/>
                </a:solidFill>
                <a:latin typeface="Courier New" panose="02070309020205020404" pitchFamily="49" charset="0"/>
              </a:rPr>
              <a:t> root = </a:t>
            </a:r>
            <a:r>
              <a:rPr lang="en-US" b="1" i="0" dirty="0" err="1">
                <a:solidFill>
                  <a:srgbClr val="222222"/>
                </a:solidFill>
                <a:latin typeface="Courier New" panose="02070309020205020404" pitchFamily="49" charset="0"/>
              </a:rPr>
              <a:t>Math.sqrt</a:t>
            </a:r>
            <a:r>
              <a:rPr lang="en-US" b="1" i="0" dirty="0">
                <a:solidFill>
                  <a:srgbClr val="222222"/>
                </a:solidFill>
                <a:latin typeface="Courier New" panose="02070309020205020404" pitchFamily="49" charset="0"/>
              </a:rPr>
              <a:t>(17.0); </a:t>
            </a:r>
            <a:r>
              <a:rPr lang="en-US" b="1" i="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b="1" i="0" dirty="0">
                <a:solidFill>
                  <a:srgbClr val="222222"/>
                </a:solidFill>
                <a:latin typeface="Courier New" panose="02070309020205020404" pitchFamily="49" charset="0"/>
              </a:rPr>
              <a:t> angle = 1.5; </a:t>
            </a:r>
            <a:r>
              <a:rPr lang="en-US" b="1" i="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b="1" i="0" dirty="0">
                <a:solidFill>
                  <a:srgbClr val="222222"/>
                </a:solidFill>
                <a:latin typeface="Courier New" panose="02070309020205020404" pitchFamily="49" charset="0"/>
              </a:rPr>
              <a:t> height = </a:t>
            </a:r>
            <a:r>
              <a:rPr lang="en-US" b="1" i="0" dirty="0" err="1">
                <a:solidFill>
                  <a:srgbClr val="222222"/>
                </a:solidFill>
                <a:latin typeface="Courier New" panose="02070309020205020404" pitchFamily="49" charset="0"/>
              </a:rPr>
              <a:t>Math.sin</a:t>
            </a:r>
            <a:r>
              <a:rPr lang="en-US" b="1" i="0" dirty="0">
                <a:solidFill>
                  <a:srgbClr val="222222"/>
                </a:solidFill>
                <a:latin typeface="Courier New" panose="02070309020205020404" pitchFamily="49" charset="0"/>
              </a:rPr>
              <a:t>(angle);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70997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51B4E-5A2C-8C47-8C01-699197ADD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New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E2AFD-EE45-A843-A1E5-7CE035F8D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495800"/>
          </a:xfrm>
        </p:spPr>
        <p:txBody>
          <a:bodyPr/>
          <a:lstStyle/>
          <a:p>
            <a:r>
              <a:rPr lang="en-US" dirty="0"/>
              <a:t>Methods must be added to a class.</a:t>
            </a:r>
          </a:p>
          <a:p>
            <a:pPr lvl="1"/>
            <a:r>
              <a:rPr lang="en-US" dirty="0"/>
              <a:t>That is why they are called methods and not functions.</a:t>
            </a:r>
          </a:p>
          <a:p>
            <a:pPr lvl="1"/>
            <a:r>
              <a:rPr lang="en-US" dirty="0"/>
              <a:t>Static methods can be invoked using the dot notation on the class.</a:t>
            </a:r>
          </a:p>
          <a:p>
            <a:pPr lvl="1"/>
            <a:r>
              <a:rPr lang="en-US" dirty="0"/>
              <a:t>Anatomy of a method:</a:t>
            </a:r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1"/>
            <a:r>
              <a:rPr lang="en-US" dirty="0"/>
              <a:t>Let’s create a class in the Module3 project and add a method.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577835-550B-9D45-955C-854487E743FF}"/>
              </a:ext>
            </a:extLst>
          </p:cNvPr>
          <p:cNvSpPr/>
          <p:nvPr/>
        </p:nvSpPr>
        <p:spPr>
          <a:xfrm>
            <a:off x="1371600" y="4105870"/>
            <a:ext cx="716280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70C0"/>
                </a:solidFill>
                <a:latin typeface="Courier New" panose="02070309020205020404" pitchFamily="49" charset="0"/>
              </a:rPr>
              <a:t>public static void </a:t>
            </a:r>
            <a:r>
              <a:rPr lang="en-US" b="1" i="0" dirty="0">
                <a:solidFill>
                  <a:srgbClr val="006600"/>
                </a:solidFill>
                <a:latin typeface="Courier New" panose="02070309020205020404" pitchFamily="49" charset="0"/>
              </a:rPr>
              <a:t>NAME</a:t>
            </a:r>
            <a:r>
              <a:rPr lang="en-US" b="1" i="0" dirty="0">
                <a:solidFill>
                  <a:srgbClr val="000000"/>
                </a:solidFill>
                <a:latin typeface="Courier New" panose="02070309020205020404" pitchFamily="49" charset="0"/>
              </a:rPr>
              <a:t>( LIST OF PARAMETERS ) {      </a:t>
            </a:r>
            <a:br>
              <a:rPr lang="en-US" b="1" i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b="1" i="0" dirty="0">
                <a:solidFill>
                  <a:srgbClr val="000000"/>
                </a:solidFill>
                <a:latin typeface="Courier New" panose="02070309020205020404" pitchFamily="49" charset="0"/>
              </a:rPr>
              <a:t>   STATEMENTS </a:t>
            </a:r>
          </a:p>
          <a:p>
            <a:r>
              <a:rPr lang="en-US" b="1" i="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20456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72D35-A541-3649-98A6-7366FCD2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invoking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F990-0226-A047-AB21-9F4DF96CF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in a class can invoke another method in the class by using the methods name and parenthesis.</a:t>
            </a:r>
          </a:p>
          <a:p>
            <a:endParaRPr lang="en-US" dirty="0"/>
          </a:p>
          <a:p>
            <a:r>
              <a:rPr lang="en-US" dirty="0"/>
              <a:t>For example,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FE7ED7-72BE-764F-B46F-8F21161613E6}"/>
              </a:ext>
            </a:extLst>
          </p:cNvPr>
          <p:cNvSpPr/>
          <p:nvPr/>
        </p:nvSpPr>
        <p:spPr>
          <a:xfrm>
            <a:off x="3505200" y="2286000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b="1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yoMethod</a:t>
            </a:r>
            <a:r>
              <a:rPr lang="en-US" b="1" i="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6177B4-38B7-6548-86B3-9554985B3285}"/>
              </a:ext>
            </a:extLst>
          </p:cNvPr>
          <p:cNvSpPr/>
          <p:nvPr/>
        </p:nvSpPr>
        <p:spPr>
          <a:xfrm>
            <a:off x="1143000" y="3460403"/>
            <a:ext cx="6705600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70C0"/>
                </a:solidFill>
                <a:latin typeface="Courier New" panose="02070309020205020404" pitchFamily="49" charset="0"/>
              </a:rPr>
              <a:t>public static void</a:t>
            </a:r>
            <a:r>
              <a:rPr lang="en-US" b="1" i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i="0" dirty="0" err="1">
                <a:highlight>
                  <a:srgbClr val="FFFF00"/>
                </a:highlight>
                <a:latin typeface="Courier New" panose="02070309020205020404" pitchFamily="49" charset="0"/>
              </a:rPr>
              <a:t>yoMethod</a:t>
            </a:r>
            <a:r>
              <a:rPr lang="en-US" b="1" i="0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r>
              <a:rPr lang="en-US" b="1" i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b="1" i="0" dirty="0">
                <a:solidFill>
                  <a:srgbClr val="000000"/>
                </a:solidFill>
                <a:latin typeface="Courier New" panose="02070309020205020404" pitchFamily="49" charset="0"/>
              </a:rPr>
              <a:t>("Hello"); </a:t>
            </a:r>
          </a:p>
          <a:p>
            <a:r>
              <a:rPr lang="en-US" b="1" i="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b="1" i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i="0" dirty="0">
                <a:solidFill>
                  <a:srgbClr val="0070C0"/>
                </a:solidFill>
                <a:latin typeface="Courier New" panose="02070309020205020404" pitchFamily="49" charset="0"/>
              </a:rPr>
              <a:t>public static void</a:t>
            </a:r>
            <a:r>
              <a:rPr lang="en-US" b="1" i="0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b="1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b="1" i="0" dirty="0">
                <a:solidFill>
                  <a:srgbClr val="000000"/>
                </a:solidFill>
                <a:latin typeface="Courier New" panose="02070309020205020404" pitchFamily="49" charset="0"/>
              </a:rPr>
              <a:t>) {    </a:t>
            </a:r>
          </a:p>
          <a:p>
            <a:r>
              <a:rPr lang="en-US" b="1" i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i="0" dirty="0" err="1">
                <a:highlight>
                  <a:srgbClr val="FFFF00"/>
                </a:highlight>
                <a:latin typeface="Courier New" panose="02070309020205020404" pitchFamily="49" charset="0"/>
              </a:rPr>
              <a:t>yoMethod</a:t>
            </a:r>
            <a:r>
              <a:rPr lang="en-US" b="1" i="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b="1" i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70C0"/>
                </a:solidFill>
                <a:latin typeface="Courier New" panose="02070309020205020404" pitchFamily="49" charset="0"/>
              </a:rPr>
              <a:t>double</a:t>
            </a:r>
            <a:r>
              <a:rPr lang="en-US" b="1" i="0" dirty="0">
                <a:solidFill>
                  <a:srgbClr val="000000"/>
                </a:solidFill>
                <a:latin typeface="Courier New" panose="02070309020205020404" pitchFamily="49" charset="0"/>
              </a:rPr>
              <a:t> y = </a:t>
            </a:r>
            <a:r>
              <a:rPr lang="en-US" b="1" i="0" dirty="0" err="1">
                <a:solidFill>
                  <a:srgbClr val="006600"/>
                </a:solidFill>
                <a:latin typeface="Courier New" panose="02070309020205020404" pitchFamily="49" charset="0"/>
              </a:rPr>
              <a:t>Math.pow</a:t>
            </a:r>
            <a:r>
              <a:rPr lang="en-US" b="1" i="0" dirty="0">
                <a:solidFill>
                  <a:srgbClr val="000000"/>
                </a:solidFill>
                <a:latin typeface="Courier New" panose="02070309020205020404" pitchFamily="49" charset="0"/>
              </a:rPr>
              <a:t>(2,3);</a:t>
            </a:r>
          </a:p>
          <a:p>
            <a:r>
              <a:rPr lang="en-US" b="1" i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b="1" i="0">
                <a:solidFill>
                  <a:srgbClr val="000000"/>
                </a:solidFill>
                <a:latin typeface="Courier New" panose="02070309020205020404" pitchFamily="49" charset="0"/>
              </a:rPr>
              <a:t>(y);</a:t>
            </a:r>
            <a:endParaRPr lang="en-US" b="1" i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i="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02245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3690-118D-3142-9218-6309A534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with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69201-9E7F-714A-99EE-3417FF84E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Often, you need to provide information to a method in order the method to produce a result.</a:t>
            </a:r>
          </a:p>
          <a:p>
            <a:r>
              <a:rPr lang="en-US" dirty="0"/>
              <a:t>Methods can have a list of parameters that indicate the type of arguments needed.</a:t>
            </a:r>
          </a:p>
          <a:p>
            <a:pPr lvl="1"/>
            <a:r>
              <a:rPr lang="en-US" dirty="0"/>
              <a:t>A parameter is a variable that stores an argument (a value).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8EAF98-57CF-7A48-8369-4AE8DA4922FA}"/>
              </a:ext>
            </a:extLst>
          </p:cNvPr>
          <p:cNvSpPr/>
          <p:nvPr/>
        </p:nvSpPr>
        <p:spPr>
          <a:xfrm>
            <a:off x="990600" y="3962400"/>
            <a:ext cx="7620000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70C0"/>
                </a:solidFill>
                <a:latin typeface="Courier New" panose="02070309020205020404" pitchFamily="49" charset="0"/>
              </a:rPr>
              <a:t>public static void</a:t>
            </a:r>
            <a:r>
              <a:rPr lang="en-US" b="1" i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i="0" dirty="0" err="1">
                <a:latin typeface="Courier New" panose="02070309020205020404" pitchFamily="49" charset="0"/>
              </a:rPr>
              <a:t>areaOfSquare</a:t>
            </a:r>
            <a:r>
              <a:rPr lang="en-US" b="1" i="0" dirty="0">
                <a:latin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00"/>
                </a:solidFill>
                <a:latin typeface="Courier New" panose="02070309020205020404" pitchFamily="49" charset="0"/>
              </a:rPr>
              <a:t>double length) {</a:t>
            </a:r>
          </a:p>
          <a:p>
            <a:r>
              <a:rPr lang="en-US" b="1" i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b="1" i="0" dirty="0">
                <a:solidFill>
                  <a:srgbClr val="000000"/>
                </a:solidFill>
                <a:latin typeface="Courier New" panose="02070309020205020404" pitchFamily="49" charset="0"/>
              </a:rPr>
              <a:t>("area is " + length*length); </a:t>
            </a:r>
          </a:p>
          <a:p>
            <a:r>
              <a:rPr lang="en-US" b="1" i="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b="1" i="0" dirty="0">
                <a:solidFill>
                  <a:srgbClr val="0070C0"/>
                </a:solidFill>
                <a:latin typeface="Courier New" panose="02070309020205020404" pitchFamily="49" charset="0"/>
              </a:rPr>
              <a:t>public static void</a:t>
            </a:r>
            <a:r>
              <a:rPr lang="en-US" b="1" i="0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b="1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b="1" i="0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b="1" i="0" dirty="0">
                <a:solidFill>
                  <a:srgbClr val="000000"/>
                </a:solidFill>
                <a:latin typeface="Courier New" panose="02070309020205020404" pitchFamily="49" charset="0"/>
              </a:rPr>
              <a:t>    double length = 4;    </a:t>
            </a:r>
          </a:p>
          <a:p>
            <a:r>
              <a:rPr lang="en-US" b="1" i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i="0" dirty="0" err="1">
                <a:latin typeface="Courier New" panose="02070309020205020404" pitchFamily="49" charset="0"/>
              </a:rPr>
              <a:t>areaOfSquare</a:t>
            </a:r>
            <a:r>
              <a:rPr lang="en-US" b="1" i="0" dirty="0">
                <a:solidFill>
                  <a:srgbClr val="000000"/>
                </a:solidFill>
                <a:latin typeface="Courier New" panose="02070309020205020404" pitchFamily="49" charset="0"/>
              </a:rPr>
              <a:t>(length);</a:t>
            </a:r>
          </a:p>
          <a:p>
            <a:r>
              <a:rPr lang="en-US" b="1" i="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46351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F4FAF-A622-C04F-93AC-B95F6EEF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that Return a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D8DE8-6EEC-1A4C-94CA-E6A31EF46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should actually focus on a task, execute the task, and often return a result.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B7BF00-5CDE-1B4D-8C7A-8889E9927F6C}"/>
              </a:ext>
            </a:extLst>
          </p:cNvPr>
          <p:cNvSpPr/>
          <p:nvPr/>
        </p:nvSpPr>
        <p:spPr>
          <a:xfrm>
            <a:off x="762000" y="2720876"/>
            <a:ext cx="7620000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70C0"/>
                </a:solidFill>
                <a:latin typeface="Courier New" panose="02070309020205020404" pitchFamily="49" charset="0"/>
              </a:rPr>
              <a:t>public static double</a:t>
            </a:r>
            <a:r>
              <a:rPr lang="en-US" b="1" i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i="0" dirty="0" err="1">
                <a:latin typeface="Courier New" panose="02070309020205020404" pitchFamily="49" charset="0"/>
              </a:rPr>
              <a:t>getAreaOfSquare</a:t>
            </a:r>
            <a:r>
              <a:rPr lang="en-US" b="1" i="0" dirty="0">
                <a:latin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00"/>
                </a:solidFill>
                <a:latin typeface="Courier New" panose="02070309020205020404" pitchFamily="49" charset="0"/>
              </a:rPr>
              <a:t>double length) {</a:t>
            </a:r>
          </a:p>
          <a:p>
            <a:r>
              <a:rPr lang="en-US" b="1" i="0" dirty="0">
                <a:solidFill>
                  <a:srgbClr val="000000"/>
                </a:solidFill>
                <a:latin typeface="Courier New" panose="02070309020205020404" pitchFamily="49" charset="0"/>
              </a:rPr>
              <a:t>    return length*length </a:t>
            </a:r>
          </a:p>
          <a:p>
            <a:r>
              <a:rPr lang="en-US" b="1" i="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b="1" i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i="0" dirty="0">
                <a:solidFill>
                  <a:srgbClr val="0070C0"/>
                </a:solidFill>
                <a:latin typeface="Courier New" panose="02070309020205020404" pitchFamily="49" charset="0"/>
              </a:rPr>
              <a:t>public static void</a:t>
            </a:r>
            <a:r>
              <a:rPr lang="en-US" b="1" i="0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b="1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b="1" i="0" dirty="0">
                <a:solidFill>
                  <a:srgbClr val="000000"/>
                </a:solidFill>
                <a:latin typeface="Courier New" panose="02070309020205020404" pitchFamily="49" charset="0"/>
              </a:rPr>
              <a:t>) {    </a:t>
            </a:r>
          </a:p>
          <a:p>
            <a:r>
              <a:rPr lang="en-US" b="1" i="0" dirty="0">
                <a:solidFill>
                  <a:srgbClr val="0070C0"/>
                </a:solidFill>
                <a:latin typeface="Courier New" panose="02070309020205020404" pitchFamily="49" charset="0"/>
              </a:rPr>
              <a:t>    double</a:t>
            </a:r>
            <a:r>
              <a:rPr lang="en-US" b="1" i="0" dirty="0">
                <a:solidFill>
                  <a:srgbClr val="000000"/>
                </a:solidFill>
                <a:latin typeface="Courier New" panose="02070309020205020404" pitchFamily="49" charset="0"/>
              </a:rPr>
              <a:t> y = </a:t>
            </a:r>
            <a:r>
              <a:rPr lang="en-US" b="1" i="0" dirty="0" err="1">
                <a:solidFill>
                  <a:srgbClr val="006600"/>
                </a:solidFill>
                <a:latin typeface="Courier New" panose="02070309020205020404" pitchFamily="49" charset="0"/>
              </a:rPr>
              <a:t>Math.pow</a:t>
            </a:r>
            <a:r>
              <a:rPr lang="en-US" b="1" i="0" dirty="0">
                <a:solidFill>
                  <a:srgbClr val="000000"/>
                </a:solidFill>
                <a:latin typeface="Courier New" panose="02070309020205020404" pitchFamily="49" charset="0"/>
              </a:rPr>
              <a:t>(2,3);</a:t>
            </a:r>
          </a:p>
          <a:p>
            <a:r>
              <a:rPr lang="en-US" b="1" i="0" dirty="0">
                <a:solidFill>
                  <a:srgbClr val="000000"/>
                </a:solidFill>
                <a:latin typeface="Courier New" panose="02070309020205020404" pitchFamily="49" charset="0"/>
              </a:rPr>
              <a:t>    y = </a:t>
            </a:r>
            <a:r>
              <a:rPr lang="en-US" b="1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getAreaOfSquare</a:t>
            </a:r>
            <a:r>
              <a:rPr lang="en-US" b="1" i="0" dirty="0">
                <a:solidFill>
                  <a:srgbClr val="000000"/>
                </a:solidFill>
                <a:latin typeface="Courier New" panose="02070309020205020404" pitchFamily="49" charset="0"/>
              </a:rPr>
              <a:t>(y);</a:t>
            </a:r>
          </a:p>
          <a:p>
            <a:r>
              <a:rPr lang="en-US" b="1" i="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41716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D83C-34AE-BC89-C680-D1EC65853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CF622-CE93-0575-42A8-1943138A7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static method in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MathExample</a:t>
            </a:r>
            <a:r>
              <a:rPr lang="en-US" dirty="0"/>
              <a:t> class called </a:t>
            </a:r>
            <a:r>
              <a:rPr lang="en-US" b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 that returns the minimum of three integer arguments.</a:t>
            </a:r>
          </a:p>
          <a:p>
            <a:pPr lvl="1"/>
            <a:r>
              <a:rPr lang="en-US" dirty="0"/>
              <a:t>For example,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MathExample.min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(5,22,2) </a:t>
            </a:r>
            <a:r>
              <a:rPr lang="en-US" dirty="0"/>
              <a:t>will result in </a:t>
            </a: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 being returned.</a:t>
            </a:r>
          </a:p>
          <a:p>
            <a:pPr lvl="1"/>
            <a:r>
              <a:rPr lang="en-US" dirty="0"/>
              <a:t>You may not use conditionals.  Use only the Math class.</a:t>
            </a:r>
          </a:p>
        </p:txBody>
      </p:sp>
    </p:spTree>
    <p:extLst>
      <p:ext uri="{BB962C8B-B14F-4D97-AF65-F5344CB8AC3E}">
        <p14:creationId xmlns:p14="http://schemas.microsoft.com/office/powerpoint/2010/main" val="281574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lecture, you learned to:</a:t>
            </a:r>
          </a:p>
          <a:p>
            <a:pPr lvl="1" eaLnBrk="1" hangingPunct="1"/>
            <a:r>
              <a:rPr lang="en-US" dirty="0"/>
              <a:t>Create a simple class with static methods.</a:t>
            </a:r>
          </a:p>
          <a:p>
            <a:pPr lvl="1" eaLnBrk="1" hangingPunct="1"/>
            <a:r>
              <a:rPr lang="en-US" dirty="0"/>
              <a:t>Define static methods that do not return any values.</a:t>
            </a:r>
          </a:p>
          <a:p>
            <a:pPr lvl="1" eaLnBrk="1" hangingPunct="1"/>
            <a:r>
              <a:rPr lang="en-US" dirty="0"/>
              <a:t>Use the methods in the Math class.</a:t>
            </a:r>
          </a:p>
          <a:p>
            <a:pPr lvl="1" eaLnBrk="1" hangingPunct="1"/>
            <a:r>
              <a:rPr lang="en-US" dirty="0"/>
              <a:t>Define methods that call other methods.</a:t>
            </a:r>
          </a:p>
          <a:p>
            <a:pPr lvl="1" eaLnBrk="1" hangingPunct="1"/>
            <a:r>
              <a:rPr lang="en-US" dirty="0"/>
              <a:t>Define methods with parameters.</a:t>
            </a:r>
          </a:p>
          <a:p>
            <a:pPr lvl="1" eaLnBrk="1" hangingPunct="1"/>
            <a:r>
              <a:rPr lang="en-US" dirty="0"/>
              <a:t>Define methods that return values.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963998"/>
      </p:ext>
    </p:extLst>
  </p:cSld>
  <p:clrMapOvr>
    <a:masterClrMapping/>
  </p:clrMapOvr>
</p:sld>
</file>

<file path=ppt/theme/theme1.xml><?xml version="1.0" encoding="utf-8"?>
<a:theme xmlns:a="http://schemas.openxmlformats.org/drawingml/2006/main" name="1_lecture">
  <a:themeElements>
    <a:clrScheme name="lectur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ctur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ctu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53429</TotalTime>
  <Words>565</Words>
  <Application>Microsoft Macintosh PowerPoint</Application>
  <PresentationFormat>On-screen Show (4:3)</PresentationFormat>
  <Paragraphs>82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Courier</vt:lpstr>
      <vt:lpstr>Courier New</vt:lpstr>
      <vt:lpstr>Times New Roman</vt:lpstr>
      <vt:lpstr>Wingdings</vt:lpstr>
      <vt:lpstr>1_lecture</vt:lpstr>
      <vt:lpstr>Methods and Classes</vt:lpstr>
      <vt:lpstr>Learning Objectives</vt:lpstr>
      <vt:lpstr>Math Methods</vt:lpstr>
      <vt:lpstr>Adding New Methods</vt:lpstr>
      <vt:lpstr>Methods invoking Methods</vt:lpstr>
      <vt:lpstr>Methods with Parameters</vt:lpstr>
      <vt:lpstr>Methods that Return a Value</vt:lpstr>
      <vt:lpstr>In Class Activity</vt:lpstr>
      <vt:lpstr>Summary</vt:lpstr>
    </vt:vector>
  </TitlesOfParts>
  <Company>Computer and Information Sciences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Elements of Computer Programming</dc:subject>
  <dc:creator>Shilpa Raval</dc:creator>
  <cp:lastModifiedBy>Hafsah Kashmiri</cp:lastModifiedBy>
  <cp:revision>121</cp:revision>
  <cp:lastPrinted>1601-01-01T00:00:00Z</cp:lastPrinted>
  <dcterms:created xsi:type="dcterms:W3CDTF">2007-01-26T00:04:48Z</dcterms:created>
  <dcterms:modified xsi:type="dcterms:W3CDTF">2024-04-09T15:21:29Z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