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37"/>
  </p:normalViewPr>
  <p:slideViewPr>
    <p:cSldViewPr snapToGrid="0" snapToObjects="1">
      <p:cViewPr varScale="1">
        <p:scale>
          <a:sx n="114" d="100"/>
          <a:sy n="114" d="100"/>
        </p:scale>
        <p:origin x="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901E-11EB-ED42-8A95-23B0ECA6CF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5DCE67-A56A-2448-A37D-8A2C062198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C44DC-4825-0F48-8DD1-FDD1B4A83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6A9E-348D-EA48-B326-D3E9E9F89B56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9C31F-B871-604E-92E4-49EBA38FB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B3611-1DEC-7540-8D7F-491CB87ED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B8E65-856B-0F42-94CD-912E1558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12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542B5-195E-7449-95E5-D359D313A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EB075A-5F21-2B43-89C1-74F7F637F7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6B90E-8258-8945-8AFC-0566A915C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6A9E-348D-EA48-B326-D3E9E9F89B56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FC266-5BD9-F24E-BC78-973169700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0D312-666C-DC4F-B870-A63BBBF51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B8E65-856B-0F42-94CD-912E1558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30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C710B5-5DDC-3D40-9806-89B0372718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3ABBB-2EFC-DC45-8585-421A6D5A36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3D997-B947-F647-A89D-757ECC2D9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6A9E-348D-EA48-B326-D3E9E9F89B56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2035D-B209-8347-A957-25C3C9B02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7ED42-45C5-3B46-BF93-DE5B940B5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B8E65-856B-0F42-94CD-912E1558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31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B48DA-566F-244C-A9C4-915A0425D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5570F-F68E-AF4B-AF85-9011546D3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E2F29-1481-424D-B421-F7B039467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6A9E-348D-EA48-B326-D3E9E9F89B56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A05BE-0919-5D46-B5CB-2EB7A899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77852-543D-C44E-AD0E-8930D7E5D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B8E65-856B-0F42-94CD-912E1558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C9903-7375-3440-9306-34327655E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FBA7A-AC5D-914D-82E1-3DD69E86F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A7FF8-FB0D-204D-BF13-4A3A165B0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6A9E-348D-EA48-B326-D3E9E9F89B56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23645-DF0B-5741-9F09-9B07D0F41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4867A-BD96-7749-BF92-F344F3F3E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B8E65-856B-0F42-94CD-912E1558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82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8F61B-B9BE-7E45-8E14-67F6A92C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3A092-5099-9C46-8911-6E85734BDD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A55392-263C-E946-BABC-D7D898503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60A0E8-FACD-2749-8132-24F2AD71A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6A9E-348D-EA48-B326-D3E9E9F89B56}" type="datetimeFigureOut">
              <a:rPr lang="en-US" smtClean="0"/>
              <a:t>6/14/20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9C394-909F-404C-80FF-9AA5531B5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F32B10-D2FA-5146-9DDF-18634E39F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B8E65-856B-0F42-94CD-912E1558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89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F5A0D-CC26-2F4C-BC65-318EC297A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2B61C-D2F2-3443-AED5-4EF5CD1CB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3E4BBB-E116-4849-996F-256A4C08F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E171CB-802F-5B45-9ECD-BC1E18012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862CC2-082E-C546-A9FE-F70375F88D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EFE783-16C5-A04D-8EF2-8B16BA9CA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6A9E-348D-EA48-B326-D3E9E9F89B56}" type="datetimeFigureOut">
              <a:rPr lang="en-US" smtClean="0"/>
              <a:t>6/14/20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A22071-2ACD-0C4B-ABB0-28F24BB3D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87A49A-DE37-3945-8732-F388478F7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B8E65-856B-0F42-94CD-912E1558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19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52763-64B9-E147-AD94-E6CD6CA65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84B76D-3A2E-0E48-BEE1-2A5499214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6A9E-348D-EA48-B326-D3E9E9F89B56}" type="datetimeFigureOut">
              <a:rPr lang="en-US" smtClean="0"/>
              <a:t>6/14/20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C4B58-DFCD-AA42-A6A8-2264885EA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68FA8A-2246-9B49-98BC-D82AB02D8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B8E65-856B-0F42-94CD-912E1558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92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48C6D3-B6D7-6641-9283-A4C979CB0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6A9E-348D-EA48-B326-D3E9E9F89B56}" type="datetimeFigureOut">
              <a:rPr lang="en-US" smtClean="0"/>
              <a:t>6/14/20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C2FC67-7A74-C648-9746-4D11078A0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5FF63-EEC3-DB48-8B97-3D53A7CF5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B8E65-856B-0F42-94CD-912E1558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29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64B30-AE84-A745-B91D-862D75DB5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867A6-F550-0145-AE23-3C88C337B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565A1-DC1B-C249-81F0-89C960800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6F572D-04F8-D04E-82B6-9DBBBDF7C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6A9E-348D-EA48-B326-D3E9E9F89B56}" type="datetimeFigureOut">
              <a:rPr lang="en-US" smtClean="0"/>
              <a:t>6/14/20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EDA73-1056-0348-AC46-98D6502C7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27A94-48AE-5144-BA82-A9F956A3C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B8E65-856B-0F42-94CD-912E1558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954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F5E1-C25F-2D4A-B401-50230AB11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BFC67E-3990-8747-96E7-120607C2D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388F42-F0B9-BF4E-9FFF-265648DA5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F280F-83E9-6E4E-AFCE-A8B3A82D0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6A9E-348D-EA48-B326-D3E9E9F89B56}" type="datetimeFigureOut">
              <a:rPr lang="en-US" smtClean="0"/>
              <a:t>6/14/20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21826F-B288-D940-8E7F-3A2B0B550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210C9-7A68-D64E-A1AD-D4C430603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B8E65-856B-0F42-94CD-912E1558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673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025174-3E5B-5B4B-A690-6BF441BBF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5A8208-119F-9646-9771-9762EABB4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E3256-7E1B-1C4B-B70F-D6A1A94059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F6A9E-348D-EA48-B326-D3E9E9F89B56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03BB4-8622-0D44-B5C3-2740418F07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E7FA2-6BFF-3F49-B248-51152EAAA8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B8E65-856B-0F42-94CD-912E1558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45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10317F-417A-AA4B-A50D-1A15CF13803F}"/>
              </a:ext>
            </a:extLst>
          </p:cNvPr>
          <p:cNvSpPr/>
          <p:nvPr/>
        </p:nvSpPr>
        <p:spPr>
          <a:xfrm>
            <a:off x="1393903" y="1500188"/>
            <a:ext cx="1377175" cy="4153480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E59E68C-027C-5B4A-85D5-56647764CDD7}"/>
              </a:ext>
            </a:extLst>
          </p:cNvPr>
          <p:cNvSpPr/>
          <p:nvPr/>
        </p:nvSpPr>
        <p:spPr>
          <a:xfrm>
            <a:off x="1421782" y="1882995"/>
            <a:ext cx="1276814" cy="117645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06AD5A0-9809-7C46-AA07-B5CCD83BA569}"/>
              </a:ext>
            </a:extLst>
          </p:cNvPr>
          <p:cNvSpPr/>
          <p:nvPr/>
        </p:nvSpPr>
        <p:spPr>
          <a:xfrm>
            <a:off x="1449657" y="3947533"/>
            <a:ext cx="1276815" cy="117645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BAC65A-49C3-E244-8157-1E6A576E4C31}"/>
              </a:ext>
            </a:extLst>
          </p:cNvPr>
          <p:cNvCxnSpPr/>
          <p:nvPr/>
        </p:nvCxnSpPr>
        <p:spPr>
          <a:xfrm>
            <a:off x="267630" y="2497873"/>
            <a:ext cx="103706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8D7966B-E4B8-E649-BDC2-88682CF1CA72}"/>
              </a:ext>
            </a:extLst>
          </p:cNvPr>
          <p:cNvCxnSpPr/>
          <p:nvPr/>
        </p:nvCxnSpPr>
        <p:spPr>
          <a:xfrm>
            <a:off x="267630" y="4579435"/>
            <a:ext cx="103706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21F4EF1-EC12-A746-A977-E6D9B48F600A}"/>
              </a:ext>
            </a:extLst>
          </p:cNvPr>
          <p:cNvSpPr txBox="1"/>
          <p:nvPr/>
        </p:nvSpPr>
        <p:spPr>
          <a:xfrm>
            <a:off x="1530503" y="2127313"/>
            <a:ext cx="1115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Sequence Residue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55B684-1765-CB43-87DA-1C71B3B134CF}"/>
              </a:ext>
            </a:extLst>
          </p:cNvPr>
          <p:cNvSpPr txBox="1"/>
          <p:nvPr/>
        </p:nvSpPr>
        <p:spPr>
          <a:xfrm>
            <a:off x="1466386" y="4170774"/>
            <a:ext cx="1115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CD Basis Spectra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B73A218-5C9E-4A43-A60E-9953A256328A}"/>
              </a:ext>
            </a:extLst>
          </p:cNvPr>
          <p:cNvCxnSpPr>
            <a:cxnSpLocks/>
          </p:cNvCxnSpPr>
          <p:nvPr/>
        </p:nvCxnSpPr>
        <p:spPr>
          <a:xfrm flipH="1">
            <a:off x="1170878" y="4892028"/>
            <a:ext cx="724826" cy="11571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F85FF4-3536-3E4A-8D02-1774CABB2C42}"/>
              </a:ext>
            </a:extLst>
          </p:cNvPr>
          <p:cNvSpPr txBox="1"/>
          <p:nvPr/>
        </p:nvSpPr>
        <p:spPr>
          <a:xfrm>
            <a:off x="231388" y="6049190"/>
            <a:ext cx="1976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What I am using as input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99B947-489B-E04E-928C-0F080D31B917}"/>
              </a:ext>
            </a:extLst>
          </p:cNvPr>
          <p:cNvSpPr txBox="1"/>
          <p:nvPr/>
        </p:nvSpPr>
        <p:spPr>
          <a:xfrm>
            <a:off x="984095" y="661924"/>
            <a:ext cx="22971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Input Layer (Experimentally determined)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5D6AD73-42D7-0248-80AB-C452C13D8091}"/>
              </a:ext>
            </a:extLst>
          </p:cNvPr>
          <p:cNvSpPr/>
          <p:nvPr/>
        </p:nvSpPr>
        <p:spPr>
          <a:xfrm>
            <a:off x="3997714" y="1884715"/>
            <a:ext cx="1215483" cy="11485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82E20A0-40B0-AF45-AD24-7B8D1303863C}"/>
              </a:ext>
            </a:extLst>
          </p:cNvPr>
          <p:cNvSpPr/>
          <p:nvPr/>
        </p:nvSpPr>
        <p:spPr>
          <a:xfrm>
            <a:off x="3997714" y="3679697"/>
            <a:ext cx="1215483" cy="11485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Node 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667607-F7C7-9B4C-85F9-1AEFF04B9DDA}"/>
              </a:ext>
            </a:extLst>
          </p:cNvPr>
          <p:cNvSpPr txBox="1"/>
          <p:nvPr/>
        </p:nvSpPr>
        <p:spPr>
          <a:xfrm>
            <a:off x="3557239" y="688775"/>
            <a:ext cx="19403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Hidden Layer 1</a:t>
            </a:r>
          </a:p>
          <a:p>
            <a:pPr algn="ctr"/>
            <a:r>
              <a:rPr lang="en-US" sz="1400" b="1" dirty="0"/>
              <a:t>(Transformation of input data)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74FB52-6B6F-5F43-9AB9-B58BA438E381}"/>
              </a:ext>
            </a:extLst>
          </p:cNvPr>
          <p:cNvSpPr txBox="1"/>
          <p:nvPr/>
        </p:nvSpPr>
        <p:spPr>
          <a:xfrm>
            <a:off x="4326673" y="3102418"/>
            <a:ext cx="738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5BB8840-BCDF-C64C-B4CE-68A2F6E15D88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2765503" y="2459003"/>
            <a:ext cx="1232211" cy="20741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5CF44DA-0412-E14C-828B-B5FC6CA5F269}"/>
              </a:ext>
            </a:extLst>
          </p:cNvPr>
          <p:cNvCxnSpPr>
            <a:cxnSpLocks/>
          </p:cNvCxnSpPr>
          <p:nvPr/>
        </p:nvCxnSpPr>
        <p:spPr>
          <a:xfrm flipV="1">
            <a:off x="2771078" y="4503040"/>
            <a:ext cx="1304692" cy="3271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E37173-2325-D145-AECF-31AA3E337CAA}"/>
              </a:ext>
            </a:extLst>
          </p:cNvPr>
          <p:cNvCxnSpPr>
            <a:cxnSpLocks/>
          </p:cNvCxnSpPr>
          <p:nvPr/>
        </p:nvCxnSpPr>
        <p:spPr>
          <a:xfrm>
            <a:off x="2771078" y="2450478"/>
            <a:ext cx="1292146" cy="154382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8DE274E-B433-7D4B-AE34-E614955A9CE6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2771078" y="2450481"/>
            <a:ext cx="1226636" cy="852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021D75E8-8831-194D-B64F-BF7A90D4F19B}"/>
              </a:ext>
            </a:extLst>
          </p:cNvPr>
          <p:cNvSpPr/>
          <p:nvPr/>
        </p:nvSpPr>
        <p:spPr>
          <a:xfrm>
            <a:off x="6703741" y="1873545"/>
            <a:ext cx="1215483" cy="114857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3A5A520-E866-8A4F-A0E0-255B543B4B7E}"/>
              </a:ext>
            </a:extLst>
          </p:cNvPr>
          <p:cNvSpPr/>
          <p:nvPr/>
        </p:nvSpPr>
        <p:spPr>
          <a:xfrm>
            <a:off x="6805030" y="3596486"/>
            <a:ext cx="1215483" cy="114857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07FA4E-4B9B-6D43-8386-6B699EFE5066}"/>
              </a:ext>
            </a:extLst>
          </p:cNvPr>
          <p:cNvSpPr txBox="1"/>
          <p:nvPr/>
        </p:nvSpPr>
        <p:spPr>
          <a:xfrm>
            <a:off x="6341324" y="801899"/>
            <a:ext cx="1940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Hidden Layer 2</a:t>
            </a:r>
          </a:p>
          <a:p>
            <a:pPr algn="ctr"/>
            <a:r>
              <a:rPr lang="en-US" sz="1400" b="1" dirty="0"/>
              <a:t>(Transformation 2)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C047F23-3C69-D34C-89C8-C573FE2E21CA}"/>
              </a:ext>
            </a:extLst>
          </p:cNvPr>
          <p:cNvSpPr txBox="1"/>
          <p:nvPr/>
        </p:nvSpPr>
        <p:spPr>
          <a:xfrm>
            <a:off x="7138640" y="3022262"/>
            <a:ext cx="738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526B011E-E722-B442-8A18-CB5365FA1AC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437258" y="4947878"/>
            <a:ext cx="4646564" cy="695329"/>
          </a:xfrm>
          <a:prstGeom prst="rect">
            <a:avLst/>
          </a:prstGeom>
          <a:ln>
            <a:noFill/>
          </a:ln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E4C559A0-4FAE-9746-8FD7-CA6DAA9FEF22}"/>
              </a:ext>
            </a:extLst>
          </p:cNvPr>
          <p:cNvSpPr txBox="1"/>
          <p:nvPr/>
        </p:nvSpPr>
        <p:spPr>
          <a:xfrm>
            <a:off x="3504268" y="5602913"/>
            <a:ext cx="6944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Each node in the hidden layer is governed by this equation and uses an </a:t>
            </a:r>
            <a:r>
              <a:rPr lang="en-US" dirty="0">
                <a:highlight>
                  <a:srgbClr val="FFFF00"/>
                </a:highlight>
              </a:rPr>
              <a:t>activation function </a:t>
            </a:r>
            <a:r>
              <a:rPr lang="en-US" dirty="0"/>
              <a:t>which introduces non-linearity to the network. A </a:t>
            </a:r>
            <a:r>
              <a:rPr lang="en-US" dirty="0">
                <a:highlight>
                  <a:srgbClr val="FFFF00"/>
                </a:highlight>
              </a:rPr>
              <a:t>weight </a:t>
            </a:r>
            <a:r>
              <a:rPr lang="en-US" dirty="0"/>
              <a:t>represents a strength of connection between units and a bias of 1 is used as an offset in case of any 0’s in input values.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39C067E-E606-D847-8514-15E8DD4BC5C4}"/>
              </a:ext>
            </a:extLst>
          </p:cNvPr>
          <p:cNvCxnSpPr>
            <a:stCxn id="18" idx="6"/>
            <a:endCxn id="38" idx="2"/>
          </p:cNvCxnSpPr>
          <p:nvPr/>
        </p:nvCxnSpPr>
        <p:spPr>
          <a:xfrm flipV="1">
            <a:off x="5213197" y="2447833"/>
            <a:ext cx="1490544" cy="111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D932C90-AFD3-C24F-886C-112E31D1C952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5213197" y="2577603"/>
            <a:ext cx="1591833" cy="15931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54E0344-7E6F-324A-B20C-597A1588A0A9}"/>
              </a:ext>
            </a:extLst>
          </p:cNvPr>
          <p:cNvCxnSpPr>
            <a:cxnSpLocks/>
          </p:cNvCxnSpPr>
          <p:nvPr/>
        </p:nvCxnSpPr>
        <p:spPr>
          <a:xfrm>
            <a:off x="5213197" y="4279262"/>
            <a:ext cx="1591833" cy="144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BEFF5B5-7824-4B46-BC76-0D9F897D69F9}"/>
              </a:ext>
            </a:extLst>
          </p:cNvPr>
          <p:cNvCxnSpPr>
            <a:cxnSpLocks/>
          </p:cNvCxnSpPr>
          <p:nvPr/>
        </p:nvCxnSpPr>
        <p:spPr>
          <a:xfrm flipV="1">
            <a:off x="5213197" y="2799190"/>
            <a:ext cx="1591833" cy="14166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44B60F61-C21A-D442-95BA-C42242C48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111" y="2285116"/>
            <a:ext cx="1003300" cy="30480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DD44664-084E-DD42-9E31-AE46B5E1CA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2111" y="4029171"/>
            <a:ext cx="1092200" cy="304800"/>
          </a:xfrm>
          <a:prstGeom prst="rect">
            <a:avLst/>
          </a:prstGeom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1AA47F9-D06E-EC4F-ACDD-55498E76CA5F}"/>
              </a:ext>
            </a:extLst>
          </p:cNvPr>
          <p:cNvCxnSpPr>
            <a:stCxn id="39" idx="6"/>
          </p:cNvCxnSpPr>
          <p:nvPr/>
        </p:nvCxnSpPr>
        <p:spPr>
          <a:xfrm flipV="1">
            <a:off x="8020513" y="3253094"/>
            <a:ext cx="1279604" cy="91768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327940B-C140-6544-8A5D-59F0E78F7208}"/>
              </a:ext>
            </a:extLst>
          </p:cNvPr>
          <p:cNvCxnSpPr>
            <a:cxnSpLocks/>
          </p:cNvCxnSpPr>
          <p:nvPr/>
        </p:nvCxnSpPr>
        <p:spPr>
          <a:xfrm>
            <a:off x="7902492" y="2497873"/>
            <a:ext cx="1397625" cy="724519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ADAAACA-7393-B547-992F-94CADC0C1553}"/>
              </a:ext>
            </a:extLst>
          </p:cNvPr>
          <p:cNvSpPr txBox="1"/>
          <p:nvPr/>
        </p:nvSpPr>
        <p:spPr>
          <a:xfrm>
            <a:off x="9300117" y="751412"/>
            <a:ext cx="22971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Output Layer (What our network should predict)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48BBD92-058E-4D4E-AF81-C1521C54B013}"/>
              </a:ext>
            </a:extLst>
          </p:cNvPr>
          <p:cNvSpPr/>
          <p:nvPr/>
        </p:nvSpPr>
        <p:spPr>
          <a:xfrm>
            <a:off x="9347198" y="2050574"/>
            <a:ext cx="2154048" cy="256535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Configuration of secondary structure: Percent (%) alpha-helix, beta, and random coil.</a:t>
            </a:r>
          </a:p>
        </p:txBody>
      </p:sp>
    </p:spTree>
    <p:extLst>
      <p:ext uri="{BB962C8B-B14F-4D97-AF65-F5344CB8AC3E}">
        <p14:creationId xmlns:p14="http://schemas.microsoft.com/office/powerpoint/2010/main" val="2296756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B1C369-FB5B-0049-AD6B-2B406ECAE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Activation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A7114F-5D1C-4046-B3C5-30CB64208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97" y="1820334"/>
            <a:ext cx="5938106" cy="43941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6ED742-7B56-A545-A720-B0A9A0F5F218}"/>
              </a:ext>
            </a:extLst>
          </p:cNvPr>
          <p:cNvSpPr txBox="1"/>
          <p:nvPr/>
        </p:nvSpPr>
        <p:spPr>
          <a:xfrm>
            <a:off x="6679580" y="1962615"/>
            <a:ext cx="5087877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Activation functions: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Used to create non-linearity to the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Eg.</a:t>
            </a:r>
            <a:r>
              <a:rPr lang="en-US" dirty="0"/>
              <a:t> sigmoid function maps values from -1 to 1 while hyperbolic tangent functions maps from 0 to 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Sigmoid is typically used to predict probability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Allows for back-propagation (updating weights and biases based on error of the output)</a:t>
            </a:r>
          </a:p>
        </p:txBody>
      </p:sp>
    </p:spTree>
    <p:extLst>
      <p:ext uri="{BB962C8B-B14F-4D97-AF65-F5344CB8AC3E}">
        <p14:creationId xmlns:p14="http://schemas.microsoft.com/office/powerpoint/2010/main" val="1095033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1214</TotalTime>
  <Words>168</Words>
  <Application>Microsoft Macintosh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Activation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Harini Kethar</dc:creator>
  <cp:lastModifiedBy>Harini Kethar</cp:lastModifiedBy>
  <cp:revision>3</cp:revision>
  <dcterms:created xsi:type="dcterms:W3CDTF">2020-04-27T06:25:36Z</dcterms:created>
  <dcterms:modified xsi:type="dcterms:W3CDTF">2020-06-14T23:10:10Z</dcterms:modified>
</cp:coreProperties>
</file>