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93" r:id="rId5"/>
    <p:sldId id="258" r:id="rId6"/>
    <p:sldId id="286" r:id="rId7"/>
    <p:sldId id="291" r:id="rId8"/>
    <p:sldId id="276" r:id="rId9"/>
    <p:sldId id="266" r:id="rId10"/>
    <p:sldId id="295" r:id="rId11"/>
    <p:sldId id="274" r:id="rId12"/>
    <p:sldId id="29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2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690"/>
    <a:srgbClr val="FACA4A"/>
    <a:srgbClr val="1BB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1" autoAdjust="0"/>
    <p:restoredTop sz="93501" autoAdjust="0"/>
  </p:normalViewPr>
  <p:slideViewPr>
    <p:cSldViewPr snapToGrid="0" showGuides="1">
      <p:cViewPr varScale="1">
        <p:scale>
          <a:sx n="119" d="100"/>
          <a:sy n="119" d="100"/>
        </p:scale>
        <p:origin x="344" y="192"/>
      </p:cViewPr>
      <p:guideLst>
        <p:guide orient="horz" pos="2192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AE58E-9E5E-4181-8F3B-D7328360334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3FDF1-4C37-460F-8FAE-A510BCF3641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Good morning, Hello Council and everyone in the room at Capstone Project Defense today, I'm Thao, representing my team to present our project.</a:t>
            </a:r>
            <a:endParaRPr lang="en-GB" sz="13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F26C-15E1-4A74-8A1C-7555293C567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Community Satefy Network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FD94-320D-406C-AA23-F18868E69A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DD86-CFFE-458F-8337-E035DE38CFC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Community Satefy Network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FD94-320D-406C-AA23-F18868E69A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9DCE-482B-4FE9-A7CC-5B9BA8232A5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Community Satefy Network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FD94-320D-406C-AA23-F18868E69A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A95F3-B108-431E-8189-33E83DB9634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Community Satefy Network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FD94-320D-406C-AA23-F18868E69A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855B-CB69-4933-B840-8FAA382CF46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Community Satefy Network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FD94-320D-406C-AA23-F18868E69A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0D3E-3506-4645-AD5C-EA0F33C8C7E1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Community Satefy Network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FD94-320D-406C-AA23-F18868E69A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2EBF-9389-4A49-905C-25DBE7809B8F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Community Satefy Network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FD94-320D-406C-AA23-F18868E69A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6ABB-638B-4A7D-8146-F55D27D0A0D4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Community Satefy Network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FD94-320D-406C-AA23-F18868E69A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59DD-0F1F-4178-87ED-FBE6F189330E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Community Satefy Network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FD94-320D-406C-AA23-F18868E69A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A053-1E82-4A47-9898-5A86CBB77C4C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Community Satefy Network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FD94-320D-406C-AA23-F18868E69A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E42B-76CD-4384-8A25-27A5B52E321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Community Satefy Network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FD94-320D-406C-AA23-F18868E69A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AD514-EE3C-4DDF-8DA2-85CB5748FEA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Community Satefy Network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7FD94-320D-406C-AA23-F18868E69A6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tags" Target="../tags/tag1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tags" Target="../tags/tag2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8.png"/><Relationship Id="rId3" Type="http://schemas.openxmlformats.org/officeDocument/2006/relationships/tags" Target="../tags/tag3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3" Type="http://schemas.openxmlformats.org/officeDocument/2006/relationships/image" Target="../media/image4.png"/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Community Satefy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FD94-320D-406C-AA23-F18868E69A62}" type="slidenum">
              <a:rPr lang="en-US" smtClean="0"/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738" y="4130374"/>
            <a:ext cx="2018699" cy="368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82200" y="4168330"/>
            <a:ext cx="169950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Nang, 26-5-2024</a:t>
            </a:r>
            <a:endParaRPr lang="en-US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</p:blipFill>
        <p:spPr>
          <a:xfrm>
            <a:off x="1137920" y="270510"/>
            <a:ext cx="9144000" cy="61474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BinDev Code System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FD94-320D-406C-AA23-F18868E69A62}" type="slidenum">
              <a:rPr lang="en-US" sz="2000" b="1" smtClean="0">
                <a:solidFill>
                  <a:schemeClr val="tx1"/>
                </a:solidFill>
              </a:rPr>
            </a:fld>
            <a:endParaRPr lang="en-US" sz="2000" b="1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4194" y="2820202"/>
            <a:ext cx="79930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THANKS YOU FOR LISTENING MY PRESENTATION!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1652" y="8750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Mở ảnh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53" y="136525"/>
            <a:ext cx="717832" cy="40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794125" y="6308090"/>
            <a:ext cx="3529965" cy="365125"/>
          </a:xfrm>
        </p:spPr>
        <p:txBody>
          <a:bodyPr/>
          <a:lstStyle/>
          <a:p>
            <a:pPr algn="ctr"/>
            <a:r>
              <a:rPr lang="vi-VN" altLang="en-US" dirty="0" err="1">
                <a:solidFill>
                  <a:schemeClr val="tx1"/>
                </a:solidFill>
              </a:rPr>
              <a:t>The Coffee Shop</a:t>
            </a:r>
            <a:endParaRPr lang="vi-VN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8232" y="9525"/>
            <a:ext cx="17075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cs typeface="Times New Roman" panose="02020603050405020304" pitchFamily="18" charset="0"/>
              </a:rPr>
              <a:t>Team </a:t>
            </a:r>
            <a:r>
              <a:rPr lang="vi-VN" altLang="en-US" sz="4000" b="1" dirty="0">
                <a:cs typeface="Times New Roman" panose="02020603050405020304" pitchFamily="18" charset="0"/>
              </a:rPr>
              <a:t>3</a:t>
            </a:r>
            <a:endParaRPr lang="vi-VN" altLang="en-US" sz="4000" b="1" dirty="0"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37364" y="2809326"/>
            <a:ext cx="245566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12468" y="2702064"/>
            <a:ext cx="25731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en-US" b="1" dirty="0"/>
              <a:t>Nguyen Van Khai</a:t>
            </a:r>
            <a:endParaRPr lang="en-US" i="1" dirty="0"/>
          </a:p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3890" y="3514506"/>
            <a:ext cx="2924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en-US" b="1" dirty="0"/>
              <a:t>Tran Van Duc</a:t>
            </a:r>
            <a:endParaRPr lang="en-US" i="1" dirty="0"/>
          </a:p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83053" y="4496851"/>
            <a:ext cx="245566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en-US" b="1" dirty="0"/>
              <a:t>Dinh Thi Kim Diem</a:t>
            </a:r>
            <a:endParaRPr lang="vi-V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25092" y="4497372"/>
            <a:ext cx="245566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i="1" dirty="0"/>
          </a:p>
          <a:p>
            <a:pPr algn="ctr"/>
            <a:endParaRPr lang="en-US" dirty="0"/>
          </a:p>
        </p:txBody>
      </p:sp>
      <p:pic>
        <p:nvPicPr>
          <p:cNvPr id="12" name="Picture 11" descr="A blue and red sign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330" y="103420"/>
            <a:ext cx="3038669" cy="47284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44317" y="1842252"/>
            <a:ext cx="6096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altLang="en-US" b="1" dirty="0"/>
              <a:t>Nguyen Tuan Kiet</a:t>
            </a:r>
            <a:endParaRPr lang="vi-VN" altLang="en-US" b="1" dirty="0"/>
          </a:p>
        </p:txBody>
      </p:sp>
      <p:sp>
        <p:nvSpPr>
          <p:cNvPr id="5" name="Text Box 4"/>
          <p:cNvSpPr txBox="1"/>
          <p:nvPr/>
        </p:nvSpPr>
        <p:spPr>
          <a:xfrm>
            <a:off x="10965815" y="636587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2/20</a:t>
            </a:r>
            <a:endParaRPr lang="en-US" sz="2000" b="1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99;p17"/>
          <p:cNvSpPr/>
          <p:nvPr/>
        </p:nvSpPr>
        <p:spPr>
          <a:xfrm>
            <a:off x="1152921" y="824840"/>
            <a:ext cx="4114800" cy="535526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1BBA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sz="2400" dirty="0"/>
              <a:t>  1. Problem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altLang="en-US" dirty="0" err="1"/>
              <a:t>The coffee Shop</a:t>
            </a:r>
            <a:endParaRPr lang="vi-V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FD94-320D-406C-AA23-F18868E69A62}" type="slidenum">
              <a:rPr lang="en-US" sz="2000" b="1" smtClean="0">
                <a:solidFill>
                  <a:schemeClr val="tx1"/>
                </a:solidFill>
              </a:rPr>
            </a:fld>
            <a:r>
              <a:rPr lang="en-US" sz="2000" b="1" smtClean="0">
                <a:solidFill>
                  <a:schemeClr val="tx1"/>
                </a:solidFill>
              </a:rPr>
              <a:t>/20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14" name="Google Shape;199;p17"/>
          <p:cNvSpPr/>
          <p:nvPr/>
        </p:nvSpPr>
        <p:spPr>
          <a:xfrm>
            <a:off x="1152921" y="1524183"/>
            <a:ext cx="4114800" cy="535526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FACA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sz="2400" dirty="0"/>
              <a:t>  2. Goals of The Project</a:t>
            </a:r>
            <a:endParaRPr lang="en-US" sz="2400" dirty="0"/>
          </a:p>
        </p:txBody>
      </p:sp>
      <p:sp>
        <p:nvSpPr>
          <p:cNvPr id="15" name="Google Shape;199;p17"/>
          <p:cNvSpPr/>
          <p:nvPr/>
        </p:nvSpPr>
        <p:spPr>
          <a:xfrm>
            <a:off x="1152921" y="2223526"/>
            <a:ext cx="4114800" cy="535526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F476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sz="2400" dirty="0"/>
              <a:t>  3. System Context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286530" y="0"/>
            <a:ext cx="3618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cs typeface="Times New Roman" panose="02020603050405020304" pitchFamily="18" charset="0"/>
              </a:rPr>
              <a:t>Table of content</a:t>
            </a:r>
            <a:endParaRPr lang="en-US" sz="4000" b="1" dirty="0">
              <a:cs typeface="Times New Roman" panose="02020603050405020304" pitchFamily="18" charset="0"/>
            </a:endParaRPr>
          </a:p>
        </p:txBody>
      </p:sp>
      <p:pic>
        <p:nvPicPr>
          <p:cNvPr id="30" name="Picture 2" descr="Mở ảnh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53" y="136525"/>
            <a:ext cx="717832" cy="40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99;p17"/>
          <p:cNvSpPr/>
          <p:nvPr/>
        </p:nvSpPr>
        <p:spPr>
          <a:xfrm>
            <a:off x="1152921" y="3005870"/>
            <a:ext cx="4114800" cy="535526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1BBA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sz="2400" dirty="0"/>
              <a:t>  </a:t>
            </a:r>
            <a:r>
              <a:rPr lang="vi-VN" altLang="en-US" sz="2400" dirty="0"/>
              <a:t>4</a:t>
            </a:r>
            <a:r>
              <a:rPr lang="en-US" sz="2400" dirty="0"/>
              <a:t>. Database Design</a:t>
            </a:r>
            <a:endParaRPr lang="en-US" sz="2400" dirty="0"/>
          </a:p>
        </p:txBody>
      </p:sp>
      <p:pic>
        <p:nvPicPr>
          <p:cNvPr id="6" name="Picture 5" descr="A blue and red sign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330" y="103420"/>
            <a:ext cx="3038669" cy="472842"/>
          </a:xfrm>
          <a:prstGeom prst="rect">
            <a:avLst/>
          </a:prstGeom>
        </p:spPr>
      </p:pic>
      <p:sp>
        <p:nvSpPr>
          <p:cNvPr id="3" name="Google Shape;199;p17"/>
          <p:cNvSpPr/>
          <p:nvPr/>
        </p:nvSpPr>
        <p:spPr>
          <a:xfrm>
            <a:off x="1152921" y="3717254"/>
            <a:ext cx="4114800" cy="535526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1BBA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>
              <a:buClr>
                <a:srgbClr val="000000"/>
              </a:buClr>
              <a:buSzPts val="1400"/>
            </a:pPr>
            <a:r>
              <a:rPr lang="en-US" sz="2400" dirty="0"/>
              <a:t>  </a:t>
            </a:r>
            <a:r>
              <a:rPr lang="vi-VN" altLang="en-US" sz="2400" dirty="0"/>
              <a:t>5</a:t>
            </a:r>
            <a:r>
              <a:rPr lang="en-US" sz="2400" dirty="0"/>
              <a:t>. Demo</a:t>
            </a:r>
            <a:endParaRPr lang="en-US" sz="2400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altLang="en-US" dirty="0" err="1"/>
              <a:t>The coffee shop</a:t>
            </a:r>
            <a:endParaRPr lang="vi-V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FD94-320D-406C-AA23-F18868E69A62}" type="slidenum">
              <a:rPr lang="en-US" sz="2000" b="1" smtClean="0">
                <a:solidFill>
                  <a:schemeClr val="tx1"/>
                </a:solidFill>
              </a:rPr>
            </a:fld>
            <a:r>
              <a:rPr lang="en-US" sz="2000" b="1" dirty="0">
                <a:solidFill>
                  <a:schemeClr val="tx1"/>
                </a:solidFill>
              </a:rPr>
              <a:t>/20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30" name="Picture 2" descr="Mở ảnh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53" y="136525"/>
            <a:ext cx="717832" cy="40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44939" y="1214453"/>
            <a:ext cx="5037667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“</a:t>
            </a:r>
            <a:r>
              <a:rPr lang="en-US" sz="2400" dirty="0"/>
              <a:t>In the era of technology and world society developing industry 4.0 and digital transformation, the higher people's demand for coffee, we will offer a solution to order coffee online without having to go to the shop.</a:t>
            </a:r>
            <a:r>
              <a:rPr lang="en-US" sz="2400" dirty="0"/>
              <a:t>.”</a:t>
            </a:r>
            <a:endParaRPr lang="en-US" sz="2400" i="1" dirty="0"/>
          </a:p>
        </p:txBody>
      </p:sp>
      <p:pic>
        <p:nvPicPr>
          <p:cNvPr id="3" name="Picture 2" descr="A blue and red sign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330" y="103420"/>
            <a:ext cx="3038669" cy="472842"/>
          </a:xfrm>
          <a:prstGeom prst="rect">
            <a:avLst/>
          </a:prstGeom>
        </p:spPr>
      </p:pic>
      <p:sp>
        <p:nvSpPr>
          <p:cNvPr id="7" name="Google Shape;199;p17"/>
          <p:cNvSpPr/>
          <p:nvPr/>
        </p:nvSpPr>
        <p:spPr>
          <a:xfrm>
            <a:off x="1195754" y="1"/>
            <a:ext cx="4520714" cy="685800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sz="4000" b="1" dirty="0"/>
              <a:t>1. Problem</a:t>
            </a:r>
            <a:endParaRPr lang="en-US" sz="4000" b="1" dirty="0"/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3"/>
        </p:blipFill>
        <p:spPr>
          <a:xfrm>
            <a:off x="6305550" y="2192020"/>
            <a:ext cx="4621530" cy="38106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altLang="en-US" dirty="0" err="1"/>
              <a:t>the coffee shop</a:t>
            </a:r>
            <a:endParaRPr lang="vi-V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FD94-320D-406C-AA23-F18868E69A62}" type="slidenum">
              <a:rPr lang="en-US" sz="2000" b="1" smtClean="0">
                <a:solidFill>
                  <a:schemeClr val="tx1"/>
                </a:solidFill>
              </a:rPr>
            </a:fld>
            <a:r>
              <a:rPr lang="en-US" sz="2000" b="1" dirty="0">
                <a:solidFill>
                  <a:schemeClr val="tx1"/>
                </a:solidFill>
              </a:rPr>
              <a:t>/20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30" name="Picture 2" descr="Mở ảnh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53" y="136525"/>
            <a:ext cx="717832" cy="40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3990" y="1075055"/>
            <a:ext cx="5742940" cy="4907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dirty="0"/>
              <a:t>The goal of the project is to create a system that allows users to automatically order coffee at home:</a:t>
            </a:r>
            <a:endParaRPr lang="en-GB" sz="2800" dirty="0"/>
          </a:p>
        </p:txBody>
      </p:sp>
      <p:pic>
        <p:nvPicPr>
          <p:cNvPr id="7" name="Picture 6" descr="A blue and red sign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330" y="103420"/>
            <a:ext cx="3038669" cy="472842"/>
          </a:xfrm>
          <a:prstGeom prst="rect">
            <a:avLst/>
          </a:prstGeom>
        </p:spPr>
      </p:pic>
      <p:sp>
        <p:nvSpPr>
          <p:cNvPr id="9" name="Google Shape;199;p17"/>
          <p:cNvSpPr/>
          <p:nvPr/>
        </p:nvSpPr>
        <p:spPr>
          <a:xfrm>
            <a:off x="1195753" y="1"/>
            <a:ext cx="6312877" cy="685800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sz="4000" b="1" dirty="0"/>
              <a:t>2. Goals of The Project</a:t>
            </a:r>
            <a:endParaRPr lang="en-US" sz="4000" b="1" dirty="0"/>
          </a:p>
        </p:txBody>
      </p:sp>
      <p:sp>
        <p:nvSpPr>
          <p:cNvPr id="2" name="TextBox 5"/>
          <p:cNvSpPr txBox="1"/>
          <p:nvPr/>
        </p:nvSpPr>
        <p:spPr>
          <a:xfrm>
            <a:off x="6098540" y="1075055"/>
            <a:ext cx="5765165" cy="4997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 sz="2800" dirty="0"/>
              <a:t>View ordering information</a:t>
            </a:r>
            <a:endParaRPr lang="en-US" alt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 sz="2800" dirty="0"/>
              <a:t>Buy coffee </a:t>
            </a:r>
            <a:endParaRPr lang="en-US" alt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 sz="2800" dirty="0"/>
              <a:t>See types of coffee</a:t>
            </a:r>
            <a:endParaRPr lang="en-US" alt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 sz="2800" dirty="0"/>
              <a:t>Order coffee</a:t>
            </a:r>
            <a:endParaRPr lang="en-US" altLang="en-GB" sz="2800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altLang="en-US" dirty="0"/>
              <a:t>The coffee shop</a:t>
            </a:r>
            <a:endParaRPr lang="vi-V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FD94-320D-406C-AA23-F18868E69A62}" type="slidenum">
              <a:rPr lang="en-US" sz="2000" b="1" smtClean="0">
                <a:solidFill>
                  <a:schemeClr val="tx1"/>
                </a:solidFill>
              </a:rPr>
            </a:fld>
            <a:r>
              <a:rPr lang="en-US" sz="2000" b="1" dirty="0">
                <a:solidFill>
                  <a:schemeClr val="tx1"/>
                </a:solidFill>
              </a:rPr>
              <a:t>/20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7" name="Picture 6" descr="A blue and red sign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330" y="103420"/>
            <a:ext cx="3038669" cy="4728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6928" y="1144913"/>
            <a:ext cx="4497645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Main features of the system:</a:t>
            </a:r>
            <a:endParaRPr lang="en-US" sz="20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2" name="Google Shape;199;p17"/>
          <p:cNvSpPr/>
          <p:nvPr/>
        </p:nvSpPr>
        <p:spPr>
          <a:xfrm>
            <a:off x="1195753" y="1"/>
            <a:ext cx="6312877" cy="685800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sz="4000" b="1" dirty="0"/>
              <a:t>3. System Context</a:t>
            </a:r>
            <a:endParaRPr lang="en-US" sz="4000" b="1" dirty="0"/>
          </a:p>
        </p:txBody>
      </p:sp>
      <p:pic>
        <p:nvPicPr>
          <p:cNvPr id="9" name="Picture 2" descr="Mở ản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53" y="136525"/>
            <a:ext cx="717832" cy="40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Content Placeholder 2"/>
          <p:cNvPicPr>
            <a:picLocks noChangeAspect="1"/>
          </p:cNvPicPr>
          <p:nvPr>
            <p:ph idx="1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53820" y="1847850"/>
            <a:ext cx="8930640" cy="43516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altLang="en-US" dirty="0" err="1"/>
              <a:t>The coffee shop</a:t>
            </a:r>
            <a:endParaRPr lang="vi-V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FD94-320D-406C-AA23-F18868E69A62}" type="slidenum">
              <a:rPr lang="en-US" sz="2000" b="1" smtClean="0">
                <a:solidFill>
                  <a:schemeClr val="tx1"/>
                </a:solidFill>
              </a:rPr>
            </a:fld>
            <a:r>
              <a:rPr lang="en-US" sz="2000" b="1" dirty="0">
                <a:solidFill>
                  <a:schemeClr val="tx1"/>
                </a:solidFill>
              </a:rPr>
              <a:t>/20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8" name="Picture 7" descr="A blue and red sign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330" y="103420"/>
            <a:ext cx="3038669" cy="472842"/>
          </a:xfrm>
          <a:prstGeom prst="rect">
            <a:avLst/>
          </a:prstGeom>
        </p:spPr>
      </p:pic>
      <p:sp>
        <p:nvSpPr>
          <p:cNvPr id="18" name="Google Shape;199;p17"/>
          <p:cNvSpPr/>
          <p:nvPr/>
        </p:nvSpPr>
        <p:spPr>
          <a:xfrm>
            <a:off x="1193688" y="0"/>
            <a:ext cx="7161753" cy="685800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vi-VN" altLang="en-US" sz="4000" b="1" dirty="0">
                <a:cs typeface="Times New Roman" panose="02020603050405020304" pitchFamily="18" charset="0"/>
              </a:rPr>
              <a:t>4</a:t>
            </a:r>
            <a:r>
              <a:rPr lang="en-US" sz="4000" b="1" dirty="0">
                <a:cs typeface="Times New Roman" panose="02020603050405020304" pitchFamily="18" charset="0"/>
              </a:rPr>
              <a:t>. Database Design</a:t>
            </a:r>
            <a:endParaRPr lang="en-US" sz="4000" b="1" dirty="0">
              <a:cs typeface="Times New Roman" panose="02020603050405020304" pitchFamily="18" charset="0"/>
            </a:endParaRPr>
          </a:p>
        </p:txBody>
      </p:sp>
      <p:pic>
        <p:nvPicPr>
          <p:cNvPr id="19" name="Picture 18" descr="Mở ản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53" y="136525"/>
            <a:ext cx="717832" cy="40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/>
          <p:cNvPicPr>
            <a:picLocks noChangeAspect="1"/>
          </p:cNvPicPr>
          <p:nvPr>
            <p:ph idx="1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21765" y="856615"/>
            <a:ext cx="8912860" cy="53206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385" y="0"/>
            <a:ext cx="6273165" cy="825500"/>
          </a:xfrm>
        </p:spPr>
        <p:txBody>
          <a:bodyPr>
            <a:normAutofit/>
          </a:bodyPr>
          <a:lstStyle/>
          <a:p>
            <a:r>
              <a:rPr lang="en-US" sz="4445" b="1" dirty="0">
                <a:cs typeface="Times New Roman" panose="02020603050405020304" pitchFamily="18" charset="0"/>
                <a:sym typeface="+mn-ea"/>
              </a:rPr>
              <a:t>Database Design</a:t>
            </a:r>
            <a:endParaRPr lang="en-US" sz="4445" b="1" dirty="0"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altLang="en-US"/>
              <a:t>The coffee shop</a:t>
            </a:r>
            <a:endParaRPr lang="vi-V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</a:rPr>
              <a:t>12/20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8" name="Content Placeholder 7" descr="A blue and red sign&#10;&#10;Description automatically generated"/>
          <p:cNvPicPr>
            <a:picLocks noChangeAspect="1"/>
          </p:cNvPicPr>
          <p:nvPr>
            <p:ph sz="half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195" y="66040"/>
            <a:ext cx="3646805" cy="565785"/>
          </a:xfrm>
          <a:prstGeom prst="rect">
            <a:avLst/>
          </a:prstGeom>
        </p:spPr>
      </p:pic>
      <p:pic>
        <p:nvPicPr>
          <p:cNvPr id="19" name="Picture 18" descr="Mở ản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" y="136525"/>
            <a:ext cx="886460" cy="49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61085" y="1570990"/>
            <a:ext cx="9243060" cy="4467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Play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918328" y="2535670"/>
            <a:ext cx="1786660" cy="1786660"/>
          </a:xfrm>
          <a:prstGeom prst="rect">
            <a:avLst/>
          </a:prstGeom>
        </p:spPr>
      </p:pic>
      <p:pic>
        <p:nvPicPr>
          <p:cNvPr id="11" name="Graphic 10" descr="Play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altLang="en-US" dirty="0"/>
              <a:t>The coffee shop</a:t>
            </a:r>
            <a:endParaRPr lang="vi-V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1B77FD94-320D-406C-AA23-F18868E69A62}" type="slidenum">
              <a:rPr lang="en-US" sz="2000" b="1" smtClean="0">
                <a:solidFill>
                  <a:schemeClr val="tx1"/>
                </a:solidFill>
              </a:rPr>
            </a:fld>
            <a:r>
              <a:rPr lang="en-US" sz="2000" b="1" dirty="0">
                <a:solidFill>
                  <a:schemeClr val="tx1"/>
                </a:solidFill>
              </a:rPr>
              <a:t> /20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Google Shape;199;p17"/>
          <p:cNvSpPr/>
          <p:nvPr/>
        </p:nvSpPr>
        <p:spPr>
          <a:xfrm>
            <a:off x="1804275" y="2879566"/>
            <a:ext cx="8583450" cy="1098867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vi-VN" altLang="en-US" sz="6600" b="1" dirty="0"/>
              <a:t>5</a:t>
            </a:r>
            <a:r>
              <a:rPr lang="en-US" sz="6600" b="1" dirty="0"/>
              <a:t>. Demo</a:t>
            </a:r>
            <a:endParaRPr lang="en-US" sz="6600" b="1" dirty="0"/>
          </a:p>
        </p:txBody>
      </p:sp>
      <p:pic>
        <p:nvPicPr>
          <p:cNvPr id="7" name="Picture 6" descr="A blue and red sign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042" y="103420"/>
            <a:ext cx="2578957" cy="401307"/>
          </a:xfrm>
          <a:prstGeom prst="rect">
            <a:avLst/>
          </a:prstGeom>
        </p:spPr>
      </p:pic>
      <p:pic>
        <p:nvPicPr>
          <p:cNvPr id="4" name="Picture 3" descr="Mở ản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53" y="136525"/>
            <a:ext cx="717832" cy="40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931</Words>
  <Application>WPS Presentation</Application>
  <PresentationFormat>Widescreen</PresentationFormat>
  <Paragraphs>96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Arial</vt:lpstr>
      <vt:lpstr>Times New Roman</vt:lpstr>
      <vt:lpstr>Times New Roman</vt:lpstr>
      <vt:lpstr>Calibri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Database Design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toan mai</dc:creator>
  <cp:lastModifiedBy>PC</cp:lastModifiedBy>
  <cp:revision>82</cp:revision>
  <dcterms:created xsi:type="dcterms:W3CDTF">2023-12-26T06:46:00Z</dcterms:created>
  <dcterms:modified xsi:type="dcterms:W3CDTF">2024-07-18T08:38:31Z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5E5BE9A75BA449B2B1A7B6502D974B9E_13</vt:lpwstr>
  </property>
  <property fmtid="{D5CDD505-2E9C-101B-9397-08002B2CF9AE}" pid="3" name="KSOProductBuildVer">
    <vt:lpwstr>1033-12.2.0.17153</vt:lpwstr>
  </property>
</Properties>
</file>