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pos="347">
          <p15:clr>
            <a:srgbClr val="A4A3A4"/>
          </p15:clr>
        </p15:guide>
        <p15:guide id="6" pos="73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83D29E"/>
    <a:srgbClr val="003C79"/>
    <a:srgbClr val="002A5E"/>
    <a:srgbClr val="78DEC8"/>
    <a:srgbClr val="B9B4AA"/>
    <a:srgbClr val="D25564"/>
    <a:srgbClr val="DEF3E5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howGuides="1">
      <p:cViewPr varScale="1">
        <p:scale>
          <a:sx n="94" d="100"/>
          <a:sy n="94" d="100"/>
        </p:scale>
        <p:origin x="86" y="211"/>
      </p:cViewPr>
      <p:guideLst>
        <p:guide orient="horz" pos="2160"/>
        <p:guide pos="3840"/>
        <p:guide orient="horz" pos="935"/>
        <p:guide orient="horz" pos="3838"/>
        <p:guide pos="347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8046-85FC-4FD5-A4E3-9A0F96F0652E}" type="datetimeFigureOut">
              <a:rPr lang="en-GB" sz="800" smtClean="0"/>
              <a:t>13/09/2017</a:t>
            </a:fld>
            <a:endParaRPr lang="en-GB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9B2A9-21C0-47F0-A298-245651CC1480}" type="slidenum">
              <a:rPr lang="en-GB" sz="800" smtClean="0"/>
              <a:t>‹#›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45887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ABFA111A-1A89-4AA2-9C46-2352FF1AE347}" type="datetimeFigureOut">
              <a:rPr lang="en-GB" smtClean="0"/>
              <a:pPr/>
              <a:t>13/09/2017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860425"/>
            <a:ext cx="5473700" cy="3079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88660AA7-B332-445C-B333-2DE9989610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8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60AA7-B332-445C-B333-2DE9989610F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85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60AA7-B332-445C-B333-2DE9989610F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26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60AA7-B332-445C-B333-2DE9989610F4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4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2348880"/>
            <a:ext cx="9217025" cy="2160240"/>
          </a:xfrm>
        </p:spPr>
        <p:txBody>
          <a:bodyPr anchor="t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84313"/>
            <a:ext cx="9217025" cy="721022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10176312" y="5785848"/>
            <a:ext cx="1584176" cy="913626"/>
            <a:chOff x="10176312" y="5785848"/>
            <a:chExt cx="1584176" cy="913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0297850" y="6211927"/>
              <a:ext cx="1462638" cy="487547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0176312" y="5785848"/>
              <a:ext cx="730621" cy="426079"/>
            </a:xfrm>
            <a:custGeom>
              <a:avLst/>
              <a:gdLst>
                <a:gd name="T0" fmla="*/ 0 w 5232"/>
                <a:gd name="T1" fmla="*/ 3051 h 3051"/>
                <a:gd name="T2" fmla="*/ 653 w 5232"/>
                <a:gd name="T3" fmla="*/ 3051 h 3051"/>
                <a:gd name="T4" fmla="*/ 1307 w 5232"/>
                <a:gd name="T5" fmla="*/ 3051 h 3051"/>
                <a:gd name="T6" fmla="*/ 1962 w 5232"/>
                <a:gd name="T7" fmla="*/ 3051 h 3051"/>
                <a:gd name="T8" fmla="*/ 2616 w 5232"/>
                <a:gd name="T9" fmla="*/ 3051 h 3051"/>
                <a:gd name="T10" fmla="*/ 3269 w 5232"/>
                <a:gd name="T11" fmla="*/ 3051 h 3051"/>
                <a:gd name="T12" fmla="*/ 3923 w 5232"/>
                <a:gd name="T13" fmla="*/ 3051 h 3051"/>
                <a:gd name="T14" fmla="*/ 4578 w 5232"/>
                <a:gd name="T15" fmla="*/ 3051 h 3051"/>
                <a:gd name="T16" fmla="*/ 5232 w 5232"/>
                <a:gd name="T17" fmla="*/ 3051 h 3051"/>
                <a:gd name="T18" fmla="*/ 5232 w 5232"/>
                <a:gd name="T19" fmla="*/ 2288 h 3051"/>
                <a:gd name="T20" fmla="*/ 5232 w 5232"/>
                <a:gd name="T21" fmla="*/ 1525 h 3051"/>
                <a:gd name="T22" fmla="*/ 5232 w 5232"/>
                <a:gd name="T23" fmla="*/ 762 h 3051"/>
                <a:gd name="T24" fmla="*/ 5232 w 5232"/>
                <a:gd name="T25" fmla="*/ 0 h 3051"/>
                <a:gd name="T26" fmla="*/ 4578 w 5232"/>
                <a:gd name="T27" fmla="*/ 0 h 3051"/>
                <a:gd name="T28" fmla="*/ 3923 w 5232"/>
                <a:gd name="T29" fmla="*/ 0 h 3051"/>
                <a:gd name="T30" fmla="*/ 3269 w 5232"/>
                <a:gd name="T31" fmla="*/ 0 h 3051"/>
                <a:gd name="T32" fmla="*/ 2616 w 5232"/>
                <a:gd name="T33" fmla="*/ 0 h 3051"/>
                <a:gd name="T34" fmla="*/ 1962 w 5232"/>
                <a:gd name="T35" fmla="*/ 0 h 3051"/>
                <a:gd name="T36" fmla="*/ 1307 w 5232"/>
                <a:gd name="T37" fmla="*/ 0 h 3051"/>
                <a:gd name="T38" fmla="*/ 653 w 5232"/>
                <a:gd name="T39" fmla="*/ 0 h 3051"/>
                <a:gd name="T40" fmla="*/ 0 w 5232"/>
                <a:gd name="T41" fmla="*/ 0 h 3051"/>
                <a:gd name="T42" fmla="*/ 0 w 5232"/>
                <a:gd name="T43" fmla="*/ 762 h 3051"/>
                <a:gd name="T44" fmla="*/ 0 w 5232"/>
                <a:gd name="T45" fmla="*/ 1525 h 3051"/>
                <a:gd name="T46" fmla="*/ 0 w 5232"/>
                <a:gd name="T47" fmla="*/ 2288 h 3051"/>
                <a:gd name="T48" fmla="*/ 0 w 5232"/>
                <a:gd name="T49" fmla="*/ 305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32" h="3051">
                  <a:moveTo>
                    <a:pt x="0" y="3051"/>
                  </a:moveTo>
                  <a:lnTo>
                    <a:pt x="653" y="3051"/>
                  </a:lnTo>
                  <a:lnTo>
                    <a:pt x="1307" y="3051"/>
                  </a:lnTo>
                  <a:lnTo>
                    <a:pt x="1962" y="3051"/>
                  </a:lnTo>
                  <a:lnTo>
                    <a:pt x="2616" y="3051"/>
                  </a:lnTo>
                  <a:lnTo>
                    <a:pt x="3269" y="3051"/>
                  </a:lnTo>
                  <a:lnTo>
                    <a:pt x="3923" y="3051"/>
                  </a:lnTo>
                  <a:lnTo>
                    <a:pt x="4578" y="3051"/>
                  </a:lnTo>
                  <a:lnTo>
                    <a:pt x="5232" y="3051"/>
                  </a:lnTo>
                  <a:lnTo>
                    <a:pt x="5232" y="2288"/>
                  </a:lnTo>
                  <a:lnTo>
                    <a:pt x="5232" y="1525"/>
                  </a:lnTo>
                  <a:lnTo>
                    <a:pt x="5232" y="762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0" y="1525"/>
                  </a:lnTo>
                  <a:lnTo>
                    <a:pt x="0" y="2288"/>
                  </a:lnTo>
                  <a:lnTo>
                    <a:pt x="0" y="3051"/>
                  </a:lnTo>
                  <a:close/>
                </a:path>
              </a:pathLst>
            </a:custGeom>
            <a:solidFill>
              <a:srgbClr val="377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0293658" y="5873858"/>
              <a:ext cx="491737" cy="272412"/>
            </a:xfrm>
            <a:custGeom>
              <a:avLst/>
              <a:gdLst>
                <a:gd name="T0" fmla="*/ 278 w 3517"/>
                <a:gd name="T1" fmla="*/ 1564 h 1954"/>
                <a:gd name="T2" fmla="*/ 190 w 3517"/>
                <a:gd name="T3" fmla="*/ 1377 h 1954"/>
                <a:gd name="T4" fmla="*/ 466 w 3517"/>
                <a:gd name="T5" fmla="*/ 1198 h 1954"/>
                <a:gd name="T6" fmla="*/ 105 w 3517"/>
                <a:gd name="T7" fmla="*/ 1218 h 1954"/>
                <a:gd name="T8" fmla="*/ 22 w 3517"/>
                <a:gd name="T9" fmla="*/ 1558 h 1954"/>
                <a:gd name="T10" fmla="*/ 508 w 3517"/>
                <a:gd name="T11" fmla="*/ 903 h 1954"/>
                <a:gd name="T12" fmla="*/ 824 w 3517"/>
                <a:gd name="T13" fmla="*/ 1318 h 1954"/>
                <a:gd name="T14" fmla="*/ 1034 w 3517"/>
                <a:gd name="T15" fmla="*/ 1269 h 1954"/>
                <a:gd name="T16" fmla="*/ 800 w 3517"/>
                <a:gd name="T17" fmla="*/ 1165 h 1954"/>
                <a:gd name="T18" fmla="*/ 1476 w 3517"/>
                <a:gd name="T19" fmla="*/ 1679 h 1954"/>
                <a:gd name="T20" fmla="*/ 1372 w 3517"/>
                <a:gd name="T21" fmla="*/ 1161 h 1954"/>
                <a:gd name="T22" fmla="*/ 1104 w 3517"/>
                <a:gd name="T23" fmla="*/ 1333 h 1954"/>
                <a:gd name="T24" fmla="*/ 1201 w 3517"/>
                <a:gd name="T25" fmla="*/ 1684 h 1954"/>
                <a:gd name="T26" fmla="*/ 1288 w 3517"/>
                <a:gd name="T27" fmla="*/ 1514 h 1954"/>
                <a:gd name="T28" fmla="*/ 1370 w 3517"/>
                <a:gd name="T29" fmla="*/ 1318 h 1954"/>
                <a:gd name="T30" fmla="*/ 1506 w 3517"/>
                <a:gd name="T31" fmla="*/ 1482 h 1954"/>
                <a:gd name="T32" fmla="*/ 1977 w 3517"/>
                <a:gd name="T33" fmla="*/ 1198 h 1954"/>
                <a:gd name="T34" fmla="*/ 1980 w 3517"/>
                <a:gd name="T35" fmla="*/ 1323 h 1954"/>
                <a:gd name="T36" fmla="*/ 2300 w 3517"/>
                <a:gd name="T37" fmla="*/ 1364 h 1954"/>
                <a:gd name="T38" fmla="*/ 2142 w 3517"/>
                <a:gd name="T39" fmla="*/ 1162 h 1954"/>
                <a:gd name="T40" fmla="*/ 2902 w 3517"/>
                <a:gd name="T41" fmla="*/ 1848 h 1954"/>
                <a:gd name="T42" fmla="*/ 2659 w 3517"/>
                <a:gd name="T43" fmla="*/ 1168 h 1954"/>
                <a:gd name="T44" fmla="*/ 2361 w 3517"/>
                <a:gd name="T45" fmla="*/ 1305 h 1954"/>
                <a:gd name="T46" fmla="*/ 2418 w 3517"/>
                <a:gd name="T47" fmla="*/ 1656 h 1954"/>
                <a:gd name="T48" fmla="*/ 2734 w 3517"/>
                <a:gd name="T49" fmla="*/ 1666 h 1954"/>
                <a:gd name="T50" fmla="*/ 2605 w 3517"/>
                <a:gd name="T51" fmla="*/ 1790 h 1954"/>
                <a:gd name="T52" fmla="*/ 2549 w 3517"/>
                <a:gd name="T53" fmla="*/ 1532 h 1954"/>
                <a:gd name="T54" fmla="*/ 2599 w 3517"/>
                <a:gd name="T55" fmla="*/ 1323 h 1954"/>
                <a:gd name="T56" fmla="*/ 2756 w 3517"/>
                <a:gd name="T57" fmla="*/ 1468 h 1954"/>
                <a:gd name="T58" fmla="*/ 3141 w 3517"/>
                <a:gd name="T59" fmla="*/ 1179 h 1954"/>
                <a:gd name="T60" fmla="*/ 2975 w 3517"/>
                <a:gd name="T61" fmla="*/ 1475 h 1954"/>
                <a:gd name="T62" fmla="*/ 3206 w 3517"/>
                <a:gd name="T63" fmla="*/ 1719 h 1954"/>
                <a:gd name="T64" fmla="*/ 3308 w 3517"/>
                <a:gd name="T65" fmla="*/ 1577 h 1954"/>
                <a:gd name="T66" fmla="*/ 3512 w 3517"/>
                <a:gd name="T67" fmla="*/ 1376 h 1954"/>
                <a:gd name="T68" fmla="*/ 3284 w 3517"/>
                <a:gd name="T69" fmla="*/ 1161 h 1954"/>
                <a:gd name="T70" fmla="*/ 3150 w 3517"/>
                <a:gd name="T71" fmla="*/ 1336 h 1954"/>
                <a:gd name="T72" fmla="*/ 253 w 3517"/>
                <a:gd name="T73" fmla="*/ 744 h 1954"/>
                <a:gd name="T74" fmla="*/ 99 w 3517"/>
                <a:gd name="T75" fmla="*/ 630 h 1954"/>
                <a:gd name="T76" fmla="*/ 854 w 3517"/>
                <a:gd name="T77" fmla="*/ 734 h 1954"/>
                <a:gd name="T78" fmla="*/ 486 w 3517"/>
                <a:gd name="T79" fmla="*/ 790 h 1954"/>
                <a:gd name="T80" fmla="*/ 341 w 3517"/>
                <a:gd name="T81" fmla="*/ 463 h 1954"/>
                <a:gd name="T82" fmla="*/ 630 w 3517"/>
                <a:gd name="T83" fmla="*/ 255 h 1954"/>
                <a:gd name="T84" fmla="*/ 920 w 3517"/>
                <a:gd name="T85" fmla="*/ 463 h 1954"/>
                <a:gd name="T86" fmla="*/ 643 w 3517"/>
                <a:gd name="T87" fmla="*/ 662 h 1954"/>
                <a:gd name="T88" fmla="*/ 733 w 3517"/>
                <a:gd name="T89" fmla="*/ 465 h 1954"/>
                <a:gd name="T90" fmla="*/ 516 w 3517"/>
                <a:gd name="T91" fmla="*/ 488 h 1954"/>
                <a:gd name="T92" fmla="*/ 1555 w 3517"/>
                <a:gd name="T93" fmla="*/ 440 h 1954"/>
                <a:gd name="T94" fmla="*/ 1383 w 3517"/>
                <a:gd name="T95" fmla="*/ 484 h 1954"/>
                <a:gd name="T96" fmla="*/ 1550 w 3517"/>
                <a:gd name="T97" fmla="*/ 255 h 1954"/>
                <a:gd name="T98" fmla="*/ 1745 w 3517"/>
                <a:gd name="T99" fmla="*/ 422 h 1954"/>
                <a:gd name="T100" fmla="*/ 2184 w 3517"/>
                <a:gd name="T101" fmla="*/ 799 h 1954"/>
                <a:gd name="T102" fmla="*/ 2062 w 3517"/>
                <a:gd name="T103" fmla="*/ 60 h 1954"/>
                <a:gd name="T104" fmla="*/ 2760 w 3517"/>
                <a:gd name="T105" fmla="*/ 258 h 1954"/>
                <a:gd name="T106" fmla="*/ 2927 w 3517"/>
                <a:gd name="T107" fmla="*/ 448 h 1954"/>
                <a:gd name="T108" fmla="*/ 2627 w 3517"/>
                <a:gd name="T109" fmla="*/ 412 h 1954"/>
                <a:gd name="T110" fmla="*/ 3128 w 3517"/>
                <a:gd name="T111" fmla="*/ 592 h 1954"/>
                <a:gd name="T112" fmla="*/ 3386 w 3517"/>
                <a:gd name="T113" fmla="*/ 645 h 1954"/>
                <a:gd name="T114" fmla="*/ 3124 w 3517"/>
                <a:gd name="T115" fmla="*/ 796 h 1954"/>
                <a:gd name="T116" fmla="*/ 2965 w 3517"/>
                <a:gd name="T117" fmla="*/ 492 h 1954"/>
                <a:gd name="T118" fmla="*/ 3213 w 3517"/>
                <a:gd name="T119" fmla="*/ 258 h 1954"/>
                <a:gd name="T120" fmla="*/ 3483 w 3517"/>
                <a:gd name="T121" fmla="*/ 402 h 1954"/>
                <a:gd name="T122" fmla="*/ 3257 w 3517"/>
                <a:gd name="T123" fmla="*/ 382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7" h="1954">
                  <a:moveTo>
                    <a:pt x="296" y="1724"/>
                  </a:moveTo>
                  <a:lnTo>
                    <a:pt x="309" y="1724"/>
                  </a:lnTo>
                  <a:lnTo>
                    <a:pt x="322" y="1724"/>
                  </a:lnTo>
                  <a:lnTo>
                    <a:pt x="336" y="1723"/>
                  </a:lnTo>
                  <a:lnTo>
                    <a:pt x="349" y="1720"/>
                  </a:lnTo>
                  <a:lnTo>
                    <a:pt x="361" y="1719"/>
                  </a:lnTo>
                  <a:lnTo>
                    <a:pt x="373" y="1717"/>
                  </a:lnTo>
                  <a:lnTo>
                    <a:pt x="398" y="1710"/>
                  </a:lnTo>
                  <a:lnTo>
                    <a:pt x="421" y="1704"/>
                  </a:lnTo>
                  <a:lnTo>
                    <a:pt x="432" y="1699"/>
                  </a:lnTo>
                  <a:lnTo>
                    <a:pt x="443" y="1695"/>
                  </a:lnTo>
                  <a:lnTo>
                    <a:pt x="466" y="1684"/>
                  </a:lnTo>
                  <a:lnTo>
                    <a:pt x="487" y="1673"/>
                  </a:lnTo>
                  <a:lnTo>
                    <a:pt x="416" y="1534"/>
                  </a:lnTo>
                  <a:lnTo>
                    <a:pt x="403" y="1540"/>
                  </a:lnTo>
                  <a:lnTo>
                    <a:pt x="391" y="1547"/>
                  </a:lnTo>
                  <a:lnTo>
                    <a:pt x="379" y="1553"/>
                  </a:lnTo>
                  <a:lnTo>
                    <a:pt x="372" y="1555"/>
                  </a:lnTo>
                  <a:lnTo>
                    <a:pt x="366" y="1557"/>
                  </a:lnTo>
                  <a:lnTo>
                    <a:pt x="351" y="1560"/>
                  </a:lnTo>
                  <a:lnTo>
                    <a:pt x="343" y="1563"/>
                  </a:lnTo>
                  <a:lnTo>
                    <a:pt x="336" y="1564"/>
                  </a:lnTo>
                  <a:lnTo>
                    <a:pt x="328" y="1565"/>
                  </a:lnTo>
                  <a:lnTo>
                    <a:pt x="320" y="1565"/>
                  </a:lnTo>
                  <a:lnTo>
                    <a:pt x="303" y="1566"/>
                  </a:lnTo>
                  <a:lnTo>
                    <a:pt x="290" y="1565"/>
                  </a:lnTo>
                  <a:lnTo>
                    <a:pt x="278" y="1564"/>
                  </a:lnTo>
                  <a:lnTo>
                    <a:pt x="266" y="1560"/>
                  </a:lnTo>
                  <a:lnTo>
                    <a:pt x="253" y="1557"/>
                  </a:lnTo>
                  <a:lnTo>
                    <a:pt x="242" y="1553"/>
                  </a:lnTo>
                  <a:lnTo>
                    <a:pt x="232" y="1547"/>
                  </a:lnTo>
                  <a:lnTo>
                    <a:pt x="222" y="1540"/>
                  </a:lnTo>
                  <a:lnTo>
                    <a:pt x="217" y="1537"/>
                  </a:lnTo>
                  <a:lnTo>
                    <a:pt x="212" y="1534"/>
                  </a:lnTo>
                  <a:lnTo>
                    <a:pt x="203" y="1525"/>
                  </a:lnTo>
                  <a:lnTo>
                    <a:pt x="197" y="1516"/>
                  </a:lnTo>
                  <a:lnTo>
                    <a:pt x="192" y="1510"/>
                  </a:lnTo>
                  <a:lnTo>
                    <a:pt x="190" y="1505"/>
                  </a:lnTo>
                  <a:lnTo>
                    <a:pt x="183" y="1495"/>
                  </a:lnTo>
                  <a:lnTo>
                    <a:pt x="181" y="1488"/>
                  </a:lnTo>
                  <a:lnTo>
                    <a:pt x="179" y="1483"/>
                  </a:lnTo>
                  <a:lnTo>
                    <a:pt x="178" y="1476"/>
                  </a:lnTo>
                  <a:lnTo>
                    <a:pt x="176" y="1469"/>
                  </a:lnTo>
                  <a:lnTo>
                    <a:pt x="175" y="1463"/>
                  </a:lnTo>
                  <a:lnTo>
                    <a:pt x="175" y="1456"/>
                  </a:lnTo>
                  <a:lnTo>
                    <a:pt x="173" y="1449"/>
                  </a:lnTo>
                  <a:lnTo>
                    <a:pt x="173" y="1442"/>
                  </a:lnTo>
                  <a:lnTo>
                    <a:pt x="173" y="1434"/>
                  </a:lnTo>
                  <a:lnTo>
                    <a:pt x="175" y="1427"/>
                  </a:lnTo>
                  <a:lnTo>
                    <a:pt x="176" y="1414"/>
                  </a:lnTo>
                  <a:lnTo>
                    <a:pt x="178" y="1407"/>
                  </a:lnTo>
                  <a:lnTo>
                    <a:pt x="179" y="1401"/>
                  </a:lnTo>
                  <a:lnTo>
                    <a:pt x="183" y="1388"/>
                  </a:lnTo>
                  <a:lnTo>
                    <a:pt x="190" y="1377"/>
                  </a:lnTo>
                  <a:lnTo>
                    <a:pt x="192" y="1373"/>
                  </a:lnTo>
                  <a:lnTo>
                    <a:pt x="197" y="1367"/>
                  </a:lnTo>
                  <a:lnTo>
                    <a:pt x="200" y="1363"/>
                  </a:lnTo>
                  <a:lnTo>
                    <a:pt x="203" y="1358"/>
                  </a:lnTo>
                  <a:lnTo>
                    <a:pt x="208" y="1354"/>
                  </a:lnTo>
                  <a:lnTo>
                    <a:pt x="212" y="1349"/>
                  </a:lnTo>
                  <a:lnTo>
                    <a:pt x="222" y="1343"/>
                  </a:lnTo>
                  <a:lnTo>
                    <a:pt x="232" y="1336"/>
                  </a:lnTo>
                  <a:lnTo>
                    <a:pt x="242" y="1331"/>
                  </a:lnTo>
                  <a:lnTo>
                    <a:pt x="248" y="1328"/>
                  </a:lnTo>
                  <a:lnTo>
                    <a:pt x="253" y="1326"/>
                  </a:lnTo>
                  <a:lnTo>
                    <a:pt x="266" y="1322"/>
                  </a:lnTo>
                  <a:lnTo>
                    <a:pt x="271" y="1321"/>
                  </a:lnTo>
                  <a:lnTo>
                    <a:pt x="278" y="1319"/>
                  </a:lnTo>
                  <a:lnTo>
                    <a:pt x="290" y="1318"/>
                  </a:lnTo>
                  <a:lnTo>
                    <a:pt x="303" y="1317"/>
                  </a:lnTo>
                  <a:lnTo>
                    <a:pt x="320" y="1318"/>
                  </a:lnTo>
                  <a:lnTo>
                    <a:pt x="328" y="1318"/>
                  </a:lnTo>
                  <a:lnTo>
                    <a:pt x="336" y="1319"/>
                  </a:lnTo>
                  <a:lnTo>
                    <a:pt x="351" y="1322"/>
                  </a:lnTo>
                  <a:lnTo>
                    <a:pt x="366" y="1326"/>
                  </a:lnTo>
                  <a:lnTo>
                    <a:pt x="379" y="1331"/>
                  </a:lnTo>
                  <a:lnTo>
                    <a:pt x="391" y="1336"/>
                  </a:lnTo>
                  <a:lnTo>
                    <a:pt x="403" y="1343"/>
                  </a:lnTo>
                  <a:lnTo>
                    <a:pt x="416" y="1349"/>
                  </a:lnTo>
                  <a:lnTo>
                    <a:pt x="487" y="1211"/>
                  </a:lnTo>
                  <a:lnTo>
                    <a:pt x="466" y="1198"/>
                  </a:lnTo>
                  <a:lnTo>
                    <a:pt x="443" y="1188"/>
                  </a:lnTo>
                  <a:lnTo>
                    <a:pt x="432" y="1184"/>
                  </a:lnTo>
                  <a:lnTo>
                    <a:pt x="421" y="1179"/>
                  </a:lnTo>
                  <a:lnTo>
                    <a:pt x="409" y="1176"/>
                  </a:lnTo>
                  <a:lnTo>
                    <a:pt x="398" y="1172"/>
                  </a:lnTo>
                  <a:lnTo>
                    <a:pt x="386" y="1169"/>
                  </a:lnTo>
                  <a:lnTo>
                    <a:pt x="373" y="1166"/>
                  </a:lnTo>
                  <a:lnTo>
                    <a:pt x="361" y="1164"/>
                  </a:lnTo>
                  <a:lnTo>
                    <a:pt x="349" y="1163"/>
                  </a:lnTo>
                  <a:lnTo>
                    <a:pt x="336" y="1161"/>
                  </a:lnTo>
                  <a:lnTo>
                    <a:pt x="322" y="1160"/>
                  </a:lnTo>
                  <a:lnTo>
                    <a:pt x="296" y="1158"/>
                  </a:lnTo>
                  <a:lnTo>
                    <a:pt x="279" y="1160"/>
                  </a:lnTo>
                  <a:lnTo>
                    <a:pt x="263" y="1161"/>
                  </a:lnTo>
                  <a:lnTo>
                    <a:pt x="249" y="1162"/>
                  </a:lnTo>
                  <a:lnTo>
                    <a:pt x="233" y="1164"/>
                  </a:lnTo>
                  <a:lnTo>
                    <a:pt x="219" y="1167"/>
                  </a:lnTo>
                  <a:lnTo>
                    <a:pt x="205" y="1171"/>
                  </a:lnTo>
                  <a:lnTo>
                    <a:pt x="198" y="1172"/>
                  </a:lnTo>
                  <a:lnTo>
                    <a:pt x="191" y="1174"/>
                  </a:lnTo>
                  <a:lnTo>
                    <a:pt x="177" y="1179"/>
                  </a:lnTo>
                  <a:lnTo>
                    <a:pt x="165" y="1184"/>
                  </a:lnTo>
                  <a:lnTo>
                    <a:pt x="151" y="1189"/>
                  </a:lnTo>
                  <a:lnTo>
                    <a:pt x="139" y="1196"/>
                  </a:lnTo>
                  <a:lnTo>
                    <a:pt x="127" y="1203"/>
                  </a:lnTo>
                  <a:lnTo>
                    <a:pt x="116" y="1211"/>
                  </a:lnTo>
                  <a:lnTo>
                    <a:pt x="105" y="1218"/>
                  </a:lnTo>
                  <a:lnTo>
                    <a:pt x="94" y="1227"/>
                  </a:lnTo>
                  <a:lnTo>
                    <a:pt x="84" y="1236"/>
                  </a:lnTo>
                  <a:lnTo>
                    <a:pt x="75" y="1245"/>
                  </a:lnTo>
                  <a:lnTo>
                    <a:pt x="65" y="1255"/>
                  </a:lnTo>
                  <a:lnTo>
                    <a:pt x="57" y="1266"/>
                  </a:lnTo>
                  <a:lnTo>
                    <a:pt x="48" y="1277"/>
                  </a:lnTo>
                  <a:lnTo>
                    <a:pt x="41" y="1288"/>
                  </a:lnTo>
                  <a:lnTo>
                    <a:pt x="35" y="1301"/>
                  </a:lnTo>
                  <a:lnTo>
                    <a:pt x="28" y="1313"/>
                  </a:lnTo>
                  <a:lnTo>
                    <a:pt x="22" y="1325"/>
                  </a:lnTo>
                  <a:lnTo>
                    <a:pt x="17" y="1338"/>
                  </a:lnTo>
                  <a:lnTo>
                    <a:pt x="12" y="1352"/>
                  </a:lnTo>
                  <a:lnTo>
                    <a:pt x="9" y="1366"/>
                  </a:lnTo>
                  <a:lnTo>
                    <a:pt x="6" y="1381"/>
                  </a:lnTo>
                  <a:lnTo>
                    <a:pt x="4" y="1395"/>
                  </a:lnTo>
                  <a:lnTo>
                    <a:pt x="2" y="1403"/>
                  </a:lnTo>
                  <a:lnTo>
                    <a:pt x="1" y="1411"/>
                  </a:lnTo>
                  <a:lnTo>
                    <a:pt x="0" y="1426"/>
                  </a:lnTo>
                  <a:lnTo>
                    <a:pt x="0" y="1442"/>
                  </a:lnTo>
                  <a:lnTo>
                    <a:pt x="0" y="1457"/>
                  </a:lnTo>
                  <a:lnTo>
                    <a:pt x="1" y="1473"/>
                  </a:lnTo>
                  <a:lnTo>
                    <a:pt x="4" y="1488"/>
                  </a:lnTo>
                  <a:lnTo>
                    <a:pt x="6" y="1503"/>
                  </a:lnTo>
                  <a:lnTo>
                    <a:pt x="9" y="1517"/>
                  </a:lnTo>
                  <a:lnTo>
                    <a:pt x="12" y="1532"/>
                  </a:lnTo>
                  <a:lnTo>
                    <a:pt x="17" y="1545"/>
                  </a:lnTo>
                  <a:lnTo>
                    <a:pt x="22" y="1558"/>
                  </a:lnTo>
                  <a:lnTo>
                    <a:pt x="25" y="1565"/>
                  </a:lnTo>
                  <a:lnTo>
                    <a:pt x="28" y="1570"/>
                  </a:lnTo>
                  <a:lnTo>
                    <a:pt x="35" y="1583"/>
                  </a:lnTo>
                  <a:lnTo>
                    <a:pt x="41" y="1595"/>
                  </a:lnTo>
                  <a:lnTo>
                    <a:pt x="48" y="1606"/>
                  </a:lnTo>
                  <a:lnTo>
                    <a:pt x="57" y="1617"/>
                  </a:lnTo>
                  <a:lnTo>
                    <a:pt x="65" y="1627"/>
                  </a:lnTo>
                  <a:lnTo>
                    <a:pt x="75" y="1637"/>
                  </a:lnTo>
                  <a:lnTo>
                    <a:pt x="84" y="1647"/>
                  </a:lnTo>
                  <a:lnTo>
                    <a:pt x="94" y="1656"/>
                  </a:lnTo>
                  <a:lnTo>
                    <a:pt x="105" y="1665"/>
                  </a:lnTo>
                  <a:lnTo>
                    <a:pt x="116" y="1673"/>
                  </a:lnTo>
                  <a:lnTo>
                    <a:pt x="127" y="1680"/>
                  </a:lnTo>
                  <a:lnTo>
                    <a:pt x="139" y="1687"/>
                  </a:lnTo>
                  <a:lnTo>
                    <a:pt x="151" y="1693"/>
                  </a:lnTo>
                  <a:lnTo>
                    <a:pt x="165" y="1699"/>
                  </a:lnTo>
                  <a:lnTo>
                    <a:pt x="177" y="1704"/>
                  </a:lnTo>
                  <a:lnTo>
                    <a:pt x="191" y="1708"/>
                  </a:lnTo>
                  <a:lnTo>
                    <a:pt x="205" y="1713"/>
                  </a:lnTo>
                  <a:lnTo>
                    <a:pt x="219" y="1716"/>
                  </a:lnTo>
                  <a:lnTo>
                    <a:pt x="233" y="1719"/>
                  </a:lnTo>
                  <a:lnTo>
                    <a:pt x="249" y="1722"/>
                  </a:lnTo>
                  <a:lnTo>
                    <a:pt x="263" y="1723"/>
                  </a:lnTo>
                  <a:lnTo>
                    <a:pt x="279" y="1724"/>
                  </a:lnTo>
                  <a:lnTo>
                    <a:pt x="296" y="1724"/>
                  </a:lnTo>
                  <a:close/>
                  <a:moveTo>
                    <a:pt x="681" y="903"/>
                  </a:moveTo>
                  <a:lnTo>
                    <a:pt x="508" y="903"/>
                  </a:lnTo>
                  <a:lnTo>
                    <a:pt x="508" y="1707"/>
                  </a:lnTo>
                  <a:lnTo>
                    <a:pt x="681" y="1707"/>
                  </a:lnTo>
                  <a:lnTo>
                    <a:pt x="681" y="1441"/>
                  </a:lnTo>
                  <a:lnTo>
                    <a:pt x="681" y="1424"/>
                  </a:lnTo>
                  <a:lnTo>
                    <a:pt x="683" y="1408"/>
                  </a:lnTo>
                  <a:lnTo>
                    <a:pt x="684" y="1401"/>
                  </a:lnTo>
                  <a:lnTo>
                    <a:pt x="686" y="1394"/>
                  </a:lnTo>
                  <a:lnTo>
                    <a:pt x="687" y="1387"/>
                  </a:lnTo>
                  <a:lnTo>
                    <a:pt x="689" y="1381"/>
                  </a:lnTo>
                  <a:lnTo>
                    <a:pt x="693" y="1368"/>
                  </a:lnTo>
                  <a:lnTo>
                    <a:pt x="698" y="1358"/>
                  </a:lnTo>
                  <a:lnTo>
                    <a:pt x="701" y="1354"/>
                  </a:lnTo>
                  <a:lnTo>
                    <a:pt x="703" y="1349"/>
                  </a:lnTo>
                  <a:lnTo>
                    <a:pt x="707" y="1345"/>
                  </a:lnTo>
                  <a:lnTo>
                    <a:pt x="710" y="1341"/>
                  </a:lnTo>
                  <a:lnTo>
                    <a:pt x="718" y="1334"/>
                  </a:lnTo>
                  <a:lnTo>
                    <a:pt x="726" y="1327"/>
                  </a:lnTo>
                  <a:lnTo>
                    <a:pt x="733" y="1323"/>
                  </a:lnTo>
                  <a:lnTo>
                    <a:pt x="742" y="1318"/>
                  </a:lnTo>
                  <a:lnTo>
                    <a:pt x="752" y="1315"/>
                  </a:lnTo>
                  <a:lnTo>
                    <a:pt x="762" y="1314"/>
                  </a:lnTo>
                  <a:lnTo>
                    <a:pt x="772" y="1312"/>
                  </a:lnTo>
                  <a:lnTo>
                    <a:pt x="783" y="1312"/>
                  </a:lnTo>
                  <a:lnTo>
                    <a:pt x="794" y="1312"/>
                  </a:lnTo>
                  <a:lnTo>
                    <a:pt x="806" y="1314"/>
                  </a:lnTo>
                  <a:lnTo>
                    <a:pt x="816" y="1315"/>
                  </a:lnTo>
                  <a:lnTo>
                    <a:pt x="824" y="1318"/>
                  </a:lnTo>
                  <a:lnTo>
                    <a:pt x="833" y="1323"/>
                  </a:lnTo>
                  <a:lnTo>
                    <a:pt x="841" y="1327"/>
                  </a:lnTo>
                  <a:lnTo>
                    <a:pt x="849" y="1333"/>
                  </a:lnTo>
                  <a:lnTo>
                    <a:pt x="852" y="1336"/>
                  </a:lnTo>
                  <a:lnTo>
                    <a:pt x="856" y="1339"/>
                  </a:lnTo>
                  <a:lnTo>
                    <a:pt x="861" y="1347"/>
                  </a:lnTo>
                  <a:lnTo>
                    <a:pt x="865" y="1355"/>
                  </a:lnTo>
                  <a:lnTo>
                    <a:pt x="868" y="1361"/>
                  </a:lnTo>
                  <a:lnTo>
                    <a:pt x="870" y="1365"/>
                  </a:lnTo>
                  <a:lnTo>
                    <a:pt x="872" y="1369"/>
                  </a:lnTo>
                  <a:lnTo>
                    <a:pt x="873" y="1375"/>
                  </a:lnTo>
                  <a:lnTo>
                    <a:pt x="877" y="1386"/>
                  </a:lnTo>
                  <a:lnTo>
                    <a:pt x="878" y="1399"/>
                  </a:lnTo>
                  <a:lnTo>
                    <a:pt x="879" y="1413"/>
                  </a:lnTo>
                  <a:lnTo>
                    <a:pt x="880" y="1426"/>
                  </a:lnTo>
                  <a:lnTo>
                    <a:pt x="880" y="1707"/>
                  </a:lnTo>
                  <a:lnTo>
                    <a:pt x="1053" y="1707"/>
                  </a:lnTo>
                  <a:lnTo>
                    <a:pt x="1053" y="1378"/>
                  </a:lnTo>
                  <a:lnTo>
                    <a:pt x="1053" y="1364"/>
                  </a:lnTo>
                  <a:lnTo>
                    <a:pt x="1052" y="1351"/>
                  </a:lnTo>
                  <a:lnTo>
                    <a:pt x="1051" y="1338"/>
                  </a:lnTo>
                  <a:lnTo>
                    <a:pt x="1050" y="1325"/>
                  </a:lnTo>
                  <a:lnTo>
                    <a:pt x="1048" y="1314"/>
                  </a:lnTo>
                  <a:lnTo>
                    <a:pt x="1044" y="1302"/>
                  </a:lnTo>
                  <a:lnTo>
                    <a:pt x="1042" y="1291"/>
                  </a:lnTo>
                  <a:lnTo>
                    <a:pt x="1039" y="1281"/>
                  </a:lnTo>
                  <a:lnTo>
                    <a:pt x="1034" y="1269"/>
                  </a:lnTo>
                  <a:lnTo>
                    <a:pt x="1031" y="1261"/>
                  </a:lnTo>
                  <a:lnTo>
                    <a:pt x="1025" y="1251"/>
                  </a:lnTo>
                  <a:lnTo>
                    <a:pt x="1021" y="1243"/>
                  </a:lnTo>
                  <a:lnTo>
                    <a:pt x="1015" y="1234"/>
                  </a:lnTo>
                  <a:lnTo>
                    <a:pt x="1010" y="1226"/>
                  </a:lnTo>
                  <a:lnTo>
                    <a:pt x="1003" y="1218"/>
                  </a:lnTo>
                  <a:lnTo>
                    <a:pt x="998" y="1212"/>
                  </a:lnTo>
                  <a:lnTo>
                    <a:pt x="990" y="1205"/>
                  </a:lnTo>
                  <a:lnTo>
                    <a:pt x="983" y="1199"/>
                  </a:lnTo>
                  <a:lnTo>
                    <a:pt x="975" y="1194"/>
                  </a:lnTo>
                  <a:lnTo>
                    <a:pt x="968" y="1188"/>
                  </a:lnTo>
                  <a:lnTo>
                    <a:pt x="960" y="1184"/>
                  </a:lnTo>
                  <a:lnTo>
                    <a:pt x="952" y="1179"/>
                  </a:lnTo>
                  <a:lnTo>
                    <a:pt x="943" y="1175"/>
                  </a:lnTo>
                  <a:lnTo>
                    <a:pt x="934" y="1172"/>
                  </a:lnTo>
                  <a:lnTo>
                    <a:pt x="924" y="1168"/>
                  </a:lnTo>
                  <a:lnTo>
                    <a:pt x="915" y="1166"/>
                  </a:lnTo>
                  <a:lnTo>
                    <a:pt x="905" y="1164"/>
                  </a:lnTo>
                  <a:lnTo>
                    <a:pt x="895" y="1162"/>
                  </a:lnTo>
                  <a:lnTo>
                    <a:pt x="885" y="1161"/>
                  </a:lnTo>
                  <a:lnTo>
                    <a:pt x="874" y="1160"/>
                  </a:lnTo>
                  <a:lnTo>
                    <a:pt x="864" y="1160"/>
                  </a:lnTo>
                  <a:lnTo>
                    <a:pt x="853" y="1158"/>
                  </a:lnTo>
                  <a:lnTo>
                    <a:pt x="839" y="1160"/>
                  </a:lnTo>
                  <a:lnTo>
                    <a:pt x="826" y="1161"/>
                  </a:lnTo>
                  <a:lnTo>
                    <a:pt x="812" y="1162"/>
                  </a:lnTo>
                  <a:lnTo>
                    <a:pt x="800" y="1165"/>
                  </a:lnTo>
                  <a:lnTo>
                    <a:pt x="788" y="1167"/>
                  </a:lnTo>
                  <a:lnTo>
                    <a:pt x="776" y="1172"/>
                  </a:lnTo>
                  <a:lnTo>
                    <a:pt x="764" y="1176"/>
                  </a:lnTo>
                  <a:lnTo>
                    <a:pt x="753" y="1182"/>
                  </a:lnTo>
                  <a:lnTo>
                    <a:pt x="743" y="1187"/>
                  </a:lnTo>
                  <a:lnTo>
                    <a:pt x="733" y="1194"/>
                  </a:lnTo>
                  <a:lnTo>
                    <a:pt x="723" y="1201"/>
                  </a:lnTo>
                  <a:lnTo>
                    <a:pt x="714" y="1208"/>
                  </a:lnTo>
                  <a:lnTo>
                    <a:pt x="706" y="1217"/>
                  </a:lnTo>
                  <a:lnTo>
                    <a:pt x="702" y="1222"/>
                  </a:lnTo>
                  <a:lnTo>
                    <a:pt x="698" y="1226"/>
                  </a:lnTo>
                  <a:lnTo>
                    <a:pt x="690" y="1236"/>
                  </a:lnTo>
                  <a:lnTo>
                    <a:pt x="683" y="1246"/>
                  </a:lnTo>
                  <a:lnTo>
                    <a:pt x="681" y="1246"/>
                  </a:lnTo>
                  <a:lnTo>
                    <a:pt x="681" y="903"/>
                  </a:lnTo>
                  <a:close/>
                  <a:moveTo>
                    <a:pt x="1341" y="1724"/>
                  </a:moveTo>
                  <a:lnTo>
                    <a:pt x="1356" y="1724"/>
                  </a:lnTo>
                  <a:lnTo>
                    <a:pt x="1372" y="1723"/>
                  </a:lnTo>
                  <a:lnTo>
                    <a:pt x="1386" y="1720"/>
                  </a:lnTo>
                  <a:lnTo>
                    <a:pt x="1400" y="1718"/>
                  </a:lnTo>
                  <a:lnTo>
                    <a:pt x="1412" y="1714"/>
                  </a:lnTo>
                  <a:lnTo>
                    <a:pt x="1424" y="1710"/>
                  </a:lnTo>
                  <a:lnTo>
                    <a:pt x="1436" y="1705"/>
                  </a:lnTo>
                  <a:lnTo>
                    <a:pt x="1448" y="1699"/>
                  </a:lnTo>
                  <a:lnTo>
                    <a:pt x="1458" y="1694"/>
                  </a:lnTo>
                  <a:lnTo>
                    <a:pt x="1468" y="1687"/>
                  </a:lnTo>
                  <a:lnTo>
                    <a:pt x="1476" y="1679"/>
                  </a:lnTo>
                  <a:lnTo>
                    <a:pt x="1485" y="1672"/>
                  </a:lnTo>
                  <a:lnTo>
                    <a:pt x="1493" y="1663"/>
                  </a:lnTo>
                  <a:lnTo>
                    <a:pt x="1501" y="1654"/>
                  </a:lnTo>
                  <a:lnTo>
                    <a:pt x="1508" y="1645"/>
                  </a:lnTo>
                  <a:lnTo>
                    <a:pt x="1514" y="1635"/>
                  </a:lnTo>
                  <a:lnTo>
                    <a:pt x="1516" y="1635"/>
                  </a:lnTo>
                  <a:lnTo>
                    <a:pt x="1516" y="1707"/>
                  </a:lnTo>
                  <a:lnTo>
                    <a:pt x="1690" y="1707"/>
                  </a:lnTo>
                  <a:lnTo>
                    <a:pt x="1690" y="1176"/>
                  </a:lnTo>
                  <a:lnTo>
                    <a:pt x="1516" y="1176"/>
                  </a:lnTo>
                  <a:lnTo>
                    <a:pt x="1516" y="1248"/>
                  </a:lnTo>
                  <a:lnTo>
                    <a:pt x="1514" y="1248"/>
                  </a:lnTo>
                  <a:lnTo>
                    <a:pt x="1508" y="1238"/>
                  </a:lnTo>
                  <a:lnTo>
                    <a:pt x="1501" y="1229"/>
                  </a:lnTo>
                  <a:lnTo>
                    <a:pt x="1493" y="1221"/>
                  </a:lnTo>
                  <a:lnTo>
                    <a:pt x="1485" y="1212"/>
                  </a:lnTo>
                  <a:lnTo>
                    <a:pt x="1476" y="1204"/>
                  </a:lnTo>
                  <a:lnTo>
                    <a:pt x="1468" y="1196"/>
                  </a:lnTo>
                  <a:lnTo>
                    <a:pt x="1463" y="1193"/>
                  </a:lnTo>
                  <a:lnTo>
                    <a:pt x="1458" y="1189"/>
                  </a:lnTo>
                  <a:lnTo>
                    <a:pt x="1448" y="1184"/>
                  </a:lnTo>
                  <a:lnTo>
                    <a:pt x="1436" y="1178"/>
                  </a:lnTo>
                  <a:lnTo>
                    <a:pt x="1424" y="1173"/>
                  </a:lnTo>
                  <a:lnTo>
                    <a:pt x="1412" y="1168"/>
                  </a:lnTo>
                  <a:lnTo>
                    <a:pt x="1400" y="1165"/>
                  </a:lnTo>
                  <a:lnTo>
                    <a:pt x="1386" y="1163"/>
                  </a:lnTo>
                  <a:lnTo>
                    <a:pt x="1372" y="1161"/>
                  </a:lnTo>
                  <a:lnTo>
                    <a:pt x="1356" y="1160"/>
                  </a:lnTo>
                  <a:lnTo>
                    <a:pt x="1341" y="1158"/>
                  </a:lnTo>
                  <a:lnTo>
                    <a:pt x="1328" y="1160"/>
                  </a:lnTo>
                  <a:lnTo>
                    <a:pt x="1315" y="1160"/>
                  </a:lnTo>
                  <a:lnTo>
                    <a:pt x="1303" y="1162"/>
                  </a:lnTo>
                  <a:lnTo>
                    <a:pt x="1291" y="1164"/>
                  </a:lnTo>
                  <a:lnTo>
                    <a:pt x="1279" y="1166"/>
                  </a:lnTo>
                  <a:lnTo>
                    <a:pt x="1266" y="1169"/>
                  </a:lnTo>
                  <a:lnTo>
                    <a:pt x="1254" y="1173"/>
                  </a:lnTo>
                  <a:lnTo>
                    <a:pt x="1243" y="1177"/>
                  </a:lnTo>
                  <a:lnTo>
                    <a:pt x="1232" y="1182"/>
                  </a:lnTo>
                  <a:lnTo>
                    <a:pt x="1221" y="1187"/>
                  </a:lnTo>
                  <a:lnTo>
                    <a:pt x="1211" y="1193"/>
                  </a:lnTo>
                  <a:lnTo>
                    <a:pt x="1201" y="1199"/>
                  </a:lnTo>
                  <a:lnTo>
                    <a:pt x="1191" y="1206"/>
                  </a:lnTo>
                  <a:lnTo>
                    <a:pt x="1181" y="1214"/>
                  </a:lnTo>
                  <a:lnTo>
                    <a:pt x="1172" y="1222"/>
                  </a:lnTo>
                  <a:lnTo>
                    <a:pt x="1163" y="1231"/>
                  </a:lnTo>
                  <a:lnTo>
                    <a:pt x="1155" y="1239"/>
                  </a:lnTo>
                  <a:lnTo>
                    <a:pt x="1147" y="1249"/>
                  </a:lnTo>
                  <a:lnTo>
                    <a:pt x="1140" y="1259"/>
                  </a:lnTo>
                  <a:lnTo>
                    <a:pt x="1132" y="1271"/>
                  </a:lnTo>
                  <a:lnTo>
                    <a:pt x="1125" y="1282"/>
                  </a:lnTo>
                  <a:lnTo>
                    <a:pt x="1120" y="1294"/>
                  </a:lnTo>
                  <a:lnTo>
                    <a:pt x="1114" y="1306"/>
                  </a:lnTo>
                  <a:lnTo>
                    <a:pt x="1109" y="1318"/>
                  </a:lnTo>
                  <a:lnTo>
                    <a:pt x="1104" y="1333"/>
                  </a:lnTo>
                  <a:lnTo>
                    <a:pt x="1101" y="1346"/>
                  </a:lnTo>
                  <a:lnTo>
                    <a:pt x="1098" y="1361"/>
                  </a:lnTo>
                  <a:lnTo>
                    <a:pt x="1094" y="1376"/>
                  </a:lnTo>
                  <a:lnTo>
                    <a:pt x="1092" y="1392"/>
                  </a:lnTo>
                  <a:lnTo>
                    <a:pt x="1091" y="1407"/>
                  </a:lnTo>
                  <a:lnTo>
                    <a:pt x="1090" y="1424"/>
                  </a:lnTo>
                  <a:lnTo>
                    <a:pt x="1089" y="1442"/>
                  </a:lnTo>
                  <a:lnTo>
                    <a:pt x="1090" y="1458"/>
                  </a:lnTo>
                  <a:lnTo>
                    <a:pt x="1091" y="1475"/>
                  </a:lnTo>
                  <a:lnTo>
                    <a:pt x="1092" y="1492"/>
                  </a:lnTo>
                  <a:lnTo>
                    <a:pt x="1094" y="1507"/>
                  </a:lnTo>
                  <a:lnTo>
                    <a:pt x="1098" y="1523"/>
                  </a:lnTo>
                  <a:lnTo>
                    <a:pt x="1101" y="1537"/>
                  </a:lnTo>
                  <a:lnTo>
                    <a:pt x="1104" y="1550"/>
                  </a:lnTo>
                  <a:lnTo>
                    <a:pt x="1109" y="1564"/>
                  </a:lnTo>
                  <a:lnTo>
                    <a:pt x="1114" y="1577"/>
                  </a:lnTo>
                  <a:lnTo>
                    <a:pt x="1120" y="1589"/>
                  </a:lnTo>
                  <a:lnTo>
                    <a:pt x="1125" y="1602"/>
                  </a:lnTo>
                  <a:lnTo>
                    <a:pt x="1132" y="1613"/>
                  </a:lnTo>
                  <a:lnTo>
                    <a:pt x="1140" y="1624"/>
                  </a:lnTo>
                  <a:lnTo>
                    <a:pt x="1147" y="1634"/>
                  </a:lnTo>
                  <a:lnTo>
                    <a:pt x="1155" y="1644"/>
                  </a:lnTo>
                  <a:lnTo>
                    <a:pt x="1163" y="1653"/>
                  </a:lnTo>
                  <a:lnTo>
                    <a:pt x="1172" y="1662"/>
                  </a:lnTo>
                  <a:lnTo>
                    <a:pt x="1181" y="1669"/>
                  </a:lnTo>
                  <a:lnTo>
                    <a:pt x="1191" y="1677"/>
                  </a:lnTo>
                  <a:lnTo>
                    <a:pt x="1201" y="1684"/>
                  </a:lnTo>
                  <a:lnTo>
                    <a:pt x="1211" y="1690"/>
                  </a:lnTo>
                  <a:lnTo>
                    <a:pt x="1221" y="1696"/>
                  </a:lnTo>
                  <a:lnTo>
                    <a:pt x="1232" y="1702"/>
                  </a:lnTo>
                  <a:lnTo>
                    <a:pt x="1243" y="1706"/>
                  </a:lnTo>
                  <a:lnTo>
                    <a:pt x="1254" y="1710"/>
                  </a:lnTo>
                  <a:lnTo>
                    <a:pt x="1266" y="1714"/>
                  </a:lnTo>
                  <a:lnTo>
                    <a:pt x="1279" y="1717"/>
                  </a:lnTo>
                  <a:lnTo>
                    <a:pt x="1291" y="1719"/>
                  </a:lnTo>
                  <a:lnTo>
                    <a:pt x="1303" y="1722"/>
                  </a:lnTo>
                  <a:lnTo>
                    <a:pt x="1315" y="1723"/>
                  </a:lnTo>
                  <a:lnTo>
                    <a:pt x="1328" y="1724"/>
                  </a:lnTo>
                  <a:lnTo>
                    <a:pt x="1341" y="1724"/>
                  </a:lnTo>
                  <a:close/>
                  <a:moveTo>
                    <a:pt x="1389" y="1566"/>
                  </a:moveTo>
                  <a:lnTo>
                    <a:pt x="1376" y="1565"/>
                  </a:lnTo>
                  <a:lnTo>
                    <a:pt x="1370" y="1565"/>
                  </a:lnTo>
                  <a:lnTo>
                    <a:pt x="1364" y="1564"/>
                  </a:lnTo>
                  <a:lnTo>
                    <a:pt x="1352" y="1560"/>
                  </a:lnTo>
                  <a:lnTo>
                    <a:pt x="1346" y="1559"/>
                  </a:lnTo>
                  <a:lnTo>
                    <a:pt x="1341" y="1557"/>
                  </a:lnTo>
                  <a:lnTo>
                    <a:pt x="1330" y="1552"/>
                  </a:lnTo>
                  <a:lnTo>
                    <a:pt x="1325" y="1549"/>
                  </a:lnTo>
                  <a:lnTo>
                    <a:pt x="1320" y="1546"/>
                  </a:lnTo>
                  <a:lnTo>
                    <a:pt x="1315" y="1543"/>
                  </a:lnTo>
                  <a:lnTo>
                    <a:pt x="1311" y="1539"/>
                  </a:lnTo>
                  <a:lnTo>
                    <a:pt x="1302" y="1532"/>
                  </a:lnTo>
                  <a:lnTo>
                    <a:pt x="1294" y="1524"/>
                  </a:lnTo>
                  <a:lnTo>
                    <a:pt x="1288" y="1514"/>
                  </a:lnTo>
                  <a:lnTo>
                    <a:pt x="1282" y="1504"/>
                  </a:lnTo>
                  <a:lnTo>
                    <a:pt x="1279" y="1498"/>
                  </a:lnTo>
                  <a:lnTo>
                    <a:pt x="1276" y="1493"/>
                  </a:lnTo>
                  <a:lnTo>
                    <a:pt x="1272" y="1482"/>
                  </a:lnTo>
                  <a:lnTo>
                    <a:pt x="1270" y="1468"/>
                  </a:lnTo>
                  <a:lnTo>
                    <a:pt x="1269" y="1462"/>
                  </a:lnTo>
                  <a:lnTo>
                    <a:pt x="1268" y="1455"/>
                  </a:lnTo>
                  <a:lnTo>
                    <a:pt x="1268" y="1442"/>
                  </a:lnTo>
                  <a:lnTo>
                    <a:pt x="1268" y="1427"/>
                  </a:lnTo>
                  <a:lnTo>
                    <a:pt x="1270" y="1415"/>
                  </a:lnTo>
                  <a:lnTo>
                    <a:pt x="1271" y="1408"/>
                  </a:lnTo>
                  <a:lnTo>
                    <a:pt x="1272" y="1402"/>
                  </a:lnTo>
                  <a:lnTo>
                    <a:pt x="1276" y="1391"/>
                  </a:lnTo>
                  <a:lnTo>
                    <a:pt x="1279" y="1385"/>
                  </a:lnTo>
                  <a:lnTo>
                    <a:pt x="1282" y="1379"/>
                  </a:lnTo>
                  <a:lnTo>
                    <a:pt x="1288" y="1369"/>
                  </a:lnTo>
                  <a:lnTo>
                    <a:pt x="1294" y="1359"/>
                  </a:lnTo>
                  <a:lnTo>
                    <a:pt x="1302" y="1351"/>
                  </a:lnTo>
                  <a:lnTo>
                    <a:pt x="1306" y="1347"/>
                  </a:lnTo>
                  <a:lnTo>
                    <a:pt x="1311" y="1344"/>
                  </a:lnTo>
                  <a:lnTo>
                    <a:pt x="1315" y="1341"/>
                  </a:lnTo>
                  <a:lnTo>
                    <a:pt x="1320" y="1337"/>
                  </a:lnTo>
                  <a:lnTo>
                    <a:pt x="1330" y="1331"/>
                  </a:lnTo>
                  <a:lnTo>
                    <a:pt x="1341" y="1326"/>
                  </a:lnTo>
                  <a:lnTo>
                    <a:pt x="1352" y="1323"/>
                  </a:lnTo>
                  <a:lnTo>
                    <a:pt x="1364" y="1319"/>
                  </a:lnTo>
                  <a:lnTo>
                    <a:pt x="1370" y="1318"/>
                  </a:lnTo>
                  <a:lnTo>
                    <a:pt x="1376" y="1318"/>
                  </a:lnTo>
                  <a:lnTo>
                    <a:pt x="1389" y="1317"/>
                  </a:lnTo>
                  <a:lnTo>
                    <a:pt x="1402" y="1318"/>
                  </a:lnTo>
                  <a:lnTo>
                    <a:pt x="1414" y="1319"/>
                  </a:lnTo>
                  <a:lnTo>
                    <a:pt x="1426" y="1323"/>
                  </a:lnTo>
                  <a:lnTo>
                    <a:pt x="1432" y="1324"/>
                  </a:lnTo>
                  <a:lnTo>
                    <a:pt x="1438" y="1326"/>
                  </a:lnTo>
                  <a:lnTo>
                    <a:pt x="1449" y="1331"/>
                  </a:lnTo>
                  <a:lnTo>
                    <a:pt x="1454" y="1334"/>
                  </a:lnTo>
                  <a:lnTo>
                    <a:pt x="1459" y="1337"/>
                  </a:lnTo>
                  <a:lnTo>
                    <a:pt x="1463" y="1341"/>
                  </a:lnTo>
                  <a:lnTo>
                    <a:pt x="1469" y="1344"/>
                  </a:lnTo>
                  <a:lnTo>
                    <a:pt x="1476" y="1351"/>
                  </a:lnTo>
                  <a:lnTo>
                    <a:pt x="1484" y="1359"/>
                  </a:lnTo>
                  <a:lnTo>
                    <a:pt x="1492" y="1369"/>
                  </a:lnTo>
                  <a:lnTo>
                    <a:pt x="1498" y="1379"/>
                  </a:lnTo>
                  <a:lnTo>
                    <a:pt x="1500" y="1385"/>
                  </a:lnTo>
                  <a:lnTo>
                    <a:pt x="1503" y="1391"/>
                  </a:lnTo>
                  <a:lnTo>
                    <a:pt x="1506" y="1402"/>
                  </a:lnTo>
                  <a:lnTo>
                    <a:pt x="1510" y="1415"/>
                  </a:lnTo>
                  <a:lnTo>
                    <a:pt x="1511" y="1421"/>
                  </a:lnTo>
                  <a:lnTo>
                    <a:pt x="1511" y="1427"/>
                  </a:lnTo>
                  <a:lnTo>
                    <a:pt x="1512" y="1442"/>
                  </a:lnTo>
                  <a:lnTo>
                    <a:pt x="1511" y="1455"/>
                  </a:lnTo>
                  <a:lnTo>
                    <a:pt x="1510" y="1468"/>
                  </a:lnTo>
                  <a:lnTo>
                    <a:pt x="1509" y="1475"/>
                  </a:lnTo>
                  <a:lnTo>
                    <a:pt x="1506" y="1482"/>
                  </a:lnTo>
                  <a:lnTo>
                    <a:pt x="1503" y="1493"/>
                  </a:lnTo>
                  <a:lnTo>
                    <a:pt x="1500" y="1498"/>
                  </a:lnTo>
                  <a:lnTo>
                    <a:pt x="1498" y="1504"/>
                  </a:lnTo>
                  <a:lnTo>
                    <a:pt x="1492" y="1514"/>
                  </a:lnTo>
                  <a:lnTo>
                    <a:pt x="1484" y="1524"/>
                  </a:lnTo>
                  <a:lnTo>
                    <a:pt x="1476" y="1532"/>
                  </a:lnTo>
                  <a:lnTo>
                    <a:pt x="1473" y="1536"/>
                  </a:lnTo>
                  <a:lnTo>
                    <a:pt x="1469" y="1539"/>
                  </a:lnTo>
                  <a:lnTo>
                    <a:pt x="1463" y="1543"/>
                  </a:lnTo>
                  <a:lnTo>
                    <a:pt x="1459" y="1546"/>
                  </a:lnTo>
                  <a:lnTo>
                    <a:pt x="1449" y="1552"/>
                  </a:lnTo>
                  <a:lnTo>
                    <a:pt x="1438" y="1557"/>
                  </a:lnTo>
                  <a:lnTo>
                    <a:pt x="1426" y="1560"/>
                  </a:lnTo>
                  <a:lnTo>
                    <a:pt x="1414" y="1564"/>
                  </a:lnTo>
                  <a:lnTo>
                    <a:pt x="1402" y="1565"/>
                  </a:lnTo>
                  <a:lnTo>
                    <a:pt x="1389" y="1566"/>
                  </a:lnTo>
                  <a:close/>
                  <a:moveTo>
                    <a:pt x="2100" y="1158"/>
                  </a:moveTo>
                  <a:lnTo>
                    <a:pt x="2086" y="1160"/>
                  </a:lnTo>
                  <a:lnTo>
                    <a:pt x="2072" y="1161"/>
                  </a:lnTo>
                  <a:lnTo>
                    <a:pt x="2058" y="1163"/>
                  </a:lnTo>
                  <a:lnTo>
                    <a:pt x="2046" y="1165"/>
                  </a:lnTo>
                  <a:lnTo>
                    <a:pt x="2034" y="1169"/>
                  </a:lnTo>
                  <a:lnTo>
                    <a:pt x="2022" y="1174"/>
                  </a:lnTo>
                  <a:lnTo>
                    <a:pt x="2010" y="1178"/>
                  </a:lnTo>
                  <a:lnTo>
                    <a:pt x="1998" y="1184"/>
                  </a:lnTo>
                  <a:lnTo>
                    <a:pt x="1987" y="1191"/>
                  </a:lnTo>
                  <a:lnTo>
                    <a:pt x="1977" y="1198"/>
                  </a:lnTo>
                  <a:lnTo>
                    <a:pt x="1967" y="1206"/>
                  </a:lnTo>
                  <a:lnTo>
                    <a:pt x="1959" y="1215"/>
                  </a:lnTo>
                  <a:lnTo>
                    <a:pt x="1950" y="1225"/>
                  </a:lnTo>
                  <a:lnTo>
                    <a:pt x="1941" y="1235"/>
                  </a:lnTo>
                  <a:lnTo>
                    <a:pt x="1933" y="1245"/>
                  </a:lnTo>
                  <a:lnTo>
                    <a:pt x="1926" y="1256"/>
                  </a:lnTo>
                  <a:lnTo>
                    <a:pt x="1924" y="1256"/>
                  </a:lnTo>
                  <a:lnTo>
                    <a:pt x="1924" y="1176"/>
                  </a:lnTo>
                  <a:lnTo>
                    <a:pt x="1754" y="1176"/>
                  </a:lnTo>
                  <a:lnTo>
                    <a:pt x="1754" y="1707"/>
                  </a:lnTo>
                  <a:lnTo>
                    <a:pt x="1927" y="1707"/>
                  </a:lnTo>
                  <a:lnTo>
                    <a:pt x="1927" y="1441"/>
                  </a:lnTo>
                  <a:lnTo>
                    <a:pt x="1927" y="1424"/>
                  </a:lnTo>
                  <a:lnTo>
                    <a:pt x="1930" y="1408"/>
                  </a:lnTo>
                  <a:lnTo>
                    <a:pt x="1931" y="1401"/>
                  </a:lnTo>
                  <a:lnTo>
                    <a:pt x="1932" y="1394"/>
                  </a:lnTo>
                  <a:lnTo>
                    <a:pt x="1933" y="1387"/>
                  </a:lnTo>
                  <a:lnTo>
                    <a:pt x="1935" y="1381"/>
                  </a:lnTo>
                  <a:lnTo>
                    <a:pt x="1940" y="1368"/>
                  </a:lnTo>
                  <a:lnTo>
                    <a:pt x="1944" y="1358"/>
                  </a:lnTo>
                  <a:lnTo>
                    <a:pt x="1947" y="1354"/>
                  </a:lnTo>
                  <a:lnTo>
                    <a:pt x="1950" y="1349"/>
                  </a:lnTo>
                  <a:lnTo>
                    <a:pt x="1953" y="1345"/>
                  </a:lnTo>
                  <a:lnTo>
                    <a:pt x="1956" y="1341"/>
                  </a:lnTo>
                  <a:lnTo>
                    <a:pt x="1964" y="1334"/>
                  </a:lnTo>
                  <a:lnTo>
                    <a:pt x="1972" y="1327"/>
                  </a:lnTo>
                  <a:lnTo>
                    <a:pt x="1980" y="1323"/>
                  </a:lnTo>
                  <a:lnTo>
                    <a:pt x="1989" y="1318"/>
                  </a:lnTo>
                  <a:lnTo>
                    <a:pt x="1998" y="1315"/>
                  </a:lnTo>
                  <a:lnTo>
                    <a:pt x="2008" y="1314"/>
                  </a:lnTo>
                  <a:lnTo>
                    <a:pt x="2018" y="1312"/>
                  </a:lnTo>
                  <a:lnTo>
                    <a:pt x="2030" y="1312"/>
                  </a:lnTo>
                  <a:lnTo>
                    <a:pt x="2041" y="1312"/>
                  </a:lnTo>
                  <a:lnTo>
                    <a:pt x="2052" y="1314"/>
                  </a:lnTo>
                  <a:lnTo>
                    <a:pt x="2063" y="1315"/>
                  </a:lnTo>
                  <a:lnTo>
                    <a:pt x="2072" y="1318"/>
                  </a:lnTo>
                  <a:lnTo>
                    <a:pt x="2081" y="1323"/>
                  </a:lnTo>
                  <a:lnTo>
                    <a:pt x="2088" y="1327"/>
                  </a:lnTo>
                  <a:lnTo>
                    <a:pt x="2096" y="1333"/>
                  </a:lnTo>
                  <a:lnTo>
                    <a:pt x="2100" y="1336"/>
                  </a:lnTo>
                  <a:lnTo>
                    <a:pt x="2103" y="1339"/>
                  </a:lnTo>
                  <a:lnTo>
                    <a:pt x="2108" y="1347"/>
                  </a:lnTo>
                  <a:lnTo>
                    <a:pt x="2113" y="1355"/>
                  </a:lnTo>
                  <a:lnTo>
                    <a:pt x="2115" y="1361"/>
                  </a:lnTo>
                  <a:lnTo>
                    <a:pt x="2117" y="1365"/>
                  </a:lnTo>
                  <a:lnTo>
                    <a:pt x="2121" y="1375"/>
                  </a:lnTo>
                  <a:lnTo>
                    <a:pt x="2124" y="1386"/>
                  </a:lnTo>
                  <a:lnTo>
                    <a:pt x="2125" y="1399"/>
                  </a:lnTo>
                  <a:lnTo>
                    <a:pt x="2127" y="1413"/>
                  </a:lnTo>
                  <a:lnTo>
                    <a:pt x="2127" y="1426"/>
                  </a:lnTo>
                  <a:lnTo>
                    <a:pt x="2127" y="1707"/>
                  </a:lnTo>
                  <a:lnTo>
                    <a:pt x="2300" y="1707"/>
                  </a:lnTo>
                  <a:lnTo>
                    <a:pt x="2300" y="1378"/>
                  </a:lnTo>
                  <a:lnTo>
                    <a:pt x="2300" y="1364"/>
                  </a:lnTo>
                  <a:lnTo>
                    <a:pt x="2298" y="1351"/>
                  </a:lnTo>
                  <a:lnTo>
                    <a:pt x="2297" y="1338"/>
                  </a:lnTo>
                  <a:lnTo>
                    <a:pt x="2296" y="1325"/>
                  </a:lnTo>
                  <a:lnTo>
                    <a:pt x="2294" y="1314"/>
                  </a:lnTo>
                  <a:lnTo>
                    <a:pt x="2291" y="1302"/>
                  </a:lnTo>
                  <a:lnTo>
                    <a:pt x="2288" y="1291"/>
                  </a:lnTo>
                  <a:lnTo>
                    <a:pt x="2285" y="1281"/>
                  </a:lnTo>
                  <a:lnTo>
                    <a:pt x="2281" y="1269"/>
                  </a:lnTo>
                  <a:lnTo>
                    <a:pt x="2277" y="1261"/>
                  </a:lnTo>
                  <a:lnTo>
                    <a:pt x="2272" y="1251"/>
                  </a:lnTo>
                  <a:lnTo>
                    <a:pt x="2267" y="1243"/>
                  </a:lnTo>
                  <a:lnTo>
                    <a:pt x="2262" y="1234"/>
                  </a:lnTo>
                  <a:lnTo>
                    <a:pt x="2256" y="1226"/>
                  </a:lnTo>
                  <a:lnTo>
                    <a:pt x="2250" y="1218"/>
                  </a:lnTo>
                  <a:lnTo>
                    <a:pt x="2244" y="1212"/>
                  </a:lnTo>
                  <a:lnTo>
                    <a:pt x="2236" y="1205"/>
                  </a:lnTo>
                  <a:lnTo>
                    <a:pt x="2230" y="1199"/>
                  </a:lnTo>
                  <a:lnTo>
                    <a:pt x="2222" y="1194"/>
                  </a:lnTo>
                  <a:lnTo>
                    <a:pt x="2214" y="1188"/>
                  </a:lnTo>
                  <a:lnTo>
                    <a:pt x="2206" y="1184"/>
                  </a:lnTo>
                  <a:lnTo>
                    <a:pt x="2198" y="1179"/>
                  </a:lnTo>
                  <a:lnTo>
                    <a:pt x="2190" y="1175"/>
                  </a:lnTo>
                  <a:lnTo>
                    <a:pt x="2181" y="1172"/>
                  </a:lnTo>
                  <a:lnTo>
                    <a:pt x="2171" y="1168"/>
                  </a:lnTo>
                  <a:lnTo>
                    <a:pt x="2162" y="1166"/>
                  </a:lnTo>
                  <a:lnTo>
                    <a:pt x="2152" y="1164"/>
                  </a:lnTo>
                  <a:lnTo>
                    <a:pt x="2142" y="1162"/>
                  </a:lnTo>
                  <a:lnTo>
                    <a:pt x="2132" y="1161"/>
                  </a:lnTo>
                  <a:lnTo>
                    <a:pt x="2121" y="1160"/>
                  </a:lnTo>
                  <a:lnTo>
                    <a:pt x="2111" y="1160"/>
                  </a:lnTo>
                  <a:lnTo>
                    <a:pt x="2100" y="1158"/>
                  </a:lnTo>
                  <a:close/>
                  <a:moveTo>
                    <a:pt x="2651" y="1954"/>
                  </a:moveTo>
                  <a:lnTo>
                    <a:pt x="2668" y="1954"/>
                  </a:lnTo>
                  <a:lnTo>
                    <a:pt x="2685" y="1953"/>
                  </a:lnTo>
                  <a:lnTo>
                    <a:pt x="2701" y="1951"/>
                  </a:lnTo>
                  <a:lnTo>
                    <a:pt x="2716" y="1950"/>
                  </a:lnTo>
                  <a:lnTo>
                    <a:pt x="2731" y="1948"/>
                  </a:lnTo>
                  <a:lnTo>
                    <a:pt x="2745" y="1946"/>
                  </a:lnTo>
                  <a:lnTo>
                    <a:pt x="2759" y="1943"/>
                  </a:lnTo>
                  <a:lnTo>
                    <a:pt x="2773" y="1939"/>
                  </a:lnTo>
                  <a:lnTo>
                    <a:pt x="2779" y="1937"/>
                  </a:lnTo>
                  <a:lnTo>
                    <a:pt x="2786" y="1935"/>
                  </a:lnTo>
                  <a:lnTo>
                    <a:pt x="2798" y="1930"/>
                  </a:lnTo>
                  <a:lnTo>
                    <a:pt x="2810" y="1925"/>
                  </a:lnTo>
                  <a:lnTo>
                    <a:pt x="2822" y="1919"/>
                  </a:lnTo>
                  <a:lnTo>
                    <a:pt x="2833" y="1914"/>
                  </a:lnTo>
                  <a:lnTo>
                    <a:pt x="2844" y="1907"/>
                  </a:lnTo>
                  <a:lnTo>
                    <a:pt x="2853" y="1900"/>
                  </a:lnTo>
                  <a:lnTo>
                    <a:pt x="2863" y="1893"/>
                  </a:lnTo>
                  <a:lnTo>
                    <a:pt x="2872" y="1885"/>
                  </a:lnTo>
                  <a:lnTo>
                    <a:pt x="2879" y="1877"/>
                  </a:lnTo>
                  <a:lnTo>
                    <a:pt x="2887" y="1868"/>
                  </a:lnTo>
                  <a:lnTo>
                    <a:pt x="2895" y="1858"/>
                  </a:lnTo>
                  <a:lnTo>
                    <a:pt x="2902" y="1848"/>
                  </a:lnTo>
                  <a:lnTo>
                    <a:pt x="2907" y="1838"/>
                  </a:lnTo>
                  <a:lnTo>
                    <a:pt x="2913" y="1827"/>
                  </a:lnTo>
                  <a:lnTo>
                    <a:pt x="2918" y="1816"/>
                  </a:lnTo>
                  <a:lnTo>
                    <a:pt x="2923" y="1804"/>
                  </a:lnTo>
                  <a:lnTo>
                    <a:pt x="2926" y="1792"/>
                  </a:lnTo>
                  <a:lnTo>
                    <a:pt x="2929" y="1779"/>
                  </a:lnTo>
                  <a:lnTo>
                    <a:pt x="2932" y="1766"/>
                  </a:lnTo>
                  <a:lnTo>
                    <a:pt x="2934" y="1752"/>
                  </a:lnTo>
                  <a:lnTo>
                    <a:pt x="2936" y="1737"/>
                  </a:lnTo>
                  <a:lnTo>
                    <a:pt x="2937" y="1723"/>
                  </a:lnTo>
                  <a:lnTo>
                    <a:pt x="2937" y="1707"/>
                  </a:lnTo>
                  <a:lnTo>
                    <a:pt x="2937" y="1176"/>
                  </a:lnTo>
                  <a:lnTo>
                    <a:pt x="2764" y="1176"/>
                  </a:lnTo>
                  <a:lnTo>
                    <a:pt x="2764" y="1248"/>
                  </a:lnTo>
                  <a:lnTo>
                    <a:pt x="2762" y="1248"/>
                  </a:lnTo>
                  <a:lnTo>
                    <a:pt x="2755" y="1238"/>
                  </a:lnTo>
                  <a:lnTo>
                    <a:pt x="2748" y="1229"/>
                  </a:lnTo>
                  <a:lnTo>
                    <a:pt x="2741" y="1221"/>
                  </a:lnTo>
                  <a:lnTo>
                    <a:pt x="2733" y="1212"/>
                  </a:lnTo>
                  <a:lnTo>
                    <a:pt x="2724" y="1204"/>
                  </a:lnTo>
                  <a:lnTo>
                    <a:pt x="2715" y="1196"/>
                  </a:lnTo>
                  <a:lnTo>
                    <a:pt x="2709" y="1193"/>
                  </a:lnTo>
                  <a:lnTo>
                    <a:pt x="2705" y="1189"/>
                  </a:lnTo>
                  <a:lnTo>
                    <a:pt x="2694" y="1184"/>
                  </a:lnTo>
                  <a:lnTo>
                    <a:pt x="2684" y="1178"/>
                  </a:lnTo>
                  <a:lnTo>
                    <a:pt x="2672" y="1173"/>
                  </a:lnTo>
                  <a:lnTo>
                    <a:pt x="2659" y="1168"/>
                  </a:lnTo>
                  <a:lnTo>
                    <a:pt x="2646" y="1165"/>
                  </a:lnTo>
                  <a:lnTo>
                    <a:pt x="2633" y="1163"/>
                  </a:lnTo>
                  <a:lnTo>
                    <a:pt x="2618" y="1161"/>
                  </a:lnTo>
                  <a:lnTo>
                    <a:pt x="2604" y="1160"/>
                  </a:lnTo>
                  <a:lnTo>
                    <a:pt x="2587" y="1158"/>
                  </a:lnTo>
                  <a:lnTo>
                    <a:pt x="2575" y="1160"/>
                  </a:lnTo>
                  <a:lnTo>
                    <a:pt x="2562" y="1160"/>
                  </a:lnTo>
                  <a:lnTo>
                    <a:pt x="2537" y="1164"/>
                  </a:lnTo>
                  <a:lnTo>
                    <a:pt x="2525" y="1166"/>
                  </a:lnTo>
                  <a:lnTo>
                    <a:pt x="2513" y="1169"/>
                  </a:lnTo>
                  <a:lnTo>
                    <a:pt x="2502" y="1173"/>
                  </a:lnTo>
                  <a:lnTo>
                    <a:pt x="2491" y="1177"/>
                  </a:lnTo>
                  <a:lnTo>
                    <a:pt x="2479" y="1182"/>
                  </a:lnTo>
                  <a:lnTo>
                    <a:pt x="2468" y="1187"/>
                  </a:lnTo>
                  <a:lnTo>
                    <a:pt x="2457" y="1193"/>
                  </a:lnTo>
                  <a:lnTo>
                    <a:pt x="2447" y="1199"/>
                  </a:lnTo>
                  <a:lnTo>
                    <a:pt x="2437" y="1206"/>
                  </a:lnTo>
                  <a:lnTo>
                    <a:pt x="2428" y="1214"/>
                  </a:lnTo>
                  <a:lnTo>
                    <a:pt x="2419" y="1222"/>
                  </a:lnTo>
                  <a:lnTo>
                    <a:pt x="2411" y="1231"/>
                  </a:lnTo>
                  <a:lnTo>
                    <a:pt x="2402" y="1239"/>
                  </a:lnTo>
                  <a:lnTo>
                    <a:pt x="2394" y="1249"/>
                  </a:lnTo>
                  <a:lnTo>
                    <a:pt x="2386" y="1259"/>
                  </a:lnTo>
                  <a:lnTo>
                    <a:pt x="2379" y="1271"/>
                  </a:lnTo>
                  <a:lnTo>
                    <a:pt x="2373" y="1282"/>
                  </a:lnTo>
                  <a:lnTo>
                    <a:pt x="2366" y="1293"/>
                  </a:lnTo>
                  <a:lnTo>
                    <a:pt x="2361" y="1305"/>
                  </a:lnTo>
                  <a:lnTo>
                    <a:pt x="2356" y="1318"/>
                  </a:lnTo>
                  <a:lnTo>
                    <a:pt x="2352" y="1332"/>
                  </a:lnTo>
                  <a:lnTo>
                    <a:pt x="2347" y="1346"/>
                  </a:lnTo>
                  <a:lnTo>
                    <a:pt x="2346" y="1353"/>
                  </a:lnTo>
                  <a:lnTo>
                    <a:pt x="2344" y="1361"/>
                  </a:lnTo>
                  <a:lnTo>
                    <a:pt x="2342" y="1375"/>
                  </a:lnTo>
                  <a:lnTo>
                    <a:pt x="2340" y="1391"/>
                  </a:lnTo>
                  <a:lnTo>
                    <a:pt x="2337" y="1407"/>
                  </a:lnTo>
                  <a:lnTo>
                    <a:pt x="2336" y="1424"/>
                  </a:lnTo>
                  <a:lnTo>
                    <a:pt x="2336" y="1441"/>
                  </a:lnTo>
                  <a:lnTo>
                    <a:pt x="2336" y="1457"/>
                  </a:lnTo>
                  <a:lnTo>
                    <a:pt x="2337" y="1474"/>
                  </a:lnTo>
                  <a:lnTo>
                    <a:pt x="2338" y="1489"/>
                  </a:lnTo>
                  <a:lnTo>
                    <a:pt x="2341" y="1505"/>
                  </a:lnTo>
                  <a:lnTo>
                    <a:pt x="2344" y="1519"/>
                  </a:lnTo>
                  <a:lnTo>
                    <a:pt x="2347" y="1534"/>
                  </a:lnTo>
                  <a:lnTo>
                    <a:pt x="2352" y="1548"/>
                  </a:lnTo>
                  <a:lnTo>
                    <a:pt x="2356" y="1562"/>
                  </a:lnTo>
                  <a:lnTo>
                    <a:pt x="2361" y="1574"/>
                  </a:lnTo>
                  <a:lnTo>
                    <a:pt x="2366" y="1586"/>
                  </a:lnTo>
                  <a:lnTo>
                    <a:pt x="2372" y="1597"/>
                  </a:lnTo>
                  <a:lnTo>
                    <a:pt x="2378" y="1608"/>
                  </a:lnTo>
                  <a:lnTo>
                    <a:pt x="2386" y="1619"/>
                  </a:lnTo>
                  <a:lnTo>
                    <a:pt x="2393" y="1629"/>
                  </a:lnTo>
                  <a:lnTo>
                    <a:pt x="2401" y="1638"/>
                  </a:lnTo>
                  <a:lnTo>
                    <a:pt x="2409" y="1647"/>
                  </a:lnTo>
                  <a:lnTo>
                    <a:pt x="2418" y="1656"/>
                  </a:lnTo>
                  <a:lnTo>
                    <a:pt x="2427" y="1664"/>
                  </a:lnTo>
                  <a:lnTo>
                    <a:pt x="2436" y="1670"/>
                  </a:lnTo>
                  <a:lnTo>
                    <a:pt x="2446" y="1677"/>
                  </a:lnTo>
                  <a:lnTo>
                    <a:pt x="2456" y="1684"/>
                  </a:lnTo>
                  <a:lnTo>
                    <a:pt x="2467" y="1689"/>
                  </a:lnTo>
                  <a:lnTo>
                    <a:pt x="2477" y="1695"/>
                  </a:lnTo>
                  <a:lnTo>
                    <a:pt x="2488" y="1699"/>
                  </a:lnTo>
                  <a:lnTo>
                    <a:pt x="2501" y="1703"/>
                  </a:lnTo>
                  <a:lnTo>
                    <a:pt x="2512" y="1706"/>
                  </a:lnTo>
                  <a:lnTo>
                    <a:pt x="2524" y="1709"/>
                  </a:lnTo>
                  <a:lnTo>
                    <a:pt x="2536" y="1712"/>
                  </a:lnTo>
                  <a:lnTo>
                    <a:pt x="2548" y="1714"/>
                  </a:lnTo>
                  <a:lnTo>
                    <a:pt x="2561" y="1715"/>
                  </a:lnTo>
                  <a:lnTo>
                    <a:pt x="2574" y="1716"/>
                  </a:lnTo>
                  <a:lnTo>
                    <a:pt x="2586" y="1716"/>
                  </a:lnTo>
                  <a:lnTo>
                    <a:pt x="2603" y="1716"/>
                  </a:lnTo>
                  <a:lnTo>
                    <a:pt x="2618" y="1715"/>
                  </a:lnTo>
                  <a:lnTo>
                    <a:pt x="2634" y="1713"/>
                  </a:lnTo>
                  <a:lnTo>
                    <a:pt x="2647" y="1709"/>
                  </a:lnTo>
                  <a:lnTo>
                    <a:pt x="2661" y="1706"/>
                  </a:lnTo>
                  <a:lnTo>
                    <a:pt x="2673" y="1702"/>
                  </a:lnTo>
                  <a:lnTo>
                    <a:pt x="2685" y="1697"/>
                  </a:lnTo>
                  <a:lnTo>
                    <a:pt x="2696" y="1692"/>
                  </a:lnTo>
                  <a:lnTo>
                    <a:pt x="2706" y="1686"/>
                  </a:lnTo>
                  <a:lnTo>
                    <a:pt x="2716" y="1679"/>
                  </a:lnTo>
                  <a:lnTo>
                    <a:pt x="2725" y="1673"/>
                  </a:lnTo>
                  <a:lnTo>
                    <a:pt x="2734" y="1666"/>
                  </a:lnTo>
                  <a:lnTo>
                    <a:pt x="2742" y="1658"/>
                  </a:lnTo>
                  <a:lnTo>
                    <a:pt x="2748" y="1652"/>
                  </a:lnTo>
                  <a:lnTo>
                    <a:pt x="2755" y="1644"/>
                  </a:lnTo>
                  <a:lnTo>
                    <a:pt x="2762" y="1636"/>
                  </a:lnTo>
                  <a:lnTo>
                    <a:pt x="2764" y="1636"/>
                  </a:lnTo>
                  <a:lnTo>
                    <a:pt x="2764" y="1670"/>
                  </a:lnTo>
                  <a:lnTo>
                    <a:pt x="2763" y="1687"/>
                  </a:lnTo>
                  <a:lnTo>
                    <a:pt x="2762" y="1703"/>
                  </a:lnTo>
                  <a:lnTo>
                    <a:pt x="2759" y="1716"/>
                  </a:lnTo>
                  <a:lnTo>
                    <a:pt x="2758" y="1723"/>
                  </a:lnTo>
                  <a:lnTo>
                    <a:pt x="2756" y="1728"/>
                  </a:lnTo>
                  <a:lnTo>
                    <a:pt x="2754" y="1734"/>
                  </a:lnTo>
                  <a:lnTo>
                    <a:pt x="2752" y="1739"/>
                  </a:lnTo>
                  <a:lnTo>
                    <a:pt x="2747" y="1749"/>
                  </a:lnTo>
                  <a:lnTo>
                    <a:pt x="2741" y="1758"/>
                  </a:lnTo>
                  <a:lnTo>
                    <a:pt x="2737" y="1763"/>
                  </a:lnTo>
                  <a:lnTo>
                    <a:pt x="2734" y="1766"/>
                  </a:lnTo>
                  <a:lnTo>
                    <a:pt x="2725" y="1773"/>
                  </a:lnTo>
                  <a:lnTo>
                    <a:pt x="2716" y="1778"/>
                  </a:lnTo>
                  <a:lnTo>
                    <a:pt x="2706" y="1783"/>
                  </a:lnTo>
                  <a:lnTo>
                    <a:pt x="2695" y="1786"/>
                  </a:lnTo>
                  <a:lnTo>
                    <a:pt x="2683" y="1789"/>
                  </a:lnTo>
                  <a:lnTo>
                    <a:pt x="2668" y="1790"/>
                  </a:lnTo>
                  <a:lnTo>
                    <a:pt x="2654" y="1792"/>
                  </a:lnTo>
                  <a:lnTo>
                    <a:pt x="2638" y="1792"/>
                  </a:lnTo>
                  <a:lnTo>
                    <a:pt x="2623" y="1792"/>
                  </a:lnTo>
                  <a:lnTo>
                    <a:pt x="2605" y="1790"/>
                  </a:lnTo>
                  <a:lnTo>
                    <a:pt x="2585" y="1789"/>
                  </a:lnTo>
                  <a:lnTo>
                    <a:pt x="2563" y="1787"/>
                  </a:lnTo>
                  <a:lnTo>
                    <a:pt x="2538" y="1783"/>
                  </a:lnTo>
                  <a:lnTo>
                    <a:pt x="2513" y="1778"/>
                  </a:lnTo>
                  <a:lnTo>
                    <a:pt x="2484" y="1773"/>
                  </a:lnTo>
                  <a:lnTo>
                    <a:pt x="2452" y="1766"/>
                  </a:lnTo>
                  <a:lnTo>
                    <a:pt x="2424" y="1928"/>
                  </a:lnTo>
                  <a:lnTo>
                    <a:pt x="2456" y="1934"/>
                  </a:lnTo>
                  <a:lnTo>
                    <a:pt x="2489" y="1939"/>
                  </a:lnTo>
                  <a:lnTo>
                    <a:pt x="2521" y="1944"/>
                  </a:lnTo>
                  <a:lnTo>
                    <a:pt x="2551" y="1948"/>
                  </a:lnTo>
                  <a:lnTo>
                    <a:pt x="2578" y="1950"/>
                  </a:lnTo>
                  <a:lnTo>
                    <a:pt x="2605" y="1953"/>
                  </a:lnTo>
                  <a:lnTo>
                    <a:pt x="2629" y="1954"/>
                  </a:lnTo>
                  <a:lnTo>
                    <a:pt x="2651" y="1954"/>
                  </a:lnTo>
                  <a:close/>
                  <a:moveTo>
                    <a:pt x="2636" y="1566"/>
                  </a:moveTo>
                  <a:lnTo>
                    <a:pt x="2623" y="1565"/>
                  </a:lnTo>
                  <a:lnTo>
                    <a:pt x="2617" y="1565"/>
                  </a:lnTo>
                  <a:lnTo>
                    <a:pt x="2611" y="1564"/>
                  </a:lnTo>
                  <a:lnTo>
                    <a:pt x="2599" y="1560"/>
                  </a:lnTo>
                  <a:lnTo>
                    <a:pt x="2594" y="1559"/>
                  </a:lnTo>
                  <a:lnTo>
                    <a:pt x="2588" y="1557"/>
                  </a:lnTo>
                  <a:lnTo>
                    <a:pt x="2577" y="1552"/>
                  </a:lnTo>
                  <a:lnTo>
                    <a:pt x="2567" y="1546"/>
                  </a:lnTo>
                  <a:lnTo>
                    <a:pt x="2563" y="1543"/>
                  </a:lnTo>
                  <a:lnTo>
                    <a:pt x="2558" y="1539"/>
                  </a:lnTo>
                  <a:lnTo>
                    <a:pt x="2549" y="1532"/>
                  </a:lnTo>
                  <a:lnTo>
                    <a:pt x="2542" y="1524"/>
                  </a:lnTo>
                  <a:lnTo>
                    <a:pt x="2535" y="1514"/>
                  </a:lnTo>
                  <a:lnTo>
                    <a:pt x="2528" y="1504"/>
                  </a:lnTo>
                  <a:lnTo>
                    <a:pt x="2526" y="1498"/>
                  </a:lnTo>
                  <a:lnTo>
                    <a:pt x="2524" y="1493"/>
                  </a:lnTo>
                  <a:lnTo>
                    <a:pt x="2519" y="1482"/>
                  </a:lnTo>
                  <a:lnTo>
                    <a:pt x="2516" y="1468"/>
                  </a:lnTo>
                  <a:lnTo>
                    <a:pt x="2515" y="1462"/>
                  </a:lnTo>
                  <a:lnTo>
                    <a:pt x="2515" y="1455"/>
                  </a:lnTo>
                  <a:lnTo>
                    <a:pt x="2514" y="1442"/>
                  </a:lnTo>
                  <a:lnTo>
                    <a:pt x="2515" y="1427"/>
                  </a:lnTo>
                  <a:lnTo>
                    <a:pt x="2516" y="1415"/>
                  </a:lnTo>
                  <a:lnTo>
                    <a:pt x="2518" y="1408"/>
                  </a:lnTo>
                  <a:lnTo>
                    <a:pt x="2519" y="1402"/>
                  </a:lnTo>
                  <a:lnTo>
                    <a:pt x="2524" y="1391"/>
                  </a:lnTo>
                  <a:lnTo>
                    <a:pt x="2526" y="1385"/>
                  </a:lnTo>
                  <a:lnTo>
                    <a:pt x="2528" y="1379"/>
                  </a:lnTo>
                  <a:lnTo>
                    <a:pt x="2535" y="1369"/>
                  </a:lnTo>
                  <a:lnTo>
                    <a:pt x="2542" y="1359"/>
                  </a:lnTo>
                  <a:lnTo>
                    <a:pt x="2549" y="1351"/>
                  </a:lnTo>
                  <a:lnTo>
                    <a:pt x="2554" y="1347"/>
                  </a:lnTo>
                  <a:lnTo>
                    <a:pt x="2558" y="1344"/>
                  </a:lnTo>
                  <a:lnTo>
                    <a:pt x="2563" y="1341"/>
                  </a:lnTo>
                  <a:lnTo>
                    <a:pt x="2567" y="1337"/>
                  </a:lnTo>
                  <a:lnTo>
                    <a:pt x="2577" y="1331"/>
                  </a:lnTo>
                  <a:lnTo>
                    <a:pt x="2588" y="1326"/>
                  </a:lnTo>
                  <a:lnTo>
                    <a:pt x="2599" y="1323"/>
                  </a:lnTo>
                  <a:lnTo>
                    <a:pt x="2611" y="1319"/>
                  </a:lnTo>
                  <a:lnTo>
                    <a:pt x="2617" y="1318"/>
                  </a:lnTo>
                  <a:lnTo>
                    <a:pt x="2623" y="1318"/>
                  </a:lnTo>
                  <a:lnTo>
                    <a:pt x="2636" y="1317"/>
                  </a:lnTo>
                  <a:lnTo>
                    <a:pt x="2649" y="1318"/>
                  </a:lnTo>
                  <a:lnTo>
                    <a:pt x="2662" y="1319"/>
                  </a:lnTo>
                  <a:lnTo>
                    <a:pt x="2674" y="1323"/>
                  </a:lnTo>
                  <a:lnTo>
                    <a:pt x="2679" y="1324"/>
                  </a:lnTo>
                  <a:lnTo>
                    <a:pt x="2685" y="1326"/>
                  </a:lnTo>
                  <a:lnTo>
                    <a:pt x="2696" y="1331"/>
                  </a:lnTo>
                  <a:lnTo>
                    <a:pt x="2701" y="1334"/>
                  </a:lnTo>
                  <a:lnTo>
                    <a:pt x="2706" y="1337"/>
                  </a:lnTo>
                  <a:lnTo>
                    <a:pt x="2711" y="1341"/>
                  </a:lnTo>
                  <a:lnTo>
                    <a:pt x="2715" y="1344"/>
                  </a:lnTo>
                  <a:lnTo>
                    <a:pt x="2724" y="1351"/>
                  </a:lnTo>
                  <a:lnTo>
                    <a:pt x="2732" y="1359"/>
                  </a:lnTo>
                  <a:lnTo>
                    <a:pt x="2738" y="1369"/>
                  </a:lnTo>
                  <a:lnTo>
                    <a:pt x="2745" y="1379"/>
                  </a:lnTo>
                  <a:lnTo>
                    <a:pt x="2747" y="1385"/>
                  </a:lnTo>
                  <a:lnTo>
                    <a:pt x="2749" y="1391"/>
                  </a:lnTo>
                  <a:lnTo>
                    <a:pt x="2754" y="1402"/>
                  </a:lnTo>
                  <a:lnTo>
                    <a:pt x="2756" y="1415"/>
                  </a:lnTo>
                  <a:lnTo>
                    <a:pt x="2757" y="1421"/>
                  </a:lnTo>
                  <a:lnTo>
                    <a:pt x="2758" y="1427"/>
                  </a:lnTo>
                  <a:lnTo>
                    <a:pt x="2759" y="1442"/>
                  </a:lnTo>
                  <a:lnTo>
                    <a:pt x="2758" y="1455"/>
                  </a:lnTo>
                  <a:lnTo>
                    <a:pt x="2756" y="1468"/>
                  </a:lnTo>
                  <a:lnTo>
                    <a:pt x="2755" y="1475"/>
                  </a:lnTo>
                  <a:lnTo>
                    <a:pt x="2754" y="1482"/>
                  </a:lnTo>
                  <a:lnTo>
                    <a:pt x="2749" y="1493"/>
                  </a:lnTo>
                  <a:lnTo>
                    <a:pt x="2747" y="1498"/>
                  </a:lnTo>
                  <a:lnTo>
                    <a:pt x="2745" y="1504"/>
                  </a:lnTo>
                  <a:lnTo>
                    <a:pt x="2738" y="1514"/>
                  </a:lnTo>
                  <a:lnTo>
                    <a:pt x="2732" y="1524"/>
                  </a:lnTo>
                  <a:lnTo>
                    <a:pt x="2724" y="1532"/>
                  </a:lnTo>
                  <a:lnTo>
                    <a:pt x="2719" y="1536"/>
                  </a:lnTo>
                  <a:lnTo>
                    <a:pt x="2715" y="1539"/>
                  </a:lnTo>
                  <a:lnTo>
                    <a:pt x="2711" y="1543"/>
                  </a:lnTo>
                  <a:lnTo>
                    <a:pt x="2706" y="1546"/>
                  </a:lnTo>
                  <a:lnTo>
                    <a:pt x="2696" y="1552"/>
                  </a:lnTo>
                  <a:lnTo>
                    <a:pt x="2685" y="1557"/>
                  </a:lnTo>
                  <a:lnTo>
                    <a:pt x="2674" y="1560"/>
                  </a:lnTo>
                  <a:lnTo>
                    <a:pt x="2662" y="1564"/>
                  </a:lnTo>
                  <a:lnTo>
                    <a:pt x="2649" y="1565"/>
                  </a:lnTo>
                  <a:lnTo>
                    <a:pt x="2636" y="1566"/>
                  </a:lnTo>
                  <a:close/>
                  <a:moveTo>
                    <a:pt x="3254" y="1160"/>
                  </a:moveTo>
                  <a:lnTo>
                    <a:pt x="3239" y="1161"/>
                  </a:lnTo>
                  <a:lnTo>
                    <a:pt x="3224" y="1162"/>
                  </a:lnTo>
                  <a:lnTo>
                    <a:pt x="3209" y="1163"/>
                  </a:lnTo>
                  <a:lnTo>
                    <a:pt x="3195" y="1165"/>
                  </a:lnTo>
                  <a:lnTo>
                    <a:pt x="3181" y="1167"/>
                  </a:lnTo>
                  <a:lnTo>
                    <a:pt x="3167" y="1171"/>
                  </a:lnTo>
                  <a:lnTo>
                    <a:pt x="3154" y="1175"/>
                  </a:lnTo>
                  <a:lnTo>
                    <a:pt x="3141" y="1179"/>
                  </a:lnTo>
                  <a:lnTo>
                    <a:pt x="3129" y="1184"/>
                  </a:lnTo>
                  <a:lnTo>
                    <a:pt x="3117" y="1189"/>
                  </a:lnTo>
                  <a:lnTo>
                    <a:pt x="3105" y="1196"/>
                  </a:lnTo>
                  <a:lnTo>
                    <a:pt x="3094" y="1203"/>
                  </a:lnTo>
                  <a:lnTo>
                    <a:pt x="3083" y="1209"/>
                  </a:lnTo>
                  <a:lnTo>
                    <a:pt x="3073" y="1217"/>
                  </a:lnTo>
                  <a:lnTo>
                    <a:pt x="3063" y="1226"/>
                  </a:lnTo>
                  <a:lnTo>
                    <a:pt x="3053" y="1235"/>
                  </a:lnTo>
                  <a:lnTo>
                    <a:pt x="3044" y="1244"/>
                  </a:lnTo>
                  <a:lnTo>
                    <a:pt x="3035" y="1254"/>
                  </a:lnTo>
                  <a:lnTo>
                    <a:pt x="3027" y="1264"/>
                  </a:lnTo>
                  <a:lnTo>
                    <a:pt x="3019" y="1275"/>
                  </a:lnTo>
                  <a:lnTo>
                    <a:pt x="3013" y="1287"/>
                  </a:lnTo>
                  <a:lnTo>
                    <a:pt x="3006" y="1298"/>
                  </a:lnTo>
                  <a:lnTo>
                    <a:pt x="3003" y="1305"/>
                  </a:lnTo>
                  <a:lnTo>
                    <a:pt x="2999" y="1311"/>
                  </a:lnTo>
                  <a:lnTo>
                    <a:pt x="2995" y="1324"/>
                  </a:lnTo>
                  <a:lnTo>
                    <a:pt x="2989" y="1337"/>
                  </a:lnTo>
                  <a:lnTo>
                    <a:pt x="2986" y="1352"/>
                  </a:lnTo>
                  <a:lnTo>
                    <a:pt x="2982" y="1365"/>
                  </a:lnTo>
                  <a:lnTo>
                    <a:pt x="2979" y="1381"/>
                  </a:lnTo>
                  <a:lnTo>
                    <a:pt x="2977" y="1395"/>
                  </a:lnTo>
                  <a:lnTo>
                    <a:pt x="2975" y="1412"/>
                  </a:lnTo>
                  <a:lnTo>
                    <a:pt x="2974" y="1427"/>
                  </a:lnTo>
                  <a:lnTo>
                    <a:pt x="2974" y="1444"/>
                  </a:lnTo>
                  <a:lnTo>
                    <a:pt x="2974" y="1459"/>
                  </a:lnTo>
                  <a:lnTo>
                    <a:pt x="2975" y="1475"/>
                  </a:lnTo>
                  <a:lnTo>
                    <a:pt x="2977" y="1489"/>
                  </a:lnTo>
                  <a:lnTo>
                    <a:pt x="2979" y="1505"/>
                  </a:lnTo>
                  <a:lnTo>
                    <a:pt x="2982" y="1518"/>
                  </a:lnTo>
                  <a:lnTo>
                    <a:pt x="2986" y="1533"/>
                  </a:lnTo>
                  <a:lnTo>
                    <a:pt x="2990" y="1546"/>
                  </a:lnTo>
                  <a:lnTo>
                    <a:pt x="2993" y="1553"/>
                  </a:lnTo>
                  <a:lnTo>
                    <a:pt x="2995" y="1559"/>
                  </a:lnTo>
                  <a:lnTo>
                    <a:pt x="3000" y="1572"/>
                  </a:lnTo>
                  <a:lnTo>
                    <a:pt x="3006" y="1584"/>
                  </a:lnTo>
                  <a:lnTo>
                    <a:pt x="3013" y="1596"/>
                  </a:lnTo>
                  <a:lnTo>
                    <a:pt x="3020" y="1607"/>
                  </a:lnTo>
                  <a:lnTo>
                    <a:pt x="3028" y="1617"/>
                  </a:lnTo>
                  <a:lnTo>
                    <a:pt x="3037" y="1628"/>
                  </a:lnTo>
                  <a:lnTo>
                    <a:pt x="3046" y="1638"/>
                  </a:lnTo>
                  <a:lnTo>
                    <a:pt x="3055" y="1647"/>
                  </a:lnTo>
                  <a:lnTo>
                    <a:pt x="3065" y="1656"/>
                  </a:lnTo>
                  <a:lnTo>
                    <a:pt x="3076" y="1665"/>
                  </a:lnTo>
                  <a:lnTo>
                    <a:pt x="3086" y="1673"/>
                  </a:lnTo>
                  <a:lnTo>
                    <a:pt x="3098" y="1680"/>
                  </a:lnTo>
                  <a:lnTo>
                    <a:pt x="3110" y="1687"/>
                  </a:lnTo>
                  <a:lnTo>
                    <a:pt x="3123" y="1693"/>
                  </a:lnTo>
                  <a:lnTo>
                    <a:pt x="3135" y="1699"/>
                  </a:lnTo>
                  <a:lnTo>
                    <a:pt x="3148" y="1704"/>
                  </a:lnTo>
                  <a:lnTo>
                    <a:pt x="3163" y="1709"/>
                  </a:lnTo>
                  <a:lnTo>
                    <a:pt x="3177" y="1713"/>
                  </a:lnTo>
                  <a:lnTo>
                    <a:pt x="3191" y="1716"/>
                  </a:lnTo>
                  <a:lnTo>
                    <a:pt x="3206" y="1719"/>
                  </a:lnTo>
                  <a:lnTo>
                    <a:pt x="3221" y="1722"/>
                  </a:lnTo>
                  <a:lnTo>
                    <a:pt x="3237" y="1723"/>
                  </a:lnTo>
                  <a:lnTo>
                    <a:pt x="3254" y="1724"/>
                  </a:lnTo>
                  <a:lnTo>
                    <a:pt x="3270" y="1724"/>
                  </a:lnTo>
                  <a:lnTo>
                    <a:pt x="3287" y="1724"/>
                  </a:lnTo>
                  <a:lnTo>
                    <a:pt x="3304" y="1723"/>
                  </a:lnTo>
                  <a:lnTo>
                    <a:pt x="3319" y="1722"/>
                  </a:lnTo>
                  <a:lnTo>
                    <a:pt x="3335" y="1719"/>
                  </a:lnTo>
                  <a:lnTo>
                    <a:pt x="3350" y="1717"/>
                  </a:lnTo>
                  <a:lnTo>
                    <a:pt x="3365" y="1714"/>
                  </a:lnTo>
                  <a:lnTo>
                    <a:pt x="3379" y="1710"/>
                  </a:lnTo>
                  <a:lnTo>
                    <a:pt x="3393" y="1706"/>
                  </a:lnTo>
                  <a:lnTo>
                    <a:pt x="3406" y="1702"/>
                  </a:lnTo>
                  <a:lnTo>
                    <a:pt x="3419" y="1697"/>
                  </a:lnTo>
                  <a:lnTo>
                    <a:pt x="3445" y="1686"/>
                  </a:lnTo>
                  <a:lnTo>
                    <a:pt x="3456" y="1680"/>
                  </a:lnTo>
                  <a:lnTo>
                    <a:pt x="3468" y="1675"/>
                  </a:lnTo>
                  <a:lnTo>
                    <a:pt x="3489" y="1663"/>
                  </a:lnTo>
                  <a:lnTo>
                    <a:pt x="3426" y="1532"/>
                  </a:lnTo>
                  <a:lnTo>
                    <a:pt x="3413" y="1539"/>
                  </a:lnTo>
                  <a:lnTo>
                    <a:pt x="3397" y="1548"/>
                  </a:lnTo>
                  <a:lnTo>
                    <a:pt x="3380" y="1556"/>
                  </a:lnTo>
                  <a:lnTo>
                    <a:pt x="3361" y="1564"/>
                  </a:lnTo>
                  <a:lnTo>
                    <a:pt x="3340" y="1570"/>
                  </a:lnTo>
                  <a:lnTo>
                    <a:pt x="3330" y="1573"/>
                  </a:lnTo>
                  <a:lnTo>
                    <a:pt x="3319" y="1575"/>
                  </a:lnTo>
                  <a:lnTo>
                    <a:pt x="3308" y="1577"/>
                  </a:lnTo>
                  <a:lnTo>
                    <a:pt x="3296" y="1578"/>
                  </a:lnTo>
                  <a:lnTo>
                    <a:pt x="3285" y="1579"/>
                  </a:lnTo>
                  <a:lnTo>
                    <a:pt x="3273" y="1579"/>
                  </a:lnTo>
                  <a:lnTo>
                    <a:pt x="3259" y="1579"/>
                  </a:lnTo>
                  <a:lnTo>
                    <a:pt x="3247" y="1578"/>
                  </a:lnTo>
                  <a:lnTo>
                    <a:pt x="3235" y="1576"/>
                  </a:lnTo>
                  <a:lnTo>
                    <a:pt x="3223" y="1574"/>
                  </a:lnTo>
                  <a:lnTo>
                    <a:pt x="3217" y="1573"/>
                  </a:lnTo>
                  <a:lnTo>
                    <a:pt x="3211" y="1570"/>
                  </a:lnTo>
                  <a:lnTo>
                    <a:pt x="3201" y="1566"/>
                  </a:lnTo>
                  <a:lnTo>
                    <a:pt x="3191" y="1562"/>
                  </a:lnTo>
                  <a:lnTo>
                    <a:pt x="3183" y="1556"/>
                  </a:lnTo>
                  <a:lnTo>
                    <a:pt x="3174" y="1549"/>
                  </a:lnTo>
                  <a:lnTo>
                    <a:pt x="3166" y="1543"/>
                  </a:lnTo>
                  <a:lnTo>
                    <a:pt x="3159" y="1535"/>
                  </a:lnTo>
                  <a:lnTo>
                    <a:pt x="3153" y="1526"/>
                  </a:lnTo>
                  <a:lnTo>
                    <a:pt x="3147" y="1516"/>
                  </a:lnTo>
                  <a:lnTo>
                    <a:pt x="3143" y="1506"/>
                  </a:lnTo>
                  <a:lnTo>
                    <a:pt x="3139" y="1495"/>
                  </a:lnTo>
                  <a:lnTo>
                    <a:pt x="3138" y="1489"/>
                  </a:lnTo>
                  <a:lnTo>
                    <a:pt x="3137" y="1483"/>
                  </a:lnTo>
                  <a:lnTo>
                    <a:pt x="3517" y="1483"/>
                  </a:lnTo>
                  <a:lnTo>
                    <a:pt x="3517" y="1444"/>
                  </a:lnTo>
                  <a:lnTo>
                    <a:pt x="3517" y="1426"/>
                  </a:lnTo>
                  <a:lnTo>
                    <a:pt x="3516" y="1409"/>
                  </a:lnTo>
                  <a:lnTo>
                    <a:pt x="3515" y="1393"/>
                  </a:lnTo>
                  <a:lnTo>
                    <a:pt x="3512" y="1376"/>
                  </a:lnTo>
                  <a:lnTo>
                    <a:pt x="3509" y="1362"/>
                  </a:lnTo>
                  <a:lnTo>
                    <a:pt x="3508" y="1354"/>
                  </a:lnTo>
                  <a:lnTo>
                    <a:pt x="3507" y="1346"/>
                  </a:lnTo>
                  <a:lnTo>
                    <a:pt x="3502" y="1332"/>
                  </a:lnTo>
                  <a:lnTo>
                    <a:pt x="3498" y="1318"/>
                  </a:lnTo>
                  <a:lnTo>
                    <a:pt x="3494" y="1305"/>
                  </a:lnTo>
                  <a:lnTo>
                    <a:pt x="3488" y="1293"/>
                  </a:lnTo>
                  <a:lnTo>
                    <a:pt x="3483" y="1281"/>
                  </a:lnTo>
                  <a:lnTo>
                    <a:pt x="3476" y="1269"/>
                  </a:lnTo>
                  <a:lnTo>
                    <a:pt x="3469" y="1259"/>
                  </a:lnTo>
                  <a:lnTo>
                    <a:pt x="3461" y="1248"/>
                  </a:lnTo>
                  <a:lnTo>
                    <a:pt x="3454" y="1239"/>
                  </a:lnTo>
                  <a:lnTo>
                    <a:pt x="3446" y="1229"/>
                  </a:lnTo>
                  <a:lnTo>
                    <a:pt x="3437" y="1222"/>
                  </a:lnTo>
                  <a:lnTo>
                    <a:pt x="3427" y="1214"/>
                  </a:lnTo>
                  <a:lnTo>
                    <a:pt x="3418" y="1206"/>
                  </a:lnTo>
                  <a:lnTo>
                    <a:pt x="3407" y="1199"/>
                  </a:lnTo>
                  <a:lnTo>
                    <a:pt x="3397" y="1193"/>
                  </a:lnTo>
                  <a:lnTo>
                    <a:pt x="3386" y="1187"/>
                  </a:lnTo>
                  <a:lnTo>
                    <a:pt x="3375" y="1182"/>
                  </a:lnTo>
                  <a:lnTo>
                    <a:pt x="3363" y="1177"/>
                  </a:lnTo>
                  <a:lnTo>
                    <a:pt x="3350" y="1173"/>
                  </a:lnTo>
                  <a:lnTo>
                    <a:pt x="3337" y="1169"/>
                  </a:lnTo>
                  <a:lnTo>
                    <a:pt x="3325" y="1167"/>
                  </a:lnTo>
                  <a:lnTo>
                    <a:pt x="3311" y="1164"/>
                  </a:lnTo>
                  <a:lnTo>
                    <a:pt x="3297" y="1163"/>
                  </a:lnTo>
                  <a:lnTo>
                    <a:pt x="3284" y="1161"/>
                  </a:lnTo>
                  <a:lnTo>
                    <a:pt x="3269" y="1161"/>
                  </a:lnTo>
                  <a:lnTo>
                    <a:pt x="3254" y="1160"/>
                  </a:lnTo>
                  <a:close/>
                  <a:moveTo>
                    <a:pt x="3248" y="1283"/>
                  </a:moveTo>
                  <a:lnTo>
                    <a:pt x="3258" y="1284"/>
                  </a:lnTo>
                  <a:lnTo>
                    <a:pt x="3268" y="1285"/>
                  </a:lnTo>
                  <a:lnTo>
                    <a:pt x="3278" y="1287"/>
                  </a:lnTo>
                  <a:lnTo>
                    <a:pt x="3287" y="1289"/>
                  </a:lnTo>
                  <a:lnTo>
                    <a:pt x="3296" y="1293"/>
                  </a:lnTo>
                  <a:lnTo>
                    <a:pt x="3305" y="1297"/>
                  </a:lnTo>
                  <a:lnTo>
                    <a:pt x="3311" y="1303"/>
                  </a:lnTo>
                  <a:lnTo>
                    <a:pt x="3319" y="1308"/>
                  </a:lnTo>
                  <a:lnTo>
                    <a:pt x="3323" y="1312"/>
                  </a:lnTo>
                  <a:lnTo>
                    <a:pt x="3326" y="1315"/>
                  </a:lnTo>
                  <a:lnTo>
                    <a:pt x="3331" y="1323"/>
                  </a:lnTo>
                  <a:lnTo>
                    <a:pt x="3336" y="1331"/>
                  </a:lnTo>
                  <a:lnTo>
                    <a:pt x="3340" y="1339"/>
                  </a:lnTo>
                  <a:lnTo>
                    <a:pt x="3344" y="1348"/>
                  </a:lnTo>
                  <a:lnTo>
                    <a:pt x="3347" y="1358"/>
                  </a:lnTo>
                  <a:lnTo>
                    <a:pt x="3348" y="1364"/>
                  </a:lnTo>
                  <a:lnTo>
                    <a:pt x="3348" y="1369"/>
                  </a:lnTo>
                  <a:lnTo>
                    <a:pt x="3349" y="1375"/>
                  </a:lnTo>
                  <a:lnTo>
                    <a:pt x="3349" y="1381"/>
                  </a:lnTo>
                  <a:lnTo>
                    <a:pt x="3138" y="1381"/>
                  </a:lnTo>
                  <a:lnTo>
                    <a:pt x="3139" y="1368"/>
                  </a:lnTo>
                  <a:lnTo>
                    <a:pt x="3143" y="1357"/>
                  </a:lnTo>
                  <a:lnTo>
                    <a:pt x="3146" y="1346"/>
                  </a:lnTo>
                  <a:lnTo>
                    <a:pt x="3150" y="1336"/>
                  </a:lnTo>
                  <a:lnTo>
                    <a:pt x="3153" y="1332"/>
                  </a:lnTo>
                  <a:lnTo>
                    <a:pt x="3155" y="1327"/>
                  </a:lnTo>
                  <a:lnTo>
                    <a:pt x="3160" y="1319"/>
                  </a:lnTo>
                  <a:lnTo>
                    <a:pt x="3167" y="1313"/>
                  </a:lnTo>
                  <a:lnTo>
                    <a:pt x="3174" y="1306"/>
                  </a:lnTo>
                  <a:lnTo>
                    <a:pt x="3181" y="1301"/>
                  </a:lnTo>
                  <a:lnTo>
                    <a:pt x="3189" y="1296"/>
                  </a:lnTo>
                  <a:lnTo>
                    <a:pt x="3198" y="1292"/>
                  </a:lnTo>
                  <a:lnTo>
                    <a:pt x="3207" y="1288"/>
                  </a:lnTo>
                  <a:lnTo>
                    <a:pt x="3217" y="1286"/>
                  </a:lnTo>
                  <a:lnTo>
                    <a:pt x="3227" y="1284"/>
                  </a:lnTo>
                  <a:lnTo>
                    <a:pt x="3237" y="1283"/>
                  </a:lnTo>
                  <a:lnTo>
                    <a:pt x="3248" y="1283"/>
                  </a:lnTo>
                  <a:close/>
                  <a:moveTo>
                    <a:pt x="292" y="601"/>
                  </a:moveTo>
                  <a:lnTo>
                    <a:pt x="292" y="614"/>
                  </a:lnTo>
                  <a:lnTo>
                    <a:pt x="292" y="626"/>
                  </a:lnTo>
                  <a:lnTo>
                    <a:pt x="290" y="651"/>
                  </a:lnTo>
                  <a:lnTo>
                    <a:pt x="288" y="662"/>
                  </a:lnTo>
                  <a:lnTo>
                    <a:pt x="286" y="672"/>
                  </a:lnTo>
                  <a:lnTo>
                    <a:pt x="283" y="683"/>
                  </a:lnTo>
                  <a:lnTo>
                    <a:pt x="280" y="693"/>
                  </a:lnTo>
                  <a:lnTo>
                    <a:pt x="277" y="702"/>
                  </a:lnTo>
                  <a:lnTo>
                    <a:pt x="273" y="712"/>
                  </a:lnTo>
                  <a:lnTo>
                    <a:pt x="269" y="721"/>
                  </a:lnTo>
                  <a:lnTo>
                    <a:pt x="265" y="729"/>
                  </a:lnTo>
                  <a:lnTo>
                    <a:pt x="259" y="736"/>
                  </a:lnTo>
                  <a:lnTo>
                    <a:pt x="253" y="744"/>
                  </a:lnTo>
                  <a:lnTo>
                    <a:pt x="248" y="751"/>
                  </a:lnTo>
                  <a:lnTo>
                    <a:pt x="242" y="757"/>
                  </a:lnTo>
                  <a:lnTo>
                    <a:pt x="236" y="763"/>
                  </a:lnTo>
                  <a:lnTo>
                    <a:pt x="228" y="770"/>
                  </a:lnTo>
                  <a:lnTo>
                    <a:pt x="221" y="774"/>
                  </a:lnTo>
                  <a:lnTo>
                    <a:pt x="213" y="780"/>
                  </a:lnTo>
                  <a:lnTo>
                    <a:pt x="205" y="784"/>
                  </a:lnTo>
                  <a:lnTo>
                    <a:pt x="196" y="789"/>
                  </a:lnTo>
                  <a:lnTo>
                    <a:pt x="187" y="792"/>
                  </a:lnTo>
                  <a:lnTo>
                    <a:pt x="178" y="795"/>
                  </a:lnTo>
                  <a:lnTo>
                    <a:pt x="168" y="797"/>
                  </a:lnTo>
                  <a:lnTo>
                    <a:pt x="157" y="801"/>
                  </a:lnTo>
                  <a:lnTo>
                    <a:pt x="147" y="803"/>
                  </a:lnTo>
                  <a:lnTo>
                    <a:pt x="136" y="804"/>
                  </a:lnTo>
                  <a:lnTo>
                    <a:pt x="123" y="805"/>
                  </a:lnTo>
                  <a:lnTo>
                    <a:pt x="111" y="806"/>
                  </a:lnTo>
                  <a:lnTo>
                    <a:pt x="99" y="807"/>
                  </a:lnTo>
                  <a:lnTo>
                    <a:pt x="86" y="807"/>
                  </a:lnTo>
                  <a:lnTo>
                    <a:pt x="29" y="807"/>
                  </a:lnTo>
                  <a:lnTo>
                    <a:pt x="29" y="641"/>
                  </a:lnTo>
                  <a:lnTo>
                    <a:pt x="68" y="641"/>
                  </a:lnTo>
                  <a:lnTo>
                    <a:pt x="78" y="640"/>
                  </a:lnTo>
                  <a:lnTo>
                    <a:pt x="82" y="639"/>
                  </a:lnTo>
                  <a:lnTo>
                    <a:pt x="87" y="637"/>
                  </a:lnTo>
                  <a:lnTo>
                    <a:pt x="91" y="635"/>
                  </a:lnTo>
                  <a:lnTo>
                    <a:pt x="96" y="633"/>
                  </a:lnTo>
                  <a:lnTo>
                    <a:pt x="99" y="630"/>
                  </a:lnTo>
                  <a:lnTo>
                    <a:pt x="102" y="626"/>
                  </a:lnTo>
                  <a:lnTo>
                    <a:pt x="108" y="619"/>
                  </a:lnTo>
                  <a:lnTo>
                    <a:pt x="110" y="614"/>
                  </a:lnTo>
                  <a:lnTo>
                    <a:pt x="111" y="610"/>
                  </a:lnTo>
                  <a:lnTo>
                    <a:pt x="112" y="604"/>
                  </a:lnTo>
                  <a:lnTo>
                    <a:pt x="113" y="597"/>
                  </a:lnTo>
                  <a:lnTo>
                    <a:pt x="115" y="591"/>
                  </a:lnTo>
                  <a:lnTo>
                    <a:pt x="115" y="584"/>
                  </a:lnTo>
                  <a:lnTo>
                    <a:pt x="115" y="0"/>
                  </a:lnTo>
                  <a:lnTo>
                    <a:pt x="292" y="0"/>
                  </a:lnTo>
                  <a:lnTo>
                    <a:pt x="292" y="601"/>
                  </a:lnTo>
                  <a:close/>
                  <a:moveTo>
                    <a:pt x="929" y="539"/>
                  </a:moveTo>
                  <a:lnTo>
                    <a:pt x="929" y="554"/>
                  </a:lnTo>
                  <a:lnTo>
                    <a:pt x="928" y="570"/>
                  </a:lnTo>
                  <a:lnTo>
                    <a:pt x="925" y="584"/>
                  </a:lnTo>
                  <a:lnTo>
                    <a:pt x="923" y="600"/>
                  </a:lnTo>
                  <a:lnTo>
                    <a:pt x="920" y="614"/>
                  </a:lnTo>
                  <a:lnTo>
                    <a:pt x="917" y="627"/>
                  </a:lnTo>
                  <a:lnTo>
                    <a:pt x="912" y="641"/>
                  </a:lnTo>
                  <a:lnTo>
                    <a:pt x="907" y="654"/>
                  </a:lnTo>
                  <a:lnTo>
                    <a:pt x="901" y="667"/>
                  </a:lnTo>
                  <a:lnTo>
                    <a:pt x="894" y="680"/>
                  </a:lnTo>
                  <a:lnTo>
                    <a:pt x="888" y="691"/>
                  </a:lnTo>
                  <a:lnTo>
                    <a:pt x="880" y="703"/>
                  </a:lnTo>
                  <a:lnTo>
                    <a:pt x="872" y="713"/>
                  </a:lnTo>
                  <a:lnTo>
                    <a:pt x="863" y="724"/>
                  </a:lnTo>
                  <a:lnTo>
                    <a:pt x="854" y="734"/>
                  </a:lnTo>
                  <a:lnTo>
                    <a:pt x="844" y="743"/>
                  </a:lnTo>
                  <a:lnTo>
                    <a:pt x="834" y="753"/>
                  </a:lnTo>
                  <a:lnTo>
                    <a:pt x="823" y="761"/>
                  </a:lnTo>
                  <a:lnTo>
                    <a:pt x="812" y="769"/>
                  </a:lnTo>
                  <a:lnTo>
                    <a:pt x="800" y="776"/>
                  </a:lnTo>
                  <a:lnTo>
                    <a:pt x="789" y="783"/>
                  </a:lnTo>
                  <a:lnTo>
                    <a:pt x="776" y="790"/>
                  </a:lnTo>
                  <a:lnTo>
                    <a:pt x="763" y="795"/>
                  </a:lnTo>
                  <a:lnTo>
                    <a:pt x="750" y="801"/>
                  </a:lnTo>
                  <a:lnTo>
                    <a:pt x="736" y="805"/>
                  </a:lnTo>
                  <a:lnTo>
                    <a:pt x="722" y="810"/>
                  </a:lnTo>
                  <a:lnTo>
                    <a:pt x="708" y="813"/>
                  </a:lnTo>
                  <a:lnTo>
                    <a:pt x="692" y="816"/>
                  </a:lnTo>
                  <a:lnTo>
                    <a:pt x="678" y="819"/>
                  </a:lnTo>
                  <a:lnTo>
                    <a:pt x="662" y="820"/>
                  </a:lnTo>
                  <a:lnTo>
                    <a:pt x="647" y="821"/>
                  </a:lnTo>
                  <a:lnTo>
                    <a:pt x="630" y="821"/>
                  </a:lnTo>
                  <a:lnTo>
                    <a:pt x="614" y="821"/>
                  </a:lnTo>
                  <a:lnTo>
                    <a:pt x="599" y="820"/>
                  </a:lnTo>
                  <a:lnTo>
                    <a:pt x="583" y="819"/>
                  </a:lnTo>
                  <a:lnTo>
                    <a:pt x="568" y="816"/>
                  </a:lnTo>
                  <a:lnTo>
                    <a:pt x="553" y="813"/>
                  </a:lnTo>
                  <a:lnTo>
                    <a:pt x="539" y="810"/>
                  </a:lnTo>
                  <a:lnTo>
                    <a:pt x="526" y="805"/>
                  </a:lnTo>
                  <a:lnTo>
                    <a:pt x="511" y="801"/>
                  </a:lnTo>
                  <a:lnTo>
                    <a:pt x="498" y="795"/>
                  </a:lnTo>
                  <a:lnTo>
                    <a:pt x="486" y="790"/>
                  </a:lnTo>
                  <a:lnTo>
                    <a:pt x="473" y="783"/>
                  </a:lnTo>
                  <a:lnTo>
                    <a:pt x="461" y="776"/>
                  </a:lnTo>
                  <a:lnTo>
                    <a:pt x="449" y="769"/>
                  </a:lnTo>
                  <a:lnTo>
                    <a:pt x="438" y="761"/>
                  </a:lnTo>
                  <a:lnTo>
                    <a:pt x="428" y="753"/>
                  </a:lnTo>
                  <a:lnTo>
                    <a:pt x="417" y="743"/>
                  </a:lnTo>
                  <a:lnTo>
                    <a:pt x="408" y="734"/>
                  </a:lnTo>
                  <a:lnTo>
                    <a:pt x="398" y="724"/>
                  </a:lnTo>
                  <a:lnTo>
                    <a:pt x="390" y="713"/>
                  </a:lnTo>
                  <a:lnTo>
                    <a:pt x="381" y="703"/>
                  </a:lnTo>
                  <a:lnTo>
                    <a:pt x="375" y="691"/>
                  </a:lnTo>
                  <a:lnTo>
                    <a:pt x="367" y="680"/>
                  </a:lnTo>
                  <a:lnTo>
                    <a:pt x="361" y="667"/>
                  </a:lnTo>
                  <a:lnTo>
                    <a:pt x="355" y="654"/>
                  </a:lnTo>
                  <a:lnTo>
                    <a:pt x="350" y="641"/>
                  </a:lnTo>
                  <a:lnTo>
                    <a:pt x="346" y="627"/>
                  </a:lnTo>
                  <a:lnTo>
                    <a:pt x="341" y="614"/>
                  </a:lnTo>
                  <a:lnTo>
                    <a:pt x="338" y="600"/>
                  </a:lnTo>
                  <a:lnTo>
                    <a:pt x="336" y="584"/>
                  </a:lnTo>
                  <a:lnTo>
                    <a:pt x="335" y="570"/>
                  </a:lnTo>
                  <a:lnTo>
                    <a:pt x="333" y="554"/>
                  </a:lnTo>
                  <a:lnTo>
                    <a:pt x="332" y="539"/>
                  </a:lnTo>
                  <a:lnTo>
                    <a:pt x="333" y="523"/>
                  </a:lnTo>
                  <a:lnTo>
                    <a:pt x="335" y="508"/>
                  </a:lnTo>
                  <a:lnTo>
                    <a:pt x="336" y="492"/>
                  </a:lnTo>
                  <a:lnTo>
                    <a:pt x="338" y="478"/>
                  </a:lnTo>
                  <a:lnTo>
                    <a:pt x="341" y="463"/>
                  </a:lnTo>
                  <a:lnTo>
                    <a:pt x="346" y="449"/>
                  </a:lnTo>
                  <a:lnTo>
                    <a:pt x="350" y="435"/>
                  </a:lnTo>
                  <a:lnTo>
                    <a:pt x="355" y="422"/>
                  </a:lnTo>
                  <a:lnTo>
                    <a:pt x="361" y="410"/>
                  </a:lnTo>
                  <a:lnTo>
                    <a:pt x="367" y="398"/>
                  </a:lnTo>
                  <a:lnTo>
                    <a:pt x="375" y="385"/>
                  </a:lnTo>
                  <a:lnTo>
                    <a:pt x="381" y="374"/>
                  </a:lnTo>
                  <a:lnTo>
                    <a:pt x="390" y="363"/>
                  </a:lnTo>
                  <a:lnTo>
                    <a:pt x="398" y="353"/>
                  </a:lnTo>
                  <a:lnTo>
                    <a:pt x="408" y="343"/>
                  </a:lnTo>
                  <a:lnTo>
                    <a:pt x="417" y="333"/>
                  </a:lnTo>
                  <a:lnTo>
                    <a:pt x="428" y="324"/>
                  </a:lnTo>
                  <a:lnTo>
                    <a:pt x="438" y="315"/>
                  </a:lnTo>
                  <a:lnTo>
                    <a:pt x="449" y="308"/>
                  </a:lnTo>
                  <a:lnTo>
                    <a:pt x="461" y="300"/>
                  </a:lnTo>
                  <a:lnTo>
                    <a:pt x="473" y="293"/>
                  </a:lnTo>
                  <a:lnTo>
                    <a:pt x="486" y="288"/>
                  </a:lnTo>
                  <a:lnTo>
                    <a:pt x="498" y="281"/>
                  </a:lnTo>
                  <a:lnTo>
                    <a:pt x="511" y="276"/>
                  </a:lnTo>
                  <a:lnTo>
                    <a:pt x="526" y="271"/>
                  </a:lnTo>
                  <a:lnTo>
                    <a:pt x="539" y="268"/>
                  </a:lnTo>
                  <a:lnTo>
                    <a:pt x="553" y="264"/>
                  </a:lnTo>
                  <a:lnTo>
                    <a:pt x="568" y="261"/>
                  </a:lnTo>
                  <a:lnTo>
                    <a:pt x="583" y="259"/>
                  </a:lnTo>
                  <a:lnTo>
                    <a:pt x="599" y="258"/>
                  </a:lnTo>
                  <a:lnTo>
                    <a:pt x="614" y="256"/>
                  </a:lnTo>
                  <a:lnTo>
                    <a:pt x="630" y="255"/>
                  </a:lnTo>
                  <a:lnTo>
                    <a:pt x="647" y="256"/>
                  </a:lnTo>
                  <a:lnTo>
                    <a:pt x="662" y="258"/>
                  </a:lnTo>
                  <a:lnTo>
                    <a:pt x="678" y="259"/>
                  </a:lnTo>
                  <a:lnTo>
                    <a:pt x="692" y="261"/>
                  </a:lnTo>
                  <a:lnTo>
                    <a:pt x="708" y="264"/>
                  </a:lnTo>
                  <a:lnTo>
                    <a:pt x="722" y="268"/>
                  </a:lnTo>
                  <a:lnTo>
                    <a:pt x="736" y="271"/>
                  </a:lnTo>
                  <a:lnTo>
                    <a:pt x="750" y="276"/>
                  </a:lnTo>
                  <a:lnTo>
                    <a:pt x="763" y="281"/>
                  </a:lnTo>
                  <a:lnTo>
                    <a:pt x="776" y="288"/>
                  </a:lnTo>
                  <a:lnTo>
                    <a:pt x="789" y="293"/>
                  </a:lnTo>
                  <a:lnTo>
                    <a:pt x="800" y="300"/>
                  </a:lnTo>
                  <a:lnTo>
                    <a:pt x="812" y="308"/>
                  </a:lnTo>
                  <a:lnTo>
                    <a:pt x="823" y="315"/>
                  </a:lnTo>
                  <a:lnTo>
                    <a:pt x="834" y="324"/>
                  </a:lnTo>
                  <a:lnTo>
                    <a:pt x="844" y="333"/>
                  </a:lnTo>
                  <a:lnTo>
                    <a:pt x="854" y="343"/>
                  </a:lnTo>
                  <a:lnTo>
                    <a:pt x="863" y="353"/>
                  </a:lnTo>
                  <a:lnTo>
                    <a:pt x="872" y="363"/>
                  </a:lnTo>
                  <a:lnTo>
                    <a:pt x="880" y="374"/>
                  </a:lnTo>
                  <a:lnTo>
                    <a:pt x="888" y="385"/>
                  </a:lnTo>
                  <a:lnTo>
                    <a:pt x="894" y="398"/>
                  </a:lnTo>
                  <a:lnTo>
                    <a:pt x="901" y="410"/>
                  </a:lnTo>
                  <a:lnTo>
                    <a:pt x="907" y="422"/>
                  </a:lnTo>
                  <a:lnTo>
                    <a:pt x="912" y="435"/>
                  </a:lnTo>
                  <a:lnTo>
                    <a:pt x="917" y="449"/>
                  </a:lnTo>
                  <a:lnTo>
                    <a:pt x="920" y="463"/>
                  </a:lnTo>
                  <a:lnTo>
                    <a:pt x="923" y="478"/>
                  </a:lnTo>
                  <a:lnTo>
                    <a:pt x="925" y="492"/>
                  </a:lnTo>
                  <a:lnTo>
                    <a:pt x="928" y="508"/>
                  </a:lnTo>
                  <a:lnTo>
                    <a:pt x="929" y="523"/>
                  </a:lnTo>
                  <a:lnTo>
                    <a:pt x="929" y="539"/>
                  </a:lnTo>
                  <a:close/>
                  <a:moveTo>
                    <a:pt x="506" y="539"/>
                  </a:moveTo>
                  <a:lnTo>
                    <a:pt x="507" y="552"/>
                  </a:lnTo>
                  <a:lnTo>
                    <a:pt x="509" y="565"/>
                  </a:lnTo>
                  <a:lnTo>
                    <a:pt x="511" y="577"/>
                  </a:lnTo>
                  <a:lnTo>
                    <a:pt x="513" y="584"/>
                  </a:lnTo>
                  <a:lnTo>
                    <a:pt x="516" y="590"/>
                  </a:lnTo>
                  <a:lnTo>
                    <a:pt x="521" y="601"/>
                  </a:lnTo>
                  <a:lnTo>
                    <a:pt x="527" y="611"/>
                  </a:lnTo>
                  <a:lnTo>
                    <a:pt x="534" y="621"/>
                  </a:lnTo>
                  <a:lnTo>
                    <a:pt x="542" y="629"/>
                  </a:lnTo>
                  <a:lnTo>
                    <a:pt x="547" y="633"/>
                  </a:lnTo>
                  <a:lnTo>
                    <a:pt x="551" y="636"/>
                  </a:lnTo>
                  <a:lnTo>
                    <a:pt x="556" y="640"/>
                  </a:lnTo>
                  <a:lnTo>
                    <a:pt x="561" y="643"/>
                  </a:lnTo>
                  <a:lnTo>
                    <a:pt x="571" y="649"/>
                  </a:lnTo>
                  <a:lnTo>
                    <a:pt x="582" y="654"/>
                  </a:lnTo>
                  <a:lnTo>
                    <a:pt x="593" y="657"/>
                  </a:lnTo>
                  <a:lnTo>
                    <a:pt x="606" y="661"/>
                  </a:lnTo>
                  <a:lnTo>
                    <a:pt x="611" y="661"/>
                  </a:lnTo>
                  <a:lnTo>
                    <a:pt x="618" y="662"/>
                  </a:lnTo>
                  <a:lnTo>
                    <a:pt x="630" y="663"/>
                  </a:lnTo>
                  <a:lnTo>
                    <a:pt x="643" y="662"/>
                  </a:lnTo>
                  <a:lnTo>
                    <a:pt x="656" y="661"/>
                  </a:lnTo>
                  <a:lnTo>
                    <a:pt x="668" y="657"/>
                  </a:lnTo>
                  <a:lnTo>
                    <a:pt x="673" y="656"/>
                  </a:lnTo>
                  <a:lnTo>
                    <a:pt x="679" y="654"/>
                  </a:lnTo>
                  <a:lnTo>
                    <a:pt x="690" y="649"/>
                  </a:lnTo>
                  <a:lnTo>
                    <a:pt x="696" y="646"/>
                  </a:lnTo>
                  <a:lnTo>
                    <a:pt x="700" y="643"/>
                  </a:lnTo>
                  <a:lnTo>
                    <a:pt x="706" y="640"/>
                  </a:lnTo>
                  <a:lnTo>
                    <a:pt x="710" y="636"/>
                  </a:lnTo>
                  <a:lnTo>
                    <a:pt x="719" y="629"/>
                  </a:lnTo>
                  <a:lnTo>
                    <a:pt x="727" y="621"/>
                  </a:lnTo>
                  <a:lnTo>
                    <a:pt x="733" y="611"/>
                  </a:lnTo>
                  <a:lnTo>
                    <a:pt x="740" y="601"/>
                  </a:lnTo>
                  <a:lnTo>
                    <a:pt x="742" y="595"/>
                  </a:lnTo>
                  <a:lnTo>
                    <a:pt x="744" y="590"/>
                  </a:lnTo>
                  <a:lnTo>
                    <a:pt x="749" y="577"/>
                  </a:lnTo>
                  <a:lnTo>
                    <a:pt x="752" y="565"/>
                  </a:lnTo>
                  <a:lnTo>
                    <a:pt x="753" y="552"/>
                  </a:lnTo>
                  <a:lnTo>
                    <a:pt x="754" y="539"/>
                  </a:lnTo>
                  <a:lnTo>
                    <a:pt x="753" y="524"/>
                  </a:lnTo>
                  <a:lnTo>
                    <a:pt x="753" y="517"/>
                  </a:lnTo>
                  <a:lnTo>
                    <a:pt x="752" y="511"/>
                  </a:lnTo>
                  <a:lnTo>
                    <a:pt x="749" y="499"/>
                  </a:lnTo>
                  <a:lnTo>
                    <a:pt x="747" y="493"/>
                  </a:lnTo>
                  <a:lnTo>
                    <a:pt x="744" y="488"/>
                  </a:lnTo>
                  <a:lnTo>
                    <a:pt x="740" y="476"/>
                  </a:lnTo>
                  <a:lnTo>
                    <a:pt x="733" y="465"/>
                  </a:lnTo>
                  <a:lnTo>
                    <a:pt x="727" y="456"/>
                  </a:lnTo>
                  <a:lnTo>
                    <a:pt x="719" y="448"/>
                  </a:lnTo>
                  <a:lnTo>
                    <a:pt x="714" y="444"/>
                  </a:lnTo>
                  <a:lnTo>
                    <a:pt x="710" y="440"/>
                  </a:lnTo>
                  <a:lnTo>
                    <a:pt x="706" y="436"/>
                  </a:lnTo>
                  <a:lnTo>
                    <a:pt x="700" y="433"/>
                  </a:lnTo>
                  <a:lnTo>
                    <a:pt x="690" y="428"/>
                  </a:lnTo>
                  <a:lnTo>
                    <a:pt x="679" y="423"/>
                  </a:lnTo>
                  <a:lnTo>
                    <a:pt x="668" y="420"/>
                  </a:lnTo>
                  <a:lnTo>
                    <a:pt x="656" y="416"/>
                  </a:lnTo>
                  <a:lnTo>
                    <a:pt x="643" y="415"/>
                  </a:lnTo>
                  <a:lnTo>
                    <a:pt x="630" y="414"/>
                  </a:lnTo>
                  <a:lnTo>
                    <a:pt x="618" y="415"/>
                  </a:lnTo>
                  <a:lnTo>
                    <a:pt x="606" y="416"/>
                  </a:lnTo>
                  <a:lnTo>
                    <a:pt x="593" y="420"/>
                  </a:lnTo>
                  <a:lnTo>
                    <a:pt x="588" y="421"/>
                  </a:lnTo>
                  <a:lnTo>
                    <a:pt x="582" y="423"/>
                  </a:lnTo>
                  <a:lnTo>
                    <a:pt x="571" y="428"/>
                  </a:lnTo>
                  <a:lnTo>
                    <a:pt x="566" y="431"/>
                  </a:lnTo>
                  <a:lnTo>
                    <a:pt x="561" y="433"/>
                  </a:lnTo>
                  <a:lnTo>
                    <a:pt x="556" y="436"/>
                  </a:lnTo>
                  <a:lnTo>
                    <a:pt x="551" y="440"/>
                  </a:lnTo>
                  <a:lnTo>
                    <a:pt x="542" y="448"/>
                  </a:lnTo>
                  <a:lnTo>
                    <a:pt x="534" y="456"/>
                  </a:lnTo>
                  <a:lnTo>
                    <a:pt x="527" y="465"/>
                  </a:lnTo>
                  <a:lnTo>
                    <a:pt x="521" y="476"/>
                  </a:lnTo>
                  <a:lnTo>
                    <a:pt x="516" y="488"/>
                  </a:lnTo>
                  <a:lnTo>
                    <a:pt x="511" y="499"/>
                  </a:lnTo>
                  <a:lnTo>
                    <a:pt x="509" y="511"/>
                  </a:lnTo>
                  <a:lnTo>
                    <a:pt x="507" y="524"/>
                  </a:lnTo>
                  <a:lnTo>
                    <a:pt x="507" y="531"/>
                  </a:lnTo>
                  <a:lnTo>
                    <a:pt x="506" y="539"/>
                  </a:lnTo>
                  <a:close/>
                  <a:moveTo>
                    <a:pt x="1145" y="175"/>
                  </a:moveTo>
                  <a:lnTo>
                    <a:pt x="959" y="175"/>
                  </a:lnTo>
                  <a:lnTo>
                    <a:pt x="959" y="1"/>
                  </a:lnTo>
                  <a:lnTo>
                    <a:pt x="1145" y="1"/>
                  </a:lnTo>
                  <a:lnTo>
                    <a:pt x="1145" y="175"/>
                  </a:lnTo>
                  <a:close/>
                  <a:moveTo>
                    <a:pt x="965" y="273"/>
                  </a:moveTo>
                  <a:lnTo>
                    <a:pt x="1139" y="273"/>
                  </a:lnTo>
                  <a:lnTo>
                    <a:pt x="1139" y="804"/>
                  </a:lnTo>
                  <a:lnTo>
                    <a:pt x="965" y="804"/>
                  </a:lnTo>
                  <a:lnTo>
                    <a:pt x="965" y="273"/>
                  </a:lnTo>
                  <a:close/>
                  <a:moveTo>
                    <a:pt x="1750" y="475"/>
                  </a:moveTo>
                  <a:lnTo>
                    <a:pt x="1750" y="804"/>
                  </a:lnTo>
                  <a:lnTo>
                    <a:pt x="1578" y="804"/>
                  </a:lnTo>
                  <a:lnTo>
                    <a:pt x="1578" y="523"/>
                  </a:lnTo>
                  <a:lnTo>
                    <a:pt x="1576" y="509"/>
                  </a:lnTo>
                  <a:lnTo>
                    <a:pt x="1575" y="495"/>
                  </a:lnTo>
                  <a:lnTo>
                    <a:pt x="1573" y="483"/>
                  </a:lnTo>
                  <a:lnTo>
                    <a:pt x="1571" y="472"/>
                  </a:lnTo>
                  <a:lnTo>
                    <a:pt x="1568" y="462"/>
                  </a:lnTo>
                  <a:lnTo>
                    <a:pt x="1563" y="452"/>
                  </a:lnTo>
                  <a:lnTo>
                    <a:pt x="1559" y="444"/>
                  </a:lnTo>
                  <a:lnTo>
                    <a:pt x="1555" y="440"/>
                  </a:lnTo>
                  <a:lnTo>
                    <a:pt x="1552" y="436"/>
                  </a:lnTo>
                  <a:lnTo>
                    <a:pt x="1546" y="430"/>
                  </a:lnTo>
                  <a:lnTo>
                    <a:pt x="1539" y="424"/>
                  </a:lnTo>
                  <a:lnTo>
                    <a:pt x="1531" y="420"/>
                  </a:lnTo>
                  <a:lnTo>
                    <a:pt x="1522" y="415"/>
                  </a:lnTo>
                  <a:lnTo>
                    <a:pt x="1512" y="412"/>
                  </a:lnTo>
                  <a:lnTo>
                    <a:pt x="1502" y="410"/>
                  </a:lnTo>
                  <a:lnTo>
                    <a:pt x="1491" y="409"/>
                  </a:lnTo>
                  <a:lnTo>
                    <a:pt x="1480" y="409"/>
                  </a:lnTo>
                  <a:lnTo>
                    <a:pt x="1469" y="409"/>
                  </a:lnTo>
                  <a:lnTo>
                    <a:pt x="1463" y="410"/>
                  </a:lnTo>
                  <a:lnTo>
                    <a:pt x="1459" y="410"/>
                  </a:lnTo>
                  <a:lnTo>
                    <a:pt x="1449" y="412"/>
                  </a:lnTo>
                  <a:lnTo>
                    <a:pt x="1439" y="415"/>
                  </a:lnTo>
                  <a:lnTo>
                    <a:pt x="1430" y="420"/>
                  </a:lnTo>
                  <a:lnTo>
                    <a:pt x="1425" y="422"/>
                  </a:lnTo>
                  <a:lnTo>
                    <a:pt x="1421" y="424"/>
                  </a:lnTo>
                  <a:lnTo>
                    <a:pt x="1413" y="431"/>
                  </a:lnTo>
                  <a:lnTo>
                    <a:pt x="1410" y="434"/>
                  </a:lnTo>
                  <a:lnTo>
                    <a:pt x="1406" y="438"/>
                  </a:lnTo>
                  <a:lnTo>
                    <a:pt x="1403" y="442"/>
                  </a:lnTo>
                  <a:lnTo>
                    <a:pt x="1400" y="445"/>
                  </a:lnTo>
                  <a:lnTo>
                    <a:pt x="1394" y="455"/>
                  </a:lnTo>
                  <a:lnTo>
                    <a:pt x="1389" y="465"/>
                  </a:lnTo>
                  <a:lnTo>
                    <a:pt x="1386" y="471"/>
                  </a:lnTo>
                  <a:lnTo>
                    <a:pt x="1385" y="478"/>
                  </a:lnTo>
                  <a:lnTo>
                    <a:pt x="1383" y="484"/>
                  </a:lnTo>
                  <a:lnTo>
                    <a:pt x="1382" y="491"/>
                  </a:lnTo>
                  <a:lnTo>
                    <a:pt x="1379" y="504"/>
                  </a:lnTo>
                  <a:lnTo>
                    <a:pt x="1378" y="520"/>
                  </a:lnTo>
                  <a:lnTo>
                    <a:pt x="1378" y="537"/>
                  </a:lnTo>
                  <a:lnTo>
                    <a:pt x="1378" y="804"/>
                  </a:lnTo>
                  <a:lnTo>
                    <a:pt x="1203" y="804"/>
                  </a:lnTo>
                  <a:lnTo>
                    <a:pt x="1203" y="273"/>
                  </a:lnTo>
                  <a:lnTo>
                    <a:pt x="1374" y="273"/>
                  </a:lnTo>
                  <a:lnTo>
                    <a:pt x="1374" y="353"/>
                  </a:lnTo>
                  <a:lnTo>
                    <a:pt x="1376" y="353"/>
                  </a:lnTo>
                  <a:lnTo>
                    <a:pt x="1383" y="342"/>
                  </a:lnTo>
                  <a:lnTo>
                    <a:pt x="1391" y="331"/>
                  </a:lnTo>
                  <a:lnTo>
                    <a:pt x="1400" y="321"/>
                  </a:lnTo>
                  <a:lnTo>
                    <a:pt x="1409" y="312"/>
                  </a:lnTo>
                  <a:lnTo>
                    <a:pt x="1418" y="303"/>
                  </a:lnTo>
                  <a:lnTo>
                    <a:pt x="1422" y="299"/>
                  </a:lnTo>
                  <a:lnTo>
                    <a:pt x="1428" y="295"/>
                  </a:lnTo>
                  <a:lnTo>
                    <a:pt x="1438" y="288"/>
                  </a:lnTo>
                  <a:lnTo>
                    <a:pt x="1449" y="281"/>
                  </a:lnTo>
                  <a:lnTo>
                    <a:pt x="1460" y="275"/>
                  </a:lnTo>
                  <a:lnTo>
                    <a:pt x="1472" y="270"/>
                  </a:lnTo>
                  <a:lnTo>
                    <a:pt x="1483" y="265"/>
                  </a:lnTo>
                  <a:lnTo>
                    <a:pt x="1496" y="262"/>
                  </a:lnTo>
                  <a:lnTo>
                    <a:pt x="1509" y="260"/>
                  </a:lnTo>
                  <a:lnTo>
                    <a:pt x="1522" y="258"/>
                  </a:lnTo>
                  <a:lnTo>
                    <a:pt x="1535" y="256"/>
                  </a:lnTo>
                  <a:lnTo>
                    <a:pt x="1550" y="255"/>
                  </a:lnTo>
                  <a:lnTo>
                    <a:pt x="1571" y="256"/>
                  </a:lnTo>
                  <a:lnTo>
                    <a:pt x="1582" y="258"/>
                  </a:lnTo>
                  <a:lnTo>
                    <a:pt x="1592" y="259"/>
                  </a:lnTo>
                  <a:lnTo>
                    <a:pt x="1602" y="261"/>
                  </a:lnTo>
                  <a:lnTo>
                    <a:pt x="1612" y="263"/>
                  </a:lnTo>
                  <a:lnTo>
                    <a:pt x="1621" y="265"/>
                  </a:lnTo>
                  <a:lnTo>
                    <a:pt x="1630" y="269"/>
                  </a:lnTo>
                  <a:lnTo>
                    <a:pt x="1640" y="272"/>
                  </a:lnTo>
                  <a:lnTo>
                    <a:pt x="1647" y="276"/>
                  </a:lnTo>
                  <a:lnTo>
                    <a:pt x="1656" y="281"/>
                  </a:lnTo>
                  <a:lnTo>
                    <a:pt x="1664" y="285"/>
                  </a:lnTo>
                  <a:lnTo>
                    <a:pt x="1672" y="291"/>
                  </a:lnTo>
                  <a:lnTo>
                    <a:pt x="1680" y="296"/>
                  </a:lnTo>
                  <a:lnTo>
                    <a:pt x="1686" y="302"/>
                  </a:lnTo>
                  <a:lnTo>
                    <a:pt x="1693" y="309"/>
                  </a:lnTo>
                  <a:lnTo>
                    <a:pt x="1700" y="315"/>
                  </a:lnTo>
                  <a:lnTo>
                    <a:pt x="1706" y="323"/>
                  </a:lnTo>
                  <a:lnTo>
                    <a:pt x="1712" y="331"/>
                  </a:lnTo>
                  <a:lnTo>
                    <a:pt x="1717" y="339"/>
                  </a:lnTo>
                  <a:lnTo>
                    <a:pt x="1722" y="348"/>
                  </a:lnTo>
                  <a:lnTo>
                    <a:pt x="1726" y="358"/>
                  </a:lnTo>
                  <a:lnTo>
                    <a:pt x="1731" y="366"/>
                  </a:lnTo>
                  <a:lnTo>
                    <a:pt x="1735" y="376"/>
                  </a:lnTo>
                  <a:lnTo>
                    <a:pt x="1739" y="388"/>
                  </a:lnTo>
                  <a:lnTo>
                    <a:pt x="1741" y="399"/>
                  </a:lnTo>
                  <a:lnTo>
                    <a:pt x="1744" y="410"/>
                  </a:lnTo>
                  <a:lnTo>
                    <a:pt x="1745" y="422"/>
                  </a:lnTo>
                  <a:lnTo>
                    <a:pt x="1747" y="434"/>
                  </a:lnTo>
                  <a:lnTo>
                    <a:pt x="1749" y="448"/>
                  </a:lnTo>
                  <a:lnTo>
                    <a:pt x="1750" y="461"/>
                  </a:lnTo>
                  <a:lnTo>
                    <a:pt x="1750" y="475"/>
                  </a:lnTo>
                  <a:close/>
                  <a:moveTo>
                    <a:pt x="2235" y="418"/>
                  </a:moveTo>
                  <a:lnTo>
                    <a:pt x="2235" y="577"/>
                  </a:lnTo>
                  <a:lnTo>
                    <a:pt x="2236" y="594"/>
                  </a:lnTo>
                  <a:lnTo>
                    <a:pt x="2238" y="609"/>
                  </a:lnTo>
                  <a:lnTo>
                    <a:pt x="2240" y="614"/>
                  </a:lnTo>
                  <a:lnTo>
                    <a:pt x="2242" y="620"/>
                  </a:lnTo>
                  <a:lnTo>
                    <a:pt x="2244" y="624"/>
                  </a:lnTo>
                  <a:lnTo>
                    <a:pt x="2247" y="629"/>
                  </a:lnTo>
                  <a:lnTo>
                    <a:pt x="2251" y="632"/>
                  </a:lnTo>
                  <a:lnTo>
                    <a:pt x="2255" y="635"/>
                  </a:lnTo>
                  <a:lnTo>
                    <a:pt x="2260" y="637"/>
                  </a:lnTo>
                  <a:lnTo>
                    <a:pt x="2265" y="640"/>
                  </a:lnTo>
                  <a:lnTo>
                    <a:pt x="2271" y="641"/>
                  </a:lnTo>
                  <a:lnTo>
                    <a:pt x="2277" y="642"/>
                  </a:lnTo>
                  <a:lnTo>
                    <a:pt x="2285" y="643"/>
                  </a:lnTo>
                  <a:lnTo>
                    <a:pt x="2293" y="643"/>
                  </a:lnTo>
                  <a:lnTo>
                    <a:pt x="2313" y="643"/>
                  </a:lnTo>
                  <a:lnTo>
                    <a:pt x="2313" y="804"/>
                  </a:lnTo>
                  <a:lnTo>
                    <a:pt x="2240" y="804"/>
                  </a:lnTo>
                  <a:lnTo>
                    <a:pt x="2221" y="803"/>
                  </a:lnTo>
                  <a:lnTo>
                    <a:pt x="2211" y="803"/>
                  </a:lnTo>
                  <a:lnTo>
                    <a:pt x="2202" y="802"/>
                  </a:lnTo>
                  <a:lnTo>
                    <a:pt x="2184" y="799"/>
                  </a:lnTo>
                  <a:lnTo>
                    <a:pt x="2166" y="794"/>
                  </a:lnTo>
                  <a:lnTo>
                    <a:pt x="2158" y="791"/>
                  </a:lnTo>
                  <a:lnTo>
                    <a:pt x="2151" y="787"/>
                  </a:lnTo>
                  <a:lnTo>
                    <a:pt x="2143" y="784"/>
                  </a:lnTo>
                  <a:lnTo>
                    <a:pt x="2136" y="781"/>
                  </a:lnTo>
                  <a:lnTo>
                    <a:pt x="2130" y="776"/>
                  </a:lnTo>
                  <a:lnTo>
                    <a:pt x="2123" y="772"/>
                  </a:lnTo>
                  <a:lnTo>
                    <a:pt x="2116" y="767"/>
                  </a:lnTo>
                  <a:lnTo>
                    <a:pt x="2111" y="762"/>
                  </a:lnTo>
                  <a:lnTo>
                    <a:pt x="2105" y="756"/>
                  </a:lnTo>
                  <a:lnTo>
                    <a:pt x="2100" y="751"/>
                  </a:lnTo>
                  <a:lnTo>
                    <a:pt x="2090" y="737"/>
                  </a:lnTo>
                  <a:lnTo>
                    <a:pt x="2085" y="730"/>
                  </a:lnTo>
                  <a:lnTo>
                    <a:pt x="2082" y="723"/>
                  </a:lnTo>
                  <a:lnTo>
                    <a:pt x="2075" y="706"/>
                  </a:lnTo>
                  <a:lnTo>
                    <a:pt x="2070" y="689"/>
                  </a:lnTo>
                  <a:lnTo>
                    <a:pt x="2067" y="679"/>
                  </a:lnTo>
                  <a:lnTo>
                    <a:pt x="2065" y="669"/>
                  </a:lnTo>
                  <a:lnTo>
                    <a:pt x="2064" y="659"/>
                  </a:lnTo>
                  <a:lnTo>
                    <a:pt x="2063" y="647"/>
                  </a:lnTo>
                  <a:lnTo>
                    <a:pt x="2062" y="636"/>
                  </a:lnTo>
                  <a:lnTo>
                    <a:pt x="2062" y="624"/>
                  </a:lnTo>
                  <a:lnTo>
                    <a:pt x="2062" y="418"/>
                  </a:lnTo>
                  <a:lnTo>
                    <a:pt x="1959" y="418"/>
                  </a:lnTo>
                  <a:lnTo>
                    <a:pt x="1959" y="273"/>
                  </a:lnTo>
                  <a:lnTo>
                    <a:pt x="2062" y="273"/>
                  </a:lnTo>
                  <a:lnTo>
                    <a:pt x="2062" y="60"/>
                  </a:lnTo>
                  <a:lnTo>
                    <a:pt x="2235" y="60"/>
                  </a:lnTo>
                  <a:lnTo>
                    <a:pt x="2235" y="273"/>
                  </a:lnTo>
                  <a:lnTo>
                    <a:pt x="2345" y="273"/>
                  </a:lnTo>
                  <a:lnTo>
                    <a:pt x="2345" y="418"/>
                  </a:lnTo>
                  <a:lnTo>
                    <a:pt x="2235" y="418"/>
                  </a:lnTo>
                  <a:close/>
                  <a:moveTo>
                    <a:pt x="2556" y="343"/>
                  </a:moveTo>
                  <a:lnTo>
                    <a:pt x="2558" y="343"/>
                  </a:lnTo>
                  <a:lnTo>
                    <a:pt x="2565" y="333"/>
                  </a:lnTo>
                  <a:lnTo>
                    <a:pt x="2573" y="323"/>
                  </a:lnTo>
                  <a:lnTo>
                    <a:pt x="2581" y="314"/>
                  </a:lnTo>
                  <a:lnTo>
                    <a:pt x="2585" y="310"/>
                  </a:lnTo>
                  <a:lnTo>
                    <a:pt x="2589" y="305"/>
                  </a:lnTo>
                  <a:lnTo>
                    <a:pt x="2598" y="298"/>
                  </a:lnTo>
                  <a:lnTo>
                    <a:pt x="2608" y="291"/>
                  </a:lnTo>
                  <a:lnTo>
                    <a:pt x="2618" y="284"/>
                  </a:lnTo>
                  <a:lnTo>
                    <a:pt x="2628" y="279"/>
                  </a:lnTo>
                  <a:lnTo>
                    <a:pt x="2639" y="273"/>
                  </a:lnTo>
                  <a:lnTo>
                    <a:pt x="2651" y="269"/>
                  </a:lnTo>
                  <a:lnTo>
                    <a:pt x="2663" y="264"/>
                  </a:lnTo>
                  <a:lnTo>
                    <a:pt x="2675" y="261"/>
                  </a:lnTo>
                  <a:lnTo>
                    <a:pt x="2687" y="259"/>
                  </a:lnTo>
                  <a:lnTo>
                    <a:pt x="2694" y="258"/>
                  </a:lnTo>
                  <a:lnTo>
                    <a:pt x="2701" y="258"/>
                  </a:lnTo>
                  <a:lnTo>
                    <a:pt x="2714" y="256"/>
                  </a:lnTo>
                  <a:lnTo>
                    <a:pt x="2728" y="255"/>
                  </a:lnTo>
                  <a:lnTo>
                    <a:pt x="2749" y="256"/>
                  </a:lnTo>
                  <a:lnTo>
                    <a:pt x="2760" y="258"/>
                  </a:lnTo>
                  <a:lnTo>
                    <a:pt x="2770" y="259"/>
                  </a:lnTo>
                  <a:lnTo>
                    <a:pt x="2780" y="261"/>
                  </a:lnTo>
                  <a:lnTo>
                    <a:pt x="2790" y="263"/>
                  </a:lnTo>
                  <a:lnTo>
                    <a:pt x="2799" y="265"/>
                  </a:lnTo>
                  <a:lnTo>
                    <a:pt x="2809" y="269"/>
                  </a:lnTo>
                  <a:lnTo>
                    <a:pt x="2818" y="272"/>
                  </a:lnTo>
                  <a:lnTo>
                    <a:pt x="2826" y="276"/>
                  </a:lnTo>
                  <a:lnTo>
                    <a:pt x="2835" y="281"/>
                  </a:lnTo>
                  <a:lnTo>
                    <a:pt x="2843" y="285"/>
                  </a:lnTo>
                  <a:lnTo>
                    <a:pt x="2850" y="291"/>
                  </a:lnTo>
                  <a:lnTo>
                    <a:pt x="2858" y="296"/>
                  </a:lnTo>
                  <a:lnTo>
                    <a:pt x="2865" y="302"/>
                  </a:lnTo>
                  <a:lnTo>
                    <a:pt x="2872" y="309"/>
                  </a:lnTo>
                  <a:lnTo>
                    <a:pt x="2878" y="315"/>
                  </a:lnTo>
                  <a:lnTo>
                    <a:pt x="2885" y="323"/>
                  </a:lnTo>
                  <a:lnTo>
                    <a:pt x="2890" y="331"/>
                  </a:lnTo>
                  <a:lnTo>
                    <a:pt x="2896" y="339"/>
                  </a:lnTo>
                  <a:lnTo>
                    <a:pt x="2900" y="348"/>
                  </a:lnTo>
                  <a:lnTo>
                    <a:pt x="2905" y="358"/>
                  </a:lnTo>
                  <a:lnTo>
                    <a:pt x="2909" y="366"/>
                  </a:lnTo>
                  <a:lnTo>
                    <a:pt x="2914" y="376"/>
                  </a:lnTo>
                  <a:lnTo>
                    <a:pt x="2917" y="388"/>
                  </a:lnTo>
                  <a:lnTo>
                    <a:pt x="2919" y="399"/>
                  </a:lnTo>
                  <a:lnTo>
                    <a:pt x="2923" y="410"/>
                  </a:lnTo>
                  <a:lnTo>
                    <a:pt x="2925" y="422"/>
                  </a:lnTo>
                  <a:lnTo>
                    <a:pt x="2926" y="434"/>
                  </a:lnTo>
                  <a:lnTo>
                    <a:pt x="2927" y="448"/>
                  </a:lnTo>
                  <a:lnTo>
                    <a:pt x="2928" y="461"/>
                  </a:lnTo>
                  <a:lnTo>
                    <a:pt x="2928" y="475"/>
                  </a:lnTo>
                  <a:lnTo>
                    <a:pt x="2928" y="804"/>
                  </a:lnTo>
                  <a:lnTo>
                    <a:pt x="2755" y="804"/>
                  </a:lnTo>
                  <a:lnTo>
                    <a:pt x="2755" y="523"/>
                  </a:lnTo>
                  <a:lnTo>
                    <a:pt x="2754" y="509"/>
                  </a:lnTo>
                  <a:lnTo>
                    <a:pt x="2753" y="495"/>
                  </a:lnTo>
                  <a:lnTo>
                    <a:pt x="2752" y="483"/>
                  </a:lnTo>
                  <a:lnTo>
                    <a:pt x="2748" y="472"/>
                  </a:lnTo>
                  <a:lnTo>
                    <a:pt x="2745" y="462"/>
                  </a:lnTo>
                  <a:lnTo>
                    <a:pt x="2741" y="452"/>
                  </a:lnTo>
                  <a:lnTo>
                    <a:pt x="2738" y="448"/>
                  </a:lnTo>
                  <a:lnTo>
                    <a:pt x="2736" y="444"/>
                  </a:lnTo>
                  <a:lnTo>
                    <a:pt x="2733" y="440"/>
                  </a:lnTo>
                  <a:lnTo>
                    <a:pt x="2731" y="436"/>
                  </a:lnTo>
                  <a:lnTo>
                    <a:pt x="2724" y="430"/>
                  </a:lnTo>
                  <a:lnTo>
                    <a:pt x="2716" y="424"/>
                  </a:lnTo>
                  <a:lnTo>
                    <a:pt x="2708" y="420"/>
                  </a:lnTo>
                  <a:lnTo>
                    <a:pt x="2699" y="415"/>
                  </a:lnTo>
                  <a:lnTo>
                    <a:pt x="2691" y="412"/>
                  </a:lnTo>
                  <a:lnTo>
                    <a:pt x="2681" y="410"/>
                  </a:lnTo>
                  <a:lnTo>
                    <a:pt x="2669" y="409"/>
                  </a:lnTo>
                  <a:lnTo>
                    <a:pt x="2658" y="409"/>
                  </a:lnTo>
                  <a:lnTo>
                    <a:pt x="2647" y="409"/>
                  </a:lnTo>
                  <a:lnTo>
                    <a:pt x="2642" y="410"/>
                  </a:lnTo>
                  <a:lnTo>
                    <a:pt x="2637" y="410"/>
                  </a:lnTo>
                  <a:lnTo>
                    <a:pt x="2627" y="412"/>
                  </a:lnTo>
                  <a:lnTo>
                    <a:pt x="2617" y="415"/>
                  </a:lnTo>
                  <a:lnTo>
                    <a:pt x="2608" y="420"/>
                  </a:lnTo>
                  <a:lnTo>
                    <a:pt x="2604" y="422"/>
                  </a:lnTo>
                  <a:lnTo>
                    <a:pt x="2599" y="424"/>
                  </a:lnTo>
                  <a:lnTo>
                    <a:pt x="2592" y="431"/>
                  </a:lnTo>
                  <a:lnTo>
                    <a:pt x="2588" y="434"/>
                  </a:lnTo>
                  <a:lnTo>
                    <a:pt x="2585" y="438"/>
                  </a:lnTo>
                  <a:lnTo>
                    <a:pt x="2582" y="442"/>
                  </a:lnTo>
                  <a:lnTo>
                    <a:pt x="2578" y="445"/>
                  </a:lnTo>
                  <a:lnTo>
                    <a:pt x="2573" y="455"/>
                  </a:lnTo>
                  <a:lnTo>
                    <a:pt x="2567" y="465"/>
                  </a:lnTo>
                  <a:lnTo>
                    <a:pt x="2566" y="471"/>
                  </a:lnTo>
                  <a:lnTo>
                    <a:pt x="2564" y="478"/>
                  </a:lnTo>
                  <a:lnTo>
                    <a:pt x="2562" y="484"/>
                  </a:lnTo>
                  <a:lnTo>
                    <a:pt x="2561" y="491"/>
                  </a:lnTo>
                  <a:lnTo>
                    <a:pt x="2558" y="504"/>
                  </a:lnTo>
                  <a:lnTo>
                    <a:pt x="2556" y="520"/>
                  </a:lnTo>
                  <a:lnTo>
                    <a:pt x="2556" y="537"/>
                  </a:lnTo>
                  <a:lnTo>
                    <a:pt x="2556" y="804"/>
                  </a:lnTo>
                  <a:lnTo>
                    <a:pt x="2383" y="804"/>
                  </a:lnTo>
                  <a:lnTo>
                    <a:pt x="2383" y="0"/>
                  </a:lnTo>
                  <a:lnTo>
                    <a:pt x="2556" y="0"/>
                  </a:lnTo>
                  <a:lnTo>
                    <a:pt x="2556" y="343"/>
                  </a:lnTo>
                  <a:close/>
                  <a:moveTo>
                    <a:pt x="3506" y="541"/>
                  </a:moveTo>
                  <a:lnTo>
                    <a:pt x="3506" y="580"/>
                  </a:lnTo>
                  <a:lnTo>
                    <a:pt x="3125" y="580"/>
                  </a:lnTo>
                  <a:lnTo>
                    <a:pt x="3128" y="592"/>
                  </a:lnTo>
                  <a:lnTo>
                    <a:pt x="3131" y="603"/>
                  </a:lnTo>
                  <a:lnTo>
                    <a:pt x="3136" y="613"/>
                  </a:lnTo>
                  <a:lnTo>
                    <a:pt x="3141" y="623"/>
                  </a:lnTo>
                  <a:lnTo>
                    <a:pt x="3147" y="632"/>
                  </a:lnTo>
                  <a:lnTo>
                    <a:pt x="3155" y="640"/>
                  </a:lnTo>
                  <a:lnTo>
                    <a:pt x="3163" y="646"/>
                  </a:lnTo>
                  <a:lnTo>
                    <a:pt x="3170" y="653"/>
                  </a:lnTo>
                  <a:lnTo>
                    <a:pt x="3180" y="659"/>
                  </a:lnTo>
                  <a:lnTo>
                    <a:pt x="3189" y="663"/>
                  </a:lnTo>
                  <a:lnTo>
                    <a:pt x="3200" y="667"/>
                  </a:lnTo>
                  <a:lnTo>
                    <a:pt x="3211" y="671"/>
                  </a:lnTo>
                  <a:lnTo>
                    <a:pt x="3223" y="673"/>
                  </a:lnTo>
                  <a:lnTo>
                    <a:pt x="3229" y="674"/>
                  </a:lnTo>
                  <a:lnTo>
                    <a:pt x="3235" y="675"/>
                  </a:lnTo>
                  <a:lnTo>
                    <a:pt x="3248" y="676"/>
                  </a:lnTo>
                  <a:lnTo>
                    <a:pt x="3260" y="676"/>
                  </a:lnTo>
                  <a:lnTo>
                    <a:pt x="3273" y="676"/>
                  </a:lnTo>
                  <a:lnTo>
                    <a:pt x="3285" y="675"/>
                  </a:lnTo>
                  <a:lnTo>
                    <a:pt x="3296" y="674"/>
                  </a:lnTo>
                  <a:lnTo>
                    <a:pt x="3307" y="672"/>
                  </a:lnTo>
                  <a:lnTo>
                    <a:pt x="3318" y="670"/>
                  </a:lnTo>
                  <a:lnTo>
                    <a:pt x="3329" y="666"/>
                  </a:lnTo>
                  <a:lnTo>
                    <a:pt x="3349" y="661"/>
                  </a:lnTo>
                  <a:lnTo>
                    <a:pt x="3359" y="656"/>
                  </a:lnTo>
                  <a:lnTo>
                    <a:pt x="3368" y="653"/>
                  </a:lnTo>
                  <a:lnTo>
                    <a:pt x="3377" y="649"/>
                  </a:lnTo>
                  <a:lnTo>
                    <a:pt x="3386" y="645"/>
                  </a:lnTo>
                  <a:lnTo>
                    <a:pt x="3401" y="636"/>
                  </a:lnTo>
                  <a:lnTo>
                    <a:pt x="3415" y="627"/>
                  </a:lnTo>
                  <a:lnTo>
                    <a:pt x="3478" y="759"/>
                  </a:lnTo>
                  <a:lnTo>
                    <a:pt x="3467" y="765"/>
                  </a:lnTo>
                  <a:lnTo>
                    <a:pt x="3456" y="772"/>
                  </a:lnTo>
                  <a:lnTo>
                    <a:pt x="3445" y="777"/>
                  </a:lnTo>
                  <a:lnTo>
                    <a:pt x="3433" y="783"/>
                  </a:lnTo>
                  <a:lnTo>
                    <a:pt x="3408" y="794"/>
                  </a:lnTo>
                  <a:lnTo>
                    <a:pt x="3395" y="799"/>
                  </a:lnTo>
                  <a:lnTo>
                    <a:pt x="3381" y="803"/>
                  </a:lnTo>
                  <a:lnTo>
                    <a:pt x="3367" y="807"/>
                  </a:lnTo>
                  <a:lnTo>
                    <a:pt x="3353" y="811"/>
                  </a:lnTo>
                  <a:lnTo>
                    <a:pt x="3338" y="814"/>
                  </a:lnTo>
                  <a:lnTo>
                    <a:pt x="3324" y="816"/>
                  </a:lnTo>
                  <a:lnTo>
                    <a:pt x="3308" y="819"/>
                  </a:lnTo>
                  <a:lnTo>
                    <a:pt x="3291" y="820"/>
                  </a:lnTo>
                  <a:lnTo>
                    <a:pt x="3276" y="821"/>
                  </a:lnTo>
                  <a:lnTo>
                    <a:pt x="3258" y="821"/>
                  </a:lnTo>
                  <a:lnTo>
                    <a:pt x="3243" y="821"/>
                  </a:lnTo>
                  <a:lnTo>
                    <a:pt x="3226" y="820"/>
                  </a:lnTo>
                  <a:lnTo>
                    <a:pt x="3210" y="819"/>
                  </a:lnTo>
                  <a:lnTo>
                    <a:pt x="3195" y="816"/>
                  </a:lnTo>
                  <a:lnTo>
                    <a:pt x="3179" y="813"/>
                  </a:lnTo>
                  <a:lnTo>
                    <a:pt x="3165" y="810"/>
                  </a:lnTo>
                  <a:lnTo>
                    <a:pt x="3150" y="805"/>
                  </a:lnTo>
                  <a:lnTo>
                    <a:pt x="3137" y="801"/>
                  </a:lnTo>
                  <a:lnTo>
                    <a:pt x="3124" y="796"/>
                  </a:lnTo>
                  <a:lnTo>
                    <a:pt x="3110" y="790"/>
                  </a:lnTo>
                  <a:lnTo>
                    <a:pt x="3098" y="784"/>
                  </a:lnTo>
                  <a:lnTo>
                    <a:pt x="3087" y="777"/>
                  </a:lnTo>
                  <a:lnTo>
                    <a:pt x="3080" y="773"/>
                  </a:lnTo>
                  <a:lnTo>
                    <a:pt x="3075" y="770"/>
                  </a:lnTo>
                  <a:lnTo>
                    <a:pt x="3064" y="762"/>
                  </a:lnTo>
                  <a:lnTo>
                    <a:pt x="3054" y="753"/>
                  </a:lnTo>
                  <a:lnTo>
                    <a:pt x="3044" y="744"/>
                  </a:lnTo>
                  <a:lnTo>
                    <a:pt x="3034" y="735"/>
                  </a:lnTo>
                  <a:lnTo>
                    <a:pt x="3025" y="725"/>
                  </a:lnTo>
                  <a:lnTo>
                    <a:pt x="3017" y="714"/>
                  </a:lnTo>
                  <a:lnTo>
                    <a:pt x="3009" y="704"/>
                  </a:lnTo>
                  <a:lnTo>
                    <a:pt x="3002" y="692"/>
                  </a:lnTo>
                  <a:lnTo>
                    <a:pt x="2995" y="681"/>
                  </a:lnTo>
                  <a:lnTo>
                    <a:pt x="2989" y="669"/>
                  </a:lnTo>
                  <a:lnTo>
                    <a:pt x="2984" y="655"/>
                  </a:lnTo>
                  <a:lnTo>
                    <a:pt x="2978" y="643"/>
                  </a:lnTo>
                  <a:lnTo>
                    <a:pt x="2974" y="630"/>
                  </a:lnTo>
                  <a:lnTo>
                    <a:pt x="2970" y="615"/>
                  </a:lnTo>
                  <a:lnTo>
                    <a:pt x="2967" y="601"/>
                  </a:lnTo>
                  <a:lnTo>
                    <a:pt x="2965" y="586"/>
                  </a:lnTo>
                  <a:lnTo>
                    <a:pt x="2964" y="572"/>
                  </a:lnTo>
                  <a:lnTo>
                    <a:pt x="2963" y="556"/>
                  </a:lnTo>
                  <a:lnTo>
                    <a:pt x="2963" y="541"/>
                  </a:lnTo>
                  <a:lnTo>
                    <a:pt x="2963" y="524"/>
                  </a:lnTo>
                  <a:lnTo>
                    <a:pt x="2964" y="508"/>
                  </a:lnTo>
                  <a:lnTo>
                    <a:pt x="2965" y="492"/>
                  </a:lnTo>
                  <a:lnTo>
                    <a:pt x="2967" y="478"/>
                  </a:lnTo>
                  <a:lnTo>
                    <a:pt x="2970" y="462"/>
                  </a:lnTo>
                  <a:lnTo>
                    <a:pt x="2974" y="448"/>
                  </a:lnTo>
                  <a:lnTo>
                    <a:pt x="2978" y="434"/>
                  </a:lnTo>
                  <a:lnTo>
                    <a:pt x="2983" y="421"/>
                  </a:lnTo>
                  <a:lnTo>
                    <a:pt x="2988" y="408"/>
                  </a:lnTo>
                  <a:lnTo>
                    <a:pt x="2994" y="395"/>
                  </a:lnTo>
                  <a:lnTo>
                    <a:pt x="3000" y="383"/>
                  </a:lnTo>
                  <a:lnTo>
                    <a:pt x="3008" y="372"/>
                  </a:lnTo>
                  <a:lnTo>
                    <a:pt x="3015" y="361"/>
                  </a:lnTo>
                  <a:lnTo>
                    <a:pt x="3024" y="351"/>
                  </a:lnTo>
                  <a:lnTo>
                    <a:pt x="3032" y="341"/>
                  </a:lnTo>
                  <a:lnTo>
                    <a:pt x="3042" y="332"/>
                  </a:lnTo>
                  <a:lnTo>
                    <a:pt x="3050" y="323"/>
                  </a:lnTo>
                  <a:lnTo>
                    <a:pt x="3060" y="314"/>
                  </a:lnTo>
                  <a:lnTo>
                    <a:pt x="3072" y="306"/>
                  </a:lnTo>
                  <a:lnTo>
                    <a:pt x="3083" y="300"/>
                  </a:lnTo>
                  <a:lnTo>
                    <a:pt x="3094" y="293"/>
                  </a:lnTo>
                  <a:lnTo>
                    <a:pt x="3105" y="286"/>
                  </a:lnTo>
                  <a:lnTo>
                    <a:pt x="3117" y="281"/>
                  </a:lnTo>
                  <a:lnTo>
                    <a:pt x="3130" y="276"/>
                  </a:lnTo>
                  <a:lnTo>
                    <a:pt x="3143" y="272"/>
                  </a:lnTo>
                  <a:lnTo>
                    <a:pt x="3156" y="268"/>
                  </a:lnTo>
                  <a:lnTo>
                    <a:pt x="3169" y="264"/>
                  </a:lnTo>
                  <a:lnTo>
                    <a:pt x="3184" y="262"/>
                  </a:lnTo>
                  <a:lnTo>
                    <a:pt x="3198" y="260"/>
                  </a:lnTo>
                  <a:lnTo>
                    <a:pt x="3213" y="258"/>
                  </a:lnTo>
                  <a:lnTo>
                    <a:pt x="3227" y="258"/>
                  </a:lnTo>
                  <a:lnTo>
                    <a:pt x="3243" y="256"/>
                  </a:lnTo>
                  <a:lnTo>
                    <a:pt x="3257" y="258"/>
                  </a:lnTo>
                  <a:lnTo>
                    <a:pt x="3271" y="258"/>
                  </a:lnTo>
                  <a:lnTo>
                    <a:pt x="3286" y="260"/>
                  </a:lnTo>
                  <a:lnTo>
                    <a:pt x="3299" y="261"/>
                  </a:lnTo>
                  <a:lnTo>
                    <a:pt x="3313" y="263"/>
                  </a:lnTo>
                  <a:lnTo>
                    <a:pt x="3326" y="266"/>
                  </a:lnTo>
                  <a:lnTo>
                    <a:pt x="3339" y="270"/>
                  </a:lnTo>
                  <a:lnTo>
                    <a:pt x="3345" y="272"/>
                  </a:lnTo>
                  <a:lnTo>
                    <a:pt x="3351" y="274"/>
                  </a:lnTo>
                  <a:lnTo>
                    <a:pt x="3363" y="279"/>
                  </a:lnTo>
                  <a:lnTo>
                    <a:pt x="3375" y="284"/>
                  </a:lnTo>
                  <a:lnTo>
                    <a:pt x="3386" y="290"/>
                  </a:lnTo>
                  <a:lnTo>
                    <a:pt x="3396" y="296"/>
                  </a:lnTo>
                  <a:lnTo>
                    <a:pt x="3406" y="303"/>
                  </a:lnTo>
                  <a:lnTo>
                    <a:pt x="3411" y="306"/>
                  </a:lnTo>
                  <a:lnTo>
                    <a:pt x="3416" y="311"/>
                  </a:lnTo>
                  <a:lnTo>
                    <a:pt x="3425" y="319"/>
                  </a:lnTo>
                  <a:lnTo>
                    <a:pt x="3434" y="326"/>
                  </a:lnTo>
                  <a:lnTo>
                    <a:pt x="3443" y="336"/>
                  </a:lnTo>
                  <a:lnTo>
                    <a:pt x="3450" y="345"/>
                  </a:lnTo>
                  <a:lnTo>
                    <a:pt x="3458" y="355"/>
                  </a:lnTo>
                  <a:lnTo>
                    <a:pt x="3465" y="366"/>
                  </a:lnTo>
                  <a:lnTo>
                    <a:pt x="3471" y="378"/>
                  </a:lnTo>
                  <a:lnTo>
                    <a:pt x="3477" y="390"/>
                  </a:lnTo>
                  <a:lnTo>
                    <a:pt x="3483" y="402"/>
                  </a:lnTo>
                  <a:lnTo>
                    <a:pt x="3487" y="415"/>
                  </a:lnTo>
                  <a:lnTo>
                    <a:pt x="3489" y="422"/>
                  </a:lnTo>
                  <a:lnTo>
                    <a:pt x="3491" y="429"/>
                  </a:lnTo>
                  <a:lnTo>
                    <a:pt x="3495" y="443"/>
                  </a:lnTo>
                  <a:lnTo>
                    <a:pt x="3498" y="458"/>
                  </a:lnTo>
                  <a:lnTo>
                    <a:pt x="3501" y="473"/>
                  </a:lnTo>
                  <a:lnTo>
                    <a:pt x="3502" y="490"/>
                  </a:lnTo>
                  <a:lnTo>
                    <a:pt x="3505" y="506"/>
                  </a:lnTo>
                  <a:lnTo>
                    <a:pt x="3506" y="523"/>
                  </a:lnTo>
                  <a:lnTo>
                    <a:pt x="3506" y="541"/>
                  </a:lnTo>
                  <a:close/>
                  <a:moveTo>
                    <a:pt x="3126" y="478"/>
                  </a:moveTo>
                  <a:lnTo>
                    <a:pt x="3338" y="478"/>
                  </a:lnTo>
                  <a:lnTo>
                    <a:pt x="3337" y="466"/>
                  </a:lnTo>
                  <a:lnTo>
                    <a:pt x="3335" y="455"/>
                  </a:lnTo>
                  <a:lnTo>
                    <a:pt x="3333" y="445"/>
                  </a:lnTo>
                  <a:lnTo>
                    <a:pt x="3329" y="436"/>
                  </a:lnTo>
                  <a:lnTo>
                    <a:pt x="3325" y="428"/>
                  </a:lnTo>
                  <a:lnTo>
                    <a:pt x="3319" y="420"/>
                  </a:lnTo>
                  <a:lnTo>
                    <a:pt x="3317" y="415"/>
                  </a:lnTo>
                  <a:lnTo>
                    <a:pt x="3314" y="412"/>
                  </a:lnTo>
                  <a:lnTo>
                    <a:pt x="3308" y="405"/>
                  </a:lnTo>
                  <a:lnTo>
                    <a:pt x="3300" y="400"/>
                  </a:lnTo>
                  <a:lnTo>
                    <a:pt x="3293" y="394"/>
                  </a:lnTo>
                  <a:lnTo>
                    <a:pt x="3285" y="390"/>
                  </a:lnTo>
                  <a:lnTo>
                    <a:pt x="3276" y="386"/>
                  </a:lnTo>
                  <a:lnTo>
                    <a:pt x="3267" y="383"/>
                  </a:lnTo>
                  <a:lnTo>
                    <a:pt x="3257" y="382"/>
                  </a:lnTo>
                  <a:lnTo>
                    <a:pt x="3247" y="380"/>
                  </a:lnTo>
                  <a:lnTo>
                    <a:pt x="3237" y="380"/>
                  </a:lnTo>
                  <a:lnTo>
                    <a:pt x="3226" y="380"/>
                  </a:lnTo>
                  <a:lnTo>
                    <a:pt x="3216" y="381"/>
                  </a:lnTo>
                  <a:lnTo>
                    <a:pt x="3206" y="383"/>
                  </a:lnTo>
                  <a:lnTo>
                    <a:pt x="3196" y="385"/>
                  </a:lnTo>
                  <a:lnTo>
                    <a:pt x="3187" y="389"/>
                  </a:lnTo>
                  <a:lnTo>
                    <a:pt x="3178" y="393"/>
                  </a:lnTo>
                  <a:lnTo>
                    <a:pt x="3170" y="398"/>
                  </a:lnTo>
                  <a:lnTo>
                    <a:pt x="3163" y="403"/>
                  </a:lnTo>
                  <a:lnTo>
                    <a:pt x="3156" y="409"/>
                  </a:lnTo>
                  <a:lnTo>
                    <a:pt x="3149" y="416"/>
                  </a:lnTo>
                  <a:lnTo>
                    <a:pt x="3144" y="424"/>
                  </a:lnTo>
                  <a:lnTo>
                    <a:pt x="3139" y="433"/>
                  </a:lnTo>
                  <a:lnTo>
                    <a:pt x="3137" y="438"/>
                  </a:lnTo>
                  <a:lnTo>
                    <a:pt x="3135" y="443"/>
                  </a:lnTo>
                  <a:lnTo>
                    <a:pt x="3131" y="453"/>
                  </a:lnTo>
                  <a:lnTo>
                    <a:pt x="3128" y="465"/>
                  </a:lnTo>
                  <a:lnTo>
                    <a:pt x="3126" y="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195559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Picture" preserve="1" userDrawn="1">
  <p:cSld name="title_and_picture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0016" y="1484314"/>
            <a:ext cx="5401122" cy="4608512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8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icture 1/1" preserve="1" userDrawn="1">
  <p:cSld name="title_and_pictur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50864" y="1484314"/>
            <a:ext cx="11090274" cy="4608512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856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83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73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oga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4" y="2564908"/>
            <a:ext cx="11090272" cy="1656457"/>
          </a:xfrm>
        </p:spPr>
        <p:txBody>
          <a:bodyPr anchor="ctr" anchorCtr="0"/>
          <a:lstStyle>
            <a:lvl1pPr algn="ctr"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073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2348880"/>
            <a:ext cx="9217025" cy="2160240"/>
          </a:xfrm>
        </p:spPr>
        <p:txBody>
          <a:bodyPr anchor="t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84313"/>
            <a:ext cx="9217025" cy="721022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176312" y="5785848"/>
            <a:ext cx="1584176" cy="913626"/>
            <a:chOff x="10176312" y="5785848"/>
            <a:chExt cx="1584176" cy="913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0297850" y="6211927"/>
              <a:ext cx="1462638" cy="487547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0176312" y="5785848"/>
              <a:ext cx="730621" cy="426079"/>
            </a:xfrm>
            <a:custGeom>
              <a:avLst/>
              <a:gdLst>
                <a:gd name="T0" fmla="*/ 0 w 5232"/>
                <a:gd name="T1" fmla="*/ 3051 h 3051"/>
                <a:gd name="T2" fmla="*/ 653 w 5232"/>
                <a:gd name="T3" fmla="*/ 3051 h 3051"/>
                <a:gd name="T4" fmla="*/ 1307 w 5232"/>
                <a:gd name="T5" fmla="*/ 3051 h 3051"/>
                <a:gd name="T6" fmla="*/ 1962 w 5232"/>
                <a:gd name="T7" fmla="*/ 3051 h 3051"/>
                <a:gd name="T8" fmla="*/ 2616 w 5232"/>
                <a:gd name="T9" fmla="*/ 3051 h 3051"/>
                <a:gd name="T10" fmla="*/ 3269 w 5232"/>
                <a:gd name="T11" fmla="*/ 3051 h 3051"/>
                <a:gd name="T12" fmla="*/ 3923 w 5232"/>
                <a:gd name="T13" fmla="*/ 3051 h 3051"/>
                <a:gd name="T14" fmla="*/ 4578 w 5232"/>
                <a:gd name="T15" fmla="*/ 3051 h 3051"/>
                <a:gd name="T16" fmla="*/ 5232 w 5232"/>
                <a:gd name="T17" fmla="*/ 3051 h 3051"/>
                <a:gd name="T18" fmla="*/ 5232 w 5232"/>
                <a:gd name="T19" fmla="*/ 2288 h 3051"/>
                <a:gd name="T20" fmla="*/ 5232 w 5232"/>
                <a:gd name="T21" fmla="*/ 1525 h 3051"/>
                <a:gd name="T22" fmla="*/ 5232 w 5232"/>
                <a:gd name="T23" fmla="*/ 762 h 3051"/>
                <a:gd name="T24" fmla="*/ 5232 w 5232"/>
                <a:gd name="T25" fmla="*/ 0 h 3051"/>
                <a:gd name="T26" fmla="*/ 4578 w 5232"/>
                <a:gd name="T27" fmla="*/ 0 h 3051"/>
                <a:gd name="T28" fmla="*/ 3923 w 5232"/>
                <a:gd name="T29" fmla="*/ 0 h 3051"/>
                <a:gd name="T30" fmla="*/ 3269 w 5232"/>
                <a:gd name="T31" fmla="*/ 0 h 3051"/>
                <a:gd name="T32" fmla="*/ 2616 w 5232"/>
                <a:gd name="T33" fmla="*/ 0 h 3051"/>
                <a:gd name="T34" fmla="*/ 1962 w 5232"/>
                <a:gd name="T35" fmla="*/ 0 h 3051"/>
                <a:gd name="T36" fmla="*/ 1307 w 5232"/>
                <a:gd name="T37" fmla="*/ 0 h 3051"/>
                <a:gd name="T38" fmla="*/ 653 w 5232"/>
                <a:gd name="T39" fmla="*/ 0 h 3051"/>
                <a:gd name="T40" fmla="*/ 0 w 5232"/>
                <a:gd name="T41" fmla="*/ 0 h 3051"/>
                <a:gd name="T42" fmla="*/ 0 w 5232"/>
                <a:gd name="T43" fmla="*/ 762 h 3051"/>
                <a:gd name="T44" fmla="*/ 0 w 5232"/>
                <a:gd name="T45" fmla="*/ 1525 h 3051"/>
                <a:gd name="T46" fmla="*/ 0 w 5232"/>
                <a:gd name="T47" fmla="*/ 2288 h 3051"/>
                <a:gd name="T48" fmla="*/ 0 w 5232"/>
                <a:gd name="T49" fmla="*/ 305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32" h="3051">
                  <a:moveTo>
                    <a:pt x="0" y="3051"/>
                  </a:moveTo>
                  <a:lnTo>
                    <a:pt x="653" y="3051"/>
                  </a:lnTo>
                  <a:lnTo>
                    <a:pt x="1307" y="3051"/>
                  </a:lnTo>
                  <a:lnTo>
                    <a:pt x="1962" y="3051"/>
                  </a:lnTo>
                  <a:lnTo>
                    <a:pt x="2616" y="3051"/>
                  </a:lnTo>
                  <a:lnTo>
                    <a:pt x="3269" y="3051"/>
                  </a:lnTo>
                  <a:lnTo>
                    <a:pt x="3923" y="3051"/>
                  </a:lnTo>
                  <a:lnTo>
                    <a:pt x="4578" y="3051"/>
                  </a:lnTo>
                  <a:lnTo>
                    <a:pt x="5232" y="3051"/>
                  </a:lnTo>
                  <a:lnTo>
                    <a:pt x="5232" y="2288"/>
                  </a:lnTo>
                  <a:lnTo>
                    <a:pt x="5232" y="1525"/>
                  </a:lnTo>
                  <a:lnTo>
                    <a:pt x="5232" y="762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0" y="1525"/>
                  </a:lnTo>
                  <a:lnTo>
                    <a:pt x="0" y="2288"/>
                  </a:lnTo>
                  <a:lnTo>
                    <a:pt x="0" y="3051"/>
                  </a:lnTo>
                  <a:close/>
                </a:path>
              </a:pathLst>
            </a:custGeom>
            <a:solidFill>
              <a:srgbClr val="377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0293658" y="5873858"/>
              <a:ext cx="491737" cy="272412"/>
            </a:xfrm>
            <a:custGeom>
              <a:avLst/>
              <a:gdLst>
                <a:gd name="T0" fmla="*/ 278 w 3517"/>
                <a:gd name="T1" fmla="*/ 1564 h 1954"/>
                <a:gd name="T2" fmla="*/ 190 w 3517"/>
                <a:gd name="T3" fmla="*/ 1377 h 1954"/>
                <a:gd name="T4" fmla="*/ 466 w 3517"/>
                <a:gd name="T5" fmla="*/ 1198 h 1954"/>
                <a:gd name="T6" fmla="*/ 105 w 3517"/>
                <a:gd name="T7" fmla="*/ 1218 h 1954"/>
                <a:gd name="T8" fmla="*/ 22 w 3517"/>
                <a:gd name="T9" fmla="*/ 1558 h 1954"/>
                <a:gd name="T10" fmla="*/ 508 w 3517"/>
                <a:gd name="T11" fmla="*/ 903 h 1954"/>
                <a:gd name="T12" fmla="*/ 824 w 3517"/>
                <a:gd name="T13" fmla="*/ 1318 h 1954"/>
                <a:gd name="T14" fmla="*/ 1034 w 3517"/>
                <a:gd name="T15" fmla="*/ 1269 h 1954"/>
                <a:gd name="T16" fmla="*/ 800 w 3517"/>
                <a:gd name="T17" fmla="*/ 1165 h 1954"/>
                <a:gd name="T18" fmla="*/ 1476 w 3517"/>
                <a:gd name="T19" fmla="*/ 1679 h 1954"/>
                <a:gd name="T20" fmla="*/ 1372 w 3517"/>
                <a:gd name="T21" fmla="*/ 1161 h 1954"/>
                <a:gd name="T22" fmla="*/ 1104 w 3517"/>
                <a:gd name="T23" fmla="*/ 1333 h 1954"/>
                <a:gd name="T24" fmla="*/ 1201 w 3517"/>
                <a:gd name="T25" fmla="*/ 1684 h 1954"/>
                <a:gd name="T26" fmla="*/ 1288 w 3517"/>
                <a:gd name="T27" fmla="*/ 1514 h 1954"/>
                <a:gd name="T28" fmla="*/ 1370 w 3517"/>
                <a:gd name="T29" fmla="*/ 1318 h 1954"/>
                <a:gd name="T30" fmla="*/ 1506 w 3517"/>
                <a:gd name="T31" fmla="*/ 1482 h 1954"/>
                <a:gd name="T32" fmla="*/ 1977 w 3517"/>
                <a:gd name="T33" fmla="*/ 1198 h 1954"/>
                <a:gd name="T34" fmla="*/ 1980 w 3517"/>
                <a:gd name="T35" fmla="*/ 1323 h 1954"/>
                <a:gd name="T36" fmla="*/ 2300 w 3517"/>
                <a:gd name="T37" fmla="*/ 1364 h 1954"/>
                <a:gd name="T38" fmla="*/ 2142 w 3517"/>
                <a:gd name="T39" fmla="*/ 1162 h 1954"/>
                <a:gd name="T40" fmla="*/ 2902 w 3517"/>
                <a:gd name="T41" fmla="*/ 1848 h 1954"/>
                <a:gd name="T42" fmla="*/ 2659 w 3517"/>
                <a:gd name="T43" fmla="*/ 1168 h 1954"/>
                <a:gd name="T44" fmla="*/ 2361 w 3517"/>
                <a:gd name="T45" fmla="*/ 1305 h 1954"/>
                <a:gd name="T46" fmla="*/ 2418 w 3517"/>
                <a:gd name="T47" fmla="*/ 1656 h 1954"/>
                <a:gd name="T48" fmla="*/ 2734 w 3517"/>
                <a:gd name="T49" fmla="*/ 1666 h 1954"/>
                <a:gd name="T50" fmla="*/ 2605 w 3517"/>
                <a:gd name="T51" fmla="*/ 1790 h 1954"/>
                <a:gd name="T52" fmla="*/ 2549 w 3517"/>
                <a:gd name="T53" fmla="*/ 1532 h 1954"/>
                <a:gd name="T54" fmla="*/ 2599 w 3517"/>
                <a:gd name="T55" fmla="*/ 1323 h 1954"/>
                <a:gd name="T56" fmla="*/ 2756 w 3517"/>
                <a:gd name="T57" fmla="*/ 1468 h 1954"/>
                <a:gd name="T58" fmla="*/ 3141 w 3517"/>
                <a:gd name="T59" fmla="*/ 1179 h 1954"/>
                <a:gd name="T60" fmla="*/ 2975 w 3517"/>
                <a:gd name="T61" fmla="*/ 1475 h 1954"/>
                <a:gd name="T62" fmla="*/ 3206 w 3517"/>
                <a:gd name="T63" fmla="*/ 1719 h 1954"/>
                <a:gd name="T64" fmla="*/ 3308 w 3517"/>
                <a:gd name="T65" fmla="*/ 1577 h 1954"/>
                <a:gd name="T66" fmla="*/ 3512 w 3517"/>
                <a:gd name="T67" fmla="*/ 1376 h 1954"/>
                <a:gd name="T68" fmla="*/ 3284 w 3517"/>
                <a:gd name="T69" fmla="*/ 1161 h 1954"/>
                <a:gd name="T70" fmla="*/ 3150 w 3517"/>
                <a:gd name="T71" fmla="*/ 1336 h 1954"/>
                <a:gd name="T72" fmla="*/ 253 w 3517"/>
                <a:gd name="T73" fmla="*/ 744 h 1954"/>
                <a:gd name="T74" fmla="*/ 99 w 3517"/>
                <a:gd name="T75" fmla="*/ 630 h 1954"/>
                <a:gd name="T76" fmla="*/ 854 w 3517"/>
                <a:gd name="T77" fmla="*/ 734 h 1954"/>
                <a:gd name="T78" fmla="*/ 486 w 3517"/>
                <a:gd name="T79" fmla="*/ 790 h 1954"/>
                <a:gd name="T80" fmla="*/ 341 w 3517"/>
                <a:gd name="T81" fmla="*/ 463 h 1954"/>
                <a:gd name="T82" fmla="*/ 630 w 3517"/>
                <a:gd name="T83" fmla="*/ 255 h 1954"/>
                <a:gd name="T84" fmla="*/ 920 w 3517"/>
                <a:gd name="T85" fmla="*/ 463 h 1954"/>
                <a:gd name="T86" fmla="*/ 643 w 3517"/>
                <a:gd name="T87" fmla="*/ 662 h 1954"/>
                <a:gd name="T88" fmla="*/ 733 w 3517"/>
                <a:gd name="T89" fmla="*/ 465 h 1954"/>
                <a:gd name="T90" fmla="*/ 516 w 3517"/>
                <a:gd name="T91" fmla="*/ 488 h 1954"/>
                <a:gd name="T92" fmla="*/ 1555 w 3517"/>
                <a:gd name="T93" fmla="*/ 440 h 1954"/>
                <a:gd name="T94" fmla="*/ 1383 w 3517"/>
                <a:gd name="T95" fmla="*/ 484 h 1954"/>
                <a:gd name="T96" fmla="*/ 1550 w 3517"/>
                <a:gd name="T97" fmla="*/ 255 h 1954"/>
                <a:gd name="T98" fmla="*/ 1745 w 3517"/>
                <a:gd name="T99" fmla="*/ 422 h 1954"/>
                <a:gd name="T100" fmla="*/ 2184 w 3517"/>
                <a:gd name="T101" fmla="*/ 799 h 1954"/>
                <a:gd name="T102" fmla="*/ 2062 w 3517"/>
                <a:gd name="T103" fmla="*/ 60 h 1954"/>
                <a:gd name="T104" fmla="*/ 2760 w 3517"/>
                <a:gd name="T105" fmla="*/ 258 h 1954"/>
                <a:gd name="T106" fmla="*/ 2927 w 3517"/>
                <a:gd name="T107" fmla="*/ 448 h 1954"/>
                <a:gd name="T108" fmla="*/ 2627 w 3517"/>
                <a:gd name="T109" fmla="*/ 412 h 1954"/>
                <a:gd name="T110" fmla="*/ 3128 w 3517"/>
                <a:gd name="T111" fmla="*/ 592 h 1954"/>
                <a:gd name="T112" fmla="*/ 3386 w 3517"/>
                <a:gd name="T113" fmla="*/ 645 h 1954"/>
                <a:gd name="T114" fmla="*/ 3124 w 3517"/>
                <a:gd name="T115" fmla="*/ 796 h 1954"/>
                <a:gd name="T116" fmla="*/ 2965 w 3517"/>
                <a:gd name="T117" fmla="*/ 492 h 1954"/>
                <a:gd name="T118" fmla="*/ 3213 w 3517"/>
                <a:gd name="T119" fmla="*/ 258 h 1954"/>
                <a:gd name="T120" fmla="*/ 3483 w 3517"/>
                <a:gd name="T121" fmla="*/ 402 h 1954"/>
                <a:gd name="T122" fmla="*/ 3257 w 3517"/>
                <a:gd name="T123" fmla="*/ 382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7" h="1954">
                  <a:moveTo>
                    <a:pt x="296" y="1724"/>
                  </a:moveTo>
                  <a:lnTo>
                    <a:pt x="309" y="1724"/>
                  </a:lnTo>
                  <a:lnTo>
                    <a:pt x="322" y="1724"/>
                  </a:lnTo>
                  <a:lnTo>
                    <a:pt x="336" y="1723"/>
                  </a:lnTo>
                  <a:lnTo>
                    <a:pt x="349" y="1720"/>
                  </a:lnTo>
                  <a:lnTo>
                    <a:pt x="361" y="1719"/>
                  </a:lnTo>
                  <a:lnTo>
                    <a:pt x="373" y="1717"/>
                  </a:lnTo>
                  <a:lnTo>
                    <a:pt x="398" y="1710"/>
                  </a:lnTo>
                  <a:lnTo>
                    <a:pt x="421" y="1704"/>
                  </a:lnTo>
                  <a:lnTo>
                    <a:pt x="432" y="1699"/>
                  </a:lnTo>
                  <a:lnTo>
                    <a:pt x="443" y="1695"/>
                  </a:lnTo>
                  <a:lnTo>
                    <a:pt x="466" y="1684"/>
                  </a:lnTo>
                  <a:lnTo>
                    <a:pt x="487" y="1673"/>
                  </a:lnTo>
                  <a:lnTo>
                    <a:pt x="416" y="1534"/>
                  </a:lnTo>
                  <a:lnTo>
                    <a:pt x="403" y="1540"/>
                  </a:lnTo>
                  <a:lnTo>
                    <a:pt x="391" y="1547"/>
                  </a:lnTo>
                  <a:lnTo>
                    <a:pt x="379" y="1553"/>
                  </a:lnTo>
                  <a:lnTo>
                    <a:pt x="372" y="1555"/>
                  </a:lnTo>
                  <a:lnTo>
                    <a:pt x="366" y="1557"/>
                  </a:lnTo>
                  <a:lnTo>
                    <a:pt x="351" y="1560"/>
                  </a:lnTo>
                  <a:lnTo>
                    <a:pt x="343" y="1563"/>
                  </a:lnTo>
                  <a:lnTo>
                    <a:pt x="336" y="1564"/>
                  </a:lnTo>
                  <a:lnTo>
                    <a:pt x="328" y="1565"/>
                  </a:lnTo>
                  <a:lnTo>
                    <a:pt x="320" y="1565"/>
                  </a:lnTo>
                  <a:lnTo>
                    <a:pt x="303" y="1566"/>
                  </a:lnTo>
                  <a:lnTo>
                    <a:pt x="290" y="1565"/>
                  </a:lnTo>
                  <a:lnTo>
                    <a:pt x="278" y="1564"/>
                  </a:lnTo>
                  <a:lnTo>
                    <a:pt x="266" y="1560"/>
                  </a:lnTo>
                  <a:lnTo>
                    <a:pt x="253" y="1557"/>
                  </a:lnTo>
                  <a:lnTo>
                    <a:pt x="242" y="1553"/>
                  </a:lnTo>
                  <a:lnTo>
                    <a:pt x="232" y="1547"/>
                  </a:lnTo>
                  <a:lnTo>
                    <a:pt x="222" y="1540"/>
                  </a:lnTo>
                  <a:lnTo>
                    <a:pt x="217" y="1537"/>
                  </a:lnTo>
                  <a:lnTo>
                    <a:pt x="212" y="1534"/>
                  </a:lnTo>
                  <a:lnTo>
                    <a:pt x="203" y="1525"/>
                  </a:lnTo>
                  <a:lnTo>
                    <a:pt x="197" y="1516"/>
                  </a:lnTo>
                  <a:lnTo>
                    <a:pt x="192" y="1510"/>
                  </a:lnTo>
                  <a:lnTo>
                    <a:pt x="190" y="1505"/>
                  </a:lnTo>
                  <a:lnTo>
                    <a:pt x="183" y="1495"/>
                  </a:lnTo>
                  <a:lnTo>
                    <a:pt x="181" y="1488"/>
                  </a:lnTo>
                  <a:lnTo>
                    <a:pt x="179" y="1483"/>
                  </a:lnTo>
                  <a:lnTo>
                    <a:pt x="178" y="1476"/>
                  </a:lnTo>
                  <a:lnTo>
                    <a:pt x="176" y="1469"/>
                  </a:lnTo>
                  <a:lnTo>
                    <a:pt x="175" y="1463"/>
                  </a:lnTo>
                  <a:lnTo>
                    <a:pt x="175" y="1456"/>
                  </a:lnTo>
                  <a:lnTo>
                    <a:pt x="173" y="1449"/>
                  </a:lnTo>
                  <a:lnTo>
                    <a:pt x="173" y="1442"/>
                  </a:lnTo>
                  <a:lnTo>
                    <a:pt x="173" y="1434"/>
                  </a:lnTo>
                  <a:lnTo>
                    <a:pt x="175" y="1427"/>
                  </a:lnTo>
                  <a:lnTo>
                    <a:pt x="176" y="1414"/>
                  </a:lnTo>
                  <a:lnTo>
                    <a:pt x="178" y="1407"/>
                  </a:lnTo>
                  <a:lnTo>
                    <a:pt x="179" y="1401"/>
                  </a:lnTo>
                  <a:lnTo>
                    <a:pt x="183" y="1388"/>
                  </a:lnTo>
                  <a:lnTo>
                    <a:pt x="190" y="1377"/>
                  </a:lnTo>
                  <a:lnTo>
                    <a:pt x="192" y="1373"/>
                  </a:lnTo>
                  <a:lnTo>
                    <a:pt x="197" y="1367"/>
                  </a:lnTo>
                  <a:lnTo>
                    <a:pt x="200" y="1363"/>
                  </a:lnTo>
                  <a:lnTo>
                    <a:pt x="203" y="1358"/>
                  </a:lnTo>
                  <a:lnTo>
                    <a:pt x="208" y="1354"/>
                  </a:lnTo>
                  <a:lnTo>
                    <a:pt x="212" y="1349"/>
                  </a:lnTo>
                  <a:lnTo>
                    <a:pt x="222" y="1343"/>
                  </a:lnTo>
                  <a:lnTo>
                    <a:pt x="232" y="1336"/>
                  </a:lnTo>
                  <a:lnTo>
                    <a:pt x="242" y="1331"/>
                  </a:lnTo>
                  <a:lnTo>
                    <a:pt x="248" y="1328"/>
                  </a:lnTo>
                  <a:lnTo>
                    <a:pt x="253" y="1326"/>
                  </a:lnTo>
                  <a:lnTo>
                    <a:pt x="266" y="1322"/>
                  </a:lnTo>
                  <a:lnTo>
                    <a:pt x="271" y="1321"/>
                  </a:lnTo>
                  <a:lnTo>
                    <a:pt x="278" y="1319"/>
                  </a:lnTo>
                  <a:lnTo>
                    <a:pt x="290" y="1318"/>
                  </a:lnTo>
                  <a:lnTo>
                    <a:pt x="303" y="1317"/>
                  </a:lnTo>
                  <a:lnTo>
                    <a:pt x="320" y="1318"/>
                  </a:lnTo>
                  <a:lnTo>
                    <a:pt x="328" y="1318"/>
                  </a:lnTo>
                  <a:lnTo>
                    <a:pt x="336" y="1319"/>
                  </a:lnTo>
                  <a:lnTo>
                    <a:pt x="351" y="1322"/>
                  </a:lnTo>
                  <a:lnTo>
                    <a:pt x="366" y="1326"/>
                  </a:lnTo>
                  <a:lnTo>
                    <a:pt x="379" y="1331"/>
                  </a:lnTo>
                  <a:lnTo>
                    <a:pt x="391" y="1336"/>
                  </a:lnTo>
                  <a:lnTo>
                    <a:pt x="403" y="1343"/>
                  </a:lnTo>
                  <a:lnTo>
                    <a:pt x="416" y="1349"/>
                  </a:lnTo>
                  <a:lnTo>
                    <a:pt x="487" y="1211"/>
                  </a:lnTo>
                  <a:lnTo>
                    <a:pt x="466" y="1198"/>
                  </a:lnTo>
                  <a:lnTo>
                    <a:pt x="443" y="1188"/>
                  </a:lnTo>
                  <a:lnTo>
                    <a:pt x="432" y="1184"/>
                  </a:lnTo>
                  <a:lnTo>
                    <a:pt x="421" y="1179"/>
                  </a:lnTo>
                  <a:lnTo>
                    <a:pt x="409" y="1176"/>
                  </a:lnTo>
                  <a:lnTo>
                    <a:pt x="398" y="1172"/>
                  </a:lnTo>
                  <a:lnTo>
                    <a:pt x="386" y="1169"/>
                  </a:lnTo>
                  <a:lnTo>
                    <a:pt x="373" y="1166"/>
                  </a:lnTo>
                  <a:lnTo>
                    <a:pt x="361" y="1164"/>
                  </a:lnTo>
                  <a:lnTo>
                    <a:pt x="349" y="1163"/>
                  </a:lnTo>
                  <a:lnTo>
                    <a:pt x="336" y="1161"/>
                  </a:lnTo>
                  <a:lnTo>
                    <a:pt x="322" y="1160"/>
                  </a:lnTo>
                  <a:lnTo>
                    <a:pt x="296" y="1158"/>
                  </a:lnTo>
                  <a:lnTo>
                    <a:pt x="279" y="1160"/>
                  </a:lnTo>
                  <a:lnTo>
                    <a:pt x="263" y="1161"/>
                  </a:lnTo>
                  <a:lnTo>
                    <a:pt x="249" y="1162"/>
                  </a:lnTo>
                  <a:lnTo>
                    <a:pt x="233" y="1164"/>
                  </a:lnTo>
                  <a:lnTo>
                    <a:pt x="219" y="1167"/>
                  </a:lnTo>
                  <a:lnTo>
                    <a:pt x="205" y="1171"/>
                  </a:lnTo>
                  <a:lnTo>
                    <a:pt x="198" y="1172"/>
                  </a:lnTo>
                  <a:lnTo>
                    <a:pt x="191" y="1174"/>
                  </a:lnTo>
                  <a:lnTo>
                    <a:pt x="177" y="1179"/>
                  </a:lnTo>
                  <a:lnTo>
                    <a:pt x="165" y="1184"/>
                  </a:lnTo>
                  <a:lnTo>
                    <a:pt x="151" y="1189"/>
                  </a:lnTo>
                  <a:lnTo>
                    <a:pt x="139" y="1196"/>
                  </a:lnTo>
                  <a:lnTo>
                    <a:pt x="127" y="1203"/>
                  </a:lnTo>
                  <a:lnTo>
                    <a:pt x="116" y="1211"/>
                  </a:lnTo>
                  <a:lnTo>
                    <a:pt x="105" y="1218"/>
                  </a:lnTo>
                  <a:lnTo>
                    <a:pt x="94" y="1227"/>
                  </a:lnTo>
                  <a:lnTo>
                    <a:pt x="84" y="1236"/>
                  </a:lnTo>
                  <a:lnTo>
                    <a:pt x="75" y="1245"/>
                  </a:lnTo>
                  <a:lnTo>
                    <a:pt x="65" y="1255"/>
                  </a:lnTo>
                  <a:lnTo>
                    <a:pt x="57" y="1266"/>
                  </a:lnTo>
                  <a:lnTo>
                    <a:pt x="48" y="1277"/>
                  </a:lnTo>
                  <a:lnTo>
                    <a:pt x="41" y="1288"/>
                  </a:lnTo>
                  <a:lnTo>
                    <a:pt x="35" y="1301"/>
                  </a:lnTo>
                  <a:lnTo>
                    <a:pt x="28" y="1313"/>
                  </a:lnTo>
                  <a:lnTo>
                    <a:pt x="22" y="1325"/>
                  </a:lnTo>
                  <a:lnTo>
                    <a:pt x="17" y="1338"/>
                  </a:lnTo>
                  <a:lnTo>
                    <a:pt x="12" y="1352"/>
                  </a:lnTo>
                  <a:lnTo>
                    <a:pt x="9" y="1366"/>
                  </a:lnTo>
                  <a:lnTo>
                    <a:pt x="6" y="1381"/>
                  </a:lnTo>
                  <a:lnTo>
                    <a:pt x="4" y="1395"/>
                  </a:lnTo>
                  <a:lnTo>
                    <a:pt x="2" y="1403"/>
                  </a:lnTo>
                  <a:lnTo>
                    <a:pt x="1" y="1411"/>
                  </a:lnTo>
                  <a:lnTo>
                    <a:pt x="0" y="1426"/>
                  </a:lnTo>
                  <a:lnTo>
                    <a:pt x="0" y="1442"/>
                  </a:lnTo>
                  <a:lnTo>
                    <a:pt x="0" y="1457"/>
                  </a:lnTo>
                  <a:lnTo>
                    <a:pt x="1" y="1473"/>
                  </a:lnTo>
                  <a:lnTo>
                    <a:pt x="4" y="1488"/>
                  </a:lnTo>
                  <a:lnTo>
                    <a:pt x="6" y="1503"/>
                  </a:lnTo>
                  <a:lnTo>
                    <a:pt x="9" y="1517"/>
                  </a:lnTo>
                  <a:lnTo>
                    <a:pt x="12" y="1532"/>
                  </a:lnTo>
                  <a:lnTo>
                    <a:pt x="17" y="1545"/>
                  </a:lnTo>
                  <a:lnTo>
                    <a:pt x="22" y="1558"/>
                  </a:lnTo>
                  <a:lnTo>
                    <a:pt x="25" y="1565"/>
                  </a:lnTo>
                  <a:lnTo>
                    <a:pt x="28" y="1570"/>
                  </a:lnTo>
                  <a:lnTo>
                    <a:pt x="35" y="1583"/>
                  </a:lnTo>
                  <a:lnTo>
                    <a:pt x="41" y="1595"/>
                  </a:lnTo>
                  <a:lnTo>
                    <a:pt x="48" y="1606"/>
                  </a:lnTo>
                  <a:lnTo>
                    <a:pt x="57" y="1617"/>
                  </a:lnTo>
                  <a:lnTo>
                    <a:pt x="65" y="1627"/>
                  </a:lnTo>
                  <a:lnTo>
                    <a:pt x="75" y="1637"/>
                  </a:lnTo>
                  <a:lnTo>
                    <a:pt x="84" y="1647"/>
                  </a:lnTo>
                  <a:lnTo>
                    <a:pt x="94" y="1656"/>
                  </a:lnTo>
                  <a:lnTo>
                    <a:pt x="105" y="1665"/>
                  </a:lnTo>
                  <a:lnTo>
                    <a:pt x="116" y="1673"/>
                  </a:lnTo>
                  <a:lnTo>
                    <a:pt x="127" y="1680"/>
                  </a:lnTo>
                  <a:lnTo>
                    <a:pt x="139" y="1687"/>
                  </a:lnTo>
                  <a:lnTo>
                    <a:pt x="151" y="1693"/>
                  </a:lnTo>
                  <a:lnTo>
                    <a:pt x="165" y="1699"/>
                  </a:lnTo>
                  <a:lnTo>
                    <a:pt x="177" y="1704"/>
                  </a:lnTo>
                  <a:lnTo>
                    <a:pt x="191" y="1708"/>
                  </a:lnTo>
                  <a:lnTo>
                    <a:pt x="205" y="1713"/>
                  </a:lnTo>
                  <a:lnTo>
                    <a:pt x="219" y="1716"/>
                  </a:lnTo>
                  <a:lnTo>
                    <a:pt x="233" y="1719"/>
                  </a:lnTo>
                  <a:lnTo>
                    <a:pt x="249" y="1722"/>
                  </a:lnTo>
                  <a:lnTo>
                    <a:pt x="263" y="1723"/>
                  </a:lnTo>
                  <a:lnTo>
                    <a:pt x="279" y="1724"/>
                  </a:lnTo>
                  <a:lnTo>
                    <a:pt x="296" y="1724"/>
                  </a:lnTo>
                  <a:close/>
                  <a:moveTo>
                    <a:pt x="681" y="903"/>
                  </a:moveTo>
                  <a:lnTo>
                    <a:pt x="508" y="903"/>
                  </a:lnTo>
                  <a:lnTo>
                    <a:pt x="508" y="1707"/>
                  </a:lnTo>
                  <a:lnTo>
                    <a:pt x="681" y="1707"/>
                  </a:lnTo>
                  <a:lnTo>
                    <a:pt x="681" y="1441"/>
                  </a:lnTo>
                  <a:lnTo>
                    <a:pt x="681" y="1424"/>
                  </a:lnTo>
                  <a:lnTo>
                    <a:pt x="683" y="1408"/>
                  </a:lnTo>
                  <a:lnTo>
                    <a:pt x="684" y="1401"/>
                  </a:lnTo>
                  <a:lnTo>
                    <a:pt x="686" y="1394"/>
                  </a:lnTo>
                  <a:lnTo>
                    <a:pt x="687" y="1387"/>
                  </a:lnTo>
                  <a:lnTo>
                    <a:pt x="689" y="1381"/>
                  </a:lnTo>
                  <a:lnTo>
                    <a:pt x="693" y="1368"/>
                  </a:lnTo>
                  <a:lnTo>
                    <a:pt x="698" y="1358"/>
                  </a:lnTo>
                  <a:lnTo>
                    <a:pt x="701" y="1354"/>
                  </a:lnTo>
                  <a:lnTo>
                    <a:pt x="703" y="1349"/>
                  </a:lnTo>
                  <a:lnTo>
                    <a:pt x="707" y="1345"/>
                  </a:lnTo>
                  <a:lnTo>
                    <a:pt x="710" y="1341"/>
                  </a:lnTo>
                  <a:lnTo>
                    <a:pt x="718" y="1334"/>
                  </a:lnTo>
                  <a:lnTo>
                    <a:pt x="726" y="1327"/>
                  </a:lnTo>
                  <a:lnTo>
                    <a:pt x="733" y="1323"/>
                  </a:lnTo>
                  <a:lnTo>
                    <a:pt x="742" y="1318"/>
                  </a:lnTo>
                  <a:lnTo>
                    <a:pt x="752" y="1315"/>
                  </a:lnTo>
                  <a:lnTo>
                    <a:pt x="762" y="1314"/>
                  </a:lnTo>
                  <a:lnTo>
                    <a:pt x="772" y="1312"/>
                  </a:lnTo>
                  <a:lnTo>
                    <a:pt x="783" y="1312"/>
                  </a:lnTo>
                  <a:lnTo>
                    <a:pt x="794" y="1312"/>
                  </a:lnTo>
                  <a:lnTo>
                    <a:pt x="806" y="1314"/>
                  </a:lnTo>
                  <a:lnTo>
                    <a:pt x="816" y="1315"/>
                  </a:lnTo>
                  <a:lnTo>
                    <a:pt x="824" y="1318"/>
                  </a:lnTo>
                  <a:lnTo>
                    <a:pt x="833" y="1323"/>
                  </a:lnTo>
                  <a:lnTo>
                    <a:pt x="841" y="1327"/>
                  </a:lnTo>
                  <a:lnTo>
                    <a:pt x="849" y="1333"/>
                  </a:lnTo>
                  <a:lnTo>
                    <a:pt x="852" y="1336"/>
                  </a:lnTo>
                  <a:lnTo>
                    <a:pt x="856" y="1339"/>
                  </a:lnTo>
                  <a:lnTo>
                    <a:pt x="861" y="1347"/>
                  </a:lnTo>
                  <a:lnTo>
                    <a:pt x="865" y="1355"/>
                  </a:lnTo>
                  <a:lnTo>
                    <a:pt x="868" y="1361"/>
                  </a:lnTo>
                  <a:lnTo>
                    <a:pt x="870" y="1365"/>
                  </a:lnTo>
                  <a:lnTo>
                    <a:pt x="872" y="1369"/>
                  </a:lnTo>
                  <a:lnTo>
                    <a:pt x="873" y="1375"/>
                  </a:lnTo>
                  <a:lnTo>
                    <a:pt x="877" y="1386"/>
                  </a:lnTo>
                  <a:lnTo>
                    <a:pt x="878" y="1399"/>
                  </a:lnTo>
                  <a:lnTo>
                    <a:pt x="879" y="1413"/>
                  </a:lnTo>
                  <a:lnTo>
                    <a:pt x="880" y="1426"/>
                  </a:lnTo>
                  <a:lnTo>
                    <a:pt x="880" y="1707"/>
                  </a:lnTo>
                  <a:lnTo>
                    <a:pt x="1053" y="1707"/>
                  </a:lnTo>
                  <a:lnTo>
                    <a:pt x="1053" y="1378"/>
                  </a:lnTo>
                  <a:lnTo>
                    <a:pt x="1053" y="1364"/>
                  </a:lnTo>
                  <a:lnTo>
                    <a:pt x="1052" y="1351"/>
                  </a:lnTo>
                  <a:lnTo>
                    <a:pt x="1051" y="1338"/>
                  </a:lnTo>
                  <a:lnTo>
                    <a:pt x="1050" y="1325"/>
                  </a:lnTo>
                  <a:lnTo>
                    <a:pt x="1048" y="1314"/>
                  </a:lnTo>
                  <a:lnTo>
                    <a:pt x="1044" y="1302"/>
                  </a:lnTo>
                  <a:lnTo>
                    <a:pt x="1042" y="1291"/>
                  </a:lnTo>
                  <a:lnTo>
                    <a:pt x="1039" y="1281"/>
                  </a:lnTo>
                  <a:lnTo>
                    <a:pt x="1034" y="1269"/>
                  </a:lnTo>
                  <a:lnTo>
                    <a:pt x="1031" y="1261"/>
                  </a:lnTo>
                  <a:lnTo>
                    <a:pt x="1025" y="1251"/>
                  </a:lnTo>
                  <a:lnTo>
                    <a:pt x="1021" y="1243"/>
                  </a:lnTo>
                  <a:lnTo>
                    <a:pt x="1015" y="1234"/>
                  </a:lnTo>
                  <a:lnTo>
                    <a:pt x="1010" y="1226"/>
                  </a:lnTo>
                  <a:lnTo>
                    <a:pt x="1003" y="1218"/>
                  </a:lnTo>
                  <a:lnTo>
                    <a:pt x="998" y="1212"/>
                  </a:lnTo>
                  <a:lnTo>
                    <a:pt x="990" y="1205"/>
                  </a:lnTo>
                  <a:lnTo>
                    <a:pt x="983" y="1199"/>
                  </a:lnTo>
                  <a:lnTo>
                    <a:pt x="975" y="1194"/>
                  </a:lnTo>
                  <a:lnTo>
                    <a:pt x="968" y="1188"/>
                  </a:lnTo>
                  <a:lnTo>
                    <a:pt x="960" y="1184"/>
                  </a:lnTo>
                  <a:lnTo>
                    <a:pt x="952" y="1179"/>
                  </a:lnTo>
                  <a:lnTo>
                    <a:pt x="943" y="1175"/>
                  </a:lnTo>
                  <a:lnTo>
                    <a:pt x="934" y="1172"/>
                  </a:lnTo>
                  <a:lnTo>
                    <a:pt x="924" y="1168"/>
                  </a:lnTo>
                  <a:lnTo>
                    <a:pt x="915" y="1166"/>
                  </a:lnTo>
                  <a:lnTo>
                    <a:pt x="905" y="1164"/>
                  </a:lnTo>
                  <a:lnTo>
                    <a:pt x="895" y="1162"/>
                  </a:lnTo>
                  <a:lnTo>
                    <a:pt x="885" y="1161"/>
                  </a:lnTo>
                  <a:lnTo>
                    <a:pt x="874" y="1160"/>
                  </a:lnTo>
                  <a:lnTo>
                    <a:pt x="864" y="1160"/>
                  </a:lnTo>
                  <a:lnTo>
                    <a:pt x="853" y="1158"/>
                  </a:lnTo>
                  <a:lnTo>
                    <a:pt x="839" y="1160"/>
                  </a:lnTo>
                  <a:lnTo>
                    <a:pt x="826" y="1161"/>
                  </a:lnTo>
                  <a:lnTo>
                    <a:pt x="812" y="1162"/>
                  </a:lnTo>
                  <a:lnTo>
                    <a:pt x="800" y="1165"/>
                  </a:lnTo>
                  <a:lnTo>
                    <a:pt x="788" y="1167"/>
                  </a:lnTo>
                  <a:lnTo>
                    <a:pt x="776" y="1172"/>
                  </a:lnTo>
                  <a:lnTo>
                    <a:pt x="764" y="1176"/>
                  </a:lnTo>
                  <a:lnTo>
                    <a:pt x="753" y="1182"/>
                  </a:lnTo>
                  <a:lnTo>
                    <a:pt x="743" y="1187"/>
                  </a:lnTo>
                  <a:lnTo>
                    <a:pt x="733" y="1194"/>
                  </a:lnTo>
                  <a:lnTo>
                    <a:pt x="723" y="1201"/>
                  </a:lnTo>
                  <a:lnTo>
                    <a:pt x="714" y="1208"/>
                  </a:lnTo>
                  <a:lnTo>
                    <a:pt x="706" y="1217"/>
                  </a:lnTo>
                  <a:lnTo>
                    <a:pt x="702" y="1222"/>
                  </a:lnTo>
                  <a:lnTo>
                    <a:pt x="698" y="1226"/>
                  </a:lnTo>
                  <a:lnTo>
                    <a:pt x="690" y="1236"/>
                  </a:lnTo>
                  <a:lnTo>
                    <a:pt x="683" y="1246"/>
                  </a:lnTo>
                  <a:lnTo>
                    <a:pt x="681" y="1246"/>
                  </a:lnTo>
                  <a:lnTo>
                    <a:pt x="681" y="903"/>
                  </a:lnTo>
                  <a:close/>
                  <a:moveTo>
                    <a:pt x="1341" y="1724"/>
                  </a:moveTo>
                  <a:lnTo>
                    <a:pt x="1356" y="1724"/>
                  </a:lnTo>
                  <a:lnTo>
                    <a:pt x="1372" y="1723"/>
                  </a:lnTo>
                  <a:lnTo>
                    <a:pt x="1386" y="1720"/>
                  </a:lnTo>
                  <a:lnTo>
                    <a:pt x="1400" y="1718"/>
                  </a:lnTo>
                  <a:lnTo>
                    <a:pt x="1412" y="1714"/>
                  </a:lnTo>
                  <a:lnTo>
                    <a:pt x="1424" y="1710"/>
                  </a:lnTo>
                  <a:lnTo>
                    <a:pt x="1436" y="1705"/>
                  </a:lnTo>
                  <a:lnTo>
                    <a:pt x="1448" y="1699"/>
                  </a:lnTo>
                  <a:lnTo>
                    <a:pt x="1458" y="1694"/>
                  </a:lnTo>
                  <a:lnTo>
                    <a:pt x="1468" y="1687"/>
                  </a:lnTo>
                  <a:lnTo>
                    <a:pt x="1476" y="1679"/>
                  </a:lnTo>
                  <a:lnTo>
                    <a:pt x="1485" y="1672"/>
                  </a:lnTo>
                  <a:lnTo>
                    <a:pt x="1493" y="1663"/>
                  </a:lnTo>
                  <a:lnTo>
                    <a:pt x="1501" y="1654"/>
                  </a:lnTo>
                  <a:lnTo>
                    <a:pt x="1508" y="1645"/>
                  </a:lnTo>
                  <a:lnTo>
                    <a:pt x="1514" y="1635"/>
                  </a:lnTo>
                  <a:lnTo>
                    <a:pt x="1516" y="1635"/>
                  </a:lnTo>
                  <a:lnTo>
                    <a:pt x="1516" y="1707"/>
                  </a:lnTo>
                  <a:lnTo>
                    <a:pt x="1690" y="1707"/>
                  </a:lnTo>
                  <a:lnTo>
                    <a:pt x="1690" y="1176"/>
                  </a:lnTo>
                  <a:lnTo>
                    <a:pt x="1516" y="1176"/>
                  </a:lnTo>
                  <a:lnTo>
                    <a:pt x="1516" y="1248"/>
                  </a:lnTo>
                  <a:lnTo>
                    <a:pt x="1514" y="1248"/>
                  </a:lnTo>
                  <a:lnTo>
                    <a:pt x="1508" y="1238"/>
                  </a:lnTo>
                  <a:lnTo>
                    <a:pt x="1501" y="1229"/>
                  </a:lnTo>
                  <a:lnTo>
                    <a:pt x="1493" y="1221"/>
                  </a:lnTo>
                  <a:lnTo>
                    <a:pt x="1485" y="1212"/>
                  </a:lnTo>
                  <a:lnTo>
                    <a:pt x="1476" y="1204"/>
                  </a:lnTo>
                  <a:lnTo>
                    <a:pt x="1468" y="1196"/>
                  </a:lnTo>
                  <a:lnTo>
                    <a:pt x="1463" y="1193"/>
                  </a:lnTo>
                  <a:lnTo>
                    <a:pt x="1458" y="1189"/>
                  </a:lnTo>
                  <a:lnTo>
                    <a:pt x="1448" y="1184"/>
                  </a:lnTo>
                  <a:lnTo>
                    <a:pt x="1436" y="1178"/>
                  </a:lnTo>
                  <a:lnTo>
                    <a:pt x="1424" y="1173"/>
                  </a:lnTo>
                  <a:lnTo>
                    <a:pt x="1412" y="1168"/>
                  </a:lnTo>
                  <a:lnTo>
                    <a:pt x="1400" y="1165"/>
                  </a:lnTo>
                  <a:lnTo>
                    <a:pt x="1386" y="1163"/>
                  </a:lnTo>
                  <a:lnTo>
                    <a:pt x="1372" y="1161"/>
                  </a:lnTo>
                  <a:lnTo>
                    <a:pt x="1356" y="1160"/>
                  </a:lnTo>
                  <a:lnTo>
                    <a:pt x="1341" y="1158"/>
                  </a:lnTo>
                  <a:lnTo>
                    <a:pt x="1328" y="1160"/>
                  </a:lnTo>
                  <a:lnTo>
                    <a:pt x="1315" y="1160"/>
                  </a:lnTo>
                  <a:lnTo>
                    <a:pt x="1303" y="1162"/>
                  </a:lnTo>
                  <a:lnTo>
                    <a:pt x="1291" y="1164"/>
                  </a:lnTo>
                  <a:lnTo>
                    <a:pt x="1279" y="1166"/>
                  </a:lnTo>
                  <a:lnTo>
                    <a:pt x="1266" y="1169"/>
                  </a:lnTo>
                  <a:lnTo>
                    <a:pt x="1254" y="1173"/>
                  </a:lnTo>
                  <a:lnTo>
                    <a:pt x="1243" y="1177"/>
                  </a:lnTo>
                  <a:lnTo>
                    <a:pt x="1232" y="1182"/>
                  </a:lnTo>
                  <a:lnTo>
                    <a:pt x="1221" y="1187"/>
                  </a:lnTo>
                  <a:lnTo>
                    <a:pt x="1211" y="1193"/>
                  </a:lnTo>
                  <a:lnTo>
                    <a:pt x="1201" y="1199"/>
                  </a:lnTo>
                  <a:lnTo>
                    <a:pt x="1191" y="1206"/>
                  </a:lnTo>
                  <a:lnTo>
                    <a:pt x="1181" y="1214"/>
                  </a:lnTo>
                  <a:lnTo>
                    <a:pt x="1172" y="1222"/>
                  </a:lnTo>
                  <a:lnTo>
                    <a:pt x="1163" y="1231"/>
                  </a:lnTo>
                  <a:lnTo>
                    <a:pt x="1155" y="1239"/>
                  </a:lnTo>
                  <a:lnTo>
                    <a:pt x="1147" y="1249"/>
                  </a:lnTo>
                  <a:lnTo>
                    <a:pt x="1140" y="1259"/>
                  </a:lnTo>
                  <a:lnTo>
                    <a:pt x="1132" y="1271"/>
                  </a:lnTo>
                  <a:lnTo>
                    <a:pt x="1125" y="1282"/>
                  </a:lnTo>
                  <a:lnTo>
                    <a:pt x="1120" y="1294"/>
                  </a:lnTo>
                  <a:lnTo>
                    <a:pt x="1114" y="1306"/>
                  </a:lnTo>
                  <a:lnTo>
                    <a:pt x="1109" y="1318"/>
                  </a:lnTo>
                  <a:lnTo>
                    <a:pt x="1104" y="1333"/>
                  </a:lnTo>
                  <a:lnTo>
                    <a:pt x="1101" y="1346"/>
                  </a:lnTo>
                  <a:lnTo>
                    <a:pt x="1098" y="1361"/>
                  </a:lnTo>
                  <a:lnTo>
                    <a:pt x="1094" y="1376"/>
                  </a:lnTo>
                  <a:lnTo>
                    <a:pt x="1092" y="1392"/>
                  </a:lnTo>
                  <a:lnTo>
                    <a:pt x="1091" y="1407"/>
                  </a:lnTo>
                  <a:lnTo>
                    <a:pt x="1090" y="1424"/>
                  </a:lnTo>
                  <a:lnTo>
                    <a:pt x="1089" y="1442"/>
                  </a:lnTo>
                  <a:lnTo>
                    <a:pt x="1090" y="1458"/>
                  </a:lnTo>
                  <a:lnTo>
                    <a:pt x="1091" y="1475"/>
                  </a:lnTo>
                  <a:lnTo>
                    <a:pt x="1092" y="1492"/>
                  </a:lnTo>
                  <a:lnTo>
                    <a:pt x="1094" y="1507"/>
                  </a:lnTo>
                  <a:lnTo>
                    <a:pt x="1098" y="1523"/>
                  </a:lnTo>
                  <a:lnTo>
                    <a:pt x="1101" y="1537"/>
                  </a:lnTo>
                  <a:lnTo>
                    <a:pt x="1104" y="1550"/>
                  </a:lnTo>
                  <a:lnTo>
                    <a:pt x="1109" y="1564"/>
                  </a:lnTo>
                  <a:lnTo>
                    <a:pt x="1114" y="1577"/>
                  </a:lnTo>
                  <a:lnTo>
                    <a:pt x="1120" y="1589"/>
                  </a:lnTo>
                  <a:lnTo>
                    <a:pt x="1125" y="1602"/>
                  </a:lnTo>
                  <a:lnTo>
                    <a:pt x="1132" y="1613"/>
                  </a:lnTo>
                  <a:lnTo>
                    <a:pt x="1140" y="1624"/>
                  </a:lnTo>
                  <a:lnTo>
                    <a:pt x="1147" y="1634"/>
                  </a:lnTo>
                  <a:lnTo>
                    <a:pt x="1155" y="1644"/>
                  </a:lnTo>
                  <a:lnTo>
                    <a:pt x="1163" y="1653"/>
                  </a:lnTo>
                  <a:lnTo>
                    <a:pt x="1172" y="1662"/>
                  </a:lnTo>
                  <a:lnTo>
                    <a:pt x="1181" y="1669"/>
                  </a:lnTo>
                  <a:lnTo>
                    <a:pt x="1191" y="1677"/>
                  </a:lnTo>
                  <a:lnTo>
                    <a:pt x="1201" y="1684"/>
                  </a:lnTo>
                  <a:lnTo>
                    <a:pt x="1211" y="1690"/>
                  </a:lnTo>
                  <a:lnTo>
                    <a:pt x="1221" y="1696"/>
                  </a:lnTo>
                  <a:lnTo>
                    <a:pt x="1232" y="1702"/>
                  </a:lnTo>
                  <a:lnTo>
                    <a:pt x="1243" y="1706"/>
                  </a:lnTo>
                  <a:lnTo>
                    <a:pt x="1254" y="1710"/>
                  </a:lnTo>
                  <a:lnTo>
                    <a:pt x="1266" y="1714"/>
                  </a:lnTo>
                  <a:lnTo>
                    <a:pt x="1279" y="1717"/>
                  </a:lnTo>
                  <a:lnTo>
                    <a:pt x="1291" y="1719"/>
                  </a:lnTo>
                  <a:lnTo>
                    <a:pt x="1303" y="1722"/>
                  </a:lnTo>
                  <a:lnTo>
                    <a:pt x="1315" y="1723"/>
                  </a:lnTo>
                  <a:lnTo>
                    <a:pt x="1328" y="1724"/>
                  </a:lnTo>
                  <a:lnTo>
                    <a:pt x="1341" y="1724"/>
                  </a:lnTo>
                  <a:close/>
                  <a:moveTo>
                    <a:pt x="1389" y="1566"/>
                  </a:moveTo>
                  <a:lnTo>
                    <a:pt x="1376" y="1565"/>
                  </a:lnTo>
                  <a:lnTo>
                    <a:pt x="1370" y="1565"/>
                  </a:lnTo>
                  <a:lnTo>
                    <a:pt x="1364" y="1564"/>
                  </a:lnTo>
                  <a:lnTo>
                    <a:pt x="1352" y="1560"/>
                  </a:lnTo>
                  <a:lnTo>
                    <a:pt x="1346" y="1559"/>
                  </a:lnTo>
                  <a:lnTo>
                    <a:pt x="1341" y="1557"/>
                  </a:lnTo>
                  <a:lnTo>
                    <a:pt x="1330" y="1552"/>
                  </a:lnTo>
                  <a:lnTo>
                    <a:pt x="1325" y="1549"/>
                  </a:lnTo>
                  <a:lnTo>
                    <a:pt x="1320" y="1546"/>
                  </a:lnTo>
                  <a:lnTo>
                    <a:pt x="1315" y="1543"/>
                  </a:lnTo>
                  <a:lnTo>
                    <a:pt x="1311" y="1539"/>
                  </a:lnTo>
                  <a:lnTo>
                    <a:pt x="1302" y="1532"/>
                  </a:lnTo>
                  <a:lnTo>
                    <a:pt x="1294" y="1524"/>
                  </a:lnTo>
                  <a:lnTo>
                    <a:pt x="1288" y="1514"/>
                  </a:lnTo>
                  <a:lnTo>
                    <a:pt x="1282" y="1504"/>
                  </a:lnTo>
                  <a:lnTo>
                    <a:pt x="1279" y="1498"/>
                  </a:lnTo>
                  <a:lnTo>
                    <a:pt x="1276" y="1493"/>
                  </a:lnTo>
                  <a:lnTo>
                    <a:pt x="1272" y="1482"/>
                  </a:lnTo>
                  <a:lnTo>
                    <a:pt x="1270" y="1468"/>
                  </a:lnTo>
                  <a:lnTo>
                    <a:pt x="1269" y="1462"/>
                  </a:lnTo>
                  <a:lnTo>
                    <a:pt x="1268" y="1455"/>
                  </a:lnTo>
                  <a:lnTo>
                    <a:pt x="1268" y="1442"/>
                  </a:lnTo>
                  <a:lnTo>
                    <a:pt x="1268" y="1427"/>
                  </a:lnTo>
                  <a:lnTo>
                    <a:pt x="1270" y="1415"/>
                  </a:lnTo>
                  <a:lnTo>
                    <a:pt x="1271" y="1408"/>
                  </a:lnTo>
                  <a:lnTo>
                    <a:pt x="1272" y="1402"/>
                  </a:lnTo>
                  <a:lnTo>
                    <a:pt x="1276" y="1391"/>
                  </a:lnTo>
                  <a:lnTo>
                    <a:pt x="1279" y="1385"/>
                  </a:lnTo>
                  <a:lnTo>
                    <a:pt x="1282" y="1379"/>
                  </a:lnTo>
                  <a:lnTo>
                    <a:pt x="1288" y="1369"/>
                  </a:lnTo>
                  <a:lnTo>
                    <a:pt x="1294" y="1359"/>
                  </a:lnTo>
                  <a:lnTo>
                    <a:pt x="1302" y="1351"/>
                  </a:lnTo>
                  <a:lnTo>
                    <a:pt x="1306" y="1347"/>
                  </a:lnTo>
                  <a:lnTo>
                    <a:pt x="1311" y="1344"/>
                  </a:lnTo>
                  <a:lnTo>
                    <a:pt x="1315" y="1341"/>
                  </a:lnTo>
                  <a:lnTo>
                    <a:pt x="1320" y="1337"/>
                  </a:lnTo>
                  <a:lnTo>
                    <a:pt x="1330" y="1331"/>
                  </a:lnTo>
                  <a:lnTo>
                    <a:pt x="1341" y="1326"/>
                  </a:lnTo>
                  <a:lnTo>
                    <a:pt x="1352" y="1323"/>
                  </a:lnTo>
                  <a:lnTo>
                    <a:pt x="1364" y="1319"/>
                  </a:lnTo>
                  <a:lnTo>
                    <a:pt x="1370" y="1318"/>
                  </a:lnTo>
                  <a:lnTo>
                    <a:pt x="1376" y="1318"/>
                  </a:lnTo>
                  <a:lnTo>
                    <a:pt x="1389" y="1317"/>
                  </a:lnTo>
                  <a:lnTo>
                    <a:pt x="1402" y="1318"/>
                  </a:lnTo>
                  <a:lnTo>
                    <a:pt x="1414" y="1319"/>
                  </a:lnTo>
                  <a:lnTo>
                    <a:pt x="1426" y="1323"/>
                  </a:lnTo>
                  <a:lnTo>
                    <a:pt x="1432" y="1324"/>
                  </a:lnTo>
                  <a:lnTo>
                    <a:pt x="1438" y="1326"/>
                  </a:lnTo>
                  <a:lnTo>
                    <a:pt x="1449" y="1331"/>
                  </a:lnTo>
                  <a:lnTo>
                    <a:pt x="1454" y="1334"/>
                  </a:lnTo>
                  <a:lnTo>
                    <a:pt x="1459" y="1337"/>
                  </a:lnTo>
                  <a:lnTo>
                    <a:pt x="1463" y="1341"/>
                  </a:lnTo>
                  <a:lnTo>
                    <a:pt x="1469" y="1344"/>
                  </a:lnTo>
                  <a:lnTo>
                    <a:pt x="1476" y="1351"/>
                  </a:lnTo>
                  <a:lnTo>
                    <a:pt x="1484" y="1359"/>
                  </a:lnTo>
                  <a:lnTo>
                    <a:pt x="1492" y="1369"/>
                  </a:lnTo>
                  <a:lnTo>
                    <a:pt x="1498" y="1379"/>
                  </a:lnTo>
                  <a:lnTo>
                    <a:pt x="1500" y="1385"/>
                  </a:lnTo>
                  <a:lnTo>
                    <a:pt x="1503" y="1391"/>
                  </a:lnTo>
                  <a:lnTo>
                    <a:pt x="1506" y="1402"/>
                  </a:lnTo>
                  <a:lnTo>
                    <a:pt x="1510" y="1415"/>
                  </a:lnTo>
                  <a:lnTo>
                    <a:pt x="1511" y="1421"/>
                  </a:lnTo>
                  <a:lnTo>
                    <a:pt x="1511" y="1427"/>
                  </a:lnTo>
                  <a:lnTo>
                    <a:pt x="1512" y="1442"/>
                  </a:lnTo>
                  <a:lnTo>
                    <a:pt x="1511" y="1455"/>
                  </a:lnTo>
                  <a:lnTo>
                    <a:pt x="1510" y="1468"/>
                  </a:lnTo>
                  <a:lnTo>
                    <a:pt x="1509" y="1475"/>
                  </a:lnTo>
                  <a:lnTo>
                    <a:pt x="1506" y="1482"/>
                  </a:lnTo>
                  <a:lnTo>
                    <a:pt x="1503" y="1493"/>
                  </a:lnTo>
                  <a:lnTo>
                    <a:pt x="1500" y="1498"/>
                  </a:lnTo>
                  <a:lnTo>
                    <a:pt x="1498" y="1504"/>
                  </a:lnTo>
                  <a:lnTo>
                    <a:pt x="1492" y="1514"/>
                  </a:lnTo>
                  <a:lnTo>
                    <a:pt x="1484" y="1524"/>
                  </a:lnTo>
                  <a:lnTo>
                    <a:pt x="1476" y="1532"/>
                  </a:lnTo>
                  <a:lnTo>
                    <a:pt x="1473" y="1536"/>
                  </a:lnTo>
                  <a:lnTo>
                    <a:pt x="1469" y="1539"/>
                  </a:lnTo>
                  <a:lnTo>
                    <a:pt x="1463" y="1543"/>
                  </a:lnTo>
                  <a:lnTo>
                    <a:pt x="1459" y="1546"/>
                  </a:lnTo>
                  <a:lnTo>
                    <a:pt x="1449" y="1552"/>
                  </a:lnTo>
                  <a:lnTo>
                    <a:pt x="1438" y="1557"/>
                  </a:lnTo>
                  <a:lnTo>
                    <a:pt x="1426" y="1560"/>
                  </a:lnTo>
                  <a:lnTo>
                    <a:pt x="1414" y="1564"/>
                  </a:lnTo>
                  <a:lnTo>
                    <a:pt x="1402" y="1565"/>
                  </a:lnTo>
                  <a:lnTo>
                    <a:pt x="1389" y="1566"/>
                  </a:lnTo>
                  <a:close/>
                  <a:moveTo>
                    <a:pt x="2100" y="1158"/>
                  </a:moveTo>
                  <a:lnTo>
                    <a:pt x="2086" y="1160"/>
                  </a:lnTo>
                  <a:lnTo>
                    <a:pt x="2072" y="1161"/>
                  </a:lnTo>
                  <a:lnTo>
                    <a:pt x="2058" y="1163"/>
                  </a:lnTo>
                  <a:lnTo>
                    <a:pt x="2046" y="1165"/>
                  </a:lnTo>
                  <a:lnTo>
                    <a:pt x="2034" y="1169"/>
                  </a:lnTo>
                  <a:lnTo>
                    <a:pt x="2022" y="1174"/>
                  </a:lnTo>
                  <a:lnTo>
                    <a:pt x="2010" y="1178"/>
                  </a:lnTo>
                  <a:lnTo>
                    <a:pt x="1998" y="1184"/>
                  </a:lnTo>
                  <a:lnTo>
                    <a:pt x="1987" y="1191"/>
                  </a:lnTo>
                  <a:lnTo>
                    <a:pt x="1977" y="1198"/>
                  </a:lnTo>
                  <a:lnTo>
                    <a:pt x="1967" y="1206"/>
                  </a:lnTo>
                  <a:lnTo>
                    <a:pt x="1959" y="1215"/>
                  </a:lnTo>
                  <a:lnTo>
                    <a:pt x="1950" y="1225"/>
                  </a:lnTo>
                  <a:lnTo>
                    <a:pt x="1941" y="1235"/>
                  </a:lnTo>
                  <a:lnTo>
                    <a:pt x="1933" y="1245"/>
                  </a:lnTo>
                  <a:lnTo>
                    <a:pt x="1926" y="1256"/>
                  </a:lnTo>
                  <a:lnTo>
                    <a:pt x="1924" y="1256"/>
                  </a:lnTo>
                  <a:lnTo>
                    <a:pt x="1924" y="1176"/>
                  </a:lnTo>
                  <a:lnTo>
                    <a:pt x="1754" y="1176"/>
                  </a:lnTo>
                  <a:lnTo>
                    <a:pt x="1754" y="1707"/>
                  </a:lnTo>
                  <a:lnTo>
                    <a:pt x="1927" y="1707"/>
                  </a:lnTo>
                  <a:lnTo>
                    <a:pt x="1927" y="1441"/>
                  </a:lnTo>
                  <a:lnTo>
                    <a:pt x="1927" y="1424"/>
                  </a:lnTo>
                  <a:lnTo>
                    <a:pt x="1930" y="1408"/>
                  </a:lnTo>
                  <a:lnTo>
                    <a:pt x="1931" y="1401"/>
                  </a:lnTo>
                  <a:lnTo>
                    <a:pt x="1932" y="1394"/>
                  </a:lnTo>
                  <a:lnTo>
                    <a:pt x="1933" y="1387"/>
                  </a:lnTo>
                  <a:lnTo>
                    <a:pt x="1935" y="1381"/>
                  </a:lnTo>
                  <a:lnTo>
                    <a:pt x="1940" y="1368"/>
                  </a:lnTo>
                  <a:lnTo>
                    <a:pt x="1944" y="1358"/>
                  </a:lnTo>
                  <a:lnTo>
                    <a:pt x="1947" y="1354"/>
                  </a:lnTo>
                  <a:lnTo>
                    <a:pt x="1950" y="1349"/>
                  </a:lnTo>
                  <a:lnTo>
                    <a:pt x="1953" y="1345"/>
                  </a:lnTo>
                  <a:lnTo>
                    <a:pt x="1956" y="1341"/>
                  </a:lnTo>
                  <a:lnTo>
                    <a:pt x="1964" y="1334"/>
                  </a:lnTo>
                  <a:lnTo>
                    <a:pt x="1972" y="1327"/>
                  </a:lnTo>
                  <a:lnTo>
                    <a:pt x="1980" y="1323"/>
                  </a:lnTo>
                  <a:lnTo>
                    <a:pt x="1989" y="1318"/>
                  </a:lnTo>
                  <a:lnTo>
                    <a:pt x="1998" y="1315"/>
                  </a:lnTo>
                  <a:lnTo>
                    <a:pt x="2008" y="1314"/>
                  </a:lnTo>
                  <a:lnTo>
                    <a:pt x="2018" y="1312"/>
                  </a:lnTo>
                  <a:lnTo>
                    <a:pt x="2030" y="1312"/>
                  </a:lnTo>
                  <a:lnTo>
                    <a:pt x="2041" y="1312"/>
                  </a:lnTo>
                  <a:lnTo>
                    <a:pt x="2052" y="1314"/>
                  </a:lnTo>
                  <a:lnTo>
                    <a:pt x="2063" y="1315"/>
                  </a:lnTo>
                  <a:lnTo>
                    <a:pt x="2072" y="1318"/>
                  </a:lnTo>
                  <a:lnTo>
                    <a:pt x="2081" y="1323"/>
                  </a:lnTo>
                  <a:lnTo>
                    <a:pt x="2088" y="1327"/>
                  </a:lnTo>
                  <a:lnTo>
                    <a:pt x="2096" y="1333"/>
                  </a:lnTo>
                  <a:lnTo>
                    <a:pt x="2100" y="1336"/>
                  </a:lnTo>
                  <a:lnTo>
                    <a:pt x="2103" y="1339"/>
                  </a:lnTo>
                  <a:lnTo>
                    <a:pt x="2108" y="1347"/>
                  </a:lnTo>
                  <a:lnTo>
                    <a:pt x="2113" y="1355"/>
                  </a:lnTo>
                  <a:lnTo>
                    <a:pt x="2115" y="1361"/>
                  </a:lnTo>
                  <a:lnTo>
                    <a:pt x="2117" y="1365"/>
                  </a:lnTo>
                  <a:lnTo>
                    <a:pt x="2121" y="1375"/>
                  </a:lnTo>
                  <a:lnTo>
                    <a:pt x="2124" y="1386"/>
                  </a:lnTo>
                  <a:lnTo>
                    <a:pt x="2125" y="1399"/>
                  </a:lnTo>
                  <a:lnTo>
                    <a:pt x="2127" y="1413"/>
                  </a:lnTo>
                  <a:lnTo>
                    <a:pt x="2127" y="1426"/>
                  </a:lnTo>
                  <a:lnTo>
                    <a:pt x="2127" y="1707"/>
                  </a:lnTo>
                  <a:lnTo>
                    <a:pt x="2300" y="1707"/>
                  </a:lnTo>
                  <a:lnTo>
                    <a:pt x="2300" y="1378"/>
                  </a:lnTo>
                  <a:lnTo>
                    <a:pt x="2300" y="1364"/>
                  </a:lnTo>
                  <a:lnTo>
                    <a:pt x="2298" y="1351"/>
                  </a:lnTo>
                  <a:lnTo>
                    <a:pt x="2297" y="1338"/>
                  </a:lnTo>
                  <a:lnTo>
                    <a:pt x="2296" y="1325"/>
                  </a:lnTo>
                  <a:lnTo>
                    <a:pt x="2294" y="1314"/>
                  </a:lnTo>
                  <a:lnTo>
                    <a:pt x="2291" y="1302"/>
                  </a:lnTo>
                  <a:lnTo>
                    <a:pt x="2288" y="1291"/>
                  </a:lnTo>
                  <a:lnTo>
                    <a:pt x="2285" y="1281"/>
                  </a:lnTo>
                  <a:lnTo>
                    <a:pt x="2281" y="1269"/>
                  </a:lnTo>
                  <a:lnTo>
                    <a:pt x="2277" y="1261"/>
                  </a:lnTo>
                  <a:lnTo>
                    <a:pt x="2272" y="1251"/>
                  </a:lnTo>
                  <a:lnTo>
                    <a:pt x="2267" y="1243"/>
                  </a:lnTo>
                  <a:lnTo>
                    <a:pt x="2262" y="1234"/>
                  </a:lnTo>
                  <a:lnTo>
                    <a:pt x="2256" y="1226"/>
                  </a:lnTo>
                  <a:lnTo>
                    <a:pt x="2250" y="1218"/>
                  </a:lnTo>
                  <a:lnTo>
                    <a:pt x="2244" y="1212"/>
                  </a:lnTo>
                  <a:lnTo>
                    <a:pt x="2236" y="1205"/>
                  </a:lnTo>
                  <a:lnTo>
                    <a:pt x="2230" y="1199"/>
                  </a:lnTo>
                  <a:lnTo>
                    <a:pt x="2222" y="1194"/>
                  </a:lnTo>
                  <a:lnTo>
                    <a:pt x="2214" y="1188"/>
                  </a:lnTo>
                  <a:lnTo>
                    <a:pt x="2206" y="1184"/>
                  </a:lnTo>
                  <a:lnTo>
                    <a:pt x="2198" y="1179"/>
                  </a:lnTo>
                  <a:lnTo>
                    <a:pt x="2190" y="1175"/>
                  </a:lnTo>
                  <a:lnTo>
                    <a:pt x="2181" y="1172"/>
                  </a:lnTo>
                  <a:lnTo>
                    <a:pt x="2171" y="1168"/>
                  </a:lnTo>
                  <a:lnTo>
                    <a:pt x="2162" y="1166"/>
                  </a:lnTo>
                  <a:lnTo>
                    <a:pt x="2152" y="1164"/>
                  </a:lnTo>
                  <a:lnTo>
                    <a:pt x="2142" y="1162"/>
                  </a:lnTo>
                  <a:lnTo>
                    <a:pt x="2132" y="1161"/>
                  </a:lnTo>
                  <a:lnTo>
                    <a:pt x="2121" y="1160"/>
                  </a:lnTo>
                  <a:lnTo>
                    <a:pt x="2111" y="1160"/>
                  </a:lnTo>
                  <a:lnTo>
                    <a:pt x="2100" y="1158"/>
                  </a:lnTo>
                  <a:close/>
                  <a:moveTo>
                    <a:pt x="2651" y="1954"/>
                  </a:moveTo>
                  <a:lnTo>
                    <a:pt x="2668" y="1954"/>
                  </a:lnTo>
                  <a:lnTo>
                    <a:pt x="2685" y="1953"/>
                  </a:lnTo>
                  <a:lnTo>
                    <a:pt x="2701" y="1951"/>
                  </a:lnTo>
                  <a:lnTo>
                    <a:pt x="2716" y="1950"/>
                  </a:lnTo>
                  <a:lnTo>
                    <a:pt x="2731" y="1948"/>
                  </a:lnTo>
                  <a:lnTo>
                    <a:pt x="2745" y="1946"/>
                  </a:lnTo>
                  <a:lnTo>
                    <a:pt x="2759" y="1943"/>
                  </a:lnTo>
                  <a:lnTo>
                    <a:pt x="2773" y="1939"/>
                  </a:lnTo>
                  <a:lnTo>
                    <a:pt x="2779" y="1937"/>
                  </a:lnTo>
                  <a:lnTo>
                    <a:pt x="2786" y="1935"/>
                  </a:lnTo>
                  <a:lnTo>
                    <a:pt x="2798" y="1930"/>
                  </a:lnTo>
                  <a:lnTo>
                    <a:pt x="2810" y="1925"/>
                  </a:lnTo>
                  <a:lnTo>
                    <a:pt x="2822" y="1919"/>
                  </a:lnTo>
                  <a:lnTo>
                    <a:pt x="2833" y="1914"/>
                  </a:lnTo>
                  <a:lnTo>
                    <a:pt x="2844" y="1907"/>
                  </a:lnTo>
                  <a:lnTo>
                    <a:pt x="2853" y="1900"/>
                  </a:lnTo>
                  <a:lnTo>
                    <a:pt x="2863" y="1893"/>
                  </a:lnTo>
                  <a:lnTo>
                    <a:pt x="2872" y="1885"/>
                  </a:lnTo>
                  <a:lnTo>
                    <a:pt x="2879" y="1877"/>
                  </a:lnTo>
                  <a:lnTo>
                    <a:pt x="2887" y="1868"/>
                  </a:lnTo>
                  <a:lnTo>
                    <a:pt x="2895" y="1858"/>
                  </a:lnTo>
                  <a:lnTo>
                    <a:pt x="2902" y="1848"/>
                  </a:lnTo>
                  <a:lnTo>
                    <a:pt x="2907" y="1838"/>
                  </a:lnTo>
                  <a:lnTo>
                    <a:pt x="2913" y="1827"/>
                  </a:lnTo>
                  <a:lnTo>
                    <a:pt x="2918" y="1816"/>
                  </a:lnTo>
                  <a:lnTo>
                    <a:pt x="2923" y="1804"/>
                  </a:lnTo>
                  <a:lnTo>
                    <a:pt x="2926" y="1792"/>
                  </a:lnTo>
                  <a:lnTo>
                    <a:pt x="2929" y="1779"/>
                  </a:lnTo>
                  <a:lnTo>
                    <a:pt x="2932" y="1766"/>
                  </a:lnTo>
                  <a:lnTo>
                    <a:pt x="2934" y="1752"/>
                  </a:lnTo>
                  <a:lnTo>
                    <a:pt x="2936" y="1737"/>
                  </a:lnTo>
                  <a:lnTo>
                    <a:pt x="2937" y="1723"/>
                  </a:lnTo>
                  <a:lnTo>
                    <a:pt x="2937" y="1707"/>
                  </a:lnTo>
                  <a:lnTo>
                    <a:pt x="2937" y="1176"/>
                  </a:lnTo>
                  <a:lnTo>
                    <a:pt x="2764" y="1176"/>
                  </a:lnTo>
                  <a:lnTo>
                    <a:pt x="2764" y="1248"/>
                  </a:lnTo>
                  <a:lnTo>
                    <a:pt x="2762" y="1248"/>
                  </a:lnTo>
                  <a:lnTo>
                    <a:pt x="2755" y="1238"/>
                  </a:lnTo>
                  <a:lnTo>
                    <a:pt x="2748" y="1229"/>
                  </a:lnTo>
                  <a:lnTo>
                    <a:pt x="2741" y="1221"/>
                  </a:lnTo>
                  <a:lnTo>
                    <a:pt x="2733" y="1212"/>
                  </a:lnTo>
                  <a:lnTo>
                    <a:pt x="2724" y="1204"/>
                  </a:lnTo>
                  <a:lnTo>
                    <a:pt x="2715" y="1196"/>
                  </a:lnTo>
                  <a:lnTo>
                    <a:pt x="2709" y="1193"/>
                  </a:lnTo>
                  <a:lnTo>
                    <a:pt x="2705" y="1189"/>
                  </a:lnTo>
                  <a:lnTo>
                    <a:pt x="2694" y="1184"/>
                  </a:lnTo>
                  <a:lnTo>
                    <a:pt x="2684" y="1178"/>
                  </a:lnTo>
                  <a:lnTo>
                    <a:pt x="2672" y="1173"/>
                  </a:lnTo>
                  <a:lnTo>
                    <a:pt x="2659" y="1168"/>
                  </a:lnTo>
                  <a:lnTo>
                    <a:pt x="2646" y="1165"/>
                  </a:lnTo>
                  <a:lnTo>
                    <a:pt x="2633" y="1163"/>
                  </a:lnTo>
                  <a:lnTo>
                    <a:pt x="2618" y="1161"/>
                  </a:lnTo>
                  <a:lnTo>
                    <a:pt x="2604" y="1160"/>
                  </a:lnTo>
                  <a:lnTo>
                    <a:pt x="2587" y="1158"/>
                  </a:lnTo>
                  <a:lnTo>
                    <a:pt x="2575" y="1160"/>
                  </a:lnTo>
                  <a:lnTo>
                    <a:pt x="2562" y="1160"/>
                  </a:lnTo>
                  <a:lnTo>
                    <a:pt x="2537" y="1164"/>
                  </a:lnTo>
                  <a:lnTo>
                    <a:pt x="2525" y="1166"/>
                  </a:lnTo>
                  <a:lnTo>
                    <a:pt x="2513" y="1169"/>
                  </a:lnTo>
                  <a:lnTo>
                    <a:pt x="2502" y="1173"/>
                  </a:lnTo>
                  <a:lnTo>
                    <a:pt x="2491" y="1177"/>
                  </a:lnTo>
                  <a:lnTo>
                    <a:pt x="2479" y="1182"/>
                  </a:lnTo>
                  <a:lnTo>
                    <a:pt x="2468" y="1187"/>
                  </a:lnTo>
                  <a:lnTo>
                    <a:pt x="2457" y="1193"/>
                  </a:lnTo>
                  <a:lnTo>
                    <a:pt x="2447" y="1199"/>
                  </a:lnTo>
                  <a:lnTo>
                    <a:pt x="2437" y="1206"/>
                  </a:lnTo>
                  <a:lnTo>
                    <a:pt x="2428" y="1214"/>
                  </a:lnTo>
                  <a:lnTo>
                    <a:pt x="2419" y="1222"/>
                  </a:lnTo>
                  <a:lnTo>
                    <a:pt x="2411" y="1231"/>
                  </a:lnTo>
                  <a:lnTo>
                    <a:pt x="2402" y="1239"/>
                  </a:lnTo>
                  <a:lnTo>
                    <a:pt x="2394" y="1249"/>
                  </a:lnTo>
                  <a:lnTo>
                    <a:pt x="2386" y="1259"/>
                  </a:lnTo>
                  <a:lnTo>
                    <a:pt x="2379" y="1271"/>
                  </a:lnTo>
                  <a:lnTo>
                    <a:pt x="2373" y="1282"/>
                  </a:lnTo>
                  <a:lnTo>
                    <a:pt x="2366" y="1293"/>
                  </a:lnTo>
                  <a:lnTo>
                    <a:pt x="2361" y="1305"/>
                  </a:lnTo>
                  <a:lnTo>
                    <a:pt x="2356" y="1318"/>
                  </a:lnTo>
                  <a:lnTo>
                    <a:pt x="2352" y="1332"/>
                  </a:lnTo>
                  <a:lnTo>
                    <a:pt x="2347" y="1346"/>
                  </a:lnTo>
                  <a:lnTo>
                    <a:pt x="2346" y="1353"/>
                  </a:lnTo>
                  <a:lnTo>
                    <a:pt x="2344" y="1361"/>
                  </a:lnTo>
                  <a:lnTo>
                    <a:pt x="2342" y="1375"/>
                  </a:lnTo>
                  <a:lnTo>
                    <a:pt x="2340" y="1391"/>
                  </a:lnTo>
                  <a:lnTo>
                    <a:pt x="2337" y="1407"/>
                  </a:lnTo>
                  <a:lnTo>
                    <a:pt x="2336" y="1424"/>
                  </a:lnTo>
                  <a:lnTo>
                    <a:pt x="2336" y="1441"/>
                  </a:lnTo>
                  <a:lnTo>
                    <a:pt x="2336" y="1457"/>
                  </a:lnTo>
                  <a:lnTo>
                    <a:pt x="2337" y="1474"/>
                  </a:lnTo>
                  <a:lnTo>
                    <a:pt x="2338" y="1489"/>
                  </a:lnTo>
                  <a:lnTo>
                    <a:pt x="2341" y="1505"/>
                  </a:lnTo>
                  <a:lnTo>
                    <a:pt x="2344" y="1519"/>
                  </a:lnTo>
                  <a:lnTo>
                    <a:pt x="2347" y="1534"/>
                  </a:lnTo>
                  <a:lnTo>
                    <a:pt x="2352" y="1548"/>
                  </a:lnTo>
                  <a:lnTo>
                    <a:pt x="2356" y="1562"/>
                  </a:lnTo>
                  <a:lnTo>
                    <a:pt x="2361" y="1574"/>
                  </a:lnTo>
                  <a:lnTo>
                    <a:pt x="2366" y="1586"/>
                  </a:lnTo>
                  <a:lnTo>
                    <a:pt x="2372" y="1597"/>
                  </a:lnTo>
                  <a:lnTo>
                    <a:pt x="2378" y="1608"/>
                  </a:lnTo>
                  <a:lnTo>
                    <a:pt x="2386" y="1619"/>
                  </a:lnTo>
                  <a:lnTo>
                    <a:pt x="2393" y="1629"/>
                  </a:lnTo>
                  <a:lnTo>
                    <a:pt x="2401" y="1638"/>
                  </a:lnTo>
                  <a:lnTo>
                    <a:pt x="2409" y="1647"/>
                  </a:lnTo>
                  <a:lnTo>
                    <a:pt x="2418" y="1656"/>
                  </a:lnTo>
                  <a:lnTo>
                    <a:pt x="2427" y="1664"/>
                  </a:lnTo>
                  <a:lnTo>
                    <a:pt x="2436" y="1670"/>
                  </a:lnTo>
                  <a:lnTo>
                    <a:pt x="2446" y="1677"/>
                  </a:lnTo>
                  <a:lnTo>
                    <a:pt x="2456" y="1684"/>
                  </a:lnTo>
                  <a:lnTo>
                    <a:pt x="2467" y="1689"/>
                  </a:lnTo>
                  <a:lnTo>
                    <a:pt x="2477" y="1695"/>
                  </a:lnTo>
                  <a:lnTo>
                    <a:pt x="2488" y="1699"/>
                  </a:lnTo>
                  <a:lnTo>
                    <a:pt x="2501" y="1703"/>
                  </a:lnTo>
                  <a:lnTo>
                    <a:pt x="2512" y="1706"/>
                  </a:lnTo>
                  <a:lnTo>
                    <a:pt x="2524" y="1709"/>
                  </a:lnTo>
                  <a:lnTo>
                    <a:pt x="2536" y="1712"/>
                  </a:lnTo>
                  <a:lnTo>
                    <a:pt x="2548" y="1714"/>
                  </a:lnTo>
                  <a:lnTo>
                    <a:pt x="2561" y="1715"/>
                  </a:lnTo>
                  <a:lnTo>
                    <a:pt x="2574" y="1716"/>
                  </a:lnTo>
                  <a:lnTo>
                    <a:pt x="2586" y="1716"/>
                  </a:lnTo>
                  <a:lnTo>
                    <a:pt x="2603" y="1716"/>
                  </a:lnTo>
                  <a:lnTo>
                    <a:pt x="2618" y="1715"/>
                  </a:lnTo>
                  <a:lnTo>
                    <a:pt x="2634" y="1713"/>
                  </a:lnTo>
                  <a:lnTo>
                    <a:pt x="2647" y="1709"/>
                  </a:lnTo>
                  <a:lnTo>
                    <a:pt x="2661" y="1706"/>
                  </a:lnTo>
                  <a:lnTo>
                    <a:pt x="2673" y="1702"/>
                  </a:lnTo>
                  <a:lnTo>
                    <a:pt x="2685" y="1697"/>
                  </a:lnTo>
                  <a:lnTo>
                    <a:pt x="2696" y="1692"/>
                  </a:lnTo>
                  <a:lnTo>
                    <a:pt x="2706" y="1686"/>
                  </a:lnTo>
                  <a:lnTo>
                    <a:pt x="2716" y="1679"/>
                  </a:lnTo>
                  <a:lnTo>
                    <a:pt x="2725" y="1673"/>
                  </a:lnTo>
                  <a:lnTo>
                    <a:pt x="2734" y="1666"/>
                  </a:lnTo>
                  <a:lnTo>
                    <a:pt x="2742" y="1658"/>
                  </a:lnTo>
                  <a:lnTo>
                    <a:pt x="2748" y="1652"/>
                  </a:lnTo>
                  <a:lnTo>
                    <a:pt x="2755" y="1644"/>
                  </a:lnTo>
                  <a:lnTo>
                    <a:pt x="2762" y="1636"/>
                  </a:lnTo>
                  <a:lnTo>
                    <a:pt x="2764" y="1636"/>
                  </a:lnTo>
                  <a:lnTo>
                    <a:pt x="2764" y="1670"/>
                  </a:lnTo>
                  <a:lnTo>
                    <a:pt x="2763" y="1687"/>
                  </a:lnTo>
                  <a:lnTo>
                    <a:pt x="2762" y="1703"/>
                  </a:lnTo>
                  <a:lnTo>
                    <a:pt x="2759" y="1716"/>
                  </a:lnTo>
                  <a:lnTo>
                    <a:pt x="2758" y="1723"/>
                  </a:lnTo>
                  <a:lnTo>
                    <a:pt x="2756" y="1728"/>
                  </a:lnTo>
                  <a:lnTo>
                    <a:pt x="2754" y="1734"/>
                  </a:lnTo>
                  <a:lnTo>
                    <a:pt x="2752" y="1739"/>
                  </a:lnTo>
                  <a:lnTo>
                    <a:pt x="2747" y="1749"/>
                  </a:lnTo>
                  <a:lnTo>
                    <a:pt x="2741" y="1758"/>
                  </a:lnTo>
                  <a:lnTo>
                    <a:pt x="2737" y="1763"/>
                  </a:lnTo>
                  <a:lnTo>
                    <a:pt x="2734" y="1766"/>
                  </a:lnTo>
                  <a:lnTo>
                    <a:pt x="2725" y="1773"/>
                  </a:lnTo>
                  <a:lnTo>
                    <a:pt x="2716" y="1778"/>
                  </a:lnTo>
                  <a:lnTo>
                    <a:pt x="2706" y="1783"/>
                  </a:lnTo>
                  <a:lnTo>
                    <a:pt x="2695" y="1786"/>
                  </a:lnTo>
                  <a:lnTo>
                    <a:pt x="2683" y="1789"/>
                  </a:lnTo>
                  <a:lnTo>
                    <a:pt x="2668" y="1790"/>
                  </a:lnTo>
                  <a:lnTo>
                    <a:pt x="2654" y="1792"/>
                  </a:lnTo>
                  <a:lnTo>
                    <a:pt x="2638" y="1792"/>
                  </a:lnTo>
                  <a:lnTo>
                    <a:pt x="2623" y="1792"/>
                  </a:lnTo>
                  <a:lnTo>
                    <a:pt x="2605" y="1790"/>
                  </a:lnTo>
                  <a:lnTo>
                    <a:pt x="2585" y="1789"/>
                  </a:lnTo>
                  <a:lnTo>
                    <a:pt x="2563" y="1787"/>
                  </a:lnTo>
                  <a:lnTo>
                    <a:pt x="2538" y="1783"/>
                  </a:lnTo>
                  <a:lnTo>
                    <a:pt x="2513" y="1778"/>
                  </a:lnTo>
                  <a:lnTo>
                    <a:pt x="2484" y="1773"/>
                  </a:lnTo>
                  <a:lnTo>
                    <a:pt x="2452" y="1766"/>
                  </a:lnTo>
                  <a:lnTo>
                    <a:pt x="2424" y="1928"/>
                  </a:lnTo>
                  <a:lnTo>
                    <a:pt x="2456" y="1934"/>
                  </a:lnTo>
                  <a:lnTo>
                    <a:pt x="2489" y="1939"/>
                  </a:lnTo>
                  <a:lnTo>
                    <a:pt x="2521" y="1944"/>
                  </a:lnTo>
                  <a:lnTo>
                    <a:pt x="2551" y="1948"/>
                  </a:lnTo>
                  <a:lnTo>
                    <a:pt x="2578" y="1950"/>
                  </a:lnTo>
                  <a:lnTo>
                    <a:pt x="2605" y="1953"/>
                  </a:lnTo>
                  <a:lnTo>
                    <a:pt x="2629" y="1954"/>
                  </a:lnTo>
                  <a:lnTo>
                    <a:pt x="2651" y="1954"/>
                  </a:lnTo>
                  <a:close/>
                  <a:moveTo>
                    <a:pt x="2636" y="1566"/>
                  </a:moveTo>
                  <a:lnTo>
                    <a:pt x="2623" y="1565"/>
                  </a:lnTo>
                  <a:lnTo>
                    <a:pt x="2617" y="1565"/>
                  </a:lnTo>
                  <a:lnTo>
                    <a:pt x="2611" y="1564"/>
                  </a:lnTo>
                  <a:lnTo>
                    <a:pt x="2599" y="1560"/>
                  </a:lnTo>
                  <a:lnTo>
                    <a:pt x="2594" y="1559"/>
                  </a:lnTo>
                  <a:lnTo>
                    <a:pt x="2588" y="1557"/>
                  </a:lnTo>
                  <a:lnTo>
                    <a:pt x="2577" y="1552"/>
                  </a:lnTo>
                  <a:lnTo>
                    <a:pt x="2567" y="1546"/>
                  </a:lnTo>
                  <a:lnTo>
                    <a:pt x="2563" y="1543"/>
                  </a:lnTo>
                  <a:lnTo>
                    <a:pt x="2558" y="1539"/>
                  </a:lnTo>
                  <a:lnTo>
                    <a:pt x="2549" y="1532"/>
                  </a:lnTo>
                  <a:lnTo>
                    <a:pt x="2542" y="1524"/>
                  </a:lnTo>
                  <a:lnTo>
                    <a:pt x="2535" y="1514"/>
                  </a:lnTo>
                  <a:lnTo>
                    <a:pt x="2528" y="1504"/>
                  </a:lnTo>
                  <a:lnTo>
                    <a:pt x="2526" y="1498"/>
                  </a:lnTo>
                  <a:lnTo>
                    <a:pt x="2524" y="1493"/>
                  </a:lnTo>
                  <a:lnTo>
                    <a:pt x="2519" y="1482"/>
                  </a:lnTo>
                  <a:lnTo>
                    <a:pt x="2516" y="1468"/>
                  </a:lnTo>
                  <a:lnTo>
                    <a:pt x="2515" y="1462"/>
                  </a:lnTo>
                  <a:lnTo>
                    <a:pt x="2515" y="1455"/>
                  </a:lnTo>
                  <a:lnTo>
                    <a:pt x="2514" y="1442"/>
                  </a:lnTo>
                  <a:lnTo>
                    <a:pt x="2515" y="1427"/>
                  </a:lnTo>
                  <a:lnTo>
                    <a:pt x="2516" y="1415"/>
                  </a:lnTo>
                  <a:lnTo>
                    <a:pt x="2518" y="1408"/>
                  </a:lnTo>
                  <a:lnTo>
                    <a:pt x="2519" y="1402"/>
                  </a:lnTo>
                  <a:lnTo>
                    <a:pt x="2524" y="1391"/>
                  </a:lnTo>
                  <a:lnTo>
                    <a:pt x="2526" y="1385"/>
                  </a:lnTo>
                  <a:lnTo>
                    <a:pt x="2528" y="1379"/>
                  </a:lnTo>
                  <a:lnTo>
                    <a:pt x="2535" y="1369"/>
                  </a:lnTo>
                  <a:lnTo>
                    <a:pt x="2542" y="1359"/>
                  </a:lnTo>
                  <a:lnTo>
                    <a:pt x="2549" y="1351"/>
                  </a:lnTo>
                  <a:lnTo>
                    <a:pt x="2554" y="1347"/>
                  </a:lnTo>
                  <a:lnTo>
                    <a:pt x="2558" y="1344"/>
                  </a:lnTo>
                  <a:lnTo>
                    <a:pt x="2563" y="1341"/>
                  </a:lnTo>
                  <a:lnTo>
                    <a:pt x="2567" y="1337"/>
                  </a:lnTo>
                  <a:lnTo>
                    <a:pt x="2577" y="1331"/>
                  </a:lnTo>
                  <a:lnTo>
                    <a:pt x="2588" y="1326"/>
                  </a:lnTo>
                  <a:lnTo>
                    <a:pt x="2599" y="1323"/>
                  </a:lnTo>
                  <a:lnTo>
                    <a:pt x="2611" y="1319"/>
                  </a:lnTo>
                  <a:lnTo>
                    <a:pt x="2617" y="1318"/>
                  </a:lnTo>
                  <a:lnTo>
                    <a:pt x="2623" y="1318"/>
                  </a:lnTo>
                  <a:lnTo>
                    <a:pt x="2636" y="1317"/>
                  </a:lnTo>
                  <a:lnTo>
                    <a:pt x="2649" y="1318"/>
                  </a:lnTo>
                  <a:lnTo>
                    <a:pt x="2662" y="1319"/>
                  </a:lnTo>
                  <a:lnTo>
                    <a:pt x="2674" y="1323"/>
                  </a:lnTo>
                  <a:lnTo>
                    <a:pt x="2679" y="1324"/>
                  </a:lnTo>
                  <a:lnTo>
                    <a:pt x="2685" y="1326"/>
                  </a:lnTo>
                  <a:lnTo>
                    <a:pt x="2696" y="1331"/>
                  </a:lnTo>
                  <a:lnTo>
                    <a:pt x="2701" y="1334"/>
                  </a:lnTo>
                  <a:lnTo>
                    <a:pt x="2706" y="1337"/>
                  </a:lnTo>
                  <a:lnTo>
                    <a:pt x="2711" y="1341"/>
                  </a:lnTo>
                  <a:lnTo>
                    <a:pt x="2715" y="1344"/>
                  </a:lnTo>
                  <a:lnTo>
                    <a:pt x="2724" y="1351"/>
                  </a:lnTo>
                  <a:lnTo>
                    <a:pt x="2732" y="1359"/>
                  </a:lnTo>
                  <a:lnTo>
                    <a:pt x="2738" y="1369"/>
                  </a:lnTo>
                  <a:lnTo>
                    <a:pt x="2745" y="1379"/>
                  </a:lnTo>
                  <a:lnTo>
                    <a:pt x="2747" y="1385"/>
                  </a:lnTo>
                  <a:lnTo>
                    <a:pt x="2749" y="1391"/>
                  </a:lnTo>
                  <a:lnTo>
                    <a:pt x="2754" y="1402"/>
                  </a:lnTo>
                  <a:lnTo>
                    <a:pt x="2756" y="1415"/>
                  </a:lnTo>
                  <a:lnTo>
                    <a:pt x="2757" y="1421"/>
                  </a:lnTo>
                  <a:lnTo>
                    <a:pt x="2758" y="1427"/>
                  </a:lnTo>
                  <a:lnTo>
                    <a:pt x="2759" y="1442"/>
                  </a:lnTo>
                  <a:lnTo>
                    <a:pt x="2758" y="1455"/>
                  </a:lnTo>
                  <a:lnTo>
                    <a:pt x="2756" y="1468"/>
                  </a:lnTo>
                  <a:lnTo>
                    <a:pt x="2755" y="1475"/>
                  </a:lnTo>
                  <a:lnTo>
                    <a:pt x="2754" y="1482"/>
                  </a:lnTo>
                  <a:lnTo>
                    <a:pt x="2749" y="1493"/>
                  </a:lnTo>
                  <a:lnTo>
                    <a:pt x="2747" y="1498"/>
                  </a:lnTo>
                  <a:lnTo>
                    <a:pt x="2745" y="1504"/>
                  </a:lnTo>
                  <a:lnTo>
                    <a:pt x="2738" y="1514"/>
                  </a:lnTo>
                  <a:lnTo>
                    <a:pt x="2732" y="1524"/>
                  </a:lnTo>
                  <a:lnTo>
                    <a:pt x="2724" y="1532"/>
                  </a:lnTo>
                  <a:lnTo>
                    <a:pt x="2719" y="1536"/>
                  </a:lnTo>
                  <a:lnTo>
                    <a:pt x="2715" y="1539"/>
                  </a:lnTo>
                  <a:lnTo>
                    <a:pt x="2711" y="1543"/>
                  </a:lnTo>
                  <a:lnTo>
                    <a:pt x="2706" y="1546"/>
                  </a:lnTo>
                  <a:lnTo>
                    <a:pt x="2696" y="1552"/>
                  </a:lnTo>
                  <a:lnTo>
                    <a:pt x="2685" y="1557"/>
                  </a:lnTo>
                  <a:lnTo>
                    <a:pt x="2674" y="1560"/>
                  </a:lnTo>
                  <a:lnTo>
                    <a:pt x="2662" y="1564"/>
                  </a:lnTo>
                  <a:lnTo>
                    <a:pt x="2649" y="1565"/>
                  </a:lnTo>
                  <a:lnTo>
                    <a:pt x="2636" y="1566"/>
                  </a:lnTo>
                  <a:close/>
                  <a:moveTo>
                    <a:pt x="3254" y="1160"/>
                  </a:moveTo>
                  <a:lnTo>
                    <a:pt x="3239" y="1161"/>
                  </a:lnTo>
                  <a:lnTo>
                    <a:pt x="3224" y="1162"/>
                  </a:lnTo>
                  <a:lnTo>
                    <a:pt x="3209" y="1163"/>
                  </a:lnTo>
                  <a:lnTo>
                    <a:pt x="3195" y="1165"/>
                  </a:lnTo>
                  <a:lnTo>
                    <a:pt x="3181" y="1167"/>
                  </a:lnTo>
                  <a:lnTo>
                    <a:pt x="3167" y="1171"/>
                  </a:lnTo>
                  <a:lnTo>
                    <a:pt x="3154" y="1175"/>
                  </a:lnTo>
                  <a:lnTo>
                    <a:pt x="3141" y="1179"/>
                  </a:lnTo>
                  <a:lnTo>
                    <a:pt x="3129" y="1184"/>
                  </a:lnTo>
                  <a:lnTo>
                    <a:pt x="3117" y="1189"/>
                  </a:lnTo>
                  <a:lnTo>
                    <a:pt x="3105" y="1196"/>
                  </a:lnTo>
                  <a:lnTo>
                    <a:pt x="3094" y="1203"/>
                  </a:lnTo>
                  <a:lnTo>
                    <a:pt x="3083" y="1209"/>
                  </a:lnTo>
                  <a:lnTo>
                    <a:pt x="3073" y="1217"/>
                  </a:lnTo>
                  <a:lnTo>
                    <a:pt x="3063" y="1226"/>
                  </a:lnTo>
                  <a:lnTo>
                    <a:pt x="3053" y="1235"/>
                  </a:lnTo>
                  <a:lnTo>
                    <a:pt x="3044" y="1244"/>
                  </a:lnTo>
                  <a:lnTo>
                    <a:pt x="3035" y="1254"/>
                  </a:lnTo>
                  <a:lnTo>
                    <a:pt x="3027" y="1264"/>
                  </a:lnTo>
                  <a:lnTo>
                    <a:pt x="3019" y="1275"/>
                  </a:lnTo>
                  <a:lnTo>
                    <a:pt x="3013" y="1287"/>
                  </a:lnTo>
                  <a:lnTo>
                    <a:pt x="3006" y="1298"/>
                  </a:lnTo>
                  <a:lnTo>
                    <a:pt x="3003" y="1305"/>
                  </a:lnTo>
                  <a:lnTo>
                    <a:pt x="2999" y="1311"/>
                  </a:lnTo>
                  <a:lnTo>
                    <a:pt x="2995" y="1324"/>
                  </a:lnTo>
                  <a:lnTo>
                    <a:pt x="2989" y="1337"/>
                  </a:lnTo>
                  <a:lnTo>
                    <a:pt x="2986" y="1352"/>
                  </a:lnTo>
                  <a:lnTo>
                    <a:pt x="2982" y="1365"/>
                  </a:lnTo>
                  <a:lnTo>
                    <a:pt x="2979" y="1381"/>
                  </a:lnTo>
                  <a:lnTo>
                    <a:pt x="2977" y="1395"/>
                  </a:lnTo>
                  <a:lnTo>
                    <a:pt x="2975" y="1412"/>
                  </a:lnTo>
                  <a:lnTo>
                    <a:pt x="2974" y="1427"/>
                  </a:lnTo>
                  <a:lnTo>
                    <a:pt x="2974" y="1444"/>
                  </a:lnTo>
                  <a:lnTo>
                    <a:pt x="2974" y="1459"/>
                  </a:lnTo>
                  <a:lnTo>
                    <a:pt x="2975" y="1475"/>
                  </a:lnTo>
                  <a:lnTo>
                    <a:pt x="2977" y="1489"/>
                  </a:lnTo>
                  <a:lnTo>
                    <a:pt x="2979" y="1505"/>
                  </a:lnTo>
                  <a:lnTo>
                    <a:pt x="2982" y="1518"/>
                  </a:lnTo>
                  <a:lnTo>
                    <a:pt x="2986" y="1533"/>
                  </a:lnTo>
                  <a:lnTo>
                    <a:pt x="2990" y="1546"/>
                  </a:lnTo>
                  <a:lnTo>
                    <a:pt x="2993" y="1553"/>
                  </a:lnTo>
                  <a:lnTo>
                    <a:pt x="2995" y="1559"/>
                  </a:lnTo>
                  <a:lnTo>
                    <a:pt x="3000" y="1572"/>
                  </a:lnTo>
                  <a:lnTo>
                    <a:pt x="3006" y="1584"/>
                  </a:lnTo>
                  <a:lnTo>
                    <a:pt x="3013" y="1596"/>
                  </a:lnTo>
                  <a:lnTo>
                    <a:pt x="3020" y="1607"/>
                  </a:lnTo>
                  <a:lnTo>
                    <a:pt x="3028" y="1617"/>
                  </a:lnTo>
                  <a:lnTo>
                    <a:pt x="3037" y="1628"/>
                  </a:lnTo>
                  <a:lnTo>
                    <a:pt x="3046" y="1638"/>
                  </a:lnTo>
                  <a:lnTo>
                    <a:pt x="3055" y="1647"/>
                  </a:lnTo>
                  <a:lnTo>
                    <a:pt x="3065" y="1656"/>
                  </a:lnTo>
                  <a:lnTo>
                    <a:pt x="3076" y="1665"/>
                  </a:lnTo>
                  <a:lnTo>
                    <a:pt x="3086" y="1673"/>
                  </a:lnTo>
                  <a:lnTo>
                    <a:pt x="3098" y="1680"/>
                  </a:lnTo>
                  <a:lnTo>
                    <a:pt x="3110" y="1687"/>
                  </a:lnTo>
                  <a:lnTo>
                    <a:pt x="3123" y="1693"/>
                  </a:lnTo>
                  <a:lnTo>
                    <a:pt x="3135" y="1699"/>
                  </a:lnTo>
                  <a:lnTo>
                    <a:pt x="3148" y="1704"/>
                  </a:lnTo>
                  <a:lnTo>
                    <a:pt x="3163" y="1709"/>
                  </a:lnTo>
                  <a:lnTo>
                    <a:pt x="3177" y="1713"/>
                  </a:lnTo>
                  <a:lnTo>
                    <a:pt x="3191" y="1716"/>
                  </a:lnTo>
                  <a:lnTo>
                    <a:pt x="3206" y="1719"/>
                  </a:lnTo>
                  <a:lnTo>
                    <a:pt x="3221" y="1722"/>
                  </a:lnTo>
                  <a:lnTo>
                    <a:pt x="3237" y="1723"/>
                  </a:lnTo>
                  <a:lnTo>
                    <a:pt x="3254" y="1724"/>
                  </a:lnTo>
                  <a:lnTo>
                    <a:pt x="3270" y="1724"/>
                  </a:lnTo>
                  <a:lnTo>
                    <a:pt x="3287" y="1724"/>
                  </a:lnTo>
                  <a:lnTo>
                    <a:pt x="3304" y="1723"/>
                  </a:lnTo>
                  <a:lnTo>
                    <a:pt x="3319" y="1722"/>
                  </a:lnTo>
                  <a:lnTo>
                    <a:pt x="3335" y="1719"/>
                  </a:lnTo>
                  <a:lnTo>
                    <a:pt x="3350" y="1717"/>
                  </a:lnTo>
                  <a:lnTo>
                    <a:pt x="3365" y="1714"/>
                  </a:lnTo>
                  <a:lnTo>
                    <a:pt x="3379" y="1710"/>
                  </a:lnTo>
                  <a:lnTo>
                    <a:pt x="3393" y="1706"/>
                  </a:lnTo>
                  <a:lnTo>
                    <a:pt x="3406" y="1702"/>
                  </a:lnTo>
                  <a:lnTo>
                    <a:pt x="3419" y="1697"/>
                  </a:lnTo>
                  <a:lnTo>
                    <a:pt x="3445" y="1686"/>
                  </a:lnTo>
                  <a:lnTo>
                    <a:pt x="3456" y="1680"/>
                  </a:lnTo>
                  <a:lnTo>
                    <a:pt x="3468" y="1675"/>
                  </a:lnTo>
                  <a:lnTo>
                    <a:pt x="3489" y="1663"/>
                  </a:lnTo>
                  <a:lnTo>
                    <a:pt x="3426" y="1532"/>
                  </a:lnTo>
                  <a:lnTo>
                    <a:pt x="3413" y="1539"/>
                  </a:lnTo>
                  <a:lnTo>
                    <a:pt x="3397" y="1548"/>
                  </a:lnTo>
                  <a:lnTo>
                    <a:pt x="3380" y="1556"/>
                  </a:lnTo>
                  <a:lnTo>
                    <a:pt x="3361" y="1564"/>
                  </a:lnTo>
                  <a:lnTo>
                    <a:pt x="3340" y="1570"/>
                  </a:lnTo>
                  <a:lnTo>
                    <a:pt x="3330" y="1573"/>
                  </a:lnTo>
                  <a:lnTo>
                    <a:pt x="3319" y="1575"/>
                  </a:lnTo>
                  <a:lnTo>
                    <a:pt x="3308" y="1577"/>
                  </a:lnTo>
                  <a:lnTo>
                    <a:pt x="3296" y="1578"/>
                  </a:lnTo>
                  <a:lnTo>
                    <a:pt x="3285" y="1579"/>
                  </a:lnTo>
                  <a:lnTo>
                    <a:pt x="3273" y="1579"/>
                  </a:lnTo>
                  <a:lnTo>
                    <a:pt x="3259" y="1579"/>
                  </a:lnTo>
                  <a:lnTo>
                    <a:pt x="3247" y="1578"/>
                  </a:lnTo>
                  <a:lnTo>
                    <a:pt x="3235" y="1576"/>
                  </a:lnTo>
                  <a:lnTo>
                    <a:pt x="3223" y="1574"/>
                  </a:lnTo>
                  <a:lnTo>
                    <a:pt x="3217" y="1573"/>
                  </a:lnTo>
                  <a:lnTo>
                    <a:pt x="3211" y="1570"/>
                  </a:lnTo>
                  <a:lnTo>
                    <a:pt x="3201" y="1566"/>
                  </a:lnTo>
                  <a:lnTo>
                    <a:pt x="3191" y="1562"/>
                  </a:lnTo>
                  <a:lnTo>
                    <a:pt x="3183" y="1556"/>
                  </a:lnTo>
                  <a:lnTo>
                    <a:pt x="3174" y="1549"/>
                  </a:lnTo>
                  <a:lnTo>
                    <a:pt x="3166" y="1543"/>
                  </a:lnTo>
                  <a:lnTo>
                    <a:pt x="3159" y="1535"/>
                  </a:lnTo>
                  <a:lnTo>
                    <a:pt x="3153" y="1526"/>
                  </a:lnTo>
                  <a:lnTo>
                    <a:pt x="3147" y="1516"/>
                  </a:lnTo>
                  <a:lnTo>
                    <a:pt x="3143" y="1506"/>
                  </a:lnTo>
                  <a:lnTo>
                    <a:pt x="3139" y="1495"/>
                  </a:lnTo>
                  <a:lnTo>
                    <a:pt x="3138" y="1489"/>
                  </a:lnTo>
                  <a:lnTo>
                    <a:pt x="3137" y="1483"/>
                  </a:lnTo>
                  <a:lnTo>
                    <a:pt x="3517" y="1483"/>
                  </a:lnTo>
                  <a:lnTo>
                    <a:pt x="3517" y="1444"/>
                  </a:lnTo>
                  <a:lnTo>
                    <a:pt x="3517" y="1426"/>
                  </a:lnTo>
                  <a:lnTo>
                    <a:pt x="3516" y="1409"/>
                  </a:lnTo>
                  <a:lnTo>
                    <a:pt x="3515" y="1393"/>
                  </a:lnTo>
                  <a:lnTo>
                    <a:pt x="3512" y="1376"/>
                  </a:lnTo>
                  <a:lnTo>
                    <a:pt x="3509" y="1362"/>
                  </a:lnTo>
                  <a:lnTo>
                    <a:pt x="3508" y="1354"/>
                  </a:lnTo>
                  <a:lnTo>
                    <a:pt x="3507" y="1346"/>
                  </a:lnTo>
                  <a:lnTo>
                    <a:pt x="3502" y="1332"/>
                  </a:lnTo>
                  <a:lnTo>
                    <a:pt x="3498" y="1318"/>
                  </a:lnTo>
                  <a:lnTo>
                    <a:pt x="3494" y="1305"/>
                  </a:lnTo>
                  <a:lnTo>
                    <a:pt x="3488" y="1293"/>
                  </a:lnTo>
                  <a:lnTo>
                    <a:pt x="3483" y="1281"/>
                  </a:lnTo>
                  <a:lnTo>
                    <a:pt x="3476" y="1269"/>
                  </a:lnTo>
                  <a:lnTo>
                    <a:pt x="3469" y="1259"/>
                  </a:lnTo>
                  <a:lnTo>
                    <a:pt x="3461" y="1248"/>
                  </a:lnTo>
                  <a:lnTo>
                    <a:pt x="3454" y="1239"/>
                  </a:lnTo>
                  <a:lnTo>
                    <a:pt x="3446" y="1229"/>
                  </a:lnTo>
                  <a:lnTo>
                    <a:pt x="3437" y="1222"/>
                  </a:lnTo>
                  <a:lnTo>
                    <a:pt x="3427" y="1214"/>
                  </a:lnTo>
                  <a:lnTo>
                    <a:pt x="3418" y="1206"/>
                  </a:lnTo>
                  <a:lnTo>
                    <a:pt x="3407" y="1199"/>
                  </a:lnTo>
                  <a:lnTo>
                    <a:pt x="3397" y="1193"/>
                  </a:lnTo>
                  <a:lnTo>
                    <a:pt x="3386" y="1187"/>
                  </a:lnTo>
                  <a:lnTo>
                    <a:pt x="3375" y="1182"/>
                  </a:lnTo>
                  <a:lnTo>
                    <a:pt x="3363" y="1177"/>
                  </a:lnTo>
                  <a:lnTo>
                    <a:pt x="3350" y="1173"/>
                  </a:lnTo>
                  <a:lnTo>
                    <a:pt x="3337" y="1169"/>
                  </a:lnTo>
                  <a:lnTo>
                    <a:pt x="3325" y="1167"/>
                  </a:lnTo>
                  <a:lnTo>
                    <a:pt x="3311" y="1164"/>
                  </a:lnTo>
                  <a:lnTo>
                    <a:pt x="3297" y="1163"/>
                  </a:lnTo>
                  <a:lnTo>
                    <a:pt x="3284" y="1161"/>
                  </a:lnTo>
                  <a:lnTo>
                    <a:pt x="3269" y="1161"/>
                  </a:lnTo>
                  <a:lnTo>
                    <a:pt x="3254" y="1160"/>
                  </a:lnTo>
                  <a:close/>
                  <a:moveTo>
                    <a:pt x="3248" y="1283"/>
                  </a:moveTo>
                  <a:lnTo>
                    <a:pt x="3258" y="1284"/>
                  </a:lnTo>
                  <a:lnTo>
                    <a:pt x="3268" y="1285"/>
                  </a:lnTo>
                  <a:lnTo>
                    <a:pt x="3278" y="1287"/>
                  </a:lnTo>
                  <a:lnTo>
                    <a:pt x="3287" y="1289"/>
                  </a:lnTo>
                  <a:lnTo>
                    <a:pt x="3296" y="1293"/>
                  </a:lnTo>
                  <a:lnTo>
                    <a:pt x="3305" y="1297"/>
                  </a:lnTo>
                  <a:lnTo>
                    <a:pt x="3311" y="1303"/>
                  </a:lnTo>
                  <a:lnTo>
                    <a:pt x="3319" y="1308"/>
                  </a:lnTo>
                  <a:lnTo>
                    <a:pt x="3323" y="1312"/>
                  </a:lnTo>
                  <a:lnTo>
                    <a:pt x="3326" y="1315"/>
                  </a:lnTo>
                  <a:lnTo>
                    <a:pt x="3331" y="1323"/>
                  </a:lnTo>
                  <a:lnTo>
                    <a:pt x="3336" y="1331"/>
                  </a:lnTo>
                  <a:lnTo>
                    <a:pt x="3340" y="1339"/>
                  </a:lnTo>
                  <a:lnTo>
                    <a:pt x="3344" y="1348"/>
                  </a:lnTo>
                  <a:lnTo>
                    <a:pt x="3347" y="1358"/>
                  </a:lnTo>
                  <a:lnTo>
                    <a:pt x="3348" y="1364"/>
                  </a:lnTo>
                  <a:lnTo>
                    <a:pt x="3348" y="1369"/>
                  </a:lnTo>
                  <a:lnTo>
                    <a:pt x="3349" y="1375"/>
                  </a:lnTo>
                  <a:lnTo>
                    <a:pt x="3349" y="1381"/>
                  </a:lnTo>
                  <a:lnTo>
                    <a:pt x="3138" y="1381"/>
                  </a:lnTo>
                  <a:lnTo>
                    <a:pt x="3139" y="1368"/>
                  </a:lnTo>
                  <a:lnTo>
                    <a:pt x="3143" y="1357"/>
                  </a:lnTo>
                  <a:lnTo>
                    <a:pt x="3146" y="1346"/>
                  </a:lnTo>
                  <a:lnTo>
                    <a:pt x="3150" y="1336"/>
                  </a:lnTo>
                  <a:lnTo>
                    <a:pt x="3153" y="1332"/>
                  </a:lnTo>
                  <a:lnTo>
                    <a:pt x="3155" y="1327"/>
                  </a:lnTo>
                  <a:lnTo>
                    <a:pt x="3160" y="1319"/>
                  </a:lnTo>
                  <a:lnTo>
                    <a:pt x="3167" y="1313"/>
                  </a:lnTo>
                  <a:lnTo>
                    <a:pt x="3174" y="1306"/>
                  </a:lnTo>
                  <a:lnTo>
                    <a:pt x="3181" y="1301"/>
                  </a:lnTo>
                  <a:lnTo>
                    <a:pt x="3189" y="1296"/>
                  </a:lnTo>
                  <a:lnTo>
                    <a:pt x="3198" y="1292"/>
                  </a:lnTo>
                  <a:lnTo>
                    <a:pt x="3207" y="1288"/>
                  </a:lnTo>
                  <a:lnTo>
                    <a:pt x="3217" y="1286"/>
                  </a:lnTo>
                  <a:lnTo>
                    <a:pt x="3227" y="1284"/>
                  </a:lnTo>
                  <a:lnTo>
                    <a:pt x="3237" y="1283"/>
                  </a:lnTo>
                  <a:lnTo>
                    <a:pt x="3248" y="1283"/>
                  </a:lnTo>
                  <a:close/>
                  <a:moveTo>
                    <a:pt x="292" y="601"/>
                  </a:moveTo>
                  <a:lnTo>
                    <a:pt x="292" y="614"/>
                  </a:lnTo>
                  <a:lnTo>
                    <a:pt x="292" y="626"/>
                  </a:lnTo>
                  <a:lnTo>
                    <a:pt x="290" y="651"/>
                  </a:lnTo>
                  <a:lnTo>
                    <a:pt x="288" y="662"/>
                  </a:lnTo>
                  <a:lnTo>
                    <a:pt x="286" y="672"/>
                  </a:lnTo>
                  <a:lnTo>
                    <a:pt x="283" y="683"/>
                  </a:lnTo>
                  <a:lnTo>
                    <a:pt x="280" y="693"/>
                  </a:lnTo>
                  <a:lnTo>
                    <a:pt x="277" y="702"/>
                  </a:lnTo>
                  <a:lnTo>
                    <a:pt x="273" y="712"/>
                  </a:lnTo>
                  <a:lnTo>
                    <a:pt x="269" y="721"/>
                  </a:lnTo>
                  <a:lnTo>
                    <a:pt x="265" y="729"/>
                  </a:lnTo>
                  <a:lnTo>
                    <a:pt x="259" y="736"/>
                  </a:lnTo>
                  <a:lnTo>
                    <a:pt x="253" y="744"/>
                  </a:lnTo>
                  <a:lnTo>
                    <a:pt x="248" y="751"/>
                  </a:lnTo>
                  <a:lnTo>
                    <a:pt x="242" y="757"/>
                  </a:lnTo>
                  <a:lnTo>
                    <a:pt x="236" y="763"/>
                  </a:lnTo>
                  <a:lnTo>
                    <a:pt x="228" y="770"/>
                  </a:lnTo>
                  <a:lnTo>
                    <a:pt x="221" y="774"/>
                  </a:lnTo>
                  <a:lnTo>
                    <a:pt x="213" y="780"/>
                  </a:lnTo>
                  <a:lnTo>
                    <a:pt x="205" y="784"/>
                  </a:lnTo>
                  <a:lnTo>
                    <a:pt x="196" y="789"/>
                  </a:lnTo>
                  <a:lnTo>
                    <a:pt x="187" y="792"/>
                  </a:lnTo>
                  <a:lnTo>
                    <a:pt x="178" y="795"/>
                  </a:lnTo>
                  <a:lnTo>
                    <a:pt x="168" y="797"/>
                  </a:lnTo>
                  <a:lnTo>
                    <a:pt x="157" y="801"/>
                  </a:lnTo>
                  <a:lnTo>
                    <a:pt x="147" y="803"/>
                  </a:lnTo>
                  <a:lnTo>
                    <a:pt x="136" y="804"/>
                  </a:lnTo>
                  <a:lnTo>
                    <a:pt x="123" y="805"/>
                  </a:lnTo>
                  <a:lnTo>
                    <a:pt x="111" y="806"/>
                  </a:lnTo>
                  <a:lnTo>
                    <a:pt x="99" y="807"/>
                  </a:lnTo>
                  <a:lnTo>
                    <a:pt x="86" y="807"/>
                  </a:lnTo>
                  <a:lnTo>
                    <a:pt x="29" y="807"/>
                  </a:lnTo>
                  <a:lnTo>
                    <a:pt x="29" y="641"/>
                  </a:lnTo>
                  <a:lnTo>
                    <a:pt x="68" y="641"/>
                  </a:lnTo>
                  <a:lnTo>
                    <a:pt x="78" y="640"/>
                  </a:lnTo>
                  <a:lnTo>
                    <a:pt x="82" y="639"/>
                  </a:lnTo>
                  <a:lnTo>
                    <a:pt x="87" y="637"/>
                  </a:lnTo>
                  <a:lnTo>
                    <a:pt x="91" y="635"/>
                  </a:lnTo>
                  <a:lnTo>
                    <a:pt x="96" y="633"/>
                  </a:lnTo>
                  <a:lnTo>
                    <a:pt x="99" y="630"/>
                  </a:lnTo>
                  <a:lnTo>
                    <a:pt x="102" y="626"/>
                  </a:lnTo>
                  <a:lnTo>
                    <a:pt x="108" y="619"/>
                  </a:lnTo>
                  <a:lnTo>
                    <a:pt x="110" y="614"/>
                  </a:lnTo>
                  <a:lnTo>
                    <a:pt x="111" y="610"/>
                  </a:lnTo>
                  <a:lnTo>
                    <a:pt x="112" y="604"/>
                  </a:lnTo>
                  <a:lnTo>
                    <a:pt x="113" y="597"/>
                  </a:lnTo>
                  <a:lnTo>
                    <a:pt x="115" y="591"/>
                  </a:lnTo>
                  <a:lnTo>
                    <a:pt x="115" y="584"/>
                  </a:lnTo>
                  <a:lnTo>
                    <a:pt x="115" y="0"/>
                  </a:lnTo>
                  <a:lnTo>
                    <a:pt x="292" y="0"/>
                  </a:lnTo>
                  <a:lnTo>
                    <a:pt x="292" y="601"/>
                  </a:lnTo>
                  <a:close/>
                  <a:moveTo>
                    <a:pt x="929" y="539"/>
                  </a:moveTo>
                  <a:lnTo>
                    <a:pt x="929" y="554"/>
                  </a:lnTo>
                  <a:lnTo>
                    <a:pt x="928" y="570"/>
                  </a:lnTo>
                  <a:lnTo>
                    <a:pt x="925" y="584"/>
                  </a:lnTo>
                  <a:lnTo>
                    <a:pt x="923" y="600"/>
                  </a:lnTo>
                  <a:lnTo>
                    <a:pt x="920" y="614"/>
                  </a:lnTo>
                  <a:lnTo>
                    <a:pt x="917" y="627"/>
                  </a:lnTo>
                  <a:lnTo>
                    <a:pt x="912" y="641"/>
                  </a:lnTo>
                  <a:lnTo>
                    <a:pt x="907" y="654"/>
                  </a:lnTo>
                  <a:lnTo>
                    <a:pt x="901" y="667"/>
                  </a:lnTo>
                  <a:lnTo>
                    <a:pt x="894" y="680"/>
                  </a:lnTo>
                  <a:lnTo>
                    <a:pt x="888" y="691"/>
                  </a:lnTo>
                  <a:lnTo>
                    <a:pt x="880" y="703"/>
                  </a:lnTo>
                  <a:lnTo>
                    <a:pt x="872" y="713"/>
                  </a:lnTo>
                  <a:lnTo>
                    <a:pt x="863" y="724"/>
                  </a:lnTo>
                  <a:lnTo>
                    <a:pt x="854" y="734"/>
                  </a:lnTo>
                  <a:lnTo>
                    <a:pt x="844" y="743"/>
                  </a:lnTo>
                  <a:lnTo>
                    <a:pt x="834" y="753"/>
                  </a:lnTo>
                  <a:lnTo>
                    <a:pt x="823" y="761"/>
                  </a:lnTo>
                  <a:lnTo>
                    <a:pt x="812" y="769"/>
                  </a:lnTo>
                  <a:lnTo>
                    <a:pt x="800" y="776"/>
                  </a:lnTo>
                  <a:lnTo>
                    <a:pt x="789" y="783"/>
                  </a:lnTo>
                  <a:lnTo>
                    <a:pt x="776" y="790"/>
                  </a:lnTo>
                  <a:lnTo>
                    <a:pt x="763" y="795"/>
                  </a:lnTo>
                  <a:lnTo>
                    <a:pt x="750" y="801"/>
                  </a:lnTo>
                  <a:lnTo>
                    <a:pt x="736" y="805"/>
                  </a:lnTo>
                  <a:lnTo>
                    <a:pt x="722" y="810"/>
                  </a:lnTo>
                  <a:lnTo>
                    <a:pt x="708" y="813"/>
                  </a:lnTo>
                  <a:lnTo>
                    <a:pt x="692" y="816"/>
                  </a:lnTo>
                  <a:lnTo>
                    <a:pt x="678" y="819"/>
                  </a:lnTo>
                  <a:lnTo>
                    <a:pt x="662" y="820"/>
                  </a:lnTo>
                  <a:lnTo>
                    <a:pt x="647" y="821"/>
                  </a:lnTo>
                  <a:lnTo>
                    <a:pt x="630" y="821"/>
                  </a:lnTo>
                  <a:lnTo>
                    <a:pt x="614" y="821"/>
                  </a:lnTo>
                  <a:lnTo>
                    <a:pt x="599" y="820"/>
                  </a:lnTo>
                  <a:lnTo>
                    <a:pt x="583" y="819"/>
                  </a:lnTo>
                  <a:lnTo>
                    <a:pt x="568" y="816"/>
                  </a:lnTo>
                  <a:lnTo>
                    <a:pt x="553" y="813"/>
                  </a:lnTo>
                  <a:lnTo>
                    <a:pt x="539" y="810"/>
                  </a:lnTo>
                  <a:lnTo>
                    <a:pt x="526" y="805"/>
                  </a:lnTo>
                  <a:lnTo>
                    <a:pt x="511" y="801"/>
                  </a:lnTo>
                  <a:lnTo>
                    <a:pt x="498" y="795"/>
                  </a:lnTo>
                  <a:lnTo>
                    <a:pt x="486" y="790"/>
                  </a:lnTo>
                  <a:lnTo>
                    <a:pt x="473" y="783"/>
                  </a:lnTo>
                  <a:lnTo>
                    <a:pt x="461" y="776"/>
                  </a:lnTo>
                  <a:lnTo>
                    <a:pt x="449" y="769"/>
                  </a:lnTo>
                  <a:lnTo>
                    <a:pt x="438" y="761"/>
                  </a:lnTo>
                  <a:lnTo>
                    <a:pt x="428" y="753"/>
                  </a:lnTo>
                  <a:lnTo>
                    <a:pt x="417" y="743"/>
                  </a:lnTo>
                  <a:lnTo>
                    <a:pt x="408" y="734"/>
                  </a:lnTo>
                  <a:lnTo>
                    <a:pt x="398" y="724"/>
                  </a:lnTo>
                  <a:lnTo>
                    <a:pt x="390" y="713"/>
                  </a:lnTo>
                  <a:lnTo>
                    <a:pt x="381" y="703"/>
                  </a:lnTo>
                  <a:lnTo>
                    <a:pt x="375" y="691"/>
                  </a:lnTo>
                  <a:lnTo>
                    <a:pt x="367" y="680"/>
                  </a:lnTo>
                  <a:lnTo>
                    <a:pt x="361" y="667"/>
                  </a:lnTo>
                  <a:lnTo>
                    <a:pt x="355" y="654"/>
                  </a:lnTo>
                  <a:lnTo>
                    <a:pt x="350" y="641"/>
                  </a:lnTo>
                  <a:lnTo>
                    <a:pt x="346" y="627"/>
                  </a:lnTo>
                  <a:lnTo>
                    <a:pt x="341" y="614"/>
                  </a:lnTo>
                  <a:lnTo>
                    <a:pt x="338" y="600"/>
                  </a:lnTo>
                  <a:lnTo>
                    <a:pt x="336" y="584"/>
                  </a:lnTo>
                  <a:lnTo>
                    <a:pt x="335" y="570"/>
                  </a:lnTo>
                  <a:lnTo>
                    <a:pt x="333" y="554"/>
                  </a:lnTo>
                  <a:lnTo>
                    <a:pt x="332" y="539"/>
                  </a:lnTo>
                  <a:lnTo>
                    <a:pt x="333" y="523"/>
                  </a:lnTo>
                  <a:lnTo>
                    <a:pt x="335" y="508"/>
                  </a:lnTo>
                  <a:lnTo>
                    <a:pt x="336" y="492"/>
                  </a:lnTo>
                  <a:lnTo>
                    <a:pt x="338" y="478"/>
                  </a:lnTo>
                  <a:lnTo>
                    <a:pt x="341" y="463"/>
                  </a:lnTo>
                  <a:lnTo>
                    <a:pt x="346" y="449"/>
                  </a:lnTo>
                  <a:lnTo>
                    <a:pt x="350" y="435"/>
                  </a:lnTo>
                  <a:lnTo>
                    <a:pt x="355" y="422"/>
                  </a:lnTo>
                  <a:lnTo>
                    <a:pt x="361" y="410"/>
                  </a:lnTo>
                  <a:lnTo>
                    <a:pt x="367" y="398"/>
                  </a:lnTo>
                  <a:lnTo>
                    <a:pt x="375" y="385"/>
                  </a:lnTo>
                  <a:lnTo>
                    <a:pt x="381" y="374"/>
                  </a:lnTo>
                  <a:lnTo>
                    <a:pt x="390" y="363"/>
                  </a:lnTo>
                  <a:lnTo>
                    <a:pt x="398" y="353"/>
                  </a:lnTo>
                  <a:lnTo>
                    <a:pt x="408" y="343"/>
                  </a:lnTo>
                  <a:lnTo>
                    <a:pt x="417" y="333"/>
                  </a:lnTo>
                  <a:lnTo>
                    <a:pt x="428" y="324"/>
                  </a:lnTo>
                  <a:lnTo>
                    <a:pt x="438" y="315"/>
                  </a:lnTo>
                  <a:lnTo>
                    <a:pt x="449" y="308"/>
                  </a:lnTo>
                  <a:lnTo>
                    <a:pt x="461" y="300"/>
                  </a:lnTo>
                  <a:lnTo>
                    <a:pt x="473" y="293"/>
                  </a:lnTo>
                  <a:lnTo>
                    <a:pt x="486" y="288"/>
                  </a:lnTo>
                  <a:lnTo>
                    <a:pt x="498" y="281"/>
                  </a:lnTo>
                  <a:lnTo>
                    <a:pt x="511" y="276"/>
                  </a:lnTo>
                  <a:lnTo>
                    <a:pt x="526" y="271"/>
                  </a:lnTo>
                  <a:lnTo>
                    <a:pt x="539" y="268"/>
                  </a:lnTo>
                  <a:lnTo>
                    <a:pt x="553" y="264"/>
                  </a:lnTo>
                  <a:lnTo>
                    <a:pt x="568" y="261"/>
                  </a:lnTo>
                  <a:lnTo>
                    <a:pt x="583" y="259"/>
                  </a:lnTo>
                  <a:lnTo>
                    <a:pt x="599" y="258"/>
                  </a:lnTo>
                  <a:lnTo>
                    <a:pt x="614" y="256"/>
                  </a:lnTo>
                  <a:lnTo>
                    <a:pt x="630" y="255"/>
                  </a:lnTo>
                  <a:lnTo>
                    <a:pt x="647" y="256"/>
                  </a:lnTo>
                  <a:lnTo>
                    <a:pt x="662" y="258"/>
                  </a:lnTo>
                  <a:lnTo>
                    <a:pt x="678" y="259"/>
                  </a:lnTo>
                  <a:lnTo>
                    <a:pt x="692" y="261"/>
                  </a:lnTo>
                  <a:lnTo>
                    <a:pt x="708" y="264"/>
                  </a:lnTo>
                  <a:lnTo>
                    <a:pt x="722" y="268"/>
                  </a:lnTo>
                  <a:lnTo>
                    <a:pt x="736" y="271"/>
                  </a:lnTo>
                  <a:lnTo>
                    <a:pt x="750" y="276"/>
                  </a:lnTo>
                  <a:lnTo>
                    <a:pt x="763" y="281"/>
                  </a:lnTo>
                  <a:lnTo>
                    <a:pt x="776" y="288"/>
                  </a:lnTo>
                  <a:lnTo>
                    <a:pt x="789" y="293"/>
                  </a:lnTo>
                  <a:lnTo>
                    <a:pt x="800" y="300"/>
                  </a:lnTo>
                  <a:lnTo>
                    <a:pt x="812" y="308"/>
                  </a:lnTo>
                  <a:lnTo>
                    <a:pt x="823" y="315"/>
                  </a:lnTo>
                  <a:lnTo>
                    <a:pt x="834" y="324"/>
                  </a:lnTo>
                  <a:lnTo>
                    <a:pt x="844" y="333"/>
                  </a:lnTo>
                  <a:lnTo>
                    <a:pt x="854" y="343"/>
                  </a:lnTo>
                  <a:lnTo>
                    <a:pt x="863" y="353"/>
                  </a:lnTo>
                  <a:lnTo>
                    <a:pt x="872" y="363"/>
                  </a:lnTo>
                  <a:lnTo>
                    <a:pt x="880" y="374"/>
                  </a:lnTo>
                  <a:lnTo>
                    <a:pt x="888" y="385"/>
                  </a:lnTo>
                  <a:lnTo>
                    <a:pt x="894" y="398"/>
                  </a:lnTo>
                  <a:lnTo>
                    <a:pt x="901" y="410"/>
                  </a:lnTo>
                  <a:lnTo>
                    <a:pt x="907" y="422"/>
                  </a:lnTo>
                  <a:lnTo>
                    <a:pt x="912" y="435"/>
                  </a:lnTo>
                  <a:lnTo>
                    <a:pt x="917" y="449"/>
                  </a:lnTo>
                  <a:lnTo>
                    <a:pt x="920" y="463"/>
                  </a:lnTo>
                  <a:lnTo>
                    <a:pt x="923" y="478"/>
                  </a:lnTo>
                  <a:lnTo>
                    <a:pt x="925" y="492"/>
                  </a:lnTo>
                  <a:lnTo>
                    <a:pt x="928" y="508"/>
                  </a:lnTo>
                  <a:lnTo>
                    <a:pt x="929" y="523"/>
                  </a:lnTo>
                  <a:lnTo>
                    <a:pt x="929" y="539"/>
                  </a:lnTo>
                  <a:close/>
                  <a:moveTo>
                    <a:pt x="506" y="539"/>
                  </a:moveTo>
                  <a:lnTo>
                    <a:pt x="507" y="552"/>
                  </a:lnTo>
                  <a:lnTo>
                    <a:pt x="509" y="565"/>
                  </a:lnTo>
                  <a:lnTo>
                    <a:pt x="511" y="577"/>
                  </a:lnTo>
                  <a:lnTo>
                    <a:pt x="513" y="584"/>
                  </a:lnTo>
                  <a:lnTo>
                    <a:pt x="516" y="590"/>
                  </a:lnTo>
                  <a:lnTo>
                    <a:pt x="521" y="601"/>
                  </a:lnTo>
                  <a:lnTo>
                    <a:pt x="527" y="611"/>
                  </a:lnTo>
                  <a:lnTo>
                    <a:pt x="534" y="621"/>
                  </a:lnTo>
                  <a:lnTo>
                    <a:pt x="542" y="629"/>
                  </a:lnTo>
                  <a:lnTo>
                    <a:pt x="547" y="633"/>
                  </a:lnTo>
                  <a:lnTo>
                    <a:pt x="551" y="636"/>
                  </a:lnTo>
                  <a:lnTo>
                    <a:pt x="556" y="640"/>
                  </a:lnTo>
                  <a:lnTo>
                    <a:pt x="561" y="643"/>
                  </a:lnTo>
                  <a:lnTo>
                    <a:pt x="571" y="649"/>
                  </a:lnTo>
                  <a:lnTo>
                    <a:pt x="582" y="654"/>
                  </a:lnTo>
                  <a:lnTo>
                    <a:pt x="593" y="657"/>
                  </a:lnTo>
                  <a:lnTo>
                    <a:pt x="606" y="661"/>
                  </a:lnTo>
                  <a:lnTo>
                    <a:pt x="611" y="661"/>
                  </a:lnTo>
                  <a:lnTo>
                    <a:pt x="618" y="662"/>
                  </a:lnTo>
                  <a:lnTo>
                    <a:pt x="630" y="663"/>
                  </a:lnTo>
                  <a:lnTo>
                    <a:pt x="643" y="662"/>
                  </a:lnTo>
                  <a:lnTo>
                    <a:pt x="656" y="661"/>
                  </a:lnTo>
                  <a:lnTo>
                    <a:pt x="668" y="657"/>
                  </a:lnTo>
                  <a:lnTo>
                    <a:pt x="673" y="656"/>
                  </a:lnTo>
                  <a:lnTo>
                    <a:pt x="679" y="654"/>
                  </a:lnTo>
                  <a:lnTo>
                    <a:pt x="690" y="649"/>
                  </a:lnTo>
                  <a:lnTo>
                    <a:pt x="696" y="646"/>
                  </a:lnTo>
                  <a:lnTo>
                    <a:pt x="700" y="643"/>
                  </a:lnTo>
                  <a:lnTo>
                    <a:pt x="706" y="640"/>
                  </a:lnTo>
                  <a:lnTo>
                    <a:pt x="710" y="636"/>
                  </a:lnTo>
                  <a:lnTo>
                    <a:pt x="719" y="629"/>
                  </a:lnTo>
                  <a:lnTo>
                    <a:pt x="727" y="621"/>
                  </a:lnTo>
                  <a:lnTo>
                    <a:pt x="733" y="611"/>
                  </a:lnTo>
                  <a:lnTo>
                    <a:pt x="740" y="601"/>
                  </a:lnTo>
                  <a:lnTo>
                    <a:pt x="742" y="595"/>
                  </a:lnTo>
                  <a:lnTo>
                    <a:pt x="744" y="590"/>
                  </a:lnTo>
                  <a:lnTo>
                    <a:pt x="749" y="577"/>
                  </a:lnTo>
                  <a:lnTo>
                    <a:pt x="752" y="565"/>
                  </a:lnTo>
                  <a:lnTo>
                    <a:pt x="753" y="552"/>
                  </a:lnTo>
                  <a:lnTo>
                    <a:pt x="754" y="539"/>
                  </a:lnTo>
                  <a:lnTo>
                    <a:pt x="753" y="524"/>
                  </a:lnTo>
                  <a:lnTo>
                    <a:pt x="753" y="517"/>
                  </a:lnTo>
                  <a:lnTo>
                    <a:pt x="752" y="511"/>
                  </a:lnTo>
                  <a:lnTo>
                    <a:pt x="749" y="499"/>
                  </a:lnTo>
                  <a:lnTo>
                    <a:pt x="747" y="493"/>
                  </a:lnTo>
                  <a:lnTo>
                    <a:pt x="744" y="488"/>
                  </a:lnTo>
                  <a:lnTo>
                    <a:pt x="740" y="476"/>
                  </a:lnTo>
                  <a:lnTo>
                    <a:pt x="733" y="465"/>
                  </a:lnTo>
                  <a:lnTo>
                    <a:pt x="727" y="456"/>
                  </a:lnTo>
                  <a:lnTo>
                    <a:pt x="719" y="448"/>
                  </a:lnTo>
                  <a:lnTo>
                    <a:pt x="714" y="444"/>
                  </a:lnTo>
                  <a:lnTo>
                    <a:pt x="710" y="440"/>
                  </a:lnTo>
                  <a:lnTo>
                    <a:pt x="706" y="436"/>
                  </a:lnTo>
                  <a:lnTo>
                    <a:pt x="700" y="433"/>
                  </a:lnTo>
                  <a:lnTo>
                    <a:pt x="690" y="428"/>
                  </a:lnTo>
                  <a:lnTo>
                    <a:pt x="679" y="423"/>
                  </a:lnTo>
                  <a:lnTo>
                    <a:pt x="668" y="420"/>
                  </a:lnTo>
                  <a:lnTo>
                    <a:pt x="656" y="416"/>
                  </a:lnTo>
                  <a:lnTo>
                    <a:pt x="643" y="415"/>
                  </a:lnTo>
                  <a:lnTo>
                    <a:pt x="630" y="414"/>
                  </a:lnTo>
                  <a:lnTo>
                    <a:pt x="618" y="415"/>
                  </a:lnTo>
                  <a:lnTo>
                    <a:pt x="606" y="416"/>
                  </a:lnTo>
                  <a:lnTo>
                    <a:pt x="593" y="420"/>
                  </a:lnTo>
                  <a:lnTo>
                    <a:pt x="588" y="421"/>
                  </a:lnTo>
                  <a:lnTo>
                    <a:pt x="582" y="423"/>
                  </a:lnTo>
                  <a:lnTo>
                    <a:pt x="571" y="428"/>
                  </a:lnTo>
                  <a:lnTo>
                    <a:pt x="566" y="431"/>
                  </a:lnTo>
                  <a:lnTo>
                    <a:pt x="561" y="433"/>
                  </a:lnTo>
                  <a:lnTo>
                    <a:pt x="556" y="436"/>
                  </a:lnTo>
                  <a:lnTo>
                    <a:pt x="551" y="440"/>
                  </a:lnTo>
                  <a:lnTo>
                    <a:pt x="542" y="448"/>
                  </a:lnTo>
                  <a:lnTo>
                    <a:pt x="534" y="456"/>
                  </a:lnTo>
                  <a:lnTo>
                    <a:pt x="527" y="465"/>
                  </a:lnTo>
                  <a:lnTo>
                    <a:pt x="521" y="476"/>
                  </a:lnTo>
                  <a:lnTo>
                    <a:pt x="516" y="488"/>
                  </a:lnTo>
                  <a:lnTo>
                    <a:pt x="511" y="499"/>
                  </a:lnTo>
                  <a:lnTo>
                    <a:pt x="509" y="511"/>
                  </a:lnTo>
                  <a:lnTo>
                    <a:pt x="507" y="524"/>
                  </a:lnTo>
                  <a:lnTo>
                    <a:pt x="507" y="531"/>
                  </a:lnTo>
                  <a:lnTo>
                    <a:pt x="506" y="539"/>
                  </a:lnTo>
                  <a:close/>
                  <a:moveTo>
                    <a:pt x="1145" y="175"/>
                  </a:moveTo>
                  <a:lnTo>
                    <a:pt x="959" y="175"/>
                  </a:lnTo>
                  <a:lnTo>
                    <a:pt x="959" y="1"/>
                  </a:lnTo>
                  <a:lnTo>
                    <a:pt x="1145" y="1"/>
                  </a:lnTo>
                  <a:lnTo>
                    <a:pt x="1145" y="175"/>
                  </a:lnTo>
                  <a:close/>
                  <a:moveTo>
                    <a:pt x="965" y="273"/>
                  </a:moveTo>
                  <a:lnTo>
                    <a:pt x="1139" y="273"/>
                  </a:lnTo>
                  <a:lnTo>
                    <a:pt x="1139" y="804"/>
                  </a:lnTo>
                  <a:lnTo>
                    <a:pt x="965" y="804"/>
                  </a:lnTo>
                  <a:lnTo>
                    <a:pt x="965" y="273"/>
                  </a:lnTo>
                  <a:close/>
                  <a:moveTo>
                    <a:pt x="1750" y="475"/>
                  </a:moveTo>
                  <a:lnTo>
                    <a:pt x="1750" y="804"/>
                  </a:lnTo>
                  <a:lnTo>
                    <a:pt x="1578" y="804"/>
                  </a:lnTo>
                  <a:lnTo>
                    <a:pt x="1578" y="523"/>
                  </a:lnTo>
                  <a:lnTo>
                    <a:pt x="1576" y="509"/>
                  </a:lnTo>
                  <a:lnTo>
                    <a:pt x="1575" y="495"/>
                  </a:lnTo>
                  <a:lnTo>
                    <a:pt x="1573" y="483"/>
                  </a:lnTo>
                  <a:lnTo>
                    <a:pt x="1571" y="472"/>
                  </a:lnTo>
                  <a:lnTo>
                    <a:pt x="1568" y="462"/>
                  </a:lnTo>
                  <a:lnTo>
                    <a:pt x="1563" y="452"/>
                  </a:lnTo>
                  <a:lnTo>
                    <a:pt x="1559" y="444"/>
                  </a:lnTo>
                  <a:lnTo>
                    <a:pt x="1555" y="440"/>
                  </a:lnTo>
                  <a:lnTo>
                    <a:pt x="1552" y="436"/>
                  </a:lnTo>
                  <a:lnTo>
                    <a:pt x="1546" y="430"/>
                  </a:lnTo>
                  <a:lnTo>
                    <a:pt x="1539" y="424"/>
                  </a:lnTo>
                  <a:lnTo>
                    <a:pt x="1531" y="420"/>
                  </a:lnTo>
                  <a:lnTo>
                    <a:pt x="1522" y="415"/>
                  </a:lnTo>
                  <a:lnTo>
                    <a:pt x="1512" y="412"/>
                  </a:lnTo>
                  <a:lnTo>
                    <a:pt x="1502" y="410"/>
                  </a:lnTo>
                  <a:lnTo>
                    <a:pt x="1491" y="409"/>
                  </a:lnTo>
                  <a:lnTo>
                    <a:pt x="1480" y="409"/>
                  </a:lnTo>
                  <a:lnTo>
                    <a:pt x="1469" y="409"/>
                  </a:lnTo>
                  <a:lnTo>
                    <a:pt x="1463" y="410"/>
                  </a:lnTo>
                  <a:lnTo>
                    <a:pt x="1459" y="410"/>
                  </a:lnTo>
                  <a:lnTo>
                    <a:pt x="1449" y="412"/>
                  </a:lnTo>
                  <a:lnTo>
                    <a:pt x="1439" y="415"/>
                  </a:lnTo>
                  <a:lnTo>
                    <a:pt x="1430" y="420"/>
                  </a:lnTo>
                  <a:lnTo>
                    <a:pt x="1425" y="422"/>
                  </a:lnTo>
                  <a:lnTo>
                    <a:pt x="1421" y="424"/>
                  </a:lnTo>
                  <a:lnTo>
                    <a:pt x="1413" y="431"/>
                  </a:lnTo>
                  <a:lnTo>
                    <a:pt x="1410" y="434"/>
                  </a:lnTo>
                  <a:lnTo>
                    <a:pt x="1406" y="438"/>
                  </a:lnTo>
                  <a:lnTo>
                    <a:pt x="1403" y="442"/>
                  </a:lnTo>
                  <a:lnTo>
                    <a:pt x="1400" y="445"/>
                  </a:lnTo>
                  <a:lnTo>
                    <a:pt x="1394" y="455"/>
                  </a:lnTo>
                  <a:lnTo>
                    <a:pt x="1389" y="465"/>
                  </a:lnTo>
                  <a:lnTo>
                    <a:pt x="1386" y="471"/>
                  </a:lnTo>
                  <a:lnTo>
                    <a:pt x="1385" y="478"/>
                  </a:lnTo>
                  <a:lnTo>
                    <a:pt x="1383" y="484"/>
                  </a:lnTo>
                  <a:lnTo>
                    <a:pt x="1382" y="491"/>
                  </a:lnTo>
                  <a:lnTo>
                    <a:pt x="1379" y="504"/>
                  </a:lnTo>
                  <a:lnTo>
                    <a:pt x="1378" y="520"/>
                  </a:lnTo>
                  <a:lnTo>
                    <a:pt x="1378" y="537"/>
                  </a:lnTo>
                  <a:lnTo>
                    <a:pt x="1378" y="804"/>
                  </a:lnTo>
                  <a:lnTo>
                    <a:pt x="1203" y="804"/>
                  </a:lnTo>
                  <a:lnTo>
                    <a:pt x="1203" y="273"/>
                  </a:lnTo>
                  <a:lnTo>
                    <a:pt x="1374" y="273"/>
                  </a:lnTo>
                  <a:lnTo>
                    <a:pt x="1374" y="353"/>
                  </a:lnTo>
                  <a:lnTo>
                    <a:pt x="1376" y="353"/>
                  </a:lnTo>
                  <a:lnTo>
                    <a:pt x="1383" y="342"/>
                  </a:lnTo>
                  <a:lnTo>
                    <a:pt x="1391" y="331"/>
                  </a:lnTo>
                  <a:lnTo>
                    <a:pt x="1400" y="321"/>
                  </a:lnTo>
                  <a:lnTo>
                    <a:pt x="1409" y="312"/>
                  </a:lnTo>
                  <a:lnTo>
                    <a:pt x="1418" y="303"/>
                  </a:lnTo>
                  <a:lnTo>
                    <a:pt x="1422" y="299"/>
                  </a:lnTo>
                  <a:lnTo>
                    <a:pt x="1428" y="295"/>
                  </a:lnTo>
                  <a:lnTo>
                    <a:pt x="1438" y="288"/>
                  </a:lnTo>
                  <a:lnTo>
                    <a:pt x="1449" y="281"/>
                  </a:lnTo>
                  <a:lnTo>
                    <a:pt x="1460" y="275"/>
                  </a:lnTo>
                  <a:lnTo>
                    <a:pt x="1472" y="270"/>
                  </a:lnTo>
                  <a:lnTo>
                    <a:pt x="1483" y="265"/>
                  </a:lnTo>
                  <a:lnTo>
                    <a:pt x="1496" y="262"/>
                  </a:lnTo>
                  <a:lnTo>
                    <a:pt x="1509" y="260"/>
                  </a:lnTo>
                  <a:lnTo>
                    <a:pt x="1522" y="258"/>
                  </a:lnTo>
                  <a:lnTo>
                    <a:pt x="1535" y="256"/>
                  </a:lnTo>
                  <a:lnTo>
                    <a:pt x="1550" y="255"/>
                  </a:lnTo>
                  <a:lnTo>
                    <a:pt x="1571" y="256"/>
                  </a:lnTo>
                  <a:lnTo>
                    <a:pt x="1582" y="258"/>
                  </a:lnTo>
                  <a:lnTo>
                    <a:pt x="1592" y="259"/>
                  </a:lnTo>
                  <a:lnTo>
                    <a:pt x="1602" y="261"/>
                  </a:lnTo>
                  <a:lnTo>
                    <a:pt x="1612" y="263"/>
                  </a:lnTo>
                  <a:lnTo>
                    <a:pt x="1621" y="265"/>
                  </a:lnTo>
                  <a:lnTo>
                    <a:pt x="1630" y="269"/>
                  </a:lnTo>
                  <a:lnTo>
                    <a:pt x="1640" y="272"/>
                  </a:lnTo>
                  <a:lnTo>
                    <a:pt x="1647" y="276"/>
                  </a:lnTo>
                  <a:lnTo>
                    <a:pt x="1656" y="281"/>
                  </a:lnTo>
                  <a:lnTo>
                    <a:pt x="1664" y="285"/>
                  </a:lnTo>
                  <a:lnTo>
                    <a:pt x="1672" y="291"/>
                  </a:lnTo>
                  <a:lnTo>
                    <a:pt x="1680" y="296"/>
                  </a:lnTo>
                  <a:lnTo>
                    <a:pt x="1686" y="302"/>
                  </a:lnTo>
                  <a:lnTo>
                    <a:pt x="1693" y="309"/>
                  </a:lnTo>
                  <a:lnTo>
                    <a:pt x="1700" y="315"/>
                  </a:lnTo>
                  <a:lnTo>
                    <a:pt x="1706" y="323"/>
                  </a:lnTo>
                  <a:lnTo>
                    <a:pt x="1712" y="331"/>
                  </a:lnTo>
                  <a:lnTo>
                    <a:pt x="1717" y="339"/>
                  </a:lnTo>
                  <a:lnTo>
                    <a:pt x="1722" y="348"/>
                  </a:lnTo>
                  <a:lnTo>
                    <a:pt x="1726" y="358"/>
                  </a:lnTo>
                  <a:lnTo>
                    <a:pt x="1731" y="366"/>
                  </a:lnTo>
                  <a:lnTo>
                    <a:pt x="1735" y="376"/>
                  </a:lnTo>
                  <a:lnTo>
                    <a:pt x="1739" y="388"/>
                  </a:lnTo>
                  <a:lnTo>
                    <a:pt x="1741" y="399"/>
                  </a:lnTo>
                  <a:lnTo>
                    <a:pt x="1744" y="410"/>
                  </a:lnTo>
                  <a:lnTo>
                    <a:pt x="1745" y="422"/>
                  </a:lnTo>
                  <a:lnTo>
                    <a:pt x="1747" y="434"/>
                  </a:lnTo>
                  <a:lnTo>
                    <a:pt x="1749" y="448"/>
                  </a:lnTo>
                  <a:lnTo>
                    <a:pt x="1750" y="461"/>
                  </a:lnTo>
                  <a:lnTo>
                    <a:pt x="1750" y="475"/>
                  </a:lnTo>
                  <a:close/>
                  <a:moveTo>
                    <a:pt x="2235" y="418"/>
                  </a:moveTo>
                  <a:lnTo>
                    <a:pt x="2235" y="577"/>
                  </a:lnTo>
                  <a:lnTo>
                    <a:pt x="2236" y="594"/>
                  </a:lnTo>
                  <a:lnTo>
                    <a:pt x="2238" y="609"/>
                  </a:lnTo>
                  <a:lnTo>
                    <a:pt x="2240" y="614"/>
                  </a:lnTo>
                  <a:lnTo>
                    <a:pt x="2242" y="620"/>
                  </a:lnTo>
                  <a:lnTo>
                    <a:pt x="2244" y="624"/>
                  </a:lnTo>
                  <a:lnTo>
                    <a:pt x="2247" y="629"/>
                  </a:lnTo>
                  <a:lnTo>
                    <a:pt x="2251" y="632"/>
                  </a:lnTo>
                  <a:lnTo>
                    <a:pt x="2255" y="635"/>
                  </a:lnTo>
                  <a:lnTo>
                    <a:pt x="2260" y="637"/>
                  </a:lnTo>
                  <a:lnTo>
                    <a:pt x="2265" y="640"/>
                  </a:lnTo>
                  <a:lnTo>
                    <a:pt x="2271" y="641"/>
                  </a:lnTo>
                  <a:lnTo>
                    <a:pt x="2277" y="642"/>
                  </a:lnTo>
                  <a:lnTo>
                    <a:pt x="2285" y="643"/>
                  </a:lnTo>
                  <a:lnTo>
                    <a:pt x="2293" y="643"/>
                  </a:lnTo>
                  <a:lnTo>
                    <a:pt x="2313" y="643"/>
                  </a:lnTo>
                  <a:lnTo>
                    <a:pt x="2313" y="804"/>
                  </a:lnTo>
                  <a:lnTo>
                    <a:pt x="2240" y="804"/>
                  </a:lnTo>
                  <a:lnTo>
                    <a:pt x="2221" y="803"/>
                  </a:lnTo>
                  <a:lnTo>
                    <a:pt x="2211" y="803"/>
                  </a:lnTo>
                  <a:lnTo>
                    <a:pt x="2202" y="802"/>
                  </a:lnTo>
                  <a:lnTo>
                    <a:pt x="2184" y="799"/>
                  </a:lnTo>
                  <a:lnTo>
                    <a:pt x="2166" y="794"/>
                  </a:lnTo>
                  <a:lnTo>
                    <a:pt x="2158" y="791"/>
                  </a:lnTo>
                  <a:lnTo>
                    <a:pt x="2151" y="787"/>
                  </a:lnTo>
                  <a:lnTo>
                    <a:pt x="2143" y="784"/>
                  </a:lnTo>
                  <a:lnTo>
                    <a:pt x="2136" y="781"/>
                  </a:lnTo>
                  <a:lnTo>
                    <a:pt x="2130" y="776"/>
                  </a:lnTo>
                  <a:lnTo>
                    <a:pt x="2123" y="772"/>
                  </a:lnTo>
                  <a:lnTo>
                    <a:pt x="2116" y="767"/>
                  </a:lnTo>
                  <a:lnTo>
                    <a:pt x="2111" y="762"/>
                  </a:lnTo>
                  <a:lnTo>
                    <a:pt x="2105" y="756"/>
                  </a:lnTo>
                  <a:lnTo>
                    <a:pt x="2100" y="751"/>
                  </a:lnTo>
                  <a:lnTo>
                    <a:pt x="2090" y="737"/>
                  </a:lnTo>
                  <a:lnTo>
                    <a:pt x="2085" y="730"/>
                  </a:lnTo>
                  <a:lnTo>
                    <a:pt x="2082" y="723"/>
                  </a:lnTo>
                  <a:lnTo>
                    <a:pt x="2075" y="706"/>
                  </a:lnTo>
                  <a:lnTo>
                    <a:pt x="2070" y="689"/>
                  </a:lnTo>
                  <a:lnTo>
                    <a:pt x="2067" y="679"/>
                  </a:lnTo>
                  <a:lnTo>
                    <a:pt x="2065" y="669"/>
                  </a:lnTo>
                  <a:lnTo>
                    <a:pt x="2064" y="659"/>
                  </a:lnTo>
                  <a:lnTo>
                    <a:pt x="2063" y="647"/>
                  </a:lnTo>
                  <a:lnTo>
                    <a:pt x="2062" y="636"/>
                  </a:lnTo>
                  <a:lnTo>
                    <a:pt x="2062" y="624"/>
                  </a:lnTo>
                  <a:lnTo>
                    <a:pt x="2062" y="418"/>
                  </a:lnTo>
                  <a:lnTo>
                    <a:pt x="1959" y="418"/>
                  </a:lnTo>
                  <a:lnTo>
                    <a:pt x="1959" y="273"/>
                  </a:lnTo>
                  <a:lnTo>
                    <a:pt x="2062" y="273"/>
                  </a:lnTo>
                  <a:lnTo>
                    <a:pt x="2062" y="60"/>
                  </a:lnTo>
                  <a:lnTo>
                    <a:pt x="2235" y="60"/>
                  </a:lnTo>
                  <a:lnTo>
                    <a:pt x="2235" y="273"/>
                  </a:lnTo>
                  <a:lnTo>
                    <a:pt x="2345" y="273"/>
                  </a:lnTo>
                  <a:lnTo>
                    <a:pt x="2345" y="418"/>
                  </a:lnTo>
                  <a:lnTo>
                    <a:pt x="2235" y="418"/>
                  </a:lnTo>
                  <a:close/>
                  <a:moveTo>
                    <a:pt x="2556" y="343"/>
                  </a:moveTo>
                  <a:lnTo>
                    <a:pt x="2558" y="343"/>
                  </a:lnTo>
                  <a:lnTo>
                    <a:pt x="2565" y="333"/>
                  </a:lnTo>
                  <a:lnTo>
                    <a:pt x="2573" y="323"/>
                  </a:lnTo>
                  <a:lnTo>
                    <a:pt x="2581" y="314"/>
                  </a:lnTo>
                  <a:lnTo>
                    <a:pt x="2585" y="310"/>
                  </a:lnTo>
                  <a:lnTo>
                    <a:pt x="2589" y="305"/>
                  </a:lnTo>
                  <a:lnTo>
                    <a:pt x="2598" y="298"/>
                  </a:lnTo>
                  <a:lnTo>
                    <a:pt x="2608" y="291"/>
                  </a:lnTo>
                  <a:lnTo>
                    <a:pt x="2618" y="284"/>
                  </a:lnTo>
                  <a:lnTo>
                    <a:pt x="2628" y="279"/>
                  </a:lnTo>
                  <a:lnTo>
                    <a:pt x="2639" y="273"/>
                  </a:lnTo>
                  <a:lnTo>
                    <a:pt x="2651" y="269"/>
                  </a:lnTo>
                  <a:lnTo>
                    <a:pt x="2663" y="264"/>
                  </a:lnTo>
                  <a:lnTo>
                    <a:pt x="2675" y="261"/>
                  </a:lnTo>
                  <a:lnTo>
                    <a:pt x="2687" y="259"/>
                  </a:lnTo>
                  <a:lnTo>
                    <a:pt x="2694" y="258"/>
                  </a:lnTo>
                  <a:lnTo>
                    <a:pt x="2701" y="258"/>
                  </a:lnTo>
                  <a:lnTo>
                    <a:pt x="2714" y="256"/>
                  </a:lnTo>
                  <a:lnTo>
                    <a:pt x="2728" y="255"/>
                  </a:lnTo>
                  <a:lnTo>
                    <a:pt x="2749" y="256"/>
                  </a:lnTo>
                  <a:lnTo>
                    <a:pt x="2760" y="258"/>
                  </a:lnTo>
                  <a:lnTo>
                    <a:pt x="2770" y="259"/>
                  </a:lnTo>
                  <a:lnTo>
                    <a:pt x="2780" y="261"/>
                  </a:lnTo>
                  <a:lnTo>
                    <a:pt x="2790" y="263"/>
                  </a:lnTo>
                  <a:lnTo>
                    <a:pt x="2799" y="265"/>
                  </a:lnTo>
                  <a:lnTo>
                    <a:pt x="2809" y="269"/>
                  </a:lnTo>
                  <a:lnTo>
                    <a:pt x="2818" y="272"/>
                  </a:lnTo>
                  <a:lnTo>
                    <a:pt x="2826" y="276"/>
                  </a:lnTo>
                  <a:lnTo>
                    <a:pt x="2835" y="281"/>
                  </a:lnTo>
                  <a:lnTo>
                    <a:pt x="2843" y="285"/>
                  </a:lnTo>
                  <a:lnTo>
                    <a:pt x="2850" y="291"/>
                  </a:lnTo>
                  <a:lnTo>
                    <a:pt x="2858" y="296"/>
                  </a:lnTo>
                  <a:lnTo>
                    <a:pt x="2865" y="302"/>
                  </a:lnTo>
                  <a:lnTo>
                    <a:pt x="2872" y="309"/>
                  </a:lnTo>
                  <a:lnTo>
                    <a:pt x="2878" y="315"/>
                  </a:lnTo>
                  <a:lnTo>
                    <a:pt x="2885" y="323"/>
                  </a:lnTo>
                  <a:lnTo>
                    <a:pt x="2890" y="331"/>
                  </a:lnTo>
                  <a:lnTo>
                    <a:pt x="2896" y="339"/>
                  </a:lnTo>
                  <a:lnTo>
                    <a:pt x="2900" y="348"/>
                  </a:lnTo>
                  <a:lnTo>
                    <a:pt x="2905" y="358"/>
                  </a:lnTo>
                  <a:lnTo>
                    <a:pt x="2909" y="366"/>
                  </a:lnTo>
                  <a:lnTo>
                    <a:pt x="2914" y="376"/>
                  </a:lnTo>
                  <a:lnTo>
                    <a:pt x="2917" y="388"/>
                  </a:lnTo>
                  <a:lnTo>
                    <a:pt x="2919" y="399"/>
                  </a:lnTo>
                  <a:lnTo>
                    <a:pt x="2923" y="410"/>
                  </a:lnTo>
                  <a:lnTo>
                    <a:pt x="2925" y="422"/>
                  </a:lnTo>
                  <a:lnTo>
                    <a:pt x="2926" y="434"/>
                  </a:lnTo>
                  <a:lnTo>
                    <a:pt x="2927" y="448"/>
                  </a:lnTo>
                  <a:lnTo>
                    <a:pt x="2928" y="461"/>
                  </a:lnTo>
                  <a:lnTo>
                    <a:pt x="2928" y="475"/>
                  </a:lnTo>
                  <a:lnTo>
                    <a:pt x="2928" y="804"/>
                  </a:lnTo>
                  <a:lnTo>
                    <a:pt x="2755" y="804"/>
                  </a:lnTo>
                  <a:lnTo>
                    <a:pt x="2755" y="523"/>
                  </a:lnTo>
                  <a:lnTo>
                    <a:pt x="2754" y="509"/>
                  </a:lnTo>
                  <a:lnTo>
                    <a:pt x="2753" y="495"/>
                  </a:lnTo>
                  <a:lnTo>
                    <a:pt x="2752" y="483"/>
                  </a:lnTo>
                  <a:lnTo>
                    <a:pt x="2748" y="472"/>
                  </a:lnTo>
                  <a:lnTo>
                    <a:pt x="2745" y="462"/>
                  </a:lnTo>
                  <a:lnTo>
                    <a:pt x="2741" y="452"/>
                  </a:lnTo>
                  <a:lnTo>
                    <a:pt x="2738" y="448"/>
                  </a:lnTo>
                  <a:lnTo>
                    <a:pt x="2736" y="444"/>
                  </a:lnTo>
                  <a:lnTo>
                    <a:pt x="2733" y="440"/>
                  </a:lnTo>
                  <a:lnTo>
                    <a:pt x="2731" y="436"/>
                  </a:lnTo>
                  <a:lnTo>
                    <a:pt x="2724" y="430"/>
                  </a:lnTo>
                  <a:lnTo>
                    <a:pt x="2716" y="424"/>
                  </a:lnTo>
                  <a:lnTo>
                    <a:pt x="2708" y="420"/>
                  </a:lnTo>
                  <a:lnTo>
                    <a:pt x="2699" y="415"/>
                  </a:lnTo>
                  <a:lnTo>
                    <a:pt x="2691" y="412"/>
                  </a:lnTo>
                  <a:lnTo>
                    <a:pt x="2681" y="410"/>
                  </a:lnTo>
                  <a:lnTo>
                    <a:pt x="2669" y="409"/>
                  </a:lnTo>
                  <a:lnTo>
                    <a:pt x="2658" y="409"/>
                  </a:lnTo>
                  <a:lnTo>
                    <a:pt x="2647" y="409"/>
                  </a:lnTo>
                  <a:lnTo>
                    <a:pt x="2642" y="410"/>
                  </a:lnTo>
                  <a:lnTo>
                    <a:pt x="2637" y="410"/>
                  </a:lnTo>
                  <a:lnTo>
                    <a:pt x="2627" y="412"/>
                  </a:lnTo>
                  <a:lnTo>
                    <a:pt x="2617" y="415"/>
                  </a:lnTo>
                  <a:lnTo>
                    <a:pt x="2608" y="420"/>
                  </a:lnTo>
                  <a:lnTo>
                    <a:pt x="2604" y="422"/>
                  </a:lnTo>
                  <a:lnTo>
                    <a:pt x="2599" y="424"/>
                  </a:lnTo>
                  <a:lnTo>
                    <a:pt x="2592" y="431"/>
                  </a:lnTo>
                  <a:lnTo>
                    <a:pt x="2588" y="434"/>
                  </a:lnTo>
                  <a:lnTo>
                    <a:pt x="2585" y="438"/>
                  </a:lnTo>
                  <a:lnTo>
                    <a:pt x="2582" y="442"/>
                  </a:lnTo>
                  <a:lnTo>
                    <a:pt x="2578" y="445"/>
                  </a:lnTo>
                  <a:lnTo>
                    <a:pt x="2573" y="455"/>
                  </a:lnTo>
                  <a:lnTo>
                    <a:pt x="2567" y="465"/>
                  </a:lnTo>
                  <a:lnTo>
                    <a:pt x="2566" y="471"/>
                  </a:lnTo>
                  <a:lnTo>
                    <a:pt x="2564" y="478"/>
                  </a:lnTo>
                  <a:lnTo>
                    <a:pt x="2562" y="484"/>
                  </a:lnTo>
                  <a:lnTo>
                    <a:pt x="2561" y="491"/>
                  </a:lnTo>
                  <a:lnTo>
                    <a:pt x="2558" y="504"/>
                  </a:lnTo>
                  <a:lnTo>
                    <a:pt x="2556" y="520"/>
                  </a:lnTo>
                  <a:lnTo>
                    <a:pt x="2556" y="537"/>
                  </a:lnTo>
                  <a:lnTo>
                    <a:pt x="2556" y="804"/>
                  </a:lnTo>
                  <a:lnTo>
                    <a:pt x="2383" y="804"/>
                  </a:lnTo>
                  <a:lnTo>
                    <a:pt x="2383" y="0"/>
                  </a:lnTo>
                  <a:lnTo>
                    <a:pt x="2556" y="0"/>
                  </a:lnTo>
                  <a:lnTo>
                    <a:pt x="2556" y="343"/>
                  </a:lnTo>
                  <a:close/>
                  <a:moveTo>
                    <a:pt x="3506" y="541"/>
                  </a:moveTo>
                  <a:lnTo>
                    <a:pt x="3506" y="580"/>
                  </a:lnTo>
                  <a:lnTo>
                    <a:pt x="3125" y="580"/>
                  </a:lnTo>
                  <a:lnTo>
                    <a:pt x="3128" y="592"/>
                  </a:lnTo>
                  <a:lnTo>
                    <a:pt x="3131" y="603"/>
                  </a:lnTo>
                  <a:lnTo>
                    <a:pt x="3136" y="613"/>
                  </a:lnTo>
                  <a:lnTo>
                    <a:pt x="3141" y="623"/>
                  </a:lnTo>
                  <a:lnTo>
                    <a:pt x="3147" y="632"/>
                  </a:lnTo>
                  <a:lnTo>
                    <a:pt x="3155" y="640"/>
                  </a:lnTo>
                  <a:lnTo>
                    <a:pt x="3163" y="646"/>
                  </a:lnTo>
                  <a:lnTo>
                    <a:pt x="3170" y="653"/>
                  </a:lnTo>
                  <a:lnTo>
                    <a:pt x="3180" y="659"/>
                  </a:lnTo>
                  <a:lnTo>
                    <a:pt x="3189" y="663"/>
                  </a:lnTo>
                  <a:lnTo>
                    <a:pt x="3200" y="667"/>
                  </a:lnTo>
                  <a:lnTo>
                    <a:pt x="3211" y="671"/>
                  </a:lnTo>
                  <a:lnTo>
                    <a:pt x="3223" y="673"/>
                  </a:lnTo>
                  <a:lnTo>
                    <a:pt x="3229" y="674"/>
                  </a:lnTo>
                  <a:lnTo>
                    <a:pt x="3235" y="675"/>
                  </a:lnTo>
                  <a:lnTo>
                    <a:pt x="3248" y="676"/>
                  </a:lnTo>
                  <a:lnTo>
                    <a:pt x="3260" y="676"/>
                  </a:lnTo>
                  <a:lnTo>
                    <a:pt x="3273" y="676"/>
                  </a:lnTo>
                  <a:lnTo>
                    <a:pt x="3285" y="675"/>
                  </a:lnTo>
                  <a:lnTo>
                    <a:pt x="3296" y="674"/>
                  </a:lnTo>
                  <a:lnTo>
                    <a:pt x="3307" y="672"/>
                  </a:lnTo>
                  <a:lnTo>
                    <a:pt x="3318" y="670"/>
                  </a:lnTo>
                  <a:lnTo>
                    <a:pt x="3329" y="666"/>
                  </a:lnTo>
                  <a:lnTo>
                    <a:pt x="3349" y="661"/>
                  </a:lnTo>
                  <a:lnTo>
                    <a:pt x="3359" y="656"/>
                  </a:lnTo>
                  <a:lnTo>
                    <a:pt x="3368" y="653"/>
                  </a:lnTo>
                  <a:lnTo>
                    <a:pt x="3377" y="649"/>
                  </a:lnTo>
                  <a:lnTo>
                    <a:pt x="3386" y="645"/>
                  </a:lnTo>
                  <a:lnTo>
                    <a:pt x="3401" y="636"/>
                  </a:lnTo>
                  <a:lnTo>
                    <a:pt x="3415" y="627"/>
                  </a:lnTo>
                  <a:lnTo>
                    <a:pt x="3478" y="759"/>
                  </a:lnTo>
                  <a:lnTo>
                    <a:pt x="3467" y="765"/>
                  </a:lnTo>
                  <a:lnTo>
                    <a:pt x="3456" y="772"/>
                  </a:lnTo>
                  <a:lnTo>
                    <a:pt x="3445" y="777"/>
                  </a:lnTo>
                  <a:lnTo>
                    <a:pt x="3433" y="783"/>
                  </a:lnTo>
                  <a:lnTo>
                    <a:pt x="3408" y="794"/>
                  </a:lnTo>
                  <a:lnTo>
                    <a:pt x="3395" y="799"/>
                  </a:lnTo>
                  <a:lnTo>
                    <a:pt x="3381" y="803"/>
                  </a:lnTo>
                  <a:lnTo>
                    <a:pt x="3367" y="807"/>
                  </a:lnTo>
                  <a:lnTo>
                    <a:pt x="3353" y="811"/>
                  </a:lnTo>
                  <a:lnTo>
                    <a:pt x="3338" y="814"/>
                  </a:lnTo>
                  <a:lnTo>
                    <a:pt x="3324" y="816"/>
                  </a:lnTo>
                  <a:lnTo>
                    <a:pt x="3308" y="819"/>
                  </a:lnTo>
                  <a:lnTo>
                    <a:pt x="3291" y="820"/>
                  </a:lnTo>
                  <a:lnTo>
                    <a:pt x="3276" y="821"/>
                  </a:lnTo>
                  <a:lnTo>
                    <a:pt x="3258" y="821"/>
                  </a:lnTo>
                  <a:lnTo>
                    <a:pt x="3243" y="821"/>
                  </a:lnTo>
                  <a:lnTo>
                    <a:pt x="3226" y="820"/>
                  </a:lnTo>
                  <a:lnTo>
                    <a:pt x="3210" y="819"/>
                  </a:lnTo>
                  <a:lnTo>
                    <a:pt x="3195" y="816"/>
                  </a:lnTo>
                  <a:lnTo>
                    <a:pt x="3179" y="813"/>
                  </a:lnTo>
                  <a:lnTo>
                    <a:pt x="3165" y="810"/>
                  </a:lnTo>
                  <a:lnTo>
                    <a:pt x="3150" y="805"/>
                  </a:lnTo>
                  <a:lnTo>
                    <a:pt x="3137" y="801"/>
                  </a:lnTo>
                  <a:lnTo>
                    <a:pt x="3124" y="796"/>
                  </a:lnTo>
                  <a:lnTo>
                    <a:pt x="3110" y="790"/>
                  </a:lnTo>
                  <a:lnTo>
                    <a:pt x="3098" y="784"/>
                  </a:lnTo>
                  <a:lnTo>
                    <a:pt x="3087" y="777"/>
                  </a:lnTo>
                  <a:lnTo>
                    <a:pt x="3080" y="773"/>
                  </a:lnTo>
                  <a:lnTo>
                    <a:pt x="3075" y="770"/>
                  </a:lnTo>
                  <a:lnTo>
                    <a:pt x="3064" y="762"/>
                  </a:lnTo>
                  <a:lnTo>
                    <a:pt x="3054" y="753"/>
                  </a:lnTo>
                  <a:lnTo>
                    <a:pt x="3044" y="744"/>
                  </a:lnTo>
                  <a:lnTo>
                    <a:pt x="3034" y="735"/>
                  </a:lnTo>
                  <a:lnTo>
                    <a:pt x="3025" y="725"/>
                  </a:lnTo>
                  <a:lnTo>
                    <a:pt x="3017" y="714"/>
                  </a:lnTo>
                  <a:lnTo>
                    <a:pt x="3009" y="704"/>
                  </a:lnTo>
                  <a:lnTo>
                    <a:pt x="3002" y="692"/>
                  </a:lnTo>
                  <a:lnTo>
                    <a:pt x="2995" y="681"/>
                  </a:lnTo>
                  <a:lnTo>
                    <a:pt x="2989" y="669"/>
                  </a:lnTo>
                  <a:lnTo>
                    <a:pt x="2984" y="655"/>
                  </a:lnTo>
                  <a:lnTo>
                    <a:pt x="2978" y="643"/>
                  </a:lnTo>
                  <a:lnTo>
                    <a:pt x="2974" y="630"/>
                  </a:lnTo>
                  <a:lnTo>
                    <a:pt x="2970" y="615"/>
                  </a:lnTo>
                  <a:lnTo>
                    <a:pt x="2967" y="601"/>
                  </a:lnTo>
                  <a:lnTo>
                    <a:pt x="2965" y="586"/>
                  </a:lnTo>
                  <a:lnTo>
                    <a:pt x="2964" y="572"/>
                  </a:lnTo>
                  <a:lnTo>
                    <a:pt x="2963" y="556"/>
                  </a:lnTo>
                  <a:lnTo>
                    <a:pt x="2963" y="541"/>
                  </a:lnTo>
                  <a:lnTo>
                    <a:pt x="2963" y="524"/>
                  </a:lnTo>
                  <a:lnTo>
                    <a:pt x="2964" y="508"/>
                  </a:lnTo>
                  <a:lnTo>
                    <a:pt x="2965" y="492"/>
                  </a:lnTo>
                  <a:lnTo>
                    <a:pt x="2967" y="478"/>
                  </a:lnTo>
                  <a:lnTo>
                    <a:pt x="2970" y="462"/>
                  </a:lnTo>
                  <a:lnTo>
                    <a:pt x="2974" y="448"/>
                  </a:lnTo>
                  <a:lnTo>
                    <a:pt x="2978" y="434"/>
                  </a:lnTo>
                  <a:lnTo>
                    <a:pt x="2983" y="421"/>
                  </a:lnTo>
                  <a:lnTo>
                    <a:pt x="2988" y="408"/>
                  </a:lnTo>
                  <a:lnTo>
                    <a:pt x="2994" y="395"/>
                  </a:lnTo>
                  <a:lnTo>
                    <a:pt x="3000" y="383"/>
                  </a:lnTo>
                  <a:lnTo>
                    <a:pt x="3008" y="372"/>
                  </a:lnTo>
                  <a:lnTo>
                    <a:pt x="3015" y="361"/>
                  </a:lnTo>
                  <a:lnTo>
                    <a:pt x="3024" y="351"/>
                  </a:lnTo>
                  <a:lnTo>
                    <a:pt x="3032" y="341"/>
                  </a:lnTo>
                  <a:lnTo>
                    <a:pt x="3042" y="332"/>
                  </a:lnTo>
                  <a:lnTo>
                    <a:pt x="3050" y="323"/>
                  </a:lnTo>
                  <a:lnTo>
                    <a:pt x="3060" y="314"/>
                  </a:lnTo>
                  <a:lnTo>
                    <a:pt x="3072" y="306"/>
                  </a:lnTo>
                  <a:lnTo>
                    <a:pt x="3083" y="300"/>
                  </a:lnTo>
                  <a:lnTo>
                    <a:pt x="3094" y="293"/>
                  </a:lnTo>
                  <a:lnTo>
                    <a:pt x="3105" y="286"/>
                  </a:lnTo>
                  <a:lnTo>
                    <a:pt x="3117" y="281"/>
                  </a:lnTo>
                  <a:lnTo>
                    <a:pt x="3130" y="276"/>
                  </a:lnTo>
                  <a:lnTo>
                    <a:pt x="3143" y="272"/>
                  </a:lnTo>
                  <a:lnTo>
                    <a:pt x="3156" y="268"/>
                  </a:lnTo>
                  <a:lnTo>
                    <a:pt x="3169" y="264"/>
                  </a:lnTo>
                  <a:lnTo>
                    <a:pt x="3184" y="262"/>
                  </a:lnTo>
                  <a:lnTo>
                    <a:pt x="3198" y="260"/>
                  </a:lnTo>
                  <a:lnTo>
                    <a:pt x="3213" y="258"/>
                  </a:lnTo>
                  <a:lnTo>
                    <a:pt x="3227" y="258"/>
                  </a:lnTo>
                  <a:lnTo>
                    <a:pt x="3243" y="256"/>
                  </a:lnTo>
                  <a:lnTo>
                    <a:pt x="3257" y="258"/>
                  </a:lnTo>
                  <a:lnTo>
                    <a:pt x="3271" y="258"/>
                  </a:lnTo>
                  <a:lnTo>
                    <a:pt x="3286" y="260"/>
                  </a:lnTo>
                  <a:lnTo>
                    <a:pt x="3299" y="261"/>
                  </a:lnTo>
                  <a:lnTo>
                    <a:pt x="3313" y="263"/>
                  </a:lnTo>
                  <a:lnTo>
                    <a:pt x="3326" y="266"/>
                  </a:lnTo>
                  <a:lnTo>
                    <a:pt x="3339" y="270"/>
                  </a:lnTo>
                  <a:lnTo>
                    <a:pt x="3345" y="272"/>
                  </a:lnTo>
                  <a:lnTo>
                    <a:pt x="3351" y="274"/>
                  </a:lnTo>
                  <a:lnTo>
                    <a:pt x="3363" y="279"/>
                  </a:lnTo>
                  <a:lnTo>
                    <a:pt x="3375" y="284"/>
                  </a:lnTo>
                  <a:lnTo>
                    <a:pt x="3386" y="290"/>
                  </a:lnTo>
                  <a:lnTo>
                    <a:pt x="3396" y="296"/>
                  </a:lnTo>
                  <a:lnTo>
                    <a:pt x="3406" y="303"/>
                  </a:lnTo>
                  <a:lnTo>
                    <a:pt x="3411" y="306"/>
                  </a:lnTo>
                  <a:lnTo>
                    <a:pt x="3416" y="311"/>
                  </a:lnTo>
                  <a:lnTo>
                    <a:pt x="3425" y="319"/>
                  </a:lnTo>
                  <a:lnTo>
                    <a:pt x="3434" y="326"/>
                  </a:lnTo>
                  <a:lnTo>
                    <a:pt x="3443" y="336"/>
                  </a:lnTo>
                  <a:lnTo>
                    <a:pt x="3450" y="345"/>
                  </a:lnTo>
                  <a:lnTo>
                    <a:pt x="3458" y="355"/>
                  </a:lnTo>
                  <a:lnTo>
                    <a:pt x="3465" y="366"/>
                  </a:lnTo>
                  <a:lnTo>
                    <a:pt x="3471" y="378"/>
                  </a:lnTo>
                  <a:lnTo>
                    <a:pt x="3477" y="390"/>
                  </a:lnTo>
                  <a:lnTo>
                    <a:pt x="3483" y="402"/>
                  </a:lnTo>
                  <a:lnTo>
                    <a:pt x="3487" y="415"/>
                  </a:lnTo>
                  <a:lnTo>
                    <a:pt x="3489" y="422"/>
                  </a:lnTo>
                  <a:lnTo>
                    <a:pt x="3491" y="429"/>
                  </a:lnTo>
                  <a:lnTo>
                    <a:pt x="3495" y="443"/>
                  </a:lnTo>
                  <a:lnTo>
                    <a:pt x="3498" y="458"/>
                  </a:lnTo>
                  <a:lnTo>
                    <a:pt x="3501" y="473"/>
                  </a:lnTo>
                  <a:lnTo>
                    <a:pt x="3502" y="490"/>
                  </a:lnTo>
                  <a:lnTo>
                    <a:pt x="3505" y="506"/>
                  </a:lnTo>
                  <a:lnTo>
                    <a:pt x="3506" y="523"/>
                  </a:lnTo>
                  <a:lnTo>
                    <a:pt x="3506" y="541"/>
                  </a:lnTo>
                  <a:close/>
                  <a:moveTo>
                    <a:pt x="3126" y="478"/>
                  </a:moveTo>
                  <a:lnTo>
                    <a:pt x="3338" y="478"/>
                  </a:lnTo>
                  <a:lnTo>
                    <a:pt x="3337" y="466"/>
                  </a:lnTo>
                  <a:lnTo>
                    <a:pt x="3335" y="455"/>
                  </a:lnTo>
                  <a:lnTo>
                    <a:pt x="3333" y="445"/>
                  </a:lnTo>
                  <a:lnTo>
                    <a:pt x="3329" y="436"/>
                  </a:lnTo>
                  <a:lnTo>
                    <a:pt x="3325" y="428"/>
                  </a:lnTo>
                  <a:lnTo>
                    <a:pt x="3319" y="420"/>
                  </a:lnTo>
                  <a:lnTo>
                    <a:pt x="3317" y="415"/>
                  </a:lnTo>
                  <a:lnTo>
                    <a:pt x="3314" y="412"/>
                  </a:lnTo>
                  <a:lnTo>
                    <a:pt x="3308" y="405"/>
                  </a:lnTo>
                  <a:lnTo>
                    <a:pt x="3300" y="400"/>
                  </a:lnTo>
                  <a:lnTo>
                    <a:pt x="3293" y="394"/>
                  </a:lnTo>
                  <a:lnTo>
                    <a:pt x="3285" y="390"/>
                  </a:lnTo>
                  <a:lnTo>
                    <a:pt x="3276" y="386"/>
                  </a:lnTo>
                  <a:lnTo>
                    <a:pt x="3267" y="383"/>
                  </a:lnTo>
                  <a:lnTo>
                    <a:pt x="3257" y="382"/>
                  </a:lnTo>
                  <a:lnTo>
                    <a:pt x="3247" y="380"/>
                  </a:lnTo>
                  <a:lnTo>
                    <a:pt x="3237" y="380"/>
                  </a:lnTo>
                  <a:lnTo>
                    <a:pt x="3226" y="380"/>
                  </a:lnTo>
                  <a:lnTo>
                    <a:pt x="3216" y="381"/>
                  </a:lnTo>
                  <a:lnTo>
                    <a:pt x="3206" y="383"/>
                  </a:lnTo>
                  <a:lnTo>
                    <a:pt x="3196" y="385"/>
                  </a:lnTo>
                  <a:lnTo>
                    <a:pt x="3187" y="389"/>
                  </a:lnTo>
                  <a:lnTo>
                    <a:pt x="3178" y="393"/>
                  </a:lnTo>
                  <a:lnTo>
                    <a:pt x="3170" y="398"/>
                  </a:lnTo>
                  <a:lnTo>
                    <a:pt x="3163" y="403"/>
                  </a:lnTo>
                  <a:lnTo>
                    <a:pt x="3156" y="409"/>
                  </a:lnTo>
                  <a:lnTo>
                    <a:pt x="3149" y="416"/>
                  </a:lnTo>
                  <a:lnTo>
                    <a:pt x="3144" y="424"/>
                  </a:lnTo>
                  <a:lnTo>
                    <a:pt x="3139" y="433"/>
                  </a:lnTo>
                  <a:lnTo>
                    <a:pt x="3137" y="438"/>
                  </a:lnTo>
                  <a:lnTo>
                    <a:pt x="3135" y="443"/>
                  </a:lnTo>
                  <a:lnTo>
                    <a:pt x="3131" y="453"/>
                  </a:lnTo>
                  <a:lnTo>
                    <a:pt x="3128" y="465"/>
                  </a:lnTo>
                  <a:lnTo>
                    <a:pt x="3126" y="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0599755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Picture" preserve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200456" y="6170033"/>
            <a:ext cx="1657426" cy="571336"/>
            <a:chOff x="10200456" y="6170033"/>
            <a:chExt cx="1657426" cy="571336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10200456" y="6170033"/>
              <a:ext cx="1657426" cy="571336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97850" y="6211926"/>
                </a:moveTo>
                <a:lnTo>
                  <a:pt x="10297850" y="6333813"/>
                </a:lnTo>
                <a:lnTo>
                  <a:pt x="10297850" y="6455700"/>
                </a:lnTo>
                <a:lnTo>
                  <a:pt x="10297850" y="6577586"/>
                </a:lnTo>
                <a:lnTo>
                  <a:pt x="10297850" y="6699473"/>
                </a:lnTo>
                <a:lnTo>
                  <a:pt x="10389125" y="6699473"/>
                </a:lnTo>
                <a:lnTo>
                  <a:pt x="10480540" y="6699473"/>
                </a:lnTo>
                <a:lnTo>
                  <a:pt x="10572095" y="6699473"/>
                </a:lnTo>
                <a:lnTo>
                  <a:pt x="10663510" y="6699473"/>
                </a:lnTo>
                <a:lnTo>
                  <a:pt x="10754785" y="6699473"/>
                </a:lnTo>
                <a:lnTo>
                  <a:pt x="10846199" y="6699473"/>
                </a:lnTo>
                <a:lnTo>
                  <a:pt x="10937754" y="6699473"/>
                </a:lnTo>
                <a:lnTo>
                  <a:pt x="11029169" y="6699473"/>
                </a:lnTo>
                <a:lnTo>
                  <a:pt x="11120444" y="6699473"/>
                </a:lnTo>
                <a:lnTo>
                  <a:pt x="11211859" y="6699473"/>
                </a:lnTo>
                <a:lnTo>
                  <a:pt x="11303274" y="6699473"/>
                </a:lnTo>
                <a:lnTo>
                  <a:pt x="11394828" y="6699473"/>
                </a:lnTo>
                <a:lnTo>
                  <a:pt x="11486104" y="6699473"/>
                </a:lnTo>
                <a:lnTo>
                  <a:pt x="11577518" y="6699473"/>
                </a:lnTo>
                <a:lnTo>
                  <a:pt x="11668933" y="6699473"/>
                </a:lnTo>
                <a:lnTo>
                  <a:pt x="11760488" y="6699473"/>
                </a:lnTo>
                <a:lnTo>
                  <a:pt x="11760488" y="6577586"/>
                </a:lnTo>
                <a:lnTo>
                  <a:pt x="11760488" y="6455700"/>
                </a:lnTo>
                <a:lnTo>
                  <a:pt x="11760488" y="6333813"/>
                </a:lnTo>
                <a:lnTo>
                  <a:pt x="11760488" y="6211926"/>
                </a:lnTo>
                <a:lnTo>
                  <a:pt x="11668933" y="6211926"/>
                </a:lnTo>
                <a:lnTo>
                  <a:pt x="11577518" y="6211926"/>
                </a:lnTo>
                <a:lnTo>
                  <a:pt x="11486104" y="6211926"/>
                </a:lnTo>
                <a:lnTo>
                  <a:pt x="11394828" y="6211926"/>
                </a:lnTo>
                <a:lnTo>
                  <a:pt x="11303274" y="6211926"/>
                </a:lnTo>
                <a:lnTo>
                  <a:pt x="11211859" y="6211926"/>
                </a:lnTo>
                <a:lnTo>
                  <a:pt x="11120444" y="6211926"/>
                </a:lnTo>
                <a:lnTo>
                  <a:pt x="11029169" y="6211926"/>
                </a:lnTo>
                <a:lnTo>
                  <a:pt x="10937754" y="6211926"/>
                </a:lnTo>
                <a:lnTo>
                  <a:pt x="10846199" y="6211926"/>
                </a:lnTo>
                <a:lnTo>
                  <a:pt x="10754785" y="6211926"/>
                </a:lnTo>
                <a:lnTo>
                  <a:pt x="10663510" y="6211926"/>
                </a:lnTo>
                <a:lnTo>
                  <a:pt x="10572095" y="6211926"/>
                </a:lnTo>
                <a:lnTo>
                  <a:pt x="10480540" y="6211926"/>
                </a:lnTo>
                <a:lnTo>
                  <a:pt x="10389125" y="621192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2098"/>
            <a:ext cx="1299600" cy="943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5647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ega Picture" preserve="1">
  <p:cSld name="Title Slide Nega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200456" y="6170033"/>
            <a:ext cx="1657426" cy="571336"/>
            <a:chOff x="10200456" y="6170033"/>
            <a:chExt cx="1657426" cy="571336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0200456" y="6170033"/>
              <a:ext cx="1657426" cy="571336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97850" y="6211926"/>
                </a:moveTo>
                <a:lnTo>
                  <a:pt x="10297850" y="6333813"/>
                </a:lnTo>
                <a:lnTo>
                  <a:pt x="10297850" y="6455700"/>
                </a:lnTo>
                <a:lnTo>
                  <a:pt x="10297850" y="6577586"/>
                </a:lnTo>
                <a:lnTo>
                  <a:pt x="10297850" y="6699473"/>
                </a:lnTo>
                <a:lnTo>
                  <a:pt x="10389125" y="6699473"/>
                </a:lnTo>
                <a:lnTo>
                  <a:pt x="10480540" y="6699473"/>
                </a:lnTo>
                <a:lnTo>
                  <a:pt x="10572095" y="6699473"/>
                </a:lnTo>
                <a:lnTo>
                  <a:pt x="10663510" y="6699473"/>
                </a:lnTo>
                <a:lnTo>
                  <a:pt x="10754785" y="6699473"/>
                </a:lnTo>
                <a:lnTo>
                  <a:pt x="10846199" y="6699473"/>
                </a:lnTo>
                <a:lnTo>
                  <a:pt x="10937754" y="6699473"/>
                </a:lnTo>
                <a:lnTo>
                  <a:pt x="11029169" y="6699473"/>
                </a:lnTo>
                <a:lnTo>
                  <a:pt x="11120444" y="6699473"/>
                </a:lnTo>
                <a:lnTo>
                  <a:pt x="11211859" y="6699473"/>
                </a:lnTo>
                <a:lnTo>
                  <a:pt x="11303274" y="6699473"/>
                </a:lnTo>
                <a:lnTo>
                  <a:pt x="11394828" y="6699473"/>
                </a:lnTo>
                <a:lnTo>
                  <a:pt x="11486104" y="6699473"/>
                </a:lnTo>
                <a:lnTo>
                  <a:pt x="11577518" y="6699473"/>
                </a:lnTo>
                <a:lnTo>
                  <a:pt x="11668933" y="6699473"/>
                </a:lnTo>
                <a:lnTo>
                  <a:pt x="11760488" y="6699473"/>
                </a:lnTo>
                <a:lnTo>
                  <a:pt x="11760488" y="6577586"/>
                </a:lnTo>
                <a:lnTo>
                  <a:pt x="11760488" y="6455700"/>
                </a:lnTo>
                <a:lnTo>
                  <a:pt x="11760488" y="6333813"/>
                </a:lnTo>
                <a:lnTo>
                  <a:pt x="11760488" y="6211926"/>
                </a:lnTo>
                <a:lnTo>
                  <a:pt x="11668933" y="6211926"/>
                </a:lnTo>
                <a:lnTo>
                  <a:pt x="11577518" y="6211926"/>
                </a:lnTo>
                <a:lnTo>
                  <a:pt x="11486104" y="6211926"/>
                </a:lnTo>
                <a:lnTo>
                  <a:pt x="11394828" y="6211926"/>
                </a:lnTo>
                <a:lnTo>
                  <a:pt x="11303274" y="6211926"/>
                </a:lnTo>
                <a:lnTo>
                  <a:pt x="11211859" y="6211926"/>
                </a:lnTo>
                <a:lnTo>
                  <a:pt x="11120444" y="6211926"/>
                </a:lnTo>
                <a:lnTo>
                  <a:pt x="11029169" y="6211926"/>
                </a:lnTo>
                <a:lnTo>
                  <a:pt x="10937754" y="6211926"/>
                </a:lnTo>
                <a:lnTo>
                  <a:pt x="10846199" y="6211926"/>
                </a:lnTo>
                <a:lnTo>
                  <a:pt x="10754785" y="6211926"/>
                </a:lnTo>
                <a:lnTo>
                  <a:pt x="10663510" y="6211926"/>
                </a:lnTo>
                <a:lnTo>
                  <a:pt x="10572095" y="6211926"/>
                </a:lnTo>
                <a:lnTo>
                  <a:pt x="10480540" y="6211926"/>
                </a:lnTo>
                <a:lnTo>
                  <a:pt x="10389125" y="621192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2098"/>
            <a:ext cx="1299600" cy="943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2695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6106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ubheading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484316"/>
            <a:ext cx="11090274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060849"/>
            <a:ext cx="11090274" cy="4031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3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Picture" preserve="1" userDrawn="1">
  <p:cSld name="title_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200456" y="6170033"/>
            <a:ext cx="1657426" cy="571336"/>
            <a:chOff x="10200456" y="6170033"/>
            <a:chExt cx="1657426" cy="571336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10200456" y="6170033"/>
              <a:ext cx="1657426" cy="571336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97850" y="6211926"/>
                </a:moveTo>
                <a:lnTo>
                  <a:pt x="10297850" y="6333813"/>
                </a:lnTo>
                <a:lnTo>
                  <a:pt x="10297850" y="6455700"/>
                </a:lnTo>
                <a:lnTo>
                  <a:pt x="10297850" y="6577586"/>
                </a:lnTo>
                <a:lnTo>
                  <a:pt x="10297850" y="6699473"/>
                </a:lnTo>
                <a:lnTo>
                  <a:pt x="10389125" y="6699473"/>
                </a:lnTo>
                <a:lnTo>
                  <a:pt x="10480540" y="6699473"/>
                </a:lnTo>
                <a:lnTo>
                  <a:pt x="10572095" y="6699473"/>
                </a:lnTo>
                <a:lnTo>
                  <a:pt x="10663510" y="6699473"/>
                </a:lnTo>
                <a:lnTo>
                  <a:pt x="10754785" y="6699473"/>
                </a:lnTo>
                <a:lnTo>
                  <a:pt x="10846199" y="6699473"/>
                </a:lnTo>
                <a:lnTo>
                  <a:pt x="10937754" y="6699473"/>
                </a:lnTo>
                <a:lnTo>
                  <a:pt x="11029169" y="6699473"/>
                </a:lnTo>
                <a:lnTo>
                  <a:pt x="11120444" y="6699473"/>
                </a:lnTo>
                <a:lnTo>
                  <a:pt x="11211859" y="6699473"/>
                </a:lnTo>
                <a:lnTo>
                  <a:pt x="11303274" y="6699473"/>
                </a:lnTo>
                <a:lnTo>
                  <a:pt x="11394828" y="6699473"/>
                </a:lnTo>
                <a:lnTo>
                  <a:pt x="11486104" y="6699473"/>
                </a:lnTo>
                <a:lnTo>
                  <a:pt x="11577518" y="6699473"/>
                </a:lnTo>
                <a:lnTo>
                  <a:pt x="11668933" y="6699473"/>
                </a:lnTo>
                <a:lnTo>
                  <a:pt x="11760488" y="6699473"/>
                </a:lnTo>
                <a:lnTo>
                  <a:pt x="11760488" y="6577586"/>
                </a:lnTo>
                <a:lnTo>
                  <a:pt x="11760488" y="6455700"/>
                </a:lnTo>
                <a:lnTo>
                  <a:pt x="11760488" y="6333813"/>
                </a:lnTo>
                <a:lnTo>
                  <a:pt x="11760488" y="6211926"/>
                </a:lnTo>
                <a:lnTo>
                  <a:pt x="11668933" y="6211926"/>
                </a:lnTo>
                <a:lnTo>
                  <a:pt x="11577518" y="6211926"/>
                </a:lnTo>
                <a:lnTo>
                  <a:pt x="11486104" y="6211926"/>
                </a:lnTo>
                <a:lnTo>
                  <a:pt x="11394828" y="6211926"/>
                </a:lnTo>
                <a:lnTo>
                  <a:pt x="11303274" y="6211926"/>
                </a:lnTo>
                <a:lnTo>
                  <a:pt x="11211859" y="6211926"/>
                </a:lnTo>
                <a:lnTo>
                  <a:pt x="11120444" y="6211926"/>
                </a:lnTo>
                <a:lnTo>
                  <a:pt x="11029169" y="6211926"/>
                </a:lnTo>
                <a:lnTo>
                  <a:pt x="10937754" y="6211926"/>
                </a:lnTo>
                <a:lnTo>
                  <a:pt x="10846199" y="6211926"/>
                </a:lnTo>
                <a:lnTo>
                  <a:pt x="10754785" y="6211926"/>
                </a:lnTo>
                <a:lnTo>
                  <a:pt x="10663510" y="6211926"/>
                </a:lnTo>
                <a:lnTo>
                  <a:pt x="10572095" y="6211926"/>
                </a:lnTo>
                <a:lnTo>
                  <a:pt x="10480540" y="6211926"/>
                </a:lnTo>
                <a:lnTo>
                  <a:pt x="10389125" y="621192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2098"/>
            <a:ext cx="1299600" cy="94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4657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484313"/>
            <a:ext cx="5401122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831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484316"/>
            <a:ext cx="5401122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060849"/>
            <a:ext cx="5401122" cy="4031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016" y="1484316"/>
            <a:ext cx="5401122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016" y="2060851"/>
            <a:ext cx="5401122" cy="4031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434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484316"/>
            <a:ext cx="3528913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4" y="2060578"/>
            <a:ext cx="3528913" cy="4032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760" y="2060810"/>
            <a:ext cx="3456000" cy="4032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8112280" y="1484730"/>
            <a:ext cx="3528490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60" y="1484730"/>
            <a:ext cx="3456480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12280" y="2060810"/>
            <a:ext cx="3528000" cy="4032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223792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68208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4324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icture 1/2" preserve="1">
  <p:cSld name="Title and Pictur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0018" y="4"/>
            <a:ext cx="5951984" cy="6092825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0866" y="476250"/>
            <a:ext cx="5401121" cy="7205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46800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Picture" preserve="1">
  <p:cSld name="Title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0016" y="1484314"/>
            <a:ext cx="5401122" cy="4608512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7914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icture 1/1" preserve="1">
  <p:cSld name="Title and Picture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50864" y="1484314"/>
            <a:ext cx="11090274" cy="4608512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2858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9745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983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ogan" preserve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4" y="2564908"/>
            <a:ext cx="11090272" cy="1656457"/>
          </a:xfrm>
        </p:spPr>
        <p:txBody>
          <a:bodyPr anchor="ctr" anchorCtr="0"/>
          <a:lstStyle>
            <a:lvl1pPr algn="ctr"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4605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Nega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 userDrawn="1"/>
        </p:nvSpPr>
        <p:spPr>
          <a:xfrm>
            <a:off x="1190726" y="0"/>
            <a:ext cx="590400" cy="2716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Rectangle 20"/>
          <p:cNvSpPr>
            <a:spLocks noChangeAspect="1"/>
          </p:cNvSpPr>
          <p:nvPr userDrawn="1"/>
        </p:nvSpPr>
        <p:spPr>
          <a:xfrm>
            <a:off x="973151" y="970447"/>
            <a:ext cx="236682" cy="236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spect="1"/>
          </p:cNvSpPr>
          <p:nvPr userDrawn="1"/>
        </p:nvSpPr>
        <p:spPr>
          <a:xfrm>
            <a:off x="2" y="0"/>
            <a:ext cx="774076" cy="7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-1" y="764629"/>
            <a:ext cx="219600" cy="21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344472" y="6237312"/>
            <a:ext cx="1512169" cy="468052"/>
            <a:chOff x="10344472" y="6237312"/>
            <a:chExt cx="1512168" cy="468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0344472" y="6237312"/>
              <a:ext cx="1512168" cy="4680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 6"/>
            <p:cNvSpPr>
              <a:spLocks noChangeAspect="1" noEditPoints="1"/>
            </p:cNvSpPr>
            <p:nvPr userDrawn="1"/>
          </p:nvSpPr>
          <p:spPr bwMode="auto">
            <a:xfrm>
              <a:off x="10561138" y="6342715"/>
              <a:ext cx="1080000" cy="254935"/>
            </a:xfrm>
            <a:custGeom>
              <a:avLst/>
              <a:gdLst>
                <a:gd name="T0" fmla="*/ 317 w 6630"/>
                <a:gd name="T1" fmla="*/ 622 h 1565"/>
                <a:gd name="T2" fmla="*/ 549 w 6630"/>
                <a:gd name="T3" fmla="*/ 281 h 1565"/>
                <a:gd name="T4" fmla="*/ 146 w 6630"/>
                <a:gd name="T5" fmla="*/ 254 h 1565"/>
                <a:gd name="T6" fmla="*/ 2 w 6630"/>
                <a:gd name="T7" fmla="*/ 668 h 1565"/>
                <a:gd name="T8" fmla="*/ 113 w 6630"/>
                <a:gd name="T9" fmla="*/ 1146 h 1565"/>
                <a:gd name="T10" fmla="*/ 417 w 6630"/>
                <a:gd name="T11" fmla="*/ 1452 h 1565"/>
                <a:gd name="T12" fmla="*/ 862 w 6630"/>
                <a:gd name="T13" fmla="*/ 1565 h 1565"/>
                <a:gd name="T14" fmla="*/ 1067 w 6630"/>
                <a:gd name="T15" fmla="*/ 1206 h 1565"/>
                <a:gd name="T16" fmla="*/ 718 w 6630"/>
                <a:gd name="T17" fmla="*/ 1244 h 1565"/>
                <a:gd name="T18" fmla="*/ 395 w 6630"/>
                <a:gd name="T19" fmla="*/ 1028 h 1565"/>
                <a:gd name="T20" fmla="*/ 689 w 6630"/>
                <a:gd name="T21" fmla="*/ 1169 h 1565"/>
                <a:gd name="T22" fmla="*/ 1039 w 6630"/>
                <a:gd name="T23" fmla="*/ 1148 h 1565"/>
                <a:gd name="T24" fmla="*/ 1292 w 6630"/>
                <a:gd name="T25" fmla="*/ 840 h 1565"/>
                <a:gd name="T26" fmla="*/ 1208 w 6630"/>
                <a:gd name="T27" fmla="*/ 435 h 1565"/>
                <a:gd name="T28" fmla="*/ 902 w 6630"/>
                <a:gd name="T29" fmla="*/ 264 h 1565"/>
                <a:gd name="T30" fmla="*/ 518 w 6630"/>
                <a:gd name="T31" fmla="*/ 388 h 1565"/>
                <a:gd name="T32" fmla="*/ 372 w 6630"/>
                <a:gd name="T33" fmla="*/ 702 h 1565"/>
                <a:gd name="T34" fmla="*/ 3593 w 6630"/>
                <a:gd name="T35" fmla="*/ 799 h 1565"/>
                <a:gd name="T36" fmla="*/ 3366 w 6630"/>
                <a:gd name="T37" fmla="*/ 869 h 1565"/>
                <a:gd name="T38" fmla="*/ 3297 w 6630"/>
                <a:gd name="T39" fmla="*/ 570 h 1565"/>
                <a:gd name="T40" fmla="*/ 3419 w 6630"/>
                <a:gd name="T41" fmla="*/ 595 h 1565"/>
                <a:gd name="T42" fmla="*/ 4253 w 6630"/>
                <a:gd name="T43" fmla="*/ 1275 h 1565"/>
                <a:gd name="T44" fmla="*/ 4022 w 6630"/>
                <a:gd name="T45" fmla="*/ 1243 h 1565"/>
                <a:gd name="T46" fmla="*/ 3739 w 6630"/>
                <a:gd name="T47" fmla="*/ 1222 h 1565"/>
                <a:gd name="T48" fmla="*/ 3881 w 6630"/>
                <a:gd name="T49" fmla="*/ 1458 h 1565"/>
                <a:gd name="T50" fmla="*/ 2979 w 6630"/>
                <a:gd name="T51" fmla="*/ 1024 h 1565"/>
                <a:gd name="T52" fmla="*/ 2840 w 6630"/>
                <a:gd name="T53" fmla="*/ 1384 h 1565"/>
                <a:gd name="T54" fmla="*/ 2563 w 6630"/>
                <a:gd name="T55" fmla="*/ 1502 h 1565"/>
                <a:gd name="T56" fmla="*/ 2237 w 6630"/>
                <a:gd name="T57" fmla="*/ 1402 h 1565"/>
                <a:gd name="T58" fmla="*/ 2085 w 6630"/>
                <a:gd name="T59" fmla="*/ 1074 h 1565"/>
                <a:gd name="T60" fmla="*/ 2179 w 6630"/>
                <a:gd name="T61" fmla="*/ 715 h 1565"/>
                <a:gd name="T62" fmla="*/ 2521 w 6630"/>
                <a:gd name="T63" fmla="*/ 546 h 1565"/>
                <a:gd name="T64" fmla="*/ 2907 w 6630"/>
                <a:gd name="T65" fmla="*/ 740 h 1565"/>
                <a:gd name="T66" fmla="*/ 2711 w 6630"/>
                <a:gd name="T67" fmla="*/ 938 h 1565"/>
                <a:gd name="T68" fmla="*/ 2584 w 6630"/>
                <a:gd name="T69" fmla="*/ 769 h 1565"/>
                <a:gd name="T70" fmla="*/ 2395 w 6630"/>
                <a:gd name="T71" fmla="*/ 833 h 1565"/>
                <a:gd name="T72" fmla="*/ 2349 w 6630"/>
                <a:gd name="T73" fmla="*/ 1090 h 1565"/>
                <a:gd name="T74" fmla="*/ 2495 w 6630"/>
                <a:gd name="T75" fmla="*/ 1278 h 1565"/>
                <a:gd name="T76" fmla="*/ 2670 w 6630"/>
                <a:gd name="T77" fmla="*/ 1213 h 1565"/>
                <a:gd name="T78" fmla="*/ 4906 w 6630"/>
                <a:gd name="T79" fmla="*/ 1070 h 1565"/>
                <a:gd name="T80" fmla="*/ 4796 w 6630"/>
                <a:gd name="T81" fmla="*/ 1276 h 1565"/>
                <a:gd name="T82" fmla="*/ 4627 w 6630"/>
                <a:gd name="T83" fmla="*/ 1221 h 1565"/>
                <a:gd name="T84" fmla="*/ 4342 w 6630"/>
                <a:gd name="T85" fmla="*/ 1149 h 1565"/>
                <a:gd name="T86" fmla="*/ 4475 w 6630"/>
                <a:gd name="T87" fmla="*/ 1421 h 1565"/>
                <a:gd name="T88" fmla="*/ 4831 w 6630"/>
                <a:gd name="T89" fmla="*/ 1494 h 1565"/>
                <a:gd name="T90" fmla="*/ 5106 w 6630"/>
                <a:gd name="T91" fmla="*/ 1336 h 1565"/>
                <a:gd name="T92" fmla="*/ 6626 w 6630"/>
                <a:gd name="T93" fmla="*/ 838 h 1565"/>
                <a:gd name="T94" fmla="*/ 6501 w 6630"/>
                <a:gd name="T95" fmla="*/ 594 h 1565"/>
                <a:gd name="T96" fmla="*/ 6231 w 6630"/>
                <a:gd name="T97" fmla="*/ 567 h 1565"/>
                <a:gd name="T98" fmla="*/ 6057 w 6630"/>
                <a:gd name="T99" fmla="*/ 735 h 1565"/>
                <a:gd name="T100" fmla="*/ 5910 w 6630"/>
                <a:gd name="T101" fmla="*/ 572 h 1565"/>
                <a:gd name="T102" fmla="*/ 5667 w 6630"/>
                <a:gd name="T103" fmla="*/ 579 h 1565"/>
                <a:gd name="T104" fmla="*/ 5264 w 6630"/>
                <a:gd name="T105" fmla="*/ 1024 h 1565"/>
                <a:gd name="T106" fmla="*/ 5598 w 6630"/>
                <a:gd name="T107" fmla="*/ 820 h 1565"/>
                <a:gd name="T108" fmla="*/ 5767 w 6630"/>
                <a:gd name="T109" fmla="*/ 817 h 1565"/>
                <a:gd name="T110" fmla="*/ 6077 w 6630"/>
                <a:gd name="T111" fmla="*/ 1011 h 1565"/>
                <a:gd name="T112" fmla="*/ 6169 w 6630"/>
                <a:gd name="T113" fmla="*/ 804 h 1565"/>
                <a:gd name="T114" fmla="*/ 6344 w 6630"/>
                <a:gd name="T115" fmla="*/ 837 h 1565"/>
                <a:gd name="T116" fmla="*/ 1972 w 6630"/>
                <a:gd name="T117" fmla="*/ 324 h 1565"/>
                <a:gd name="T118" fmla="*/ 2079 w 6630"/>
                <a:gd name="T119" fmla="*/ 777 h 1565"/>
                <a:gd name="T120" fmla="*/ 1685 w 6630"/>
                <a:gd name="T121" fmla="*/ 247 h 1565"/>
                <a:gd name="T122" fmla="*/ 1910 w 6630"/>
                <a:gd name="T123" fmla="*/ 98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30" h="1565">
                  <a:moveTo>
                    <a:pt x="375" y="995"/>
                  </a:moveTo>
                  <a:lnTo>
                    <a:pt x="362" y="972"/>
                  </a:lnTo>
                  <a:lnTo>
                    <a:pt x="351" y="949"/>
                  </a:lnTo>
                  <a:lnTo>
                    <a:pt x="341" y="925"/>
                  </a:lnTo>
                  <a:lnTo>
                    <a:pt x="333" y="901"/>
                  </a:lnTo>
                  <a:lnTo>
                    <a:pt x="329" y="889"/>
                  </a:lnTo>
                  <a:lnTo>
                    <a:pt x="325" y="876"/>
                  </a:lnTo>
                  <a:lnTo>
                    <a:pt x="319" y="851"/>
                  </a:lnTo>
                  <a:lnTo>
                    <a:pt x="314" y="826"/>
                  </a:lnTo>
                  <a:lnTo>
                    <a:pt x="310" y="801"/>
                  </a:lnTo>
                  <a:lnTo>
                    <a:pt x="309" y="788"/>
                  </a:lnTo>
                  <a:lnTo>
                    <a:pt x="308" y="775"/>
                  </a:lnTo>
                  <a:lnTo>
                    <a:pt x="307" y="762"/>
                  </a:lnTo>
                  <a:lnTo>
                    <a:pt x="306" y="749"/>
                  </a:lnTo>
                  <a:lnTo>
                    <a:pt x="306" y="724"/>
                  </a:lnTo>
                  <a:lnTo>
                    <a:pt x="307" y="698"/>
                  </a:lnTo>
                  <a:lnTo>
                    <a:pt x="309" y="673"/>
                  </a:lnTo>
                  <a:lnTo>
                    <a:pt x="311" y="660"/>
                  </a:lnTo>
                  <a:lnTo>
                    <a:pt x="313" y="647"/>
                  </a:lnTo>
                  <a:lnTo>
                    <a:pt x="315" y="635"/>
                  </a:lnTo>
                  <a:lnTo>
                    <a:pt x="317" y="622"/>
                  </a:lnTo>
                  <a:lnTo>
                    <a:pt x="323" y="597"/>
                  </a:lnTo>
                  <a:lnTo>
                    <a:pt x="330" y="572"/>
                  </a:lnTo>
                  <a:lnTo>
                    <a:pt x="338" y="548"/>
                  </a:lnTo>
                  <a:lnTo>
                    <a:pt x="348" y="524"/>
                  </a:lnTo>
                  <a:lnTo>
                    <a:pt x="358" y="500"/>
                  </a:lnTo>
                  <a:lnTo>
                    <a:pt x="364" y="488"/>
                  </a:lnTo>
                  <a:lnTo>
                    <a:pt x="370" y="477"/>
                  </a:lnTo>
                  <a:lnTo>
                    <a:pt x="376" y="465"/>
                  </a:lnTo>
                  <a:lnTo>
                    <a:pt x="383" y="454"/>
                  </a:lnTo>
                  <a:lnTo>
                    <a:pt x="397" y="432"/>
                  </a:lnTo>
                  <a:lnTo>
                    <a:pt x="404" y="421"/>
                  </a:lnTo>
                  <a:lnTo>
                    <a:pt x="412" y="410"/>
                  </a:lnTo>
                  <a:lnTo>
                    <a:pt x="428" y="390"/>
                  </a:lnTo>
                  <a:lnTo>
                    <a:pt x="445" y="369"/>
                  </a:lnTo>
                  <a:lnTo>
                    <a:pt x="464" y="350"/>
                  </a:lnTo>
                  <a:lnTo>
                    <a:pt x="483" y="331"/>
                  </a:lnTo>
                  <a:lnTo>
                    <a:pt x="504" y="314"/>
                  </a:lnTo>
                  <a:lnTo>
                    <a:pt x="515" y="305"/>
                  </a:lnTo>
                  <a:lnTo>
                    <a:pt x="526" y="297"/>
                  </a:lnTo>
                  <a:lnTo>
                    <a:pt x="537" y="289"/>
                  </a:lnTo>
                  <a:lnTo>
                    <a:pt x="549" y="281"/>
                  </a:lnTo>
                  <a:lnTo>
                    <a:pt x="573" y="267"/>
                  </a:lnTo>
                  <a:lnTo>
                    <a:pt x="629" y="57"/>
                  </a:lnTo>
                  <a:lnTo>
                    <a:pt x="419" y="0"/>
                  </a:lnTo>
                  <a:lnTo>
                    <a:pt x="401" y="11"/>
                  </a:lnTo>
                  <a:lnTo>
                    <a:pt x="383" y="23"/>
                  </a:lnTo>
                  <a:lnTo>
                    <a:pt x="365" y="35"/>
                  </a:lnTo>
                  <a:lnTo>
                    <a:pt x="347" y="47"/>
                  </a:lnTo>
                  <a:lnTo>
                    <a:pt x="330" y="60"/>
                  </a:lnTo>
                  <a:lnTo>
                    <a:pt x="314" y="73"/>
                  </a:lnTo>
                  <a:lnTo>
                    <a:pt x="297" y="86"/>
                  </a:lnTo>
                  <a:lnTo>
                    <a:pt x="282" y="100"/>
                  </a:lnTo>
                  <a:lnTo>
                    <a:pt x="266" y="114"/>
                  </a:lnTo>
                  <a:lnTo>
                    <a:pt x="251" y="128"/>
                  </a:lnTo>
                  <a:lnTo>
                    <a:pt x="237" y="143"/>
                  </a:lnTo>
                  <a:lnTo>
                    <a:pt x="222" y="158"/>
                  </a:lnTo>
                  <a:lnTo>
                    <a:pt x="209" y="173"/>
                  </a:lnTo>
                  <a:lnTo>
                    <a:pt x="195" y="188"/>
                  </a:lnTo>
                  <a:lnTo>
                    <a:pt x="182" y="204"/>
                  </a:lnTo>
                  <a:lnTo>
                    <a:pt x="170" y="220"/>
                  </a:lnTo>
                  <a:lnTo>
                    <a:pt x="158" y="237"/>
                  </a:lnTo>
                  <a:lnTo>
                    <a:pt x="146" y="254"/>
                  </a:lnTo>
                  <a:lnTo>
                    <a:pt x="135" y="270"/>
                  </a:lnTo>
                  <a:lnTo>
                    <a:pt x="124" y="288"/>
                  </a:lnTo>
                  <a:lnTo>
                    <a:pt x="114" y="305"/>
                  </a:lnTo>
                  <a:lnTo>
                    <a:pt x="104" y="323"/>
                  </a:lnTo>
                  <a:lnTo>
                    <a:pt x="94" y="341"/>
                  </a:lnTo>
                  <a:lnTo>
                    <a:pt x="85" y="359"/>
                  </a:lnTo>
                  <a:lnTo>
                    <a:pt x="76" y="377"/>
                  </a:lnTo>
                  <a:lnTo>
                    <a:pt x="68" y="395"/>
                  </a:lnTo>
                  <a:lnTo>
                    <a:pt x="61" y="414"/>
                  </a:lnTo>
                  <a:lnTo>
                    <a:pt x="53" y="433"/>
                  </a:lnTo>
                  <a:lnTo>
                    <a:pt x="47" y="452"/>
                  </a:lnTo>
                  <a:lnTo>
                    <a:pt x="40" y="471"/>
                  </a:lnTo>
                  <a:lnTo>
                    <a:pt x="29" y="509"/>
                  </a:lnTo>
                  <a:lnTo>
                    <a:pt x="24" y="529"/>
                  </a:lnTo>
                  <a:lnTo>
                    <a:pt x="19" y="548"/>
                  </a:lnTo>
                  <a:lnTo>
                    <a:pt x="15" y="568"/>
                  </a:lnTo>
                  <a:lnTo>
                    <a:pt x="12" y="588"/>
                  </a:lnTo>
                  <a:lnTo>
                    <a:pt x="9" y="608"/>
                  </a:lnTo>
                  <a:lnTo>
                    <a:pt x="6" y="628"/>
                  </a:lnTo>
                  <a:lnTo>
                    <a:pt x="4" y="648"/>
                  </a:lnTo>
                  <a:lnTo>
                    <a:pt x="2" y="668"/>
                  </a:lnTo>
                  <a:lnTo>
                    <a:pt x="1" y="688"/>
                  </a:lnTo>
                  <a:lnTo>
                    <a:pt x="0" y="708"/>
                  </a:lnTo>
                  <a:lnTo>
                    <a:pt x="0" y="749"/>
                  </a:lnTo>
                  <a:lnTo>
                    <a:pt x="1" y="769"/>
                  </a:lnTo>
                  <a:lnTo>
                    <a:pt x="2" y="790"/>
                  </a:lnTo>
                  <a:lnTo>
                    <a:pt x="4" y="810"/>
                  </a:lnTo>
                  <a:lnTo>
                    <a:pt x="6" y="831"/>
                  </a:lnTo>
                  <a:lnTo>
                    <a:pt x="13" y="871"/>
                  </a:lnTo>
                  <a:lnTo>
                    <a:pt x="16" y="891"/>
                  </a:lnTo>
                  <a:lnTo>
                    <a:pt x="21" y="911"/>
                  </a:lnTo>
                  <a:lnTo>
                    <a:pt x="25" y="932"/>
                  </a:lnTo>
                  <a:lnTo>
                    <a:pt x="31" y="952"/>
                  </a:lnTo>
                  <a:lnTo>
                    <a:pt x="36" y="972"/>
                  </a:lnTo>
                  <a:lnTo>
                    <a:pt x="43" y="991"/>
                  </a:lnTo>
                  <a:lnTo>
                    <a:pt x="57" y="1031"/>
                  </a:lnTo>
                  <a:lnTo>
                    <a:pt x="65" y="1050"/>
                  </a:lnTo>
                  <a:lnTo>
                    <a:pt x="73" y="1070"/>
                  </a:lnTo>
                  <a:lnTo>
                    <a:pt x="82" y="1089"/>
                  </a:lnTo>
                  <a:lnTo>
                    <a:pt x="92" y="1108"/>
                  </a:lnTo>
                  <a:lnTo>
                    <a:pt x="102" y="1127"/>
                  </a:lnTo>
                  <a:lnTo>
                    <a:pt x="113" y="1146"/>
                  </a:lnTo>
                  <a:lnTo>
                    <a:pt x="124" y="1165"/>
                  </a:lnTo>
                  <a:lnTo>
                    <a:pt x="135" y="1183"/>
                  </a:lnTo>
                  <a:lnTo>
                    <a:pt x="147" y="1201"/>
                  </a:lnTo>
                  <a:lnTo>
                    <a:pt x="159" y="1218"/>
                  </a:lnTo>
                  <a:lnTo>
                    <a:pt x="172" y="1235"/>
                  </a:lnTo>
                  <a:lnTo>
                    <a:pt x="185" y="1252"/>
                  </a:lnTo>
                  <a:lnTo>
                    <a:pt x="198" y="1268"/>
                  </a:lnTo>
                  <a:lnTo>
                    <a:pt x="212" y="1284"/>
                  </a:lnTo>
                  <a:lnTo>
                    <a:pt x="226" y="1299"/>
                  </a:lnTo>
                  <a:lnTo>
                    <a:pt x="240" y="1314"/>
                  </a:lnTo>
                  <a:lnTo>
                    <a:pt x="255" y="1329"/>
                  </a:lnTo>
                  <a:lnTo>
                    <a:pt x="270" y="1343"/>
                  </a:lnTo>
                  <a:lnTo>
                    <a:pt x="285" y="1357"/>
                  </a:lnTo>
                  <a:lnTo>
                    <a:pt x="301" y="1370"/>
                  </a:lnTo>
                  <a:lnTo>
                    <a:pt x="317" y="1383"/>
                  </a:lnTo>
                  <a:lnTo>
                    <a:pt x="333" y="1396"/>
                  </a:lnTo>
                  <a:lnTo>
                    <a:pt x="349" y="1408"/>
                  </a:lnTo>
                  <a:lnTo>
                    <a:pt x="366" y="1419"/>
                  </a:lnTo>
                  <a:lnTo>
                    <a:pt x="383" y="1431"/>
                  </a:lnTo>
                  <a:lnTo>
                    <a:pt x="400" y="1441"/>
                  </a:lnTo>
                  <a:lnTo>
                    <a:pt x="417" y="1452"/>
                  </a:lnTo>
                  <a:lnTo>
                    <a:pt x="435" y="1462"/>
                  </a:lnTo>
                  <a:lnTo>
                    <a:pt x="453" y="1471"/>
                  </a:lnTo>
                  <a:lnTo>
                    <a:pt x="471" y="1480"/>
                  </a:lnTo>
                  <a:lnTo>
                    <a:pt x="489" y="1489"/>
                  </a:lnTo>
                  <a:lnTo>
                    <a:pt x="508" y="1497"/>
                  </a:lnTo>
                  <a:lnTo>
                    <a:pt x="526" y="1505"/>
                  </a:lnTo>
                  <a:lnTo>
                    <a:pt x="545" y="1512"/>
                  </a:lnTo>
                  <a:lnTo>
                    <a:pt x="564" y="1519"/>
                  </a:lnTo>
                  <a:lnTo>
                    <a:pt x="583" y="1525"/>
                  </a:lnTo>
                  <a:lnTo>
                    <a:pt x="622" y="1536"/>
                  </a:lnTo>
                  <a:lnTo>
                    <a:pt x="641" y="1541"/>
                  </a:lnTo>
                  <a:lnTo>
                    <a:pt x="661" y="1546"/>
                  </a:lnTo>
                  <a:lnTo>
                    <a:pt x="680" y="1550"/>
                  </a:lnTo>
                  <a:lnTo>
                    <a:pt x="700" y="1554"/>
                  </a:lnTo>
                  <a:lnTo>
                    <a:pt x="720" y="1557"/>
                  </a:lnTo>
                  <a:lnTo>
                    <a:pt x="740" y="1559"/>
                  </a:lnTo>
                  <a:lnTo>
                    <a:pt x="760" y="1561"/>
                  </a:lnTo>
                  <a:lnTo>
                    <a:pt x="780" y="1563"/>
                  </a:lnTo>
                  <a:lnTo>
                    <a:pt x="800" y="1564"/>
                  </a:lnTo>
                  <a:lnTo>
                    <a:pt x="821" y="1565"/>
                  </a:lnTo>
                  <a:lnTo>
                    <a:pt x="862" y="1565"/>
                  </a:lnTo>
                  <a:lnTo>
                    <a:pt x="882" y="1564"/>
                  </a:lnTo>
                  <a:lnTo>
                    <a:pt x="903" y="1563"/>
                  </a:lnTo>
                  <a:lnTo>
                    <a:pt x="923" y="1561"/>
                  </a:lnTo>
                  <a:lnTo>
                    <a:pt x="943" y="1559"/>
                  </a:lnTo>
                  <a:lnTo>
                    <a:pt x="984" y="1553"/>
                  </a:lnTo>
                  <a:lnTo>
                    <a:pt x="1004" y="1549"/>
                  </a:lnTo>
                  <a:lnTo>
                    <a:pt x="1024" y="1545"/>
                  </a:lnTo>
                  <a:lnTo>
                    <a:pt x="1044" y="1540"/>
                  </a:lnTo>
                  <a:lnTo>
                    <a:pt x="1064" y="1535"/>
                  </a:lnTo>
                  <a:lnTo>
                    <a:pt x="1084" y="1529"/>
                  </a:lnTo>
                  <a:lnTo>
                    <a:pt x="1104" y="1522"/>
                  </a:lnTo>
                  <a:lnTo>
                    <a:pt x="1143" y="1508"/>
                  </a:lnTo>
                  <a:lnTo>
                    <a:pt x="1163" y="1500"/>
                  </a:lnTo>
                  <a:lnTo>
                    <a:pt x="1182" y="1492"/>
                  </a:lnTo>
                  <a:lnTo>
                    <a:pt x="1202" y="1483"/>
                  </a:lnTo>
                  <a:lnTo>
                    <a:pt x="1221" y="1473"/>
                  </a:lnTo>
                  <a:lnTo>
                    <a:pt x="1240" y="1463"/>
                  </a:lnTo>
                  <a:lnTo>
                    <a:pt x="1259" y="1453"/>
                  </a:lnTo>
                  <a:lnTo>
                    <a:pt x="1105" y="1187"/>
                  </a:lnTo>
                  <a:lnTo>
                    <a:pt x="1080" y="1200"/>
                  </a:lnTo>
                  <a:lnTo>
                    <a:pt x="1067" y="1206"/>
                  </a:lnTo>
                  <a:lnTo>
                    <a:pt x="1055" y="1212"/>
                  </a:lnTo>
                  <a:lnTo>
                    <a:pt x="1029" y="1223"/>
                  </a:lnTo>
                  <a:lnTo>
                    <a:pt x="1016" y="1227"/>
                  </a:lnTo>
                  <a:lnTo>
                    <a:pt x="1004" y="1232"/>
                  </a:lnTo>
                  <a:lnTo>
                    <a:pt x="991" y="1236"/>
                  </a:lnTo>
                  <a:lnTo>
                    <a:pt x="978" y="1240"/>
                  </a:lnTo>
                  <a:lnTo>
                    <a:pt x="965" y="1243"/>
                  </a:lnTo>
                  <a:lnTo>
                    <a:pt x="952" y="1246"/>
                  </a:lnTo>
                  <a:lnTo>
                    <a:pt x="939" y="1248"/>
                  </a:lnTo>
                  <a:lnTo>
                    <a:pt x="926" y="1251"/>
                  </a:lnTo>
                  <a:lnTo>
                    <a:pt x="899" y="1254"/>
                  </a:lnTo>
                  <a:lnTo>
                    <a:pt x="873" y="1257"/>
                  </a:lnTo>
                  <a:lnTo>
                    <a:pt x="860" y="1257"/>
                  </a:lnTo>
                  <a:lnTo>
                    <a:pt x="847" y="1258"/>
                  </a:lnTo>
                  <a:lnTo>
                    <a:pt x="820" y="1257"/>
                  </a:lnTo>
                  <a:lnTo>
                    <a:pt x="794" y="1256"/>
                  </a:lnTo>
                  <a:lnTo>
                    <a:pt x="768" y="1253"/>
                  </a:lnTo>
                  <a:lnTo>
                    <a:pt x="756" y="1251"/>
                  </a:lnTo>
                  <a:lnTo>
                    <a:pt x="743" y="1249"/>
                  </a:lnTo>
                  <a:lnTo>
                    <a:pt x="730" y="1247"/>
                  </a:lnTo>
                  <a:lnTo>
                    <a:pt x="718" y="1244"/>
                  </a:lnTo>
                  <a:lnTo>
                    <a:pt x="693" y="1238"/>
                  </a:lnTo>
                  <a:lnTo>
                    <a:pt x="680" y="1234"/>
                  </a:lnTo>
                  <a:lnTo>
                    <a:pt x="668" y="1230"/>
                  </a:lnTo>
                  <a:lnTo>
                    <a:pt x="644" y="1222"/>
                  </a:lnTo>
                  <a:lnTo>
                    <a:pt x="632" y="1217"/>
                  </a:lnTo>
                  <a:lnTo>
                    <a:pt x="620" y="1212"/>
                  </a:lnTo>
                  <a:lnTo>
                    <a:pt x="597" y="1201"/>
                  </a:lnTo>
                  <a:lnTo>
                    <a:pt x="574" y="1189"/>
                  </a:lnTo>
                  <a:lnTo>
                    <a:pt x="552" y="1176"/>
                  </a:lnTo>
                  <a:lnTo>
                    <a:pt x="541" y="1170"/>
                  </a:lnTo>
                  <a:lnTo>
                    <a:pt x="531" y="1162"/>
                  </a:lnTo>
                  <a:lnTo>
                    <a:pt x="520" y="1155"/>
                  </a:lnTo>
                  <a:lnTo>
                    <a:pt x="510" y="1148"/>
                  </a:lnTo>
                  <a:lnTo>
                    <a:pt x="490" y="1132"/>
                  </a:lnTo>
                  <a:lnTo>
                    <a:pt x="471" y="1115"/>
                  </a:lnTo>
                  <a:lnTo>
                    <a:pt x="453" y="1097"/>
                  </a:lnTo>
                  <a:lnTo>
                    <a:pt x="444" y="1088"/>
                  </a:lnTo>
                  <a:lnTo>
                    <a:pt x="435" y="1078"/>
                  </a:lnTo>
                  <a:lnTo>
                    <a:pt x="418" y="1059"/>
                  </a:lnTo>
                  <a:lnTo>
                    <a:pt x="403" y="1038"/>
                  </a:lnTo>
                  <a:lnTo>
                    <a:pt x="395" y="1028"/>
                  </a:lnTo>
                  <a:lnTo>
                    <a:pt x="388" y="1017"/>
                  </a:lnTo>
                  <a:lnTo>
                    <a:pt x="381" y="1006"/>
                  </a:lnTo>
                  <a:lnTo>
                    <a:pt x="375" y="995"/>
                  </a:lnTo>
                  <a:close/>
                  <a:moveTo>
                    <a:pt x="431" y="962"/>
                  </a:moveTo>
                  <a:lnTo>
                    <a:pt x="443" y="982"/>
                  </a:lnTo>
                  <a:lnTo>
                    <a:pt x="456" y="1000"/>
                  </a:lnTo>
                  <a:lnTo>
                    <a:pt x="469" y="1018"/>
                  </a:lnTo>
                  <a:lnTo>
                    <a:pt x="484" y="1035"/>
                  </a:lnTo>
                  <a:lnTo>
                    <a:pt x="499" y="1052"/>
                  </a:lnTo>
                  <a:lnTo>
                    <a:pt x="516" y="1067"/>
                  </a:lnTo>
                  <a:lnTo>
                    <a:pt x="532" y="1082"/>
                  </a:lnTo>
                  <a:lnTo>
                    <a:pt x="550" y="1096"/>
                  </a:lnTo>
                  <a:lnTo>
                    <a:pt x="568" y="1109"/>
                  </a:lnTo>
                  <a:lnTo>
                    <a:pt x="587" y="1121"/>
                  </a:lnTo>
                  <a:lnTo>
                    <a:pt x="597" y="1127"/>
                  </a:lnTo>
                  <a:lnTo>
                    <a:pt x="606" y="1133"/>
                  </a:lnTo>
                  <a:lnTo>
                    <a:pt x="626" y="1143"/>
                  </a:lnTo>
                  <a:lnTo>
                    <a:pt x="647" y="1153"/>
                  </a:lnTo>
                  <a:lnTo>
                    <a:pt x="667" y="1161"/>
                  </a:lnTo>
                  <a:lnTo>
                    <a:pt x="678" y="1165"/>
                  </a:lnTo>
                  <a:lnTo>
                    <a:pt x="689" y="1169"/>
                  </a:lnTo>
                  <a:lnTo>
                    <a:pt x="710" y="1175"/>
                  </a:lnTo>
                  <a:lnTo>
                    <a:pt x="721" y="1178"/>
                  </a:lnTo>
                  <a:lnTo>
                    <a:pt x="732" y="1181"/>
                  </a:lnTo>
                  <a:lnTo>
                    <a:pt x="743" y="1183"/>
                  </a:lnTo>
                  <a:lnTo>
                    <a:pt x="754" y="1185"/>
                  </a:lnTo>
                  <a:lnTo>
                    <a:pt x="777" y="1189"/>
                  </a:lnTo>
                  <a:lnTo>
                    <a:pt x="799" y="1191"/>
                  </a:lnTo>
                  <a:lnTo>
                    <a:pt x="811" y="1192"/>
                  </a:lnTo>
                  <a:lnTo>
                    <a:pt x="822" y="1193"/>
                  </a:lnTo>
                  <a:lnTo>
                    <a:pt x="846" y="1193"/>
                  </a:lnTo>
                  <a:lnTo>
                    <a:pt x="858" y="1193"/>
                  </a:lnTo>
                  <a:lnTo>
                    <a:pt x="869" y="1192"/>
                  </a:lnTo>
                  <a:lnTo>
                    <a:pt x="892" y="1190"/>
                  </a:lnTo>
                  <a:lnTo>
                    <a:pt x="904" y="1188"/>
                  </a:lnTo>
                  <a:lnTo>
                    <a:pt x="915" y="1187"/>
                  </a:lnTo>
                  <a:lnTo>
                    <a:pt x="938" y="1182"/>
                  </a:lnTo>
                  <a:lnTo>
                    <a:pt x="961" y="1177"/>
                  </a:lnTo>
                  <a:lnTo>
                    <a:pt x="984" y="1170"/>
                  </a:lnTo>
                  <a:lnTo>
                    <a:pt x="1006" y="1162"/>
                  </a:lnTo>
                  <a:lnTo>
                    <a:pt x="1028" y="1153"/>
                  </a:lnTo>
                  <a:lnTo>
                    <a:pt x="1039" y="1148"/>
                  </a:lnTo>
                  <a:lnTo>
                    <a:pt x="1050" y="1142"/>
                  </a:lnTo>
                  <a:lnTo>
                    <a:pt x="1072" y="1130"/>
                  </a:lnTo>
                  <a:lnTo>
                    <a:pt x="1093" y="1117"/>
                  </a:lnTo>
                  <a:lnTo>
                    <a:pt x="1104" y="1111"/>
                  </a:lnTo>
                  <a:lnTo>
                    <a:pt x="1114" y="1103"/>
                  </a:lnTo>
                  <a:lnTo>
                    <a:pt x="1133" y="1089"/>
                  </a:lnTo>
                  <a:lnTo>
                    <a:pt x="1151" y="1073"/>
                  </a:lnTo>
                  <a:lnTo>
                    <a:pt x="1160" y="1065"/>
                  </a:lnTo>
                  <a:lnTo>
                    <a:pt x="1169" y="1057"/>
                  </a:lnTo>
                  <a:lnTo>
                    <a:pt x="1185" y="1040"/>
                  </a:lnTo>
                  <a:lnTo>
                    <a:pt x="1200" y="1022"/>
                  </a:lnTo>
                  <a:lnTo>
                    <a:pt x="1215" y="1004"/>
                  </a:lnTo>
                  <a:lnTo>
                    <a:pt x="1228" y="985"/>
                  </a:lnTo>
                  <a:lnTo>
                    <a:pt x="1240" y="965"/>
                  </a:lnTo>
                  <a:lnTo>
                    <a:pt x="1246" y="955"/>
                  </a:lnTo>
                  <a:lnTo>
                    <a:pt x="1251" y="945"/>
                  </a:lnTo>
                  <a:lnTo>
                    <a:pt x="1262" y="925"/>
                  </a:lnTo>
                  <a:lnTo>
                    <a:pt x="1271" y="904"/>
                  </a:lnTo>
                  <a:lnTo>
                    <a:pt x="1279" y="883"/>
                  </a:lnTo>
                  <a:lnTo>
                    <a:pt x="1286" y="862"/>
                  </a:lnTo>
                  <a:lnTo>
                    <a:pt x="1292" y="840"/>
                  </a:lnTo>
                  <a:lnTo>
                    <a:pt x="1297" y="818"/>
                  </a:lnTo>
                  <a:lnTo>
                    <a:pt x="1301" y="796"/>
                  </a:lnTo>
                  <a:lnTo>
                    <a:pt x="1304" y="772"/>
                  </a:lnTo>
                  <a:lnTo>
                    <a:pt x="1306" y="750"/>
                  </a:lnTo>
                  <a:lnTo>
                    <a:pt x="1307" y="728"/>
                  </a:lnTo>
                  <a:lnTo>
                    <a:pt x="1307" y="705"/>
                  </a:lnTo>
                  <a:lnTo>
                    <a:pt x="1306" y="683"/>
                  </a:lnTo>
                  <a:lnTo>
                    <a:pt x="1303" y="661"/>
                  </a:lnTo>
                  <a:lnTo>
                    <a:pt x="1300" y="639"/>
                  </a:lnTo>
                  <a:lnTo>
                    <a:pt x="1296" y="617"/>
                  </a:lnTo>
                  <a:lnTo>
                    <a:pt x="1290" y="595"/>
                  </a:lnTo>
                  <a:lnTo>
                    <a:pt x="1284" y="573"/>
                  </a:lnTo>
                  <a:lnTo>
                    <a:pt x="1276" y="552"/>
                  </a:lnTo>
                  <a:lnTo>
                    <a:pt x="1272" y="542"/>
                  </a:lnTo>
                  <a:lnTo>
                    <a:pt x="1267" y="531"/>
                  </a:lnTo>
                  <a:lnTo>
                    <a:pt x="1262" y="521"/>
                  </a:lnTo>
                  <a:lnTo>
                    <a:pt x="1257" y="511"/>
                  </a:lnTo>
                  <a:lnTo>
                    <a:pt x="1247" y="491"/>
                  </a:lnTo>
                  <a:lnTo>
                    <a:pt x="1235" y="472"/>
                  </a:lnTo>
                  <a:lnTo>
                    <a:pt x="1222" y="453"/>
                  </a:lnTo>
                  <a:lnTo>
                    <a:pt x="1208" y="435"/>
                  </a:lnTo>
                  <a:lnTo>
                    <a:pt x="1194" y="418"/>
                  </a:lnTo>
                  <a:lnTo>
                    <a:pt x="1178" y="401"/>
                  </a:lnTo>
                  <a:lnTo>
                    <a:pt x="1162" y="386"/>
                  </a:lnTo>
                  <a:lnTo>
                    <a:pt x="1145" y="371"/>
                  </a:lnTo>
                  <a:lnTo>
                    <a:pt x="1128" y="357"/>
                  </a:lnTo>
                  <a:lnTo>
                    <a:pt x="1119" y="350"/>
                  </a:lnTo>
                  <a:lnTo>
                    <a:pt x="1110" y="344"/>
                  </a:lnTo>
                  <a:lnTo>
                    <a:pt x="1091" y="332"/>
                  </a:lnTo>
                  <a:lnTo>
                    <a:pt x="1082" y="326"/>
                  </a:lnTo>
                  <a:lnTo>
                    <a:pt x="1072" y="320"/>
                  </a:lnTo>
                  <a:lnTo>
                    <a:pt x="1052" y="310"/>
                  </a:lnTo>
                  <a:lnTo>
                    <a:pt x="1032" y="300"/>
                  </a:lnTo>
                  <a:lnTo>
                    <a:pt x="1011" y="292"/>
                  </a:lnTo>
                  <a:lnTo>
                    <a:pt x="1000" y="288"/>
                  </a:lnTo>
                  <a:lnTo>
                    <a:pt x="990" y="284"/>
                  </a:lnTo>
                  <a:lnTo>
                    <a:pt x="968" y="278"/>
                  </a:lnTo>
                  <a:lnTo>
                    <a:pt x="957" y="275"/>
                  </a:lnTo>
                  <a:lnTo>
                    <a:pt x="946" y="272"/>
                  </a:lnTo>
                  <a:lnTo>
                    <a:pt x="935" y="270"/>
                  </a:lnTo>
                  <a:lnTo>
                    <a:pt x="924" y="267"/>
                  </a:lnTo>
                  <a:lnTo>
                    <a:pt x="902" y="264"/>
                  </a:lnTo>
                  <a:lnTo>
                    <a:pt x="879" y="261"/>
                  </a:lnTo>
                  <a:lnTo>
                    <a:pt x="868" y="261"/>
                  </a:lnTo>
                  <a:lnTo>
                    <a:pt x="856" y="260"/>
                  </a:lnTo>
                  <a:lnTo>
                    <a:pt x="833" y="260"/>
                  </a:lnTo>
                  <a:lnTo>
                    <a:pt x="821" y="260"/>
                  </a:lnTo>
                  <a:lnTo>
                    <a:pt x="809" y="261"/>
                  </a:lnTo>
                  <a:lnTo>
                    <a:pt x="786" y="263"/>
                  </a:lnTo>
                  <a:lnTo>
                    <a:pt x="775" y="264"/>
                  </a:lnTo>
                  <a:lnTo>
                    <a:pt x="763" y="266"/>
                  </a:lnTo>
                  <a:lnTo>
                    <a:pt x="740" y="270"/>
                  </a:lnTo>
                  <a:lnTo>
                    <a:pt x="718" y="276"/>
                  </a:lnTo>
                  <a:lnTo>
                    <a:pt x="695" y="283"/>
                  </a:lnTo>
                  <a:lnTo>
                    <a:pt x="672" y="291"/>
                  </a:lnTo>
                  <a:lnTo>
                    <a:pt x="650" y="300"/>
                  </a:lnTo>
                  <a:lnTo>
                    <a:pt x="627" y="311"/>
                  </a:lnTo>
                  <a:lnTo>
                    <a:pt x="605" y="323"/>
                  </a:lnTo>
                  <a:lnTo>
                    <a:pt x="584" y="336"/>
                  </a:lnTo>
                  <a:lnTo>
                    <a:pt x="564" y="350"/>
                  </a:lnTo>
                  <a:lnTo>
                    <a:pt x="545" y="364"/>
                  </a:lnTo>
                  <a:lnTo>
                    <a:pt x="527" y="380"/>
                  </a:lnTo>
                  <a:lnTo>
                    <a:pt x="518" y="388"/>
                  </a:lnTo>
                  <a:lnTo>
                    <a:pt x="510" y="396"/>
                  </a:lnTo>
                  <a:lnTo>
                    <a:pt x="493" y="413"/>
                  </a:lnTo>
                  <a:lnTo>
                    <a:pt x="478" y="431"/>
                  </a:lnTo>
                  <a:lnTo>
                    <a:pt x="471" y="440"/>
                  </a:lnTo>
                  <a:lnTo>
                    <a:pt x="464" y="449"/>
                  </a:lnTo>
                  <a:lnTo>
                    <a:pt x="451" y="468"/>
                  </a:lnTo>
                  <a:lnTo>
                    <a:pt x="438" y="487"/>
                  </a:lnTo>
                  <a:lnTo>
                    <a:pt x="433" y="497"/>
                  </a:lnTo>
                  <a:lnTo>
                    <a:pt x="427" y="507"/>
                  </a:lnTo>
                  <a:lnTo>
                    <a:pt x="417" y="528"/>
                  </a:lnTo>
                  <a:lnTo>
                    <a:pt x="408" y="549"/>
                  </a:lnTo>
                  <a:lnTo>
                    <a:pt x="404" y="559"/>
                  </a:lnTo>
                  <a:lnTo>
                    <a:pt x="400" y="570"/>
                  </a:lnTo>
                  <a:lnTo>
                    <a:pt x="392" y="591"/>
                  </a:lnTo>
                  <a:lnTo>
                    <a:pt x="386" y="613"/>
                  </a:lnTo>
                  <a:lnTo>
                    <a:pt x="384" y="624"/>
                  </a:lnTo>
                  <a:lnTo>
                    <a:pt x="381" y="635"/>
                  </a:lnTo>
                  <a:lnTo>
                    <a:pt x="379" y="646"/>
                  </a:lnTo>
                  <a:lnTo>
                    <a:pt x="377" y="657"/>
                  </a:lnTo>
                  <a:lnTo>
                    <a:pt x="374" y="679"/>
                  </a:lnTo>
                  <a:lnTo>
                    <a:pt x="372" y="702"/>
                  </a:lnTo>
                  <a:lnTo>
                    <a:pt x="371" y="724"/>
                  </a:lnTo>
                  <a:lnTo>
                    <a:pt x="371" y="747"/>
                  </a:lnTo>
                  <a:lnTo>
                    <a:pt x="372" y="758"/>
                  </a:lnTo>
                  <a:lnTo>
                    <a:pt x="372" y="769"/>
                  </a:lnTo>
                  <a:lnTo>
                    <a:pt x="373" y="781"/>
                  </a:lnTo>
                  <a:lnTo>
                    <a:pt x="375" y="792"/>
                  </a:lnTo>
                  <a:lnTo>
                    <a:pt x="378" y="815"/>
                  </a:lnTo>
                  <a:lnTo>
                    <a:pt x="382" y="837"/>
                  </a:lnTo>
                  <a:lnTo>
                    <a:pt x="388" y="858"/>
                  </a:lnTo>
                  <a:lnTo>
                    <a:pt x="394" y="880"/>
                  </a:lnTo>
                  <a:lnTo>
                    <a:pt x="402" y="901"/>
                  </a:lnTo>
                  <a:lnTo>
                    <a:pt x="406" y="911"/>
                  </a:lnTo>
                  <a:lnTo>
                    <a:pt x="410" y="922"/>
                  </a:lnTo>
                  <a:lnTo>
                    <a:pt x="415" y="932"/>
                  </a:lnTo>
                  <a:lnTo>
                    <a:pt x="420" y="942"/>
                  </a:lnTo>
                  <a:lnTo>
                    <a:pt x="431" y="962"/>
                  </a:lnTo>
                  <a:close/>
                  <a:moveTo>
                    <a:pt x="3652" y="820"/>
                  </a:moveTo>
                  <a:lnTo>
                    <a:pt x="3636" y="813"/>
                  </a:lnTo>
                  <a:lnTo>
                    <a:pt x="3621" y="807"/>
                  </a:lnTo>
                  <a:lnTo>
                    <a:pt x="3606" y="802"/>
                  </a:lnTo>
                  <a:lnTo>
                    <a:pt x="3593" y="799"/>
                  </a:lnTo>
                  <a:lnTo>
                    <a:pt x="3579" y="796"/>
                  </a:lnTo>
                  <a:lnTo>
                    <a:pt x="3564" y="795"/>
                  </a:lnTo>
                  <a:lnTo>
                    <a:pt x="3549" y="794"/>
                  </a:lnTo>
                  <a:lnTo>
                    <a:pt x="3533" y="793"/>
                  </a:lnTo>
                  <a:lnTo>
                    <a:pt x="3520" y="794"/>
                  </a:lnTo>
                  <a:lnTo>
                    <a:pt x="3507" y="795"/>
                  </a:lnTo>
                  <a:lnTo>
                    <a:pt x="3494" y="796"/>
                  </a:lnTo>
                  <a:lnTo>
                    <a:pt x="3488" y="797"/>
                  </a:lnTo>
                  <a:lnTo>
                    <a:pt x="3482" y="798"/>
                  </a:lnTo>
                  <a:lnTo>
                    <a:pt x="3470" y="801"/>
                  </a:lnTo>
                  <a:lnTo>
                    <a:pt x="3458" y="804"/>
                  </a:lnTo>
                  <a:lnTo>
                    <a:pt x="3447" y="808"/>
                  </a:lnTo>
                  <a:lnTo>
                    <a:pt x="3437" y="813"/>
                  </a:lnTo>
                  <a:lnTo>
                    <a:pt x="3426" y="818"/>
                  </a:lnTo>
                  <a:lnTo>
                    <a:pt x="3417" y="824"/>
                  </a:lnTo>
                  <a:lnTo>
                    <a:pt x="3407" y="830"/>
                  </a:lnTo>
                  <a:lnTo>
                    <a:pt x="3398" y="837"/>
                  </a:lnTo>
                  <a:lnTo>
                    <a:pt x="3389" y="844"/>
                  </a:lnTo>
                  <a:lnTo>
                    <a:pt x="3381" y="852"/>
                  </a:lnTo>
                  <a:lnTo>
                    <a:pt x="3373" y="860"/>
                  </a:lnTo>
                  <a:lnTo>
                    <a:pt x="3366" y="869"/>
                  </a:lnTo>
                  <a:lnTo>
                    <a:pt x="3359" y="878"/>
                  </a:lnTo>
                  <a:lnTo>
                    <a:pt x="3352" y="888"/>
                  </a:lnTo>
                  <a:lnTo>
                    <a:pt x="3346" y="899"/>
                  </a:lnTo>
                  <a:lnTo>
                    <a:pt x="3340" y="910"/>
                  </a:lnTo>
                  <a:lnTo>
                    <a:pt x="3335" y="921"/>
                  </a:lnTo>
                  <a:lnTo>
                    <a:pt x="3330" y="933"/>
                  </a:lnTo>
                  <a:lnTo>
                    <a:pt x="3325" y="945"/>
                  </a:lnTo>
                  <a:lnTo>
                    <a:pt x="3321" y="958"/>
                  </a:lnTo>
                  <a:lnTo>
                    <a:pt x="3318" y="971"/>
                  </a:lnTo>
                  <a:lnTo>
                    <a:pt x="3315" y="985"/>
                  </a:lnTo>
                  <a:lnTo>
                    <a:pt x="3312" y="999"/>
                  </a:lnTo>
                  <a:lnTo>
                    <a:pt x="3310" y="1013"/>
                  </a:lnTo>
                  <a:lnTo>
                    <a:pt x="3308" y="1028"/>
                  </a:lnTo>
                  <a:lnTo>
                    <a:pt x="3307" y="1044"/>
                  </a:lnTo>
                  <a:lnTo>
                    <a:pt x="3306" y="1059"/>
                  </a:lnTo>
                  <a:lnTo>
                    <a:pt x="3306" y="1076"/>
                  </a:lnTo>
                  <a:lnTo>
                    <a:pt x="3306" y="1478"/>
                  </a:lnTo>
                  <a:lnTo>
                    <a:pt x="3048" y="1478"/>
                  </a:lnTo>
                  <a:lnTo>
                    <a:pt x="3048" y="1024"/>
                  </a:lnTo>
                  <a:lnTo>
                    <a:pt x="3048" y="570"/>
                  </a:lnTo>
                  <a:lnTo>
                    <a:pt x="3297" y="570"/>
                  </a:lnTo>
                  <a:lnTo>
                    <a:pt x="3297" y="776"/>
                  </a:lnTo>
                  <a:lnTo>
                    <a:pt x="3300" y="764"/>
                  </a:lnTo>
                  <a:lnTo>
                    <a:pt x="3304" y="751"/>
                  </a:lnTo>
                  <a:lnTo>
                    <a:pt x="3308" y="739"/>
                  </a:lnTo>
                  <a:lnTo>
                    <a:pt x="3312" y="727"/>
                  </a:lnTo>
                  <a:lnTo>
                    <a:pt x="3317" y="716"/>
                  </a:lnTo>
                  <a:lnTo>
                    <a:pt x="3322" y="705"/>
                  </a:lnTo>
                  <a:lnTo>
                    <a:pt x="3327" y="694"/>
                  </a:lnTo>
                  <a:lnTo>
                    <a:pt x="3333" y="684"/>
                  </a:lnTo>
                  <a:lnTo>
                    <a:pt x="3339" y="674"/>
                  </a:lnTo>
                  <a:lnTo>
                    <a:pt x="3346" y="664"/>
                  </a:lnTo>
                  <a:lnTo>
                    <a:pt x="3352" y="655"/>
                  </a:lnTo>
                  <a:lnTo>
                    <a:pt x="3360" y="646"/>
                  </a:lnTo>
                  <a:lnTo>
                    <a:pt x="3367" y="638"/>
                  </a:lnTo>
                  <a:lnTo>
                    <a:pt x="3375" y="630"/>
                  </a:lnTo>
                  <a:lnTo>
                    <a:pt x="3383" y="622"/>
                  </a:lnTo>
                  <a:lnTo>
                    <a:pt x="3392" y="615"/>
                  </a:lnTo>
                  <a:lnTo>
                    <a:pt x="3396" y="611"/>
                  </a:lnTo>
                  <a:lnTo>
                    <a:pt x="3401" y="608"/>
                  </a:lnTo>
                  <a:lnTo>
                    <a:pt x="3410" y="601"/>
                  </a:lnTo>
                  <a:lnTo>
                    <a:pt x="3419" y="595"/>
                  </a:lnTo>
                  <a:lnTo>
                    <a:pt x="3429" y="590"/>
                  </a:lnTo>
                  <a:lnTo>
                    <a:pt x="3439" y="585"/>
                  </a:lnTo>
                  <a:lnTo>
                    <a:pt x="3450" y="580"/>
                  </a:lnTo>
                  <a:lnTo>
                    <a:pt x="3461" y="576"/>
                  </a:lnTo>
                  <a:lnTo>
                    <a:pt x="3472" y="572"/>
                  </a:lnTo>
                  <a:lnTo>
                    <a:pt x="3483" y="568"/>
                  </a:lnTo>
                  <a:lnTo>
                    <a:pt x="3495" y="565"/>
                  </a:lnTo>
                  <a:lnTo>
                    <a:pt x="3507" y="563"/>
                  </a:lnTo>
                  <a:lnTo>
                    <a:pt x="3519" y="561"/>
                  </a:lnTo>
                  <a:lnTo>
                    <a:pt x="3531" y="559"/>
                  </a:lnTo>
                  <a:lnTo>
                    <a:pt x="3544" y="558"/>
                  </a:lnTo>
                  <a:lnTo>
                    <a:pt x="3557" y="557"/>
                  </a:lnTo>
                  <a:lnTo>
                    <a:pt x="3571" y="557"/>
                  </a:lnTo>
                  <a:lnTo>
                    <a:pt x="3589" y="557"/>
                  </a:lnTo>
                  <a:lnTo>
                    <a:pt x="3599" y="558"/>
                  </a:lnTo>
                  <a:lnTo>
                    <a:pt x="3609" y="559"/>
                  </a:lnTo>
                  <a:lnTo>
                    <a:pt x="3629" y="562"/>
                  </a:lnTo>
                  <a:lnTo>
                    <a:pt x="3652" y="566"/>
                  </a:lnTo>
                  <a:lnTo>
                    <a:pt x="3652" y="820"/>
                  </a:lnTo>
                  <a:close/>
                  <a:moveTo>
                    <a:pt x="4253" y="1478"/>
                  </a:moveTo>
                  <a:lnTo>
                    <a:pt x="4253" y="1275"/>
                  </a:lnTo>
                  <a:lnTo>
                    <a:pt x="4238" y="1278"/>
                  </a:lnTo>
                  <a:lnTo>
                    <a:pt x="4224" y="1281"/>
                  </a:lnTo>
                  <a:lnTo>
                    <a:pt x="4211" y="1283"/>
                  </a:lnTo>
                  <a:lnTo>
                    <a:pt x="4199" y="1284"/>
                  </a:lnTo>
                  <a:lnTo>
                    <a:pt x="4174" y="1286"/>
                  </a:lnTo>
                  <a:lnTo>
                    <a:pt x="4147" y="1286"/>
                  </a:lnTo>
                  <a:lnTo>
                    <a:pt x="4125" y="1286"/>
                  </a:lnTo>
                  <a:lnTo>
                    <a:pt x="4116" y="1285"/>
                  </a:lnTo>
                  <a:lnTo>
                    <a:pt x="4106" y="1284"/>
                  </a:lnTo>
                  <a:lnTo>
                    <a:pt x="4089" y="1281"/>
                  </a:lnTo>
                  <a:lnTo>
                    <a:pt x="4081" y="1280"/>
                  </a:lnTo>
                  <a:lnTo>
                    <a:pt x="4074" y="1278"/>
                  </a:lnTo>
                  <a:lnTo>
                    <a:pt x="4066" y="1275"/>
                  </a:lnTo>
                  <a:lnTo>
                    <a:pt x="4060" y="1272"/>
                  </a:lnTo>
                  <a:lnTo>
                    <a:pt x="4053" y="1269"/>
                  </a:lnTo>
                  <a:lnTo>
                    <a:pt x="4047" y="1266"/>
                  </a:lnTo>
                  <a:lnTo>
                    <a:pt x="4042" y="1262"/>
                  </a:lnTo>
                  <a:lnTo>
                    <a:pt x="4036" y="1258"/>
                  </a:lnTo>
                  <a:lnTo>
                    <a:pt x="4031" y="1253"/>
                  </a:lnTo>
                  <a:lnTo>
                    <a:pt x="4027" y="1248"/>
                  </a:lnTo>
                  <a:lnTo>
                    <a:pt x="4022" y="1243"/>
                  </a:lnTo>
                  <a:lnTo>
                    <a:pt x="4019" y="1238"/>
                  </a:lnTo>
                  <a:lnTo>
                    <a:pt x="4012" y="1225"/>
                  </a:lnTo>
                  <a:lnTo>
                    <a:pt x="4009" y="1218"/>
                  </a:lnTo>
                  <a:lnTo>
                    <a:pt x="4006" y="1211"/>
                  </a:lnTo>
                  <a:lnTo>
                    <a:pt x="4004" y="1203"/>
                  </a:lnTo>
                  <a:lnTo>
                    <a:pt x="4001" y="1195"/>
                  </a:lnTo>
                  <a:lnTo>
                    <a:pt x="3998" y="1178"/>
                  </a:lnTo>
                  <a:lnTo>
                    <a:pt x="3997" y="1168"/>
                  </a:lnTo>
                  <a:lnTo>
                    <a:pt x="3996" y="1158"/>
                  </a:lnTo>
                  <a:lnTo>
                    <a:pt x="3994" y="1137"/>
                  </a:lnTo>
                  <a:lnTo>
                    <a:pt x="3994" y="1114"/>
                  </a:lnTo>
                  <a:lnTo>
                    <a:pt x="3994" y="775"/>
                  </a:lnTo>
                  <a:lnTo>
                    <a:pt x="4242" y="775"/>
                  </a:lnTo>
                  <a:lnTo>
                    <a:pt x="4242" y="574"/>
                  </a:lnTo>
                  <a:lnTo>
                    <a:pt x="3994" y="574"/>
                  </a:lnTo>
                  <a:lnTo>
                    <a:pt x="3994" y="280"/>
                  </a:lnTo>
                  <a:lnTo>
                    <a:pt x="3736" y="426"/>
                  </a:lnTo>
                  <a:lnTo>
                    <a:pt x="3736" y="1160"/>
                  </a:lnTo>
                  <a:lnTo>
                    <a:pt x="3736" y="1182"/>
                  </a:lnTo>
                  <a:lnTo>
                    <a:pt x="3737" y="1202"/>
                  </a:lnTo>
                  <a:lnTo>
                    <a:pt x="3739" y="1222"/>
                  </a:lnTo>
                  <a:lnTo>
                    <a:pt x="3741" y="1241"/>
                  </a:lnTo>
                  <a:lnTo>
                    <a:pt x="3742" y="1251"/>
                  </a:lnTo>
                  <a:lnTo>
                    <a:pt x="3744" y="1260"/>
                  </a:lnTo>
                  <a:lnTo>
                    <a:pt x="3747" y="1278"/>
                  </a:lnTo>
                  <a:lnTo>
                    <a:pt x="3751" y="1295"/>
                  </a:lnTo>
                  <a:lnTo>
                    <a:pt x="3756" y="1311"/>
                  </a:lnTo>
                  <a:lnTo>
                    <a:pt x="3762" y="1326"/>
                  </a:lnTo>
                  <a:lnTo>
                    <a:pt x="3768" y="1341"/>
                  </a:lnTo>
                  <a:lnTo>
                    <a:pt x="3775" y="1355"/>
                  </a:lnTo>
                  <a:lnTo>
                    <a:pt x="3782" y="1369"/>
                  </a:lnTo>
                  <a:lnTo>
                    <a:pt x="3790" y="1381"/>
                  </a:lnTo>
                  <a:lnTo>
                    <a:pt x="3799" y="1393"/>
                  </a:lnTo>
                  <a:lnTo>
                    <a:pt x="3804" y="1399"/>
                  </a:lnTo>
                  <a:lnTo>
                    <a:pt x="3809" y="1405"/>
                  </a:lnTo>
                  <a:lnTo>
                    <a:pt x="3814" y="1410"/>
                  </a:lnTo>
                  <a:lnTo>
                    <a:pt x="3819" y="1415"/>
                  </a:lnTo>
                  <a:lnTo>
                    <a:pt x="3830" y="1425"/>
                  </a:lnTo>
                  <a:lnTo>
                    <a:pt x="3842" y="1434"/>
                  </a:lnTo>
                  <a:lnTo>
                    <a:pt x="3854" y="1443"/>
                  </a:lnTo>
                  <a:lnTo>
                    <a:pt x="3867" y="1451"/>
                  </a:lnTo>
                  <a:lnTo>
                    <a:pt x="3881" y="1458"/>
                  </a:lnTo>
                  <a:lnTo>
                    <a:pt x="3896" y="1465"/>
                  </a:lnTo>
                  <a:lnTo>
                    <a:pt x="3911" y="1470"/>
                  </a:lnTo>
                  <a:lnTo>
                    <a:pt x="3919" y="1473"/>
                  </a:lnTo>
                  <a:lnTo>
                    <a:pt x="3927" y="1476"/>
                  </a:lnTo>
                  <a:lnTo>
                    <a:pt x="3944" y="1480"/>
                  </a:lnTo>
                  <a:lnTo>
                    <a:pt x="3961" y="1484"/>
                  </a:lnTo>
                  <a:lnTo>
                    <a:pt x="3979" y="1488"/>
                  </a:lnTo>
                  <a:lnTo>
                    <a:pt x="3998" y="1491"/>
                  </a:lnTo>
                  <a:lnTo>
                    <a:pt x="4018" y="1493"/>
                  </a:lnTo>
                  <a:lnTo>
                    <a:pt x="4038" y="1494"/>
                  </a:lnTo>
                  <a:lnTo>
                    <a:pt x="4060" y="1495"/>
                  </a:lnTo>
                  <a:lnTo>
                    <a:pt x="4082" y="1495"/>
                  </a:lnTo>
                  <a:lnTo>
                    <a:pt x="4104" y="1495"/>
                  </a:lnTo>
                  <a:lnTo>
                    <a:pt x="4125" y="1495"/>
                  </a:lnTo>
                  <a:lnTo>
                    <a:pt x="4146" y="1493"/>
                  </a:lnTo>
                  <a:lnTo>
                    <a:pt x="4167" y="1492"/>
                  </a:lnTo>
                  <a:lnTo>
                    <a:pt x="4187" y="1490"/>
                  </a:lnTo>
                  <a:lnTo>
                    <a:pt x="4208" y="1487"/>
                  </a:lnTo>
                  <a:lnTo>
                    <a:pt x="4230" y="1483"/>
                  </a:lnTo>
                  <a:lnTo>
                    <a:pt x="4253" y="1478"/>
                  </a:lnTo>
                  <a:close/>
                  <a:moveTo>
                    <a:pt x="2979" y="1024"/>
                  </a:moveTo>
                  <a:lnTo>
                    <a:pt x="2978" y="1050"/>
                  </a:lnTo>
                  <a:lnTo>
                    <a:pt x="2976" y="1075"/>
                  </a:lnTo>
                  <a:lnTo>
                    <a:pt x="2974" y="1100"/>
                  </a:lnTo>
                  <a:lnTo>
                    <a:pt x="2970" y="1125"/>
                  </a:lnTo>
                  <a:lnTo>
                    <a:pt x="2966" y="1149"/>
                  </a:lnTo>
                  <a:lnTo>
                    <a:pt x="2960" y="1172"/>
                  </a:lnTo>
                  <a:lnTo>
                    <a:pt x="2954" y="1195"/>
                  </a:lnTo>
                  <a:lnTo>
                    <a:pt x="2950" y="1206"/>
                  </a:lnTo>
                  <a:lnTo>
                    <a:pt x="2946" y="1217"/>
                  </a:lnTo>
                  <a:lnTo>
                    <a:pt x="2938" y="1238"/>
                  </a:lnTo>
                  <a:lnTo>
                    <a:pt x="2928" y="1259"/>
                  </a:lnTo>
                  <a:lnTo>
                    <a:pt x="2918" y="1279"/>
                  </a:lnTo>
                  <a:lnTo>
                    <a:pt x="2907" y="1299"/>
                  </a:lnTo>
                  <a:lnTo>
                    <a:pt x="2896" y="1317"/>
                  </a:lnTo>
                  <a:lnTo>
                    <a:pt x="2883" y="1335"/>
                  </a:lnTo>
                  <a:lnTo>
                    <a:pt x="2876" y="1344"/>
                  </a:lnTo>
                  <a:lnTo>
                    <a:pt x="2870" y="1352"/>
                  </a:lnTo>
                  <a:lnTo>
                    <a:pt x="2863" y="1360"/>
                  </a:lnTo>
                  <a:lnTo>
                    <a:pt x="2855" y="1368"/>
                  </a:lnTo>
                  <a:lnTo>
                    <a:pt x="2848" y="1376"/>
                  </a:lnTo>
                  <a:lnTo>
                    <a:pt x="2840" y="1384"/>
                  </a:lnTo>
                  <a:lnTo>
                    <a:pt x="2833" y="1391"/>
                  </a:lnTo>
                  <a:lnTo>
                    <a:pt x="2825" y="1399"/>
                  </a:lnTo>
                  <a:lnTo>
                    <a:pt x="2817" y="1406"/>
                  </a:lnTo>
                  <a:lnTo>
                    <a:pt x="2808" y="1412"/>
                  </a:lnTo>
                  <a:lnTo>
                    <a:pt x="2791" y="1425"/>
                  </a:lnTo>
                  <a:lnTo>
                    <a:pt x="2783" y="1431"/>
                  </a:lnTo>
                  <a:lnTo>
                    <a:pt x="2774" y="1437"/>
                  </a:lnTo>
                  <a:lnTo>
                    <a:pt x="2755" y="1448"/>
                  </a:lnTo>
                  <a:lnTo>
                    <a:pt x="2746" y="1453"/>
                  </a:lnTo>
                  <a:lnTo>
                    <a:pt x="2736" y="1458"/>
                  </a:lnTo>
                  <a:lnTo>
                    <a:pt x="2716" y="1467"/>
                  </a:lnTo>
                  <a:lnTo>
                    <a:pt x="2696" y="1476"/>
                  </a:lnTo>
                  <a:lnTo>
                    <a:pt x="2686" y="1479"/>
                  </a:lnTo>
                  <a:lnTo>
                    <a:pt x="2675" y="1483"/>
                  </a:lnTo>
                  <a:lnTo>
                    <a:pt x="2665" y="1486"/>
                  </a:lnTo>
                  <a:lnTo>
                    <a:pt x="2654" y="1489"/>
                  </a:lnTo>
                  <a:lnTo>
                    <a:pt x="2632" y="1494"/>
                  </a:lnTo>
                  <a:lnTo>
                    <a:pt x="2609" y="1498"/>
                  </a:lnTo>
                  <a:lnTo>
                    <a:pt x="2598" y="1499"/>
                  </a:lnTo>
                  <a:lnTo>
                    <a:pt x="2586" y="1501"/>
                  </a:lnTo>
                  <a:lnTo>
                    <a:pt x="2563" y="1502"/>
                  </a:lnTo>
                  <a:lnTo>
                    <a:pt x="2551" y="1503"/>
                  </a:lnTo>
                  <a:lnTo>
                    <a:pt x="2539" y="1503"/>
                  </a:lnTo>
                  <a:lnTo>
                    <a:pt x="2513" y="1502"/>
                  </a:lnTo>
                  <a:lnTo>
                    <a:pt x="2501" y="1502"/>
                  </a:lnTo>
                  <a:lnTo>
                    <a:pt x="2488" y="1501"/>
                  </a:lnTo>
                  <a:lnTo>
                    <a:pt x="2475" y="1500"/>
                  </a:lnTo>
                  <a:lnTo>
                    <a:pt x="2462" y="1498"/>
                  </a:lnTo>
                  <a:lnTo>
                    <a:pt x="2439" y="1494"/>
                  </a:lnTo>
                  <a:lnTo>
                    <a:pt x="2415" y="1489"/>
                  </a:lnTo>
                  <a:lnTo>
                    <a:pt x="2393" y="1484"/>
                  </a:lnTo>
                  <a:lnTo>
                    <a:pt x="2382" y="1480"/>
                  </a:lnTo>
                  <a:lnTo>
                    <a:pt x="2371" y="1477"/>
                  </a:lnTo>
                  <a:lnTo>
                    <a:pt x="2350" y="1469"/>
                  </a:lnTo>
                  <a:lnTo>
                    <a:pt x="2329" y="1460"/>
                  </a:lnTo>
                  <a:lnTo>
                    <a:pt x="2319" y="1455"/>
                  </a:lnTo>
                  <a:lnTo>
                    <a:pt x="2309" y="1450"/>
                  </a:lnTo>
                  <a:lnTo>
                    <a:pt x="2290" y="1440"/>
                  </a:lnTo>
                  <a:lnTo>
                    <a:pt x="2272" y="1428"/>
                  </a:lnTo>
                  <a:lnTo>
                    <a:pt x="2254" y="1415"/>
                  </a:lnTo>
                  <a:lnTo>
                    <a:pt x="2246" y="1409"/>
                  </a:lnTo>
                  <a:lnTo>
                    <a:pt x="2237" y="1402"/>
                  </a:lnTo>
                  <a:lnTo>
                    <a:pt x="2221" y="1388"/>
                  </a:lnTo>
                  <a:lnTo>
                    <a:pt x="2206" y="1372"/>
                  </a:lnTo>
                  <a:lnTo>
                    <a:pt x="2199" y="1364"/>
                  </a:lnTo>
                  <a:lnTo>
                    <a:pt x="2192" y="1356"/>
                  </a:lnTo>
                  <a:lnTo>
                    <a:pt x="2185" y="1348"/>
                  </a:lnTo>
                  <a:lnTo>
                    <a:pt x="2178" y="1339"/>
                  </a:lnTo>
                  <a:lnTo>
                    <a:pt x="2172" y="1330"/>
                  </a:lnTo>
                  <a:lnTo>
                    <a:pt x="2166" y="1321"/>
                  </a:lnTo>
                  <a:lnTo>
                    <a:pt x="2154" y="1303"/>
                  </a:lnTo>
                  <a:lnTo>
                    <a:pt x="2143" y="1283"/>
                  </a:lnTo>
                  <a:lnTo>
                    <a:pt x="2138" y="1273"/>
                  </a:lnTo>
                  <a:lnTo>
                    <a:pt x="2133" y="1263"/>
                  </a:lnTo>
                  <a:lnTo>
                    <a:pt x="2124" y="1242"/>
                  </a:lnTo>
                  <a:lnTo>
                    <a:pt x="2115" y="1220"/>
                  </a:lnTo>
                  <a:lnTo>
                    <a:pt x="2108" y="1197"/>
                  </a:lnTo>
                  <a:lnTo>
                    <a:pt x="2101" y="1174"/>
                  </a:lnTo>
                  <a:lnTo>
                    <a:pt x="2096" y="1150"/>
                  </a:lnTo>
                  <a:lnTo>
                    <a:pt x="2094" y="1138"/>
                  </a:lnTo>
                  <a:lnTo>
                    <a:pt x="2092" y="1125"/>
                  </a:lnTo>
                  <a:lnTo>
                    <a:pt x="2088" y="1100"/>
                  </a:lnTo>
                  <a:lnTo>
                    <a:pt x="2085" y="1074"/>
                  </a:lnTo>
                  <a:lnTo>
                    <a:pt x="2085" y="1061"/>
                  </a:lnTo>
                  <a:lnTo>
                    <a:pt x="2084" y="1047"/>
                  </a:lnTo>
                  <a:lnTo>
                    <a:pt x="2083" y="1020"/>
                  </a:lnTo>
                  <a:lnTo>
                    <a:pt x="2084" y="995"/>
                  </a:lnTo>
                  <a:lnTo>
                    <a:pt x="2085" y="983"/>
                  </a:lnTo>
                  <a:lnTo>
                    <a:pt x="2085" y="970"/>
                  </a:lnTo>
                  <a:lnTo>
                    <a:pt x="2088" y="946"/>
                  </a:lnTo>
                  <a:lnTo>
                    <a:pt x="2092" y="922"/>
                  </a:lnTo>
                  <a:lnTo>
                    <a:pt x="2096" y="899"/>
                  </a:lnTo>
                  <a:lnTo>
                    <a:pt x="2102" y="876"/>
                  </a:lnTo>
                  <a:lnTo>
                    <a:pt x="2108" y="854"/>
                  </a:lnTo>
                  <a:lnTo>
                    <a:pt x="2116" y="832"/>
                  </a:lnTo>
                  <a:lnTo>
                    <a:pt x="2124" y="811"/>
                  </a:lnTo>
                  <a:lnTo>
                    <a:pt x="2133" y="791"/>
                  </a:lnTo>
                  <a:lnTo>
                    <a:pt x="2138" y="781"/>
                  </a:lnTo>
                  <a:lnTo>
                    <a:pt x="2144" y="770"/>
                  </a:lnTo>
                  <a:lnTo>
                    <a:pt x="2155" y="751"/>
                  </a:lnTo>
                  <a:lnTo>
                    <a:pt x="2160" y="742"/>
                  </a:lnTo>
                  <a:lnTo>
                    <a:pt x="2166" y="732"/>
                  </a:lnTo>
                  <a:lnTo>
                    <a:pt x="2173" y="723"/>
                  </a:lnTo>
                  <a:lnTo>
                    <a:pt x="2179" y="715"/>
                  </a:lnTo>
                  <a:lnTo>
                    <a:pt x="2193" y="698"/>
                  </a:lnTo>
                  <a:lnTo>
                    <a:pt x="2207" y="681"/>
                  </a:lnTo>
                  <a:lnTo>
                    <a:pt x="2222" y="666"/>
                  </a:lnTo>
                  <a:lnTo>
                    <a:pt x="2238" y="651"/>
                  </a:lnTo>
                  <a:lnTo>
                    <a:pt x="2255" y="637"/>
                  </a:lnTo>
                  <a:lnTo>
                    <a:pt x="2272" y="624"/>
                  </a:lnTo>
                  <a:lnTo>
                    <a:pt x="2290" y="612"/>
                  </a:lnTo>
                  <a:lnTo>
                    <a:pt x="2309" y="601"/>
                  </a:lnTo>
                  <a:lnTo>
                    <a:pt x="2329" y="591"/>
                  </a:lnTo>
                  <a:lnTo>
                    <a:pt x="2349" y="582"/>
                  </a:lnTo>
                  <a:lnTo>
                    <a:pt x="2359" y="577"/>
                  </a:lnTo>
                  <a:lnTo>
                    <a:pt x="2370" y="573"/>
                  </a:lnTo>
                  <a:lnTo>
                    <a:pt x="2391" y="566"/>
                  </a:lnTo>
                  <a:lnTo>
                    <a:pt x="2413" y="560"/>
                  </a:lnTo>
                  <a:lnTo>
                    <a:pt x="2436" y="555"/>
                  </a:lnTo>
                  <a:lnTo>
                    <a:pt x="2447" y="553"/>
                  </a:lnTo>
                  <a:lnTo>
                    <a:pt x="2459" y="551"/>
                  </a:lnTo>
                  <a:lnTo>
                    <a:pt x="2471" y="549"/>
                  </a:lnTo>
                  <a:lnTo>
                    <a:pt x="2483" y="548"/>
                  </a:lnTo>
                  <a:lnTo>
                    <a:pt x="2508" y="546"/>
                  </a:lnTo>
                  <a:lnTo>
                    <a:pt x="2521" y="546"/>
                  </a:lnTo>
                  <a:lnTo>
                    <a:pt x="2533" y="545"/>
                  </a:lnTo>
                  <a:lnTo>
                    <a:pt x="2559" y="546"/>
                  </a:lnTo>
                  <a:lnTo>
                    <a:pt x="2585" y="548"/>
                  </a:lnTo>
                  <a:lnTo>
                    <a:pt x="2610" y="551"/>
                  </a:lnTo>
                  <a:lnTo>
                    <a:pt x="2634" y="554"/>
                  </a:lnTo>
                  <a:lnTo>
                    <a:pt x="2657" y="559"/>
                  </a:lnTo>
                  <a:lnTo>
                    <a:pt x="2679" y="566"/>
                  </a:lnTo>
                  <a:lnTo>
                    <a:pt x="2701" y="573"/>
                  </a:lnTo>
                  <a:lnTo>
                    <a:pt x="2722" y="581"/>
                  </a:lnTo>
                  <a:lnTo>
                    <a:pt x="2742" y="590"/>
                  </a:lnTo>
                  <a:lnTo>
                    <a:pt x="2762" y="600"/>
                  </a:lnTo>
                  <a:lnTo>
                    <a:pt x="2780" y="611"/>
                  </a:lnTo>
                  <a:lnTo>
                    <a:pt x="2798" y="623"/>
                  </a:lnTo>
                  <a:lnTo>
                    <a:pt x="2815" y="636"/>
                  </a:lnTo>
                  <a:lnTo>
                    <a:pt x="2832" y="650"/>
                  </a:lnTo>
                  <a:lnTo>
                    <a:pt x="2847" y="664"/>
                  </a:lnTo>
                  <a:lnTo>
                    <a:pt x="2862" y="680"/>
                  </a:lnTo>
                  <a:lnTo>
                    <a:pt x="2876" y="696"/>
                  </a:lnTo>
                  <a:lnTo>
                    <a:pt x="2889" y="713"/>
                  </a:lnTo>
                  <a:lnTo>
                    <a:pt x="2901" y="731"/>
                  </a:lnTo>
                  <a:lnTo>
                    <a:pt x="2907" y="740"/>
                  </a:lnTo>
                  <a:lnTo>
                    <a:pt x="2912" y="749"/>
                  </a:lnTo>
                  <a:lnTo>
                    <a:pt x="2917" y="759"/>
                  </a:lnTo>
                  <a:lnTo>
                    <a:pt x="2923" y="769"/>
                  </a:lnTo>
                  <a:lnTo>
                    <a:pt x="2932" y="790"/>
                  </a:lnTo>
                  <a:lnTo>
                    <a:pt x="2941" y="810"/>
                  </a:lnTo>
                  <a:lnTo>
                    <a:pt x="2949" y="832"/>
                  </a:lnTo>
                  <a:lnTo>
                    <a:pt x="2956" y="854"/>
                  </a:lnTo>
                  <a:lnTo>
                    <a:pt x="2962" y="876"/>
                  </a:lnTo>
                  <a:lnTo>
                    <a:pt x="2967" y="899"/>
                  </a:lnTo>
                  <a:lnTo>
                    <a:pt x="2971" y="923"/>
                  </a:lnTo>
                  <a:lnTo>
                    <a:pt x="2974" y="948"/>
                  </a:lnTo>
                  <a:lnTo>
                    <a:pt x="2977" y="972"/>
                  </a:lnTo>
                  <a:lnTo>
                    <a:pt x="2978" y="998"/>
                  </a:lnTo>
                  <a:lnTo>
                    <a:pt x="2979" y="1024"/>
                  </a:lnTo>
                  <a:close/>
                  <a:moveTo>
                    <a:pt x="2718" y="1022"/>
                  </a:moveTo>
                  <a:lnTo>
                    <a:pt x="2718" y="1007"/>
                  </a:lnTo>
                  <a:lnTo>
                    <a:pt x="2717" y="992"/>
                  </a:lnTo>
                  <a:lnTo>
                    <a:pt x="2716" y="978"/>
                  </a:lnTo>
                  <a:lnTo>
                    <a:pt x="2715" y="964"/>
                  </a:lnTo>
                  <a:lnTo>
                    <a:pt x="2713" y="951"/>
                  </a:lnTo>
                  <a:lnTo>
                    <a:pt x="2711" y="938"/>
                  </a:lnTo>
                  <a:lnTo>
                    <a:pt x="2709" y="926"/>
                  </a:lnTo>
                  <a:lnTo>
                    <a:pt x="2706" y="913"/>
                  </a:lnTo>
                  <a:lnTo>
                    <a:pt x="2702" y="902"/>
                  </a:lnTo>
                  <a:lnTo>
                    <a:pt x="2699" y="890"/>
                  </a:lnTo>
                  <a:lnTo>
                    <a:pt x="2695" y="880"/>
                  </a:lnTo>
                  <a:lnTo>
                    <a:pt x="2690" y="869"/>
                  </a:lnTo>
                  <a:lnTo>
                    <a:pt x="2685" y="859"/>
                  </a:lnTo>
                  <a:lnTo>
                    <a:pt x="2680" y="850"/>
                  </a:lnTo>
                  <a:lnTo>
                    <a:pt x="2675" y="841"/>
                  </a:lnTo>
                  <a:lnTo>
                    <a:pt x="2669" y="832"/>
                  </a:lnTo>
                  <a:lnTo>
                    <a:pt x="2663" y="824"/>
                  </a:lnTo>
                  <a:lnTo>
                    <a:pt x="2657" y="816"/>
                  </a:lnTo>
                  <a:lnTo>
                    <a:pt x="2650" y="809"/>
                  </a:lnTo>
                  <a:lnTo>
                    <a:pt x="2643" y="802"/>
                  </a:lnTo>
                  <a:lnTo>
                    <a:pt x="2635" y="796"/>
                  </a:lnTo>
                  <a:lnTo>
                    <a:pt x="2627" y="791"/>
                  </a:lnTo>
                  <a:lnTo>
                    <a:pt x="2619" y="785"/>
                  </a:lnTo>
                  <a:lnTo>
                    <a:pt x="2611" y="781"/>
                  </a:lnTo>
                  <a:lnTo>
                    <a:pt x="2602" y="776"/>
                  </a:lnTo>
                  <a:lnTo>
                    <a:pt x="2593" y="772"/>
                  </a:lnTo>
                  <a:lnTo>
                    <a:pt x="2584" y="769"/>
                  </a:lnTo>
                  <a:lnTo>
                    <a:pt x="2574" y="767"/>
                  </a:lnTo>
                  <a:lnTo>
                    <a:pt x="2565" y="765"/>
                  </a:lnTo>
                  <a:lnTo>
                    <a:pt x="2554" y="763"/>
                  </a:lnTo>
                  <a:lnTo>
                    <a:pt x="2544" y="762"/>
                  </a:lnTo>
                  <a:lnTo>
                    <a:pt x="2533" y="762"/>
                  </a:lnTo>
                  <a:lnTo>
                    <a:pt x="2523" y="762"/>
                  </a:lnTo>
                  <a:lnTo>
                    <a:pt x="2512" y="763"/>
                  </a:lnTo>
                  <a:lnTo>
                    <a:pt x="2502" y="765"/>
                  </a:lnTo>
                  <a:lnTo>
                    <a:pt x="2492" y="767"/>
                  </a:lnTo>
                  <a:lnTo>
                    <a:pt x="2481" y="769"/>
                  </a:lnTo>
                  <a:lnTo>
                    <a:pt x="2472" y="772"/>
                  </a:lnTo>
                  <a:lnTo>
                    <a:pt x="2463" y="776"/>
                  </a:lnTo>
                  <a:lnTo>
                    <a:pt x="2454" y="781"/>
                  </a:lnTo>
                  <a:lnTo>
                    <a:pt x="2446" y="786"/>
                  </a:lnTo>
                  <a:lnTo>
                    <a:pt x="2437" y="791"/>
                  </a:lnTo>
                  <a:lnTo>
                    <a:pt x="2429" y="797"/>
                  </a:lnTo>
                  <a:lnTo>
                    <a:pt x="2422" y="803"/>
                  </a:lnTo>
                  <a:lnTo>
                    <a:pt x="2415" y="810"/>
                  </a:lnTo>
                  <a:lnTo>
                    <a:pt x="2408" y="817"/>
                  </a:lnTo>
                  <a:lnTo>
                    <a:pt x="2401" y="825"/>
                  </a:lnTo>
                  <a:lnTo>
                    <a:pt x="2395" y="833"/>
                  </a:lnTo>
                  <a:lnTo>
                    <a:pt x="2389" y="842"/>
                  </a:lnTo>
                  <a:lnTo>
                    <a:pt x="2383" y="851"/>
                  </a:lnTo>
                  <a:lnTo>
                    <a:pt x="2378" y="860"/>
                  </a:lnTo>
                  <a:lnTo>
                    <a:pt x="2373" y="870"/>
                  </a:lnTo>
                  <a:lnTo>
                    <a:pt x="2368" y="881"/>
                  </a:lnTo>
                  <a:lnTo>
                    <a:pt x="2364" y="891"/>
                  </a:lnTo>
                  <a:lnTo>
                    <a:pt x="2360" y="903"/>
                  </a:lnTo>
                  <a:lnTo>
                    <a:pt x="2357" y="914"/>
                  </a:lnTo>
                  <a:lnTo>
                    <a:pt x="2354" y="926"/>
                  </a:lnTo>
                  <a:lnTo>
                    <a:pt x="2351" y="939"/>
                  </a:lnTo>
                  <a:lnTo>
                    <a:pt x="2349" y="951"/>
                  </a:lnTo>
                  <a:lnTo>
                    <a:pt x="2347" y="964"/>
                  </a:lnTo>
                  <a:lnTo>
                    <a:pt x="2346" y="978"/>
                  </a:lnTo>
                  <a:lnTo>
                    <a:pt x="2344" y="991"/>
                  </a:lnTo>
                  <a:lnTo>
                    <a:pt x="2344" y="1005"/>
                  </a:lnTo>
                  <a:lnTo>
                    <a:pt x="2344" y="1020"/>
                  </a:lnTo>
                  <a:lnTo>
                    <a:pt x="2344" y="1034"/>
                  </a:lnTo>
                  <a:lnTo>
                    <a:pt x="2344" y="1049"/>
                  </a:lnTo>
                  <a:lnTo>
                    <a:pt x="2346" y="1063"/>
                  </a:lnTo>
                  <a:lnTo>
                    <a:pt x="2347" y="1076"/>
                  </a:lnTo>
                  <a:lnTo>
                    <a:pt x="2349" y="1090"/>
                  </a:lnTo>
                  <a:lnTo>
                    <a:pt x="2351" y="1103"/>
                  </a:lnTo>
                  <a:lnTo>
                    <a:pt x="2357" y="1127"/>
                  </a:lnTo>
                  <a:lnTo>
                    <a:pt x="2361" y="1139"/>
                  </a:lnTo>
                  <a:lnTo>
                    <a:pt x="2365" y="1150"/>
                  </a:lnTo>
                  <a:lnTo>
                    <a:pt x="2369" y="1162"/>
                  </a:lnTo>
                  <a:lnTo>
                    <a:pt x="2374" y="1172"/>
                  </a:lnTo>
                  <a:lnTo>
                    <a:pt x="2379" y="1182"/>
                  </a:lnTo>
                  <a:lnTo>
                    <a:pt x="2384" y="1192"/>
                  </a:lnTo>
                  <a:lnTo>
                    <a:pt x="2396" y="1210"/>
                  </a:lnTo>
                  <a:lnTo>
                    <a:pt x="2402" y="1219"/>
                  </a:lnTo>
                  <a:lnTo>
                    <a:pt x="2409" y="1227"/>
                  </a:lnTo>
                  <a:lnTo>
                    <a:pt x="2416" y="1234"/>
                  </a:lnTo>
                  <a:lnTo>
                    <a:pt x="2424" y="1241"/>
                  </a:lnTo>
                  <a:lnTo>
                    <a:pt x="2431" y="1247"/>
                  </a:lnTo>
                  <a:lnTo>
                    <a:pt x="2439" y="1253"/>
                  </a:lnTo>
                  <a:lnTo>
                    <a:pt x="2448" y="1259"/>
                  </a:lnTo>
                  <a:lnTo>
                    <a:pt x="2457" y="1264"/>
                  </a:lnTo>
                  <a:lnTo>
                    <a:pt x="2465" y="1268"/>
                  </a:lnTo>
                  <a:lnTo>
                    <a:pt x="2475" y="1272"/>
                  </a:lnTo>
                  <a:lnTo>
                    <a:pt x="2484" y="1275"/>
                  </a:lnTo>
                  <a:lnTo>
                    <a:pt x="2495" y="1278"/>
                  </a:lnTo>
                  <a:lnTo>
                    <a:pt x="2505" y="1280"/>
                  </a:lnTo>
                  <a:lnTo>
                    <a:pt x="2516" y="1281"/>
                  </a:lnTo>
                  <a:lnTo>
                    <a:pt x="2526" y="1282"/>
                  </a:lnTo>
                  <a:lnTo>
                    <a:pt x="2537" y="1283"/>
                  </a:lnTo>
                  <a:lnTo>
                    <a:pt x="2548" y="1282"/>
                  </a:lnTo>
                  <a:lnTo>
                    <a:pt x="2558" y="1281"/>
                  </a:lnTo>
                  <a:lnTo>
                    <a:pt x="2568" y="1280"/>
                  </a:lnTo>
                  <a:lnTo>
                    <a:pt x="2578" y="1278"/>
                  </a:lnTo>
                  <a:lnTo>
                    <a:pt x="2587" y="1275"/>
                  </a:lnTo>
                  <a:lnTo>
                    <a:pt x="2596" y="1272"/>
                  </a:lnTo>
                  <a:lnTo>
                    <a:pt x="2600" y="1271"/>
                  </a:lnTo>
                  <a:lnTo>
                    <a:pt x="2605" y="1269"/>
                  </a:lnTo>
                  <a:lnTo>
                    <a:pt x="2613" y="1264"/>
                  </a:lnTo>
                  <a:lnTo>
                    <a:pt x="2622" y="1260"/>
                  </a:lnTo>
                  <a:lnTo>
                    <a:pt x="2630" y="1255"/>
                  </a:lnTo>
                  <a:lnTo>
                    <a:pt x="2637" y="1249"/>
                  </a:lnTo>
                  <a:lnTo>
                    <a:pt x="2644" y="1243"/>
                  </a:lnTo>
                  <a:lnTo>
                    <a:pt x="2651" y="1236"/>
                  </a:lnTo>
                  <a:lnTo>
                    <a:pt x="2658" y="1229"/>
                  </a:lnTo>
                  <a:lnTo>
                    <a:pt x="2664" y="1221"/>
                  </a:lnTo>
                  <a:lnTo>
                    <a:pt x="2670" y="1213"/>
                  </a:lnTo>
                  <a:lnTo>
                    <a:pt x="2676" y="1204"/>
                  </a:lnTo>
                  <a:lnTo>
                    <a:pt x="2681" y="1195"/>
                  </a:lnTo>
                  <a:lnTo>
                    <a:pt x="2686" y="1185"/>
                  </a:lnTo>
                  <a:lnTo>
                    <a:pt x="2691" y="1175"/>
                  </a:lnTo>
                  <a:lnTo>
                    <a:pt x="2695" y="1165"/>
                  </a:lnTo>
                  <a:lnTo>
                    <a:pt x="2699" y="1154"/>
                  </a:lnTo>
                  <a:lnTo>
                    <a:pt x="2703" y="1142"/>
                  </a:lnTo>
                  <a:lnTo>
                    <a:pt x="2706" y="1131"/>
                  </a:lnTo>
                  <a:lnTo>
                    <a:pt x="2709" y="1118"/>
                  </a:lnTo>
                  <a:lnTo>
                    <a:pt x="2711" y="1106"/>
                  </a:lnTo>
                  <a:lnTo>
                    <a:pt x="2713" y="1093"/>
                  </a:lnTo>
                  <a:lnTo>
                    <a:pt x="2715" y="1079"/>
                  </a:lnTo>
                  <a:lnTo>
                    <a:pt x="2717" y="1065"/>
                  </a:lnTo>
                  <a:lnTo>
                    <a:pt x="2718" y="1051"/>
                  </a:lnTo>
                  <a:lnTo>
                    <a:pt x="2718" y="1037"/>
                  </a:lnTo>
                  <a:lnTo>
                    <a:pt x="2718" y="1022"/>
                  </a:lnTo>
                  <a:close/>
                  <a:moveTo>
                    <a:pt x="5165" y="1037"/>
                  </a:moveTo>
                  <a:lnTo>
                    <a:pt x="5165" y="570"/>
                  </a:lnTo>
                  <a:lnTo>
                    <a:pt x="4907" y="570"/>
                  </a:lnTo>
                  <a:lnTo>
                    <a:pt x="4907" y="1037"/>
                  </a:lnTo>
                  <a:lnTo>
                    <a:pt x="4906" y="1070"/>
                  </a:lnTo>
                  <a:lnTo>
                    <a:pt x="4905" y="1100"/>
                  </a:lnTo>
                  <a:lnTo>
                    <a:pt x="4904" y="1114"/>
                  </a:lnTo>
                  <a:lnTo>
                    <a:pt x="4903" y="1127"/>
                  </a:lnTo>
                  <a:lnTo>
                    <a:pt x="4900" y="1152"/>
                  </a:lnTo>
                  <a:lnTo>
                    <a:pt x="4895" y="1174"/>
                  </a:lnTo>
                  <a:lnTo>
                    <a:pt x="4890" y="1194"/>
                  </a:lnTo>
                  <a:lnTo>
                    <a:pt x="4887" y="1203"/>
                  </a:lnTo>
                  <a:lnTo>
                    <a:pt x="4883" y="1211"/>
                  </a:lnTo>
                  <a:lnTo>
                    <a:pt x="4879" y="1219"/>
                  </a:lnTo>
                  <a:lnTo>
                    <a:pt x="4875" y="1226"/>
                  </a:lnTo>
                  <a:lnTo>
                    <a:pt x="4866" y="1240"/>
                  </a:lnTo>
                  <a:lnTo>
                    <a:pt x="4860" y="1245"/>
                  </a:lnTo>
                  <a:lnTo>
                    <a:pt x="4855" y="1251"/>
                  </a:lnTo>
                  <a:lnTo>
                    <a:pt x="4849" y="1255"/>
                  </a:lnTo>
                  <a:lnTo>
                    <a:pt x="4843" y="1260"/>
                  </a:lnTo>
                  <a:lnTo>
                    <a:pt x="4836" y="1264"/>
                  </a:lnTo>
                  <a:lnTo>
                    <a:pt x="4829" y="1267"/>
                  </a:lnTo>
                  <a:lnTo>
                    <a:pt x="4821" y="1270"/>
                  </a:lnTo>
                  <a:lnTo>
                    <a:pt x="4813" y="1273"/>
                  </a:lnTo>
                  <a:lnTo>
                    <a:pt x="4805" y="1275"/>
                  </a:lnTo>
                  <a:lnTo>
                    <a:pt x="4796" y="1276"/>
                  </a:lnTo>
                  <a:lnTo>
                    <a:pt x="4787" y="1278"/>
                  </a:lnTo>
                  <a:lnTo>
                    <a:pt x="4777" y="1279"/>
                  </a:lnTo>
                  <a:lnTo>
                    <a:pt x="4767" y="1279"/>
                  </a:lnTo>
                  <a:lnTo>
                    <a:pt x="4757" y="1279"/>
                  </a:lnTo>
                  <a:lnTo>
                    <a:pt x="4746" y="1279"/>
                  </a:lnTo>
                  <a:lnTo>
                    <a:pt x="4735" y="1279"/>
                  </a:lnTo>
                  <a:lnTo>
                    <a:pt x="4725" y="1278"/>
                  </a:lnTo>
                  <a:lnTo>
                    <a:pt x="4715" y="1276"/>
                  </a:lnTo>
                  <a:lnTo>
                    <a:pt x="4706" y="1275"/>
                  </a:lnTo>
                  <a:lnTo>
                    <a:pt x="4697" y="1273"/>
                  </a:lnTo>
                  <a:lnTo>
                    <a:pt x="4689" y="1270"/>
                  </a:lnTo>
                  <a:lnTo>
                    <a:pt x="4681" y="1267"/>
                  </a:lnTo>
                  <a:lnTo>
                    <a:pt x="4674" y="1264"/>
                  </a:lnTo>
                  <a:lnTo>
                    <a:pt x="4667" y="1260"/>
                  </a:lnTo>
                  <a:lnTo>
                    <a:pt x="4660" y="1256"/>
                  </a:lnTo>
                  <a:lnTo>
                    <a:pt x="4654" y="1251"/>
                  </a:lnTo>
                  <a:lnTo>
                    <a:pt x="4648" y="1246"/>
                  </a:lnTo>
                  <a:lnTo>
                    <a:pt x="4642" y="1241"/>
                  </a:lnTo>
                  <a:lnTo>
                    <a:pt x="4637" y="1235"/>
                  </a:lnTo>
                  <a:lnTo>
                    <a:pt x="4632" y="1228"/>
                  </a:lnTo>
                  <a:lnTo>
                    <a:pt x="4627" y="1221"/>
                  </a:lnTo>
                  <a:lnTo>
                    <a:pt x="4623" y="1214"/>
                  </a:lnTo>
                  <a:lnTo>
                    <a:pt x="4619" y="1206"/>
                  </a:lnTo>
                  <a:lnTo>
                    <a:pt x="4616" y="1197"/>
                  </a:lnTo>
                  <a:lnTo>
                    <a:pt x="4613" y="1188"/>
                  </a:lnTo>
                  <a:lnTo>
                    <a:pt x="4610" y="1179"/>
                  </a:lnTo>
                  <a:lnTo>
                    <a:pt x="4607" y="1169"/>
                  </a:lnTo>
                  <a:lnTo>
                    <a:pt x="4605" y="1158"/>
                  </a:lnTo>
                  <a:lnTo>
                    <a:pt x="4603" y="1147"/>
                  </a:lnTo>
                  <a:lnTo>
                    <a:pt x="4601" y="1135"/>
                  </a:lnTo>
                  <a:lnTo>
                    <a:pt x="4600" y="1123"/>
                  </a:lnTo>
                  <a:lnTo>
                    <a:pt x="4599" y="1110"/>
                  </a:lnTo>
                  <a:lnTo>
                    <a:pt x="4598" y="1096"/>
                  </a:lnTo>
                  <a:lnTo>
                    <a:pt x="4597" y="1082"/>
                  </a:lnTo>
                  <a:lnTo>
                    <a:pt x="4597" y="1052"/>
                  </a:lnTo>
                  <a:lnTo>
                    <a:pt x="4597" y="570"/>
                  </a:lnTo>
                  <a:lnTo>
                    <a:pt x="4338" y="570"/>
                  </a:lnTo>
                  <a:lnTo>
                    <a:pt x="4338" y="1048"/>
                  </a:lnTo>
                  <a:lnTo>
                    <a:pt x="4339" y="1067"/>
                  </a:lnTo>
                  <a:lnTo>
                    <a:pt x="4339" y="1084"/>
                  </a:lnTo>
                  <a:lnTo>
                    <a:pt x="4340" y="1118"/>
                  </a:lnTo>
                  <a:lnTo>
                    <a:pt x="4342" y="1149"/>
                  </a:lnTo>
                  <a:lnTo>
                    <a:pt x="4345" y="1178"/>
                  </a:lnTo>
                  <a:lnTo>
                    <a:pt x="4347" y="1192"/>
                  </a:lnTo>
                  <a:lnTo>
                    <a:pt x="4349" y="1205"/>
                  </a:lnTo>
                  <a:lnTo>
                    <a:pt x="4353" y="1230"/>
                  </a:lnTo>
                  <a:lnTo>
                    <a:pt x="4356" y="1242"/>
                  </a:lnTo>
                  <a:lnTo>
                    <a:pt x="4359" y="1254"/>
                  </a:lnTo>
                  <a:lnTo>
                    <a:pt x="4362" y="1265"/>
                  </a:lnTo>
                  <a:lnTo>
                    <a:pt x="4366" y="1275"/>
                  </a:lnTo>
                  <a:lnTo>
                    <a:pt x="4373" y="1296"/>
                  </a:lnTo>
                  <a:lnTo>
                    <a:pt x="4382" y="1315"/>
                  </a:lnTo>
                  <a:lnTo>
                    <a:pt x="4392" y="1333"/>
                  </a:lnTo>
                  <a:lnTo>
                    <a:pt x="4398" y="1341"/>
                  </a:lnTo>
                  <a:lnTo>
                    <a:pt x="4404" y="1350"/>
                  </a:lnTo>
                  <a:lnTo>
                    <a:pt x="4410" y="1358"/>
                  </a:lnTo>
                  <a:lnTo>
                    <a:pt x="4416" y="1366"/>
                  </a:lnTo>
                  <a:lnTo>
                    <a:pt x="4423" y="1373"/>
                  </a:lnTo>
                  <a:lnTo>
                    <a:pt x="4430" y="1381"/>
                  </a:lnTo>
                  <a:lnTo>
                    <a:pt x="4437" y="1388"/>
                  </a:lnTo>
                  <a:lnTo>
                    <a:pt x="4445" y="1396"/>
                  </a:lnTo>
                  <a:lnTo>
                    <a:pt x="4461" y="1410"/>
                  </a:lnTo>
                  <a:lnTo>
                    <a:pt x="4475" y="1421"/>
                  </a:lnTo>
                  <a:lnTo>
                    <a:pt x="4489" y="1431"/>
                  </a:lnTo>
                  <a:lnTo>
                    <a:pt x="4505" y="1440"/>
                  </a:lnTo>
                  <a:lnTo>
                    <a:pt x="4520" y="1449"/>
                  </a:lnTo>
                  <a:lnTo>
                    <a:pt x="4537" y="1457"/>
                  </a:lnTo>
                  <a:lnTo>
                    <a:pt x="4554" y="1464"/>
                  </a:lnTo>
                  <a:lnTo>
                    <a:pt x="4572" y="1471"/>
                  </a:lnTo>
                  <a:lnTo>
                    <a:pt x="4590" y="1477"/>
                  </a:lnTo>
                  <a:lnTo>
                    <a:pt x="4609" y="1482"/>
                  </a:lnTo>
                  <a:lnTo>
                    <a:pt x="4619" y="1484"/>
                  </a:lnTo>
                  <a:lnTo>
                    <a:pt x="4628" y="1486"/>
                  </a:lnTo>
                  <a:lnTo>
                    <a:pt x="4638" y="1489"/>
                  </a:lnTo>
                  <a:lnTo>
                    <a:pt x="4648" y="1490"/>
                  </a:lnTo>
                  <a:lnTo>
                    <a:pt x="4669" y="1494"/>
                  </a:lnTo>
                  <a:lnTo>
                    <a:pt x="4689" y="1496"/>
                  </a:lnTo>
                  <a:lnTo>
                    <a:pt x="4711" y="1498"/>
                  </a:lnTo>
                  <a:lnTo>
                    <a:pt x="4732" y="1499"/>
                  </a:lnTo>
                  <a:lnTo>
                    <a:pt x="4755" y="1499"/>
                  </a:lnTo>
                  <a:lnTo>
                    <a:pt x="4781" y="1499"/>
                  </a:lnTo>
                  <a:lnTo>
                    <a:pt x="4806" y="1497"/>
                  </a:lnTo>
                  <a:lnTo>
                    <a:pt x="4818" y="1496"/>
                  </a:lnTo>
                  <a:lnTo>
                    <a:pt x="4831" y="1494"/>
                  </a:lnTo>
                  <a:lnTo>
                    <a:pt x="4855" y="1491"/>
                  </a:lnTo>
                  <a:lnTo>
                    <a:pt x="4878" y="1486"/>
                  </a:lnTo>
                  <a:lnTo>
                    <a:pt x="4900" y="1480"/>
                  </a:lnTo>
                  <a:lnTo>
                    <a:pt x="4911" y="1477"/>
                  </a:lnTo>
                  <a:lnTo>
                    <a:pt x="4922" y="1474"/>
                  </a:lnTo>
                  <a:lnTo>
                    <a:pt x="4943" y="1466"/>
                  </a:lnTo>
                  <a:lnTo>
                    <a:pt x="4953" y="1462"/>
                  </a:lnTo>
                  <a:lnTo>
                    <a:pt x="4963" y="1457"/>
                  </a:lnTo>
                  <a:lnTo>
                    <a:pt x="4983" y="1448"/>
                  </a:lnTo>
                  <a:lnTo>
                    <a:pt x="5001" y="1437"/>
                  </a:lnTo>
                  <a:lnTo>
                    <a:pt x="5019" y="1426"/>
                  </a:lnTo>
                  <a:lnTo>
                    <a:pt x="5036" y="1413"/>
                  </a:lnTo>
                  <a:lnTo>
                    <a:pt x="5044" y="1407"/>
                  </a:lnTo>
                  <a:lnTo>
                    <a:pt x="5052" y="1400"/>
                  </a:lnTo>
                  <a:lnTo>
                    <a:pt x="5059" y="1393"/>
                  </a:lnTo>
                  <a:lnTo>
                    <a:pt x="5066" y="1386"/>
                  </a:lnTo>
                  <a:lnTo>
                    <a:pt x="5080" y="1370"/>
                  </a:lnTo>
                  <a:lnTo>
                    <a:pt x="5091" y="1357"/>
                  </a:lnTo>
                  <a:lnTo>
                    <a:pt x="5096" y="1350"/>
                  </a:lnTo>
                  <a:lnTo>
                    <a:pt x="5101" y="1344"/>
                  </a:lnTo>
                  <a:lnTo>
                    <a:pt x="5106" y="1336"/>
                  </a:lnTo>
                  <a:lnTo>
                    <a:pt x="5110" y="1329"/>
                  </a:lnTo>
                  <a:lnTo>
                    <a:pt x="5118" y="1314"/>
                  </a:lnTo>
                  <a:lnTo>
                    <a:pt x="5126" y="1298"/>
                  </a:lnTo>
                  <a:lnTo>
                    <a:pt x="5133" y="1280"/>
                  </a:lnTo>
                  <a:lnTo>
                    <a:pt x="5139" y="1262"/>
                  </a:lnTo>
                  <a:lnTo>
                    <a:pt x="5145" y="1243"/>
                  </a:lnTo>
                  <a:lnTo>
                    <a:pt x="5150" y="1222"/>
                  </a:lnTo>
                  <a:lnTo>
                    <a:pt x="5154" y="1200"/>
                  </a:lnTo>
                  <a:lnTo>
                    <a:pt x="5157" y="1177"/>
                  </a:lnTo>
                  <a:lnTo>
                    <a:pt x="5160" y="1152"/>
                  </a:lnTo>
                  <a:lnTo>
                    <a:pt x="5162" y="1126"/>
                  </a:lnTo>
                  <a:lnTo>
                    <a:pt x="5163" y="1112"/>
                  </a:lnTo>
                  <a:lnTo>
                    <a:pt x="5164" y="1098"/>
                  </a:lnTo>
                  <a:lnTo>
                    <a:pt x="5165" y="1068"/>
                  </a:lnTo>
                  <a:lnTo>
                    <a:pt x="5165" y="1037"/>
                  </a:lnTo>
                  <a:close/>
                  <a:moveTo>
                    <a:pt x="6630" y="1478"/>
                  </a:moveTo>
                  <a:lnTo>
                    <a:pt x="6630" y="957"/>
                  </a:lnTo>
                  <a:lnTo>
                    <a:pt x="6629" y="905"/>
                  </a:lnTo>
                  <a:lnTo>
                    <a:pt x="6629" y="881"/>
                  </a:lnTo>
                  <a:lnTo>
                    <a:pt x="6628" y="859"/>
                  </a:lnTo>
                  <a:lnTo>
                    <a:pt x="6626" y="838"/>
                  </a:lnTo>
                  <a:lnTo>
                    <a:pt x="6625" y="819"/>
                  </a:lnTo>
                  <a:lnTo>
                    <a:pt x="6623" y="801"/>
                  </a:lnTo>
                  <a:lnTo>
                    <a:pt x="6620" y="784"/>
                  </a:lnTo>
                  <a:lnTo>
                    <a:pt x="6617" y="767"/>
                  </a:lnTo>
                  <a:lnTo>
                    <a:pt x="6614" y="752"/>
                  </a:lnTo>
                  <a:lnTo>
                    <a:pt x="6611" y="738"/>
                  </a:lnTo>
                  <a:lnTo>
                    <a:pt x="6607" y="725"/>
                  </a:lnTo>
                  <a:lnTo>
                    <a:pt x="6602" y="713"/>
                  </a:lnTo>
                  <a:lnTo>
                    <a:pt x="6597" y="701"/>
                  </a:lnTo>
                  <a:lnTo>
                    <a:pt x="6592" y="690"/>
                  </a:lnTo>
                  <a:lnTo>
                    <a:pt x="6586" y="680"/>
                  </a:lnTo>
                  <a:lnTo>
                    <a:pt x="6582" y="672"/>
                  </a:lnTo>
                  <a:lnTo>
                    <a:pt x="6577" y="665"/>
                  </a:lnTo>
                  <a:lnTo>
                    <a:pt x="6567" y="651"/>
                  </a:lnTo>
                  <a:lnTo>
                    <a:pt x="6561" y="645"/>
                  </a:lnTo>
                  <a:lnTo>
                    <a:pt x="6556" y="638"/>
                  </a:lnTo>
                  <a:lnTo>
                    <a:pt x="6543" y="626"/>
                  </a:lnTo>
                  <a:lnTo>
                    <a:pt x="6530" y="615"/>
                  </a:lnTo>
                  <a:lnTo>
                    <a:pt x="6523" y="609"/>
                  </a:lnTo>
                  <a:lnTo>
                    <a:pt x="6516" y="604"/>
                  </a:lnTo>
                  <a:lnTo>
                    <a:pt x="6501" y="594"/>
                  </a:lnTo>
                  <a:lnTo>
                    <a:pt x="6485" y="586"/>
                  </a:lnTo>
                  <a:lnTo>
                    <a:pt x="6477" y="582"/>
                  </a:lnTo>
                  <a:lnTo>
                    <a:pt x="6468" y="578"/>
                  </a:lnTo>
                  <a:lnTo>
                    <a:pt x="6451" y="571"/>
                  </a:lnTo>
                  <a:lnTo>
                    <a:pt x="6433" y="565"/>
                  </a:lnTo>
                  <a:lnTo>
                    <a:pt x="6414" y="560"/>
                  </a:lnTo>
                  <a:lnTo>
                    <a:pt x="6405" y="558"/>
                  </a:lnTo>
                  <a:lnTo>
                    <a:pt x="6395" y="556"/>
                  </a:lnTo>
                  <a:lnTo>
                    <a:pt x="6375" y="553"/>
                  </a:lnTo>
                  <a:lnTo>
                    <a:pt x="6355" y="552"/>
                  </a:lnTo>
                  <a:lnTo>
                    <a:pt x="6345" y="551"/>
                  </a:lnTo>
                  <a:lnTo>
                    <a:pt x="6335" y="551"/>
                  </a:lnTo>
                  <a:lnTo>
                    <a:pt x="6322" y="551"/>
                  </a:lnTo>
                  <a:lnTo>
                    <a:pt x="6310" y="552"/>
                  </a:lnTo>
                  <a:lnTo>
                    <a:pt x="6298" y="553"/>
                  </a:lnTo>
                  <a:lnTo>
                    <a:pt x="6286" y="554"/>
                  </a:lnTo>
                  <a:lnTo>
                    <a:pt x="6275" y="556"/>
                  </a:lnTo>
                  <a:lnTo>
                    <a:pt x="6264" y="558"/>
                  </a:lnTo>
                  <a:lnTo>
                    <a:pt x="6253" y="561"/>
                  </a:lnTo>
                  <a:lnTo>
                    <a:pt x="6242" y="564"/>
                  </a:lnTo>
                  <a:lnTo>
                    <a:pt x="6231" y="567"/>
                  </a:lnTo>
                  <a:lnTo>
                    <a:pt x="6221" y="571"/>
                  </a:lnTo>
                  <a:lnTo>
                    <a:pt x="6211" y="575"/>
                  </a:lnTo>
                  <a:lnTo>
                    <a:pt x="6201" y="580"/>
                  </a:lnTo>
                  <a:lnTo>
                    <a:pt x="6191" y="585"/>
                  </a:lnTo>
                  <a:lnTo>
                    <a:pt x="6181" y="590"/>
                  </a:lnTo>
                  <a:lnTo>
                    <a:pt x="6172" y="596"/>
                  </a:lnTo>
                  <a:lnTo>
                    <a:pt x="6163" y="602"/>
                  </a:lnTo>
                  <a:lnTo>
                    <a:pt x="6154" y="609"/>
                  </a:lnTo>
                  <a:lnTo>
                    <a:pt x="6146" y="616"/>
                  </a:lnTo>
                  <a:lnTo>
                    <a:pt x="6137" y="624"/>
                  </a:lnTo>
                  <a:lnTo>
                    <a:pt x="6129" y="632"/>
                  </a:lnTo>
                  <a:lnTo>
                    <a:pt x="6121" y="640"/>
                  </a:lnTo>
                  <a:lnTo>
                    <a:pt x="6113" y="649"/>
                  </a:lnTo>
                  <a:lnTo>
                    <a:pt x="6105" y="658"/>
                  </a:lnTo>
                  <a:lnTo>
                    <a:pt x="6098" y="668"/>
                  </a:lnTo>
                  <a:lnTo>
                    <a:pt x="6091" y="678"/>
                  </a:lnTo>
                  <a:lnTo>
                    <a:pt x="6084" y="688"/>
                  </a:lnTo>
                  <a:lnTo>
                    <a:pt x="6077" y="699"/>
                  </a:lnTo>
                  <a:lnTo>
                    <a:pt x="6070" y="711"/>
                  </a:lnTo>
                  <a:lnTo>
                    <a:pt x="6064" y="723"/>
                  </a:lnTo>
                  <a:lnTo>
                    <a:pt x="6057" y="735"/>
                  </a:lnTo>
                  <a:lnTo>
                    <a:pt x="6051" y="748"/>
                  </a:lnTo>
                  <a:lnTo>
                    <a:pt x="6045" y="761"/>
                  </a:lnTo>
                  <a:lnTo>
                    <a:pt x="6039" y="736"/>
                  </a:lnTo>
                  <a:lnTo>
                    <a:pt x="6035" y="724"/>
                  </a:lnTo>
                  <a:lnTo>
                    <a:pt x="6031" y="712"/>
                  </a:lnTo>
                  <a:lnTo>
                    <a:pt x="6022" y="690"/>
                  </a:lnTo>
                  <a:lnTo>
                    <a:pt x="6017" y="679"/>
                  </a:lnTo>
                  <a:lnTo>
                    <a:pt x="6012" y="669"/>
                  </a:lnTo>
                  <a:lnTo>
                    <a:pt x="6001" y="650"/>
                  </a:lnTo>
                  <a:lnTo>
                    <a:pt x="5995" y="642"/>
                  </a:lnTo>
                  <a:lnTo>
                    <a:pt x="5989" y="633"/>
                  </a:lnTo>
                  <a:lnTo>
                    <a:pt x="5982" y="625"/>
                  </a:lnTo>
                  <a:lnTo>
                    <a:pt x="5975" y="618"/>
                  </a:lnTo>
                  <a:lnTo>
                    <a:pt x="5968" y="610"/>
                  </a:lnTo>
                  <a:lnTo>
                    <a:pt x="5961" y="604"/>
                  </a:lnTo>
                  <a:lnTo>
                    <a:pt x="5953" y="597"/>
                  </a:lnTo>
                  <a:lnTo>
                    <a:pt x="5945" y="591"/>
                  </a:lnTo>
                  <a:lnTo>
                    <a:pt x="5937" y="586"/>
                  </a:lnTo>
                  <a:lnTo>
                    <a:pt x="5928" y="581"/>
                  </a:lnTo>
                  <a:lnTo>
                    <a:pt x="5919" y="576"/>
                  </a:lnTo>
                  <a:lnTo>
                    <a:pt x="5910" y="572"/>
                  </a:lnTo>
                  <a:lnTo>
                    <a:pt x="5900" y="568"/>
                  </a:lnTo>
                  <a:lnTo>
                    <a:pt x="5890" y="564"/>
                  </a:lnTo>
                  <a:lnTo>
                    <a:pt x="5880" y="561"/>
                  </a:lnTo>
                  <a:lnTo>
                    <a:pt x="5870" y="558"/>
                  </a:lnTo>
                  <a:lnTo>
                    <a:pt x="5859" y="556"/>
                  </a:lnTo>
                  <a:lnTo>
                    <a:pt x="5848" y="554"/>
                  </a:lnTo>
                  <a:lnTo>
                    <a:pt x="5837" y="553"/>
                  </a:lnTo>
                  <a:lnTo>
                    <a:pt x="5825" y="552"/>
                  </a:lnTo>
                  <a:lnTo>
                    <a:pt x="5813" y="551"/>
                  </a:lnTo>
                  <a:lnTo>
                    <a:pt x="5801" y="551"/>
                  </a:lnTo>
                  <a:lnTo>
                    <a:pt x="5775" y="552"/>
                  </a:lnTo>
                  <a:lnTo>
                    <a:pt x="5763" y="553"/>
                  </a:lnTo>
                  <a:lnTo>
                    <a:pt x="5751" y="554"/>
                  </a:lnTo>
                  <a:lnTo>
                    <a:pt x="5740" y="556"/>
                  </a:lnTo>
                  <a:lnTo>
                    <a:pt x="5729" y="558"/>
                  </a:lnTo>
                  <a:lnTo>
                    <a:pt x="5718" y="560"/>
                  </a:lnTo>
                  <a:lnTo>
                    <a:pt x="5707" y="563"/>
                  </a:lnTo>
                  <a:lnTo>
                    <a:pt x="5697" y="567"/>
                  </a:lnTo>
                  <a:lnTo>
                    <a:pt x="5687" y="570"/>
                  </a:lnTo>
                  <a:lnTo>
                    <a:pt x="5677" y="574"/>
                  </a:lnTo>
                  <a:lnTo>
                    <a:pt x="5667" y="579"/>
                  </a:lnTo>
                  <a:lnTo>
                    <a:pt x="5658" y="584"/>
                  </a:lnTo>
                  <a:lnTo>
                    <a:pt x="5649" y="589"/>
                  </a:lnTo>
                  <a:lnTo>
                    <a:pt x="5640" y="595"/>
                  </a:lnTo>
                  <a:lnTo>
                    <a:pt x="5631" y="601"/>
                  </a:lnTo>
                  <a:lnTo>
                    <a:pt x="5622" y="607"/>
                  </a:lnTo>
                  <a:lnTo>
                    <a:pt x="5614" y="614"/>
                  </a:lnTo>
                  <a:lnTo>
                    <a:pt x="5606" y="622"/>
                  </a:lnTo>
                  <a:lnTo>
                    <a:pt x="5598" y="629"/>
                  </a:lnTo>
                  <a:lnTo>
                    <a:pt x="5590" y="637"/>
                  </a:lnTo>
                  <a:lnTo>
                    <a:pt x="5582" y="646"/>
                  </a:lnTo>
                  <a:lnTo>
                    <a:pt x="5575" y="655"/>
                  </a:lnTo>
                  <a:lnTo>
                    <a:pt x="5568" y="665"/>
                  </a:lnTo>
                  <a:lnTo>
                    <a:pt x="5553" y="685"/>
                  </a:lnTo>
                  <a:lnTo>
                    <a:pt x="5546" y="695"/>
                  </a:lnTo>
                  <a:lnTo>
                    <a:pt x="5540" y="707"/>
                  </a:lnTo>
                  <a:lnTo>
                    <a:pt x="5533" y="718"/>
                  </a:lnTo>
                  <a:lnTo>
                    <a:pt x="5526" y="730"/>
                  </a:lnTo>
                  <a:lnTo>
                    <a:pt x="5513" y="756"/>
                  </a:lnTo>
                  <a:lnTo>
                    <a:pt x="5513" y="570"/>
                  </a:lnTo>
                  <a:lnTo>
                    <a:pt x="5264" y="570"/>
                  </a:lnTo>
                  <a:lnTo>
                    <a:pt x="5264" y="1024"/>
                  </a:lnTo>
                  <a:lnTo>
                    <a:pt x="5264" y="1478"/>
                  </a:lnTo>
                  <a:lnTo>
                    <a:pt x="5523" y="1478"/>
                  </a:lnTo>
                  <a:lnTo>
                    <a:pt x="5523" y="1057"/>
                  </a:lnTo>
                  <a:lnTo>
                    <a:pt x="5523" y="1035"/>
                  </a:lnTo>
                  <a:lnTo>
                    <a:pt x="5523" y="1015"/>
                  </a:lnTo>
                  <a:lnTo>
                    <a:pt x="5524" y="997"/>
                  </a:lnTo>
                  <a:lnTo>
                    <a:pt x="5525" y="988"/>
                  </a:lnTo>
                  <a:lnTo>
                    <a:pt x="5526" y="979"/>
                  </a:lnTo>
                  <a:lnTo>
                    <a:pt x="5528" y="963"/>
                  </a:lnTo>
                  <a:lnTo>
                    <a:pt x="5530" y="948"/>
                  </a:lnTo>
                  <a:lnTo>
                    <a:pt x="5533" y="935"/>
                  </a:lnTo>
                  <a:lnTo>
                    <a:pt x="5536" y="922"/>
                  </a:lnTo>
                  <a:lnTo>
                    <a:pt x="5541" y="907"/>
                  </a:lnTo>
                  <a:lnTo>
                    <a:pt x="5546" y="893"/>
                  </a:lnTo>
                  <a:lnTo>
                    <a:pt x="5552" y="879"/>
                  </a:lnTo>
                  <a:lnTo>
                    <a:pt x="5559" y="867"/>
                  </a:lnTo>
                  <a:lnTo>
                    <a:pt x="5567" y="855"/>
                  </a:lnTo>
                  <a:lnTo>
                    <a:pt x="5575" y="844"/>
                  </a:lnTo>
                  <a:lnTo>
                    <a:pt x="5584" y="834"/>
                  </a:lnTo>
                  <a:lnTo>
                    <a:pt x="5593" y="824"/>
                  </a:lnTo>
                  <a:lnTo>
                    <a:pt x="5598" y="820"/>
                  </a:lnTo>
                  <a:lnTo>
                    <a:pt x="5603" y="816"/>
                  </a:lnTo>
                  <a:lnTo>
                    <a:pt x="5614" y="809"/>
                  </a:lnTo>
                  <a:lnTo>
                    <a:pt x="5625" y="802"/>
                  </a:lnTo>
                  <a:lnTo>
                    <a:pt x="5631" y="800"/>
                  </a:lnTo>
                  <a:lnTo>
                    <a:pt x="5636" y="797"/>
                  </a:lnTo>
                  <a:lnTo>
                    <a:pt x="5648" y="793"/>
                  </a:lnTo>
                  <a:lnTo>
                    <a:pt x="5661" y="790"/>
                  </a:lnTo>
                  <a:lnTo>
                    <a:pt x="5667" y="789"/>
                  </a:lnTo>
                  <a:lnTo>
                    <a:pt x="5673" y="788"/>
                  </a:lnTo>
                  <a:lnTo>
                    <a:pt x="5680" y="788"/>
                  </a:lnTo>
                  <a:lnTo>
                    <a:pt x="5686" y="788"/>
                  </a:lnTo>
                  <a:lnTo>
                    <a:pt x="5696" y="788"/>
                  </a:lnTo>
                  <a:lnTo>
                    <a:pt x="5705" y="789"/>
                  </a:lnTo>
                  <a:lnTo>
                    <a:pt x="5714" y="790"/>
                  </a:lnTo>
                  <a:lnTo>
                    <a:pt x="5723" y="793"/>
                  </a:lnTo>
                  <a:lnTo>
                    <a:pt x="5732" y="795"/>
                  </a:lnTo>
                  <a:lnTo>
                    <a:pt x="5739" y="799"/>
                  </a:lnTo>
                  <a:lnTo>
                    <a:pt x="5747" y="802"/>
                  </a:lnTo>
                  <a:lnTo>
                    <a:pt x="5754" y="807"/>
                  </a:lnTo>
                  <a:lnTo>
                    <a:pt x="5761" y="812"/>
                  </a:lnTo>
                  <a:lnTo>
                    <a:pt x="5767" y="817"/>
                  </a:lnTo>
                  <a:lnTo>
                    <a:pt x="5773" y="823"/>
                  </a:lnTo>
                  <a:lnTo>
                    <a:pt x="5779" y="830"/>
                  </a:lnTo>
                  <a:lnTo>
                    <a:pt x="5784" y="837"/>
                  </a:lnTo>
                  <a:lnTo>
                    <a:pt x="5789" y="845"/>
                  </a:lnTo>
                  <a:lnTo>
                    <a:pt x="5793" y="853"/>
                  </a:lnTo>
                  <a:lnTo>
                    <a:pt x="5797" y="861"/>
                  </a:lnTo>
                  <a:lnTo>
                    <a:pt x="5800" y="868"/>
                  </a:lnTo>
                  <a:lnTo>
                    <a:pt x="5802" y="875"/>
                  </a:lnTo>
                  <a:lnTo>
                    <a:pt x="5806" y="890"/>
                  </a:lnTo>
                  <a:lnTo>
                    <a:pt x="5809" y="906"/>
                  </a:lnTo>
                  <a:lnTo>
                    <a:pt x="5812" y="924"/>
                  </a:lnTo>
                  <a:lnTo>
                    <a:pt x="5814" y="945"/>
                  </a:lnTo>
                  <a:lnTo>
                    <a:pt x="5816" y="969"/>
                  </a:lnTo>
                  <a:lnTo>
                    <a:pt x="5816" y="981"/>
                  </a:lnTo>
                  <a:lnTo>
                    <a:pt x="5816" y="995"/>
                  </a:lnTo>
                  <a:lnTo>
                    <a:pt x="5817" y="1024"/>
                  </a:lnTo>
                  <a:lnTo>
                    <a:pt x="5817" y="1478"/>
                  </a:lnTo>
                  <a:lnTo>
                    <a:pt x="6077" y="1478"/>
                  </a:lnTo>
                  <a:lnTo>
                    <a:pt x="6077" y="1041"/>
                  </a:lnTo>
                  <a:lnTo>
                    <a:pt x="6077" y="1026"/>
                  </a:lnTo>
                  <a:lnTo>
                    <a:pt x="6077" y="1011"/>
                  </a:lnTo>
                  <a:lnTo>
                    <a:pt x="6078" y="997"/>
                  </a:lnTo>
                  <a:lnTo>
                    <a:pt x="6079" y="983"/>
                  </a:lnTo>
                  <a:lnTo>
                    <a:pt x="6081" y="970"/>
                  </a:lnTo>
                  <a:lnTo>
                    <a:pt x="6083" y="957"/>
                  </a:lnTo>
                  <a:lnTo>
                    <a:pt x="6085" y="944"/>
                  </a:lnTo>
                  <a:lnTo>
                    <a:pt x="6087" y="932"/>
                  </a:lnTo>
                  <a:lnTo>
                    <a:pt x="6093" y="910"/>
                  </a:lnTo>
                  <a:lnTo>
                    <a:pt x="6096" y="899"/>
                  </a:lnTo>
                  <a:lnTo>
                    <a:pt x="6100" y="889"/>
                  </a:lnTo>
                  <a:lnTo>
                    <a:pt x="6104" y="879"/>
                  </a:lnTo>
                  <a:lnTo>
                    <a:pt x="6108" y="870"/>
                  </a:lnTo>
                  <a:lnTo>
                    <a:pt x="6113" y="861"/>
                  </a:lnTo>
                  <a:lnTo>
                    <a:pt x="6118" y="853"/>
                  </a:lnTo>
                  <a:lnTo>
                    <a:pt x="6123" y="845"/>
                  </a:lnTo>
                  <a:lnTo>
                    <a:pt x="6129" y="838"/>
                  </a:lnTo>
                  <a:lnTo>
                    <a:pt x="6135" y="831"/>
                  </a:lnTo>
                  <a:lnTo>
                    <a:pt x="6141" y="824"/>
                  </a:lnTo>
                  <a:lnTo>
                    <a:pt x="6148" y="819"/>
                  </a:lnTo>
                  <a:lnTo>
                    <a:pt x="6155" y="813"/>
                  </a:lnTo>
                  <a:lnTo>
                    <a:pt x="6162" y="808"/>
                  </a:lnTo>
                  <a:lnTo>
                    <a:pt x="6169" y="804"/>
                  </a:lnTo>
                  <a:lnTo>
                    <a:pt x="6177" y="800"/>
                  </a:lnTo>
                  <a:lnTo>
                    <a:pt x="6185" y="797"/>
                  </a:lnTo>
                  <a:lnTo>
                    <a:pt x="6194" y="794"/>
                  </a:lnTo>
                  <a:lnTo>
                    <a:pt x="6202" y="792"/>
                  </a:lnTo>
                  <a:lnTo>
                    <a:pt x="6211" y="790"/>
                  </a:lnTo>
                  <a:lnTo>
                    <a:pt x="6221" y="789"/>
                  </a:lnTo>
                  <a:lnTo>
                    <a:pt x="6230" y="788"/>
                  </a:lnTo>
                  <a:lnTo>
                    <a:pt x="6240" y="788"/>
                  </a:lnTo>
                  <a:lnTo>
                    <a:pt x="6252" y="788"/>
                  </a:lnTo>
                  <a:lnTo>
                    <a:pt x="6263" y="789"/>
                  </a:lnTo>
                  <a:lnTo>
                    <a:pt x="6273" y="791"/>
                  </a:lnTo>
                  <a:lnTo>
                    <a:pt x="6283" y="793"/>
                  </a:lnTo>
                  <a:lnTo>
                    <a:pt x="6293" y="796"/>
                  </a:lnTo>
                  <a:lnTo>
                    <a:pt x="6302" y="800"/>
                  </a:lnTo>
                  <a:lnTo>
                    <a:pt x="6306" y="802"/>
                  </a:lnTo>
                  <a:lnTo>
                    <a:pt x="6310" y="804"/>
                  </a:lnTo>
                  <a:lnTo>
                    <a:pt x="6318" y="809"/>
                  </a:lnTo>
                  <a:lnTo>
                    <a:pt x="6325" y="815"/>
                  </a:lnTo>
                  <a:lnTo>
                    <a:pt x="6332" y="821"/>
                  </a:lnTo>
                  <a:lnTo>
                    <a:pt x="6338" y="829"/>
                  </a:lnTo>
                  <a:lnTo>
                    <a:pt x="6344" y="837"/>
                  </a:lnTo>
                  <a:lnTo>
                    <a:pt x="6349" y="845"/>
                  </a:lnTo>
                  <a:lnTo>
                    <a:pt x="6353" y="855"/>
                  </a:lnTo>
                  <a:lnTo>
                    <a:pt x="6357" y="865"/>
                  </a:lnTo>
                  <a:lnTo>
                    <a:pt x="6360" y="876"/>
                  </a:lnTo>
                  <a:lnTo>
                    <a:pt x="6362" y="887"/>
                  </a:lnTo>
                  <a:lnTo>
                    <a:pt x="6364" y="900"/>
                  </a:lnTo>
                  <a:lnTo>
                    <a:pt x="6366" y="915"/>
                  </a:lnTo>
                  <a:lnTo>
                    <a:pt x="6367" y="931"/>
                  </a:lnTo>
                  <a:lnTo>
                    <a:pt x="6369" y="969"/>
                  </a:lnTo>
                  <a:lnTo>
                    <a:pt x="6370" y="990"/>
                  </a:lnTo>
                  <a:lnTo>
                    <a:pt x="6370" y="1011"/>
                  </a:lnTo>
                  <a:lnTo>
                    <a:pt x="6370" y="1478"/>
                  </a:lnTo>
                  <a:lnTo>
                    <a:pt x="6630" y="1478"/>
                  </a:lnTo>
                  <a:close/>
                  <a:moveTo>
                    <a:pt x="2027" y="314"/>
                  </a:moveTo>
                  <a:lnTo>
                    <a:pt x="2012" y="315"/>
                  </a:lnTo>
                  <a:lnTo>
                    <a:pt x="2005" y="316"/>
                  </a:lnTo>
                  <a:lnTo>
                    <a:pt x="1998" y="317"/>
                  </a:lnTo>
                  <a:lnTo>
                    <a:pt x="1991" y="318"/>
                  </a:lnTo>
                  <a:lnTo>
                    <a:pt x="1985" y="320"/>
                  </a:lnTo>
                  <a:lnTo>
                    <a:pt x="1979" y="322"/>
                  </a:lnTo>
                  <a:lnTo>
                    <a:pt x="1972" y="324"/>
                  </a:lnTo>
                  <a:lnTo>
                    <a:pt x="1961" y="330"/>
                  </a:lnTo>
                  <a:lnTo>
                    <a:pt x="1955" y="333"/>
                  </a:lnTo>
                  <a:lnTo>
                    <a:pt x="1950" y="337"/>
                  </a:lnTo>
                  <a:lnTo>
                    <a:pt x="1940" y="344"/>
                  </a:lnTo>
                  <a:lnTo>
                    <a:pt x="1935" y="349"/>
                  </a:lnTo>
                  <a:lnTo>
                    <a:pt x="1931" y="353"/>
                  </a:lnTo>
                  <a:lnTo>
                    <a:pt x="1923" y="363"/>
                  </a:lnTo>
                  <a:lnTo>
                    <a:pt x="1919" y="369"/>
                  </a:lnTo>
                  <a:lnTo>
                    <a:pt x="1916" y="374"/>
                  </a:lnTo>
                  <a:lnTo>
                    <a:pt x="1913" y="380"/>
                  </a:lnTo>
                  <a:lnTo>
                    <a:pt x="1910" y="386"/>
                  </a:lnTo>
                  <a:lnTo>
                    <a:pt x="1905" y="399"/>
                  </a:lnTo>
                  <a:lnTo>
                    <a:pt x="1901" y="413"/>
                  </a:lnTo>
                  <a:lnTo>
                    <a:pt x="1899" y="420"/>
                  </a:lnTo>
                  <a:lnTo>
                    <a:pt x="1898" y="427"/>
                  </a:lnTo>
                  <a:lnTo>
                    <a:pt x="1896" y="443"/>
                  </a:lnTo>
                  <a:lnTo>
                    <a:pt x="1896" y="451"/>
                  </a:lnTo>
                  <a:lnTo>
                    <a:pt x="1896" y="459"/>
                  </a:lnTo>
                  <a:lnTo>
                    <a:pt x="1896" y="571"/>
                  </a:lnTo>
                  <a:lnTo>
                    <a:pt x="2079" y="571"/>
                  </a:lnTo>
                  <a:lnTo>
                    <a:pt x="2079" y="777"/>
                  </a:lnTo>
                  <a:lnTo>
                    <a:pt x="1896" y="777"/>
                  </a:lnTo>
                  <a:lnTo>
                    <a:pt x="1896" y="1479"/>
                  </a:lnTo>
                  <a:lnTo>
                    <a:pt x="1645" y="1479"/>
                  </a:lnTo>
                  <a:lnTo>
                    <a:pt x="1645" y="779"/>
                  </a:lnTo>
                  <a:lnTo>
                    <a:pt x="1529" y="779"/>
                  </a:lnTo>
                  <a:lnTo>
                    <a:pt x="1529" y="576"/>
                  </a:lnTo>
                  <a:lnTo>
                    <a:pt x="1645" y="576"/>
                  </a:lnTo>
                  <a:lnTo>
                    <a:pt x="1645" y="482"/>
                  </a:lnTo>
                  <a:lnTo>
                    <a:pt x="1645" y="447"/>
                  </a:lnTo>
                  <a:lnTo>
                    <a:pt x="1646" y="430"/>
                  </a:lnTo>
                  <a:lnTo>
                    <a:pt x="1647" y="412"/>
                  </a:lnTo>
                  <a:lnTo>
                    <a:pt x="1649" y="395"/>
                  </a:lnTo>
                  <a:lnTo>
                    <a:pt x="1650" y="377"/>
                  </a:lnTo>
                  <a:lnTo>
                    <a:pt x="1653" y="360"/>
                  </a:lnTo>
                  <a:lnTo>
                    <a:pt x="1655" y="343"/>
                  </a:lnTo>
                  <a:lnTo>
                    <a:pt x="1659" y="326"/>
                  </a:lnTo>
                  <a:lnTo>
                    <a:pt x="1663" y="310"/>
                  </a:lnTo>
                  <a:lnTo>
                    <a:pt x="1667" y="294"/>
                  </a:lnTo>
                  <a:lnTo>
                    <a:pt x="1672" y="278"/>
                  </a:lnTo>
                  <a:lnTo>
                    <a:pt x="1678" y="262"/>
                  </a:lnTo>
                  <a:lnTo>
                    <a:pt x="1685" y="247"/>
                  </a:lnTo>
                  <a:lnTo>
                    <a:pt x="1692" y="233"/>
                  </a:lnTo>
                  <a:lnTo>
                    <a:pt x="1696" y="225"/>
                  </a:lnTo>
                  <a:lnTo>
                    <a:pt x="1700" y="218"/>
                  </a:lnTo>
                  <a:lnTo>
                    <a:pt x="1705" y="212"/>
                  </a:lnTo>
                  <a:lnTo>
                    <a:pt x="1709" y="205"/>
                  </a:lnTo>
                  <a:lnTo>
                    <a:pt x="1719" y="192"/>
                  </a:lnTo>
                  <a:lnTo>
                    <a:pt x="1730" y="180"/>
                  </a:lnTo>
                  <a:lnTo>
                    <a:pt x="1742" y="168"/>
                  </a:lnTo>
                  <a:lnTo>
                    <a:pt x="1755" y="157"/>
                  </a:lnTo>
                  <a:lnTo>
                    <a:pt x="1761" y="152"/>
                  </a:lnTo>
                  <a:lnTo>
                    <a:pt x="1769" y="147"/>
                  </a:lnTo>
                  <a:lnTo>
                    <a:pt x="1784" y="137"/>
                  </a:lnTo>
                  <a:lnTo>
                    <a:pt x="1791" y="133"/>
                  </a:lnTo>
                  <a:lnTo>
                    <a:pt x="1800" y="129"/>
                  </a:lnTo>
                  <a:lnTo>
                    <a:pt x="1817" y="121"/>
                  </a:lnTo>
                  <a:lnTo>
                    <a:pt x="1826" y="117"/>
                  </a:lnTo>
                  <a:lnTo>
                    <a:pt x="1835" y="114"/>
                  </a:lnTo>
                  <a:lnTo>
                    <a:pt x="1855" y="108"/>
                  </a:lnTo>
                  <a:lnTo>
                    <a:pt x="1876" y="103"/>
                  </a:lnTo>
                  <a:lnTo>
                    <a:pt x="1899" y="99"/>
                  </a:lnTo>
                  <a:lnTo>
                    <a:pt x="1910" y="98"/>
                  </a:lnTo>
                  <a:lnTo>
                    <a:pt x="1923" y="96"/>
                  </a:lnTo>
                  <a:lnTo>
                    <a:pt x="1948" y="95"/>
                  </a:lnTo>
                  <a:lnTo>
                    <a:pt x="1961" y="94"/>
                  </a:lnTo>
                  <a:lnTo>
                    <a:pt x="1974" y="94"/>
                  </a:lnTo>
                  <a:lnTo>
                    <a:pt x="1999" y="94"/>
                  </a:lnTo>
                  <a:lnTo>
                    <a:pt x="2021" y="95"/>
                  </a:lnTo>
                  <a:lnTo>
                    <a:pt x="2041" y="97"/>
                  </a:lnTo>
                  <a:lnTo>
                    <a:pt x="2061" y="99"/>
                  </a:lnTo>
                  <a:lnTo>
                    <a:pt x="2080" y="102"/>
                  </a:lnTo>
                  <a:lnTo>
                    <a:pt x="2100" y="106"/>
                  </a:lnTo>
                  <a:lnTo>
                    <a:pt x="2122" y="110"/>
                  </a:lnTo>
                  <a:lnTo>
                    <a:pt x="2146" y="115"/>
                  </a:lnTo>
                  <a:lnTo>
                    <a:pt x="2146" y="330"/>
                  </a:lnTo>
                  <a:lnTo>
                    <a:pt x="2122" y="325"/>
                  </a:lnTo>
                  <a:lnTo>
                    <a:pt x="2110" y="322"/>
                  </a:lnTo>
                  <a:lnTo>
                    <a:pt x="2097" y="319"/>
                  </a:lnTo>
                  <a:lnTo>
                    <a:pt x="2082" y="317"/>
                  </a:lnTo>
                  <a:lnTo>
                    <a:pt x="2066" y="316"/>
                  </a:lnTo>
                  <a:lnTo>
                    <a:pt x="2048" y="315"/>
                  </a:lnTo>
                  <a:lnTo>
                    <a:pt x="2027" y="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9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380476" y="6273316"/>
                </a:moveTo>
                <a:lnTo>
                  <a:pt x="10380476" y="6669360"/>
                </a:lnTo>
                <a:lnTo>
                  <a:pt x="11820636" y="6669360"/>
                </a:lnTo>
                <a:lnTo>
                  <a:pt x="11820636" y="6273316"/>
                </a:lnTo>
                <a:close/>
                <a:moveTo>
                  <a:pt x="983432" y="980728"/>
                </a:moveTo>
                <a:lnTo>
                  <a:pt x="983432" y="1196975"/>
                </a:lnTo>
                <a:lnTo>
                  <a:pt x="1199679" y="1196975"/>
                </a:lnTo>
                <a:lnTo>
                  <a:pt x="1199679" y="980728"/>
                </a:lnTo>
                <a:close/>
                <a:moveTo>
                  <a:pt x="767408" y="0"/>
                </a:moveTo>
                <a:lnTo>
                  <a:pt x="1199456" y="0"/>
                </a:lnTo>
                <a:lnTo>
                  <a:pt x="1199456" y="260648"/>
                </a:lnTo>
                <a:lnTo>
                  <a:pt x="1775520" y="260648"/>
                </a:lnTo>
                <a:lnTo>
                  <a:pt x="1775520" y="0"/>
                </a:lnTo>
                <a:lnTo>
                  <a:pt x="12192000" y="0"/>
                </a:lnTo>
                <a:lnTo>
                  <a:pt x="12192000" y="5517290"/>
                </a:lnTo>
                <a:lnTo>
                  <a:pt x="12192000" y="6858000"/>
                </a:lnTo>
                <a:lnTo>
                  <a:pt x="12000656" y="6858000"/>
                </a:lnTo>
                <a:lnTo>
                  <a:pt x="11641138" y="6858000"/>
                </a:lnTo>
                <a:lnTo>
                  <a:pt x="10236460" y="6858000"/>
                </a:lnTo>
                <a:lnTo>
                  <a:pt x="10056440" y="6858000"/>
                </a:lnTo>
                <a:lnTo>
                  <a:pt x="9408460" y="6858000"/>
                </a:lnTo>
                <a:lnTo>
                  <a:pt x="0" y="6858000"/>
                </a:lnTo>
                <a:lnTo>
                  <a:pt x="0" y="980728"/>
                </a:lnTo>
                <a:lnTo>
                  <a:pt x="216545" y="980728"/>
                </a:lnTo>
                <a:lnTo>
                  <a:pt x="216545" y="764704"/>
                </a:lnTo>
                <a:lnTo>
                  <a:pt x="767408" y="764704"/>
                </a:lnTo>
                <a:close/>
              </a:path>
            </a:pathLst>
          </a:custGeom>
          <a:solidFill>
            <a:srgbClr val="EAEAEA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Name / Title / Date</a:t>
            </a:r>
          </a:p>
        </p:txBody>
      </p:sp>
    </p:spTree>
    <p:extLst>
      <p:ext uri="{BB962C8B-B14F-4D97-AF65-F5344CB8AC3E}">
        <p14:creationId xmlns:p14="http://schemas.microsoft.com/office/powerpoint/2010/main" val="7307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ega Picture" preserve="1" userDrawn="1">
  <p:cSld name="title_slide_nega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0200456" y="6170033"/>
            <a:ext cx="1657426" cy="571336"/>
            <a:chOff x="10200456" y="6170033"/>
            <a:chExt cx="1657426" cy="571336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0200456" y="6170033"/>
              <a:ext cx="1657426" cy="571336"/>
            </a:xfrm>
            <a:custGeom>
              <a:avLst/>
              <a:gdLst>
                <a:gd name="T0" fmla="*/ 0 w 10464"/>
                <a:gd name="T1" fmla="*/ 3488 h 3488"/>
                <a:gd name="T2" fmla="*/ 653 w 10464"/>
                <a:gd name="T3" fmla="*/ 3488 h 3488"/>
                <a:gd name="T4" fmla="*/ 1307 w 10464"/>
                <a:gd name="T5" fmla="*/ 3488 h 3488"/>
                <a:gd name="T6" fmla="*/ 1962 w 10464"/>
                <a:gd name="T7" fmla="*/ 3488 h 3488"/>
                <a:gd name="T8" fmla="*/ 2616 w 10464"/>
                <a:gd name="T9" fmla="*/ 3488 h 3488"/>
                <a:gd name="T10" fmla="*/ 3269 w 10464"/>
                <a:gd name="T11" fmla="*/ 3488 h 3488"/>
                <a:gd name="T12" fmla="*/ 3923 w 10464"/>
                <a:gd name="T13" fmla="*/ 3488 h 3488"/>
                <a:gd name="T14" fmla="*/ 4578 w 10464"/>
                <a:gd name="T15" fmla="*/ 3488 h 3488"/>
                <a:gd name="T16" fmla="*/ 5232 w 10464"/>
                <a:gd name="T17" fmla="*/ 3488 h 3488"/>
                <a:gd name="T18" fmla="*/ 5885 w 10464"/>
                <a:gd name="T19" fmla="*/ 3488 h 3488"/>
                <a:gd name="T20" fmla="*/ 6539 w 10464"/>
                <a:gd name="T21" fmla="*/ 3488 h 3488"/>
                <a:gd name="T22" fmla="*/ 7193 w 10464"/>
                <a:gd name="T23" fmla="*/ 3488 h 3488"/>
                <a:gd name="T24" fmla="*/ 7848 w 10464"/>
                <a:gd name="T25" fmla="*/ 3488 h 3488"/>
                <a:gd name="T26" fmla="*/ 8501 w 10464"/>
                <a:gd name="T27" fmla="*/ 3488 h 3488"/>
                <a:gd name="T28" fmla="*/ 9155 w 10464"/>
                <a:gd name="T29" fmla="*/ 3488 h 3488"/>
                <a:gd name="T30" fmla="*/ 9809 w 10464"/>
                <a:gd name="T31" fmla="*/ 3488 h 3488"/>
                <a:gd name="T32" fmla="*/ 10464 w 10464"/>
                <a:gd name="T33" fmla="*/ 3488 h 3488"/>
                <a:gd name="T34" fmla="*/ 10464 w 10464"/>
                <a:gd name="T35" fmla="*/ 2616 h 3488"/>
                <a:gd name="T36" fmla="*/ 10464 w 10464"/>
                <a:gd name="T37" fmla="*/ 1744 h 3488"/>
                <a:gd name="T38" fmla="*/ 10464 w 10464"/>
                <a:gd name="T39" fmla="*/ 872 h 3488"/>
                <a:gd name="T40" fmla="*/ 10464 w 10464"/>
                <a:gd name="T41" fmla="*/ 0 h 3488"/>
                <a:gd name="T42" fmla="*/ 9809 w 10464"/>
                <a:gd name="T43" fmla="*/ 0 h 3488"/>
                <a:gd name="T44" fmla="*/ 9155 w 10464"/>
                <a:gd name="T45" fmla="*/ 0 h 3488"/>
                <a:gd name="T46" fmla="*/ 8501 w 10464"/>
                <a:gd name="T47" fmla="*/ 0 h 3488"/>
                <a:gd name="T48" fmla="*/ 7848 w 10464"/>
                <a:gd name="T49" fmla="*/ 0 h 3488"/>
                <a:gd name="T50" fmla="*/ 7193 w 10464"/>
                <a:gd name="T51" fmla="*/ 0 h 3488"/>
                <a:gd name="T52" fmla="*/ 6539 w 10464"/>
                <a:gd name="T53" fmla="*/ 0 h 3488"/>
                <a:gd name="T54" fmla="*/ 5885 w 10464"/>
                <a:gd name="T55" fmla="*/ 0 h 3488"/>
                <a:gd name="T56" fmla="*/ 5232 w 10464"/>
                <a:gd name="T57" fmla="*/ 0 h 3488"/>
                <a:gd name="T58" fmla="*/ 4578 w 10464"/>
                <a:gd name="T59" fmla="*/ 0 h 3488"/>
                <a:gd name="T60" fmla="*/ 3923 w 10464"/>
                <a:gd name="T61" fmla="*/ 0 h 3488"/>
                <a:gd name="T62" fmla="*/ 3269 w 10464"/>
                <a:gd name="T63" fmla="*/ 0 h 3488"/>
                <a:gd name="T64" fmla="*/ 2616 w 10464"/>
                <a:gd name="T65" fmla="*/ 0 h 3488"/>
                <a:gd name="T66" fmla="*/ 1962 w 10464"/>
                <a:gd name="T67" fmla="*/ 0 h 3488"/>
                <a:gd name="T68" fmla="*/ 1307 w 10464"/>
                <a:gd name="T69" fmla="*/ 0 h 3488"/>
                <a:gd name="T70" fmla="*/ 653 w 10464"/>
                <a:gd name="T71" fmla="*/ 0 h 3488"/>
                <a:gd name="T72" fmla="*/ 0 w 10464"/>
                <a:gd name="T73" fmla="*/ 0 h 3488"/>
                <a:gd name="T74" fmla="*/ 0 w 10464"/>
                <a:gd name="T75" fmla="*/ 872 h 3488"/>
                <a:gd name="T76" fmla="*/ 0 w 10464"/>
                <a:gd name="T77" fmla="*/ 1744 h 3488"/>
                <a:gd name="T78" fmla="*/ 0 w 10464"/>
                <a:gd name="T79" fmla="*/ 2616 h 3488"/>
                <a:gd name="T80" fmla="*/ 0 w 10464"/>
                <a:gd name="T81" fmla="*/ 3488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4" h="3488">
                  <a:moveTo>
                    <a:pt x="0" y="3488"/>
                  </a:moveTo>
                  <a:lnTo>
                    <a:pt x="653" y="3488"/>
                  </a:lnTo>
                  <a:lnTo>
                    <a:pt x="1307" y="3488"/>
                  </a:lnTo>
                  <a:lnTo>
                    <a:pt x="1962" y="3488"/>
                  </a:lnTo>
                  <a:lnTo>
                    <a:pt x="2616" y="3488"/>
                  </a:lnTo>
                  <a:lnTo>
                    <a:pt x="3269" y="3488"/>
                  </a:lnTo>
                  <a:lnTo>
                    <a:pt x="3923" y="3488"/>
                  </a:lnTo>
                  <a:lnTo>
                    <a:pt x="4578" y="3488"/>
                  </a:lnTo>
                  <a:lnTo>
                    <a:pt x="5232" y="3488"/>
                  </a:lnTo>
                  <a:lnTo>
                    <a:pt x="5885" y="3488"/>
                  </a:lnTo>
                  <a:lnTo>
                    <a:pt x="6539" y="3488"/>
                  </a:lnTo>
                  <a:lnTo>
                    <a:pt x="7193" y="3488"/>
                  </a:lnTo>
                  <a:lnTo>
                    <a:pt x="7848" y="3488"/>
                  </a:lnTo>
                  <a:lnTo>
                    <a:pt x="8501" y="3488"/>
                  </a:lnTo>
                  <a:lnTo>
                    <a:pt x="9155" y="3488"/>
                  </a:lnTo>
                  <a:lnTo>
                    <a:pt x="9809" y="3488"/>
                  </a:lnTo>
                  <a:lnTo>
                    <a:pt x="10464" y="3488"/>
                  </a:lnTo>
                  <a:lnTo>
                    <a:pt x="10464" y="2616"/>
                  </a:lnTo>
                  <a:lnTo>
                    <a:pt x="10464" y="1744"/>
                  </a:lnTo>
                  <a:lnTo>
                    <a:pt x="10464" y="872"/>
                  </a:lnTo>
                  <a:lnTo>
                    <a:pt x="10464" y="0"/>
                  </a:lnTo>
                  <a:lnTo>
                    <a:pt x="9809" y="0"/>
                  </a:lnTo>
                  <a:lnTo>
                    <a:pt x="9155" y="0"/>
                  </a:lnTo>
                  <a:lnTo>
                    <a:pt x="8501" y="0"/>
                  </a:lnTo>
                  <a:lnTo>
                    <a:pt x="7848" y="0"/>
                  </a:lnTo>
                  <a:lnTo>
                    <a:pt x="7193" y="0"/>
                  </a:lnTo>
                  <a:lnTo>
                    <a:pt x="6539" y="0"/>
                  </a:lnTo>
                  <a:lnTo>
                    <a:pt x="5885" y="0"/>
                  </a:lnTo>
                  <a:lnTo>
                    <a:pt x="5232" y="0"/>
                  </a:lnTo>
                  <a:lnTo>
                    <a:pt x="4578" y="0"/>
                  </a:lnTo>
                  <a:lnTo>
                    <a:pt x="3923" y="0"/>
                  </a:lnTo>
                  <a:lnTo>
                    <a:pt x="3269" y="0"/>
                  </a:lnTo>
                  <a:lnTo>
                    <a:pt x="2616" y="0"/>
                  </a:lnTo>
                  <a:lnTo>
                    <a:pt x="1962" y="0"/>
                  </a:lnTo>
                  <a:lnTo>
                    <a:pt x="1307" y="0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0" y="1744"/>
                  </a:lnTo>
                  <a:lnTo>
                    <a:pt x="0" y="2616"/>
                  </a:lnTo>
                  <a:lnTo>
                    <a:pt x="0" y="3488"/>
                  </a:lnTo>
                  <a:close/>
                </a:path>
              </a:pathLst>
            </a:custGeom>
            <a:solidFill>
              <a:srgbClr val="5A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10419386" y="6306922"/>
              <a:ext cx="1218166" cy="286381"/>
            </a:xfrm>
            <a:custGeom>
              <a:avLst/>
              <a:gdLst>
                <a:gd name="T0" fmla="*/ 3454 w 8720"/>
                <a:gd name="T1" fmla="*/ 1049 h 2050"/>
                <a:gd name="T2" fmla="*/ 3166 w 8720"/>
                <a:gd name="T3" fmla="*/ 1051 h 2050"/>
                <a:gd name="T4" fmla="*/ 3068 w 8720"/>
                <a:gd name="T5" fmla="*/ 1409 h 2050"/>
                <a:gd name="T6" fmla="*/ 3261 w 8720"/>
                <a:gd name="T7" fmla="*/ 1675 h 2050"/>
                <a:gd name="T8" fmla="*/ 3519 w 8720"/>
                <a:gd name="T9" fmla="*/ 1539 h 2050"/>
                <a:gd name="T10" fmla="*/ 3863 w 8720"/>
                <a:gd name="T11" fmla="*/ 1565 h 2050"/>
                <a:gd name="T12" fmla="*/ 3603 w 8720"/>
                <a:gd name="T13" fmla="*/ 1898 h 2050"/>
                <a:gd name="T14" fmla="*/ 3188 w 8720"/>
                <a:gd name="T15" fmla="*/ 1959 h 2050"/>
                <a:gd name="T16" fmla="*/ 2786 w 8720"/>
                <a:gd name="T17" fmla="*/ 1655 h 2050"/>
                <a:gd name="T18" fmla="*/ 2732 w 8720"/>
                <a:gd name="T19" fmla="*/ 1207 h 2050"/>
                <a:gd name="T20" fmla="*/ 3018 w 8720"/>
                <a:gd name="T21" fmla="*/ 786 h 2050"/>
                <a:gd name="T22" fmla="*/ 3503 w 8720"/>
                <a:gd name="T23" fmla="*/ 740 h 2050"/>
                <a:gd name="T24" fmla="*/ 3857 w 8720"/>
                <a:gd name="T25" fmla="*/ 1088 h 2050"/>
                <a:gd name="T26" fmla="*/ 4586 w 8720"/>
                <a:gd name="T27" fmla="*/ 1045 h 2050"/>
                <a:gd name="T28" fmla="*/ 4361 w 8720"/>
                <a:gd name="T29" fmla="*/ 1327 h 2050"/>
                <a:gd name="T30" fmla="*/ 4391 w 8720"/>
                <a:gd name="T31" fmla="*/ 895 h 2050"/>
                <a:gd name="T32" fmla="*/ 4703 w 8720"/>
                <a:gd name="T33" fmla="*/ 728 h 2050"/>
                <a:gd name="T34" fmla="*/ 5384 w 8720"/>
                <a:gd name="T35" fmla="*/ 1679 h 2050"/>
                <a:gd name="T36" fmla="*/ 5258 w 8720"/>
                <a:gd name="T37" fmla="*/ 1026 h 2050"/>
                <a:gd name="T38" fmla="*/ 4962 w 8720"/>
                <a:gd name="T39" fmla="*/ 1758 h 2050"/>
                <a:gd name="T40" fmla="*/ 5374 w 8720"/>
                <a:gd name="T41" fmla="*/ 1960 h 2050"/>
                <a:gd name="T42" fmla="*/ 6441 w 8720"/>
                <a:gd name="T43" fmla="*/ 1538 h 2050"/>
                <a:gd name="T44" fmla="*/ 6231 w 8720"/>
                <a:gd name="T45" fmla="*/ 1676 h 2050"/>
                <a:gd name="T46" fmla="*/ 6056 w 8720"/>
                <a:gd name="T47" fmla="*/ 1487 h 2050"/>
                <a:gd name="T48" fmla="*/ 5746 w 8720"/>
                <a:gd name="T49" fmla="*/ 1671 h 2050"/>
                <a:gd name="T50" fmla="*/ 5949 w 8720"/>
                <a:gd name="T51" fmla="*/ 1899 h 2050"/>
                <a:gd name="T52" fmla="*/ 6505 w 8720"/>
                <a:gd name="T53" fmla="*/ 1921 h 2050"/>
                <a:gd name="T54" fmla="*/ 6769 w 8720"/>
                <a:gd name="T55" fmla="*/ 1628 h 2050"/>
                <a:gd name="T56" fmla="*/ 8698 w 8720"/>
                <a:gd name="T57" fmla="*/ 985 h 2050"/>
                <a:gd name="T58" fmla="*/ 8484 w 8720"/>
                <a:gd name="T59" fmla="*/ 747 h 2050"/>
                <a:gd name="T60" fmla="*/ 8083 w 8720"/>
                <a:gd name="T61" fmla="*/ 806 h 2050"/>
                <a:gd name="T62" fmla="*/ 7885 w 8720"/>
                <a:gd name="T63" fmla="*/ 840 h 2050"/>
                <a:gd name="T64" fmla="*/ 7630 w 8720"/>
                <a:gd name="T65" fmla="*/ 721 h 2050"/>
                <a:gd name="T66" fmla="*/ 7324 w 8720"/>
                <a:gd name="T67" fmla="*/ 871 h 2050"/>
                <a:gd name="T68" fmla="*/ 7270 w 8720"/>
                <a:gd name="T69" fmla="*/ 1283 h 2050"/>
                <a:gd name="T70" fmla="*/ 7447 w 8720"/>
                <a:gd name="T71" fmla="*/ 1034 h 2050"/>
                <a:gd name="T72" fmla="*/ 7645 w 8720"/>
                <a:gd name="T73" fmla="*/ 1211 h 2050"/>
                <a:gd name="T74" fmla="*/ 8034 w 8720"/>
                <a:gd name="T75" fmla="*/ 1138 h 2050"/>
                <a:gd name="T76" fmla="*/ 8289 w 8720"/>
                <a:gd name="T77" fmla="*/ 1046 h 2050"/>
                <a:gd name="T78" fmla="*/ 8377 w 8720"/>
                <a:gd name="T79" fmla="*/ 1938 h 2050"/>
                <a:gd name="T80" fmla="*/ 2458 w 8720"/>
                <a:gd name="T81" fmla="*/ 483 h 2050"/>
                <a:gd name="T82" fmla="*/ 2107 w 8720"/>
                <a:gd name="T83" fmla="*/ 1483 h 2050"/>
                <a:gd name="T84" fmla="*/ 2152 w 8720"/>
                <a:gd name="T85" fmla="*/ 299 h 2050"/>
                <a:gd name="T86" fmla="*/ 2419 w 8720"/>
                <a:gd name="T87" fmla="*/ 83 h 2050"/>
                <a:gd name="T88" fmla="*/ 2622 w 8720"/>
                <a:gd name="T89" fmla="*/ 369 h 2050"/>
                <a:gd name="T90" fmla="*/ 1130 w 8720"/>
                <a:gd name="T91" fmla="*/ 2050 h 2050"/>
                <a:gd name="T92" fmla="*/ 570 w 8720"/>
                <a:gd name="T93" fmla="*/ 1915 h 2050"/>
                <a:gd name="T94" fmla="*/ 120 w 8720"/>
                <a:gd name="T95" fmla="*/ 1452 h 2050"/>
                <a:gd name="T96" fmla="*/ 8 w 8720"/>
                <a:gd name="T97" fmla="*/ 822 h 2050"/>
                <a:gd name="T98" fmla="*/ 222 w 8720"/>
                <a:gd name="T99" fmla="*/ 289 h 2050"/>
                <a:gd name="T100" fmla="*/ 690 w 8720"/>
                <a:gd name="T101" fmla="*/ 389 h 2050"/>
                <a:gd name="T102" fmla="*/ 424 w 8720"/>
                <a:gd name="T103" fmla="*/ 782 h 2050"/>
                <a:gd name="T104" fmla="*/ 460 w 8720"/>
                <a:gd name="T105" fmla="*/ 1242 h 2050"/>
                <a:gd name="T106" fmla="*/ 783 w 8720"/>
                <a:gd name="T107" fmla="*/ 1573 h 2050"/>
                <a:gd name="T108" fmla="*/ 1246 w 8720"/>
                <a:gd name="T109" fmla="*/ 1632 h 2050"/>
                <a:gd name="T110" fmla="*/ 745 w 8720"/>
                <a:gd name="T111" fmla="*/ 1453 h 2050"/>
                <a:gd name="T112" fmla="*/ 1347 w 8720"/>
                <a:gd name="T113" fmla="*/ 1509 h 2050"/>
                <a:gd name="T114" fmla="*/ 1693 w 8720"/>
                <a:gd name="T115" fmla="*/ 1099 h 2050"/>
                <a:gd name="T116" fmla="*/ 1523 w 8720"/>
                <a:gd name="T117" fmla="*/ 505 h 2050"/>
                <a:gd name="T118" fmla="*/ 1152 w 8720"/>
                <a:gd name="T119" fmla="*/ 342 h 2050"/>
                <a:gd name="T120" fmla="*/ 691 w 8720"/>
                <a:gd name="T121" fmla="*/ 497 h 2050"/>
                <a:gd name="T122" fmla="*/ 491 w 8720"/>
                <a:gd name="T123" fmla="*/ 103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20" h="2050">
                  <a:moveTo>
                    <a:pt x="3554" y="1338"/>
                  </a:moveTo>
                  <a:lnTo>
                    <a:pt x="3553" y="1299"/>
                  </a:lnTo>
                  <a:lnTo>
                    <a:pt x="3550" y="1263"/>
                  </a:lnTo>
                  <a:lnTo>
                    <a:pt x="3546" y="1228"/>
                  </a:lnTo>
                  <a:lnTo>
                    <a:pt x="3538" y="1196"/>
                  </a:lnTo>
                  <a:lnTo>
                    <a:pt x="3529" y="1165"/>
                  </a:lnTo>
                  <a:lnTo>
                    <a:pt x="3518" y="1137"/>
                  </a:lnTo>
                  <a:lnTo>
                    <a:pt x="3511" y="1124"/>
                  </a:lnTo>
                  <a:lnTo>
                    <a:pt x="3504" y="1112"/>
                  </a:lnTo>
                  <a:lnTo>
                    <a:pt x="3490" y="1088"/>
                  </a:lnTo>
                  <a:lnTo>
                    <a:pt x="3473" y="1068"/>
                  </a:lnTo>
                  <a:lnTo>
                    <a:pt x="3454" y="1049"/>
                  </a:lnTo>
                  <a:lnTo>
                    <a:pt x="3436" y="1034"/>
                  </a:lnTo>
                  <a:lnTo>
                    <a:pt x="3413" y="1022"/>
                  </a:lnTo>
                  <a:lnTo>
                    <a:pt x="3390" y="1012"/>
                  </a:lnTo>
                  <a:lnTo>
                    <a:pt x="3366" y="1004"/>
                  </a:lnTo>
                  <a:lnTo>
                    <a:pt x="3339" y="1000"/>
                  </a:lnTo>
                  <a:lnTo>
                    <a:pt x="3311" y="998"/>
                  </a:lnTo>
                  <a:lnTo>
                    <a:pt x="3283" y="1000"/>
                  </a:lnTo>
                  <a:lnTo>
                    <a:pt x="3257" y="1004"/>
                  </a:lnTo>
                  <a:lnTo>
                    <a:pt x="3232" y="1012"/>
                  </a:lnTo>
                  <a:lnTo>
                    <a:pt x="3209" y="1022"/>
                  </a:lnTo>
                  <a:lnTo>
                    <a:pt x="3187" y="1035"/>
                  </a:lnTo>
                  <a:lnTo>
                    <a:pt x="3166" y="1051"/>
                  </a:lnTo>
                  <a:lnTo>
                    <a:pt x="3148" y="1069"/>
                  </a:lnTo>
                  <a:lnTo>
                    <a:pt x="3130" y="1091"/>
                  </a:lnTo>
                  <a:lnTo>
                    <a:pt x="3116" y="1114"/>
                  </a:lnTo>
                  <a:lnTo>
                    <a:pt x="3102" y="1139"/>
                  </a:lnTo>
                  <a:lnTo>
                    <a:pt x="3090" y="1167"/>
                  </a:lnTo>
                  <a:lnTo>
                    <a:pt x="3081" y="1197"/>
                  </a:lnTo>
                  <a:lnTo>
                    <a:pt x="3073" y="1228"/>
                  </a:lnTo>
                  <a:lnTo>
                    <a:pt x="3068" y="1263"/>
                  </a:lnTo>
                  <a:lnTo>
                    <a:pt x="3065" y="1298"/>
                  </a:lnTo>
                  <a:lnTo>
                    <a:pt x="3063" y="1336"/>
                  </a:lnTo>
                  <a:lnTo>
                    <a:pt x="3065" y="1374"/>
                  </a:lnTo>
                  <a:lnTo>
                    <a:pt x="3068" y="1409"/>
                  </a:lnTo>
                  <a:lnTo>
                    <a:pt x="3073" y="1444"/>
                  </a:lnTo>
                  <a:lnTo>
                    <a:pt x="3081" y="1477"/>
                  </a:lnTo>
                  <a:lnTo>
                    <a:pt x="3091" y="1507"/>
                  </a:lnTo>
                  <a:lnTo>
                    <a:pt x="3102" y="1536"/>
                  </a:lnTo>
                  <a:lnTo>
                    <a:pt x="3117" y="1562"/>
                  </a:lnTo>
                  <a:lnTo>
                    <a:pt x="3132" y="1586"/>
                  </a:lnTo>
                  <a:lnTo>
                    <a:pt x="3149" y="1607"/>
                  </a:lnTo>
                  <a:lnTo>
                    <a:pt x="3169" y="1626"/>
                  </a:lnTo>
                  <a:lnTo>
                    <a:pt x="3189" y="1643"/>
                  </a:lnTo>
                  <a:lnTo>
                    <a:pt x="3211" y="1656"/>
                  </a:lnTo>
                  <a:lnTo>
                    <a:pt x="3236" y="1667"/>
                  </a:lnTo>
                  <a:lnTo>
                    <a:pt x="3261" y="1675"/>
                  </a:lnTo>
                  <a:lnTo>
                    <a:pt x="3288" y="1679"/>
                  </a:lnTo>
                  <a:lnTo>
                    <a:pt x="3317" y="1680"/>
                  </a:lnTo>
                  <a:lnTo>
                    <a:pt x="3343" y="1679"/>
                  </a:lnTo>
                  <a:lnTo>
                    <a:pt x="3369" y="1675"/>
                  </a:lnTo>
                  <a:lnTo>
                    <a:pt x="3393" y="1667"/>
                  </a:lnTo>
                  <a:lnTo>
                    <a:pt x="3417" y="1657"/>
                  </a:lnTo>
                  <a:lnTo>
                    <a:pt x="3438" y="1644"/>
                  </a:lnTo>
                  <a:lnTo>
                    <a:pt x="3458" y="1628"/>
                  </a:lnTo>
                  <a:lnTo>
                    <a:pt x="3476" y="1609"/>
                  </a:lnTo>
                  <a:lnTo>
                    <a:pt x="3491" y="1588"/>
                  </a:lnTo>
                  <a:lnTo>
                    <a:pt x="3506" y="1565"/>
                  </a:lnTo>
                  <a:lnTo>
                    <a:pt x="3519" y="1539"/>
                  </a:lnTo>
                  <a:lnTo>
                    <a:pt x="3529" y="1512"/>
                  </a:lnTo>
                  <a:lnTo>
                    <a:pt x="3538" y="1480"/>
                  </a:lnTo>
                  <a:lnTo>
                    <a:pt x="3546" y="1448"/>
                  </a:lnTo>
                  <a:lnTo>
                    <a:pt x="3550" y="1414"/>
                  </a:lnTo>
                  <a:lnTo>
                    <a:pt x="3553" y="1377"/>
                  </a:lnTo>
                  <a:lnTo>
                    <a:pt x="3554" y="1338"/>
                  </a:lnTo>
                  <a:close/>
                  <a:moveTo>
                    <a:pt x="3897" y="1340"/>
                  </a:moveTo>
                  <a:lnTo>
                    <a:pt x="3893" y="1408"/>
                  </a:lnTo>
                  <a:lnTo>
                    <a:pt x="3885" y="1474"/>
                  </a:lnTo>
                  <a:lnTo>
                    <a:pt x="3880" y="1505"/>
                  </a:lnTo>
                  <a:lnTo>
                    <a:pt x="3872" y="1536"/>
                  </a:lnTo>
                  <a:lnTo>
                    <a:pt x="3863" y="1565"/>
                  </a:lnTo>
                  <a:lnTo>
                    <a:pt x="3853" y="1595"/>
                  </a:lnTo>
                  <a:lnTo>
                    <a:pt x="3843" y="1623"/>
                  </a:lnTo>
                  <a:lnTo>
                    <a:pt x="3831" y="1649"/>
                  </a:lnTo>
                  <a:lnTo>
                    <a:pt x="3803" y="1701"/>
                  </a:lnTo>
                  <a:lnTo>
                    <a:pt x="3771" y="1749"/>
                  </a:lnTo>
                  <a:lnTo>
                    <a:pt x="3753" y="1773"/>
                  </a:lnTo>
                  <a:lnTo>
                    <a:pt x="3734" y="1794"/>
                  </a:lnTo>
                  <a:lnTo>
                    <a:pt x="3716" y="1814"/>
                  </a:lnTo>
                  <a:lnTo>
                    <a:pt x="3694" y="1834"/>
                  </a:lnTo>
                  <a:lnTo>
                    <a:pt x="3650" y="1868"/>
                  </a:lnTo>
                  <a:lnTo>
                    <a:pt x="3627" y="1884"/>
                  </a:lnTo>
                  <a:lnTo>
                    <a:pt x="3603" y="1898"/>
                  </a:lnTo>
                  <a:lnTo>
                    <a:pt x="3552" y="1924"/>
                  </a:lnTo>
                  <a:lnTo>
                    <a:pt x="3526" y="1935"/>
                  </a:lnTo>
                  <a:lnTo>
                    <a:pt x="3498" y="1944"/>
                  </a:lnTo>
                  <a:lnTo>
                    <a:pt x="3470" y="1951"/>
                  </a:lnTo>
                  <a:lnTo>
                    <a:pt x="3441" y="1958"/>
                  </a:lnTo>
                  <a:lnTo>
                    <a:pt x="3411" y="1964"/>
                  </a:lnTo>
                  <a:lnTo>
                    <a:pt x="3381" y="1967"/>
                  </a:lnTo>
                  <a:lnTo>
                    <a:pt x="3319" y="1970"/>
                  </a:lnTo>
                  <a:lnTo>
                    <a:pt x="3285" y="1969"/>
                  </a:lnTo>
                  <a:lnTo>
                    <a:pt x="3252" y="1967"/>
                  </a:lnTo>
                  <a:lnTo>
                    <a:pt x="3220" y="1964"/>
                  </a:lnTo>
                  <a:lnTo>
                    <a:pt x="3188" y="1959"/>
                  </a:lnTo>
                  <a:lnTo>
                    <a:pt x="3158" y="1953"/>
                  </a:lnTo>
                  <a:lnTo>
                    <a:pt x="3128" y="1945"/>
                  </a:lnTo>
                  <a:lnTo>
                    <a:pt x="3071" y="1926"/>
                  </a:lnTo>
                  <a:lnTo>
                    <a:pt x="3018" y="1901"/>
                  </a:lnTo>
                  <a:lnTo>
                    <a:pt x="2993" y="1887"/>
                  </a:lnTo>
                  <a:lnTo>
                    <a:pt x="2969" y="1871"/>
                  </a:lnTo>
                  <a:lnTo>
                    <a:pt x="2924" y="1837"/>
                  </a:lnTo>
                  <a:lnTo>
                    <a:pt x="2882" y="1798"/>
                  </a:lnTo>
                  <a:lnTo>
                    <a:pt x="2864" y="1777"/>
                  </a:lnTo>
                  <a:lnTo>
                    <a:pt x="2846" y="1755"/>
                  </a:lnTo>
                  <a:lnTo>
                    <a:pt x="2814" y="1707"/>
                  </a:lnTo>
                  <a:lnTo>
                    <a:pt x="2786" y="1655"/>
                  </a:lnTo>
                  <a:lnTo>
                    <a:pt x="2775" y="1627"/>
                  </a:lnTo>
                  <a:lnTo>
                    <a:pt x="2764" y="1598"/>
                  </a:lnTo>
                  <a:lnTo>
                    <a:pt x="2754" y="1569"/>
                  </a:lnTo>
                  <a:lnTo>
                    <a:pt x="2746" y="1538"/>
                  </a:lnTo>
                  <a:lnTo>
                    <a:pt x="2738" y="1507"/>
                  </a:lnTo>
                  <a:lnTo>
                    <a:pt x="2732" y="1474"/>
                  </a:lnTo>
                  <a:lnTo>
                    <a:pt x="2728" y="1440"/>
                  </a:lnTo>
                  <a:lnTo>
                    <a:pt x="2725" y="1407"/>
                  </a:lnTo>
                  <a:lnTo>
                    <a:pt x="2722" y="1372"/>
                  </a:lnTo>
                  <a:lnTo>
                    <a:pt x="2721" y="1336"/>
                  </a:lnTo>
                  <a:lnTo>
                    <a:pt x="2725" y="1271"/>
                  </a:lnTo>
                  <a:lnTo>
                    <a:pt x="2732" y="1207"/>
                  </a:lnTo>
                  <a:lnTo>
                    <a:pt x="2738" y="1177"/>
                  </a:lnTo>
                  <a:lnTo>
                    <a:pt x="2746" y="1147"/>
                  </a:lnTo>
                  <a:lnTo>
                    <a:pt x="2764" y="1089"/>
                  </a:lnTo>
                  <a:lnTo>
                    <a:pt x="2775" y="1062"/>
                  </a:lnTo>
                  <a:lnTo>
                    <a:pt x="2787" y="1035"/>
                  </a:lnTo>
                  <a:lnTo>
                    <a:pt x="2815" y="983"/>
                  </a:lnTo>
                  <a:lnTo>
                    <a:pt x="2847" y="936"/>
                  </a:lnTo>
                  <a:lnTo>
                    <a:pt x="2865" y="913"/>
                  </a:lnTo>
                  <a:lnTo>
                    <a:pt x="2884" y="892"/>
                  </a:lnTo>
                  <a:lnTo>
                    <a:pt x="2925" y="852"/>
                  </a:lnTo>
                  <a:lnTo>
                    <a:pt x="2969" y="817"/>
                  </a:lnTo>
                  <a:lnTo>
                    <a:pt x="3018" y="786"/>
                  </a:lnTo>
                  <a:lnTo>
                    <a:pt x="3070" y="761"/>
                  </a:lnTo>
                  <a:lnTo>
                    <a:pt x="3098" y="750"/>
                  </a:lnTo>
                  <a:lnTo>
                    <a:pt x="3126" y="741"/>
                  </a:lnTo>
                  <a:lnTo>
                    <a:pt x="3155" y="732"/>
                  </a:lnTo>
                  <a:lnTo>
                    <a:pt x="3185" y="725"/>
                  </a:lnTo>
                  <a:lnTo>
                    <a:pt x="3216" y="721"/>
                  </a:lnTo>
                  <a:lnTo>
                    <a:pt x="3247" y="716"/>
                  </a:lnTo>
                  <a:lnTo>
                    <a:pt x="3311" y="713"/>
                  </a:lnTo>
                  <a:lnTo>
                    <a:pt x="3379" y="716"/>
                  </a:lnTo>
                  <a:lnTo>
                    <a:pt x="3411" y="720"/>
                  </a:lnTo>
                  <a:lnTo>
                    <a:pt x="3443" y="725"/>
                  </a:lnTo>
                  <a:lnTo>
                    <a:pt x="3503" y="740"/>
                  </a:lnTo>
                  <a:lnTo>
                    <a:pt x="3559" y="760"/>
                  </a:lnTo>
                  <a:lnTo>
                    <a:pt x="3586" y="772"/>
                  </a:lnTo>
                  <a:lnTo>
                    <a:pt x="3611" y="785"/>
                  </a:lnTo>
                  <a:lnTo>
                    <a:pt x="3636" y="800"/>
                  </a:lnTo>
                  <a:lnTo>
                    <a:pt x="3660" y="815"/>
                  </a:lnTo>
                  <a:lnTo>
                    <a:pt x="3703" y="851"/>
                  </a:lnTo>
                  <a:lnTo>
                    <a:pt x="3723" y="870"/>
                  </a:lnTo>
                  <a:lnTo>
                    <a:pt x="3743" y="890"/>
                  </a:lnTo>
                  <a:lnTo>
                    <a:pt x="3778" y="934"/>
                  </a:lnTo>
                  <a:lnTo>
                    <a:pt x="3809" y="982"/>
                  </a:lnTo>
                  <a:lnTo>
                    <a:pt x="3835" y="1033"/>
                  </a:lnTo>
                  <a:lnTo>
                    <a:pt x="3857" y="1088"/>
                  </a:lnTo>
                  <a:lnTo>
                    <a:pt x="3867" y="1117"/>
                  </a:lnTo>
                  <a:lnTo>
                    <a:pt x="3874" y="1147"/>
                  </a:lnTo>
                  <a:lnTo>
                    <a:pt x="3887" y="1208"/>
                  </a:lnTo>
                  <a:lnTo>
                    <a:pt x="3894" y="1273"/>
                  </a:lnTo>
                  <a:lnTo>
                    <a:pt x="3897" y="1340"/>
                  </a:lnTo>
                  <a:close/>
                  <a:moveTo>
                    <a:pt x="4810" y="1073"/>
                  </a:moveTo>
                  <a:lnTo>
                    <a:pt x="4769" y="1056"/>
                  </a:lnTo>
                  <a:lnTo>
                    <a:pt x="4732" y="1045"/>
                  </a:lnTo>
                  <a:lnTo>
                    <a:pt x="4694" y="1039"/>
                  </a:lnTo>
                  <a:lnTo>
                    <a:pt x="4653" y="1038"/>
                  </a:lnTo>
                  <a:lnTo>
                    <a:pt x="4619" y="1039"/>
                  </a:lnTo>
                  <a:lnTo>
                    <a:pt x="4586" y="1045"/>
                  </a:lnTo>
                  <a:lnTo>
                    <a:pt x="4555" y="1053"/>
                  </a:lnTo>
                  <a:lnTo>
                    <a:pt x="4526" y="1064"/>
                  </a:lnTo>
                  <a:lnTo>
                    <a:pt x="4501" y="1078"/>
                  </a:lnTo>
                  <a:lnTo>
                    <a:pt x="4476" y="1095"/>
                  </a:lnTo>
                  <a:lnTo>
                    <a:pt x="4453" y="1115"/>
                  </a:lnTo>
                  <a:lnTo>
                    <a:pt x="4433" y="1137"/>
                  </a:lnTo>
                  <a:lnTo>
                    <a:pt x="4415" y="1163"/>
                  </a:lnTo>
                  <a:lnTo>
                    <a:pt x="4400" y="1191"/>
                  </a:lnTo>
                  <a:lnTo>
                    <a:pt x="4386" y="1222"/>
                  </a:lnTo>
                  <a:lnTo>
                    <a:pt x="4375" y="1254"/>
                  </a:lnTo>
                  <a:lnTo>
                    <a:pt x="4366" y="1289"/>
                  </a:lnTo>
                  <a:lnTo>
                    <a:pt x="4361" y="1327"/>
                  </a:lnTo>
                  <a:lnTo>
                    <a:pt x="4356" y="1367"/>
                  </a:lnTo>
                  <a:lnTo>
                    <a:pt x="4355" y="1408"/>
                  </a:lnTo>
                  <a:lnTo>
                    <a:pt x="4355" y="1938"/>
                  </a:lnTo>
                  <a:lnTo>
                    <a:pt x="4017" y="1938"/>
                  </a:lnTo>
                  <a:lnTo>
                    <a:pt x="4017" y="1342"/>
                  </a:lnTo>
                  <a:lnTo>
                    <a:pt x="4017" y="746"/>
                  </a:lnTo>
                  <a:lnTo>
                    <a:pt x="4343" y="746"/>
                  </a:lnTo>
                  <a:lnTo>
                    <a:pt x="4343" y="1017"/>
                  </a:lnTo>
                  <a:lnTo>
                    <a:pt x="4352" y="984"/>
                  </a:lnTo>
                  <a:lnTo>
                    <a:pt x="4363" y="953"/>
                  </a:lnTo>
                  <a:lnTo>
                    <a:pt x="4375" y="923"/>
                  </a:lnTo>
                  <a:lnTo>
                    <a:pt x="4391" y="895"/>
                  </a:lnTo>
                  <a:lnTo>
                    <a:pt x="4408" y="870"/>
                  </a:lnTo>
                  <a:lnTo>
                    <a:pt x="4425" y="846"/>
                  </a:lnTo>
                  <a:lnTo>
                    <a:pt x="4446" y="824"/>
                  </a:lnTo>
                  <a:lnTo>
                    <a:pt x="4468" y="805"/>
                  </a:lnTo>
                  <a:lnTo>
                    <a:pt x="4492" y="787"/>
                  </a:lnTo>
                  <a:lnTo>
                    <a:pt x="4517" y="772"/>
                  </a:lnTo>
                  <a:lnTo>
                    <a:pt x="4544" y="758"/>
                  </a:lnTo>
                  <a:lnTo>
                    <a:pt x="4573" y="748"/>
                  </a:lnTo>
                  <a:lnTo>
                    <a:pt x="4603" y="740"/>
                  </a:lnTo>
                  <a:lnTo>
                    <a:pt x="4635" y="734"/>
                  </a:lnTo>
                  <a:lnTo>
                    <a:pt x="4669" y="730"/>
                  </a:lnTo>
                  <a:lnTo>
                    <a:pt x="4703" y="728"/>
                  </a:lnTo>
                  <a:lnTo>
                    <a:pt x="4753" y="732"/>
                  </a:lnTo>
                  <a:lnTo>
                    <a:pt x="4810" y="741"/>
                  </a:lnTo>
                  <a:lnTo>
                    <a:pt x="4810" y="1073"/>
                  </a:lnTo>
                  <a:close/>
                  <a:moveTo>
                    <a:pt x="5598" y="1938"/>
                  </a:moveTo>
                  <a:lnTo>
                    <a:pt x="5598" y="1670"/>
                  </a:lnTo>
                  <a:lnTo>
                    <a:pt x="5561" y="1678"/>
                  </a:lnTo>
                  <a:lnTo>
                    <a:pt x="5526" y="1683"/>
                  </a:lnTo>
                  <a:lnTo>
                    <a:pt x="5494" y="1685"/>
                  </a:lnTo>
                  <a:lnTo>
                    <a:pt x="5458" y="1686"/>
                  </a:lnTo>
                  <a:lnTo>
                    <a:pt x="5432" y="1685"/>
                  </a:lnTo>
                  <a:lnTo>
                    <a:pt x="5406" y="1683"/>
                  </a:lnTo>
                  <a:lnTo>
                    <a:pt x="5384" y="1679"/>
                  </a:lnTo>
                  <a:lnTo>
                    <a:pt x="5364" y="1674"/>
                  </a:lnTo>
                  <a:lnTo>
                    <a:pt x="5345" y="1667"/>
                  </a:lnTo>
                  <a:lnTo>
                    <a:pt x="5328" y="1658"/>
                  </a:lnTo>
                  <a:lnTo>
                    <a:pt x="5314" y="1648"/>
                  </a:lnTo>
                  <a:lnTo>
                    <a:pt x="5302" y="1636"/>
                  </a:lnTo>
                  <a:lnTo>
                    <a:pt x="5292" y="1622"/>
                  </a:lnTo>
                  <a:lnTo>
                    <a:pt x="5282" y="1605"/>
                  </a:lnTo>
                  <a:lnTo>
                    <a:pt x="5275" y="1587"/>
                  </a:lnTo>
                  <a:lnTo>
                    <a:pt x="5268" y="1566"/>
                  </a:lnTo>
                  <a:lnTo>
                    <a:pt x="5262" y="1517"/>
                  </a:lnTo>
                  <a:lnTo>
                    <a:pt x="5258" y="1459"/>
                  </a:lnTo>
                  <a:lnTo>
                    <a:pt x="5258" y="1026"/>
                  </a:lnTo>
                  <a:lnTo>
                    <a:pt x="5583" y="1026"/>
                  </a:lnTo>
                  <a:lnTo>
                    <a:pt x="5583" y="755"/>
                  </a:lnTo>
                  <a:lnTo>
                    <a:pt x="5258" y="755"/>
                  </a:lnTo>
                  <a:lnTo>
                    <a:pt x="5258" y="365"/>
                  </a:lnTo>
                  <a:lnTo>
                    <a:pt x="4920" y="556"/>
                  </a:lnTo>
                  <a:lnTo>
                    <a:pt x="4920" y="1037"/>
                  </a:lnTo>
                  <a:lnTo>
                    <a:pt x="4920" y="1519"/>
                  </a:lnTo>
                  <a:lnTo>
                    <a:pt x="4921" y="1575"/>
                  </a:lnTo>
                  <a:lnTo>
                    <a:pt x="4926" y="1627"/>
                  </a:lnTo>
                  <a:lnTo>
                    <a:pt x="4935" y="1674"/>
                  </a:lnTo>
                  <a:lnTo>
                    <a:pt x="4946" y="1718"/>
                  </a:lnTo>
                  <a:lnTo>
                    <a:pt x="4962" y="1758"/>
                  </a:lnTo>
                  <a:lnTo>
                    <a:pt x="4981" y="1794"/>
                  </a:lnTo>
                  <a:lnTo>
                    <a:pt x="5003" y="1826"/>
                  </a:lnTo>
                  <a:lnTo>
                    <a:pt x="5030" y="1855"/>
                  </a:lnTo>
                  <a:lnTo>
                    <a:pt x="5044" y="1868"/>
                  </a:lnTo>
                  <a:lnTo>
                    <a:pt x="5060" y="1880"/>
                  </a:lnTo>
                  <a:lnTo>
                    <a:pt x="5093" y="1901"/>
                  </a:lnTo>
                  <a:lnTo>
                    <a:pt x="5130" y="1920"/>
                  </a:lnTo>
                  <a:lnTo>
                    <a:pt x="5171" y="1935"/>
                  </a:lnTo>
                  <a:lnTo>
                    <a:pt x="5216" y="1946"/>
                  </a:lnTo>
                  <a:lnTo>
                    <a:pt x="5265" y="1954"/>
                  </a:lnTo>
                  <a:lnTo>
                    <a:pt x="5317" y="1959"/>
                  </a:lnTo>
                  <a:lnTo>
                    <a:pt x="5374" y="1960"/>
                  </a:lnTo>
                  <a:lnTo>
                    <a:pt x="5431" y="1959"/>
                  </a:lnTo>
                  <a:lnTo>
                    <a:pt x="5484" y="1956"/>
                  </a:lnTo>
                  <a:lnTo>
                    <a:pt x="5538" y="1949"/>
                  </a:lnTo>
                  <a:lnTo>
                    <a:pt x="5598" y="1938"/>
                  </a:lnTo>
                  <a:close/>
                  <a:moveTo>
                    <a:pt x="6796" y="1358"/>
                  </a:moveTo>
                  <a:lnTo>
                    <a:pt x="6796" y="746"/>
                  </a:lnTo>
                  <a:lnTo>
                    <a:pt x="6457" y="746"/>
                  </a:lnTo>
                  <a:lnTo>
                    <a:pt x="6457" y="1358"/>
                  </a:lnTo>
                  <a:lnTo>
                    <a:pt x="6455" y="1440"/>
                  </a:lnTo>
                  <a:lnTo>
                    <a:pt x="6451" y="1476"/>
                  </a:lnTo>
                  <a:lnTo>
                    <a:pt x="6447" y="1508"/>
                  </a:lnTo>
                  <a:lnTo>
                    <a:pt x="6441" y="1538"/>
                  </a:lnTo>
                  <a:lnTo>
                    <a:pt x="6435" y="1564"/>
                  </a:lnTo>
                  <a:lnTo>
                    <a:pt x="6426" y="1587"/>
                  </a:lnTo>
                  <a:lnTo>
                    <a:pt x="6415" y="1607"/>
                  </a:lnTo>
                  <a:lnTo>
                    <a:pt x="6402" y="1624"/>
                  </a:lnTo>
                  <a:lnTo>
                    <a:pt x="6388" y="1639"/>
                  </a:lnTo>
                  <a:lnTo>
                    <a:pt x="6373" y="1650"/>
                  </a:lnTo>
                  <a:lnTo>
                    <a:pt x="6355" y="1660"/>
                  </a:lnTo>
                  <a:lnTo>
                    <a:pt x="6334" y="1668"/>
                  </a:lnTo>
                  <a:lnTo>
                    <a:pt x="6311" y="1673"/>
                  </a:lnTo>
                  <a:lnTo>
                    <a:pt x="6287" y="1676"/>
                  </a:lnTo>
                  <a:lnTo>
                    <a:pt x="6259" y="1677"/>
                  </a:lnTo>
                  <a:lnTo>
                    <a:pt x="6231" y="1676"/>
                  </a:lnTo>
                  <a:lnTo>
                    <a:pt x="6206" y="1673"/>
                  </a:lnTo>
                  <a:lnTo>
                    <a:pt x="6181" y="1668"/>
                  </a:lnTo>
                  <a:lnTo>
                    <a:pt x="6160" y="1660"/>
                  </a:lnTo>
                  <a:lnTo>
                    <a:pt x="6141" y="1652"/>
                  </a:lnTo>
                  <a:lnTo>
                    <a:pt x="6124" y="1640"/>
                  </a:lnTo>
                  <a:lnTo>
                    <a:pt x="6109" y="1626"/>
                  </a:lnTo>
                  <a:lnTo>
                    <a:pt x="6096" y="1609"/>
                  </a:lnTo>
                  <a:lnTo>
                    <a:pt x="6085" y="1590"/>
                  </a:lnTo>
                  <a:lnTo>
                    <a:pt x="6075" y="1569"/>
                  </a:lnTo>
                  <a:lnTo>
                    <a:pt x="6067" y="1545"/>
                  </a:lnTo>
                  <a:lnTo>
                    <a:pt x="6060" y="1517"/>
                  </a:lnTo>
                  <a:lnTo>
                    <a:pt x="6056" y="1487"/>
                  </a:lnTo>
                  <a:lnTo>
                    <a:pt x="6053" y="1454"/>
                  </a:lnTo>
                  <a:lnTo>
                    <a:pt x="6050" y="1417"/>
                  </a:lnTo>
                  <a:lnTo>
                    <a:pt x="6049" y="1378"/>
                  </a:lnTo>
                  <a:lnTo>
                    <a:pt x="6049" y="746"/>
                  </a:lnTo>
                  <a:lnTo>
                    <a:pt x="5710" y="746"/>
                  </a:lnTo>
                  <a:lnTo>
                    <a:pt x="5710" y="1373"/>
                  </a:lnTo>
                  <a:lnTo>
                    <a:pt x="5713" y="1465"/>
                  </a:lnTo>
                  <a:lnTo>
                    <a:pt x="5715" y="1505"/>
                  </a:lnTo>
                  <a:lnTo>
                    <a:pt x="5718" y="1544"/>
                  </a:lnTo>
                  <a:lnTo>
                    <a:pt x="5729" y="1612"/>
                  </a:lnTo>
                  <a:lnTo>
                    <a:pt x="5737" y="1643"/>
                  </a:lnTo>
                  <a:lnTo>
                    <a:pt x="5746" y="1671"/>
                  </a:lnTo>
                  <a:lnTo>
                    <a:pt x="5756" y="1698"/>
                  </a:lnTo>
                  <a:lnTo>
                    <a:pt x="5768" y="1723"/>
                  </a:lnTo>
                  <a:lnTo>
                    <a:pt x="5780" y="1747"/>
                  </a:lnTo>
                  <a:lnTo>
                    <a:pt x="5796" y="1769"/>
                  </a:lnTo>
                  <a:lnTo>
                    <a:pt x="5812" y="1790"/>
                  </a:lnTo>
                  <a:lnTo>
                    <a:pt x="5830" y="1810"/>
                  </a:lnTo>
                  <a:lnTo>
                    <a:pt x="5849" y="1829"/>
                  </a:lnTo>
                  <a:lnTo>
                    <a:pt x="5872" y="1848"/>
                  </a:lnTo>
                  <a:lnTo>
                    <a:pt x="5889" y="1863"/>
                  </a:lnTo>
                  <a:lnTo>
                    <a:pt x="5908" y="1876"/>
                  </a:lnTo>
                  <a:lnTo>
                    <a:pt x="5928" y="1888"/>
                  </a:lnTo>
                  <a:lnTo>
                    <a:pt x="5949" y="1899"/>
                  </a:lnTo>
                  <a:lnTo>
                    <a:pt x="5972" y="1909"/>
                  </a:lnTo>
                  <a:lnTo>
                    <a:pt x="5994" y="1919"/>
                  </a:lnTo>
                  <a:lnTo>
                    <a:pt x="6040" y="1936"/>
                  </a:lnTo>
                  <a:lnTo>
                    <a:pt x="6091" y="1949"/>
                  </a:lnTo>
                  <a:lnTo>
                    <a:pt x="6144" y="1958"/>
                  </a:lnTo>
                  <a:lnTo>
                    <a:pt x="6199" y="1964"/>
                  </a:lnTo>
                  <a:lnTo>
                    <a:pt x="6257" y="1966"/>
                  </a:lnTo>
                  <a:lnTo>
                    <a:pt x="6325" y="1963"/>
                  </a:lnTo>
                  <a:lnTo>
                    <a:pt x="6388" y="1955"/>
                  </a:lnTo>
                  <a:lnTo>
                    <a:pt x="6419" y="1948"/>
                  </a:lnTo>
                  <a:lnTo>
                    <a:pt x="6448" y="1940"/>
                  </a:lnTo>
                  <a:lnTo>
                    <a:pt x="6505" y="1921"/>
                  </a:lnTo>
                  <a:lnTo>
                    <a:pt x="6531" y="1910"/>
                  </a:lnTo>
                  <a:lnTo>
                    <a:pt x="6557" y="1898"/>
                  </a:lnTo>
                  <a:lnTo>
                    <a:pt x="6605" y="1869"/>
                  </a:lnTo>
                  <a:lnTo>
                    <a:pt x="6626" y="1853"/>
                  </a:lnTo>
                  <a:lnTo>
                    <a:pt x="6647" y="1835"/>
                  </a:lnTo>
                  <a:lnTo>
                    <a:pt x="6667" y="1816"/>
                  </a:lnTo>
                  <a:lnTo>
                    <a:pt x="6685" y="1796"/>
                  </a:lnTo>
                  <a:lnTo>
                    <a:pt x="6699" y="1779"/>
                  </a:lnTo>
                  <a:lnTo>
                    <a:pt x="6712" y="1760"/>
                  </a:lnTo>
                  <a:lnTo>
                    <a:pt x="6735" y="1721"/>
                  </a:lnTo>
                  <a:lnTo>
                    <a:pt x="6755" y="1678"/>
                  </a:lnTo>
                  <a:lnTo>
                    <a:pt x="6769" y="1628"/>
                  </a:lnTo>
                  <a:lnTo>
                    <a:pt x="6781" y="1573"/>
                  </a:lnTo>
                  <a:lnTo>
                    <a:pt x="6786" y="1542"/>
                  </a:lnTo>
                  <a:lnTo>
                    <a:pt x="6790" y="1509"/>
                  </a:lnTo>
                  <a:lnTo>
                    <a:pt x="6795" y="1438"/>
                  </a:lnTo>
                  <a:lnTo>
                    <a:pt x="6796" y="1358"/>
                  </a:lnTo>
                  <a:close/>
                  <a:moveTo>
                    <a:pt x="8720" y="1938"/>
                  </a:moveTo>
                  <a:lnTo>
                    <a:pt x="8720" y="1254"/>
                  </a:lnTo>
                  <a:lnTo>
                    <a:pt x="8718" y="1185"/>
                  </a:lnTo>
                  <a:lnTo>
                    <a:pt x="8716" y="1124"/>
                  </a:lnTo>
                  <a:lnTo>
                    <a:pt x="8712" y="1072"/>
                  </a:lnTo>
                  <a:lnTo>
                    <a:pt x="8706" y="1025"/>
                  </a:lnTo>
                  <a:lnTo>
                    <a:pt x="8698" y="985"/>
                  </a:lnTo>
                  <a:lnTo>
                    <a:pt x="8688" y="950"/>
                  </a:lnTo>
                  <a:lnTo>
                    <a:pt x="8676" y="918"/>
                  </a:lnTo>
                  <a:lnTo>
                    <a:pt x="8662" y="891"/>
                  </a:lnTo>
                  <a:lnTo>
                    <a:pt x="8650" y="871"/>
                  </a:lnTo>
                  <a:lnTo>
                    <a:pt x="8636" y="853"/>
                  </a:lnTo>
                  <a:lnTo>
                    <a:pt x="8622" y="836"/>
                  </a:lnTo>
                  <a:lnTo>
                    <a:pt x="8605" y="820"/>
                  </a:lnTo>
                  <a:lnTo>
                    <a:pt x="8589" y="805"/>
                  </a:lnTo>
                  <a:lnTo>
                    <a:pt x="8570" y="791"/>
                  </a:lnTo>
                  <a:lnTo>
                    <a:pt x="8529" y="766"/>
                  </a:lnTo>
                  <a:lnTo>
                    <a:pt x="8506" y="756"/>
                  </a:lnTo>
                  <a:lnTo>
                    <a:pt x="8484" y="747"/>
                  </a:lnTo>
                  <a:lnTo>
                    <a:pt x="8436" y="733"/>
                  </a:lnTo>
                  <a:lnTo>
                    <a:pt x="8385" y="724"/>
                  </a:lnTo>
                  <a:lnTo>
                    <a:pt x="8332" y="721"/>
                  </a:lnTo>
                  <a:lnTo>
                    <a:pt x="8300" y="722"/>
                  </a:lnTo>
                  <a:lnTo>
                    <a:pt x="8269" y="725"/>
                  </a:lnTo>
                  <a:lnTo>
                    <a:pt x="8239" y="731"/>
                  </a:lnTo>
                  <a:lnTo>
                    <a:pt x="8210" y="737"/>
                  </a:lnTo>
                  <a:lnTo>
                    <a:pt x="8182" y="747"/>
                  </a:lnTo>
                  <a:lnTo>
                    <a:pt x="8155" y="758"/>
                  </a:lnTo>
                  <a:lnTo>
                    <a:pt x="8130" y="772"/>
                  </a:lnTo>
                  <a:lnTo>
                    <a:pt x="8106" y="788"/>
                  </a:lnTo>
                  <a:lnTo>
                    <a:pt x="8083" y="806"/>
                  </a:lnTo>
                  <a:lnTo>
                    <a:pt x="8061" y="827"/>
                  </a:lnTo>
                  <a:lnTo>
                    <a:pt x="8040" y="850"/>
                  </a:lnTo>
                  <a:lnTo>
                    <a:pt x="8021" y="874"/>
                  </a:lnTo>
                  <a:lnTo>
                    <a:pt x="8002" y="902"/>
                  </a:lnTo>
                  <a:lnTo>
                    <a:pt x="7984" y="931"/>
                  </a:lnTo>
                  <a:lnTo>
                    <a:pt x="7968" y="963"/>
                  </a:lnTo>
                  <a:lnTo>
                    <a:pt x="7951" y="997"/>
                  </a:lnTo>
                  <a:lnTo>
                    <a:pt x="7942" y="964"/>
                  </a:lnTo>
                  <a:lnTo>
                    <a:pt x="7932" y="933"/>
                  </a:lnTo>
                  <a:lnTo>
                    <a:pt x="7908" y="876"/>
                  </a:lnTo>
                  <a:lnTo>
                    <a:pt x="7893" y="852"/>
                  </a:lnTo>
                  <a:lnTo>
                    <a:pt x="7885" y="840"/>
                  </a:lnTo>
                  <a:lnTo>
                    <a:pt x="7877" y="828"/>
                  </a:lnTo>
                  <a:lnTo>
                    <a:pt x="7869" y="818"/>
                  </a:lnTo>
                  <a:lnTo>
                    <a:pt x="7859" y="808"/>
                  </a:lnTo>
                  <a:lnTo>
                    <a:pt x="7840" y="791"/>
                  </a:lnTo>
                  <a:lnTo>
                    <a:pt x="7820" y="774"/>
                  </a:lnTo>
                  <a:lnTo>
                    <a:pt x="7798" y="760"/>
                  </a:lnTo>
                  <a:lnTo>
                    <a:pt x="7773" y="748"/>
                  </a:lnTo>
                  <a:lnTo>
                    <a:pt x="7748" y="738"/>
                  </a:lnTo>
                  <a:lnTo>
                    <a:pt x="7721" y="731"/>
                  </a:lnTo>
                  <a:lnTo>
                    <a:pt x="7692" y="725"/>
                  </a:lnTo>
                  <a:lnTo>
                    <a:pt x="7662" y="722"/>
                  </a:lnTo>
                  <a:lnTo>
                    <a:pt x="7630" y="721"/>
                  </a:lnTo>
                  <a:lnTo>
                    <a:pt x="7598" y="722"/>
                  </a:lnTo>
                  <a:lnTo>
                    <a:pt x="7567" y="725"/>
                  </a:lnTo>
                  <a:lnTo>
                    <a:pt x="7537" y="730"/>
                  </a:lnTo>
                  <a:lnTo>
                    <a:pt x="7509" y="737"/>
                  </a:lnTo>
                  <a:lnTo>
                    <a:pt x="7481" y="746"/>
                  </a:lnTo>
                  <a:lnTo>
                    <a:pt x="7456" y="757"/>
                  </a:lnTo>
                  <a:lnTo>
                    <a:pt x="7431" y="771"/>
                  </a:lnTo>
                  <a:lnTo>
                    <a:pt x="7408" y="786"/>
                  </a:lnTo>
                  <a:lnTo>
                    <a:pt x="7386" y="804"/>
                  </a:lnTo>
                  <a:lnTo>
                    <a:pt x="7364" y="824"/>
                  </a:lnTo>
                  <a:lnTo>
                    <a:pt x="7344" y="846"/>
                  </a:lnTo>
                  <a:lnTo>
                    <a:pt x="7324" y="871"/>
                  </a:lnTo>
                  <a:lnTo>
                    <a:pt x="7307" y="896"/>
                  </a:lnTo>
                  <a:lnTo>
                    <a:pt x="7288" y="925"/>
                  </a:lnTo>
                  <a:lnTo>
                    <a:pt x="7270" y="956"/>
                  </a:lnTo>
                  <a:lnTo>
                    <a:pt x="7253" y="990"/>
                  </a:lnTo>
                  <a:lnTo>
                    <a:pt x="7253" y="746"/>
                  </a:lnTo>
                  <a:lnTo>
                    <a:pt x="6927" y="746"/>
                  </a:lnTo>
                  <a:lnTo>
                    <a:pt x="6927" y="1342"/>
                  </a:lnTo>
                  <a:lnTo>
                    <a:pt x="6927" y="1938"/>
                  </a:lnTo>
                  <a:lnTo>
                    <a:pt x="7266" y="1938"/>
                  </a:lnTo>
                  <a:lnTo>
                    <a:pt x="7266" y="1384"/>
                  </a:lnTo>
                  <a:lnTo>
                    <a:pt x="7267" y="1329"/>
                  </a:lnTo>
                  <a:lnTo>
                    <a:pt x="7270" y="1283"/>
                  </a:lnTo>
                  <a:lnTo>
                    <a:pt x="7276" y="1242"/>
                  </a:lnTo>
                  <a:lnTo>
                    <a:pt x="7283" y="1207"/>
                  </a:lnTo>
                  <a:lnTo>
                    <a:pt x="7290" y="1187"/>
                  </a:lnTo>
                  <a:lnTo>
                    <a:pt x="7297" y="1169"/>
                  </a:lnTo>
                  <a:lnTo>
                    <a:pt x="7314" y="1135"/>
                  </a:lnTo>
                  <a:lnTo>
                    <a:pt x="7323" y="1118"/>
                  </a:lnTo>
                  <a:lnTo>
                    <a:pt x="7334" y="1104"/>
                  </a:lnTo>
                  <a:lnTo>
                    <a:pt x="7359" y="1078"/>
                  </a:lnTo>
                  <a:lnTo>
                    <a:pt x="7386" y="1058"/>
                  </a:lnTo>
                  <a:lnTo>
                    <a:pt x="7416" y="1043"/>
                  </a:lnTo>
                  <a:lnTo>
                    <a:pt x="7431" y="1037"/>
                  </a:lnTo>
                  <a:lnTo>
                    <a:pt x="7447" y="1034"/>
                  </a:lnTo>
                  <a:lnTo>
                    <a:pt x="7481" y="1031"/>
                  </a:lnTo>
                  <a:lnTo>
                    <a:pt x="7506" y="1032"/>
                  </a:lnTo>
                  <a:lnTo>
                    <a:pt x="7530" y="1037"/>
                  </a:lnTo>
                  <a:lnTo>
                    <a:pt x="7551" y="1045"/>
                  </a:lnTo>
                  <a:lnTo>
                    <a:pt x="7570" y="1056"/>
                  </a:lnTo>
                  <a:lnTo>
                    <a:pt x="7588" y="1069"/>
                  </a:lnTo>
                  <a:lnTo>
                    <a:pt x="7602" y="1086"/>
                  </a:lnTo>
                  <a:lnTo>
                    <a:pt x="7615" y="1106"/>
                  </a:lnTo>
                  <a:lnTo>
                    <a:pt x="7621" y="1116"/>
                  </a:lnTo>
                  <a:lnTo>
                    <a:pt x="7625" y="1127"/>
                  </a:lnTo>
                  <a:lnTo>
                    <a:pt x="7638" y="1165"/>
                  </a:lnTo>
                  <a:lnTo>
                    <a:pt x="7645" y="1211"/>
                  </a:lnTo>
                  <a:lnTo>
                    <a:pt x="7650" y="1268"/>
                  </a:lnTo>
                  <a:lnTo>
                    <a:pt x="7651" y="1342"/>
                  </a:lnTo>
                  <a:lnTo>
                    <a:pt x="7651" y="1938"/>
                  </a:lnTo>
                  <a:lnTo>
                    <a:pt x="7993" y="1938"/>
                  </a:lnTo>
                  <a:lnTo>
                    <a:pt x="7993" y="1364"/>
                  </a:lnTo>
                  <a:lnTo>
                    <a:pt x="7993" y="1325"/>
                  </a:lnTo>
                  <a:lnTo>
                    <a:pt x="7996" y="1287"/>
                  </a:lnTo>
                  <a:lnTo>
                    <a:pt x="8000" y="1253"/>
                  </a:lnTo>
                  <a:lnTo>
                    <a:pt x="8006" y="1221"/>
                  </a:lnTo>
                  <a:lnTo>
                    <a:pt x="8014" y="1191"/>
                  </a:lnTo>
                  <a:lnTo>
                    <a:pt x="8023" y="1164"/>
                  </a:lnTo>
                  <a:lnTo>
                    <a:pt x="8034" y="1138"/>
                  </a:lnTo>
                  <a:lnTo>
                    <a:pt x="8046" y="1116"/>
                  </a:lnTo>
                  <a:lnTo>
                    <a:pt x="8061" y="1096"/>
                  </a:lnTo>
                  <a:lnTo>
                    <a:pt x="8078" y="1079"/>
                  </a:lnTo>
                  <a:lnTo>
                    <a:pt x="8095" y="1064"/>
                  </a:lnTo>
                  <a:lnTo>
                    <a:pt x="8114" y="1052"/>
                  </a:lnTo>
                  <a:lnTo>
                    <a:pt x="8135" y="1043"/>
                  </a:lnTo>
                  <a:lnTo>
                    <a:pt x="8158" y="1036"/>
                  </a:lnTo>
                  <a:lnTo>
                    <a:pt x="8182" y="1032"/>
                  </a:lnTo>
                  <a:lnTo>
                    <a:pt x="8208" y="1031"/>
                  </a:lnTo>
                  <a:lnTo>
                    <a:pt x="8238" y="1032"/>
                  </a:lnTo>
                  <a:lnTo>
                    <a:pt x="8264" y="1037"/>
                  </a:lnTo>
                  <a:lnTo>
                    <a:pt x="8289" y="1046"/>
                  </a:lnTo>
                  <a:lnTo>
                    <a:pt x="8310" y="1058"/>
                  </a:lnTo>
                  <a:lnTo>
                    <a:pt x="8320" y="1066"/>
                  </a:lnTo>
                  <a:lnTo>
                    <a:pt x="8329" y="1075"/>
                  </a:lnTo>
                  <a:lnTo>
                    <a:pt x="8336" y="1084"/>
                  </a:lnTo>
                  <a:lnTo>
                    <a:pt x="8343" y="1095"/>
                  </a:lnTo>
                  <a:lnTo>
                    <a:pt x="8356" y="1118"/>
                  </a:lnTo>
                  <a:lnTo>
                    <a:pt x="8365" y="1146"/>
                  </a:lnTo>
                  <a:lnTo>
                    <a:pt x="8370" y="1178"/>
                  </a:lnTo>
                  <a:lnTo>
                    <a:pt x="8374" y="1219"/>
                  </a:lnTo>
                  <a:lnTo>
                    <a:pt x="8376" y="1268"/>
                  </a:lnTo>
                  <a:lnTo>
                    <a:pt x="8377" y="1324"/>
                  </a:lnTo>
                  <a:lnTo>
                    <a:pt x="8377" y="1938"/>
                  </a:lnTo>
                  <a:lnTo>
                    <a:pt x="8720" y="1938"/>
                  </a:lnTo>
                  <a:close/>
                  <a:moveTo>
                    <a:pt x="2622" y="369"/>
                  </a:moveTo>
                  <a:lnTo>
                    <a:pt x="2584" y="372"/>
                  </a:lnTo>
                  <a:lnTo>
                    <a:pt x="2566" y="376"/>
                  </a:lnTo>
                  <a:lnTo>
                    <a:pt x="2549" y="382"/>
                  </a:lnTo>
                  <a:lnTo>
                    <a:pt x="2534" y="390"/>
                  </a:lnTo>
                  <a:lnTo>
                    <a:pt x="2519" y="399"/>
                  </a:lnTo>
                  <a:lnTo>
                    <a:pt x="2494" y="421"/>
                  </a:lnTo>
                  <a:lnTo>
                    <a:pt x="2483" y="434"/>
                  </a:lnTo>
                  <a:lnTo>
                    <a:pt x="2473" y="450"/>
                  </a:lnTo>
                  <a:lnTo>
                    <a:pt x="2465" y="465"/>
                  </a:lnTo>
                  <a:lnTo>
                    <a:pt x="2458" y="483"/>
                  </a:lnTo>
                  <a:lnTo>
                    <a:pt x="2453" y="502"/>
                  </a:lnTo>
                  <a:lnTo>
                    <a:pt x="2449" y="521"/>
                  </a:lnTo>
                  <a:lnTo>
                    <a:pt x="2446" y="542"/>
                  </a:lnTo>
                  <a:lnTo>
                    <a:pt x="2446" y="564"/>
                  </a:lnTo>
                  <a:lnTo>
                    <a:pt x="2446" y="757"/>
                  </a:lnTo>
                  <a:lnTo>
                    <a:pt x="2692" y="757"/>
                  </a:lnTo>
                  <a:lnTo>
                    <a:pt x="2692" y="1027"/>
                  </a:lnTo>
                  <a:lnTo>
                    <a:pt x="2446" y="1027"/>
                  </a:lnTo>
                  <a:lnTo>
                    <a:pt x="2446" y="1483"/>
                  </a:lnTo>
                  <a:lnTo>
                    <a:pt x="2446" y="1938"/>
                  </a:lnTo>
                  <a:lnTo>
                    <a:pt x="2107" y="1938"/>
                  </a:lnTo>
                  <a:lnTo>
                    <a:pt x="2107" y="1483"/>
                  </a:lnTo>
                  <a:lnTo>
                    <a:pt x="2107" y="1027"/>
                  </a:lnTo>
                  <a:lnTo>
                    <a:pt x="1950" y="1027"/>
                  </a:lnTo>
                  <a:lnTo>
                    <a:pt x="1950" y="757"/>
                  </a:lnTo>
                  <a:lnTo>
                    <a:pt x="2107" y="757"/>
                  </a:lnTo>
                  <a:lnTo>
                    <a:pt x="2107" y="595"/>
                  </a:lnTo>
                  <a:lnTo>
                    <a:pt x="2110" y="501"/>
                  </a:lnTo>
                  <a:lnTo>
                    <a:pt x="2115" y="454"/>
                  </a:lnTo>
                  <a:lnTo>
                    <a:pt x="2122" y="407"/>
                  </a:lnTo>
                  <a:lnTo>
                    <a:pt x="2126" y="385"/>
                  </a:lnTo>
                  <a:lnTo>
                    <a:pt x="2130" y="363"/>
                  </a:lnTo>
                  <a:lnTo>
                    <a:pt x="2144" y="320"/>
                  </a:lnTo>
                  <a:lnTo>
                    <a:pt x="2152" y="299"/>
                  </a:lnTo>
                  <a:lnTo>
                    <a:pt x="2160" y="278"/>
                  </a:lnTo>
                  <a:lnTo>
                    <a:pt x="2182" y="240"/>
                  </a:lnTo>
                  <a:lnTo>
                    <a:pt x="2207" y="203"/>
                  </a:lnTo>
                  <a:lnTo>
                    <a:pt x="2222" y="186"/>
                  </a:lnTo>
                  <a:lnTo>
                    <a:pt x="2238" y="171"/>
                  </a:lnTo>
                  <a:lnTo>
                    <a:pt x="2255" y="156"/>
                  </a:lnTo>
                  <a:lnTo>
                    <a:pt x="2274" y="142"/>
                  </a:lnTo>
                  <a:lnTo>
                    <a:pt x="2316" y="118"/>
                  </a:lnTo>
                  <a:lnTo>
                    <a:pt x="2339" y="108"/>
                  </a:lnTo>
                  <a:lnTo>
                    <a:pt x="2365" y="99"/>
                  </a:lnTo>
                  <a:lnTo>
                    <a:pt x="2391" y="90"/>
                  </a:lnTo>
                  <a:lnTo>
                    <a:pt x="2419" y="83"/>
                  </a:lnTo>
                  <a:lnTo>
                    <a:pt x="2449" y="79"/>
                  </a:lnTo>
                  <a:lnTo>
                    <a:pt x="2481" y="74"/>
                  </a:lnTo>
                  <a:lnTo>
                    <a:pt x="2516" y="72"/>
                  </a:lnTo>
                  <a:lnTo>
                    <a:pt x="2551" y="71"/>
                  </a:lnTo>
                  <a:lnTo>
                    <a:pt x="2615" y="73"/>
                  </a:lnTo>
                  <a:lnTo>
                    <a:pt x="2668" y="79"/>
                  </a:lnTo>
                  <a:lnTo>
                    <a:pt x="2721" y="88"/>
                  </a:lnTo>
                  <a:lnTo>
                    <a:pt x="2782" y="100"/>
                  </a:lnTo>
                  <a:lnTo>
                    <a:pt x="2782" y="390"/>
                  </a:lnTo>
                  <a:lnTo>
                    <a:pt x="2717" y="375"/>
                  </a:lnTo>
                  <a:lnTo>
                    <a:pt x="2676" y="371"/>
                  </a:lnTo>
                  <a:lnTo>
                    <a:pt x="2622" y="369"/>
                  </a:lnTo>
                  <a:close/>
                  <a:moveTo>
                    <a:pt x="1447" y="1554"/>
                  </a:moveTo>
                  <a:lnTo>
                    <a:pt x="1649" y="1903"/>
                  </a:lnTo>
                  <a:lnTo>
                    <a:pt x="1599" y="1930"/>
                  </a:lnTo>
                  <a:lnTo>
                    <a:pt x="1549" y="1955"/>
                  </a:lnTo>
                  <a:lnTo>
                    <a:pt x="1498" y="1976"/>
                  </a:lnTo>
                  <a:lnTo>
                    <a:pt x="1446" y="1995"/>
                  </a:lnTo>
                  <a:lnTo>
                    <a:pt x="1394" y="2010"/>
                  </a:lnTo>
                  <a:lnTo>
                    <a:pt x="1342" y="2024"/>
                  </a:lnTo>
                  <a:lnTo>
                    <a:pt x="1288" y="2035"/>
                  </a:lnTo>
                  <a:lnTo>
                    <a:pt x="1235" y="2042"/>
                  </a:lnTo>
                  <a:lnTo>
                    <a:pt x="1183" y="2047"/>
                  </a:lnTo>
                  <a:lnTo>
                    <a:pt x="1130" y="2050"/>
                  </a:lnTo>
                  <a:lnTo>
                    <a:pt x="1076" y="2050"/>
                  </a:lnTo>
                  <a:lnTo>
                    <a:pt x="1023" y="2048"/>
                  </a:lnTo>
                  <a:lnTo>
                    <a:pt x="971" y="2042"/>
                  </a:lnTo>
                  <a:lnTo>
                    <a:pt x="919" y="2036"/>
                  </a:lnTo>
                  <a:lnTo>
                    <a:pt x="866" y="2026"/>
                  </a:lnTo>
                  <a:lnTo>
                    <a:pt x="815" y="2012"/>
                  </a:lnTo>
                  <a:lnTo>
                    <a:pt x="764" y="1998"/>
                  </a:lnTo>
                  <a:lnTo>
                    <a:pt x="714" y="1981"/>
                  </a:lnTo>
                  <a:lnTo>
                    <a:pt x="690" y="1971"/>
                  </a:lnTo>
                  <a:lnTo>
                    <a:pt x="665" y="1961"/>
                  </a:lnTo>
                  <a:lnTo>
                    <a:pt x="618" y="1939"/>
                  </a:lnTo>
                  <a:lnTo>
                    <a:pt x="570" y="1915"/>
                  </a:lnTo>
                  <a:lnTo>
                    <a:pt x="524" y="1888"/>
                  </a:lnTo>
                  <a:lnTo>
                    <a:pt x="480" y="1859"/>
                  </a:lnTo>
                  <a:lnTo>
                    <a:pt x="436" y="1828"/>
                  </a:lnTo>
                  <a:lnTo>
                    <a:pt x="394" y="1795"/>
                  </a:lnTo>
                  <a:lnTo>
                    <a:pt x="353" y="1759"/>
                  </a:lnTo>
                  <a:lnTo>
                    <a:pt x="314" y="1721"/>
                  </a:lnTo>
                  <a:lnTo>
                    <a:pt x="278" y="1681"/>
                  </a:lnTo>
                  <a:lnTo>
                    <a:pt x="242" y="1639"/>
                  </a:lnTo>
                  <a:lnTo>
                    <a:pt x="209" y="1596"/>
                  </a:lnTo>
                  <a:lnTo>
                    <a:pt x="177" y="1549"/>
                  </a:lnTo>
                  <a:lnTo>
                    <a:pt x="148" y="1502"/>
                  </a:lnTo>
                  <a:lnTo>
                    <a:pt x="120" y="1452"/>
                  </a:lnTo>
                  <a:lnTo>
                    <a:pt x="97" y="1400"/>
                  </a:lnTo>
                  <a:lnTo>
                    <a:pt x="74" y="1349"/>
                  </a:lnTo>
                  <a:lnTo>
                    <a:pt x="55" y="1298"/>
                  </a:lnTo>
                  <a:lnTo>
                    <a:pt x="40" y="1246"/>
                  </a:lnTo>
                  <a:lnTo>
                    <a:pt x="27" y="1193"/>
                  </a:lnTo>
                  <a:lnTo>
                    <a:pt x="17" y="1141"/>
                  </a:lnTo>
                  <a:lnTo>
                    <a:pt x="8" y="1087"/>
                  </a:lnTo>
                  <a:lnTo>
                    <a:pt x="3" y="1034"/>
                  </a:lnTo>
                  <a:lnTo>
                    <a:pt x="0" y="981"/>
                  </a:lnTo>
                  <a:lnTo>
                    <a:pt x="0" y="928"/>
                  </a:lnTo>
                  <a:lnTo>
                    <a:pt x="2" y="875"/>
                  </a:lnTo>
                  <a:lnTo>
                    <a:pt x="8" y="822"/>
                  </a:lnTo>
                  <a:lnTo>
                    <a:pt x="15" y="770"/>
                  </a:lnTo>
                  <a:lnTo>
                    <a:pt x="25" y="718"/>
                  </a:lnTo>
                  <a:lnTo>
                    <a:pt x="38" y="667"/>
                  </a:lnTo>
                  <a:lnTo>
                    <a:pt x="52" y="616"/>
                  </a:lnTo>
                  <a:lnTo>
                    <a:pt x="70" y="566"/>
                  </a:lnTo>
                  <a:lnTo>
                    <a:pt x="79" y="542"/>
                  </a:lnTo>
                  <a:lnTo>
                    <a:pt x="89" y="517"/>
                  </a:lnTo>
                  <a:lnTo>
                    <a:pt x="111" y="470"/>
                  </a:lnTo>
                  <a:lnTo>
                    <a:pt x="135" y="422"/>
                  </a:lnTo>
                  <a:lnTo>
                    <a:pt x="162" y="376"/>
                  </a:lnTo>
                  <a:lnTo>
                    <a:pt x="191" y="332"/>
                  </a:lnTo>
                  <a:lnTo>
                    <a:pt x="222" y="289"/>
                  </a:lnTo>
                  <a:lnTo>
                    <a:pt x="255" y="246"/>
                  </a:lnTo>
                  <a:lnTo>
                    <a:pt x="291" y="205"/>
                  </a:lnTo>
                  <a:lnTo>
                    <a:pt x="329" y="166"/>
                  </a:lnTo>
                  <a:lnTo>
                    <a:pt x="369" y="130"/>
                  </a:lnTo>
                  <a:lnTo>
                    <a:pt x="411" y="94"/>
                  </a:lnTo>
                  <a:lnTo>
                    <a:pt x="455" y="61"/>
                  </a:lnTo>
                  <a:lnTo>
                    <a:pt x="501" y="29"/>
                  </a:lnTo>
                  <a:lnTo>
                    <a:pt x="550" y="0"/>
                  </a:lnTo>
                  <a:lnTo>
                    <a:pt x="825" y="74"/>
                  </a:lnTo>
                  <a:lnTo>
                    <a:pt x="751" y="349"/>
                  </a:lnTo>
                  <a:lnTo>
                    <a:pt x="720" y="369"/>
                  </a:lnTo>
                  <a:lnTo>
                    <a:pt x="690" y="389"/>
                  </a:lnTo>
                  <a:lnTo>
                    <a:pt x="661" y="411"/>
                  </a:lnTo>
                  <a:lnTo>
                    <a:pt x="634" y="434"/>
                  </a:lnTo>
                  <a:lnTo>
                    <a:pt x="608" y="459"/>
                  </a:lnTo>
                  <a:lnTo>
                    <a:pt x="584" y="484"/>
                  </a:lnTo>
                  <a:lnTo>
                    <a:pt x="540" y="537"/>
                  </a:lnTo>
                  <a:lnTo>
                    <a:pt x="520" y="565"/>
                  </a:lnTo>
                  <a:lnTo>
                    <a:pt x="502" y="594"/>
                  </a:lnTo>
                  <a:lnTo>
                    <a:pt x="485" y="624"/>
                  </a:lnTo>
                  <a:lnTo>
                    <a:pt x="470" y="655"/>
                  </a:lnTo>
                  <a:lnTo>
                    <a:pt x="455" y="686"/>
                  </a:lnTo>
                  <a:lnTo>
                    <a:pt x="443" y="717"/>
                  </a:lnTo>
                  <a:lnTo>
                    <a:pt x="424" y="782"/>
                  </a:lnTo>
                  <a:lnTo>
                    <a:pt x="410" y="848"/>
                  </a:lnTo>
                  <a:lnTo>
                    <a:pt x="403" y="915"/>
                  </a:lnTo>
                  <a:lnTo>
                    <a:pt x="401" y="948"/>
                  </a:lnTo>
                  <a:lnTo>
                    <a:pt x="401" y="982"/>
                  </a:lnTo>
                  <a:lnTo>
                    <a:pt x="403" y="1015"/>
                  </a:lnTo>
                  <a:lnTo>
                    <a:pt x="406" y="1048"/>
                  </a:lnTo>
                  <a:lnTo>
                    <a:pt x="411" y="1082"/>
                  </a:lnTo>
                  <a:lnTo>
                    <a:pt x="418" y="1115"/>
                  </a:lnTo>
                  <a:lnTo>
                    <a:pt x="426" y="1147"/>
                  </a:lnTo>
                  <a:lnTo>
                    <a:pt x="435" y="1179"/>
                  </a:lnTo>
                  <a:lnTo>
                    <a:pt x="448" y="1211"/>
                  </a:lnTo>
                  <a:lnTo>
                    <a:pt x="460" y="1242"/>
                  </a:lnTo>
                  <a:lnTo>
                    <a:pt x="475" y="1273"/>
                  </a:lnTo>
                  <a:lnTo>
                    <a:pt x="491" y="1303"/>
                  </a:lnTo>
                  <a:lnTo>
                    <a:pt x="509" y="1332"/>
                  </a:lnTo>
                  <a:lnTo>
                    <a:pt x="528" y="1359"/>
                  </a:lnTo>
                  <a:lnTo>
                    <a:pt x="570" y="1412"/>
                  </a:lnTo>
                  <a:lnTo>
                    <a:pt x="593" y="1436"/>
                  </a:lnTo>
                  <a:lnTo>
                    <a:pt x="618" y="1459"/>
                  </a:lnTo>
                  <a:lnTo>
                    <a:pt x="643" y="1482"/>
                  </a:lnTo>
                  <a:lnTo>
                    <a:pt x="669" y="1503"/>
                  </a:lnTo>
                  <a:lnTo>
                    <a:pt x="724" y="1540"/>
                  </a:lnTo>
                  <a:lnTo>
                    <a:pt x="753" y="1557"/>
                  </a:lnTo>
                  <a:lnTo>
                    <a:pt x="783" y="1573"/>
                  </a:lnTo>
                  <a:lnTo>
                    <a:pt x="844" y="1600"/>
                  </a:lnTo>
                  <a:lnTo>
                    <a:pt x="876" y="1612"/>
                  </a:lnTo>
                  <a:lnTo>
                    <a:pt x="909" y="1622"/>
                  </a:lnTo>
                  <a:lnTo>
                    <a:pt x="974" y="1636"/>
                  </a:lnTo>
                  <a:lnTo>
                    <a:pt x="1007" y="1642"/>
                  </a:lnTo>
                  <a:lnTo>
                    <a:pt x="1042" y="1645"/>
                  </a:lnTo>
                  <a:lnTo>
                    <a:pt x="1075" y="1647"/>
                  </a:lnTo>
                  <a:lnTo>
                    <a:pt x="1110" y="1647"/>
                  </a:lnTo>
                  <a:lnTo>
                    <a:pt x="1144" y="1646"/>
                  </a:lnTo>
                  <a:lnTo>
                    <a:pt x="1178" y="1643"/>
                  </a:lnTo>
                  <a:lnTo>
                    <a:pt x="1213" y="1638"/>
                  </a:lnTo>
                  <a:lnTo>
                    <a:pt x="1246" y="1632"/>
                  </a:lnTo>
                  <a:lnTo>
                    <a:pt x="1281" y="1624"/>
                  </a:lnTo>
                  <a:lnTo>
                    <a:pt x="1315" y="1614"/>
                  </a:lnTo>
                  <a:lnTo>
                    <a:pt x="1348" y="1602"/>
                  </a:lnTo>
                  <a:lnTo>
                    <a:pt x="1382" y="1587"/>
                  </a:lnTo>
                  <a:lnTo>
                    <a:pt x="1415" y="1572"/>
                  </a:lnTo>
                  <a:lnTo>
                    <a:pt x="1447" y="1554"/>
                  </a:lnTo>
                  <a:close/>
                  <a:moveTo>
                    <a:pt x="565" y="1259"/>
                  </a:moveTo>
                  <a:lnTo>
                    <a:pt x="598" y="1309"/>
                  </a:lnTo>
                  <a:lnTo>
                    <a:pt x="634" y="1356"/>
                  </a:lnTo>
                  <a:lnTo>
                    <a:pt x="676" y="1398"/>
                  </a:lnTo>
                  <a:lnTo>
                    <a:pt x="721" y="1435"/>
                  </a:lnTo>
                  <a:lnTo>
                    <a:pt x="745" y="1453"/>
                  </a:lnTo>
                  <a:lnTo>
                    <a:pt x="770" y="1468"/>
                  </a:lnTo>
                  <a:lnTo>
                    <a:pt x="821" y="1497"/>
                  </a:lnTo>
                  <a:lnTo>
                    <a:pt x="847" y="1509"/>
                  </a:lnTo>
                  <a:lnTo>
                    <a:pt x="875" y="1520"/>
                  </a:lnTo>
                  <a:lnTo>
                    <a:pt x="932" y="1539"/>
                  </a:lnTo>
                  <a:lnTo>
                    <a:pt x="990" y="1553"/>
                  </a:lnTo>
                  <a:lnTo>
                    <a:pt x="1049" y="1560"/>
                  </a:lnTo>
                  <a:lnTo>
                    <a:pt x="1108" y="1563"/>
                  </a:lnTo>
                  <a:lnTo>
                    <a:pt x="1168" y="1558"/>
                  </a:lnTo>
                  <a:lnTo>
                    <a:pt x="1228" y="1548"/>
                  </a:lnTo>
                  <a:lnTo>
                    <a:pt x="1288" y="1533"/>
                  </a:lnTo>
                  <a:lnTo>
                    <a:pt x="1347" y="1509"/>
                  </a:lnTo>
                  <a:lnTo>
                    <a:pt x="1405" y="1480"/>
                  </a:lnTo>
                  <a:lnTo>
                    <a:pt x="1460" y="1445"/>
                  </a:lnTo>
                  <a:lnTo>
                    <a:pt x="1485" y="1426"/>
                  </a:lnTo>
                  <a:lnTo>
                    <a:pt x="1508" y="1405"/>
                  </a:lnTo>
                  <a:lnTo>
                    <a:pt x="1553" y="1362"/>
                  </a:lnTo>
                  <a:lnTo>
                    <a:pt x="1592" y="1314"/>
                  </a:lnTo>
                  <a:lnTo>
                    <a:pt x="1625" y="1264"/>
                  </a:lnTo>
                  <a:lnTo>
                    <a:pt x="1639" y="1237"/>
                  </a:lnTo>
                  <a:lnTo>
                    <a:pt x="1653" y="1211"/>
                  </a:lnTo>
                  <a:lnTo>
                    <a:pt x="1665" y="1184"/>
                  </a:lnTo>
                  <a:lnTo>
                    <a:pt x="1676" y="1156"/>
                  </a:lnTo>
                  <a:lnTo>
                    <a:pt x="1693" y="1099"/>
                  </a:lnTo>
                  <a:lnTo>
                    <a:pt x="1705" y="1042"/>
                  </a:lnTo>
                  <a:lnTo>
                    <a:pt x="1709" y="1013"/>
                  </a:lnTo>
                  <a:lnTo>
                    <a:pt x="1712" y="983"/>
                  </a:lnTo>
                  <a:lnTo>
                    <a:pt x="1713" y="924"/>
                  </a:lnTo>
                  <a:lnTo>
                    <a:pt x="1708" y="866"/>
                  </a:lnTo>
                  <a:lnTo>
                    <a:pt x="1697" y="807"/>
                  </a:lnTo>
                  <a:lnTo>
                    <a:pt x="1682" y="751"/>
                  </a:lnTo>
                  <a:lnTo>
                    <a:pt x="1661" y="696"/>
                  </a:lnTo>
                  <a:lnTo>
                    <a:pt x="1634" y="643"/>
                  </a:lnTo>
                  <a:lnTo>
                    <a:pt x="1602" y="593"/>
                  </a:lnTo>
                  <a:lnTo>
                    <a:pt x="1564" y="547"/>
                  </a:lnTo>
                  <a:lnTo>
                    <a:pt x="1523" y="505"/>
                  </a:lnTo>
                  <a:lnTo>
                    <a:pt x="1501" y="485"/>
                  </a:lnTo>
                  <a:lnTo>
                    <a:pt x="1478" y="467"/>
                  </a:lnTo>
                  <a:lnTo>
                    <a:pt x="1454" y="450"/>
                  </a:lnTo>
                  <a:lnTo>
                    <a:pt x="1430" y="434"/>
                  </a:lnTo>
                  <a:lnTo>
                    <a:pt x="1378" y="405"/>
                  </a:lnTo>
                  <a:lnTo>
                    <a:pt x="1352" y="393"/>
                  </a:lnTo>
                  <a:lnTo>
                    <a:pt x="1324" y="382"/>
                  </a:lnTo>
                  <a:lnTo>
                    <a:pt x="1268" y="363"/>
                  </a:lnTo>
                  <a:lnTo>
                    <a:pt x="1240" y="356"/>
                  </a:lnTo>
                  <a:lnTo>
                    <a:pt x="1211" y="350"/>
                  </a:lnTo>
                  <a:lnTo>
                    <a:pt x="1181" y="345"/>
                  </a:lnTo>
                  <a:lnTo>
                    <a:pt x="1152" y="342"/>
                  </a:lnTo>
                  <a:lnTo>
                    <a:pt x="1092" y="340"/>
                  </a:lnTo>
                  <a:lnTo>
                    <a:pt x="1031" y="344"/>
                  </a:lnTo>
                  <a:lnTo>
                    <a:pt x="971" y="354"/>
                  </a:lnTo>
                  <a:lnTo>
                    <a:pt x="911" y="370"/>
                  </a:lnTo>
                  <a:lnTo>
                    <a:pt x="881" y="381"/>
                  </a:lnTo>
                  <a:lnTo>
                    <a:pt x="852" y="393"/>
                  </a:lnTo>
                  <a:lnTo>
                    <a:pt x="823" y="406"/>
                  </a:lnTo>
                  <a:lnTo>
                    <a:pt x="794" y="423"/>
                  </a:lnTo>
                  <a:lnTo>
                    <a:pt x="766" y="440"/>
                  </a:lnTo>
                  <a:lnTo>
                    <a:pt x="740" y="457"/>
                  </a:lnTo>
                  <a:lnTo>
                    <a:pt x="714" y="476"/>
                  </a:lnTo>
                  <a:lnTo>
                    <a:pt x="691" y="497"/>
                  </a:lnTo>
                  <a:lnTo>
                    <a:pt x="646" y="541"/>
                  </a:lnTo>
                  <a:lnTo>
                    <a:pt x="609" y="589"/>
                  </a:lnTo>
                  <a:lnTo>
                    <a:pt x="574" y="639"/>
                  </a:lnTo>
                  <a:lnTo>
                    <a:pt x="560" y="664"/>
                  </a:lnTo>
                  <a:lnTo>
                    <a:pt x="546" y="692"/>
                  </a:lnTo>
                  <a:lnTo>
                    <a:pt x="534" y="718"/>
                  </a:lnTo>
                  <a:lnTo>
                    <a:pt x="524" y="746"/>
                  </a:lnTo>
                  <a:lnTo>
                    <a:pt x="506" y="803"/>
                  </a:lnTo>
                  <a:lnTo>
                    <a:pt x="494" y="861"/>
                  </a:lnTo>
                  <a:lnTo>
                    <a:pt x="488" y="920"/>
                  </a:lnTo>
                  <a:lnTo>
                    <a:pt x="486" y="978"/>
                  </a:lnTo>
                  <a:lnTo>
                    <a:pt x="491" y="1037"/>
                  </a:lnTo>
                  <a:lnTo>
                    <a:pt x="495" y="1066"/>
                  </a:lnTo>
                  <a:lnTo>
                    <a:pt x="501" y="1095"/>
                  </a:lnTo>
                  <a:lnTo>
                    <a:pt x="516" y="1152"/>
                  </a:lnTo>
                  <a:lnTo>
                    <a:pt x="538" y="1207"/>
                  </a:lnTo>
                  <a:lnTo>
                    <a:pt x="565" y="1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97850" y="6211926"/>
                </a:moveTo>
                <a:lnTo>
                  <a:pt x="10297850" y="6333813"/>
                </a:lnTo>
                <a:lnTo>
                  <a:pt x="10297850" y="6455700"/>
                </a:lnTo>
                <a:lnTo>
                  <a:pt x="10297850" y="6577586"/>
                </a:lnTo>
                <a:lnTo>
                  <a:pt x="10297850" y="6699473"/>
                </a:lnTo>
                <a:lnTo>
                  <a:pt x="10389125" y="6699473"/>
                </a:lnTo>
                <a:lnTo>
                  <a:pt x="10480540" y="6699473"/>
                </a:lnTo>
                <a:lnTo>
                  <a:pt x="10572095" y="6699473"/>
                </a:lnTo>
                <a:lnTo>
                  <a:pt x="10663510" y="6699473"/>
                </a:lnTo>
                <a:lnTo>
                  <a:pt x="10754785" y="6699473"/>
                </a:lnTo>
                <a:lnTo>
                  <a:pt x="10846199" y="6699473"/>
                </a:lnTo>
                <a:lnTo>
                  <a:pt x="10937754" y="6699473"/>
                </a:lnTo>
                <a:lnTo>
                  <a:pt x="11029169" y="6699473"/>
                </a:lnTo>
                <a:lnTo>
                  <a:pt x="11120444" y="6699473"/>
                </a:lnTo>
                <a:lnTo>
                  <a:pt x="11211859" y="6699473"/>
                </a:lnTo>
                <a:lnTo>
                  <a:pt x="11303274" y="6699473"/>
                </a:lnTo>
                <a:lnTo>
                  <a:pt x="11394828" y="6699473"/>
                </a:lnTo>
                <a:lnTo>
                  <a:pt x="11486104" y="6699473"/>
                </a:lnTo>
                <a:lnTo>
                  <a:pt x="11577518" y="6699473"/>
                </a:lnTo>
                <a:lnTo>
                  <a:pt x="11668933" y="6699473"/>
                </a:lnTo>
                <a:lnTo>
                  <a:pt x="11760488" y="6699473"/>
                </a:lnTo>
                <a:lnTo>
                  <a:pt x="11760488" y="6577586"/>
                </a:lnTo>
                <a:lnTo>
                  <a:pt x="11760488" y="6455700"/>
                </a:lnTo>
                <a:lnTo>
                  <a:pt x="11760488" y="6333813"/>
                </a:lnTo>
                <a:lnTo>
                  <a:pt x="11760488" y="6211926"/>
                </a:lnTo>
                <a:lnTo>
                  <a:pt x="11668933" y="6211926"/>
                </a:lnTo>
                <a:lnTo>
                  <a:pt x="11577518" y="6211926"/>
                </a:lnTo>
                <a:lnTo>
                  <a:pt x="11486104" y="6211926"/>
                </a:lnTo>
                <a:lnTo>
                  <a:pt x="11394828" y="6211926"/>
                </a:lnTo>
                <a:lnTo>
                  <a:pt x="11303274" y="6211926"/>
                </a:lnTo>
                <a:lnTo>
                  <a:pt x="11211859" y="6211926"/>
                </a:lnTo>
                <a:lnTo>
                  <a:pt x="11120444" y="6211926"/>
                </a:lnTo>
                <a:lnTo>
                  <a:pt x="11029169" y="6211926"/>
                </a:lnTo>
                <a:lnTo>
                  <a:pt x="10937754" y="6211926"/>
                </a:lnTo>
                <a:lnTo>
                  <a:pt x="10846199" y="6211926"/>
                </a:lnTo>
                <a:lnTo>
                  <a:pt x="10754785" y="6211926"/>
                </a:lnTo>
                <a:lnTo>
                  <a:pt x="10663510" y="6211926"/>
                </a:lnTo>
                <a:lnTo>
                  <a:pt x="10572095" y="6211926"/>
                </a:lnTo>
                <a:lnTo>
                  <a:pt x="10480540" y="6211926"/>
                </a:lnTo>
                <a:lnTo>
                  <a:pt x="10389125" y="621192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Name / Title / Date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2098"/>
            <a:ext cx="1299600" cy="94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780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Pictur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0018" y="4"/>
            <a:ext cx="5951984" cy="6092825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0866" y="476250"/>
            <a:ext cx="5401121" cy="7205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4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ega Picture" userDrawn="1">
  <p:cSld name="2_Title Slide Nega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10164452" y="6201308"/>
            <a:ext cx="1728192" cy="504056"/>
            <a:chOff x="10164452" y="6201308"/>
            <a:chExt cx="1728192" cy="50405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0164452" y="6201308"/>
              <a:ext cx="1728192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 6"/>
            <p:cNvSpPr>
              <a:spLocks noChangeAspect="1" noEditPoints="1"/>
            </p:cNvSpPr>
            <p:nvPr userDrawn="1"/>
          </p:nvSpPr>
          <p:spPr bwMode="auto">
            <a:xfrm>
              <a:off x="10421059" y="6308725"/>
              <a:ext cx="1220079" cy="288000"/>
            </a:xfrm>
            <a:custGeom>
              <a:avLst/>
              <a:gdLst>
                <a:gd name="T0" fmla="*/ 317 w 6630"/>
                <a:gd name="T1" fmla="*/ 622 h 1565"/>
                <a:gd name="T2" fmla="*/ 549 w 6630"/>
                <a:gd name="T3" fmla="*/ 281 h 1565"/>
                <a:gd name="T4" fmla="*/ 146 w 6630"/>
                <a:gd name="T5" fmla="*/ 254 h 1565"/>
                <a:gd name="T6" fmla="*/ 2 w 6630"/>
                <a:gd name="T7" fmla="*/ 668 h 1565"/>
                <a:gd name="T8" fmla="*/ 113 w 6630"/>
                <a:gd name="T9" fmla="*/ 1146 h 1565"/>
                <a:gd name="T10" fmla="*/ 417 w 6630"/>
                <a:gd name="T11" fmla="*/ 1452 h 1565"/>
                <a:gd name="T12" fmla="*/ 862 w 6630"/>
                <a:gd name="T13" fmla="*/ 1565 h 1565"/>
                <a:gd name="T14" fmla="*/ 1067 w 6630"/>
                <a:gd name="T15" fmla="*/ 1206 h 1565"/>
                <a:gd name="T16" fmla="*/ 718 w 6630"/>
                <a:gd name="T17" fmla="*/ 1244 h 1565"/>
                <a:gd name="T18" fmla="*/ 395 w 6630"/>
                <a:gd name="T19" fmla="*/ 1028 h 1565"/>
                <a:gd name="T20" fmla="*/ 689 w 6630"/>
                <a:gd name="T21" fmla="*/ 1169 h 1565"/>
                <a:gd name="T22" fmla="*/ 1039 w 6630"/>
                <a:gd name="T23" fmla="*/ 1148 h 1565"/>
                <a:gd name="T24" fmla="*/ 1292 w 6630"/>
                <a:gd name="T25" fmla="*/ 840 h 1565"/>
                <a:gd name="T26" fmla="*/ 1208 w 6630"/>
                <a:gd name="T27" fmla="*/ 435 h 1565"/>
                <a:gd name="T28" fmla="*/ 902 w 6630"/>
                <a:gd name="T29" fmla="*/ 264 h 1565"/>
                <a:gd name="T30" fmla="*/ 518 w 6630"/>
                <a:gd name="T31" fmla="*/ 388 h 1565"/>
                <a:gd name="T32" fmla="*/ 372 w 6630"/>
                <a:gd name="T33" fmla="*/ 702 h 1565"/>
                <a:gd name="T34" fmla="*/ 3593 w 6630"/>
                <a:gd name="T35" fmla="*/ 799 h 1565"/>
                <a:gd name="T36" fmla="*/ 3366 w 6630"/>
                <a:gd name="T37" fmla="*/ 869 h 1565"/>
                <a:gd name="T38" fmla="*/ 3297 w 6630"/>
                <a:gd name="T39" fmla="*/ 570 h 1565"/>
                <a:gd name="T40" fmla="*/ 3419 w 6630"/>
                <a:gd name="T41" fmla="*/ 595 h 1565"/>
                <a:gd name="T42" fmla="*/ 4253 w 6630"/>
                <a:gd name="T43" fmla="*/ 1275 h 1565"/>
                <a:gd name="T44" fmla="*/ 4022 w 6630"/>
                <a:gd name="T45" fmla="*/ 1243 h 1565"/>
                <a:gd name="T46" fmla="*/ 3739 w 6630"/>
                <a:gd name="T47" fmla="*/ 1222 h 1565"/>
                <a:gd name="T48" fmla="*/ 3881 w 6630"/>
                <a:gd name="T49" fmla="*/ 1458 h 1565"/>
                <a:gd name="T50" fmla="*/ 2979 w 6630"/>
                <a:gd name="T51" fmla="*/ 1024 h 1565"/>
                <a:gd name="T52" fmla="*/ 2840 w 6630"/>
                <a:gd name="T53" fmla="*/ 1384 h 1565"/>
                <a:gd name="T54" fmla="*/ 2563 w 6630"/>
                <a:gd name="T55" fmla="*/ 1502 h 1565"/>
                <a:gd name="T56" fmla="*/ 2237 w 6630"/>
                <a:gd name="T57" fmla="*/ 1402 h 1565"/>
                <a:gd name="T58" fmla="*/ 2085 w 6630"/>
                <a:gd name="T59" fmla="*/ 1074 h 1565"/>
                <a:gd name="T60" fmla="*/ 2179 w 6630"/>
                <a:gd name="T61" fmla="*/ 715 h 1565"/>
                <a:gd name="T62" fmla="*/ 2521 w 6630"/>
                <a:gd name="T63" fmla="*/ 546 h 1565"/>
                <a:gd name="T64" fmla="*/ 2907 w 6630"/>
                <a:gd name="T65" fmla="*/ 740 h 1565"/>
                <a:gd name="T66" fmla="*/ 2711 w 6630"/>
                <a:gd name="T67" fmla="*/ 938 h 1565"/>
                <a:gd name="T68" fmla="*/ 2584 w 6630"/>
                <a:gd name="T69" fmla="*/ 769 h 1565"/>
                <a:gd name="T70" fmla="*/ 2395 w 6630"/>
                <a:gd name="T71" fmla="*/ 833 h 1565"/>
                <a:gd name="T72" fmla="*/ 2349 w 6630"/>
                <a:gd name="T73" fmla="*/ 1090 h 1565"/>
                <a:gd name="T74" fmla="*/ 2495 w 6630"/>
                <a:gd name="T75" fmla="*/ 1278 h 1565"/>
                <a:gd name="T76" fmla="*/ 2670 w 6630"/>
                <a:gd name="T77" fmla="*/ 1213 h 1565"/>
                <a:gd name="T78" fmla="*/ 4906 w 6630"/>
                <a:gd name="T79" fmla="*/ 1070 h 1565"/>
                <a:gd name="T80" fmla="*/ 4796 w 6630"/>
                <a:gd name="T81" fmla="*/ 1276 h 1565"/>
                <a:gd name="T82" fmla="*/ 4627 w 6630"/>
                <a:gd name="T83" fmla="*/ 1221 h 1565"/>
                <a:gd name="T84" fmla="*/ 4342 w 6630"/>
                <a:gd name="T85" fmla="*/ 1149 h 1565"/>
                <a:gd name="T86" fmla="*/ 4475 w 6630"/>
                <a:gd name="T87" fmla="*/ 1421 h 1565"/>
                <a:gd name="T88" fmla="*/ 4831 w 6630"/>
                <a:gd name="T89" fmla="*/ 1494 h 1565"/>
                <a:gd name="T90" fmla="*/ 5106 w 6630"/>
                <a:gd name="T91" fmla="*/ 1336 h 1565"/>
                <a:gd name="T92" fmla="*/ 6626 w 6630"/>
                <a:gd name="T93" fmla="*/ 838 h 1565"/>
                <a:gd name="T94" fmla="*/ 6501 w 6630"/>
                <a:gd name="T95" fmla="*/ 594 h 1565"/>
                <a:gd name="T96" fmla="*/ 6231 w 6630"/>
                <a:gd name="T97" fmla="*/ 567 h 1565"/>
                <a:gd name="T98" fmla="*/ 6057 w 6630"/>
                <a:gd name="T99" fmla="*/ 735 h 1565"/>
                <a:gd name="T100" fmla="*/ 5910 w 6630"/>
                <a:gd name="T101" fmla="*/ 572 h 1565"/>
                <a:gd name="T102" fmla="*/ 5667 w 6630"/>
                <a:gd name="T103" fmla="*/ 579 h 1565"/>
                <a:gd name="T104" fmla="*/ 5264 w 6630"/>
                <a:gd name="T105" fmla="*/ 1024 h 1565"/>
                <a:gd name="T106" fmla="*/ 5598 w 6630"/>
                <a:gd name="T107" fmla="*/ 820 h 1565"/>
                <a:gd name="T108" fmla="*/ 5767 w 6630"/>
                <a:gd name="T109" fmla="*/ 817 h 1565"/>
                <a:gd name="T110" fmla="*/ 6077 w 6630"/>
                <a:gd name="T111" fmla="*/ 1011 h 1565"/>
                <a:gd name="T112" fmla="*/ 6169 w 6630"/>
                <a:gd name="T113" fmla="*/ 804 h 1565"/>
                <a:gd name="T114" fmla="*/ 6344 w 6630"/>
                <a:gd name="T115" fmla="*/ 837 h 1565"/>
                <a:gd name="T116" fmla="*/ 1972 w 6630"/>
                <a:gd name="T117" fmla="*/ 324 h 1565"/>
                <a:gd name="T118" fmla="*/ 2079 w 6630"/>
                <a:gd name="T119" fmla="*/ 777 h 1565"/>
                <a:gd name="T120" fmla="*/ 1685 w 6630"/>
                <a:gd name="T121" fmla="*/ 247 h 1565"/>
                <a:gd name="T122" fmla="*/ 1910 w 6630"/>
                <a:gd name="T123" fmla="*/ 98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30" h="1565">
                  <a:moveTo>
                    <a:pt x="375" y="995"/>
                  </a:moveTo>
                  <a:lnTo>
                    <a:pt x="362" y="972"/>
                  </a:lnTo>
                  <a:lnTo>
                    <a:pt x="351" y="949"/>
                  </a:lnTo>
                  <a:lnTo>
                    <a:pt x="341" y="925"/>
                  </a:lnTo>
                  <a:lnTo>
                    <a:pt x="333" y="901"/>
                  </a:lnTo>
                  <a:lnTo>
                    <a:pt x="329" y="889"/>
                  </a:lnTo>
                  <a:lnTo>
                    <a:pt x="325" y="876"/>
                  </a:lnTo>
                  <a:lnTo>
                    <a:pt x="319" y="851"/>
                  </a:lnTo>
                  <a:lnTo>
                    <a:pt x="314" y="826"/>
                  </a:lnTo>
                  <a:lnTo>
                    <a:pt x="310" y="801"/>
                  </a:lnTo>
                  <a:lnTo>
                    <a:pt x="309" y="788"/>
                  </a:lnTo>
                  <a:lnTo>
                    <a:pt x="308" y="775"/>
                  </a:lnTo>
                  <a:lnTo>
                    <a:pt x="307" y="762"/>
                  </a:lnTo>
                  <a:lnTo>
                    <a:pt x="306" y="749"/>
                  </a:lnTo>
                  <a:lnTo>
                    <a:pt x="306" y="724"/>
                  </a:lnTo>
                  <a:lnTo>
                    <a:pt x="307" y="698"/>
                  </a:lnTo>
                  <a:lnTo>
                    <a:pt x="309" y="673"/>
                  </a:lnTo>
                  <a:lnTo>
                    <a:pt x="311" y="660"/>
                  </a:lnTo>
                  <a:lnTo>
                    <a:pt x="313" y="647"/>
                  </a:lnTo>
                  <a:lnTo>
                    <a:pt x="315" y="635"/>
                  </a:lnTo>
                  <a:lnTo>
                    <a:pt x="317" y="622"/>
                  </a:lnTo>
                  <a:lnTo>
                    <a:pt x="323" y="597"/>
                  </a:lnTo>
                  <a:lnTo>
                    <a:pt x="330" y="572"/>
                  </a:lnTo>
                  <a:lnTo>
                    <a:pt x="338" y="548"/>
                  </a:lnTo>
                  <a:lnTo>
                    <a:pt x="348" y="524"/>
                  </a:lnTo>
                  <a:lnTo>
                    <a:pt x="358" y="500"/>
                  </a:lnTo>
                  <a:lnTo>
                    <a:pt x="364" y="488"/>
                  </a:lnTo>
                  <a:lnTo>
                    <a:pt x="370" y="477"/>
                  </a:lnTo>
                  <a:lnTo>
                    <a:pt x="376" y="465"/>
                  </a:lnTo>
                  <a:lnTo>
                    <a:pt x="383" y="454"/>
                  </a:lnTo>
                  <a:lnTo>
                    <a:pt x="397" y="432"/>
                  </a:lnTo>
                  <a:lnTo>
                    <a:pt x="404" y="421"/>
                  </a:lnTo>
                  <a:lnTo>
                    <a:pt x="412" y="410"/>
                  </a:lnTo>
                  <a:lnTo>
                    <a:pt x="428" y="390"/>
                  </a:lnTo>
                  <a:lnTo>
                    <a:pt x="445" y="369"/>
                  </a:lnTo>
                  <a:lnTo>
                    <a:pt x="464" y="350"/>
                  </a:lnTo>
                  <a:lnTo>
                    <a:pt x="483" y="331"/>
                  </a:lnTo>
                  <a:lnTo>
                    <a:pt x="504" y="314"/>
                  </a:lnTo>
                  <a:lnTo>
                    <a:pt x="515" y="305"/>
                  </a:lnTo>
                  <a:lnTo>
                    <a:pt x="526" y="297"/>
                  </a:lnTo>
                  <a:lnTo>
                    <a:pt x="537" y="289"/>
                  </a:lnTo>
                  <a:lnTo>
                    <a:pt x="549" y="281"/>
                  </a:lnTo>
                  <a:lnTo>
                    <a:pt x="573" y="267"/>
                  </a:lnTo>
                  <a:lnTo>
                    <a:pt x="629" y="57"/>
                  </a:lnTo>
                  <a:lnTo>
                    <a:pt x="419" y="0"/>
                  </a:lnTo>
                  <a:lnTo>
                    <a:pt x="401" y="11"/>
                  </a:lnTo>
                  <a:lnTo>
                    <a:pt x="383" y="23"/>
                  </a:lnTo>
                  <a:lnTo>
                    <a:pt x="365" y="35"/>
                  </a:lnTo>
                  <a:lnTo>
                    <a:pt x="347" y="47"/>
                  </a:lnTo>
                  <a:lnTo>
                    <a:pt x="330" y="60"/>
                  </a:lnTo>
                  <a:lnTo>
                    <a:pt x="314" y="73"/>
                  </a:lnTo>
                  <a:lnTo>
                    <a:pt x="297" y="86"/>
                  </a:lnTo>
                  <a:lnTo>
                    <a:pt x="282" y="100"/>
                  </a:lnTo>
                  <a:lnTo>
                    <a:pt x="266" y="114"/>
                  </a:lnTo>
                  <a:lnTo>
                    <a:pt x="251" y="128"/>
                  </a:lnTo>
                  <a:lnTo>
                    <a:pt x="237" y="143"/>
                  </a:lnTo>
                  <a:lnTo>
                    <a:pt x="222" y="158"/>
                  </a:lnTo>
                  <a:lnTo>
                    <a:pt x="209" y="173"/>
                  </a:lnTo>
                  <a:lnTo>
                    <a:pt x="195" y="188"/>
                  </a:lnTo>
                  <a:lnTo>
                    <a:pt x="182" y="204"/>
                  </a:lnTo>
                  <a:lnTo>
                    <a:pt x="170" y="220"/>
                  </a:lnTo>
                  <a:lnTo>
                    <a:pt x="158" y="237"/>
                  </a:lnTo>
                  <a:lnTo>
                    <a:pt x="146" y="254"/>
                  </a:lnTo>
                  <a:lnTo>
                    <a:pt x="135" y="270"/>
                  </a:lnTo>
                  <a:lnTo>
                    <a:pt x="124" y="288"/>
                  </a:lnTo>
                  <a:lnTo>
                    <a:pt x="114" y="305"/>
                  </a:lnTo>
                  <a:lnTo>
                    <a:pt x="104" y="323"/>
                  </a:lnTo>
                  <a:lnTo>
                    <a:pt x="94" y="341"/>
                  </a:lnTo>
                  <a:lnTo>
                    <a:pt x="85" y="359"/>
                  </a:lnTo>
                  <a:lnTo>
                    <a:pt x="76" y="377"/>
                  </a:lnTo>
                  <a:lnTo>
                    <a:pt x="68" y="395"/>
                  </a:lnTo>
                  <a:lnTo>
                    <a:pt x="61" y="414"/>
                  </a:lnTo>
                  <a:lnTo>
                    <a:pt x="53" y="433"/>
                  </a:lnTo>
                  <a:lnTo>
                    <a:pt x="47" y="452"/>
                  </a:lnTo>
                  <a:lnTo>
                    <a:pt x="40" y="471"/>
                  </a:lnTo>
                  <a:lnTo>
                    <a:pt x="29" y="509"/>
                  </a:lnTo>
                  <a:lnTo>
                    <a:pt x="24" y="529"/>
                  </a:lnTo>
                  <a:lnTo>
                    <a:pt x="19" y="548"/>
                  </a:lnTo>
                  <a:lnTo>
                    <a:pt x="15" y="568"/>
                  </a:lnTo>
                  <a:lnTo>
                    <a:pt x="12" y="588"/>
                  </a:lnTo>
                  <a:lnTo>
                    <a:pt x="9" y="608"/>
                  </a:lnTo>
                  <a:lnTo>
                    <a:pt x="6" y="628"/>
                  </a:lnTo>
                  <a:lnTo>
                    <a:pt x="4" y="648"/>
                  </a:lnTo>
                  <a:lnTo>
                    <a:pt x="2" y="668"/>
                  </a:lnTo>
                  <a:lnTo>
                    <a:pt x="1" y="688"/>
                  </a:lnTo>
                  <a:lnTo>
                    <a:pt x="0" y="708"/>
                  </a:lnTo>
                  <a:lnTo>
                    <a:pt x="0" y="749"/>
                  </a:lnTo>
                  <a:lnTo>
                    <a:pt x="1" y="769"/>
                  </a:lnTo>
                  <a:lnTo>
                    <a:pt x="2" y="790"/>
                  </a:lnTo>
                  <a:lnTo>
                    <a:pt x="4" y="810"/>
                  </a:lnTo>
                  <a:lnTo>
                    <a:pt x="6" y="831"/>
                  </a:lnTo>
                  <a:lnTo>
                    <a:pt x="13" y="871"/>
                  </a:lnTo>
                  <a:lnTo>
                    <a:pt x="16" y="891"/>
                  </a:lnTo>
                  <a:lnTo>
                    <a:pt x="21" y="911"/>
                  </a:lnTo>
                  <a:lnTo>
                    <a:pt x="25" y="932"/>
                  </a:lnTo>
                  <a:lnTo>
                    <a:pt x="31" y="952"/>
                  </a:lnTo>
                  <a:lnTo>
                    <a:pt x="36" y="972"/>
                  </a:lnTo>
                  <a:lnTo>
                    <a:pt x="43" y="991"/>
                  </a:lnTo>
                  <a:lnTo>
                    <a:pt x="57" y="1031"/>
                  </a:lnTo>
                  <a:lnTo>
                    <a:pt x="65" y="1050"/>
                  </a:lnTo>
                  <a:lnTo>
                    <a:pt x="73" y="1070"/>
                  </a:lnTo>
                  <a:lnTo>
                    <a:pt x="82" y="1089"/>
                  </a:lnTo>
                  <a:lnTo>
                    <a:pt x="92" y="1108"/>
                  </a:lnTo>
                  <a:lnTo>
                    <a:pt x="102" y="1127"/>
                  </a:lnTo>
                  <a:lnTo>
                    <a:pt x="113" y="1146"/>
                  </a:lnTo>
                  <a:lnTo>
                    <a:pt x="124" y="1165"/>
                  </a:lnTo>
                  <a:lnTo>
                    <a:pt x="135" y="1183"/>
                  </a:lnTo>
                  <a:lnTo>
                    <a:pt x="147" y="1201"/>
                  </a:lnTo>
                  <a:lnTo>
                    <a:pt x="159" y="1218"/>
                  </a:lnTo>
                  <a:lnTo>
                    <a:pt x="172" y="1235"/>
                  </a:lnTo>
                  <a:lnTo>
                    <a:pt x="185" y="1252"/>
                  </a:lnTo>
                  <a:lnTo>
                    <a:pt x="198" y="1268"/>
                  </a:lnTo>
                  <a:lnTo>
                    <a:pt x="212" y="1284"/>
                  </a:lnTo>
                  <a:lnTo>
                    <a:pt x="226" y="1299"/>
                  </a:lnTo>
                  <a:lnTo>
                    <a:pt x="240" y="1314"/>
                  </a:lnTo>
                  <a:lnTo>
                    <a:pt x="255" y="1329"/>
                  </a:lnTo>
                  <a:lnTo>
                    <a:pt x="270" y="1343"/>
                  </a:lnTo>
                  <a:lnTo>
                    <a:pt x="285" y="1357"/>
                  </a:lnTo>
                  <a:lnTo>
                    <a:pt x="301" y="1370"/>
                  </a:lnTo>
                  <a:lnTo>
                    <a:pt x="317" y="1383"/>
                  </a:lnTo>
                  <a:lnTo>
                    <a:pt x="333" y="1396"/>
                  </a:lnTo>
                  <a:lnTo>
                    <a:pt x="349" y="1408"/>
                  </a:lnTo>
                  <a:lnTo>
                    <a:pt x="366" y="1419"/>
                  </a:lnTo>
                  <a:lnTo>
                    <a:pt x="383" y="1431"/>
                  </a:lnTo>
                  <a:lnTo>
                    <a:pt x="400" y="1441"/>
                  </a:lnTo>
                  <a:lnTo>
                    <a:pt x="417" y="1452"/>
                  </a:lnTo>
                  <a:lnTo>
                    <a:pt x="435" y="1462"/>
                  </a:lnTo>
                  <a:lnTo>
                    <a:pt x="453" y="1471"/>
                  </a:lnTo>
                  <a:lnTo>
                    <a:pt x="471" y="1480"/>
                  </a:lnTo>
                  <a:lnTo>
                    <a:pt x="489" y="1489"/>
                  </a:lnTo>
                  <a:lnTo>
                    <a:pt x="508" y="1497"/>
                  </a:lnTo>
                  <a:lnTo>
                    <a:pt x="526" y="1505"/>
                  </a:lnTo>
                  <a:lnTo>
                    <a:pt x="545" y="1512"/>
                  </a:lnTo>
                  <a:lnTo>
                    <a:pt x="564" y="1519"/>
                  </a:lnTo>
                  <a:lnTo>
                    <a:pt x="583" y="1525"/>
                  </a:lnTo>
                  <a:lnTo>
                    <a:pt x="622" y="1536"/>
                  </a:lnTo>
                  <a:lnTo>
                    <a:pt x="641" y="1541"/>
                  </a:lnTo>
                  <a:lnTo>
                    <a:pt x="661" y="1546"/>
                  </a:lnTo>
                  <a:lnTo>
                    <a:pt x="680" y="1550"/>
                  </a:lnTo>
                  <a:lnTo>
                    <a:pt x="700" y="1554"/>
                  </a:lnTo>
                  <a:lnTo>
                    <a:pt x="720" y="1557"/>
                  </a:lnTo>
                  <a:lnTo>
                    <a:pt x="740" y="1559"/>
                  </a:lnTo>
                  <a:lnTo>
                    <a:pt x="760" y="1561"/>
                  </a:lnTo>
                  <a:lnTo>
                    <a:pt x="780" y="1563"/>
                  </a:lnTo>
                  <a:lnTo>
                    <a:pt x="800" y="1564"/>
                  </a:lnTo>
                  <a:lnTo>
                    <a:pt x="821" y="1565"/>
                  </a:lnTo>
                  <a:lnTo>
                    <a:pt x="862" y="1565"/>
                  </a:lnTo>
                  <a:lnTo>
                    <a:pt x="882" y="1564"/>
                  </a:lnTo>
                  <a:lnTo>
                    <a:pt x="903" y="1563"/>
                  </a:lnTo>
                  <a:lnTo>
                    <a:pt x="923" y="1561"/>
                  </a:lnTo>
                  <a:lnTo>
                    <a:pt x="943" y="1559"/>
                  </a:lnTo>
                  <a:lnTo>
                    <a:pt x="984" y="1553"/>
                  </a:lnTo>
                  <a:lnTo>
                    <a:pt x="1004" y="1549"/>
                  </a:lnTo>
                  <a:lnTo>
                    <a:pt x="1024" y="1545"/>
                  </a:lnTo>
                  <a:lnTo>
                    <a:pt x="1044" y="1540"/>
                  </a:lnTo>
                  <a:lnTo>
                    <a:pt x="1064" y="1535"/>
                  </a:lnTo>
                  <a:lnTo>
                    <a:pt x="1084" y="1529"/>
                  </a:lnTo>
                  <a:lnTo>
                    <a:pt x="1104" y="1522"/>
                  </a:lnTo>
                  <a:lnTo>
                    <a:pt x="1143" y="1508"/>
                  </a:lnTo>
                  <a:lnTo>
                    <a:pt x="1163" y="1500"/>
                  </a:lnTo>
                  <a:lnTo>
                    <a:pt x="1182" y="1492"/>
                  </a:lnTo>
                  <a:lnTo>
                    <a:pt x="1202" y="1483"/>
                  </a:lnTo>
                  <a:lnTo>
                    <a:pt x="1221" y="1473"/>
                  </a:lnTo>
                  <a:lnTo>
                    <a:pt x="1240" y="1463"/>
                  </a:lnTo>
                  <a:lnTo>
                    <a:pt x="1259" y="1453"/>
                  </a:lnTo>
                  <a:lnTo>
                    <a:pt x="1105" y="1187"/>
                  </a:lnTo>
                  <a:lnTo>
                    <a:pt x="1080" y="1200"/>
                  </a:lnTo>
                  <a:lnTo>
                    <a:pt x="1067" y="1206"/>
                  </a:lnTo>
                  <a:lnTo>
                    <a:pt x="1055" y="1212"/>
                  </a:lnTo>
                  <a:lnTo>
                    <a:pt x="1029" y="1223"/>
                  </a:lnTo>
                  <a:lnTo>
                    <a:pt x="1016" y="1227"/>
                  </a:lnTo>
                  <a:lnTo>
                    <a:pt x="1004" y="1232"/>
                  </a:lnTo>
                  <a:lnTo>
                    <a:pt x="991" y="1236"/>
                  </a:lnTo>
                  <a:lnTo>
                    <a:pt x="978" y="1240"/>
                  </a:lnTo>
                  <a:lnTo>
                    <a:pt x="965" y="1243"/>
                  </a:lnTo>
                  <a:lnTo>
                    <a:pt x="952" y="1246"/>
                  </a:lnTo>
                  <a:lnTo>
                    <a:pt x="939" y="1248"/>
                  </a:lnTo>
                  <a:lnTo>
                    <a:pt x="926" y="1251"/>
                  </a:lnTo>
                  <a:lnTo>
                    <a:pt x="899" y="1254"/>
                  </a:lnTo>
                  <a:lnTo>
                    <a:pt x="873" y="1257"/>
                  </a:lnTo>
                  <a:lnTo>
                    <a:pt x="860" y="1257"/>
                  </a:lnTo>
                  <a:lnTo>
                    <a:pt x="847" y="1258"/>
                  </a:lnTo>
                  <a:lnTo>
                    <a:pt x="820" y="1257"/>
                  </a:lnTo>
                  <a:lnTo>
                    <a:pt x="794" y="1256"/>
                  </a:lnTo>
                  <a:lnTo>
                    <a:pt x="768" y="1253"/>
                  </a:lnTo>
                  <a:lnTo>
                    <a:pt x="756" y="1251"/>
                  </a:lnTo>
                  <a:lnTo>
                    <a:pt x="743" y="1249"/>
                  </a:lnTo>
                  <a:lnTo>
                    <a:pt x="730" y="1247"/>
                  </a:lnTo>
                  <a:lnTo>
                    <a:pt x="718" y="1244"/>
                  </a:lnTo>
                  <a:lnTo>
                    <a:pt x="693" y="1238"/>
                  </a:lnTo>
                  <a:lnTo>
                    <a:pt x="680" y="1234"/>
                  </a:lnTo>
                  <a:lnTo>
                    <a:pt x="668" y="1230"/>
                  </a:lnTo>
                  <a:lnTo>
                    <a:pt x="644" y="1222"/>
                  </a:lnTo>
                  <a:lnTo>
                    <a:pt x="632" y="1217"/>
                  </a:lnTo>
                  <a:lnTo>
                    <a:pt x="620" y="1212"/>
                  </a:lnTo>
                  <a:lnTo>
                    <a:pt x="597" y="1201"/>
                  </a:lnTo>
                  <a:lnTo>
                    <a:pt x="574" y="1189"/>
                  </a:lnTo>
                  <a:lnTo>
                    <a:pt x="552" y="1176"/>
                  </a:lnTo>
                  <a:lnTo>
                    <a:pt x="541" y="1170"/>
                  </a:lnTo>
                  <a:lnTo>
                    <a:pt x="531" y="1162"/>
                  </a:lnTo>
                  <a:lnTo>
                    <a:pt x="520" y="1155"/>
                  </a:lnTo>
                  <a:lnTo>
                    <a:pt x="510" y="1148"/>
                  </a:lnTo>
                  <a:lnTo>
                    <a:pt x="490" y="1132"/>
                  </a:lnTo>
                  <a:lnTo>
                    <a:pt x="471" y="1115"/>
                  </a:lnTo>
                  <a:lnTo>
                    <a:pt x="453" y="1097"/>
                  </a:lnTo>
                  <a:lnTo>
                    <a:pt x="444" y="1088"/>
                  </a:lnTo>
                  <a:lnTo>
                    <a:pt x="435" y="1078"/>
                  </a:lnTo>
                  <a:lnTo>
                    <a:pt x="418" y="1059"/>
                  </a:lnTo>
                  <a:lnTo>
                    <a:pt x="403" y="1038"/>
                  </a:lnTo>
                  <a:lnTo>
                    <a:pt x="395" y="1028"/>
                  </a:lnTo>
                  <a:lnTo>
                    <a:pt x="388" y="1017"/>
                  </a:lnTo>
                  <a:lnTo>
                    <a:pt x="381" y="1006"/>
                  </a:lnTo>
                  <a:lnTo>
                    <a:pt x="375" y="995"/>
                  </a:lnTo>
                  <a:close/>
                  <a:moveTo>
                    <a:pt x="431" y="962"/>
                  </a:moveTo>
                  <a:lnTo>
                    <a:pt x="443" y="982"/>
                  </a:lnTo>
                  <a:lnTo>
                    <a:pt x="456" y="1000"/>
                  </a:lnTo>
                  <a:lnTo>
                    <a:pt x="469" y="1018"/>
                  </a:lnTo>
                  <a:lnTo>
                    <a:pt x="484" y="1035"/>
                  </a:lnTo>
                  <a:lnTo>
                    <a:pt x="499" y="1052"/>
                  </a:lnTo>
                  <a:lnTo>
                    <a:pt x="516" y="1067"/>
                  </a:lnTo>
                  <a:lnTo>
                    <a:pt x="532" y="1082"/>
                  </a:lnTo>
                  <a:lnTo>
                    <a:pt x="550" y="1096"/>
                  </a:lnTo>
                  <a:lnTo>
                    <a:pt x="568" y="1109"/>
                  </a:lnTo>
                  <a:lnTo>
                    <a:pt x="587" y="1121"/>
                  </a:lnTo>
                  <a:lnTo>
                    <a:pt x="597" y="1127"/>
                  </a:lnTo>
                  <a:lnTo>
                    <a:pt x="606" y="1133"/>
                  </a:lnTo>
                  <a:lnTo>
                    <a:pt x="626" y="1143"/>
                  </a:lnTo>
                  <a:lnTo>
                    <a:pt x="647" y="1153"/>
                  </a:lnTo>
                  <a:lnTo>
                    <a:pt x="667" y="1161"/>
                  </a:lnTo>
                  <a:lnTo>
                    <a:pt x="678" y="1165"/>
                  </a:lnTo>
                  <a:lnTo>
                    <a:pt x="689" y="1169"/>
                  </a:lnTo>
                  <a:lnTo>
                    <a:pt x="710" y="1175"/>
                  </a:lnTo>
                  <a:lnTo>
                    <a:pt x="721" y="1178"/>
                  </a:lnTo>
                  <a:lnTo>
                    <a:pt x="732" y="1181"/>
                  </a:lnTo>
                  <a:lnTo>
                    <a:pt x="743" y="1183"/>
                  </a:lnTo>
                  <a:lnTo>
                    <a:pt x="754" y="1185"/>
                  </a:lnTo>
                  <a:lnTo>
                    <a:pt x="777" y="1189"/>
                  </a:lnTo>
                  <a:lnTo>
                    <a:pt x="799" y="1191"/>
                  </a:lnTo>
                  <a:lnTo>
                    <a:pt x="811" y="1192"/>
                  </a:lnTo>
                  <a:lnTo>
                    <a:pt x="822" y="1193"/>
                  </a:lnTo>
                  <a:lnTo>
                    <a:pt x="846" y="1193"/>
                  </a:lnTo>
                  <a:lnTo>
                    <a:pt x="858" y="1193"/>
                  </a:lnTo>
                  <a:lnTo>
                    <a:pt x="869" y="1192"/>
                  </a:lnTo>
                  <a:lnTo>
                    <a:pt x="892" y="1190"/>
                  </a:lnTo>
                  <a:lnTo>
                    <a:pt x="904" y="1188"/>
                  </a:lnTo>
                  <a:lnTo>
                    <a:pt x="915" y="1187"/>
                  </a:lnTo>
                  <a:lnTo>
                    <a:pt x="938" y="1182"/>
                  </a:lnTo>
                  <a:lnTo>
                    <a:pt x="961" y="1177"/>
                  </a:lnTo>
                  <a:lnTo>
                    <a:pt x="984" y="1170"/>
                  </a:lnTo>
                  <a:lnTo>
                    <a:pt x="1006" y="1162"/>
                  </a:lnTo>
                  <a:lnTo>
                    <a:pt x="1028" y="1153"/>
                  </a:lnTo>
                  <a:lnTo>
                    <a:pt x="1039" y="1148"/>
                  </a:lnTo>
                  <a:lnTo>
                    <a:pt x="1050" y="1142"/>
                  </a:lnTo>
                  <a:lnTo>
                    <a:pt x="1072" y="1130"/>
                  </a:lnTo>
                  <a:lnTo>
                    <a:pt x="1093" y="1117"/>
                  </a:lnTo>
                  <a:lnTo>
                    <a:pt x="1104" y="1111"/>
                  </a:lnTo>
                  <a:lnTo>
                    <a:pt x="1114" y="1103"/>
                  </a:lnTo>
                  <a:lnTo>
                    <a:pt x="1133" y="1089"/>
                  </a:lnTo>
                  <a:lnTo>
                    <a:pt x="1151" y="1073"/>
                  </a:lnTo>
                  <a:lnTo>
                    <a:pt x="1160" y="1065"/>
                  </a:lnTo>
                  <a:lnTo>
                    <a:pt x="1169" y="1057"/>
                  </a:lnTo>
                  <a:lnTo>
                    <a:pt x="1185" y="1040"/>
                  </a:lnTo>
                  <a:lnTo>
                    <a:pt x="1200" y="1022"/>
                  </a:lnTo>
                  <a:lnTo>
                    <a:pt x="1215" y="1004"/>
                  </a:lnTo>
                  <a:lnTo>
                    <a:pt x="1228" y="985"/>
                  </a:lnTo>
                  <a:lnTo>
                    <a:pt x="1240" y="965"/>
                  </a:lnTo>
                  <a:lnTo>
                    <a:pt x="1246" y="955"/>
                  </a:lnTo>
                  <a:lnTo>
                    <a:pt x="1251" y="945"/>
                  </a:lnTo>
                  <a:lnTo>
                    <a:pt x="1262" y="925"/>
                  </a:lnTo>
                  <a:lnTo>
                    <a:pt x="1271" y="904"/>
                  </a:lnTo>
                  <a:lnTo>
                    <a:pt x="1279" y="883"/>
                  </a:lnTo>
                  <a:lnTo>
                    <a:pt x="1286" y="862"/>
                  </a:lnTo>
                  <a:lnTo>
                    <a:pt x="1292" y="840"/>
                  </a:lnTo>
                  <a:lnTo>
                    <a:pt x="1297" y="818"/>
                  </a:lnTo>
                  <a:lnTo>
                    <a:pt x="1301" y="796"/>
                  </a:lnTo>
                  <a:lnTo>
                    <a:pt x="1304" y="772"/>
                  </a:lnTo>
                  <a:lnTo>
                    <a:pt x="1306" y="750"/>
                  </a:lnTo>
                  <a:lnTo>
                    <a:pt x="1307" y="728"/>
                  </a:lnTo>
                  <a:lnTo>
                    <a:pt x="1307" y="705"/>
                  </a:lnTo>
                  <a:lnTo>
                    <a:pt x="1306" y="683"/>
                  </a:lnTo>
                  <a:lnTo>
                    <a:pt x="1303" y="661"/>
                  </a:lnTo>
                  <a:lnTo>
                    <a:pt x="1300" y="639"/>
                  </a:lnTo>
                  <a:lnTo>
                    <a:pt x="1296" y="617"/>
                  </a:lnTo>
                  <a:lnTo>
                    <a:pt x="1290" y="595"/>
                  </a:lnTo>
                  <a:lnTo>
                    <a:pt x="1284" y="573"/>
                  </a:lnTo>
                  <a:lnTo>
                    <a:pt x="1276" y="552"/>
                  </a:lnTo>
                  <a:lnTo>
                    <a:pt x="1272" y="542"/>
                  </a:lnTo>
                  <a:lnTo>
                    <a:pt x="1267" y="531"/>
                  </a:lnTo>
                  <a:lnTo>
                    <a:pt x="1262" y="521"/>
                  </a:lnTo>
                  <a:lnTo>
                    <a:pt x="1257" y="511"/>
                  </a:lnTo>
                  <a:lnTo>
                    <a:pt x="1247" y="491"/>
                  </a:lnTo>
                  <a:lnTo>
                    <a:pt x="1235" y="472"/>
                  </a:lnTo>
                  <a:lnTo>
                    <a:pt x="1222" y="453"/>
                  </a:lnTo>
                  <a:lnTo>
                    <a:pt x="1208" y="435"/>
                  </a:lnTo>
                  <a:lnTo>
                    <a:pt x="1194" y="418"/>
                  </a:lnTo>
                  <a:lnTo>
                    <a:pt x="1178" y="401"/>
                  </a:lnTo>
                  <a:lnTo>
                    <a:pt x="1162" y="386"/>
                  </a:lnTo>
                  <a:lnTo>
                    <a:pt x="1145" y="371"/>
                  </a:lnTo>
                  <a:lnTo>
                    <a:pt x="1128" y="357"/>
                  </a:lnTo>
                  <a:lnTo>
                    <a:pt x="1119" y="350"/>
                  </a:lnTo>
                  <a:lnTo>
                    <a:pt x="1110" y="344"/>
                  </a:lnTo>
                  <a:lnTo>
                    <a:pt x="1091" y="332"/>
                  </a:lnTo>
                  <a:lnTo>
                    <a:pt x="1082" y="326"/>
                  </a:lnTo>
                  <a:lnTo>
                    <a:pt x="1072" y="320"/>
                  </a:lnTo>
                  <a:lnTo>
                    <a:pt x="1052" y="310"/>
                  </a:lnTo>
                  <a:lnTo>
                    <a:pt x="1032" y="300"/>
                  </a:lnTo>
                  <a:lnTo>
                    <a:pt x="1011" y="292"/>
                  </a:lnTo>
                  <a:lnTo>
                    <a:pt x="1000" y="288"/>
                  </a:lnTo>
                  <a:lnTo>
                    <a:pt x="990" y="284"/>
                  </a:lnTo>
                  <a:lnTo>
                    <a:pt x="968" y="278"/>
                  </a:lnTo>
                  <a:lnTo>
                    <a:pt x="957" y="275"/>
                  </a:lnTo>
                  <a:lnTo>
                    <a:pt x="946" y="272"/>
                  </a:lnTo>
                  <a:lnTo>
                    <a:pt x="935" y="270"/>
                  </a:lnTo>
                  <a:lnTo>
                    <a:pt x="924" y="267"/>
                  </a:lnTo>
                  <a:lnTo>
                    <a:pt x="902" y="264"/>
                  </a:lnTo>
                  <a:lnTo>
                    <a:pt x="879" y="261"/>
                  </a:lnTo>
                  <a:lnTo>
                    <a:pt x="868" y="261"/>
                  </a:lnTo>
                  <a:lnTo>
                    <a:pt x="856" y="260"/>
                  </a:lnTo>
                  <a:lnTo>
                    <a:pt x="833" y="260"/>
                  </a:lnTo>
                  <a:lnTo>
                    <a:pt x="821" y="260"/>
                  </a:lnTo>
                  <a:lnTo>
                    <a:pt x="809" y="261"/>
                  </a:lnTo>
                  <a:lnTo>
                    <a:pt x="786" y="263"/>
                  </a:lnTo>
                  <a:lnTo>
                    <a:pt x="775" y="264"/>
                  </a:lnTo>
                  <a:lnTo>
                    <a:pt x="763" y="266"/>
                  </a:lnTo>
                  <a:lnTo>
                    <a:pt x="740" y="270"/>
                  </a:lnTo>
                  <a:lnTo>
                    <a:pt x="718" y="276"/>
                  </a:lnTo>
                  <a:lnTo>
                    <a:pt x="695" y="283"/>
                  </a:lnTo>
                  <a:lnTo>
                    <a:pt x="672" y="291"/>
                  </a:lnTo>
                  <a:lnTo>
                    <a:pt x="650" y="300"/>
                  </a:lnTo>
                  <a:lnTo>
                    <a:pt x="627" y="311"/>
                  </a:lnTo>
                  <a:lnTo>
                    <a:pt x="605" y="323"/>
                  </a:lnTo>
                  <a:lnTo>
                    <a:pt x="584" y="336"/>
                  </a:lnTo>
                  <a:lnTo>
                    <a:pt x="564" y="350"/>
                  </a:lnTo>
                  <a:lnTo>
                    <a:pt x="545" y="364"/>
                  </a:lnTo>
                  <a:lnTo>
                    <a:pt x="527" y="380"/>
                  </a:lnTo>
                  <a:lnTo>
                    <a:pt x="518" y="388"/>
                  </a:lnTo>
                  <a:lnTo>
                    <a:pt x="510" y="396"/>
                  </a:lnTo>
                  <a:lnTo>
                    <a:pt x="493" y="413"/>
                  </a:lnTo>
                  <a:lnTo>
                    <a:pt x="478" y="431"/>
                  </a:lnTo>
                  <a:lnTo>
                    <a:pt x="471" y="440"/>
                  </a:lnTo>
                  <a:lnTo>
                    <a:pt x="464" y="449"/>
                  </a:lnTo>
                  <a:lnTo>
                    <a:pt x="451" y="468"/>
                  </a:lnTo>
                  <a:lnTo>
                    <a:pt x="438" y="487"/>
                  </a:lnTo>
                  <a:lnTo>
                    <a:pt x="433" y="497"/>
                  </a:lnTo>
                  <a:lnTo>
                    <a:pt x="427" y="507"/>
                  </a:lnTo>
                  <a:lnTo>
                    <a:pt x="417" y="528"/>
                  </a:lnTo>
                  <a:lnTo>
                    <a:pt x="408" y="549"/>
                  </a:lnTo>
                  <a:lnTo>
                    <a:pt x="404" y="559"/>
                  </a:lnTo>
                  <a:lnTo>
                    <a:pt x="400" y="570"/>
                  </a:lnTo>
                  <a:lnTo>
                    <a:pt x="392" y="591"/>
                  </a:lnTo>
                  <a:lnTo>
                    <a:pt x="386" y="613"/>
                  </a:lnTo>
                  <a:lnTo>
                    <a:pt x="384" y="624"/>
                  </a:lnTo>
                  <a:lnTo>
                    <a:pt x="381" y="635"/>
                  </a:lnTo>
                  <a:lnTo>
                    <a:pt x="379" y="646"/>
                  </a:lnTo>
                  <a:lnTo>
                    <a:pt x="377" y="657"/>
                  </a:lnTo>
                  <a:lnTo>
                    <a:pt x="374" y="679"/>
                  </a:lnTo>
                  <a:lnTo>
                    <a:pt x="372" y="702"/>
                  </a:lnTo>
                  <a:lnTo>
                    <a:pt x="371" y="724"/>
                  </a:lnTo>
                  <a:lnTo>
                    <a:pt x="371" y="747"/>
                  </a:lnTo>
                  <a:lnTo>
                    <a:pt x="372" y="758"/>
                  </a:lnTo>
                  <a:lnTo>
                    <a:pt x="372" y="769"/>
                  </a:lnTo>
                  <a:lnTo>
                    <a:pt x="373" y="781"/>
                  </a:lnTo>
                  <a:lnTo>
                    <a:pt x="375" y="792"/>
                  </a:lnTo>
                  <a:lnTo>
                    <a:pt x="378" y="815"/>
                  </a:lnTo>
                  <a:lnTo>
                    <a:pt x="382" y="837"/>
                  </a:lnTo>
                  <a:lnTo>
                    <a:pt x="388" y="858"/>
                  </a:lnTo>
                  <a:lnTo>
                    <a:pt x="394" y="880"/>
                  </a:lnTo>
                  <a:lnTo>
                    <a:pt x="402" y="901"/>
                  </a:lnTo>
                  <a:lnTo>
                    <a:pt x="406" y="911"/>
                  </a:lnTo>
                  <a:lnTo>
                    <a:pt x="410" y="922"/>
                  </a:lnTo>
                  <a:lnTo>
                    <a:pt x="415" y="932"/>
                  </a:lnTo>
                  <a:lnTo>
                    <a:pt x="420" y="942"/>
                  </a:lnTo>
                  <a:lnTo>
                    <a:pt x="431" y="962"/>
                  </a:lnTo>
                  <a:close/>
                  <a:moveTo>
                    <a:pt x="3652" y="820"/>
                  </a:moveTo>
                  <a:lnTo>
                    <a:pt x="3636" y="813"/>
                  </a:lnTo>
                  <a:lnTo>
                    <a:pt x="3621" y="807"/>
                  </a:lnTo>
                  <a:lnTo>
                    <a:pt x="3606" y="802"/>
                  </a:lnTo>
                  <a:lnTo>
                    <a:pt x="3593" y="799"/>
                  </a:lnTo>
                  <a:lnTo>
                    <a:pt x="3579" y="796"/>
                  </a:lnTo>
                  <a:lnTo>
                    <a:pt x="3564" y="795"/>
                  </a:lnTo>
                  <a:lnTo>
                    <a:pt x="3549" y="794"/>
                  </a:lnTo>
                  <a:lnTo>
                    <a:pt x="3533" y="793"/>
                  </a:lnTo>
                  <a:lnTo>
                    <a:pt x="3520" y="794"/>
                  </a:lnTo>
                  <a:lnTo>
                    <a:pt x="3507" y="795"/>
                  </a:lnTo>
                  <a:lnTo>
                    <a:pt x="3494" y="796"/>
                  </a:lnTo>
                  <a:lnTo>
                    <a:pt x="3488" y="797"/>
                  </a:lnTo>
                  <a:lnTo>
                    <a:pt x="3482" y="798"/>
                  </a:lnTo>
                  <a:lnTo>
                    <a:pt x="3470" y="801"/>
                  </a:lnTo>
                  <a:lnTo>
                    <a:pt x="3458" y="804"/>
                  </a:lnTo>
                  <a:lnTo>
                    <a:pt x="3447" y="808"/>
                  </a:lnTo>
                  <a:lnTo>
                    <a:pt x="3437" y="813"/>
                  </a:lnTo>
                  <a:lnTo>
                    <a:pt x="3426" y="818"/>
                  </a:lnTo>
                  <a:lnTo>
                    <a:pt x="3417" y="824"/>
                  </a:lnTo>
                  <a:lnTo>
                    <a:pt x="3407" y="830"/>
                  </a:lnTo>
                  <a:lnTo>
                    <a:pt x="3398" y="837"/>
                  </a:lnTo>
                  <a:lnTo>
                    <a:pt x="3389" y="844"/>
                  </a:lnTo>
                  <a:lnTo>
                    <a:pt x="3381" y="852"/>
                  </a:lnTo>
                  <a:lnTo>
                    <a:pt x="3373" y="860"/>
                  </a:lnTo>
                  <a:lnTo>
                    <a:pt x="3366" y="869"/>
                  </a:lnTo>
                  <a:lnTo>
                    <a:pt x="3359" y="878"/>
                  </a:lnTo>
                  <a:lnTo>
                    <a:pt x="3352" y="888"/>
                  </a:lnTo>
                  <a:lnTo>
                    <a:pt x="3346" y="899"/>
                  </a:lnTo>
                  <a:lnTo>
                    <a:pt x="3340" y="910"/>
                  </a:lnTo>
                  <a:lnTo>
                    <a:pt x="3335" y="921"/>
                  </a:lnTo>
                  <a:lnTo>
                    <a:pt x="3330" y="933"/>
                  </a:lnTo>
                  <a:lnTo>
                    <a:pt x="3325" y="945"/>
                  </a:lnTo>
                  <a:lnTo>
                    <a:pt x="3321" y="958"/>
                  </a:lnTo>
                  <a:lnTo>
                    <a:pt x="3318" y="971"/>
                  </a:lnTo>
                  <a:lnTo>
                    <a:pt x="3315" y="985"/>
                  </a:lnTo>
                  <a:lnTo>
                    <a:pt x="3312" y="999"/>
                  </a:lnTo>
                  <a:lnTo>
                    <a:pt x="3310" y="1013"/>
                  </a:lnTo>
                  <a:lnTo>
                    <a:pt x="3308" y="1028"/>
                  </a:lnTo>
                  <a:lnTo>
                    <a:pt x="3307" y="1044"/>
                  </a:lnTo>
                  <a:lnTo>
                    <a:pt x="3306" y="1059"/>
                  </a:lnTo>
                  <a:lnTo>
                    <a:pt x="3306" y="1076"/>
                  </a:lnTo>
                  <a:lnTo>
                    <a:pt x="3306" y="1478"/>
                  </a:lnTo>
                  <a:lnTo>
                    <a:pt x="3048" y="1478"/>
                  </a:lnTo>
                  <a:lnTo>
                    <a:pt x="3048" y="1024"/>
                  </a:lnTo>
                  <a:lnTo>
                    <a:pt x="3048" y="570"/>
                  </a:lnTo>
                  <a:lnTo>
                    <a:pt x="3297" y="570"/>
                  </a:lnTo>
                  <a:lnTo>
                    <a:pt x="3297" y="776"/>
                  </a:lnTo>
                  <a:lnTo>
                    <a:pt x="3300" y="764"/>
                  </a:lnTo>
                  <a:lnTo>
                    <a:pt x="3304" y="751"/>
                  </a:lnTo>
                  <a:lnTo>
                    <a:pt x="3308" y="739"/>
                  </a:lnTo>
                  <a:lnTo>
                    <a:pt x="3312" y="727"/>
                  </a:lnTo>
                  <a:lnTo>
                    <a:pt x="3317" y="716"/>
                  </a:lnTo>
                  <a:lnTo>
                    <a:pt x="3322" y="705"/>
                  </a:lnTo>
                  <a:lnTo>
                    <a:pt x="3327" y="694"/>
                  </a:lnTo>
                  <a:lnTo>
                    <a:pt x="3333" y="684"/>
                  </a:lnTo>
                  <a:lnTo>
                    <a:pt x="3339" y="674"/>
                  </a:lnTo>
                  <a:lnTo>
                    <a:pt x="3346" y="664"/>
                  </a:lnTo>
                  <a:lnTo>
                    <a:pt x="3352" y="655"/>
                  </a:lnTo>
                  <a:lnTo>
                    <a:pt x="3360" y="646"/>
                  </a:lnTo>
                  <a:lnTo>
                    <a:pt x="3367" y="638"/>
                  </a:lnTo>
                  <a:lnTo>
                    <a:pt x="3375" y="630"/>
                  </a:lnTo>
                  <a:lnTo>
                    <a:pt x="3383" y="622"/>
                  </a:lnTo>
                  <a:lnTo>
                    <a:pt x="3392" y="615"/>
                  </a:lnTo>
                  <a:lnTo>
                    <a:pt x="3396" y="611"/>
                  </a:lnTo>
                  <a:lnTo>
                    <a:pt x="3401" y="608"/>
                  </a:lnTo>
                  <a:lnTo>
                    <a:pt x="3410" y="601"/>
                  </a:lnTo>
                  <a:lnTo>
                    <a:pt x="3419" y="595"/>
                  </a:lnTo>
                  <a:lnTo>
                    <a:pt x="3429" y="590"/>
                  </a:lnTo>
                  <a:lnTo>
                    <a:pt x="3439" y="585"/>
                  </a:lnTo>
                  <a:lnTo>
                    <a:pt x="3450" y="580"/>
                  </a:lnTo>
                  <a:lnTo>
                    <a:pt x="3461" y="576"/>
                  </a:lnTo>
                  <a:lnTo>
                    <a:pt x="3472" y="572"/>
                  </a:lnTo>
                  <a:lnTo>
                    <a:pt x="3483" y="568"/>
                  </a:lnTo>
                  <a:lnTo>
                    <a:pt x="3495" y="565"/>
                  </a:lnTo>
                  <a:lnTo>
                    <a:pt x="3507" y="563"/>
                  </a:lnTo>
                  <a:lnTo>
                    <a:pt x="3519" y="561"/>
                  </a:lnTo>
                  <a:lnTo>
                    <a:pt x="3531" y="559"/>
                  </a:lnTo>
                  <a:lnTo>
                    <a:pt x="3544" y="558"/>
                  </a:lnTo>
                  <a:lnTo>
                    <a:pt x="3557" y="557"/>
                  </a:lnTo>
                  <a:lnTo>
                    <a:pt x="3571" y="557"/>
                  </a:lnTo>
                  <a:lnTo>
                    <a:pt x="3589" y="557"/>
                  </a:lnTo>
                  <a:lnTo>
                    <a:pt x="3599" y="558"/>
                  </a:lnTo>
                  <a:lnTo>
                    <a:pt x="3609" y="559"/>
                  </a:lnTo>
                  <a:lnTo>
                    <a:pt x="3629" y="562"/>
                  </a:lnTo>
                  <a:lnTo>
                    <a:pt x="3652" y="566"/>
                  </a:lnTo>
                  <a:lnTo>
                    <a:pt x="3652" y="820"/>
                  </a:lnTo>
                  <a:close/>
                  <a:moveTo>
                    <a:pt x="4253" y="1478"/>
                  </a:moveTo>
                  <a:lnTo>
                    <a:pt x="4253" y="1275"/>
                  </a:lnTo>
                  <a:lnTo>
                    <a:pt x="4238" y="1278"/>
                  </a:lnTo>
                  <a:lnTo>
                    <a:pt x="4224" y="1281"/>
                  </a:lnTo>
                  <a:lnTo>
                    <a:pt x="4211" y="1283"/>
                  </a:lnTo>
                  <a:lnTo>
                    <a:pt x="4199" y="1284"/>
                  </a:lnTo>
                  <a:lnTo>
                    <a:pt x="4174" y="1286"/>
                  </a:lnTo>
                  <a:lnTo>
                    <a:pt x="4147" y="1286"/>
                  </a:lnTo>
                  <a:lnTo>
                    <a:pt x="4125" y="1286"/>
                  </a:lnTo>
                  <a:lnTo>
                    <a:pt x="4116" y="1285"/>
                  </a:lnTo>
                  <a:lnTo>
                    <a:pt x="4106" y="1284"/>
                  </a:lnTo>
                  <a:lnTo>
                    <a:pt x="4089" y="1281"/>
                  </a:lnTo>
                  <a:lnTo>
                    <a:pt x="4081" y="1280"/>
                  </a:lnTo>
                  <a:lnTo>
                    <a:pt x="4074" y="1278"/>
                  </a:lnTo>
                  <a:lnTo>
                    <a:pt x="4066" y="1275"/>
                  </a:lnTo>
                  <a:lnTo>
                    <a:pt x="4060" y="1272"/>
                  </a:lnTo>
                  <a:lnTo>
                    <a:pt x="4053" y="1269"/>
                  </a:lnTo>
                  <a:lnTo>
                    <a:pt x="4047" y="1266"/>
                  </a:lnTo>
                  <a:lnTo>
                    <a:pt x="4042" y="1262"/>
                  </a:lnTo>
                  <a:lnTo>
                    <a:pt x="4036" y="1258"/>
                  </a:lnTo>
                  <a:lnTo>
                    <a:pt x="4031" y="1253"/>
                  </a:lnTo>
                  <a:lnTo>
                    <a:pt x="4027" y="1248"/>
                  </a:lnTo>
                  <a:lnTo>
                    <a:pt x="4022" y="1243"/>
                  </a:lnTo>
                  <a:lnTo>
                    <a:pt x="4019" y="1238"/>
                  </a:lnTo>
                  <a:lnTo>
                    <a:pt x="4012" y="1225"/>
                  </a:lnTo>
                  <a:lnTo>
                    <a:pt x="4009" y="1218"/>
                  </a:lnTo>
                  <a:lnTo>
                    <a:pt x="4006" y="1211"/>
                  </a:lnTo>
                  <a:lnTo>
                    <a:pt x="4004" y="1203"/>
                  </a:lnTo>
                  <a:lnTo>
                    <a:pt x="4001" y="1195"/>
                  </a:lnTo>
                  <a:lnTo>
                    <a:pt x="3998" y="1178"/>
                  </a:lnTo>
                  <a:lnTo>
                    <a:pt x="3997" y="1168"/>
                  </a:lnTo>
                  <a:lnTo>
                    <a:pt x="3996" y="1158"/>
                  </a:lnTo>
                  <a:lnTo>
                    <a:pt x="3994" y="1137"/>
                  </a:lnTo>
                  <a:lnTo>
                    <a:pt x="3994" y="1114"/>
                  </a:lnTo>
                  <a:lnTo>
                    <a:pt x="3994" y="775"/>
                  </a:lnTo>
                  <a:lnTo>
                    <a:pt x="4242" y="775"/>
                  </a:lnTo>
                  <a:lnTo>
                    <a:pt x="4242" y="574"/>
                  </a:lnTo>
                  <a:lnTo>
                    <a:pt x="3994" y="574"/>
                  </a:lnTo>
                  <a:lnTo>
                    <a:pt x="3994" y="280"/>
                  </a:lnTo>
                  <a:lnTo>
                    <a:pt x="3736" y="426"/>
                  </a:lnTo>
                  <a:lnTo>
                    <a:pt x="3736" y="1160"/>
                  </a:lnTo>
                  <a:lnTo>
                    <a:pt x="3736" y="1182"/>
                  </a:lnTo>
                  <a:lnTo>
                    <a:pt x="3737" y="1202"/>
                  </a:lnTo>
                  <a:lnTo>
                    <a:pt x="3739" y="1222"/>
                  </a:lnTo>
                  <a:lnTo>
                    <a:pt x="3741" y="1241"/>
                  </a:lnTo>
                  <a:lnTo>
                    <a:pt x="3742" y="1251"/>
                  </a:lnTo>
                  <a:lnTo>
                    <a:pt x="3744" y="1260"/>
                  </a:lnTo>
                  <a:lnTo>
                    <a:pt x="3747" y="1278"/>
                  </a:lnTo>
                  <a:lnTo>
                    <a:pt x="3751" y="1295"/>
                  </a:lnTo>
                  <a:lnTo>
                    <a:pt x="3756" y="1311"/>
                  </a:lnTo>
                  <a:lnTo>
                    <a:pt x="3762" y="1326"/>
                  </a:lnTo>
                  <a:lnTo>
                    <a:pt x="3768" y="1341"/>
                  </a:lnTo>
                  <a:lnTo>
                    <a:pt x="3775" y="1355"/>
                  </a:lnTo>
                  <a:lnTo>
                    <a:pt x="3782" y="1369"/>
                  </a:lnTo>
                  <a:lnTo>
                    <a:pt x="3790" y="1381"/>
                  </a:lnTo>
                  <a:lnTo>
                    <a:pt x="3799" y="1393"/>
                  </a:lnTo>
                  <a:lnTo>
                    <a:pt x="3804" y="1399"/>
                  </a:lnTo>
                  <a:lnTo>
                    <a:pt x="3809" y="1405"/>
                  </a:lnTo>
                  <a:lnTo>
                    <a:pt x="3814" y="1410"/>
                  </a:lnTo>
                  <a:lnTo>
                    <a:pt x="3819" y="1415"/>
                  </a:lnTo>
                  <a:lnTo>
                    <a:pt x="3830" y="1425"/>
                  </a:lnTo>
                  <a:lnTo>
                    <a:pt x="3842" y="1434"/>
                  </a:lnTo>
                  <a:lnTo>
                    <a:pt x="3854" y="1443"/>
                  </a:lnTo>
                  <a:lnTo>
                    <a:pt x="3867" y="1451"/>
                  </a:lnTo>
                  <a:lnTo>
                    <a:pt x="3881" y="1458"/>
                  </a:lnTo>
                  <a:lnTo>
                    <a:pt x="3896" y="1465"/>
                  </a:lnTo>
                  <a:lnTo>
                    <a:pt x="3911" y="1470"/>
                  </a:lnTo>
                  <a:lnTo>
                    <a:pt x="3919" y="1473"/>
                  </a:lnTo>
                  <a:lnTo>
                    <a:pt x="3927" y="1476"/>
                  </a:lnTo>
                  <a:lnTo>
                    <a:pt x="3944" y="1480"/>
                  </a:lnTo>
                  <a:lnTo>
                    <a:pt x="3961" y="1484"/>
                  </a:lnTo>
                  <a:lnTo>
                    <a:pt x="3979" y="1488"/>
                  </a:lnTo>
                  <a:lnTo>
                    <a:pt x="3998" y="1491"/>
                  </a:lnTo>
                  <a:lnTo>
                    <a:pt x="4018" y="1493"/>
                  </a:lnTo>
                  <a:lnTo>
                    <a:pt x="4038" y="1494"/>
                  </a:lnTo>
                  <a:lnTo>
                    <a:pt x="4060" y="1495"/>
                  </a:lnTo>
                  <a:lnTo>
                    <a:pt x="4082" y="1495"/>
                  </a:lnTo>
                  <a:lnTo>
                    <a:pt x="4104" y="1495"/>
                  </a:lnTo>
                  <a:lnTo>
                    <a:pt x="4125" y="1495"/>
                  </a:lnTo>
                  <a:lnTo>
                    <a:pt x="4146" y="1493"/>
                  </a:lnTo>
                  <a:lnTo>
                    <a:pt x="4167" y="1492"/>
                  </a:lnTo>
                  <a:lnTo>
                    <a:pt x="4187" y="1490"/>
                  </a:lnTo>
                  <a:lnTo>
                    <a:pt x="4208" y="1487"/>
                  </a:lnTo>
                  <a:lnTo>
                    <a:pt x="4230" y="1483"/>
                  </a:lnTo>
                  <a:lnTo>
                    <a:pt x="4253" y="1478"/>
                  </a:lnTo>
                  <a:close/>
                  <a:moveTo>
                    <a:pt x="2979" y="1024"/>
                  </a:moveTo>
                  <a:lnTo>
                    <a:pt x="2978" y="1050"/>
                  </a:lnTo>
                  <a:lnTo>
                    <a:pt x="2976" y="1075"/>
                  </a:lnTo>
                  <a:lnTo>
                    <a:pt x="2974" y="1100"/>
                  </a:lnTo>
                  <a:lnTo>
                    <a:pt x="2970" y="1125"/>
                  </a:lnTo>
                  <a:lnTo>
                    <a:pt x="2966" y="1149"/>
                  </a:lnTo>
                  <a:lnTo>
                    <a:pt x="2960" y="1172"/>
                  </a:lnTo>
                  <a:lnTo>
                    <a:pt x="2954" y="1195"/>
                  </a:lnTo>
                  <a:lnTo>
                    <a:pt x="2950" y="1206"/>
                  </a:lnTo>
                  <a:lnTo>
                    <a:pt x="2946" y="1217"/>
                  </a:lnTo>
                  <a:lnTo>
                    <a:pt x="2938" y="1238"/>
                  </a:lnTo>
                  <a:lnTo>
                    <a:pt x="2928" y="1259"/>
                  </a:lnTo>
                  <a:lnTo>
                    <a:pt x="2918" y="1279"/>
                  </a:lnTo>
                  <a:lnTo>
                    <a:pt x="2907" y="1299"/>
                  </a:lnTo>
                  <a:lnTo>
                    <a:pt x="2896" y="1317"/>
                  </a:lnTo>
                  <a:lnTo>
                    <a:pt x="2883" y="1335"/>
                  </a:lnTo>
                  <a:lnTo>
                    <a:pt x="2876" y="1344"/>
                  </a:lnTo>
                  <a:lnTo>
                    <a:pt x="2870" y="1352"/>
                  </a:lnTo>
                  <a:lnTo>
                    <a:pt x="2863" y="1360"/>
                  </a:lnTo>
                  <a:lnTo>
                    <a:pt x="2855" y="1368"/>
                  </a:lnTo>
                  <a:lnTo>
                    <a:pt x="2848" y="1376"/>
                  </a:lnTo>
                  <a:lnTo>
                    <a:pt x="2840" y="1384"/>
                  </a:lnTo>
                  <a:lnTo>
                    <a:pt x="2833" y="1391"/>
                  </a:lnTo>
                  <a:lnTo>
                    <a:pt x="2825" y="1399"/>
                  </a:lnTo>
                  <a:lnTo>
                    <a:pt x="2817" y="1406"/>
                  </a:lnTo>
                  <a:lnTo>
                    <a:pt x="2808" y="1412"/>
                  </a:lnTo>
                  <a:lnTo>
                    <a:pt x="2791" y="1425"/>
                  </a:lnTo>
                  <a:lnTo>
                    <a:pt x="2783" y="1431"/>
                  </a:lnTo>
                  <a:lnTo>
                    <a:pt x="2774" y="1437"/>
                  </a:lnTo>
                  <a:lnTo>
                    <a:pt x="2755" y="1448"/>
                  </a:lnTo>
                  <a:lnTo>
                    <a:pt x="2746" y="1453"/>
                  </a:lnTo>
                  <a:lnTo>
                    <a:pt x="2736" y="1458"/>
                  </a:lnTo>
                  <a:lnTo>
                    <a:pt x="2716" y="1467"/>
                  </a:lnTo>
                  <a:lnTo>
                    <a:pt x="2696" y="1476"/>
                  </a:lnTo>
                  <a:lnTo>
                    <a:pt x="2686" y="1479"/>
                  </a:lnTo>
                  <a:lnTo>
                    <a:pt x="2675" y="1483"/>
                  </a:lnTo>
                  <a:lnTo>
                    <a:pt x="2665" y="1486"/>
                  </a:lnTo>
                  <a:lnTo>
                    <a:pt x="2654" y="1489"/>
                  </a:lnTo>
                  <a:lnTo>
                    <a:pt x="2632" y="1494"/>
                  </a:lnTo>
                  <a:lnTo>
                    <a:pt x="2609" y="1498"/>
                  </a:lnTo>
                  <a:lnTo>
                    <a:pt x="2598" y="1499"/>
                  </a:lnTo>
                  <a:lnTo>
                    <a:pt x="2586" y="1501"/>
                  </a:lnTo>
                  <a:lnTo>
                    <a:pt x="2563" y="1502"/>
                  </a:lnTo>
                  <a:lnTo>
                    <a:pt x="2551" y="1503"/>
                  </a:lnTo>
                  <a:lnTo>
                    <a:pt x="2539" y="1503"/>
                  </a:lnTo>
                  <a:lnTo>
                    <a:pt x="2513" y="1502"/>
                  </a:lnTo>
                  <a:lnTo>
                    <a:pt x="2501" y="1502"/>
                  </a:lnTo>
                  <a:lnTo>
                    <a:pt x="2488" y="1501"/>
                  </a:lnTo>
                  <a:lnTo>
                    <a:pt x="2475" y="1500"/>
                  </a:lnTo>
                  <a:lnTo>
                    <a:pt x="2462" y="1498"/>
                  </a:lnTo>
                  <a:lnTo>
                    <a:pt x="2439" y="1494"/>
                  </a:lnTo>
                  <a:lnTo>
                    <a:pt x="2415" y="1489"/>
                  </a:lnTo>
                  <a:lnTo>
                    <a:pt x="2393" y="1484"/>
                  </a:lnTo>
                  <a:lnTo>
                    <a:pt x="2382" y="1480"/>
                  </a:lnTo>
                  <a:lnTo>
                    <a:pt x="2371" y="1477"/>
                  </a:lnTo>
                  <a:lnTo>
                    <a:pt x="2350" y="1469"/>
                  </a:lnTo>
                  <a:lnTo>
                    <a:pt x="2329" y="1460"/>
                  </a:lnTo>
                  <a:lnTo>
                    <a:pt x="2319" y="1455"/>
                  </a:lnTo>
                  <a:lnTo>
                    <a:pt x="2309" y="1450"/>
                  </a:lnTo>
                  <a:lnTo>
                    <a:pt x="2290" y="1440"/>
                  </a:lnTo>
                  <a:lnTo>
                    <a:pt x="2272" y="1428"/>
                  </a:lnTo>
                  <a:lnTo>
                    <a:pt x="2254" y="1415"/>
                  </a:lnTo>
                  <a:lnTo>
                    <a:pt x="2246" y="1409"/>
                  </a:lnTo>
                  <a:lnTo>
                    <a:pt x="2237" y="1402"/>
                  </a:lnTo>
                  <a:lnTo>
                    <a:pt x="2221" y="1388"/>
                  </a:lnTo>
                  <a:lnTo>
                    <a:pt x="2206" y="1372"/>
                  </a:lnTo>
                  <a:lnTo>
                    <a:pt x="2199" y="1364"/>
                  </a:lnTo>
                  <a:lnTo>
                    <a:pt x="2192" y="1356"/>
                  </a:lnTo>
                  <a:lnTo>
                    <a:pt x="2185" y="1348"/>
                  </a:lnTo>
                  <a:lnTo>
                    <a:pt x="2178" y="1339"/>
                  </a:lnTo>
                  <a:lnTo>
                    <a:pt x="2172" y="1330"/>
                  </a:lnTo>
                  <a:lnTo>
                    <a:pt x="2166" y="1321"/>
                  </a:lnTo>
                  <a:lnTo>
                    <a:pt x="2154" y="1303"/>
                  </a:lnTo>
                  <a:lnTo>
                    <a:pt x="2143" y="1283"/>
                  </a:lnTo>
                  <a:lnTo>
                    <a:pt x="2138" y="1273"/>
                  </a:lnTo>
                  <a:lnTo>
                    <a:pt x="2133" y="1263"/>
                  </a:lnTo>
                  <a:lnTo>
                    <a:pt x="2124" y="1242"/>
                  </a:lnTo>
                  <a:lnTo>
                    <a:pt x="2115" y="1220"/>
                  </a:lnTo>
                  <a:lnTo>
                    <a:pt x="2108" y="1197"/>
                  </a:lnTo>
                  <a:lnTo>
                    <a:pt x="2101" y="1174"/>
                  </a:lnTo>
                  <a:lnTo>
                    <a:pt x="2096" y="1150"/>
                  </a:lnTo>
                  <a:lnTo>
                    <a:pt x="2094" y="1138"/>
                  </a:lnTo>
                  <a:lnTo>
                    <a:pt x="2092" y="1125"/>
                  </a:lnTo>
                  <a:lnTo>
                    <a:pt x="2088" y="1100"/>
                  </a:lnTo>
                  <a:lnTo>
                    <a:pt x="2085" y="1074"/>
                  </a:lnTo>
                  <a:lnTo>
                    <a:pt x="2085" y="1061"/>
                  </a:lnTo>
                  <a:lnTo>
                    <a:pt x="2084" y="1047"/>
                  </a:lnTo>
                  <a:lnTo>
                    <a:pt x="2083" y="1020"/>
                  </a:lnTo>
                  <a:lnTo>
                    <a:pt x="2084" y="995"/>
                  </a:lnTo>
                  <a:lnTo>
                    <a:pt x="2085" y="983"/>
                  </a:lnTo>
                  <a:lnTo>
                    <a:pt x="2085" y="970"/>
                  </a:lnTo>
                  <a:lnTo>
                    <a:pt x="2088" y="946"/>
                  </a:lnTo>
                  <a:lnTo>
                    <a:pt x="2092" y="922"/>
                  </a:lnTo>
                  <a:lnTo>
                    <a:pt x="2096" y="899"/>
                  </a:lnTo>
                  <a:lnTo>
                    <a:pt x="2102" y="876"/>
                  </a:lnTo>
                  <a:lnTo>
                    <a:pt x="2108" y="854"/>
                  </a:lnTo>
                  <a:lnTo>
                    <a:pt x="2116" y="832"/>
                  </a:lnTo>
                  <a:lnTo>
                    <a:pt x="2124" y="811"/>
                  </a:lnTo>
                  <a:lnTo>
                    <a:pt x="2133" y="791"/>
                  </a:lnTo>
                  <a:lnTo>
                    <a:pt x="2138" y="781"/>
                  </a:lnTo>
                  <a:lnTo>
                    <a:pt x="2144" y="770"/>
                  </a:lnTo>
                  <a:lnTo>
                    <a:pt x="2155" y="751"/>
                  </a:lnTo>
                  <a:lnTo>
                    <a:pt x="2160" y="742"/>
                  </a:lnTo>
                  <a:lnTo>
                    <a:pt x="2166" y="732"/>
                  </a:lnTo>
                  <a:lnTo>
                    <a:pt x="2173" y="723"/>
                  </a:lnTo>
                  <a:lnTo>
                    <a:pt x="2179" y="715"/>
                  </a:lnTo>
                  <a:lnTo>
                    <a:pt x="2193" y="698"/>
                  </a:lnTo>
                  <a:lnTo>
                    <a:pt x="2207" y="681"/>
                  </a:lnTo>
                  <a:lnTo>
                    <a:pt x="2222" y="666"/>
                  </a:lnTo>
                  <a:lnTo>
                    <a:pt x="2238" y="651"/>
                  </a:lnTo>
                  <a:lnTo>
                    <a:pt x="2255" y="637"/>
                  </a:lnTo>
                  <a:lnTo>
                    <a:pt x="2272" y="624"/>
                  </a:lnTo>
                  <a:lnTo>
                    <a:pt x="2290" y="612"/>
                  </a:lnTo>
                  <a:lnTo>
                    <a:pt x="2309" y="601"/>
                  </a:lnTo>
                  <a:lnTo>
                    <a:pt x="2329" y="591"/>
                  </a:lnTo>
                  <a:lnTo>
                    <a:pt x="2349" y="582"/>
                  </a:lnTo>
                  <a:lnTo>
                    <a:pt x="2359" y="577"/>
                  </a:lnTo>
                  <a:lnTo>
                    <a:pt x="2370" y="573"/>
                  </a:lnTo>
                  <a:lnTo>
                    <a:pt x="2391" y="566"/>
                  </a:lnTo>
                  <a:lnTo>
                    <a:pt x="2413" y="560"/>
                  </a:lnTo>
                  <a:lnTo>
                    <a:pt x="2436" y="555"/>
                  </a:lnTo>
                  <a:lnTo>
                    <a:pt x="2447" y="553"/>
                  </a:lnTo>
                  <a:lnTo>
                    <a:pt x="2459" y="551"/>
                  </a:lnTo>
                  <a:lnTo>
                    <a:pt x="2471" y="549"/>
                  </a:lnTo>
                  <a:lnTo>
                    <a:pt x="2483" y="548"/>
                  </a:lnTo>
                  <a:lnTo>
                    <a:pt x="2508" y="546"/>
                  </a:lnTo>
                  <a:lnTo>
                    <a:pt x="2521" y="546"/>
                  </a:lnTo>
                  <a:lnTo>
                    <a:pt x="2533" y="545"/>
                  </a:lnTo>
                  <a:lnTo>
                    <a:pt x="2559" y="546"/>
                  </a:lnTo>
                  <a:lnTo>
                    <a:pt x="2585" y="548"/>
                  </a:lnTo>
                  <a:lnTo>
                    <a:pt x="2610" y="551"/>
                  </a:lnTo>
                  <a:lnTo>
                    <a:pt x="2634" y="554"/>
                  </a:lnTo>
                  <a:lnTo>
                    <a:pt x="2657" y="559"/>
                  </a:lnTo>
                  <a:lnTo>
                    <a:pt x="2679" y="566"/>
                  </a:lnTo>
                  <a:lnTo>
                    <a:pt x="2701" y="573"/>
                  </a:lnTo>
                  <a:lnTo>
                    <a:pt x="2722" y="581"/>
                  </a:lnTo>
                  <a:lnTo>
                    <a:pt x="2742" y="590"/>
                  </a:lnTo>
                  <a:lnTo>
                    <a:pt x="2762" y="600"/>
                  </a:lnTo>
                  <a:lnTo>
                    <a:pt x="2780" y="611"/>
                  </a:lnTo>
                  <a:lnTo>
                    <a:pt x="2798" y="623"/>
                  </a:lnTo>
                  <a:lnTo>
                    <a:pt x="2815" y="636"/>
                  </a:lnTo>
                  <a:lnTo>
                    <a:pt x="2832" y="650"/>
                  </a:lnTo>
                  <a:lnTo>
                    <a:pt x="2847" y="664"/>
                  </a:lnTo>
                  <a:lnTo>
                    <a:pt x="2862" y="680"/>
                  </a:lnTo>
                  <a:lnTo>
                    <a:pt x="2876" y="696"/>
                  </a:lnTo>
                  <a:lnTo>
                    <a:pt x="2889" y="713"/>
                  </a:lnTo>
                  <a:lnTo>
                    <a:pt x="2901" y="731"/>
                  </a:lnTo>
                  <a:lnTo>
                    <a:pt x="2907" y="740"/>
                  </a:lnTo>
                  <a:lnTo>
                    <a:pt x="2912" y="749"/>
                  </a:lnTo>
                  <a:lnTo>
                    <a:pt x="2917" y="759"/>
                  </a:lnTo>
                  <a:lnTo>
                    <a:pt x="2923" y="769"/>
                  </a:lnTo>
                  <a:lnTo>
                    <a:pt x="2932" y="790"/>
                  </a:lnTo>
                  <a:lnTo>
                    <a:pt x="2941" y="810"/>
                  </a:lnTo>
                  <a:lnTo>
                    <a:pt x="2949" y="832"/>
                  </a:lnTo>
                  <a:lnTo>
                    <a:pt x="2956" y="854"/>
                  </a:lnTo>
                  <a:lnTo>
                    <a:pt x="2962" y="876"/>
                  </a:lnTo>
                  <a:lnTo>
                    <a:pt x="2967" y="899"/>
                  </a:lnTo>
                  <a:lnTo>
                    <a:pt x="2971" y="923"/>
                  </a:lnTo>
                  <a:lnTo>
                    <a:pt x="2974" y="948"/>
                  </a:lnTo>
                  <a:lnTo>
                    <a:pt x="2977" y="972"/>
                  </a:lnTo>
                  <a:lnTo>
                    <a:pt x="2978" y="998"/>
                  </a:lnTo>
                  <a:lnTo>
                    <a:pt x="2979" y="1024"/>
                  </a:lnTo>
                  <a:close/>
                  <a:moveTo>
                    <a:pt x="2718" y="1022"/>
                  </a:moveTo>
                  <a:lnTo>
                    <a:pt x="2718" y="1007"/>
                  </a:lnTo>
                  <a:lnTo>
                    <a:pt x="2717" y="992"/>
                  </a:lnTo>
                  <a:lnTo>
                    <a:pt x="2716" y="978"/>
                  </a:lnTo>
                  <a:lnTo>
                    <a:pt x="2715" y="964"/>
                  </a:lnTo>
                  <a:lnTo>
                    <a:pt x="2713" y="951"/>
                  </a:lnTo>
                  <a:lnTo>
                    <a:pt x="2711" y="938"/>
                  </a:lnTo>
                  <a:lnTo>
                    <a:pt x="2709" y="926"/>
                  </a:lnTo>
                  <a:lnTo>
                    <a:pt x="2706" y="913"/>
                  </a:lnTo>
                  <a:lnTo>
                    <a:pt x="2702" y="902"/>
                  </a:lnTo>
                  <a:lnTo>
                    <a:pt x="2699" y="890"/>
                  </a:lnTo>
                  <a:lnTo>
                    <a:pt x="2695" y="880"/>
                  </a:lnTo>
                  <a:lnTo>
                    <a:pt x="2690" y="869"/>
                  </a:lnTo>
                  <a:lnTo>
                    <a:pt x="2685" y="859"/>
                  </a:lnTo>
                  <a:lnTo>
                    <a:pt x="2680" y="850"/>
                  </a:lnTo>
                  <a:lnTo>
                    <a:pt x="2675" y="841"/>
                  </a:lnTo>
                  <a:lnTo>
                    <a:pt x="2669" y="832"/>
                  </a:lnTo>
                  <a:lnTo>
                    <a:pt x="2663" y="824"/>
                  </a:lnTo>
                  <a:lnTo>
                    <a:pt x="2657" y="816"/>
                  </a:lnTo>
                  <a:lnTo>
                    <a:pt x="2650" y="809"/>
                  </a:lnTo>
                  <a:lnTo>
                    <a:pt x="2643" y="802"/>
                  </a:lnTo>
                  <a:lnTo>
                    <a:pt x="2635" y="796"/>
                  </a:lnTo>
                  <a:lnTo>
                    <a:pt x="2627" y="791"/>
                  </a:lnTo>
                  <a:lnTo>
                    <a:pt x="2619" y="785"/>
                  </a:lnTo>
                  <a:lnTo>
                    <a:pt x="2611" y="781"/>
                  </a:lnTo>
                  <a:lnTo>
                    <a:pt x="2602" y="776"/>
                  </a:lnTo>
                  <a:lnTo>
                    <a:pt x="2593" y="772"/>
                  </a:lnTo>
                  <a:lnTo>
                    <a:pt x="2584" y="769"/>
                  </a:lnTo>
                  <a:lnTo>
                    <a:pt x="2574" y="767"/>
                  </a:lnTo>
                  <a:lnTo>
                    <a:pt x="2565" y="765"/>
                  </a:lnTo>
                  <a:lnTo>
                    <a:pt x="2554" y="763"/>
                  </a:lnTo>
                  <a:lnTo>
                    <a:pt x="2544" y="762"/>
                  </a:lnTo>
                  <a:lnTo>
                    <a:pt x="2533" y="762"/>
                  </a:lnTo>
                  <a:lnTo>
                    <a:pt x="2523" y="762"/>
                  </a:lnTo>
                  <a:lnTo>
                    <a:pt x="2512" y="763"/>
                  </a:lnTo>
                  <a:lnTo>
                    <a:pt x="2502" y="765"/>
                  </a:lnTo>
                  <a:lnTo>
                    <a:pt x="2492" y="767"/>
                  </a:lnTo>
                  <a:lnTo>
                    <a:pt x="2481" y="769"/>
                  </a:lnTo>
                  <a:lnTo>
                    <a:pt x="2472" y="772"/>
                  </a:lnTo>
                  <a:lnTo>
                    <a:pt x="2463" y="776"/>
                  </a:lnTo>
                  <a:lnTo>
                    <a:pt x="2454" y="781"/>
                  </a:lnTo>
                  <a:lnTo>
                    <a:pt x="2446" y="786"/>
                  </a:lnTo>
                  <a:lnTo>
                    <a:pt x="2437" y="791"/>
                  </a:lnTo>
                  <a:lnTo>
                    <a:pt x="2429" y="797"/>
                  </a:lnTo>
                  <a:lnTo>
                    <a:pt x="2422" y="803"/>
                  </a:lnTo>
                  <a:lnTo>
                    <a:pt x="2415" y="810"/>
                  </a:lnTo>
                  <a:lnTo>
                    <a:pt x="2408" y="817"/>
                  </a:lnTo>
                  <a:lnTo>
                    <a:pt x="2401" y="825"/>
                  </a:lnTo>
                  <a:lnTo>
                    <a:pt x="2395" y="833"/>
                  </a:lnTo>
                  <a:lnTo>
                    <a:pt x="2389" y="842"/>
                  </a:lnTo>
                  <a:lnTo>
                    <a:pt x="2383" y="851"/>
                  </a:lnTo>
                  <a:lnTo>
                    <a:pt x="2378" y="860"/>
                  </a:lnTo>
                  <a:lnTo>
                    <a:pt x="2373" y="870"/>
                  </a:lnTo>
                  <a:lnTo>
                    <a:pt x="2368" y="881"/>
                  </a:lnTo>
                  <a:lnTo>
                    <a:pt x="2364" y="891"/>
                  </a:lnTo>
                  <a:lnTo>
                    <a:pt x="2360" y="903"/>
                  </a:lnTo>
                  <a:lnTo>
                    <a:pt x="2357" y="914"/>
                  </a:lnTo>
                  <a:lnTo>
                    <a:pt x="2354" y="926"/>
                  </a:lnTo>
                  <a:lnTo>
                    <a:pt x="2351" y="939"/>
                  </a:lnTo>
                  <a:lnTo>
                    <a:pt x="2349" y="951"/>
                  </a:lnTo>
                  <a:lnTo>
                    <a:pt x="2347" y="964"/>
                  </a:lnTo>
                  <a:lnTo>
                    <a:pt x="2346" y="978"/>
                  </a:lnTo>
                  <a:lnTo>
                    <a:pt x="2344" y="991"/>
                  </a:lnTo>
                  <a:lnTo>
                    <a:pt x="2344" y="1005"/>
                  </a:lnTo>
                  <a:lnTo>
                    <a:pt x="2344" y="1020"/>
                  </a:lnTo>
                  <a:lnTo>
                    <a:pt x="2344" y="1034"/>
                  </a:lnTo>
                  <a:lnTo>
                    <a:pt x="2344" y="1049"/>
                  </a:lnTo>
                  <a:lnTo>
                    <a:pt x="2346" y="1063"/>
                  </a:lnTo>
                  <a:lnTo>
                    <a:pt x="2347" y="1076"/>
                  </a:lnTo>
                  <a:lnTo>
                    <a:pt x="2349" y="1090"/>
                  </a:lnTo>
                  <a:lnTo>
                    <a:pt x="2351" y="1103"/>
                  </a:lnTo>
                  <a:lnTo>
                    <a:pt x="2357" y="1127"/>
                  </a:lnTo>
                  <a:lnTo>
                    <a:pt x="2361" y="1139"/>
                  </a:lnTo>
                  <a:lnTo>
                    <a:pt x="2365" y="1150"/>
                  </a:lnTo>
                  <a:lnTo>
                    <a:pt x="2369" y="1162"/>
                  </a:lnTo>
                  <a:lnTo>
                    <a:pt x="2374" y="1172"/>
                  </a:lnTo>
                  <a:lnTo>
                    <a:pt x="2379" y="1182"/>
                  </a:lnTo>
                  <a:lnTo>
                    <a:pt x="2384" y="1192"/>
                  </a:lnTo>
                  <a:lnTo>
                    <a:pt x="2396" y="1210"/>
                  </a:lnTo>
                  <a:lnTo>
                    <a:pt x="2402" y="1219"/>
                  </a:lnTo>
                  <a:lnTo>
                    <a:pt x="2409" y="1227"/>
                  </a:lnTo>
                  <a:lnTo>
                    <a:pt x="2416" y="1234"/>
                  </a:lnTo>
                  <a:lnTo>
                    <a:pt x="2424" y="1241"/>
                  </a:lnTo>
                  <a:lnTo>
                    <a:pt x="2431" y="1247"/>
                  </a:lnTo>
                  <a:lnTo>
                    <a:pt x="2439" y="1253"/>
                  </a:lnTo>
                  <a:lnTo>
                    <a:pt x="2448" y="1259"/>
                  </a:lnTo>
                  <a:lnTo>
                    <a:pt x="2457" y="1264"/>
                  </a:lnTo>
                  <a:lnTo>
                    <a:pt x="2465" y="1268"/>
                  </a:lnTo>
                  <a:lnTo>
                    <a:pt x="2475" y="1272"/>
                  </a:lnTo>
                  <a:lnTo>
                    <a:pt x="2484" y="1275"/>
                  </a:lnTo>
                  <a:lnTo>
                    <a:pt x="2495" y="1278"/>
                  </a:lnTo>
                  <a:lnTo>
                    <a:pt x="2505" y="1280"/>
                  </a:lnTo>
                  <a:lnTo>
                    <a:pt x="2516" y="1281"/>
                  </a:lnTo>
                  <a:lnTo>
                    <a:pt x="2526" y="1282"/>
                  </a:lnTo>
                  <a:lnTo>
                    <a:pt x="2537" y="1283"/>
                  </a:lnTo>
                  <a:lnTo>
                    <a:pt x="2548" y="1282"/>
                  </a:lnTo>
                  <a:lnTo>
                    <a:pt x="2558" y="1281"/>
                  </a:lnTo>
                  <a:lnTo>
                    <a:pt x="2568" y="1280"/>
                  </a:lnTo>
                  <a:lnTo>
                    <a:pt x="2578" y="1278"/>
                  </a:lnTo>
                  <a:lnTo>
                    <a:pt x="2587" y="1275"/>
                  </a:lnTo>
                  <a:lnTo>
                    <a:pt x="2596" y="1272"/>
                  </a:lnTo>
                  <a:lnTo>
                    <a:pt x="2600" y="1271"/>
                  </a:lnTo>
                  <a:lnTo>
                    <a:pt x="2605" y="1269"/>
                  </a:lnTo>
                  <a:lnTo>
                    <a:pt x="2613" y="1264"/>
                  </a:lnTo>
                  <a:lnTo>
                    <a:pt x="2622" y="1260"/>
                  </a:lnTo>
                  <a:lnTo>
                    <a:pt x="2630" y="1255"/>
                  </a:lnTo>
                  <a:lnTo>
                    <a:pt x="2637" y="1249"/>
                  </a:lnTo>
                  <a:lnTo>
                    <a:pt x="2644" y="1243"/>
                  </a:lnTo>
                  <a:lnTo>
                    <a:pt x="2651" y="1236"/>
                  </a:lnTo>
                  <a:lnTo>
                    <a:pt x="2658" y="1229"/>
                  </a:lnTo>
                  <a:lnTo>
                    <a:pt x="2664" y="1221"/>
                  </a:lnTo>
                  <a:lnTo>
                    <a:pt x="2670" y="1213"/>
                  </a:lnTo>
                  <a:lnTo>
                    <a:pt x="2676" y="1204"/>
                  </a:lnTo>
                  <a:lnTo>
                    <a:pt x="2681" y="1195"/>
                  </a:lnTo>
                  <a:lnTo>
                    <a:pt x="2686" y="1185"/>
                  </a:lnTo>
                  <a:lnTo>
                    <a:pt x="2691" y="1175"/>
                  </a:lnTo>
                  <a:lnTo>
                    <a:pt x="2695" y="1165"/>
                  </a:lnTo>
                  <a:lnTo>
                    <a:pt x="2699" y="1154"/>
                  </a:lnTo>
                  <a:lnTo>
                    <a:pt x="2703" y="1142"/>
                  </a:lnTo>
                  <a:lnTo>
                    <a:pt x="2706" y="1131"/>
                  </a:lnTo>
                  <a:lnTo>
                    <a:pt x="2709" y="1118"/>
                  </a:lnTo>
                  <a:lnTo>
                    <a:pt x="2711" y="1106"/>
                  </a:lnTo>
                  <a:lnTo>
                    <a:pt x="2713" y="1093"/>
                  </a:lnTo>
                  <a:lnTo>
                    <a:pt x="2715" y="1079"/>
                  </a:lnTo>
                  <a:lnTo>
                    <a:pt x="2717" y="1065"/>
                  </a:lnTo>
                  <a:lnTo>
                    <a:pt x="2718" y="1051"/>
                  </a:lnTo>
                  <a:lnTo>
                    <a:pt x="2718" y="1037"/>
                  </a:lnTo>
                  <a:lnTo>
                    <a:pt x="2718" y="1022"/>
                  </a:lnTo>
                  <a:close/>
                  <a:moveTo>
                    <a:pt x="5165" y="1037"/>
                  </a:moveTo>
                  <a:lnTo>
                    <a:pt x="5165" y="570"/>
                  </a:lnTo>
                  <a:lnTo>
                    <a:pt x="4907" y="570"/>
                  </a:lnTo>
                  <a:lnTo>
                    <a:pt x="4907" y="1037"/>
                  </a:lnTo>
                  <a:lnTo>
                    <a:pt x="4906" y="1070"/>
                  </a:lnTo>
                  <a:lnTo>
                    <a:pt x="4905" y="1100"/>
                  </a:lnTo>
                  <a:lnTo>
                    <a:pt x="4904" y="1114"/>
                  </a:lnTo>
                  <a:lnTo>
                    <a:pt x="4903" y="1127"/>
                  </a:lnTo>
                  <a:lnTo>
                    <a:pt x="4900" y="1152"/>
                  </a:lnTo>
                  <a:lnTo>
                    <a:pt x="4895" y="1174"/>
                  </a:lnTo>
                  <a:lnTo>
                    <a:pt x="4890" y="1194"/>
                  </a:lnTo>
                  <a:lnTo>
                    <a:pt x="4887" y="1203"/>
                  </a:lnTo>
                  <a:lnTo>
                    <a:pt x="4883" y="1211"/>
                  </a:lnTo>
                  <a:lnTo>
                    <a:pt x="4879" y="1219"/>
                  </a:lnTo>
                  <a:lnTo>
                    <a:pt x="4875" y="1226"/>
                  </a:lnTo>
                  <a:lnTo>
                    <a:pt x="4866" y="1240"/>
                  </a:lnTo>
                  <a:lnTo>
                    <a:pt x="4860" y="1245"/>
                  </a:lnTo>
                  <a:lnTo>
                    <a:pt x="4855" y="1251"/>
                  </a:lnTo>
                  <a:lnTo>
                    <a:pt x="4849" y="1255"/>
                  </a:lnTo>
                  <a:lnTo>
                    <a:pt x="4843" y="1260"/>
                  </a:lnTo>
                  <a:lnTo>
                    <a:pt x="4836" y="1264"/>
                  </a:lnTo>
                  <a:lnTo>
                    <a:pt x="4829" y="1267"/>
                  </a:lnTo>
                  <a:lnTo>
                    <a:pt x="4821" y="1270"/>
                  </a:lnTo>
                  <a:lnTo>
                    <a:pt x="4813" y="1273"/>
                  </a:lnTo>
                  <a:lnTo>
                    <a:pt x="4805" y="1275"/>
                  </a:lnTo>
                  <a:lnTo>
                    <a:pt x="4796" y="1276"/>
                  </a:lnTo>
                  <a:lnTo>
                    <a:pt x="4787" y="1278"/>
                  </a:lnTo>
                  <a:lnTo>
                    <a:pt x="4777" y="1279"/>
                  </a:lnTo>
                  <a:lnTo>
                    <a:pt x="4767" y="1279"/>
                  </a:lnTo>
                  <a:lnTo>
                    <a:pt x="4757" y="1279"/>
                  </a:lnTo>
                  <a:lnTo>
                    <a:pt x="4746" y="1279"/>
                  </a:lnTo>
                  <a:lnTo>
                    <a:pt x="4735" y="1279"/>
                  </a:lnTo>
                  <a:lnTo>
                    <a:pt x="4725" y="1278"/>
                  </a:lnTo>
                  <a:lnTo>
                    <a:pt x="4715" y="1276"/>
                  </a:lnTo>
                  <a:lnTo>
                    <a:pt x="4706" y="1275"/>
                  </a:lnTo>
                  <a:lnTo>
                    <a:pt x="4697" y="1273"/>
                  </a:lnTo>
                  <a:lnTo>
                    <a:pt x="4689" y="1270"/>
                  </a:lnTo>
                  <a:lnTo>
                    <a:pt x="4681" y="1267"/>
                  </a:lnTo>
                  <a:lnTo>
                    <a:pt x="4674" y="1264"/>
                  </a:lnTo>
                  <a:lnTo>
                    <a:pt x="4667" y="1260"/>
                  </a:lnTo>
                  <a:lnTo>
                    <a:pt x="4660" y="1256"/>
                  </a:lnTo>
                  <a:lnTo>
                    <a:pt x="4654" y="1251"/>
                  </a:lnTo>
                  <a:lnTo>
                    <a:pt x="4648" y="1246"/>
                  </a:lnTo>
                  <a:lnTo>
                    <a:pt x="4642" y="1241"/>
                  </a:lnTo>
                  <a:lnTo>
                    <a:pt x="4637" y="1235"/>
                  </a:lnTo>
                  <a:lnTo>
                    <a:pt x="4632" y="1228"/>
                  </a:lnTo>
                  <a:lnTo>
                    <a:pt x="4627" y="1221"/>
                  </a:lnTo>
                  <a:lnTo>
                    <a:pt x="4623" y="1214"/>
                  </a:lnTo>
                  <a:lnTo>
                    <a:pt x="4619" y="1206"/>
                  </a:lnTo>
                  <a:lnTo>
                    <a:pt x="4616" y="1197"/>
                  </a:lnTo>
                  <a:lnTo>
                    <a:pt x="4613" y="1188"/>
                  </a:lnTo>
                  <a:lnTo>
                    <a:pt x="4610" y="1179"/>
                  </a:lnTo>
                  <a:lnTo>
                    <a:pt x="4607" y="1169"/>
                  </a:lnTo>
                  <a:lnTo>
                    <a:pt x="4605" y="1158"/>
                  </a:lnTo>
                  <a:lnTo>
                    <a:pt x="4603" y="1147"/>
                  </a:lnTo>
                  <a:lnTo>
                    <a:pt x="4601" y="1135"/>
                  </a:lnTo>
                  <a:lnTo>
                    <a:pt x="4600" y="1123"/>
                  </a:lnTo>
                  <a:lnTo>
                    <a:pt x="4599" y="1110"/>
                  </a:lnTo>
                  <a:lnTo>
                    <a:pt x="4598" y="1096"/>
                  </a:lnTo>
                  <a:lnTo>
                    <a:pt x="4597" y="1082"/>
                  </a:lnTo>
                  <a:lnTo>
                    <a:pt x="4597" y="1052"/>
                  </a:lnTo>
                  <a:lnTo>
                    <a:pt x="4597" y="570"/>
                  </a:lnTo>
                  <a:lnTo>
                    <a:pt x="4338" y="570"/>
                  </a:lnTo>
                  <a:lnTo>
                    <a:pt x="4338" y="1048"/>
                  </a:lnTo>
                  <a:lnTo>
                    <a:pt x="4339" y="1067"/>
                  </a:lnTo>
                  <a:lnTo>
                    <a:pt x="4339" y="1084"/>
                  </a:lnTo>
                  <a:lnTo>
                    <a:pt x="4340" y="1118"/>
                  </a:lnTo>
                  <a:lnTo>
                    <a:pt x="4342" y="1149"/>
                  </a:lnTo>
                  <a:lnTo>
                    <a:pt x="4345" y="1178"/>
                  </a:lnTo>
                  <a:lnTo>
                    <a:pt x="4347" y="1192"/>
                  </a:lnTo>
                  <a:lnTo>
                    <a:pt x="4349" y="1205"/>
                  </a:lnTo>
                  <a:lnTo>
                    <a:pt x="4353" y="1230"/>
                  </a:lnTo>
                  <a:lnTo>
                    <a:pt x="4356" y="1242"/>
                  </a:lnTo>
                  <a:lnTo>
                    <a:pt x="4359" y="1254"/>
                  </a:lnTo>
                  <a:lnTo>
                    <a:pt x="4362" y="1265"/>
                  </a:lnTo>
                  <a:lnTo>
                    <a:pt x="4366" y="1275"/>
                  </a:lnTo>
                  <a:lnTo>
                    <a:pt x="4373" y="1296"/>
                  </a:lnTo>
                  <a:lnTo>
                    <a:pt x="4382" y="1315"/>
                  </a:lnTo>
                  <a:lnTo>
                    <a:pt x="4392" y="1333"/>
                  </a:lnTo>
                  <a:lnTo>
                    <a:pt x="4398" y="1341"/>
                  </a:lnTo>
                  <a:lnTo>
                    <a:pt x="4404" y="1350"/>
                  </a:lnTo>
                  <a:lnTo>
                    <a:pt x="4410" y="1358"/>
                  </a:lnTo>
                  <a:lnTo>
                    <a:pt x="4416" y="1366"/>
                  </a:lnTo>
                  <a:lnTo>
                    <a:pt x="4423" y="1373"/>
                  </a:lnTo>
                  <a:lnTo>
                    <a:pt x="4430" y="1381"/>
                  </a:lnTo>
                  <a:lnTo>
                    <a:pt x="4437" y="1388"/>
                  </a:lnTo>
                  <a:lnTo>
                    <a:pt x="4445" y="1396"/>
                  </a:lnTo>
                  <a:lnTo>
                    <a:pt x="4461" y="1410"/>
                  </a:lnTo>
                  <a:lnTo>
                    <a:pt x="4475" y="1421"/>
                  </a:lnTo>
                  <a:lnTo>
                    <a:pt x="4489" y="1431"/>
                  </a:lnTo>
                  <a:lnTo>
                    <a:pt x="4505" y="1440"/>
                  </a:lnTo>
                  <a:lnTo>
                    <a:pt x="4520" y="1449"/>
                  </a:lnTo>
                  <a:lnTo>
                    <a:pt x="4537" y="1457"/>
                  </a:lnTo>
                  <a:lnTo>
                    <a:pt x="4554" y="1464"/>
                  </a:lnTo>
                  <a:lnTo>
                    <a:pt x="4572" y="1471"/>
                  </a:lnTo>
                  <a:lnTo>
                    <a:pt x="4590" y="1477"/>
                  </a:lnTo>
                  <a:lnTo>
                    <a:pt x="4609" y="1482"/>
                  </a:lnTo>
                  <a:lnTo>
                    <a:pt x="4619" y="1484"/>
                  </a:lnTo>
                  <a:lnTo>
                    <a:pt x="4628" y="1486"/>
                  </a:lnTo>
                  <a:lnTo>
                    <a:pt x="4638" y="1489"/>
                  </a:lnTo>
                  <a:lnTo>
                    <a:pt x="4648" y="1490"/>
                  </a:lnTo>
                  <a:lnTo>
                    <a:pt x="4669" y="1494"/>
                  </a:lnTo>
                  <a:lnTo>
                    <a:pt x="4689" y="1496"/>
                  </a:lnTo>
                  <a:lnTo>
                    <a:pt x="4711" y="1498"/>
                  </a:lnTo>
                  <a:lnTo>
                    <a:pt x="4732" y="1499"/>
                  </a:lnTo>
                  <a:lnTo>
                    <a:pt x="4755" y="1499"/>
                  </a:lnTo>
                  <a:lnTo>
                    <a:pt x="4781" y="1499"/>
                  </a:lnTo>
                  <a:lnTo>
                    <a:pt x="4806" y="1497"/>
                  </a:lnTo>
                  <a:lnTo>
                    <a:pt x="4818" y="1496"/>
                  </a:lnTo>
                  <a:lnTo>
                    <a:pt x="4831" y="1494"/>
                  </a:lnTo>
                  <a:lnTo>
                    <a:pt x="4855" y="1491"/>
                  </a:lnTo>
                  <a:lnTo>
                    <a:pt x="4878" y="1486"/>
                  </a:lnTo>
                  <a:lnTo>
                    <a:pt x="4900" y="1480"/>
                  </a:lnTo>
                  <a:lnTo>
                    <a:pt x="4911" y="1477"/>
                  </a:lnTo>
                  <a:lnTo>
                    <a:pt x="4922" y="1474"/>
                  </a:lnTo>
                  <a:lnTo>
                    <a:pt x="4943" y="1466"/>
                  </a:lnTo>
                  <a:lnTo>
                    <a:pt x="4953" y="1462"/>
                  </a:lnTo>
                  <a:lnTo>
                    <a:pt x="4963" y="1457"/>
                  </a:lnTo>
                  <a:lnTo>
                    <a:pt x="4983" y="1448"/>
                  </a:lnTo>
                  <a:lnTo>
                    <a:pt x="5001" y="1437"/>
                  </a:lnTo>
                  <a:lnTo>
                    <a:pt x="5019" y="1426"/>
                  </a:lnTo>
                  <a:lnTo>
                    <a:pt x="5036" y="1413"/>
                  </a:lnTo>
                  <a:lnTo>
                    <a:pt x="5044" y="1407"/>
                  </a:lnTo>
                  <a:lnTo>
                    <a:pt x="5052" y="1400"/>
                  </a:lnTo>
                  <a:lnTo>
                    <a:pt x="5059" y="1393"/>
                  </a:lnTo>
                  <a:lnTo>
                    <a:pt x="5066" y="1386"/>
                  </a:lnTo>
                  <a:lnTo>
                    <a:pt x="5080" y="1370"/>
                  </a:lnTo>
                  <a:lnTo>
                    <a:pt x="5091" y="1357"/>
                  </a:lnTo>
                  <a:lnTo>
                    <a:pt x="5096" y="1350"/>
                  </a:lnTo>
                  <a:lnTo>
                    <a:pt x="5101" y="1344"/>
                  </a:lnTo>
                  <a:lnTo>
                    <a:pt x="5106" y="1336"/>
                  </a:lnTo>
                  <a:lnTo>
                    <a:pt x="5110" y="1329"/>
                  </a:lnTo>
                  <a:lnTo>
                    <a:pt x="5118" y="1314"/>
                  </a:lnTo>
                  <a:lnTo>
                    <a:pt x="5126" y="1298"/>
                  </a:lnTo>
                  <a:lnTo>
                    <a:pt x="5133" y="1280"/>
                  </a:lnTo>
                  <a:lnTo>
                    <a:pt x="5139" y="1262"/>
                  </a:lnTo>
                  <a:lnTo>
                    <a:pt x="5145" y="1243"/>
                  </a:lnTo>
                  <a:lnTo>
                    <a:pt x="5150" y="1222"/>
                  </a:lnTo>
                  <a:lnTo>
                    <a:pt x="5154" y="1200"/>
                  </a:lnTo>
                  <a:lnTo>
                    <a:pt x="5157" y="1177"/>
                  </a:lnTo>
                  <a:lnTo>
                    <a:pt x="5160" y="1152"/>
                  </a:lnTo>
                  <a:lnTo>
                    <a:pt x="5162" y="1126"/>
                  </a:lnTo>
                  <a:lnTo>
                    <a:pt x="5163" y="1112"/>
                  </a:lnTo>
                  <a:lnTo>
                    <a:pt x="5164" y="1098"/>
                  </a:lnTo>
                  <a:lnTo>
                    <a:pt x="5165" y="1068"/>
                  </a:lnTo>
                  <a:lnTo>
                    <a:pt x="5165" y="1037"/>
                  </a:lnTo>
                  <a:close/>
                  <a:moveTo>
                    <a:pt x="6630" y="1478"/>
                  </a:moveTo>
                  <a:lnTo>
                    <a:pt x="6630" y="957"/>
                  </a:lnTo>
                  <a:lnTo>
                    <a:pt x="6629" y="905"/>
                  </a:lnTo>
                  <a:lnTo>
                    <a:pt x="6629" y="881"/>
                  </a:lnTo>
                  <a:lnTo>
                    <a:pt x="6628" y="859"/>
                  </a:lnTo>
                  <a:lnTo>
                    <a:pt x="6626" y="838"/>
                  </a:lnTo>
                  <a:lnTo>
                    <a:pt x="6625" y="819"/>
                  </a:lnTo>
                  <a:lnTo>
                    <a:pt x="6623" y="801"/>
                  </a:lnTo>
                  <a:lnTo>
                    <a:pt x="6620" y="784"/>
                  </a:lnTo>
                  <a:lnTo>
                    <a:pt x="6617" y="767"/>
                  </a:lnTo>
                  <a:lnTo>
                    <a:pt x="6614" y="752"/>
                  </a:lnTo>
                  <a:lnTo>
                    <a:pt x="6611" y="738"/>
                  </a:lnTo>
                  <a:lnTo>
                    <a:pt x="6607" y="725"/>
                  </a:lnTo>
                  <a:lnTo>
                    <a:pt x="6602" y="713"/>
                  </a:lnTo>
                  <a:lnTo>
                    <a:pt x="6597" y="701"/>
                  </a:lnTo>
                  <a:lnTo>
                    <a:pt x="6592" y="690"/>
                  </a:lnTo>
                  <a:lnTo>
                    <a:pt x="6586" y="680"/>
                  </a:lnTo>
                  <a:lnTo>
                    <a:pt x="6582" y="672"/>
                  </a:lnTo>
                  <a:lnTo>
                    <a:pt x="6577" y="665"/>
                  </a:lnTo>
                  <a:lnTo>
                    <a:pt x="6567" y="651"/>
                  </a:lnTo>
                  <a:lnTo>
                    <a:pt x="6561" y="645"/>
                  </a:lnTo>
                  <a:lnTo>
                    <a:pt x="6556" y="638"/>
                  </a:lnTo>
                  <a:lnTo>
                    <a:pt x="6543" y="626"/>
                  </a:lnTo>
                  <a:lnTo>
                    <a:pt x="6530" y="615"/>
                  </a:lnTo>
                  <a:lnTo>
                    <a:pt x="6523" y="609"/>
                  </a:lnTo>
                  <a:lnTo>
                    <a:pt x="6516" y="604"/>
                  </a:lnTo>
                  <a:lnTo>
                    <a:pt x="6501" y="594"/>
                  </a:lnTo>
                  <a:lnTo>
                    <a:pt x="6485" y="586"/>
                  </a:lnTo>
                  <a:lnTo>
                    <a:pt x="6477" y="582"/>
                  </a:lnTo>
                  <a:lnTo>
                    <a:pt x="6468" y="578"/>
                  </a:lnTo>
                  <a:lnTo>
                    <a:pt x="6451" y="571"/>
                  </a:lnTo>
                  <a:lnTo>
                    <a:pt x="6433" y="565"/>
                  </a:lnTo>
                  <a:lnTo>
                    <a:pt x="6414" y="560"/>
                  </a:lnTo>
                  <a:lnTo>
                    <a:pt x="6405" y="558"/>
                  </a:lnTo>
                  <a:lnTo>
                    <a:pt x="6395" y="556"/>
                  </a:lnTo>
                  <a:lnTo>
                    <a:pt x="6375" y="553"/>
                  </a:lnTo>
                  <a:lnTo>
                    <a:pt x="6355" y="552"/>
                  </a:lnTo>
                  <a:lnTo>
                    <a:pt x="6345" y="551"/>
                  </a:lnTo>
                  <a:lnTo>
                    <a:pt x="6335" y="551"/>
                  </a:lnTo>
                  <a:lnTo>
                    <a:pt x="6322" y="551"/>
                  </a:lnTo>
                  <a:lnTo>
                    <a:pt x="6310" y="552"/>
                  </a:lnTo>
                  <a:lnTo>
                    <a:pt x="6298" y="553"/>
                  </a:lnTo>
                  <a:lnTo>
                    <a:pt x="6286" y="554"/>
                  </a:lnTo>
                  <a:lnTo>
                    <a:pt x="6275" y="556"/>
                  </a:lnTo>
                  <a:lnTo>
                    <a:pt x="6264" y="558"/>
                  </a:lnTo>
                  <a:lnTo>
                    <a:pt x="6253" y="561"/>
                  </a:lnTo>
                  <a:lnTo>
                    <a:pt x="6242" y="564"/>
                  </a:lnTo>
                  <a:lnTo>
                    <a:pt x="6231" y="567"/>
                  </a:lnTo>
                  <a:lnTo>
                    <a:pt x="6221" y="571"/>
                  </a:lnTo>
                  <a:lnTo>
                    <a:pt x="6211" y="575"/>
                  </a:lnTo>
                  <a:lnTo>
                    <a:pt x="6201" y="580"/>
                  </a:lnTo>
                  <a:lnTo>
                    <a:pt x="6191" y="585"/>
                  </a:lnTo>
                  <a:lnTo>
                    <a:pt x="6181" y="590"/>
                  </a:lnTo>
                  <a:lnTo>
                    <a:pt x="6172" y="596"/>
                  </a:lnTo>
                  <a:lnTo>
                    <a:pt x="6163" y="602"/>
                  </a:lnTo>
                  <a:lnTo>
                    <a:pt x="6154" y="609"/>
                  </a:lnTo>
                  <a:lnTo>
                    <a:pt x="6146" y="616"/>
                  </a:lnTo>
                  <a:lnTo>
                    <a:pt x="6137" y="624"/>
                  </a:lnTo>
                  <a:lnTo>
                    <a:pt x="6129" y="632"/>
                  </a:lnTo>
                  <a:lnTo>
                    <a:pt x="6121" y="640"/>
                  </a:lnTo>
                  <a:lnTo>
                    <a:pt x="6113" y="649"/>
                  </a:lnTo>
                  <a:lnTo>
                    <a:pt x="6105" y="658"/>
                  </a:lnTo>
                  <a:lnTo>
                    <a:pt x="6098" y="668"/>
                  </a:lnTo>
                  <a:lnTo>
                    <a:pt x="6091" y="678"/>
                  </a:lnTo>
                  <a:lnTo>
                    <a:pt x="6084" y="688"/>
                  </a:lnTo>
                  <a:lnTo>
                    <a:pt x="6077" y="699"/>
                  </a:lnTo>
                  <a:lnTo>
                    <a:pt x="6070" y="711"/>
                  </a:lnTo>
                  <a:lnTo>
                    <a:pt x="6064" y="723"/>
                  </a:lnTo>
                  <a:lnTo>
                    <a:pt x="6057" y="735"/>
                  </a:lnTo>
                  <a:lnTo>
                    <a:pt x="6051" y="748"/>
                  </a:lnTo>
                  <a:lnTo>
                    <a:pt x="6045" y="761"/>
                  </a:lnTo>
                  <a:lnTo>
                    <a:pt x="6039" y="736"/>
                  </a:lnTo>
                  <a:lnTo>
                    <a:pt x="6035" y="724"/>
                  </a:lnTo>
                  <a:lnTo>
                    <a:pt x="6031" y="712"/>
                  </a:lnTo>
                  <a:lnTo>
                    <a:pt x="6022" y="690"/>
                  </a:lnTo>
                  <a:lnTo>
                    <a:pt x="6017" y="679"/>
                  </a:lnTo>
                  <a:lnTo>
                    <a:pt x="6012" y="669"/>
                  </a:lnTo>
                  <a:lnTo>
                    <a:pt x="6001" y="650"/>
                  </a:lnTo>
                  <a:lnTo>
                    <a:pt x="5995" y="642"/>
                  </a:lnTo>
                  <a:lnTo>
                    <a:pt x="5989" y="633"/>
                  </a:lnTo>
                  <a:lnTo>
                    <a:pt x="5982" y="625"/>
                  </a:lnTo>
                  <a:lnTo>
                    <a:pt x="5975" y="618"/>
                  </a:lnTo>
                  <a:lnTo>
                    <a:pt x="5968" y="610"/>
                  </a:lnTo>
                  <a:lnTo>
                    <a:pt x="5961" y="604"/>
                  </a:lnTo>
                  <a:lnTo>
                    <a:pt x="5953" y="597"/>
                  </a:lnTo>
                  <a:lnTo>
                    <a:pt x="5945" y="591"/>
                  </a:lnTo>
                  <a:lnTo>
                    <a:pt x="5937" y="586"/>
                  </a:lnTo>
                  <a:lnTo>
                    <a:pt x="5928" y="581"/>
                  </a:lnTo>
                  <a:lnTo>
                    <a:pt x="5919" y="576"/>
                  </a:lnTo>
                  <a:lnTo>
                    <a:pt x="5910" y="572"/>
                  </a:lnTo>
                  <a:lnTo>
                    <a:pt x="5900" y="568"/>
                  </a:lnTo>
                  <a:lnTo>
                    <a:pt x="5890" y="564"/>
                  </a:lnTo>
                  <a:lnTo>
                    <a:pt x="5880" y="561"/>
                  </a:lnTo>
                  <a:lnTo>
                    <a:pt x="5870" y="558"/>
                  </a:lnTo>
                  <a:lnTo>
                    <a:pt x="5859" y="556"/>
                  </a:lnTo>
                  <a:lnTo>
                    <a:pt x="5848" y="554"/>
                  </a:lnTo>
                  <a:lnTo>
                    <a:pt x="5837" y="553"/>
                  </a:lnTo>
                  <a:lnTo>
                    <a:pt x="5825" y="552"/>
                  </a:lnTo>
                  <a:lnTo>
                    <a:pt x="5813" y="551"/>
                  </a:lnTo>
                  <a:lnTo>
                    <a:pt x="5801" y="551"/>
                  </a:lnTo>
                  <a:lnTo>
                    <a:pt x="5775" y="552"/>
                  </a:lnTo>
                  <a:lnTo>
                    <a:pt x="5763" y="553"/>
                  </a:lnTo>
                  <a:lnTo>
                    <a:pt x="5751" y="554"/>
                  </a:lnTo>
                  <a:lnTo>
                    <a:pt x="5740" y="556"/>
                  </a:lnTo>
                  <a:lnTo>
                    <a:pt x="5729" y="558"/>
                  </a:lnTo>
                  <a:lnTo>
                    <a:pt x="5718" y="560"/>
                  </a:lnTo>
                  <a:lnTo>
                    <a:pt x="5707" y="563"/>
                  </a:lnTo>
                  <a:lnTo>
                    <a:pt x="5697" y="567"/>
                  </a:lnTo>
                  <a:lnTo>
                    <a:pt x="5687" y="570"/>
                  </a:lnTo>
                  <a:lnTo>
                    <a:pt x="5677" y="574"/>
                  </a:lnTo>
                  <a:lnTo>
                    <a:pt x="5667" y="579"/>
                  </a:lnTo>
                  <a:lnTo>
                    <a:pt x="5658" y="584"/>
                  </a:lnTo>
                  <a:lnTo>
                    <a:pt x="5649" y="589"/>
                  </a:lnTo>
                  <a:lnTo>
                    <a:pt x="5640" y="595"/>
                  </a:lnTo>
                  <a:lnTo>
                    <a:pt x="5631" y="601"/>
                  </a:lnTo>
                  <a:lnTo>
                    <a:pt x="5622" y="607"/>
                  </a:lnTo>
                  <a:lnTo>
                    <a:pt x="5614" y="614"/>
                  </a:lnTo>
                  <a:lnTo>
                    <a:pt x="5606" y="622"/>
                  </a:lnTo>
                  <a:lnTo>
                    <a:pt x="5598" y="629"/>
                  </a:lnTo>
                  <a:lnTo>
                    <a:pt x="5590" y="637"/>
                  </a:lnTo>
                  <a:lnTo>
                    <a:pt x="5582" y="646"/>
                  </a:lnTo>
                  <a:lnTo>
                    <a:pt x="5575" y="655"/>
                  </a:lnTo>
                  <a:lnTo>
                    <a:pt x="5568" y="665"/>
                  </a:lnTo>
                  <a:lnTo>
                    <a:pt x="5553" y="685"/>
                  </a:lnTo>
                  <a:lnTo>
                    <a:pt x="5546" y="695"/>
                  </a:lnTo>
                  <a:lnTo>
                    <a:pt x="5540" y="707"/>
                  </a:lnTo>
                  <a:lnTo>
                    <a:pt x="5533" y="718"/>
                  </a:lnTo>
                  <a:lnTo>
                    <a:pt x="5526" y="730"/>
                  </a:lnTo>
                  <a:lnTo>
                    <a:pt x="5513" y="756"/>
                  </a:lnTo>
                  <a:lnTo>
                    <a:pt x="5513" y="570"/>
                  </a:lnTo>
                  <a:lnTo>
                    <a:pt x="5264" y="570"/>
                  </a:lnTo>
                  <a:lnTo>
                    <a:pt x="5264" y="1024"/>
                  </a:lnTo>
                  <a:lnTo>
                    <a:pt x="5264" y="1478"/>
                  </a:lnTo>
                  <a:lnTo>
                    <a:pt x="5523" y="1478"/>
                  </a:lnTo>
                  <a:lnTo>
                    <a:pt x="5523" y="1057"/>
                  </a:lnTo>
                  <a:lnTo>
                    <a:pt x="5523" y="1035"/>
                  </a:lnTo>
                  <a:lnTo>
                    <a:pt x="5523" y="1015"/>
                  </a:lnTo>
                  <a:lnTo>
                    <a:pt x="5524" y="997"/>
                  </a:lnTo>
                  <a:lnTo>
                    <a:pt x="5525" y="988"/>
                  </a:lnTo>
                  <a:lnTo>
                    <a:pt x="5526" y="979"/>
                  </a:lnTo>
                  <a:lnTo>
                    <a:pt x="5528" y="963"/>
                  </a:lnTo>
                  <a:lnTo>
                    <a:pt x="5530" y="948"/>
                  </a:lnTo>
                  <a:lnTo>
                    <a:pt x="5533" y="935"/>
                  </a:lnTo>
                  <a:lnTo>
                    <a:pt x="5536" y="922"/>
                  </a:lnTo>
                  <a:lnTo>
                    <a:pt x="5541" y="907"/>
                  </a:lnTo>
                  <a:lnTo>
                    <a:pt x="5546" y="893"/>
                  </a:lnTo>
                  <a:lnTo>
                    <a:pt x="5552" y="879"/>
                  </a:lnTo>
                  <a:lnTo>
                    <a:pt x="5559" y="867"/>
                  </a:lnTo>
                  <a:lnTo>
                    <a:pt x="5567" y="855"/>
                  </a:lnTo>
                  <a:lnTo>
                    <a:pt x="5575" y="844"/>
                  </a:lnTo>
                  <a:lnTo>
                    <a:pt x="5584" y="834"/>
                  </a:lnTo>
                  <a:lnTo>
                    <a:pt x="5593" y="824"/>
                  </a:lnTo>
                  <a:lnTo>
                    <a:pt x="5598" y="820"/>
                  </a:lnTo>
                  <a:lnTo>
                    <a:pt x="5603" y="816"/>
                  </a:lnTo>
                  <a:lnTo>
                    <a:pt x="5614" y="809"/>
                  </a:lnTo>
                  <a:lnTo>
                    <a:pt x="5625" y="802"/>
                  </a:lnTo>
                  <a:lnTo>
                    <a:pt x="5631" y="800"/>
                  </a:lnTo>
                  <a:lnTo>
                    <a:pt x="5636" y="797"/>
                  </a:lnTo>
                  <a:lnTo>
                    <a:pt x="5648" y="793"/>
                  </a:lnTo>
                  <a:lnTo>
                    <a:pt x="5661" y="790"/>
                  </a:lnTo>
                  <a:lnTo>
                    <a:pt x="5667" y="789"/>
                  </a:lnTo>
                  <a:lnTo>
                    <a:pt x="5673" y="788"/>
                  </a:lnTo>
                  <a:lnTo>
                    <a:pt x="5680" y="788"/>
                  </a:lnTo>
                  <a:lnTo>
                    <a:pt x="5686" y="788"/>
                  </a:lnTo>
                  <a:lnTo>
                    <a:pt x="5696" y="788"/>
                  </a:lnTo>
                  <a:lnTo>
                    <a:pt x="5705" y="789"/>
                  </a:lnTo>
                  <a:lnTo>
                    <a:pt x="5714" y="790"/>
                  </a:lnTo>
                  <a:lnTo>
                    <a:pt x="5723" y="793"/>
                  </a:lnTo>
                  <a:lnTo>
                    <a:pt x="5732" y="795"/>
                  </a:lnTo>
                  <a:lnTo>
                    <a:pt x="5739" y="799"/>
                  </a:lnTo>
                  <a:lnTo>
                    <a:pt x="5747" y="802"/>
                  </a:lnTo>
                  <a:lnTo>
                    <a:pt x="5754" y="807"/>
                  </a:lnTo>
                  <a:lnTo>
                    <a:pt x="5761" y="812"/>
                  </a:lnTo>
                  <a:lnTo>
                    <a:pt x="5767" y="817"/>
                  </a:lnTo>
                  <a:lnTo>
                    <a:pt x="5773" y="823"/>
                  </a:lnTo>
                  <a:lnTo>
                    <a:pt x="5779" y="830"/>
                  </a:lnTo>
                  <a:lnTo>
                    <a:pt x="5784" y="837"/>
                  </a:lnTo>
                  <a:lnTo>
                    <a:pt x="5789" y="845"/>
                  </a:lnTo>
                  <a:lnTo>
                    <a:pt x="5793" y="853"/>
                  </a:lnTo>
                  <a:lnTo>
                    <a:pt x="5797" y="861"/>
                  </a:lnTo>
                  <a:lnTo>
                    <a:pt x="5800" y="868"/>
                  </a:lnTo>
                  <a:lnTo>
                    <a:pt x="5802" y="875"/>
                  </a:lnTo>
                  <a:lnTo>
                    <a:pt x="5806" y="890"/>
                  </a:lnTo>
                  <a:lnTo>
                    <a:pt x="5809" y="906"/>
                  </a:lnTo>
                  <a:lnTo>
                    <a:pt x="5812" y="924"/>
                  </a:lnTo>
                  <a:lnTo>
                    <a:pt x="5814" y="945"/>
                  </a:lnTo>
                  <a:lnTo>
                    <a:pt x="5816" y="969"/>
                  </a:lnTo>
                  <a:lnTo>
                    <a:pt x="5816" y="981"/>
                  </a:lnTo>
                  <a:lnTo>
                    <a:pt x="5816" y="995"/>
                  </a:lnTo>
                  <a:lnTo>
                    <a:pt x="5817" y="1024"/>
                  </a:lnTo>
                  <a:lnTo>
                    <a:pt x="5817" y="1478"/>
                  </a:lnTo>
                  <a:lnTo>
                    <a:pt x="6077" y="1478"/>
                  </a:lnTo>
                  <a:lnTo>
                    <a:pt x="6077" y="1041"/>
                  </a:lnTo>
                  <a:lnTo>
                    <a:pt x="6077" y="1026"/>
                  </a:lnTo>
                  <a:lnTo>
                    <a:pt x="6077" y="1011"/>
                  </a:lnTo>
                  <a:lnTo>
                    <a:pt x="6078" y="997"/>
                  </a:lnTo>
                  <a:lnTo>
                    <a:pt x="6079" y="983"/>
                  </a:lnTo>
                  <a:lnTo>
                    <a:pt x="6081" y="970"/>
                  </a:lnTo>
                  <a:lnTo>
                    <a:pt x="6083" y="957"/>
                  </a:lnTo>
                  <a:lnTo>
                    <a:pt x="6085" y="944"/>
                  </a:lnTo>
                  <a:lnTo>
                    <a:pt x="6087" y="932"/>
                  </a:lnTo>
                  <a:lnTo>
                    <a:pt x="6093" y="910"/>
                  </a:lnTo>
                  <a:lnTo>
                    <a:pt x="6096" y="899"/>
                  </a:lnTo>
                  <a:lnTo>
                    <a:pt x="6100" y="889"/>
                  </a:lnTo>
                  <a:lnTo>
                    <a:pt x="6104" y="879"/>
                  </a:lnTo>
                  <a:lnTo>
                    <a:pt x="6108" y="870"/>
                  </a:lnTo>
                  <a:lnTo>
                    <a:pt x="6113" y="861"/>
                  </a:lnTo>
                  <a:lnTo>
                    <a:pt x="6118" y="853"/>
                  </a:lnTo>
                  <a:lnTo>
                    <a:pt x="6123" y="845"/>
                  </a:lnTo>
                  <a:lnTo>
                    <a:pt x="6129" y="838"/>
                  </a:lnTo>
                  <a:lnTo>
                    <a:pt x="6135" y="831"/>
                  </a:lnTo>
                  <a:lnTo>
                    <a:pt x="6141" y="824"/>
                  </a:lnTo>
                  <a:lnTo>
                    <a:pt x="6148" y="819"/>
                  </a:lnTo>
                  <a:lnTo>
                    <a:pt x="6155" y="813"/>
                  </a:lnTo>
                  <a:lnTo>
                    <a:pt x="6162" y="808"/>
                  </a:lnTo>
                  <a:lnTo>
                    <a:pt x="6169" y="804"/>
                  </a:lnTo>
                  <a:lnTo>
                    <a:pt x="6177" y="800"/>
                  </a:lnTo>
                  <a:lnTo>
                    <a:pt x="6185" y="797"/>
                  </a:lnTo>
                  <a:lnTo>
                    <a:pt x="6194" y="794"/>
                  </a:lnTo>
                  <a:lnTo>
                    <a:pt x="6202" y="792"/>
                  </a:lnTo>
                  <a:lnTo>
                    <a:pt x="6211" y="790"/>
                  </a:lnTo>
                  <a:lnTo>
                    <a:pt x="6221" y="789"/>
                  </a:lnTo>
                  <a:lnTo>
                    <a:pt x="6230" y="788"/>
                  </a:lnTo>
                  <a:lnTo>
                    <a:pt x="6240" y="788"/>
                  </a:lnTo>
                  <a:lnTo>
                    <a:pt x="6252" y="788"/>
                  </a:lnTo>
                  <a:lnTo>
                    <a:pt x="6263" y="789"/>
                  </a:lnTo>
                  <a:lnTo>
                    <a:pt x="6273" y="791"/>
                  </a:lnTo>
                  <a:lnTo>
                    <a:pt x="6283" y="793"/>
                  </a:lnTo>
                  <a:lnTo>
                    <a:pt x="6293" y="796"/>
                  </a:lnTo>
                  <a:lnTo>
                    <a:pt x="6302" y="800"/>
                  </a:lnTo>
                  <a:lnTo>
                    <a:pt x="6306" y="802"/>
                  </a:lnTo>
                  <a:lnTo>
                    <a:pt x="6310" y="804"/>
                  </a:lnTo>
                  <a:lnTo>
                    <a:pt x="6318" y="809"/>
                  </a:lnTo>
                  <a:lnTo>
                    <a:pt x="6325" y="815"/>
                  </a:lnTo>
                  <a:lnTo>
                    <a:pt x="6332" y="821"/>
                  </a:lnTo>
                  <a:lnTo>
                    <a:pt x="6338" y="829"/>
                  </a:lnTo>
                  <a:lnTo>
                    <a:pt x="6344" y="837"/>
                  </a:lnTo>
                  <a:lnTo>
                    <a:pt x="6349" y="845"/>
                  </a:lnTo>
                  <a:lnTo>
                    <a:pt x="6353" y="855"/>
                  </a:lnTo>
                  <a:lnTo>
                    <a:pt x="6357" y="865"/>
                  </a:lnTo>
                  <a:lnTo>
                    <a:pt x="6360" y="876"/>
                  </a:lnTo>
                  <a:lnTo>
                    <a:pt x="6362" y="887"/>
                  </a:lnTo>
                  <a:lnTo>
                    <a:pt x="6364" y="900"/>
                  </a:lnTo>
                  <a:lnTo>
                    <a:pt x="6366" y="915"/>
                  </a:lnTo>
                  <a:lnTo>
                    <a:pt x="6367" y="931"/>
                  </a:lnTo>
                  <a:lnTo>
                    <a:pt x="6369" y="969"/>
                  </a:lnTo>
                  <a:lnTo>
                    <a:pt x="6370" y="990"/>
                  </a:lnTo>
                  <a:lnTo>
                    <a:pt x="6370" y="1011"/>
                  </a:lnTo>
                  <a:lnTo>
                    <a:pt x="6370" y="1478"/>
                  </a:lnTo>
                  <a:lnTo>
                    <a:pt x="6630" y="1478"/>
                  </a:lnTo>
                  <a:close/>
                  <a:moveTo>
                    <a:pt x="2027" y="314"/>
                  </a:moveTo>
                  <a:lnTo>
                    <a:pt x="2012" y="315"/>
                  </a:lnTo>
                  <a:lnTo>
                    <a:pt x="2005" y="316"/>
                  </a:lnTo>
                  <a:lnTo>
                    <a:pt x="1998" y="317"/>
                  </a:lnTo>
                  <a:lnTo>
                    <a:pt x="1991" y="318"/>
                  </a:lnTo>
                  <a:lnTo>
                    <a:pt x="1985" y="320"/>
                  </a:lnTo>
                  <a:lnTo>
                    <a:pt x="1979" y="322"/>
                  </a:lnTo>
                  <a:lnTo>
                    <a:pt x="1972" y="324"/>
                  </a:lnTo>
                  <a:lnTo>
                    <a:pt x="1961" y="330"/>
                  </a:lnTo>
                  <a:lnTo>
                    <a:pt x="1955" y="333"/>
                  </a:lnTo>
                  <a:lnTo>
                    <a:pt x="1950" y="337"/>
                  </a:lnTo>
                  <a:lnTo>
                    <a:pt x="1940" y="344"/>
                  </a:lnTo>
                  <a:lnTo>
                    <a:pt x="1935" y="349"/>
                  </a:lnTo>
                  <a:lnTo>
                    <a:pt x="1931" y="353"/>
                  </a:lnTo>
                  <a:lnTo>
                    <a:pt x="1923" y="363"/>
                  </a:lnTo>
                  <a:lnTo>
                    <a:pt x="1919" y="369"/>
                  </a:lnTo>
                  <a:lnTo>
                    <a:pt x="1916" y="374"/>
                  </a:lnTo>
                  <a:lnTo>
                    <a:pt x="1913" y="380"/>
                  </a:lnTo>
                  <a:lnTo>
                    <a:pt x="1910" y="386"/>
                  </a:lnTo>
                  <a:lnTo>
                    <a:pt x="1905" y="399"/>
                  </a:lnTo>
                  <a:lnTo>
                    <a:pt x="1901" y="413"/>
                  </a:lnTo>
                  <a:lnTo>
                    <a:pt x="1899" y="420"/>
                  </a:lnTo>
                  <a:lnTo>
                    <a:pt x="1898" y="427"/>
                  </a:lnTo>
                  <a:lnTo>
                    <a:pt x="1896" y="443"/>
                  </a:lnTo>
                  <a:lnTo>
                    <a:pt x="1896" y="451"/>
                  </a:lnTo>
                  <a:lnTo>
                    <a:pt x="1896" y="459"/>
                  </a:lnTo>
                  <a:lnTo>
                    <a:pt x="1896" y="571"/>
                  </a:lnTo>
                  <a:lnTo>
                    <a:pt x="2079" y="571"/>
                  </a:lnTo>
                  <a:lnTo>
                    <a:pt x="2079" y="777"/>
                  </a:lnTo>
                  <a:lnTo>
                    <a:pt x="1896" y="777"/>
                  </a:lnTo>
                  <a:lnTo>
                    <a:pt x="1896" y="1479"/>
                  </a:lnTo>
                  <a:lnTo>
                    <a:pt x="1645" y="1479"/>
                  </a:lnTo>
                  <a:lnTo>
                    <a:pt x="1645" y="779"/>
                  </a:lnTo>
                  <a:lnTo>
                    <a:pt x="1529" y="779"/>
                  </a:lnTo>
                  <a:lnTo>
                    <a:pt x="1529" y="576"/>
                  </a:lnTo>
                  <a:lnTo>
                    <a:pt x="1645" y="576"/>
                  </a:lnTo>
                  <a:lnTo>
                    <a:pt x="1645" y="482"/>
                  </a:lnTo>
                  <a:lnTo>
                    <a:pt x="1645" y="447"/>
                  </a:lnTo>
                  <a:lnTo>
                    <a:pt x="1646" y="430"/>
                  </a:lnTo>
                  <a:lnTo>
                    <a:pt x="1647" y="412"/>
                  </a:lnTo>
                  <a:lnTo>
                    <a:pt x="1649" y="395"/>
                  </a:lnTo>
                  <a:lnTo>
                    <a:pt x="1650" y="377"/>
                  </a:lnTo>
                  <a:lnTo>
                    <a:pt x="1653" y="360"/>
                  </a:lnTo>
                  <a:lnTo>
                    <a:pt x="1655" y="343"/>
                  </a:lnTo>
                  <a:lnTo>
                    <a:pt x="1659" y="326"/>
                  </a:lnTo>
                  <a:lnTo>
                    <a:pt x="1663" y="310"/>
                  </a:lnTo>
                  <a:lnTo>
                    <a:pt x="1667" y="294"/>
                  </a:lnTo>
                  <a:lnTo>
                    <a:pt x="1672" y="278"/>
                  </a:lnTo>
                  <a:lnTo>
                    <a:pt x="1678" y="262"/>
                  </a:lnTo>
                  <a:lnTo>
                    <a:pt x="1685" y="247"/>
                  </a:lnTo>
                  <a:lnTo>
                    <a:pt x="1692" y="233"/>
                  </a:lnTo>
                  <a:lnTo>
                    <a:pt x="1696" y="225"/>
                  </a:lnTo>
                  <a:lnTo>
                    <a:pt x="1700" y="218"/>
                  </a:lnTo>
                  <a:lnTo>
                    <a:pt x="1705" y="212"/>
                  </a:lnTo>
                  <a:lnTo>
                    <a:pt x="1709" y="205"/>
                  </a:lnTo>
                  <a:lnTo>
                    <a:pt x="1719" y="192"/>
                  </a:lnTo>
                  <a:lnTo>
                    <a:pt x="1730" y="180"/>
                  </a:lnTo>
                  <a:lnTo>
                    <a:pt x="1742" y="168"/>
                  </a:lnTo>
                  <a:lnTo>
                    <a:pt x="1755" y="157"/>
                  </a:lnTo>
                  <a:lnTo>
                    <a:pt x="1761" y="152"/>
                  </a:lnTo>
                  <a:lnTo>
                    <a:pt x="1769" y="147"/>
                  </a:lnTo>
                  <a:lnTo>
                    <a:pt x="1784" y="137"/>
                  </a:lnTo>
                  <a:lnTo>
                    <a:pt x="1791" y="133"/>
                  </a:lnTo>
                  <a:lnTo>
                    <a:pt x="1800" y="129"/>
                  </a:lnTo>
                  <a:lnTo>
                    <a:pt x="1817" y="121"/>
                  </a:lnTo>
                  <a:lnTo>
                    <a:pt x="1826" y="117"/>
                  </a:lnTo>
                  <a:lnTo>
                    <a:pt x="1835" y="114"/>
                  </a:lnTo>
                  <a:lnTo>
                    <a:pt x="1855" y="108"/>
                  </a:lnTo>
                  <a:lnTo>
                    <a:pt x="1876" y="103"/>
                  </a:lnTo>
                  <a:lnTo>
                    <a:pt x="1899" y="99"/>
                  </a:lnTo>
                  <a:lnTo>
                    <a:pt x="1910" y="98"/>
                  </a:lnTo>
                  <a:lnTo>
                    <a:pt x="1923" y="96"/>
                  </a:lnTo>
                  <a:lnTo>
                    <a:pt x="1948" y="95"/>
                  </a:lnTo>
                  <a:lnTo>
                    <a:pt x="1961" y="94"/>
                  </a:lnTo>
                  <a:lnTo>
                    <a:pt x="1974" y="94"/>
                  </a:lnTo>
                  <a:lnTo>
                    <a:pt x="1999" y="94"/>
                  </a:lnTo>
                  <a:lnTo>
                    <a:pt x="2021" y="95"/>
                  </a:lnTo>
                  <a:lnTo>
                    <a:pt x="2041" y="97"/>
                  </a:lnTo>
                  <a:lnTo>
                    <a:pt x="2061" y="99"/>
                  </a:lnTo>
                  <a:lnTo>
                    <a:pt x="2080" y="102"/>
                  </a:lnTo>
                  <a:lnTo>
                    <a:pt x="2100" y="106"/>
                  </a:lnTo>
                  <a:lnTo>
                    <a:pt x="2122" y="110"/>
                  </a:lnTo>
                  <a:lnTo>
                    <a:pt x="2146" y="115"/>
                  </a:lnTo>
                  <a:lnTo>
                    <a:pt x="2146" y="330"/>
                  </a:lnTo>
                  <a:lnTo>
                    <a:pt x="2122" y="325"/>
                  </a:lnTo>
                  <a:lnTo>
                    <a:pt x="2110" y="322"/>
                  </a:lnTo>
                  <a:lnTo>
                    <a:pt x="2097" y="319"/>
                  </a:lnTo>
                  <a:lnTo>
                    <a:pt x="2082" y="317"/>
                  </a:lnTo>
                  <a:lnTo>
                    <a:pt x="2066" y="316"/>
                  </a:lnTo>
                  <a:lnTo>
                    <a:pt x="2048" y="315"/>
                  </a:lnTo>
                  <a:lnTo>
                    <a:pt x="2027" y="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Rectangle 19"/>
          <p:cNvSpPr>
            <a:spLocks/>
          </p:cNvSpPr>
          <p:nvPr userDrawn="1"/>
        </p:nvSpPr>
        <p:spPr>
          <a:xfrm>
            <a:off x="1190726" y="0"/>
            <a:ext cx="590400" cy="2716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Rectangle 20"/>
          <p:cNvSpPr>
            <a:spLocks noChangeAspect="1"/>
          </p:cNvSpPr>
          <p:nvPr userDrawn="1"/>
        </p:nvSpPr>
        <p:spPr>
          <a:xfrm>
            <a:off x="973151" y="970447"/>
            <a:ext cx="236682" cy="236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spect="1"/>
          </p:cNvSpPr>
          <p:nvPr userDrawn="1"/>
        </p:nvSpPr>
        <p:spPr>
          <a:xfrm>
            <a:off x="2" y="0"/>
            <a:ext cx="774076" cy="7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-1" y="764629"/>
            <a:ext cx="219600" cy="21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200570" y="6237390"/>
                </a:moveTo>
                <a:lnTo>
                  <a:pt x="10200570" y="6669450"/>
                </a:lnTo>
                <a:lnTo>
                  <a:pt x="11856800" y="6669450"/>
                </a:lnTo>
                <a:lnTo>
                  <a:pt x="11856800" y="6237390"/>
                </a:lnTo>
                <a:close/>
                <a:moveTo>
                  <a:pt x="983432" y="980728"/>
                </a:moveTo>
                <a:lnTo>
                  <a:pt x="983432" y="1196975"/>
                </a:lnTo>
                <a:lnTo>
                  <a:pt x="1199679" y="1196975"/>
                </a:lnTo>
                <a:lnTo>
                  <a:pt x="1199679" y="980728"/>
                </a:lnTo>
                <a:close/>
                <a:moveTo>
                  <a:pt x="767408" y="0"/>
                </a:moveTo>
                <a:lnTo>
                  <a:pt x="1199456" y="0"/>
                </a:lnTo>
                <a:lnTo>
                  <a:pt x="1199456" y="260648"/>
                </a:lnTo>
                <a:lnTo>
                  <a:pt x="1775520" y="260648"/>
                </a:lnTo>
                <a:lnTo>
                  <a:pt x="1775520" y="0"/>
                </a:lnTo>
                <a:lnTo>
                  <a:pt x="12192000" y="0"/>
                </a:lnTo>
                <a:lnTo>
                  <a:pt x="12192000" y="5517290"/>
                </a:lnTo>
                <a:lnTo>
                  <a:pt x="12192000" y="6858000"/>
                </a:lnTo>
                <a:lnTo>
                  <a:pt x="12000656" y="6858000"/>
                </a:lnTo>
                <a:lnTo>
                  <a:pt x="11641138" y="6858000"/>
                </a:lnTo>
                <a:lnTo>
                  <a:pt x="10236460" y="6858000"/>
                </a:lnTo>
                <a:lnTo>
                  <a:pt x="10056440" y="6858000"/>
                </a:lnTo>
                <a:lnTo>
                  <a:pt x="9408460" y="6858000"/>
                </a:lnTo>
                <a:lnTo>
                  <a:pt x="0" y="6858000"/>
                </a:lnTo>
                <a:lnTo>
                  <a:pt x="0" y="980728"/>
                </a:lnTo>
                <a:lnTo>
                  <a:pt x="216545" y="980728"/>
                </a:lnTo>
                <a:lnTo>
                  <a:pt x="216545" y="764704"/>
                </a:lnTo>
                <a:lnTo>
                  <a:pt x="767408" y="764704"/>
                </a:lnTo>
                <a:close/>
              </a:path>
            </a:pathLst>
          </a:custGeom>
          <a:solidFill>
            <a:srgbClr val="EAEAEA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6" y="1926000"/>
            <a:ext cx="9217025" cy="1296000"/>
          </a:xfrm>
        </p:spPr>
        <p:txBody>
          <a:bodyPr anchor="t" anchorCtr="0"/>
          <a:lstStyle>
            <a:lvl1pPr algn="l">
              <a:defRPr sz="5000" b="1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6" y="1404000"/>
            <a:ext cx="9217025" cy="360000"/>
          </a:xfrm>
        </p:spPr>
        <p:txBody>
          <a:bodyPr anchor="b" anchorCtr="0"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29.11.2016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6" y="4653136"/>
            <a:ext cx="9217025" cy="720552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  <a:effectLst>
                  <a:outerShdw blurRad="2540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Name / Title / Date</a:t>
            </a:r>
          </a:p>
        </p:txBody>
      </p:sp>
    </p:spTree>
    <p:extLst>
      <p:ext uri="{BB962C8B-B14F-4D97-AF65-F5344CB8AC3E}">
        <p14:creationId xmlns:p14="http://schemas.microsoft.com/office/powerpoint/2010/main" val="153389603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picture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166800"/>
          </a:xfrm>
          <a:solidFill>
            <a:srgbClr val="C8C8C8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picture</a:t>
            </a:r>
            <a:r>
              <a:rPr lang="fi-FI" dirty="0"/>
              <a:t> with </a:t>
            </a:r>
            <a:r>
              <a:rPr lang="fi-FI" dirty="0" err="1"/>
              <a:t>picture</a:t>
            </a:r>
            <a:r>
              <a:rPr lang="fi-FI" dirty="0"/>
              <a:t> </a:t>
            </a:r>
            <a:r>
              <a:rPr lang="fi-FI" dirty="0" err="1"/>
              <a:t>icon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/>
              <a:t>10.2.2016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8DE4A0-638A-42D0-8221-6A6FC1776A47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67508" y="3283496"/>
            <a:ext cx="10456987" cy="1945704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7111" y="5229200"/>
            <a:ext cx="10456985" cy="719138"/>
          </a:xfrm>
        </p:spPr>
        <p:txBody>
          <a:bodyPr/>
          <a:lstStyle>
            <a:lvl1pPr marL="0" indent="0">
              <a:buNone/>
              <a:defRPr lang="en-US" sz="2800" kern="1200" spc="-3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author/presentation/date</a:t>
            </a:r>
          </a:p>
        </p:txBody>
      </p:sp>
      <p:pic>
        <p:nvPicPr>
          <p:cNvPr id="11" name="fortum_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5510" y="6276975"/>
            <a:ext cx="209099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00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81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ubheading" preserve="1" userDrawn="1">
  <p:cSld name="titles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484316"/>
            <a:ext cx="11090274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060849"/>
            <a:ext cx="11090274" cy="40319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135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 preserve="1" userDrawn="1">
  <p:cSld name="two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484313"/>
            <a:ext cx="5401122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0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060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484316"/>
            <a:ext cx="5401122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060849"/>
            <a:ext cx="5401122" cy="40319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016" y="1484316"/>
            <a:ext cx="5401122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016" y="2060851"/>
            <a:ext cx="5401122" cy="4031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0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743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484316"/>
            <a:ext cx="3528913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4" y="2060578"/>
            <a:ext cx="3528913" cy="4032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760" y="2060810"/>
            <a:ext cx="3456000" cy="4032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8112280" y="1484730"/>
            <a:ext cx="3528490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60" y="1484730"/>
            <a:ext cx="3456480" cy="575767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12280" y="2060810"/>
            <a:ext cx="3528000" cy="4032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223792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968208" y="1484313"/>
            <a:ext cx="0" cy="4608512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81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icture 1/2" preserve="1" userDrawn="1">
  <p:cSld name="title_and_pictur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6" y="1484313"/>
            <a:ext cx="5401121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30.8.2017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Juhani Rantaniemi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0018" y="4"/>
            <a:ext cx="5951984" cy="6092825"/>
          </a:xfrm>
          <a:solidFill>
            <a:srgbClr val="EAEAEA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0866" y="476250"/>
            <a:ext cx="5401121" cy="7205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95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4" y="476250"/>
            <a:ext cx="11090274" cy="7205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484317"/>
            <a:ext cx="11090274" cy="46085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269" y="6345238"/>
            <a:ext cx="1440382" cy="252412"/>
          </a:xfrm>
          <a:prstGeom prst="rect">
            <a:avLst/>
          </a:prstGeom>
        </p:spPr>
        <p:txBody>
          <a:bodyPr vert="horz" lIns="72000" tIns="0" rIns="7200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30.8.2017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9652" y="6345238"/>
            <a:ext cx="7488238" cy="252412"/>
          </a:xfrm>
          <a:prstGeom prst="rect">
            <a:avLst/>
          </a:prstGeom>
        </p:spPr>
        <p:txBody>
          <a:bodyPr vert="horz" lIns="72000" tIns="0" rIns="7200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Juhani Rantaniemi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864" y="6345240"/>
            <a:ext cx="288407" cy="2520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rtum2016"/>
          <p:cNvSpPr>
            <a:spLocks noChangeAspect="1" noEditPoints="1"/>
          </p:cNvSpPr>
          <p:nvPr userDrawn="1"/>
        </p:nvSpPr>
        <p:spPr bwMode="auto">
          <a:xfrm>
            <a:off x="10421059" y="6308725"/>
            <a:ext cx="1220079" cy="288000"/>
          </a:xfrm>
          <a:custGeom>
            <a:avLst/>
            <a:gdLst>
              <a:gd name="T0" fmla="*/ 317 w 6630"/>
              <a:gd name="T1" fmla="*/ 622 h 1565"/>
              <a:gd name="T2" fmla="*/ 549 w 6630"/>
              <a:gd name="T3" fmla="*/ 281 h 1565"/>
              <a:gd name="T4" fmla="*/ 146 w 6630"/>
              <a:gd name="T5" fmla="*/ 254 h 1565"/>
              <a:gd name="T6" fmla="*/ 2 w 6630"/>
              <a:gd name="T7" fmla="*/ 668 h 1565"/>
              <a:gd name="T8" fmla="*/ 113 w 6630"/>
              <a:gd name="T9" fmla="*/ 1146 h 1565"/>
              <a:gd name="T10" fmla="*/ 417 w 6630"/>
              <a:gd name="T11" fmla="*/ 1452 h 1565"/>
              <a:gd name="T12" fmla="*/ 862 w 6630"/>
              <a:gd name="T13" fmla="*/ 1565 h 1565"/>
              <a:gd name="T14" fmla="*/ 1067 w 6630"/>
              <a:gd name="T15" fmla="*/ 1206 h 1565"/>
              <a:gd name="T16" fmla="*/ 718 w 6630"/>
              <a:gd name="T17" fmla="*/ 1244 h 1565"/>
              <a:gd name="T18" fmla="*/ 395 w 6630"/>
              <a:gd name="T19" fmla="*/ 1028 h 1565"/>
              <a:gd name="T20" fmla="*/ 689 w 6630"/>
              <a:gd name="T21" fmla="*/ 1169 h 1565"/>
              <a:gd name="T22" fmla="*/ 1039 w 6630"/>
              <a:gd name="T23" fmla="*/ 1148 h 1565"/>
              <a:gd name="T24" fmla="*/ 1292 w 6630"/>
              <a:gd name="T25" fmla="*/ 840 h 1565"/>
              <a:gd name="T26" fmla="*/ 1208 w 6630"/>
              <a:gd name="T27" fmla="*/ 435 h 1565"/>
              <a:gd name="T28" fmla="*/ 902 w 6630"/>
              <a:gd name="T29" fmla="*/ 264 h 1565"/>
              <a:gd name="T30" fmla="*/ 518 w 6630"/>
              <a:gd name="T31" fmla="*/ 388 h 1565"/>
              <a:gd name="T32" fmla="*/ 372 w 6630"/>
              <a:gd name="T33" fmla="*/ 702 h 1565"/>
              <a:gd name="T34" fmla="*/ 3593 w 6630"/>
              <a:gd name="T35" fmla="*/ 799 h 1565"/>
              <a:gd name="T36" fmla="*/ 3366 w 6630"/>
              <a:gd name="T37" fmla="*/ 869 h 1565"/>
              <a:gd name="T38" fmla="*/ 3297 w 6630"/>
              <a:gd name="T39" fmla="*/ 570 h 1565"/>
              <a:gd name="T40" fmla="*/ 3419 w 6630"/>
              <a:gd name="T41" fmla="*/ 595 h 1565"/>
              <a:gd name="T42" fmla="*/ 4253 w 6630"/>
              <a:gd name="T43" fmla="*/ 1275 h 1565"/>
              <a:gd name="T44" fmla="*/ 4022 w 6630"/>
              <a:gd name="T45" fmla="*/ 1243 h 1565"/>
              <a:gd name="T46" fmla="*/ 3739 w 6630"/>
              <a:gd name="T47" fmla="*/ 1222 h 1565"/>
              <a:gd name="T48" fmla="*/ 3881 w 6630"/>
              <a:gd name="T49" fmla="*/ 1458 h 1565"/>
              <a:gd name="T50" fmla="*/ 2979 w 6630"/>
              <a:gd name="T51" fmla="*/ 1024 h 1565"/>
              <a:gd name="T52" fmla="*/ 2840 w 6630"/>
              <a:gd name="T53" fmla="*/ 1384 h 1565"/>
              <a:gd name="T54" fmla="*/ 2563 w 6630"/>
              <a:gd name="T55" fmla="*/ 1502 h 1565"/>
              <a:gd name="T56" fmla="*/ 2237 w 6630"/>
              <a:gd name="T57" fmla="*/ 1402 h 1565"/>
              <a:gd name="T58" fmla="*/ 2085 w 6630"/>
              <a:gd name="T59" fmla="*/ 1074 h 1565"/>
              <a:gd name="T60" fmla="*/ 2179 w 6630"/>
              <a:gd name="T61" fmla="*/ 715 h 1565"/>
              <a:gd name="T62" fmla="*/ 2521 w 6630"/>
              <a:gd name="T63" fmla="*/ 546 h 1565"/>
              <a:gd name="T64" fmla="*/ 2907 w 6630"/>
              <a:gd name="T65" fmla="*/ 740 h 1565"/>
              <a:gd name="T66" fmla="*/ 2711 w 6630"/>
              <a:gd name="T67" fmla="*/ 938 h 1565"/>
              <a:gd name="T68" fmla="*/ 2584 w 6630"/>
              <a:gd name="T69" fmla="*/ 769 h 1565"/>
              <a:gd name="T70" fmla="*/ 2395 w 6630"/>
              <a:gd name="T71" fmla="*/ 833 h 1565"/>
              <a:gd name="T72" fmla="*/ 2349 w 6630"/>
              <a:gd name="T73" fmla="*/ 1090 h 1565"/>
              <a:gd name="T74" fmla="*/ 2495 w 6630"/>
              <a:gd name="T75" fmla="*/ 1278 h 1565"/>
              <a:gd name="T76" fmla="*/ 2670 w 6630"/>
              <a:gd name="T77" fmla="*/ 1213 h 1565"/>
              <a:gd name="T78" fmla="*/ 4906 w 6630"/>
              <a:gd name="T79" fmla="*/ 1070 h 1565"/>
              <a:gd name="T80" fmla="*/ 4796 w 6630"/>
              <a:gd name="T81" fmla="*/ 1276 h 1565"/>
              <a:gd name="T82" fmla="*/ 4627 w 6630"/>
              <a:gd name="T83" fmla="*/ 1221 h 1565"/>
              <a:gd name="T84" fmla="*/ 4342 w 6630"/>
              <a:gd name="T85" fmla="*/ 1149 h 1565"/>
              <a:gd name="T86" fmla="*/ 4475 w 6630"/>
              <a:gd name="T87" fmla="*/ 1421 h 1565"/>
              <a:gd name="T88" fmla="*/ 4831 w 6630"/>
              <a:gd name="T89" fmla="*/ 1494 h 1565"/>
              <a:gd name="T90" fmla="*/ 5106 w 6630"/>
              <a:gd name="T91" fmla="*/ 1336 h 1565"/>
              <a:gd name="T92" fmla="*/ 6626 w 6630"/>
              <a:gd name="T93" fmla="*/ 838 h 1565"/>
              <a:gd name="T94" fmla="*/ 6501 w 6630"/>
              <a:gd name="T95" fmla="*/ 594 h 1565"/>
              <a:gd name="T96" fmla="*/ 6231 w 6630"/>
              <a:gd name="T97" fmla="*/ 567 h 1565"/>
              <a:gd name="T98" fmla="*/ 6057 w 6630"/>
              <a:gd name="T99" fmla="*/ 735 h 1565"/>
              <a:gd name="T100" fmla="*/ 5910 w 6630"/>
              <a:gd name="T101" fmla="*/ 572 h 1565"/>
              <a:gd name="T102" fmla="*/ 5667 w 6630"/>
              <a:gd name="T103" fmla="*/ 579 h 1565"/>
              <a:gd name="T104" fmla="*/ 5264 w 6630"/>
              <a:gd name="T105" fmla="*/ 1024 h 1565"/>
              <a:gd name="T106" fmla="*/ 5598 w 6630"/>
              <a:gd name="T107" fmla="*/ 820 h 1565"/>
              <a:gd name="T108" fmla="*/ 5767 w 6630"/>
              <a:gd name="T109" fmla="*/ 817 h 1565"/>
              <a:gd name="T110" fmla="*/ 6077 w 6630"/>
              <a:gd name="T111" fmla="*/ 1011 h 1565"/>
              <a:gd name="T112" fmla="*/ 6169 w 6630"/>
              <a:gd name="T113" fmla="*/ 804 h 1565"/>
              <a:gd name="T114" fmla="*/ 6344 w 6630"/>
              <a:gd name="T115" fmla="*/ 837 h 1565"/>
              <a:gd name="T116" fmla="*/ 1972 w 6630"/>
              <a:gd name="T117" fmla="*/ 324 h 1565"/>
              <a:gd name="T118" fmla="*/ 2079 w 6630"/>
              <a:gd name="T119" fmla="*/ 777 h 1565"/>
              <a:gd name="T120" fmla="*/ 1685 w 6630"/>
              <a:gd name="T121" fmla="*/ 247 h 1565"/>
              <a:gd name="T122" fmla="*/ 1910 w 6630"/>
              <a:gd name="T123" fmla="*/ 98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30" h="1565">
                <a:moveTo>
                  <a:pt x="375" y="995"/>
                </a:moveTo>
                <a:lnTo>
                  <a:pt x="362" y="972"/>
                </a:lnTo>
                <a:lnTo>
                  <a:pt x="351" y="949"/>
                </a:lnTo>
                <a:lnTo>
                  <a:pt x="341" y="925"/>
                </a:lnTo>
                <a:lnTo>
                  <a:pt x="333" y="901"/>
                </a:lnTo>
                <a:lnTo>
                  <a:pt x="329" y="889"/>
                </a:lnTo>
                <a:lnTo>
                  <a:pt x="325" y="876"/>
                </a:lnTo>
                <a:lnTo>
                  <a:pt x="319" y="851"/>
                </a:lnTo>
                <a:lnTo>
                  <a:pt x="314" y="826"/>
                </a:lnTo>
                <a:lnTo>
                  <a:pt x="310" y="801"/>
                </a:lnTo>
                <a:lnTo>
                  <a:pt x="309" y="788"/>
                </a:lnTo>
                <a:lnTo>
                  <a:pt x="308" y="775"/>
                </a:lnTo>
                <a:lnTo>
                  <a:pt x="307" y="762"/>
                </a:lnTo>
                <a:lnTo>
                  <a:pt x="306" y="749"/>
                </a:lnTo>
                <a:lnTo>
                  <a:pt x="306" y="724"/>
                </a:lnTo>
                <a:lnTo>
                  <a:pt x="307" y="698"/>
                </a:lnTo>
                <a:lnTo>
                  <a:pt x="309" y="673"/>
                </a:lnTo>
                <a:lnTo>
                  <a:pt x="311" y="660"/>
                </a:lnTo>
                <a:lnTo>
                  <a:pt x="313" y="647"/>
                </a:lnTo>
                <a:lnTo>
                  <a:pt x="315" y="635"/>
                </a:lnTo>
                <a:lnTo>
                  <a:pt x="317" y="622"/>
                </a:lnTo>
                <a:lnTo>
                  <a:pt x="323" y="597"/>
                </a:lnTo>
                <a:lnTo>
                  <a:pt x="330" y="572"/>
                </a:lnTo>
                <a:lnTo>
                  <a:pt x="338" y="548"/>
                </a:lnTo>
                <a:lnTo>
                  <a:pt x="348" y="524"/>
                </a:lnTo>
                <a:lnTo>
                  <a:pt x="358" y="500"/>
                </a:lnTo>
                <a:lnTo>
                  <a:pt x="364" y="488"/>
                </a:lnTo>
                <a:lnTo>
                  <a:pt x="370" y="477"/>
                </a:lnTo>
                <a:lnTo>
                  <a:pt x="376" y="465"/>
                </a:lnTo>
                <a:lnTo>
                  <a:pt x="383" y="454"/>
                </a:lnTo>
                <a:lnTo>
                  <a:pt x="397" y="432"/>
                </a:lnTo>
                <a:lnTo>
                  <a:pt x="404" y="421"/>
                </a:lnTo>
                <a:lnTo>
                  <a:pt x="412" y="410"/>
                </a:lnTo>
                <a:lnTo>
                  <a:pt x="428" y="390"/>
                </a:lnTo>
                <a:lnTo>
                  <a:pt x="445" y="369"/>
                </a:lnTo>
                <a:lnTo>
                  <a:pt x="464" y="350"/>
                </a:lnTo>
                <a:lnTo>
                  <a:pt x="483" y="331"/>
                </a:lnTo>
                <a:lnTo>
                  <a:pt x="504" y="314"/>
                </a:lnTo>
                <a:lnTo>
                  <a:pt x="515" y="305"/>
                </a:lnTo>
                <a:lnTo>
                  <a:pt x="526" y="297"/>
                </a:lnTo>
                <a:lnTo>
                  <a:pt x="537" y="289"/>
                </a:lnTo>
                <a:lnTo>
                  <a:pt x="549" y="281"/>
                </a:lnTo>
                <a:lnTo>
                  <a:pt x="573" y="267"/>
                </a:lnTo>
                <a:lnTo>
                  <a:pt x="629" y="57"/>
                </a:lnTo>
                <a:lnTo>
                  <a:pt x="419" y="0"/>
                </a:lnTo>
                <a:lnTo>
                  <a:pt x="401" y="11"/>
                </a:lnTo>
                <a:lnTo>
                  <a:pt x="383" y="23"/>
                </a:lnTo>
                <a:lnTo>
                  <a:pt x="365" y="35"/>
                </a:lnTo>
                <a:lnTo>
                  <a:pt x="347" y="47"/>
                </a:lnTo>
                <a:lnTo>
                  <a:pt x="330" y="60"/>
                </a:lnTo>
                <a:lnTo>
                  <a:pt x="314" y="73"/>
                </a:lnTo>
                <a:lnTo>
                  <a:pt x="297" y="86"/>
                </a:lnTo>
                <a:lnTo>
                  <a:pt x="282" y="100"/>
                </a:lnTo>
                <a:lnTo>
                  <a:pt x="266" y="114"/>
                </a:lnTo>
                <a:lnTo>
                  <a:pt x="251" y="128"/>
                </a:lnTo>
                <a:lnTo>
                  <a:pt x="237" y="143"/>
                </a:lnTo>
                <a:lnTo>
                  <a:pt x="222" y="158"/>
                </a:lnTo>
                <a:lnTo>
                  <a:pt x="209" y="173"/>
                </a:lnTo>
                <a:lnTo>
                  <a:pt x="195" y="188"/>
                </a:lnTo>
                <a:lnTo>
                  <a:pt x="182" y="204"/>
                </a:lnTo>
                <a:lnTo>
                  <a:pt x="170" y="220"/>
                </a:lnTo>
                <a:lnTo>
                  <a:pt x="158" y="237"/>
                </a:lnTo>
                <a:lnTo>
                  <a:pt x="146" y="254"/>
                </a:lnTo>
                <a:lnTo>
                  <a:pt x="135" y="270"/>
                </a:lnTo>
                <a:lnTo>
                  <a:pt x="124" y="288"/>
                </a:lnTo>
                <a:lnTo>
                  <a:pt x="114" y="305"/>
                </a:lnTo>
                <a:lnTo>
                  <a:pt x="104" y="323"/>
                </a:lnTo>
                <a:lnTo>
                  <a:pt x="94" y="341"/>
                </a:lnTo>
                <a:lnTo>
                  <a:pt x="85" y="359"/>
                </a:lnTo>
                <a:lnTo>
                  <a:pt x="76" y="377"/>
                </a:lnTo>
                <a:lnTo>
                  <a:pt x="68" y="395"/>
                </a:lnTo>
                <a:lnTo>
                  <a:pt x="61" y="414"/>
                </a:lnTo>
                <a:lnTo>
                  <a:pt x="53" y="433"/>
                </a:lnTo>
                <a:lnTo>
                  <a:pt x="47" y="452"/>
                </a:lnTo>
                <a:lnTo>
                  <a:pt x="40" y="471"/>
                </a:lnTo>
                <a:lnTo>
                  <a:pt x="29" y="509"/>
                </a:lnTo>
                <a:lnTo>
                  <a:pt x="24" y="529"/>
                </a:lnTo>
                <a:lnTo>
                  <a:pt x="19" y="548"/>
                </a:lnTo>
                <a:lnTo>
                  <a:pt x="15" y="568"/>
                </a:lnTo>
                <a:lnTo>
                  <a:pt x="12" y="588"/>
                </a:lnTo>
                <a:lnTo>
                  <a:pt x="9" y="608"/>
                </a:lnTo>
                <a:lnTo>
                  <a:pt x="6" y="628"/>
                </a:lnTo>
                <a:lnTo>
                  <a:pt x="4" y="648"/>
                </a:lnTo>
                <a:lnTo>
                  <a:pt x="2" y="668"/>
                </a:lnTo>
                <a:lnTo>
                  <a:pt x="1" y="688"/>
                </a:lnTo>
                <a:lnTo>
                  <a:pt x="0" y="708"/>
                </a:lnTo>
                <a:lnTo>
                  <a:pt x="0" y="749"/>
                </a:lnTo>
                <a:lnTo>
                  <a:pt x="1" y="769"/>
                </a:lnTo>
                <a:lnTo>
                  <a:pt x="2" y="790"/>
                </a:lnTo>
                <a:lnTo>
                  <a:pt x="4" y="810"/>
                </a:lnTo>
                <a:lnTo>
                  <a:pt x="6" y="831"/>
                </a:lnTo>
                <a:lnTo>
                  <a:pt x="13" y="871"/>
                </a:lnTo>
                <a:lnTo>
                  <a:pt x="16" y="891"/>
                </a:lnTo>
                <a:lnTo>
                  <a:pt x="21" y="911"/>
                </a:lnTo>
                <a:lnTo>
                  <a:pt x="25" y="932"/>
                </a:lnTo>
                <a:lnTo>
                  <a:pt x="31" y="952"/>
                </a:lnTo>
                <a:lnTo>
                  <a:pt x="36" y="972"/>
                </a:lnTo>
                <a:lnTo>
                  <a:pt x="43" y="991"/>
                </a:lnTo>
                <a:lnTo>
                  <a:pt x="57" y="1031"/>
                </a:lnTo>
                <a:lnTo>
                  <a:pt x="65" y="1050"/>
                </a:lnTo>
                <a:lnTo>
                  <a:pt x="73" y="1070"/>
                </a:lnTo>
                <a:lnTo>
                  <a:pt x="82" y="1089"/>
                </a:lnTo>
                <a:lnTo>
                  <a:pt x="92" y="1108"/>
                </a:lnTo>
                <a:lnTo>
                  <a:pt x="102" y="1127"/>
                </a:lnTo>
                <a:lnTo>
                  <a:pt x="113" y="1146"/>
                </a:lnTo>
                <a:lnTo>
                  <a:pt x="124" y="1165"/>
                </a:lnTo>
                <a:lnTo>
                  <a:pt x="135" y="1183"/>
                </a:lnTo>
                <a:lnTo>
                  <a:pt x="147" y="1201"/>
                </a:lnTo>
                <a:lnTo>
                  <a:pt x="159" y="1218"/>
                </a:lnTo>
                <a:lnTo>
                  <a:pt x="172" y="1235"/>
                </a:lnTo>
                <a:lnTo>
                  <a:pt x="185" y="1252"/>
                </a:lnTo>
                <a:lnTo>
                  <a:pt x="198" y="1268"/>
                </a:lnTo>
                <a:lnTo>
                  <a:pt x="212" y="1284"/>
                </a:lnTo>
                <a:lnTo>
                  <a:pt x="226" y="1299"/>
                </a:lnTo>
                <a:lnTo>
                  <a:pt x="240" y="1314"/>
                </a:lnTo>
                <a:lnTo>
                  <a:pt x="255" y="1329"/>
                </a:lnTo>
                <a:lnTo>
                  <a:pt x="270" y="1343"/>
                </a:lnTo>
                <a:lnTo>
                  <a:pt x="285" y="1357"/>
                </a:lnTo>
                <a:lnTo>
                  <a:pt x="301" y="1370"/>
                </a:lnTo>
                <a:lnTo>
                  <a:pt x="317" y="1383"/>
                </a:lnTo>
                <a:lnTo>
                  <a:pt x="333" y="1396"/>
                </a:lnTo>
                <a:lnTo>
                  <a:pt x="349" y="1408"/>
                </a:lnTo>
                <a:lnTo>
                  <a:pt x="366" y="1419"/>
                </a:lnTo>
                <a:lnTo>
                  <a:pt x="383" y="1431"/>
                </a:lnTo>
                <a:lnTo>
                  <a:pt x="400" y="1441"/>
                </a:lnTo>
                <a:lnTo>
                  <a:pt x="417" y="1452"/>
                </a:lnTo>
                <a:lnTo>
                  <a:pt x="435" y="1462"/>
                </a:lnTo>
                <a:lnTo>
                  <a:pt x="453" y="1471"/>
                </a:lnTo>
                <a:lnTo>
                  <a:pt x="471" y="1480"/>
                </a:lnTo>
                <a:lnTo>
                  <a:pt x="489" y="1489"/>
                </a:lnTo>
                <a:lnTo>
                  <a:pt x="508" y="1497"/>
                </a:lnTo>
                <a:lnTo>
                  <a:pt x="526" y="1505"/>
                </a:lnTo>
                <a:lnTo>
                  <a:pt x="545" y="1512"/>
                </a:lnTo>
                <a:lnTo>
                  <a:pt x="564" y="1519"/>
                </a:lnTo>
                <a:lnTo>
                  <a:pt x="583" y="1525"/>
                </a:lnTo>
                <a:lnTo>
                  <a:pt x="622" y="1536"/>
                </a:lnTo>
                <a:lnTo>
                  <a:pt x="641" y="1541"/>
                </a:lnTo>
                <a:lnTo>
                  <a:pt x="661" y="1546"/>
                </a:lnTo>
                <a:lnTo>
                  <a:pt x="680" y="1550"/>
                </a:lnTo>
                <a:lnTo>
                  <a:pt x="700" y="1554"/>
                </a:lnTo>
                <a:lnTo>
                  <a:pt x="720" y="1557"/>
                </a:lnTo>
                <a:lnTo>
                  <a:pt x="740" y="1559"/>
                </a:lnTo>
                <a:lnTo>
                  <a:pt x="760" y="1561"/>
                </a:lnTo>
                <a:lnTo>
                  <a:pt x="780" y="1563"/>
                </a:lnTo>
                <a:lnTo>
                  <a:pt x="800" y="1564"/>
                </a:lnTo>
                <a:lnTo>
                  <a:pt x="821" y="1565"/>
                </a:lnTo>
                <a:lnTo>
                  <a:pt x="862" y="1565"/>
                </a:lnTo>
                <a:lnTo>
                  <a:pt x="882" y="1564"/>
                </a:lnTo>
                <a:lnTo>
                  <a:pt x="903" y="1563"/>
                </a:lnTo>
                <a:lnTo>
                  <a:pt x="923" y="1561"/>
                </a:lnTo>
                <a:lnTo>
                  <a:pt x="943" y="1559"/>
                </a:lnTo>
                <a:lnTo>
                  <a:pt x="984" y="1553"/>
                </a:lnTo>
                <a:lnTo>
                  <a:pt x="1004" y="1549"/>
                </a:lnTo>
                <a:lnTo>
                  <a:pt x="1024" y="1545"/>
                </a:lnTo>
                <a:lnTo>
                  <a:pt x="1044" y="1540"/>
                </a:lnTo>
                <a:lnTo>
                  <a:pt x="1064" y="1535"/>
                </a:lnTo>
                <a:lnTo>
                  <a:pt x="1084" y="1529"/>
                </a:lnTo>
                <a:lnTo>
                  <a:pt x="1104" y="1522"/>
                </a:lnTo>
                <a:lnTo>
                  <a:pt x="1143" y="1508"/>
                </a:lnTo>
                <a:lnTo>
                  <a:pt x="1163" y="1500"/>
                </a:lnTo>
                <a:lnTo>
                  <a:pt x="1182" y="1492"/>
                </a:lnTo>
                <a:lnTo>
                  <a:pt x="1202" y="1483"/>
                </a:lnTo>
                <a:lnTo>
                  <a:pt x="1221" y="1473"/>
                </a:lnTo>
                <a:lnTo>
                  <a:pt x="1240" y="1463"/>
                </a:lnTo>
                <a:lnTo>
                  <a:pt x="1259" y="1453"/>
                </a:lnTo>
                <a:lnTo>
                  <a:pt x="1105" y="1187"/>
                </a:lnTo>
                <a:lnTo>
                  <a:pt x="1080" y="1200"/>
                </a:lnTo>
                <a:lnTo>
                  <a:pt x="1067" y="1206"/>
                </a:lnTo>
                <a:lnTo>
                  <a:pt x="1055" y="1212"/>
                </a:lnTo>
                <a:lnTo>
                  <a:pt x="1029" y="1223"/>
                </a:lnTo>
                <a:lnTo>
                  <a:pt x="1016" y="1227"/>
                </a:lnTo>
                <a:lnTo>
                  <a:pt x="1004" y="1232"/>
                </a:lnTo>
                <a:lnTo>
                  <a:pt x="991" y="1236"/>
                </a:lnTo>
                <a:lnTo>
                  <a:pt x="978" y="1240"/>
                </a:lnTo>
                <a:lnTo>
                  <a:pt x="965" y="1243"/>
                </a:lnTo>
                <a:lnTo>
                  <a:pt x="952" y="1246"/>
                </a:lnTo>
                <a:lnTo>
                  <a:pt x="939" y="1248"/>
                </a:lnTo>
                <a:lnTo>
                  <a:pt x="926" y="1251"/>
                </a:lnTo>
                <a:lnTo>
                  <a:pt x="899" y="1254"/>
                </a:lnTo>
                <a:lnTo>
                  <a:pt x="873" y="1257"/>
                </a:lnTo>
                <a:lnTo>
                  <a:pt x="860" y="1257"/>
                </a:lnTo>
                <a:lnTo>
                  <a:pt x="847" y="1258"/>
                </a:lnTo>
                <a:lnTo>
                  <a:pt x="820" y="1257"/>
                </a:lnTo>
                <a:lnTo>
                  <a:pt x="794" y="1256"/>
                </a:lnTo>
                <a:lnTo>
                  <a:pt x="768" y="1253"/>
                </a:lnTo>
                <a:lnTo>
                  <a:pt x="756" y="1251"/>
                </a:lnTo>
                <a:lnTo>
                  <a:pt x="743" y="1249"/>
                </a:lnTo>
                <a:lnTo>
                  <a:pt x="730" y="1247"/>
                </a:lnTo>
                <a:lnTo>
                  <a:pt x="718" y="1244"/>
                </a:lnTo>
                <a:lnTo>
                  <a:pt x="693" y="1238"/>
                </a:lnTo>
                <a:lnTo>
                  <a:pt x="680" y="1234"/>
                </a:lnTo>
                <a:lnTo>
                  <a:pt x="668" y="1230"/>
                </a:lnTo>
                <a:lnTo>
                  <a:pt x="644" y="1222"/>
                </a:lnTo>
                <a:lnTo>
                  <a:pt x="632" y="1217"/>
                </a:lnTo>
                <a:lnTo>
                  <a:pt x="620" y="1212"/>
                </a:lnTo>
                <a:lnTo>
                  <a:pt x="597" y="1201"/>
                </a:lnTo>
                <a:lnTo>
                  <a:pt x="574" y="1189"/>
                </a:lnTo>
                <a:lnTo>
                  <a:pt x="552" y="1176"/>
                </a:lnTo>
                <a:lnTo>
                  <a:pt x="541" y="1170"/>
                </a:lnTo>
                <a:lnTo>
                  <a:pt x="531" y="1162"/>
                </a:lnTo>
                <a:lnTo>
                  <a:pt x="520" y="1155"/>
                </a:lnTo>
                <a:lnTo>
                  <a:pt x="510" y="1148"/>
                </a:lnTo>
                <a:lnTo>
                  <a:pt x="490" y="1132"/>
                </a:lnTo>
                <a:lnTo>
                  <a:pt x="471" y="1115"/>
                </a:lnTo>
                <a:lnTo>
                  <a:pt x="453" y="1097"/>
                </a:lnTo>
                <a:lnTo>
                  <a:pt x="444" y="1088"/>
                </a:lnTo>
                <a:lnTo>
                  <a:pt x="435" y="1078"/>
                </a:lnTo>
                <a:lnTo>
                  <a:pt x="418" y="1059"/>
                </a:lnTo>
                <a:lnTo>
                  <a:pt x="403" y="1038"/>
                </a:lnTo>
                <a:lnTo>
                  <a:pt x="395" y="1028"/>
                </a:lnTo>
                <a:lnTo>
                  <a:pt x="388" y="1017"/>
                </a:lnTo>
                <a:lnTo>
                  <a:pt x="381" y="1006"/>
                </a:lnTo>
                <a:lnTo>
                  <a:pt x="375" y="995"/>
                </a:lnTo>
                <a:close/>
                <a:moveTo>
                  <a:pt x="431" y="962"/>
                </a:moveTo>
                <a:lnTo>
                  <a:pt x="443" y="982"/>
                </a:lnTo>
                <a:lnTo>
                  <a:pt x="456" y="1000"/>
                </a:lnTo>
                <a:lnTo>
                  <a:pt x="469" y="1018"/>
                </a:lnTo>
                <a:lnTo>
                  <a:pt x="484" y="1035"/>
                </a:lnTo>
                <a:lnTo>
                  <a:pt x="499" y="1052"/>
                </a:lnTo>
                <a:lnTo>
                  <a:pt x="516" y="1067"/>
                </a:lnTo>
                <a:lnTo>
                  <a:pt x="532" y="1082"/>
                </a:lnTo>
                <a:lnTo>
                  <a:pt x="550" y="1096"/>
                </a:lnTo>
                <a:lnTo>
                  <a:pt x="568" y="1109"/>
                </a:lnTo>
                <a:lnTo>
                  <a:pt x="587" y="1121"/>
                </a:lnTo>
                <a:lnTo>
                  <a:pt x="597" y="1127"/>
                </a:lnTo>
                <a:lnTo>
                  <a:pt x="606" y="1133"/>
                </a:lnTo>
                <a:lnTo>
                  <a:pt x="626" y="1143"/>
                </a:lnTo>
                <a:lnTo>
                  <a:pt x="647" y="1153"/>
                </a:lnTo>
                <a:lnTo>
                  <a:pt x="667" y="1161"/>
                </a:lnTo>
                <a:lnTo>
                  <a:pt x="678" y="1165"/>
                </a:lnTo>
                <a:lnTo>
                  <a:pt x="689" y="1169"/>
                </a:lnTo>
                <a:lnTo>
                  <a:pt x="710" y="1175"/>
                </a:lnTo>
                <a:lnTo>
                  <a:pt x="721" y="1178"/>
                </a:lnTo>
                <a:lnTo>
                  <a:pt x="732" y="1181"/>
                </a:lnTo>
                <a:lnTo>
                  <a:pt x="743" y="1183"/>
                </a:lnTo>
                <a:lnTo>
                  <a:pt x="754" y="1185"/>
                </a:lnTo>
                <a:lnTo>
                  <a:pt x="777" y="1189"/>
                </a:lnTo>
                <a:lnTo>
                  <a:pt x="799" y="1191"/>
                </a:lnTo>
                <a:lnTo>
                  <a:pt x="811" y="1192"/>
                </a:lnTo>
                <a:lnTo>
                  <a:pt x="822" y="1193"/>
                </a:lnTo>
                <a:lnTo>
                  <a:pt x="846" y="1193"/>
                </a:lnTo>
                <a:lnTo>
                  <a:pt x="858" y="1193"/>
                </a:lnTo>
                <a:lnTo>
                  <a:pt x="869" y="1192"/>
                </a:lnTo>
                <a:lnTo>
                  <a:pt x="892" y="1190"/>
                </a:lnTo>
                <a:lnTo>
                  <a:pt x="904" y="1188"/>
                </a:lnTo>
                <a:lnTo>
                  <a:pt x="915" y="1187"/>
                </a:lnTo>
                <a:lnTo>
                  <a:pt x="938" y="1182"/>
                </a:lnTo>
                <a:lnTo>
                  <a:pt x="961" y="1177"/>
                </a:lnTo>
                <a:lnTo>
                  <a:pt x="984" y="1170"/>
                </a:lnTo>
                <a:lnTo>
                  <a:pt x="1006" y="1162"/>
                </a:lnTo>
                <a:lnTo>
                  <a:pt x="1028" y="1153"/>
                </a:lnTo>
                <a:lnTo>
                  <a:pt x="1039" y="1148"/>
                </a:lnTo>
                <a:lnTo>
                  <a:pt x="1050" y="1142"/>
                </a:lnTo>
                <a:lnTo>
                  <a:pt x="1072" y="1130"/>
                </a:lnTo>
                <a:lnTo>
                  <a:pt x="1093" y="1117"/>
                </a:lnTo>
                <a:lnTo>
                  <a:pt x="1104" y="1111"/>
                </a:lnTo>
                <a:lnTo>
                  <a:pt x="1114" y="1103"/>
                </a:lnTo>
                <a:lnTo>
                  <a:pt x="1133" y="1089"/>
                </a:lnTo>
                <a:lnTo>
                  <a:pt x="1151" y="1073"/>
                </a:lnTo>
                <a:lnTo>
                  <a:pt x="1160" y="1065"/>
                </a:lnTo>
                <a:lnTo>
                  <a:pt x="1169" y="1057"/>
                </a:lnTo>
                <a:lnTo>
                  <a:pt x="1185" y="1040"/>
                </a:lnTo>
                <a:lnTo>
                  <a:pt x="1200" y="1022"/>
                </a:lnTo>
                <a:lnTo>
                  <a:pt x="1215" y="1004"/>
                </a:lnTo>
                <a:lnTo>
                  <a:pt x="1228" y="985"/>
                </a:lnTo>
                <a:lnTo>
                  <a:pt x="1240" y="965"/>
                </a:lnTo>
                <a:lnTo>
                  <a:pt x="1246" y="955"/>
                </a:lnTo>
                <a:lnTo>
                  <a:pt x="1251" y="945"/>
                </a:lnTo>
                <a:lnTo>
                  <a:pt x="1262" y="925"/>
                </a:lnTo>
                <a:lnTo>
                  <a:pt x="1271" y="904"/>
                </a:lnTo>
                <a:lnTo>
                  <a:pt x="1279" y="883"/>
                </a:lnTo>
                <a:lnTo>
                  <a:pt x="1286" y="862"/>
                </a:lnTo>
                <a:lnTo>
                  <a:pt x="1292" y="840"/>
                </a:lnTo>
                <a:lnTo>
                  <a:pt x="1297" y="818"/>
                </a:lnTo>
                <a:lnTo>
                  <a:pt x="1301" y="796"/>
                </a:lnTo>
                <a:lnTo>
                  <a:pt x="1304" y="772"/>
                </a:lnTo>
                <a:lnTo>
                  <a:pt x="1306" y="750"/>
                </a:lnTo>
                <a:lnTo>
                  <a:pt x="1307" y="728"/>
                </a:lnTo>
                <a:lnTo>
                  <a:pt x="1307" y="705"/>
                </a:lnTo>
                <a:lnTo>
                  <a:pt x="1306" y="683"/>
                </a:lnTo>
                <a:lnTo>
                  <a:pt x="1303" y="661"/>
                </a:lnTo>
                <a:lnTo>
                  <a:pt x="1300" y="639"/>
                </a:lnTo>
                <a:lnTo>
                  <a:pt x="1296" y="617"/>
                </a:lnTo>
                <a:lnTo>
                  <a:pt x="1290" y="595"/>
                </a:lnTo>
                <a:lnTo>
                  <a:pt x="1284" y="573"/>
                </a:lnTo>
                <a:lnTo>
                  <a:pt x="1276" y="552"/>
                </a:lnTo>
                <a:lnTo>
                  <a:pt x="1272" y="542"/>
                </a:lnTo>
                <a:lnTo>
                  <a:pt x="1267" y="531"/>
                </a:lnTo>
                <a:lnTo>
                  <a:pt x="1262" y="521"/>
                </a:lnTo>
                <a:lnTo>
                  <a:pt x="1257" y="511"/>
                </a:lnTo>
                <a:lnTo>
                  <a:pt x="1247" y="491"/>
                </a:lnTo>
                <a:lnTo>
                  <a:pt x="1235" y="472"/>
                </a:lnTo>
                <a:lnTo>
                  <a:pt x="1222" y="453"/>
                </a:lnTo>
                <a:lnTo>
                  <a:pt x="1208" y="435"/>
                </a:lnTo>
                <a:lnTo>
                  <a:pt x="1194" y="418"/>
                </a:lnTo>
                <a:lnTo>
                  <a:pt x="1178" y="401"/>
                </a:lnTo>
                <a:lnTo>
                  <a:pt x="1162" y="386"/>
                </a:lnTo>
                <a:lnTo>
                  <a:pt x="1145" y="371"/>
                </a:lnTo>
                <a:lnTo>
                  <a:pt x="1128" y="357"/>
                </a:lnTo>
                <a:lnTo>
                  <a:pt x="1119" y="350"/>
                </a:lnTo>
                <a:lnTo>
                  <a:pt x="1110" y="344"/>
                </a:lnTo>
                <a:lnTo>
                  <a:pt x="1091" y="332"/>
                </a:lnTo>
                <a:lnTo>
                  <a:pt x="1082" y="326"/>
                </a:lnTo>
                <a:lnTo>
                  <a:pt x="1072" y="320"/>
                </a:lnTo>
                <a:lnTo>
                  <a:pt x="1052" y="310"/>
                </a:lnTo>
                <a:lnTo>
                  <a:pt x="1032" y="300"/>
                </a:lnTo>
                <a:lnTo>
                  <a:pt x="1011" y="292"/>
                </a:lnTo>
                <a:lnTo>
                  <a:pt x="1000" y="288"/>
                </a:lnTo>
                <a:lnTo>
                  <a:pt x="990" y="284"/>
                </a:lnTo>
                <a:lnTo>
                  <a:pt x="968" y="278"/>
                </a:lnTo>
                <a:lnTo>
                  <a:pt x="957" y="275"/>
                </a:lnTo>
                <a:lnTo>
                  <a:pt x="946" y="272"/>
                </a:lnTo>
                <a:lnTo>
                  <a:pt x="935" y="270"/>
                </a:lnTo>
                <a:lnTo>
                  <a:pt x="924" y="267"/>
                </a:lnTo>
                <a:lnTo>
                  <a:pt x="902" y="264"/>
                </a:lnTo>
                <a:lnTo>
                  <a:pt x="879" y="261"/>
                </a:lnTo>
                <a:lnTo>
                  <a:pt x="868" y="261"/>
                </a:lnTo>
                <a:lnTo>
                  <a:pt x="856" y="260"/>
                </a:lnTo>
                <a:lnTo>
                  <a:pt x="833" y="260"/>
                </a:lnTo>
                <a:lnTo>
                  <a:pt x="821" y="260"/>
                </a:lnTo>
                <a:lnTo>
                  <a:pt x="809" y="261"/>
                </a:lnTo>
                <a:lnTo>
                  <a:pt x="786" y="263"/>
                </a:lnTo>
                <a:lnTo>
                  <a:pt x="775" y="264"/>
                </a:lnTo>
                <a:lnTo>
                  <a:pt x="763" y="266"/>
                </a:lnTo>
                <a:lnTo>
                  <a:pt x="740" y="270"/>
                </a:lnTo>
                <a:lnTo>
                  <a:pt x="718" y="276"/>
                </a:lnTo>
                <a:lnTo>
                  <a:pt x="695" y="283"/>
                </a:lnTo>
                <a:lnTo>
                  <a:pt x="672" y="291"/>
                </a:lnTo>
                <a:lnTo>
                  <a:pt x="650" y="300"/>
                </a:lnTo>
                <a:lnTo>
                  <a:pt x="627" y="311"/>
                </a:lnTo>
                <a:lnTo>
                  <a:pt x="605" y="323"/>
                </a:lnTo>
                <a:lnTo>
                  <a:pt x="584" y="336"/>
                </a:lnTo>
                <a:lnTo>
                  <a:pt x="564" y="350"/>
                </a:lnTo>
                <a:lnTo>
                  <a:pt x="545" y="364"/>
                </a:lnTo>
                <a:lnTo>
                  <a:pt x="527" y="380"/>
                </a:lnTo>
                <a:lnTo>
                  <a:pt x="518" y="388"/>
                </a:lnTo>
                <a:lnTo>
                  <a:pt x="510" y="396"/>
                </a:lnTo>
                <a:lnTo>
                  <a:pt x="493" y="413"/>
                </a:lnTo>
                <a:lnTo>
                  <a:pt x="478" y="431"/>
                </a:lnTo>
                <a:lnTo>
                  <a:pt x="471" y="440"/>
                </a:lnTo>
                <a:lnTo>
                  <a:pt x="464" y="449"/>
                </a:lnTo>
                <a:lnTo>
                  <a:pt x="451" y="468"/>
                </a:lnTo>
                <a:lnTo>
                  <a:pt x="438" y="487"/>
                </a:lnTo>
                <a:lnTo>
                  <a:pt x="433" y="497"/>
                </a:lnTo>
                <a:lnTo>
                  <a:pt x="427" y="507"/>
                </a:lnTo>
                <a:lnTo>
                  <a:pt x="417" y="528"/>
                </a:lnTo>
                <a:lnTo>
                  <a:pt x="408" y="549"/>
                </a:lnTo>
                <a:lnTo>
                  <a:pt x="404" y="559"/>
                </a:lnTo>
                <a:lnTo>
                  <a:pt x="400" y="570"/>
                </a:lnTo>
                <a:lnTo>
                  <a:pt x="392" y="591"/>
                </a:lnTo>
                <a:lnTo>
                  <a:pt x="386" y="613"/>
                </a:lnTo>
                <a:lnTo>
                  <a:pt x="384" y="624"/>
                </a:lnTo>
                <a:lnTo>
                  <a:pt x="381" y="635"/>
                </a:lnTo>
                <a:lnTo>
                  <a:pt x="379" y="646"/>
                </a:lnTo>
                <a:lnTo>
                  <a:pt x="377" y="657"/>
                </a:lnTo>
                <a:lnTo>
                  <a:pt x="374" y="679"/>
                </a:lnTo>
                <a:lnTo>
                  <a:pt x="372" y="702"/>
                </a:lnTo>
                <a:lnTo>
                  <a:pt x="371" y="724"/>
                </a:lnTo>
                <a:lnTo>
                  <a:pt x="371" y="747"/>
                </a:lnTo>
                <a:lnTo>
                  <a:pt x="372" y="758"/>
                </a:lnTo>
                <a:lnTo>
                  <a:pt x="372" y="769"/>
                </a:lnTo>
                <a:lnTo>
                  <a:pt x="373" y="781"/>
                </a:lnTo>
                <a:lnTo>
                  <a:pt x="375" y="792"/>
                </a:lnTo>
                <a:lnTo>
                  <a:pt x="378" y="815"/>
                </a:lnTo>
                <a:lnTo>
                  <a:pt x="382" y="837"/>
                </a:lnTo>
                <a:lnTo>
                  <a:pt x="388" y="858"/>
                </a:lnTo>
                <a:lnTo>
                  <a:pt x="394" y="880"/>
                </a:lnTo>
                <a:lnTo>
                  <a:pt x="402" y="901"/>
                </a:lnTo>
                <a:lnTo>
                  <a:pt x="406" y="911"/>
                </a:lnTo>
                <a:lnTo>
                  <a:pt x="410" y="922"/>
                </a:lnTo>
                <a:lnTo>
                  <a:pt x="415" y="932"/>
                </a:lnTo>
                <a:lnTo>
                  <a:pt x="420" y="942"/>
                </a:lnTo>
                <a:lnTo>
                  <a:pt x="431" y="962"/>
                </a:lnTo>
                <a:close/>
                <a:moveTo>
                  <a:pt x="3652" y="820"/>
                </a:moveTo>
                <a:lnTo>
                  <a:pt x="3636" y="813"/>
                </a:lnTo>
                <a:lnTo>
                  <a:pt x="3621" y="807"/>
                </a:lnTo>
                <a:lnTo>
                  <a:pt x="3606" y="802"/>
                </a:lnTo>
                <a:lnTo>
                  <a:pt x="3593" y="799"/>
                </a:lnTo>
                <a:lnTo>
                  <a:pt x="3579" y="796"/>
                </a:lnTo>
                <a:lnTo>
                  <a:pt x="3564" y="795"/>
                </a:lnTo>
                <a:lnTo>
                  <a:pt x="3549" y="794"/>
                </a:lnTo>
                <a:lnTo>
                  <a:pt x="3533" y="793"/>
                </a:lnTo>
                <a:lnTo>
                  <a:pt x="3520" y="794"/>
                </a:lnTo>
                <a:lnTo>
                  <a:pt x="3507" y="795"/>
                </a:lnTo>
                <a:lnTo>
                  <a:pt x="3494" y="796"/>
                </a:lnTo>
                <a:lnTo>
                  <a:pt x="3488" y="797"/>
                </a:lnTo>
                <a:lnTo>
                  <a:pt x="3482" y="798"/>
                </a:lnTo>
                <a:lnTo>
                  <a:pt x="3470" y="801"/>
                </a:lnTo>
                <a:lnTo>
                  <a:pt x="3458" y="804"/>
                </a:lnTo>
                <a:lnTo>
                  <a:pt x="3447" y="808"/>
                </a:lnTo>
                <a:lnTo>
                  <a:pt x="3437" y="813"/>
                </a:lnTo>
                <a:lnTo>
                  <a:pt x="3426" y="818"/>
                </a:lnTo>
                <a:lnTo>
                  <a:pt x="3417" y="824"/>
                </a:lnTo>
                <a:lnTo>
                  <a:pt x="3407" y="830"/>
                </a:lnTo>
                <a:lnTo>
                  <a:pt x="3398" y="837"/>
                </a:lnTo>
                <a:lnTo>
                  <a:pt x="3389" y="844"/>
                </a:lnTo>
                <a:lnTo>
                  <a:pt x="3381" y="852"/>
                </a:lnTo>
                <a:lnTo>
                  <a:pt x="3373" y="860"/>
                </a:lnTo>
                <a:lnTo>
                  <a:pt x="3366" y="869"/>
                </a:lnTo>
                <a:lnTo>
                  <a:pt x="3359" y="878"/>
                </a:lnTo>
                <a:lnTo>
                  <a:pt x="3352" y="888"/>
                </a:lnTo>
                <a:lnTo>
                  <a:pt x="3346" y="899"/>
                </a:lnTo>
                <a:lnTo>
                  <a:pt x="3340" y="910"/>
                </a:lnTo>
                <a:lnTo>
                  <a:pt x="3335" y="921"/>
                </a:lnTo>
                <a:lnTo>
                  <a:pt x="3330" y="933"/>
                </a:lnTo>
                <a:lnTo>
                  <a:pt x="3325" y="945"/>
                </a:lnTo>
                <a:lnTo>
                  <a:pt x="3321" y="958"/>
                </a:lnTo>
                <a:lnTo>
                  <a:pt x="3318" y="971"/>
                </a:lnTo>
                <a:lnTo>
                  <a:pt x="3315" y="985"/>
                </a:lnTo>
                <a:lnTo>
                  <a:pt x="3312" y="999"/>
                </a:lnTo>
                <a:lnTo>
                  <a:pt x="3310" y="1013"/>
                </a:lnTo>
                <a:lnTo>
                  <a:pt x="3308" y="1028"/>
                </a:lnTo>
                <a:lnTo>
                  <a:pt x="3307" y="1044"/>
                </a:lnTo>
                <a:lnTo>
                  <a:pt x="3306" y="1059"/>
                </a:lnTo>
                <a:lnTo>
                  <a:pt x="3306" y="1076"/>
                </a:lnTo>
                <a:lnTo>
                  <a:pt x="3306" y="1478"/>
                </a:lnTo>
                <a:lnTo>
                  <a:pt x="3048" y="1478"/>
                </a:lnTo>
                <a:lnTo>
                  <a:pt x="3048" y="1024"/>
                </a:lnTo>
                <a:lnTo>
                  <a:pt x="3048" y="570"/>
                </a:lnTo>
                <a:lnTo>
                  <a:pt x="3297" y="570"/>
                </a:lnTo>
                <a:lnTo>
                  <a:pt x="3297" y="776"/>
                </a:lnTo>
                <a:lnTo>
                  <a:pt x="3300" y="764"/>
                </a:lnTo>
                <a:lnTo>
                  <a:pt x="3304" y="751"/>
                </a:lnTo>
                <a:lnTo>
                  <a:pt x="3308" y="739"/>
                </a:lnTo>
                <a:lnTo>
                  <a:pt x="3312" y="727"/>
                </a:lnTo>
                <a:lnTo>
                  <a:pt x="3317" y="716"/>
                </a:lnTo>
                <a:lnTo>
                  <a:pt x="3322" y="705"/>
                </a:lnTo>
                <a:lnTo>
                  <a:pt x="3327" y="694"/>
                </a:lnTo>
                <a:lnTo>
                  <a:pt x="3333" y="684"/>
                </a:lnTo>
                <a:lnTo>
                  <a:pt x="3339" y="674"/>
                </a:lnTo>
                <a:lnTo>
                  <a:pt x="3346" y="664"/>
                </a:lnTo>
                <a:lnTo>
                  <a:pt x="3352" y="655"/>
                </a:lnTo>
                <a:lnTo>
                  <a:pt x="3360" y="646"/>
                </a:lnTo>
                <a:lnTo>
                  <a:pt x="3367" y="638"/>
                </a:lnTo>
                <a:lnTo>
                  <a:pt x="3375" y="630"/>
                </a:lnTo>
                <a:lnTo>
                  <a:pt x="3383" y="622"/>
                </a:lnTo>
                <a:lnTo>
                  <a:pt x="3392" y="615"/>
                </a:lnTo>
                <a:lnTo>
                  <a:pt x="3396" y="611"/>
                </a:lnTo>
                <a:lnTo>
                  <a:pt x="3401" y="608"/>
                </a:lnTo>
                <a:lnTo>
                  <a:pt x="3410" y="601"/>
                </a:lnTo>
                <a:lnTo>
                  <a:pt x="3419" y="595"/>
                </a:lnTo>
                <a:lnTo>
                  <a:pt x="3429" y="590"/>
                </a:lnTo>
                <a:lnTo>
                  <a:pt x="3439" y="585"/>
                </a:lnTo>
                <a:lnTo>
                  <a:pt x="3450" y="580"/>
                </a:lnTo>
                <a:lnTo>
                  <a:pt x="3461" y="576"/>
                </a:lnTo>
                <a:lnTo>
                  <a:pt x="3472" y="572"/>
                </a:lnTo>
                <a:lnTo>
                  <a:pt x="3483" y="568"/>
                </a:lnTo>
                <a:lnTo>
                  <a:pt x="3495" y="565"/>
                </a:lnTo>
                <a:lnTo>
                  <a:pt x="3507" y="563"/>
                </a:lnTo>
                <a:lnTo>
                  <a:pt x="3519" y="561"/>
                </a:lnTo>
                <a:lnTo>
                  <a:pt x="3531" y="559"/>
                </a:lnTo>
                <a:lnTo>
                  <a:pt x="3544" y="558"/>
                </a:lnTo>
                <a:lnTo>
                  <a:pt x="3557" y="557"/>
                </a:lnTo>
                <a:lnTo>
                  <a:pt x="3571" y="557"/>
                </a:lnTo>
                <a:lnTo>
                  <a:pt x="3589" y="557"/>
                </a:lnTo>
                <a:lnTo>
                  <a:pt x="3599" y="558"/>
                </a:lnTo>
                <a:lnTo>
                  <a:pt x="3609" y="559"/>
                </a:lnTo>
                <a:lnTo>
                  <a:pt x="3629" y="562"/>
                </a:lnTo>
                <a:lnTo>
                  <a:pt x="3652" y="566"/>
                </a:lnTo>
                <a:lnTo>
                  <a:pt x="3652" y="820"/>
                </a:lnTo>
                <a:close/>
                <a:moveTo>
                  <a:pt x="4253" y="1478"/>
                </a:moveTo>
                <a:lnTo>
                  <a:pt x="4253" y="1275"/>
                </a:lnTo>
                <a:lnTo>
                  <a:pt x="4238" y="1278"/>
                </a:lnTo>
                <a:lnTo>
                  <a:pt x="4224" y="1281"/>
                </a:lnTo>
                <a:lnTo>
                  <a:pt x="4211" y="1283"/>
                </a:lnTo>
                <a:lnTo>
                  <a:pt x="4199" y="1284"/>
                </a:lnTo>
                <a:lnTo>
                  <a:pt x="4174" y="1286"/>
                </a:lnTo>
                <a:lnTo>
                  <a:pt x="4147" y="1286"/>
                </a:lnTo>
                <a:lnTo>
                  <a:pt x="4125" y="1286"/>
                </a:lnTo>
                <a:lnTo>
                  <a:pt x="4116" y="1285"/>
                </a:lnTo>
                <a:lnTo>
                  <a:pt x="4106" y="1284"/>
                </a:lnTo>
                <a:lnTo>
                  <a:pt x="4089" y="1281"/>
                </a:lnTo>
                <a:lnTo>
                  <a:pt x="4081" y="1280"/>
                </a:lnTo>
                <a:lnTo>
                  <a:pt x="4074" y="1278"/>
                </a:lnTo>
                <a:lnTo>
                  <a:pt x="4066" y="1275"/>
                </a:lnTo>
                <a:lnTo>
                  <a:pt x="4060" y="1272"/>
                </a:lnTo>
                <a:lnTo>
                  <a:pt x="4053" y="1269"/>
                </a:lnTo>
                <a:lnTo>
                  <a:pt x="4047" y="1266"/>
                </a:lnTo>
                <a:lnTo>
                  <a:pt x="4042" y="1262"/>
                </a:lnTo>
                <a:lnTo>
                  <a:pt x="4036" y="1258"/>
                </a:lnTo>
                <a:lnTo>
                  <a:pt x="4031" y="1253"/>
                </a:lnTo>
                <a:lnTo>
                  <a:pt x="4027" y="1248"/>
                </a:lnTo>
                <a:lnTo>
                  <a:pt x="4022" y="1243"/>
                </a:lnTo>
                <a:lnTo>
                  <a:pt x="4019" y="1238"/>
                </a:lnTo>
                <a:lnTo>
                  <a:pt x="4012" y="1225"/>
                </a:lnTo>
                <a:lnTo>
                  <a:pt x="4009" y="1218"/>
                </a:lnTo>
                <a:lnTo>
                  <a:pt x="4006" y="1211"/>
                </a:lnTo>
                <a:lnTo>
                  <a:pt x="4004" y="1203"/>
                </a:lnTo>
                <a:lnTo>
                  <a:pt x="4001" y="1195"/>
                </a:lnTo>
                <a:lnTo>
                  <a:pt x="3998" y="1178"/>
                </a:lnTo>
                <a:lnTo>
                  <a:pt x="3997" y="1168"/>
                </a:lnTo>
                <a:lnTo>
                  <a:pt x="3996" y="1158"/>
                </a:lnTo>
                <a:lnTo>
                  <a:pt x="3994" y="1137"/>
                </a:lnTo>
                <a:lnTo>
                  <a:pt x="3994" y="1114"/>
                </a:lnTo>
                <a:lnTo>
                  <a:pt x="3994" y="775"/>
                </a:lnTo>
                <a:lnTo>
                  <a:pt x="4242" y="775"/>
                </a:lnTo>
                <a:lnTo>
                  <a:pt x="4242" y="574"/>
                </a:lnTo>
                <a:lnTo>
                  <a:pt x="3994" y="574"/>
                </a:lnTo>
                <a:lnTo>
                  <a:pt x="3994" y="280"/>
                </a:lnTo>
                <a:lnTo>
                  <a:pt x="3736" y="426"/>
                </a:lnTo>
                <a:lnTo>
                  <a:pt x="3736" y="1160"/>
                </a:lnTo>
                <a:lnTo>
                  <a:pt x="3736" y="1182"/>
                </a:lnTo>
                <a:lnTo>
                  <a:pt x="3737" y="1202"/>
                </a:lnTo>
                <a:lnTo>
                  <a:pt x="3739" y="1222"/>
                </a:lnTo>
                <a:lnTo>
                  <a:pt x="3741" y="1241"/>
                </a:lnTo>
                <a:lnTo>
                  <a:pt x="3742" y="1251"/>
                </a:lnTo>
                <a:lnTo>
                  <a:pt x="3744" y="1260"/>
                </a:lnTo>
                <a:lnTo>
                  <a:pt x="3747" y="1278"/>
                </a:lnTo>
                <a:lnTo>
                  <a:pt x="3751" y="1295"/>
                </a:lnTo>
                <a:lnTo>
                  <a:pt x="3756" y="1311"/>
                </a:lnTo>
                <a:lnTo>
                  <a:pt x="3762" y="1326"/>
                </a:lnTo>
                <a:lnTo>
                  <a:pt x="3768" y="1341"/>
                </a:lnTo>
                <a:lnTo>
                  <a:pt x="3775" y="1355"/>
                </a:lnTo>
                <a:lnTo>
                  <a:pt x="3782" y="1369"/>
                </a:lnTo>
                <a:lnTo>
                  <a:pt x="3790" y="1381"/>
                </a:lnTo>
                <a:lnTo>
                  <a:pt x="3799" y="1393"/>
                </a:lnTo>
                <a:lnTo>
                  <a:pt x="3804" y="1399"/>
                </a:lnTo>
                <a:lnTo>
                  <a:pt x="3809" y="1405"/>
                </a:lnTo>
                <a:lnTo>
                  <a:pt x="3814" y="1410"/>
                </a:lnTo>
                <a:lnTo>
                  <a:pt x="3819" y="1415"/>
                </a:lnTo>
                <a:lnTo>
                  <a:pt x="3830" y="1425"/>
                </a:lnTo>
                <a:lnTo>
                  <a:pt x="3842" y="1434"/>
                </a:lnTo>
                <a:lnTo>
                  <a:pt x="3854" y="1443"/>
                </a:lnTo>
                <a:lnTo>
                  <a:pt x="3867" y="1451"/>
                </a:lnTo>
                <a:lnTo>
                  <a:pt x="3881" y="1458"/>
                </a:lnTo>
                <a:lnTo>
                  <a:pt x="3896" y="1465"/>
                </a:lnTo>
                <a:lnTo>
                  <a:pt x="3911" y="1470"/>
                </a:lnTo>
                <a:lnTo>
                  <a:pt x="3919" y="1473"/>
                </a:lnTo>
                <a:lnTo>
                  <a:pt x="3927" y="1476"/>
                </a:lnTo>
                <a:lnTo>
                  <a:pt x="3944" y="1480"/>
                </a:lnTo>
                <a:lnTo>
                  <a:pt x="3961" y="1484"/>
                </a:lnTo>
                <a:lnTo>
                  <a:pt x="3979" y="1488"/>
                </a:lnTo>
                <a:lnTo>
                  <a:pt x="3998" y="1491"/>
                </a:lnTo>
                <a:lnTo>
                  <a:pt x="4018" y="1493"/>
                </a:lnTo>
                <a:lnTo>
                  <a:pt x="4038" y="1494"/>
                </a:lnTo>
                <a:lnTo>
                  <a:pt x="4060" y="1495"/>
                </a:lnTo>
                <a:lnTo>
                  <a:pt x="4082" y="1495"/>
                </a:lnTo>
                <a:lnTo>
                  <a:pt x="4104" y="1495"/>
                </a:lnTo>
                <a:lnTo>
                  <a:pt x="4125" y="1495"/>
                </a:lnTo>
                <a:lnTo>
                  <a:pt x="4146" y="1493"/>
                </a:lnTo>
                <a:lnTo>
                  <a:pt x="4167" y="1492"/>
                </a:lnTo>
                <a:lnTo>
                  <a:pt x="4187" y="1490"/>
                </a:lnTo>
                <a:lnTo>
                  <a:pt x="4208" y="1487"/>
                </a:lnTo>
                <a:lnTo>
                  <a:pt x="4230" y="1483"/>
                </a:lnTo>
                <a:lnTo>
                  <a:pt x="4253" y="1478"/>
                </a:lnTo>
                <a:close/>
                <a:moveTo>
                  <a:pt x="2979" y="1024"/>
                </a:moveTo>
                <a:lnTo>
                  <a:pt x="2978" y="1050"/>
                </a:lnTo>
                <a:lnTo>
                  <a:pt x="2976" y="1075"/>
                </a:lnTo>
                <a:lnTo>
                  <a:pt x="2974" y="1100"/>
                </a:lnTo>
                <a:lnTo>
                  <a:pt x="2970" y="1125"/>
                </a:lnTo>
                <a:lnTo>
                  <a:pt x="2966" y="1149"/>
                </a:lnTo>
                <a:lnTo>
                  <a:pt x="2960" y="1172"/>
                </a:lnTo>
                <a:lnTo>
                  <a:pt x="2954" y="1195"/>
                </a:lnTo>
                <a:lnTo>
                  <a:pt x="2950" y="1206"/>
                </a:lnTo>
                <a:lnTo>
                  <a:pt x="2946" y="1217"/>
                </a:lnTo>
                <a:lnTo>
                  <a:pt x="2938" y="1238"/>
                </a:lnTo>
                <a:lnTo>
                  <a:pt x="2928" y="1259"/>
                </a:lnTo>
                <a:lnTo>
                  <a:pt x="2918" y="1279"/>
                </a:lnTo>
                <a:lnTo>
                  <a:pt x="2907" y="1299"/>
                </a:lnTo>
                <a:lnTo>
                  <a:pt x="2896" y="1317"/>
                </a:lnTo>
                <a:lnTo>
                  <a:pt x="2883" y="1335"/>
                </a:lnTo>
                <a:lnTo>
                  <a:pt x="2876" y="1344"/>
                </a:lnTo>
                <a:lnTo>
                  <a:pt x="2870" y="1352"/>
                </a:lnTo>
                <a:lnTo>
                  <a:pt x="2863" y="1360"/>
                </a:lnTo>
                <a:lnTo>
                  <a:pt x="2855" y="1368"/>
                </a:lnTo>
                <a:lnTo>
                  <a:pt x="2848" y="1376"/>
                </a:lnTo>
                <a:lnTo>
                  <a:pt x="2840" y="1384"/>
                </a:lnTo>
                <a:lnTo>
                  <a:pt x="2833" y="1391"/>
                </a:lnTo>
                <a:lnTo>
                  <a:pt x="2825" y="1399"/>
                </a:lnTo>
                <a:lnTo>
                  <a:pt x="2817" y="1406"/>
                </a:lnTo>
                <a:lnTo>
                  <a:pt x="2808" y="1412"/>
                </a:lnTo>
                <a:lnTo>
                  <a:pt x="2791" y="1425"/>
                </a:lnTo>
                <a:lnTo>
                  <a:pt x="2783" y="1431"/>
                </a:lnTo>
                <a:lnTo>
                  <a:pt x="2774" y="1437"/>
                </a:lnTo>
                <a:lnTo>
                  <a:pt x="2755" y="1448"/>
                </a:lnTo>
                <a:lnTo>
                  <a:pt x="2746" y="1453"/>
                </a:lnTo>
                <a:lnTo>
                  <a:pt x="2736" y="1458"/>
                </a:lnTo>
                <a:lnTo>
                  <a:pt x="2716" y="1467"/>
                </a:lnTo>
                <a:lnTo>
                  <a:pt x="2696" y="1476"/>
                </a:lnTo>
                <a:lnTo>
                  <a:pt x="2686" y="1479"/>
                </a:lnTo>
                <a:lnTo>
                  <a:pt x="2675" y="1483"/>
                </a:lnTo>
                <a:lnTo>
                  <a:pt x="2665" y="1486"/>
                </a:lnTo>
                <a:lnTo>
                  <a:pt x="2654" y="1489"/>
                </a:lnTo>
                <a:lnTo>
                  <a:pt x="2632" y="1494"/>
                </a:lnTo>
                <a:lnTo>
                  <a:pt x="2609" y="1498"/>
                </a:lnTo>
                <a:lnTo>
                  <a:pt x="2598" y="1499"/>
                </a:lnTo>
                <a:lnTo>
                  <a:pt x="2586" y="1501"/>
                </a:lnTo>
                <a:lnTo>
                  <a:pt x="2563" y="1502"/>
                </a:lnTo>
                <a:lnTo>
                  <a:pt x="2551" y="1503"/>
                </a:lnTo>
                <a:lnTo>
                  <a:pt x="2539" y="1503"/>
                </a:lnTo>
                <a:lnTo>
                  <a:pt x="2513" y="1502"/>
                </a:lnTo>
                <a:lnTo>
                  <a:pt x="2501" y="1502"/>
                </a:lnTo>
                <a:lnTo>
                  <a:pt x="2488" y="1501"/>
                </a:lnTo>
                <a:lnTo>
                  <a:pt x="2475" y="1500"/>
                </a:lnTo>
                <a:lnTo>
                  <a:pt x="2462" y="1498"/>
                </a:lnTo>
                <a:lnTo>
                  <a:pt x="2439" y="1494"/>
                </a:lnTo>
                <a:lnTo>
                  <a:pt x="2415" y="1489"/>
                </a:lnTo>
                <a:lnTo>
                  <a:pt x="2393" y="1484"/>
                </a:lnTo>
                <a:lnTo>
                  <a:pt x="2382" y="1480"/>
                </a:lnTo>
                <a:lnTo>
                  <a:pt x="2371" y="1477"/>
                </a:lnTo>
                <a:lnTo>
                  <a:pt x="2350" y="1469"/>
                </a:lnTo>
                <a:lnTo>
                  <a:pt x="2329" y="1460"/>
                </a:lnTo>
                <a:lnTo>
                  <a:pt x="2319" y="1455"/>
                </a:lnTo>
                <a:lnTo>
                  <a:pt x="2309" y="1450"/>
                </a:lnTo>
                <a:lnTo>
                  <a:pt x="2290" y="1440"/>
                </a:lnTo>
                <a:lnTo>
                  <a:pt x="2272" y="1428"/>
                </a:lnTo>
                <a:lnTo>
                  <a:pt x="2254" y="1415"/>
                </a:lnTo>
                <a:lnTo>
                  <a:pt x="2246" y="1409"/>
                </a:lnTo>
                <a:lnTo>
                  <a:pt x="2237" y="1402"/>
                </a:lnTo>
                <a:lnTo>
                  <a:pt x="2221" y="1388"/>
                </a:lnTo>
                <a:lnTo>
                  <a:pt x="2206" y="1372"/>
                </a:lnTo>
                <a:lnTo>
                  <a:pt x="2199" y="1364"/>
                </a:lnTo>
                <a:lnTo>
                  <a:pt x="2192" y="1356"/>
                </a:lnTo>
                <a:lnTo>
                  <a:pt x="2185" y="1348"/>
                </a:lnTo>
                <a:lnTo>
                  <a:pt x="2178" y="1339"/>
                </a:lnTo>
                <a:lnTo>
                  <a:pt x="2172" y="1330"/>
                </a:lnTo>
                <a:lnTo>
                  <a:pt x="2166" y="1321"/>
                </a:lnTo>
                <a:lnTo>
                  <a:pt x="2154" y="1303"/>
                </a:lnTo>
                <a:lnTo>
                  <a:pt x="2143" y="1283"/>
                </a:lnTo>
                <a:lnTo>
                  <a:pt x="2138" y="1273"/>
                </a:lnTo>
                <a:lnTo>
                  <a:pt x="2133" y="1263"/>
                </a:lnTo>
                <a:lnTo>
                  <a:pt x="2124" y="1242"/>
                </a:lnTo>
                <a:lnTo>
                  <a:pt x="2115" y="1220"/>
                </a:lnTo>
                <a:lnTo>
                  <a:pt x="2108" y="1197"/>
                </a:lnTo>
                <a:lnTo>
                  <a:pt x="2101" y="1174"/>
                </a:lnTo>
                <a:lnTo>
                  <a:pt x="2096" y="1150"/>
                </a:lnTo>
                <a:lnTo>
                  <a:pt x="2094" y="1138"/>
                </a:lnTo>
                <a:lnTo>
                  <a:pt x="2092" y="1125"/>
                </a:lnTo>
                <a:lnTo>
                  <a:pt x="2088" y="1100"/>
                </a:lnTo>
                <a:lnTo>
                  <a:pt x="2085" y="1074"/>
                </a:lnTo>
                <a:lnTo>
                  <a:pt x="2085" y="1061"/>
                </a:lnTo>
                <a:lnTo>
                  <a:pt x="2084" y="1047"/>
                </a:lnTo>
                <a:lnTo>
                  <a:pt x="2083" y="1020"/>
                </a:lnTo>
                <a:lnTo>
                  <a:pt x="2084" y="995"/>
                </a:lnTo>
                <a:lnTo>
                  <a:pt x="2085" y="983"/>
                </a:lnTo>
                <a:lnTo>
                  <a:pt x="2085" y="970"/>
                </a:lnTo>
                <a:lnTo>
                  <a:pt x="2088" y="946"/>
                </a:lnTo>
                <a:lnTo>
                  <a:pt x="2092" y="922"/>
                </a:lnTo>
                <a:lnTo>
                  <a:pt x="2096" y="899"/>
                </a:lnTo>
                <a:lnTo>
                  <a:pt x="2102" y="876"/>
                </a:lnTo>
                <a:lnTo>
                  <a:pt x="2108" y="854"/>
                </a:lnTo>
                <a:lnTo>
                  <a:pt x="2116" y="832"/>
                </a:lnTo>
                <a:lnTo>
                  <a:pt x="2124" y="811"/>
                </a:lnTo>
                <a:lnTo>
                  <a:pt x="2133" y="791"/>
                </a:lnTo>
                <a:lnTo>
                  <a:pt x="2138" y="781"/>
                </a:lnTo>
                <a:lnTo>
                  <a:pt x="2144" y="770"/>
                </a:lnTo>
                <a:lnTo>
                  <a:pt x="2155" y="751"/>
                </a:lnTo>
                <a:lnTo>
                  <a:pt x="2160" y="742"/>
                </a:lnTo>
                <a:lnTo>
                  <a:pt x="2166" y="732"/>
                </a:lnTo>
                <a:lnTo>
                  <a:pt x="2173" y="723"/>
                </a:lnTo>
                <a:lnTo>
                  <a:pt x="2179" y="715"/>
                </a:lnTo>
                <a:lnTo>
                  <a:pt x="2193" y="698"/>
                </a:lnTo>
                <a:lnTo>
                  <a:pt x="2207" y="681"/>
                </a:lnTo>
                <a:lnTo>
                  <a:pt x="2222" y="666"/>
                </a:lnTo>
                <a:lnTo>
                  <a:pt x="2238" y="651"/>
                </a:lnTo>
                <a:lnTo>
                  <a:pt x="2255" y="637"/>
                </a:lnTo>
                <a:lnTo>
                  <a:pt x="2272" y="624"/>
                </a:lnTo>
                <a:lnTo>
                  <a:pt x="2290" y="612"/>
                </a:lnTo>
                <a:lnTo>
                  <a:pt x="2309" y="601"/>
                </a:lnTo>
                <a:lnTo>
                  <a:pt x="2329" y="591"/>
                </a:lnTo>
                <a:lnTo>
                  <a:pt x="2349" y="582"/>
                </a:lnTo>
                <a:lnTo>
                  <a:pt x="2359" y="577"/>
                </a:lnTo>
                <a:lnTo>
                  <a:pt x="2370" y="573"/>
                </a:lnTo>
                <a:lnTo>
                  <a:pt x="2391" y="566"/>
                </a:lnTo>
                <a:lnTo>
                  <a:pt x="2413" y="560"/>
                </a:lnTo>
                <a:lnTo>
                  <a:pt x="2436" y="555"/>
                </a:lnTo>
                <a:lnTo>
                  <a:pt x="2447" y="553"/>
                </a:lnTo>
                <a:lnTo>
                  <a:pt x="2459" y="551"/>
                </a:lnTo>
                <a:lnTo>
                  <a:pt x="2471" y="549"/>
                </a:lnTo>
                <a:lnTo>
                  <a:pt x="2483" y="548"/>
                </a:lnTo>
                <a:lnTo>
                  <a:pt x="2508" y="546"/>
                </a:lnTo>
                <a:lnTo>
                  <a:pt x="2521" y="546"/>
                </a:lnTo>
                <a:lnTo>
                  <a:pt x="2533" y="545"/>
                </a:lnTo>
                <a:lnTo>
                  <a:pt x="2559" y="546"/>
                </a:lnTo>
                <a:lnTo>
                  <a:pt x="2585" y="548"/>
                </a:lnTo>
                <a:lnTo>
                  <a:pt x="2610" y="551"/>
                </a:lnTo>
                <a:lnTo>
                  <a:pt x="2634" y="554"/>
                </a:lnTo>
                <a:lnTo>
                  <a:pt x="2657" y="559"/>
                </a:lnTo>
                <a:lnTo>
                  <a:pt x="2679" y="566"/>
                </a:lnTo>
                <a:lnTo>
                  <a:pt x="2701" y="573"/>
                </a:lnTo>
                <a:lnTo>
                  <a:pt x="2722" y="581"/>
                </a:lnTo>
                <a:lnTo>
                  <a:pt x="2742" y="590"/>
                </a:lnTo>
                <a:lnTo>
                  <a:pt x="2762" y="600"/>
                </a:lnTo>
                <a:lnTo>
                  <a:pt x="2780" y="611"/>
                </a:lnTo>
                <a:lnTo>
                  <a:pt x="2798" y="623"/>
                </a:lnTo>
                <a:lnTo>
                  <a:pt x="2815" y="636"/>
                </a:lnTo>
                <a:lnTo>
                  <a:pt x="2832" y="650"/>
                </a:lnTo>
                <a:lnTo>
                  <a:pt x="2847" y="664"/>
                </a:lnTo>
                <a:lnTo>
                  <a:pt x="2862" y="680"/>
                </a:lnTo>
                <a:lnTo>
                  <a:pt x="2876" y="696"/>
                </a:lnTo>
                <a:lnTo>
                  <a:pt x="2889" y="713"/>
                </a:lnTo>
                <a:lnTo>
                  <a:pt x="2901" y="731"/>
                </a:lnTo>
                <a:lnTo>
                  <a:pt x="2907" y="740"/>
                </a:lnTo>
                <a:lnTo>
                  <a:pt x="2912" y="749"/>
                </a:lnTo>
                <a:lnTo>
                  <a:pt x="2917" y="759"/>
                </a:lnTo>
                <a:lnTo>
                  <a:pt x="2923" y="769"/>
                </a:lnTo>
                <a:lnTo>
                  <a:pt x="2932" y="790"/>
                </a:lnTo>
                <a:lnTo>
                  <a:pt x="2941" y="810"/>
                </a:lnTo>
                <a:lnTo>
                  <a:pt x="2949" y="832"/>
                </a:lnTo>
                <a:lnTo>
                  <a:pt x="2956" y="854"/>
                </a:lnTo>
                <a:lnTo>
                  <a:pt x="2962" y="876"/>
                </a:lnTo>
                <a:lnTo>
                  <a:pt x="2967" y="899"/>
                </a:lnTo>
                <a:lnTo>
                  <a:pt x="2971" y="923"/>
                </a:lnTo>
                <a:lnTo>
                  <a:pt x="2974" y="948"/>
                </a:lnTo>
                <a:lnTo>
                  <a:pt x="2977" y="972"/>
                </a:lnTo>
                <a:lnTo>
                  <a:pt x="2978" y="998"/>
                </a:lnTo>
                <a:lnTo>
                  <a:pt x="2979" y="1024"/>
                </a:lnTo>
                <a:close/>
                <a:moveTo>
                  <a:pt x="2718" y="1022"/>
                </a:moveTo>
                <a:lnTo>
                  <a:pt x="2718" y="1007"/>
                </a:lnTo>
                <a:lnTo>
                  <a:pt x="2717" y="992"/>
                </a:lnTo>
                <a:lnTo>
                  <a:pt x="2716" y="978"/>
                </a:lnTo>
                <a:lnTo>
                  <a:pt x="2715" y="964"/>
                </a:lnTo>
                <a:lnTo>
                  <a:pt x="2713" y="951"/>
                </a:lnTo>
                <a:lnTo>
                  <a:pt x="2711" y="938"/>
                </a:lnTo>
                <a:lnTo>
                  <a:pt x="2709" y="926"/>
                </a:lnTo>
                <a:lnTo>
                  <a:pt x="2706" y="913"/>
                </a:lnTo>
                <a:lnTo>
                  <a:pt x="2702" y="902"/>
                </a:lnTo>
                <a:lnTo>
                  <a:pt x="2699" y="890"/>
                </a:lnTo>
                <a:lnTo>
                  <a:pt x="2695" y="880"/>
                </a:lnTo>
                <a:lnTo>
                  <a:pt x="2690" y="869"/>
                </a:lnTo>
                <a:lnTo>
                  <a:pt x="2685" y="859"/>
                </a:lnTo>
                <a:lnTo>
                  <a:pt x="2680" y="850"/>
                </a:lnTo>
                <a:lnTo>
                  <a:pt x="2675" y="841"/>
                </a:lnTo>
                <a:lnTo>
                  <a:pt x="2669" y="832"/>
                </a:lnTo>
                <a:lnTo>
                  <a:pt x="2663" y="824"/>
                </a:lnTo>
                <a:lnTo>
                  <a:pt x="2657" y="816"/>
                </a:lnTo>
                <a:lnTo>
                  <a:pt x="2650" y="809"/>
                </a:lnTo>
                <a:lnTo>
                  <a:pt x="2643" y="802"/>
                </a:lnTo>
                <a:lnTo>
                  <a:pt x="2635" y="796"/>
                </a:lnTo>
                <a:lnTo>
                  <a:pt x="2627" y="791"/>
                </a:lnTo>
                <a:lnTo>
                  <a:pt x="2619" y="785"/>
                </a:lnTo>
                <a:lnTo>
                  <a:pt x="2611" y="781"/>
                </a:lnTo>
                <a:lnTo>
                  <a:pt x="2602" y="776"/>
                </a:lnTo>
                <a:lnTo>
                  <a:pt x="2593" y="772"/>
                </a:lnTo>
                <a:lnTo>
                  <a:pt x="2584" y="769"/>
                </a:lnTo>
                <a:lnTo>
                  <a:pt x="2574" y="767"/>
                </a:lnTo>
                <a:lnTo>
                  <a:pt x="2565" y="765"/>
                </a:lnTo>
                <a:lnTo>
                  <a:pt x="2554" y="763"/>
                </a:lnTo>
                <a:lnTo>
                  <a:pt x="2544" y="762"/>
                </a:lnTo>
                <a:lnTo>
                  <a:pt x="2533" y="762"/>
                </a:lnTo>
                <a:lnTo>
                  <a:pt x="2523" y="762"/>
                </a:lnTo>
                <a:lnTo>
                  <a:pt x="2512" y="763"/>
                </a:lnTo>
                <a:lnTo>
                  <a:pt x="2502" y="765"/>
                </a:lnTo>
                <a:lnTo>
                  <a:pt x="2492" y="767"/>
                </a:lnTo>
                <a:lnTo>
                  <a:pt x="2481" y="769"/>
                </a:lnTo>
                <a:lnTo>
                  <a:pt x="2472" y="772"/>
                </a:lnTo>
                <a:lnTo>
                  <a:pt x="2463" y="776"/>
                </a:lnTo>
                <a:lnTo>
                  <a:pt x="2454" y="781"/>
                </a:lnTo>
                <a:lnTo>
                  <a:pt x="2446" y="786"/>
                </a:lnTo>
                <a:lnTo>
                  <a:pt x="2437" y="791"/>
                </a:lnTo>
                <a:lnTo>
                  <a:pt x="2429" y="797"/>
                </a:lnTo>
                <a:lnTo>
                  <a:pt x="2422" y="803"/>
                </a:lnTo>
                <a:lnTo>
                  <a:pt x="2415" y="810"/>
                </a:lnTo>
                <a:lnTo>
                  <a:pt x="2408" y="817"/>
                </a:lnTo>
                <a:lnTo>
                  <a:pt x="2401" y="825"/>
                </a:lnTo>
                <a:lnTo>
                  <a:pt x="2395" y="833"/>
                </a:lnTo>
                <a:lnTo>
                  <a:pt x="2389" y="842"/>
                </a:lnTo>
                <a:lnTo>
                  <a:pt x="2383" y="851"/>
                </a:lnTo>
                <a:lnTo>
                  <a:pt x="2378" y="860"/>
                </a:lnTo>
                <a:lnTo>
                  <a:pt x="2373" y="870"/>
                </a:lnTo>
                <a:lnTo>
                  <a:pt x="2368" y="881"/>
                </a:lnTo>
                <a:lnTo>
                  <a:pt x="2364" y="891"/>
                </a:lnTo>
                <a:lnTo>
                  <a:pt x="2360" y="903"/>
                </a:lnTo>
                <a:lnTo>
                  <a:pt x="2357" y="914"/>
                </a:lnTo>
                <a:lnTo>
                  <a:pt x="2354" y="926"/>
                </a:lnTo>
                <a:lnTo>
                  <a:pt x="2351" y="939"/>
                </a:lnTo>
                <a:lnTo>
                  <a:pt x="2349" y="951"/>
                </a:lnTo>
                <a:lnTo>
                  <a:pt x="2347" y="964"/>
                </a:lnTo>
                <a:lnTo>
                  <a:pt x="2346" y="978"/>
                </a:lnTo>
                <a:lnTo>
                  <a:pt x="2344" y="991"/>
                </a:lnTo>
                <a:lnTo>
                  <a:pt x="2344" y="1005"/>
                </a:lnTo>
                <a:lnTo>
                  <a:pt x="2344" y="1020"/>
                </a:lnTo>
                <a:lnTo>
                  <a:pt x="2344" y="1034"/>
                </a:lnTo>
                <a:lnTo>
                  <a:pt x="2344" y="1049"/>
                </a:lnTo>
                <a:lnTo>
                  <a:pt x="2346" y="1063"/>
                </a:lnTo>
                <a:lnTo>
                  <a:pt x="2347" y="1076"/>
                </a:lnTo>
                <a:lnTo>
                  <a:pt x="2349" y="1090"/>
                </a:lnTo>
                <a:lnTo>
                  <a:pt x="2351" y="1103"/>
                </a:lnTo>
                <a:lnTo>
                  <a:pt x="2357" y="1127"/>
                </a:lnTo>
                <a:lnTo>
                  <a:pt x="2361" y="1139"/>
                </a:lnTo>
                <a:lnTo>
                  <a:pt x="2365" y="1150"/>
                </a:lnTo>
                <a:lnTo>
                  <a:pt x="2369" y="1162"/>
                </a:lnTo>
                <a:lnTo>
                  <a:pt x="2374" y="1172"/>
                </a:lnTo>
                <a:lnTo>
                  <a:pt x="2379" y="1182"/>
                </a:lnTo>
                <a:lnTo>
                  <a:pt x="2384" y="1192"/>
                </a:lnTo>
                <a:lnTo>
                  <a:pt x="2396" y="1210"/>
                </a:lnTo>
                <a:lnTo>
                  <a:pt x="2402" y="1219"/>
                </a:lnTo>
                <a:lnTo>
                  <a:pt x="2409" y="1227"/>
                </a:lnTo>
                <a:lnTo>
                  <a:pt x="2416" y="1234"/>
                </a:lnTo>
                <a:lnTo>
                  <a:pt x="2424" y="1241"/>
                </a:lnTo>
                <a:lnTo>
                  <a:pt x="2431" y="1247"/>
                </a:lnTo>
                <a:lnTo>
                  <a:pt x="2439" y="1253"/>
                </a:lnTo>
                <a:lnTo>
                  <a:pt x="2448" y="1259"/>
                </a:lnTo>
                <a:lnTo>
                  <a:pt x="2457" y="1264"/>
                </a:lnTo>
                <a:lnTo>
                  <a:pt x="2465" y="1268"/>
                </a:lnTo>
                <a:lnTo>
                  <a:pt x="2475" y="1272"/>
                </a:lnTo>
                <a:lnTo>
                  <a:pt x="2484" y="1275"/>
                </a:lnTo>
                <a:lnTo>
                  <a:pt x="2495" y="1278"/>
                </a:lnTo>
                <a:lnTo>
                  <a:pt x="2505" y="1280"/>
                </a:lnTo>
                <a:lnTo>
                  <a:pt x="2516" y="1281"/>
                </a:lnTo>
                <a:lnTo>
                  <a:pt x="2526" y="1282"/>
                </a:lnTo>
                <a:lnTo>
                  <a:pt x="2537" y="1283"/>
                </a:lnTo>
                <a:lnTo>
                  <a:pt x="2548" y="1282"/>
                </a:lnTo>
                <a:lnTo>
                  <a:pt x="2558" y="1281"/>
                </a:lnTo>
                <a:lnTo>
                  <a:pt x="2568" y="1280"/>
                </a:lnTo>
                <a:lnTo>
                  <a:pt x="2578" y="1278"/>
                </a:lnTo>
                <a:lnTo>
                  <a:pt x="2587" y="1275"/>
                </a:lnTo>
                <a:lnTo>
                  <a:pt x="2596" y="1272"/>
                </a:lnTo>
                <a:lnTo>
                  <a:pt x="2600" y="1271"/>
                </a:lnTo>
                <a:lnTo>
                  <a:pt x="2605" y="1269"/>
                </a:lnTo>
                <a:lnTo>
                  <a:pt x="2613" y="1264"/>
                </a:lnTo>
                <a:lnTo>
                  <a:pt x="2622" y="1260"/>
                </a:lnTo>
                <a:lnTo>
                  <a:pt x="2630" y="1255"/>
                </a:lnTo>
                <a:lnTo>
                  <a:pt x="2637" y="1249"/>
                </a:lnTo>
                <a:lnTo>
                  <a:pt x="2644" y="1243"/>
                </a:lnTo>
                <a:lnTo>
                  <a:pt x="2651" y="1236"/>
                </a:lnTo>
                <a:lnTo>
                  <a:pt x="2658" y="1229"/>
                </a:lnTo>
                <a:lnTo>
                  <a:pt x="2664" y="1221"/>
                </a:lnTo>
                <a:lnTo>
                  <a:pt x="2670" y="1213"/>
                </a:lnTo>
                <a:lnTo>
                  <a:pt x="2676" y="1204"/>
                </a:lnTo>
                <a:lnTo>
                  <a:pt x="2681" y="1195"/>
                </a:lnTo>
                <a:lnTo>
                  <a:pt x="2686" y="1185"/>
                </a:lnTo>
                <a:lnTo>
                  <a:pt x="2691" y="1175"/>
                </a:lnTo>
                <a:lnTo>
                  <a:pt x="2695" y="1165"/>
                </a:lnTo>
                <a:lnTo>
                  <a:pt x="2699" y="1154"/>
                </a:lnTo>
                <a:lnTo>
                  <a:pt x="2703" y="1142"/>
                </a:lnTo>
                <a:lnTo>
                  <a:pt x="2706" y="1131"/>
                </a:lnTo>
                <a:lnTo>
                  <a:pt x="2709" y="1118"/>
                </a:lnTo>
                <a:lnTo>
                  <a:pt x="2711" y="1106"/>
                </a:lnTo>
                <a:lnTo>
                  <a:pt x="2713" y="1093"/>
                </a:lnTo>
                <a:lnTo>
                  <a:pt x="2715" y="1079"/>
                </a:lnTo>
                <a:lnTo>
                  <a:pt x="2717" y="1065"/>
                </a:lnTo>
                <a:lnTo>
                  <a:pt x="2718" y="1051"/>
                </a:lnTo>
                <a:lnTo>
                  <a:pt x="2718" y="1037"/>
                </a:lnTo>
                <a:lnTo>
                  <a:pt x="2718" y="1022"/>
                </a:lnTo>
                <a:close/>
                <a:moveTo>
                  <a:pt x="5165" y="1037"/>
                </a:moveTo>
                <a:lnTo>
                  <a:pt x="5165" y="570"/>
                </a:lnTo>
                <a:lnTo>
                  <a:pt x="4907" y="570"/>
                </a:lnTo>
                <a:lnTo>
                  <a:pt x="4907" y="1037"/>
                </a:lnTo>
                <a:lnTo>
                  <a:pt x="4906" y="1070"/>
                </a:lnTo>
                <a:lnTo>
                  <a:pt x="4905" y="1100"/>
                </a:lnTo>
                <a:lnTo>
                  <a:pt x="4904" y="1114"/>
                </a:lnTo>
                <a:lnTo>
                  <a:pt x="4903" y="1127"/>
                </a:lnTo>
                <a:lnTo>
                  <a:pt x="4900" y="1152"/>
                </a:lnTo>
                <a:lnTo>
                  <a:pt x="4895" y="1174"/>
                </a:lnTo>
                <a:lnTo>
                  <a:pt x="4890" y="1194"/>
                </a:lnTo>
                <a:lnTo>
                  <a:pt x="4887" y="1203"/>
                </a:lnTo>
                <a:lnTo>
                  <a:pt x="4883" y="1211"/>
                </a:lnTo>
                <a:lnTo>
                  <a:pt x="4879" y="1219"/>
                </a:lnTo>
                <a:lnTo>
                  <a:pt x="4875" y="1226"/>
                </a:lnTo>
                <a:lnTo>
                  <a:pt x="4866" y="1240"/>
                </a:lnTo>
                <a:lnTo>
                  <a:pt x="4860" y="1245"/>
                </a:lnTo>
                <a:lnTo>
                  <a:pt x="4855" y="1251"/>
                </a:lnTo>
                <a:lnTo>
                  <a:pt x="4849" y="1255"/>
                </a:lnTo>
                <a:lnTo>
                  <a:pt x="4843" y="1260"/>
                </a:lnTo>
                <a:lnTo>
                  <a:pt x="4836" y="1264"/>
                </a:lnTo>
                <a:lnTo>
                  <a:pt x="4829" y="1267"/>
                </a:lnTo>
                <a:lnTo>
                  <a:pt x="4821" y="1270"/>
                </a:lnTo>
                <a:lnTo>
                  <a:pt x="4813" y="1273"/>
                </a:lnTo>
                <a:lnTo>
                  <a:pt x="4805" y="1275"/>
                </a:lnTo>
                <a:lnTo>
                  <a:pt x="4796" y="1276"/>
                </a:lnTo>
                <a:lnTo>
                  <a:pt x="4787" y="1278"/>
                </a:lnTo>
                <a:lnTo>
                  <a:pt x="4777" y="1279"/>
                </a:lnTo>
                <a:lnTo>
                  <a:pt x="4767" y="1279"/>
                </a:lnTo>
                <a:lnTo>
                  <a:pt x="4757" y="1279"/>
                </a:lnTo>
                <a:lnTo>
                  <a:pt x="4746" y="1279"/>
                </a:lnTo>
                <a:lnTo>
                  <a:pt x="4735" y="1279"/>
                </a:lnTo>
                <a:lnTo>
                  <a:pt x="4725" y="1278"/>
                </a:lnTo>
                <a:lnTo>
                  <a:pt x="4715" y="1276"/>
                </a:lnTo>
                <a:lnTo>
                  <a:pt x="4706" y="1275"/>
                </a:lnTo>
                <a:lnTo>
                  <a:pt x="4697" y="1273"/>
                </a:lnTo>
                <a:lnTo>
                  <a:pt x="4689" y="1270"/>
                </a:lnTo>
                <a:lnTo>
                  <a:pt x="4681" y="1267"/>
                </a:lnTo>
                <a:lnTo>
                  <a:pt x="4674" y="1264"/>
                </a:lnTo>
                <a:lnTo>
                  <a:pt x="4667" y="1260"/>
                </a:lnTo>
                <a:lnTo>
                  <a:pt x="4660" y="1256"/>
                </a:lnTo>
                <a:lnTo>
                  <a:pt x="4654" y="1251"/>
                </a:lnTo>
                <a:lnTo>
                  <a:pt x="4648" y="1246"/>
                </a:lnTo>
                <a:lnTo>
                  <a:pt x="4642" y="1241"/>
                </a:lnTo>
                <a:lnTo>
                  <a:pt x="4637" y="1235"/>
                </a:lnTo>
                <a:lnTo>
                  <a:pt x="4632" y="1228"/>
                </a:lnTo>
                <a:lnTo>
                  <a:pt x="4627" y="1221"/>
                </a:lnTo>
                <a:lnTo>
                  <a:pt x="4623" y="1214"/>
                </a:lnTo>
                <a:lnTo>
                  <a:pt x="4619" y="1206"/>
                </a:lnTo>
                <a:lnTo>
                  <a:pt x="4616" y="1197"/>
                </a:lnTo>
                <a:lnTo>
                  <a:pt x="4613" y="1188"/>
                </a:lnTo>
                <a:lnTo>
                  <a:pt x="4610" y="1179"/>
                </a:lnTo>
                <a:lnTo>
                  <a:pt x="4607" y="1169"/>
                </a:lnTo>
                <a:lnTo>
                  <a:pt x="4605" y="1158"/>
                </a:lnTo>
                <a:lnTo>
                  <a:pt x="4603" y="1147"/>
                </a:lnTo>
                <a:lnTo>
                  <a:pt x="4601" y="1135"/>
                </a:lnTo>
                <a:lnTo>
                  <a:pt x="4600" y="1123"/>
                </a:lnTo>
                <a:lnTo>
                  <a:pt x="4599" y="1110"/>
                </a:lnTo>
                <a:lnTo>
                  <a:pt x="4598" y="1096"/>
                </a:lnTo>
                <a:lnTo>
                  <a:pt x="4597" y="1082"/>
                </a:lnTo>
                <a:lnTo>
                  <a:pt x="4597" y="1052"/>
                </a:lnTo>
                <a:lnTo>
                  <a:pt x="4597" y="570"/>
                </a:lnTo>
                <a:lnTo>
                  <a:pt x="4338" y="570"/>
                </a:lnTo>
                <a:lnTo>
                  <a:pt x="4338" y="1048"/>
                </a:lnTo>
                <a:lnTo>
                  <a:pt x="4339" y="1067"/>
                </a:lnTo>
                <a:lnTo>
                  <a:pt x="4339" y="1084"/>
                </a:lnTo>
                <a:lnTo>
                  <a:pt x="4340" y="1118"/>
                </a:lnTo>
                <a:lnTo>
                  <a:pt x="4342" y="1149"/>
                </a:lnTo>
                <a:lnTo>
                  <a:pt x="4345" y="1178"/>
                </a:lnTo>
                <a:lnTo>
                  <a:pt x="4347" y="1192"/>
                </a:lnTo>
                <a:lnTo>
                  <a:pt x="4349" y="1205"/>
                </a:lnTo>
                <a:lnTo>
                  <a:pt x="4353" y="1230"/>
                </a:lnTo>
                <a:lnTo>
                  <a:pt x="4356" y="1242"/>
                </a:lnTo>
                <a:lnTo>
                  <a:pt x="4359" y="1254"/>
                </a:lnTo>
                <a:lnTo>
                  <a:pt x="4362" y="1265"/>
                </a:lnTo>
                <a:lnTo>
                  <a:pt x="4366" y="1275"/>
                </a:lnTo>
                <a:lnTo>
                  <a:pt x="4373" y="1296"/>
                </a:lnTo>
                <a:lnTo>
                  <a:pt x="4382" y="1315"/>
                </a:lnTo>
                <a:lnTo>
                  <a:pt x="4392" y="1333"/>
                </a:lnTo>
                <a:lnTo>
                  <a:pt x="4398" y="1341"/>
                </a:lnTo>
                <a:lnTo>
                  <a:pt x="4404" y="1350"/>
                </a:lnTo>
                <a:lnTo>
                  <a:pt x="4410" y="1358"/>
                </a:lnTo>
                <a:lnTo>
                  <a:pt x="4416" y="1366"/>
                </a:lnTo>
                <a:lnTo>
                  <a:pt x="4423" y="1373"/>
                </a:lnTo>
                <a:lnTo>
                  <a:pt x="4430" y="1381"/>
                </a:lnTo>
                <a:lnTo>
                  <a:pt x="4437" y="1388"/>
                </a:lnTo>
                <a:lnTo>
                  <a:pt x="4445" y="1396"/>
                </a:lnTo>
                <a:lnTo>
                  <a:pt x="4461" y="1410"/>
                </a:lnTo>
                <a:lnTo>
                  <a:pt x="4475" y="1421"/>
                </a:lnTo>
                <a:lnTo>
                  <a:pt x="4489" y="1431"/>
                </a:lnTo>
                <a:lnTo>
                  <a:pt x="4505" y="1440"/>
                </a:lnTo>
                <a:lnTo>
                  <a:pt x="4520" y="1449"/>
                </a:lnTo>
                <a:lnTo>
                  <a:pt x="4537" y="1457"/>
                </a:lnTo>
                <a:lnTo>
                  <a:pt x="4554" y="1464"/>
                </a:lnTo>
                <a:lnTo>
                  <a:pt x="4572" y="1471"/>
                </a:lnTo>
                <a:lnTo>
                  <a:pt x="4590" y="1477"/>
                </a:lnTo>
                <a:lnTo>
                  <a:pt x="4609" y="1482"/>
                </a:lnTo>
                <a:lnTo>
                  <a:pt x="4619" y="1484"/>
                </a:lnTo>
                <a:lnTo>
                  <a:pt x="4628" y="1486"/>
                </a:lnTo>
                <a:lnTo>
                  <a:pt x="4638" y="1489"/>
                </a:lnTo>
                <a:lnTo>
                  <a:pt x="4648" y="1490"/>
                </a:lnTo>
                <a:lnTo>
                  <a:pt x="4669" y="1494"/>
                </a:lnTo>
                <a:lnTo>
                  <a:pt x="4689" y="1496"/>
                </a:lnTo>
                <a:lnTo>
                  <a:pt x="4711" y="1498"/>
                </a:lnTo>
                <a:lnTo>
                  <a:pt x="4732" y="1499"/>
                </a:lnTo>
                <a:lnTo>
                  <a:pt x="4755" y="1499"/>
                </a:lnTo>
                <a:lnTo>
                  <a:pt x="4781" y="1499"/>
                </a:lnTo>
                <a:lnTo>
                  <a:pt x="4806" y="1497"/>
                </a:lnTo>
                <a:lnTo>
                  <a:pt x="4818" y="1496"/>
                </a:lnTo>
                <a:lnTo>
                  <a:pt x="4831" y="1494"/>
                </a:lnTo>
                <a:lnTo>
                  <a:pt x="4855" y="1491"/>
                </a:lnTo>
                <a:lnTo>
                  <a:pt x="4878" y="1486"/>
                </a:lnTo>
                <a:lnTo>
                  <a:pt x="4900" y="1480"/>
                </a:lnTo>
                <a:lnTo>
                  <a:pt x="4911" y="1477"/>
                </a:lnTo>
                <a:lnTo>
                  <a:pt x="4922" y="1474"/>
                </a:lnTo>
                <a:lnTo>
                  <a:pt x="4943" y="1466"/>
                </a:lnTo>
                <a:lnTo>
                  <a:pt x="4953" y="1462"/>
                </a:lnTo>
                <a:lnTo>
                  <a:pt x="4963" y="1457"/>
                </a:lnTo>
                <a:lnTo>
                  <a:pt x="4983" y="1448"/>
                </a:lnTo>
                <a:lnTo>
                  <a:pt x="5001" y="1437"/>
                </a:lnTo>
                <a:lnTo>
                  <a:pt x="5019" y="1426"/>
                </a:lnTo>
                <a:lnTo>
                  <a:pt x="5036" y="1413"/>
                </a:lnTo>
                <a:lnTo>
                  <a:pt x="5044" y="1407"/>
                </a:lnTo>
                <a:lnTo>
                  <a:pt x="5052" y="1400"/>
                </a:lnTo>
                <a:lnTo>
                  <a:pt x="5059" y="1393"/>
                </a:lnTo>
                <a:lnTo>
                  <a:pt x="5066" y="1386"/>
                </a:lnTo>
                <a:lnTo>
                  <a:pt x="5080" y="1370"/>
                </a:lnTo>
                <a:lnTo>
                  <a:pt x="5091" y="1357"/>
                </a:lnTo>
                <a:lnTo>
                  <a:pt x="5096" y="1350"/>
                </a:lnTo>
                <a:lnTo>
                  <a:pt x="5101" y="1344"/>
                </a:lnTo>
                <a:lnTo>
                  <a:pt x="5106" y="1336"/>
                </a:lnTo>
                <a:lnTo>
                  <a:pt x="5110" y="1329"/>
                </a:lnTo>
                <a:lnTo>
                  <a:pt x="5118" y="1314"/>
                </a:lnTo>
                <a:lnTo>
                  <a:pt x="5126" y="1298"/>
                </a:lnTo>
                <a:lnTo>
                  <a:pt x="5133" y="1280"/>
                </a:lnTo>
                <a:lnTo>
                  <a:pt x="5139" y="1262"/>
                </a:lnTo>
                <a:lnTo>
                  <a:pt x="5145" y="1243"/>
                </a:lnTo>
                <a:lnTo>
                  <a:pt x="5150" y="1222"/>
                </a:lnTo>
                <a:lnTo>
                  <a:pt x="5154" y="1200"/>
                </a:lnTo>
                <a:lnTo>
                  <a:pt x="5157" y="1177"/>
                </a:lnTo>
                <a:lnTo>
                  <a:pt x="5160" y="1152"/>
                </a:lnTo>
                <a:lnTo>
                  <a:pt x="5162" y="1126"/>
                </a:lnTo>
                <a:lnTo>
                  <a:pt x="5163" y="1112"/>
                </a:lnTo>
                <a:lnTo>
                  <a:pt x="5164" y="1098"/>
                </a:lnTo>
                <a:lnTo>
                  <a:pt x="5165" y="1068"/>
                </a:lnTo>
                <a:lnTo>
                  <a:pt x="5165" y="1037"/>
                </a:lnTo>
                <a:close/>
                <a:moveTo>
                  <a:pt x="6630" y="1478"/>
                </a:moveTo>
                <a:lnTo>
                  <a:pt x="6630" y="957"/>
                </a:lnTo>
                <a:lnTo>
                  <a:pt x="6629" y="905"/>
                </a:lnTo>
                <a:lnTo>
                  <a:pt x="6629" y="881"/>
                </a:lnTo>
                <a:lnTo>
                  <a:pt x="6628" y="859"/>
                </a:lnTo>
                <a:lnTo>
                  <a:pt x="6626" y="838"/>
                </a:lnTo>
                <a:lnTo>
                  <a:pt x="6625" y="819"/>
                </a:lnTo>
                <a:lnTo>
                  <a:pt x="6623" y="801"/>
                </a:lnTo>
                <a:lnTo>
                  <a:pt x="6620" y="784"/>
                </a:lnTo>
                <a:lnTo>
                  <a:pt x="6617" y="767"/>
                </a:lnTo>
                <a:lnTo>
                  <a:pt x="6614" y="752"/>
                </a:lnTo>
                <a:lnTo>
                  <a:pt x="6611" y="738"/>
                </a:lnTo>
                <a:lnTo>
                  <a:pt x="6607" y="725"/>
                </a:lnTo>
                <a:lnTo>
                  <a:pt x="6602" y="713"/>
                </a:lnTo>
                <a:lnTo>
                  <a:pt x="6597" y="701"/>
                </a:lnTo>
                <a:lnTo>
                  <a:pt x="6592" y="690"/>
                </a:lnTo>
                <a:lnTo>
                  <a:pt x="6586" y="680"/>
                </a:lnTo>
                <a:lnTo>
                  <a:pt x="6582" y="672"/>
                </a:lnTo>
                <a:lnTo>
                  <a:pt x="6577" y="665"/>
                </a:lnTo>
                <a:lnTo>
                  <a:pt x="6567" y="651"/>
                </a:lnTo>
                <a:lnTo>
                  <a:pt x="6561" y="645"/>
                </a:lnTo>
                <a:lnTo>
                  <a:pt x="6556" y="638"/>
                </a:lnTo>
                <a:lnTo>
                  <a:pt x="6543" y="626"/>
                </a:lnTo>
                <a:lnTo>
                  <a:pt x="6530" y="615"/>
                </a:lnTo>
                <a:lnTo>
                  <a:pt x="6523" y="609"/>
                </a:lnTo>
                <a:lnTo>
                  <a:pt x="6516" y="604"/>
                </a:lnTo>
                <a:lnTo>
                  <a:pt x="6501" y="594"/>
                </a:lnTo>
                <a:lnTo>
                  <a:pt x="6485" y="586"/>
                </a:lnTo>
                <a:lnTo>
                  <a:pt x="6477" y="582"/>
                </a:lnTo>
                <a:lnTo>
                  <a:pt x="6468" y="578"/>
                </a:lnTo>
                <a:lnTo>
                  <a:pt x="6451" y="571"/>
                </a:lnTo>
                <a:lnTo>
                  <a:pt x="6433" y="565"/>
                </a:lnTo>
                <a:lnTo>
                  <a:pt x="6414" y="560"/>
                </a:lnTo>
                <a:lnTo>
                  <a:pt x="6405" y="558"/>
                </a:lnTo>
                <a:lnTo>
                  <a:pt x="6395" y="556"/>
                </a:lnTo>
                <a:lnTo>
                  <a:pt x="6375" y="553"/>
                </a:lnTo>
                <a:lnTo>
                  <a:pt x="6355" y="552"/>
                </a:lnTo>
                <a:lnTo>
                  <a:pt x="6345" y="551"/>
                </a:lnTo>
                <a:lnTo>
                  <a:pt x="6335" y="551"/>
                </a:lnTo>
                <a:lnTo>
                  <a:pt x="6322" y="551"/>
                </a:lnTo>
                <a:lnTo>
                  <a:pt x="6310" y="552"/>
                </a:lnTo>
                <a:lnTo>
                  <a:pt x="6298" y="553"/>
                </a:lnTo>
                <a:lnTo>
                  <a:pt x="6286" y="554"/>
                </a:lnTo>
                <a:lnTo>
                  <a:pt x="6275" y="556"/>
                </a:lnTo>
                <a:lnTo>
                  <a:pt x="6264" y="558"/>
                </a:lnTo>
                <a:lnTo>
                  <a:pt x="6253" y="561"/>
                </a:lnTo>
                <a:lnTo>
                  <a:pt x="6242" y="564"/>
                </a:lnTo>
                <a:lnTo>
                  <a:pt x="6231" y="567"/>
                </a:lnTo>
                <a:lnTo>
                  <a:pt x="6221" y="571"/>
                </a:lnTo>
                <a:lnTo>
                  <a:pt x="6211" y="575"/>
                </a:lnTo>
                <a:lnTo>
                  <a:pt x="6201" y="580"/>
                </a:lnTo>
                <a:lnTo>
                  <a:pt x="6191" y="585"/>
                </a:lnTo>
                <a:lnTo>
                  <a:pt x="6181" y="590"/>
                </a:lnTo>
                <a:lnTo>
                  <a:pt x="6172" y="596"/>
                </a:lnTo>
                <a:lnTo>
                  <a:pt x="6163" y="602"/>
                </a:lnTo>
                <a:lnTo>
                  <a:pt x="6154" y="609"/>
                </a:lnTo>
                <a:lnTo>
                  <a:pt x="6146" y="616"/>
                </a:lnTo>
                <a:lnTo>
                  <a:pt x="6137" y="624"/>
                </a:lnTo>
                <a:lnTo>
                  <a:pt x="6129" y="632"/>
                </a:lnTo>
                <a:lnTo>
                  <a:pt x="6121" y="640"/>
                </a:lnTo>
                <a:lnTo>
                  <a:pt x="6113" y="649"/>
                </a:lnTo>
                <a:lnTo>
                  <a:pt x="6105" y="658"/>
                </a:lnTo>
                <a:lnTo>
                  <a:pt x="6098" y="668"/>
                </a:lnTo>
                <a:lnTo>
                  <a:pt x="6091" y="678"/>
                </a:lnTo>
                <a:lnTo>
                  <a:pt x="6084" y="688"/>
                </a:lnTo>
                <a:lnTo>
                  <a:pt x="6077" y="699"/>
                </a:lnTo>
                <a:lnTo>
                  <a:pt x="6070" y="711"/>
                </a:lnTo>
                <a:lnTo>
                  <a:pt x="6064" y="723"/>
                </a:lnTo>
                <a:lnTo>
                  <a:pt x="6057" y="735"/>
                </a:lnTo>
                <a:lnTo>
                  <a:pt x="6051" y="748"/>
                </a:lnTo>
                <a:lnTo>
                  <a:pt x="6045" y="761"/>
                </a:lnTo>
                <a:lnTo>
                  <a:pt x="6039" y="736"/>
                </a:lnTo>
                <a:lnTo>
                  <a:pt x="6035" y="724"/>
                </a:lnTo>
                <a:lnTo>
                  <a:pt x="6031" y="712"/>
                </a:lnTo>
                <a:lnTo>
                  <a:pt x="6022" y="690"/>
                </a:lnTo>
                <a:lnTo>
                  <a:pt x="6017" y="679"/>
                </a:lnTo>
                <a:lnTo>
                  <a:pt x="6012" y="669"/>
                </a:lnTo>
                <a:lnTo>
                  <a:pt x="6001" y="650"/>
                </a:lnTo>
                <a:lnTo>
                  <a:pt x="5995" y="642"/>
                </a:lnTo>
                <a:lnTo>
                  <a:pt x="5989" y="633"/>
                </a:lnTo>
                <a:lnTo>
                  <a:pt x="5982" y="625"/>
                </a:lnTo>
                <a:lnTo>
                  <a:pt x="5975" y="618"/>
                </a:lnTo>
                <a:lnTo>
                  <a:pt x="5968" y="610"/>
                </a:lnTo>
                <a:lnTo>
                  <a:pt x="5961" y="604"/>
                </a:lnTo>
                <a:lnTo>
                  <a:pt x="5953" y="597"/>
                </a:lnTo>
                <a:lnTo>
                  <a:pt x="5945" y="591"/>
                </a:lnTo>
                <a:lnTo>
                  <a:pt x="5937" y="586"/>
                </a:lnTo>
                <a:lnTo>
                  <a:pt x="5928" y="581"/>
                </a:lnTo>
                <a:lnTo>
                  <a:pt x="5919" y="576"/>
                </a:lnTo>
                <a:lnTo>
                  <a:pt x="5910" y="572"/>
                </a:lnTo>
                <a:lnTo>
                  <a:pt x="5900" y="568"/>
                </a:lnTo>
                <a:lnTo>
                  <a:pt x="5890" y="564"/>
                </a:lnTo>
                <a:lnTo>
                  <a:pt x="5880" y="561"/>
                </a:lnTo>
                <a:lnTo>
                  <a:pt x="5870" y="558"/>
                </a:lnTo>
                <a:lnTo>
                  <a:pt x="5859" y="556"/>
                </a:lnTo>
                <a:lnTo>
                  <a:pt x="5848" y="554"/>
                </a:lnTo>
                <a:lnTo>
                  <a:pt x="5837" y="553"/>
                </a:lnTo>
                <a:lnTo>
                  <a:pt x="5825" y="552"/>
                </a:lnTo>
                <a:lnTo>
                  <a:pt x="5813" y="551"/>
                </a:lnTo>
                <a:lnTo>
                  <a:pt x="5801" y="551"/>
                </a:lnTo>
                <a:lnTo>
                  <a:pt x="5775" y="552"/>
                </a:lnTo>
                <a:lnTo>
                  <a:pt x="5763" y="553"/>
                </a:lnTo>
                <a:lnTo>
                  <a:pt x="5751" y="554"/>
                </a:lnTo>
                <a:lnTo>
                  <a:pt x="5740" y="556"/>
                </a:lnTo>
                <a:lnTo>
                  <a:pt x="5729" y="558"/>
                </a:lnTo>
                <a:lnTo>
                  <a:pt x="5718" y="560"/>
                </a:lnTo>
                <a:lnTo>
                  <a:pt x="5707" y="563"/>
                </a:lnTo>
                <a:lnTo>
                  <a:pt x="5697" y="567"/>
                </a:lnTo>
                <a:lnTo>
                  <a:pt x="5687" y="570"/>
                </a:lnTo>
                <a:lnTo>
                  <a:pt x="5677" y="574"/>
                </a:lnTo>
                <a:lnTo>
                  <a:pt x="5667" y="579"/>
                </a:lnTo>
                <a:lnTo>
                  <a:pt x="5658" y="584"/>
                </a:lnTo>
                <a:lnTo>
                  <a:pt x="5649" y="589"/>
                </a:lnTo>
                <a:lnTo>
                  <a:pt x="5640" y="595"/>
                </a:lnTo>
                <a:lnTo>
                  <a:pt x="5631" y="601"/>
                </a:lnTo>
                <a:lnTo>
                  <a:pt x="5622" y="607"/>
                </a:lnTo>
                <a:lnTo>
                  <a:pt x="5614" y="614"/>
                </a:lnTo>
                <a:lnTo>
                  <a:pt x="5606" y="622"/>
                </a:lnTo>
                <a:lnTo>
                  <a:pt x="5598" y="629"/>
                </a:lnTo>
                <a:lnTo>
                  <a:pt x="5590" y="637"/>
                </a:lnTo>
                <a:lnTo>
                  <a:pt x="5582" y="646"/>
                </a:lnTo>
                <a:lnTo>
                  <a:pt x="5575" y="655"/>
                </a:lnTo>
                <a:lnTo>
                  <a:pt x="5568" y="665"/>
                </a:lnTo>
                <a:lnTo>
                  <a:pt x="5553" y="685"/>
                </a:lnTo>
                <a:lnTo>
                  <a:pt x="5546" y="695"/>
                </a:lnTo>
                <a:lnTo>
                  <a:pt x="5540" y="707"/>
                </a:lnTo>
                <a:lnTo>
                  <a:pt x="5533" y="718"/>
                </a:lnTo>
                <a:lnTo>
                  <a:pt x="5526" y="730"/>
                </a:lnTo>
                <a:lnTo>
                  <a:pt x="5513" y="756"/>
                </a:lnTo>
                <a:lnTo>
                  <a:pt x="5513" y="570"/>
                </a:lnTo>
                <a:lnTo>
                  <a:pt x="5264" y="570"/>
                </a:lnTo>
                <a:lnTo>
                  <a:pt x="5264" y="1024"/>
                </a:lnTo>
                <a:lnTo>
                  <a:pt x="5264" y="1478"/>
                </a:lnTo>
                <a:lnTo>
                  <a:pt x="5523" y="1478"/>
                </a:lnTo>
                <a:lnTo>
                  <a:pt x="5523" y="1057"/>
                </a:lnTo>
                <a:lnTo>
                  <a:pt x="5523" y="1035"/>
                </a:lnTo>
                <a:lnTo>
                  <a:pt x="5523" y="1015"/>
                </a:lnTo>
                <a:lnTo>
                  <a:pt x="5524" y="997"/>
                </a:lnTo>
                <a:lnTo>
                  <a:pt x="5525" y="988"/>
                </a:lnTo>
                <a:lnTo>
                  <a:pt x="5526" y="979"/>
                </a:lnTo>
                <a:lnTo>
                  <a:pt x="5528" y="963"/>
                </a:lnTo>
                <a:lnTo>
                  <a:pt x="5530" y="948"/>
                </a:lnTo>
                <a:lnTo>
                  <a:pt x="5533" y="935"/>
                </a:lnTo>
                <a:lnTo>
                  <a:pt x="5536" y="922"/>
                </a:lnTo>
                <a:lnTo>
                  <a:pt x="5541" y="907"/>
                </a:lnTo>
                <a:lnTo>
                  <a:pt x="5546" y="893"/>
                </a:lnTo>
                <a:lnTo>
                  <a:pt x="5552" y="879"/>
                </a:lnTo>
                <a:lnTo>
                  <a:pt x="5559" y="867"/>
                </a:lnTo>
                <a:lnTo>
                  <a:pt x="5567" y="855"/>
                </a:lnTo>
                <a:lnTo>
                  <a:pt x="5575" y="844"/>
                </a:lnTo>
                <a:lnTo>
                  <a:pt x="5584" y="834"/>
                </a:lnTo>
                <a:lnTo>
                  <a:pt x="5593" y="824"/>
                </a:lnTo>
                <a:lnTo>
                  <a:pt x="5598" y="820"/>
                </a:lnTo>
                <a:lnTo>
                  <a:pt x="5603" y="816"/>
                </a:lnTo>
                <a:lnTo>
                  <a:pt x="5614" y="809"/>
                </a:lnTo>
                <a:lnTo>
                  <a:pt x="5625" y="802"/>
                </a:lnTo>
                <a:lnTo>
                  <a:pt x="5631" y="800"/>
                </a:lnTo>
                <a:lnTo>
                  <a:pt x="5636" y="797"/>
                </a:lnTo>
                <a:lnTo>
                  <a:pt x="5648" y="793"/>
                </a:lnTo>
                <a:lnTo>
                  <a:pt x="5661" y="790"/>
                </a:lnTo>
                <a:lnTo>
                  <a:pt x="5667" y="789"/>
                </a:lnTo>
                <a:lnTo>
                  <a:pt x="5673" y="788"/>
                </a:lnTo>
                <a:lnTo>
                  <a:pt x="5680" y="788"/>
                </a:lnTo>
                <a:lnTo>
                  <a:pt x="5686" y="788"/>
                </a:lnTo>
                <a:lnTo>
                  <a:pt x="5696" y="788"/>
                </a:lnTo>
                <a:lnTo>
                  <a:pt x="5705" y="789"/>
                </a:lnTo>
                <a:lnTo>
                  <a:pt x="5714" y="790"/>
                </a:lnTo>
                <a:lnTo>
                  <a:pt x="5723" y="793"/>
                </a:lnTo>
                <a:lnTo>
                  <a:pt x="5732" y="795"/>
                </a:lnTo>
                <a:lnTo>
                  <a:pt x="5739" y="799"/>
                </a:lnTo>
                <a:lnTo>
                  <a:pt x="5747" y="802"/>
                </a:lnTo>
                <a:lnTo>
                  <a:pt x="5754" y="807"/>
                </a:lnTo>
                <a:lnTo>
                  <a:pt x="5761" y="812"/>
                </a:lnTo>
                <a:lnTo>
                  <a:pt x="5767" y="817"/>
                </a:lnTo>
                <a:lnTo>
                  <a:pt x="5773" y="823"/>
                </a:lnTo>
                <a:lnTo>
                  <a:pt x="5779" y="830"/>
                </a:lnTo>
                <a:lnTo>
                  <a:pt x="5784" y="837"/>
                </a:lnTo>
                <a:lnTo>
                  <a:pt x="5789" y="845"/>
                </a:lnTo>
                <a:lnTo>
                  <a:pt x="5793" y="853"/>
                </a:lnTo>
                <a:lnTo>
                  <a:pt x="5797" y="861"/>
                </a:lnTo>
                <a:lnTo>
                  <a:pt x="5800" y="868"/>
                </a:lnTo>
                <a:lnTo>
                  <a:pt x="5802" y="875"/>
                </a:lnTo>
                <a:lnTo>
                  <a:pt x="5806" y="890"/>
                </a:lnTo>
                <a:lnTo>
                  <a:pt x="5809" y="906"/>
                </a:lnTo>
                <a:lnTo>
                  <a:pt x="5812" y="924"/>
                </a:lnTo>
                <a:lnTo>
                  <a:pt x="5814" y="945"/>
                </a:lnTo>
                <a:lnTo>
                  <a:pt x="5816" y="969"/>
                </a:lnTo>
                <a:lnTo>
                  <a:pt x="5816" y="981"/>
                </a:lnTo>
                <a:lnTo>
                  <a:pt x="5816" y="995"/>
                </a:lnTo>
                <a:lnTo>
                  <a:pt x="5817" y="1024"/>
                </a:lnTo>
                <a:lnTo>
                  <a:pt x="5817" y="1478"/>
                </a:lnTo>
                <a:lnTo>
                  <a:pt x="6077" y="1478"/>
                </a:lnTo>
                <a:lnTo>
                  <a:pt x="6077" y="1041"/>
                </a:lnTo>
                <a:lnTo>
                  <a:pt x="6077" y="1026"/>
                </a:lnTo>
                <a:lnTo>
                  <a:pt x="6077" y="1011"/>
                </a:lnTo>
                <a:lnTo>
                  <a:pt x="6078" y="997"/>
                </a:lnTo>
                <a:lnTo>
                  <a:pt x="6079" y="983"/>
                </a:lnTo>
                <a:lnTo>
                  <a:pt x="6081" y="970"/>
                </a:lnTo>
                <a:lnTo>
                  <a:pt x="6083" y="957"/>
                </a:lnTo>
                <a:lnTo>
                  <a:pt x="6085" y="944"/>
                </a:lnTo>
                <a:lnTo>
                  <a:pt x="6087" y="932"/>
                </a:lnTo>
                <a:lnTo>
                  <a:pt x="6093" y="910"/>
                </a:lnTo>
                <a:lnTo>
                  <a:pt x="6096" y="899"/>
                </a:lnTo>
                <a:lnTo>
                  <a:pt x="6100" y="889"/>
                </a:lnTo>
                <a:lnTo>
                  <a:pt x="6104" y="879"/>
                </a:lnTo>
                <a:lnTo>
                  <a:pt x="6108" y="870"/>
                </a:lnTo>
                <a:lnTo>
                  <a:pt x="6113" y="861"/>
                </a:lnTo>
                <a:lnTo>
                  <a:pt x="6118" y="853"/>
                </a:lnTo>
                <a:lnTo>
                  <a:pt x="6123" y="845"/>
                </a:lnTo>
                <a:lnTo>
                  <a:pt x="6129" y="838"/>
                </a:lnTo>
                <a:lnTo>
                  <a:pt x="6135" y="831"/>
                </a:lnTo>
                <a:lnTo>
                  <a:pt x="6141" y="824"/>
                </a:lnTo>
                <a:lnTo>
                  <a:pt x="6148" y="819"/>
                </a:lnTo>
                <a:lnTo>
                  <a:pt x="6155" y="813"/>
                </a:lnTo>
                <a:lnTo>
                  <a:pt x="6162" y="808"/>
                </a:lnTo>
                <a:lnTo>
                  <a:pt x="6169" y="804"/>
                </a:lnTo>
                <a:lnTo>
                  <a:pt x="6177" y="800"/>
                </a:lnTo>
                <a:lnTo>
                  <a:pt x="6185" y="797"/>
                </a:lnTo>
                <a:lnTo>
                  <a:pt x="6194" y="794"/>
                </a:lnTo>
                <a:lnTo>
                  <a:pt x="6202" y="792"/>
                </a:lnTo>
                <a:lnTo>
                  <a:pt x="6211" y="790"/>
                </a:lnTo>
                <a:lnTo>
                  <a:pt x="6221" y="789"/>
                </a:lnTo>
                <a:lnTo>
                  <a:pt x="6230" y="788"/>
                </a:lnTo>
                <a:lnTo>
                  <a:pt x="6240" y="788"/>
                </a:lnTo>
                <a:lnTo>
                  <a:pt x="6252" y="788"/>
                </a:lnTo>
                <a:lnTo>
                  <a:pt x="6263" y="789"/>
                </a:lnTo>
                <a:lnTo>
                  <a:pt x="6273" y="791"/>
                </a:lnTo>
                <a:lnTo>
                  <a:pt x="6283" y="793"/>
                </a:lnTo>
                <a:lnTo>
                  <a:pt x="6293" y="796"/>
                </a:lnTo>
                <a:lnTo>
                  <a:pt x="6302" y="800"/>
                </a:lnTo>
                <a:lnTo>
                  <a:pt x="6306" y="802"/>
                </a:lnTo>
                <a:lnTo>
                  <a:pt x="6310" y="804"/>
                </a:lnTo>
                <a:lnTo>
                  <a:pt x="6318" y="809"/>
                </a:lnTo>
                <a:lnTo>
                  <a:pt x="6325" y="815"/>
                </a:lnTo>
                <a:lnTo>
                  <a:pt x="6332" y="821"/>
                </a:lnTo>
                <a:lnTo>
                  <a:pt x="6338" y="829"/>
                </a:lnTo>
                <a:lnTo>
                  <a:pt x="6344" y="837"/>
                </a:lnTo>
                <a:lnTo>
                  <a:pt x="6349" y="845"/>
                </a:lnTo>
                <a:lnTo>
                  <a:pt x="6353" y="855"/>
                </a:lnTo>
                <a:lnTo>
                  <a:pt x="6357" y="865"/>
                </a:lnTo>
                <a:lnTo>
                  <a:pt x="6360" y="876"/>
                </a:lnTo>
                <a:lnTo>
                  <a:pt x="6362" y="887"/>
                </a:lnTo>
                <a:lnTo>
                  <a:pt x="6364" y="900"/>
                </a:lnTo>
                <a:lnTo>
                  <a:pt x="6366" y="915"/>
                </a:lnTo>
                <a:lnTo>
                  <a:pt x="6367" y="931"/>
                </a:lnTo>
                <a:lnTo>
                  <a:pt x="6369" y="969"/>
                </a:lnTo>
                <a:lnTo>
                  <a:pt x="6370" y="990"/>
                </a:lnTo>
                <a:lnTo>
                  <a:pt x="6370" y="1011"/>
                </a:lnTo>
                <a:lnTo>
                  <a:pt x="6370" y="1478"/>
                </a:lnTo>
                <a:lnTo>
                  <a:pt x="6630" y="1478"/>
                </a:lnTo>
                <a:close/>
                <a:moveTo>
                  <a:pt x="2027" y="314"/>
                </a:moveTo>
                <a:lnTo>
                  <a:pt x="2012" y="315"/>
                </a:lnTo>
                <a:lnTo>
                  <a:pt x="2005" y="316"/>
                </a:lnTo>
                <a:lnTo>
                  <a:pt x="1998" y="317"/>
                </a:lnTo>
                <a:lnTo>
                  <a:pt x="1991" y="318"/>
                </a:lnTo>
                <a:lnTo>
                  <a:pt x="1985" y="320"/>
                </a:lnTo>
                <a:lnTo>
                  <a:pt x="1979" y="322"/>
                </a:lnTo>
                <a:lnTo>
                  <a:pt x="1972" y="324"/>
                </a:lnTo>
                <a:lnTo>
                  <a:pt x="1961" y="330"/>
                </a:lnTo>
                <a:lnTo>
                  <a:pt x="1955" y="333"/>
                </a:lnTo>
                <a:lnTo>
                  <a:pt x="1950" y="337"/>
                </a:lnTo>
                <a:lnTo>
                  <a:pt x="1940" y="344"/>
                </a:lnTo>
                <a:lnTo>
                  <a:pt x="1935" y="349"/>
                </a:lnTo>
                <a:lnTo>
                  <a:pt x="1931" y="353"/>
                </a:lnTo>
                <a:lnTo>
                  <a:pt x="1923" y="363"/>
                </a:lnTo>
                <a:lnTo>
                  <a:pt x="1919" y="369"/>
                </a:lnTo>
                <a:lnTo>
                  <a:pt x="1916" y="374"/>
                </a:lnTo>
                <a:lnTo>
                  <a:pt x="1913" y="380"/>
                </a:lnTo>
                <a:lnTo>
                  <a:pt x="1910" y="386"/>
                </a:lnTo>
                <a:lnTo>
                  <a:pt x="1905" y="399"/>
                </a:lnTo>
                <a:lnTo>
                  <a:pt x="1901" y="413"/>
                </a:lnTo>
                <a:lnTo>
                  <a:pt x="1899" y="420"/>
                </a:lnTo>
                <a:lnTo>
                  <a:pt x="1898" y="427"/>
                </a:lnTo>
                <a:lnTo>
                  <a:pt x="1896" y="443"/>
                </a:lnTo>
                <a:lnTo>
                  <a:pt x="1896" y="451"/>
                </a:lnTo>
                <a:lnTo>
                  <a:pt x="1896" y="459"/>
                </a:lnTo>
                <a:lnTo>
                  <a:pt x="1896" y="571"/>
                </a:lnTo>
                <a:lnTo>
                  <a:pt x="2079" y="571"/>
                </a:lnTo>
                <a:lnTo>
                  <a:pt x="2079" y="777"/>
                </a:lnTo>
                <a:lnTo>
                  <a:pt x="1896" y="777"/>
                </a:lnTo>
                <a:lnTo>
                  <a:pt x="1896" y="1479"/>
                </a:lnTo>
                <a:lnTo>
                  <a:pt x="1645" y="1479"/>
                </a:lnTo>
                <a:lnTo>
                  <a:pt x="1645" y="779"/>
                </a:lnTo>
                <a:lnTo>
                  <a:pt x="1529" y="779"/>
                </a:lnTo>
                <a:lnTo>
                  <a:pt x="1529" y="576"/>
                </a:lnTo>
                <a:lnTo>
                  <a:pt x="1645" y="576"/>
                </a:lnTo>
                <a:lnTo>
                  <a:pt x="1645" y="482"/>
                </a:lnTo>
                <a:lnTo>
                  <a:pt x="1645" y="447"/>
                </a:lnTo>
                <a:lnTo>
                  <a:pt x="1646" y="430"/>
                </a:lnTo>
                <a:lnTo>
                  <a:pt x="1647" y="412"/>
                </a:lnTo>
                <a:lnTo>
                  <a:pt x="1649" y="395"/>
                </a:lnTo>
                <a:lnTo>
                  <a:pt x="1650" y="377"/>
                </a:lnTo>
                <a:lnTo>
                  <a:pt x="1653" y="360"/>
                </a:lnTo>
                <a:lnTo>
                  <a:pt x="1655" y="343"/>
                </a:lnTo>
                <a:lnTo>
                  <a:pt x="1659" y="326"/>
                </a:lnTo>
                <a:lnTo>
                  <a:pt x="1663" y="310"/>
                </a:lnTo>
                <a:lnTo>
                  <a:pt x="1667" y="294"/>
                </a:lnTo>
                <a:lnTo>
                  <a:pt x="1672" y="278"/>
                </a:lnTo>
                <a:lnTo>
                  <a:pt x="1678" y="262"/>
                </a:lnTo>
                <a:lnTo>
                  <a:pt x="1685" y="247"/>
                </a:lnTo>
                <a:lnTo>
                  <a:pt x="1692" y="233"/>
                </a:lnTo>
                <a:lnTo>
                  <a:pt x="1696" y="225"/>
                </a:lnTo>
                <a:lnTo>
                  <a:pt x="1700" y="218"/>
                </a:lnTo>
                <a:lnTo>
                  <a:pt x="1705" y="212"/>
                </a:lnTo>
                <a:lnTo>
                  <a:pt x="1709" y="205"/>
                </a:lnTo>
                <a:lnTo>
                  <a:pt x="1719" y="192"/>
                </a:lnTo>
                <a:lnTo>
                  <a:pt x="1730" y="180"/>
                </a:lnTo>
                <a:lnTo>
                  <a:pt x="1742" y="168"/>
                </a:lnTo>
                <a:lnTo>
                  <a:pt x="1755" y="157"/>
                </a:lnTo>
                <a:lnTo>
                  <a:pt x="1761" y="152"/>
                </a:lnTo>
                <a:lnTo>
                  <a:pt x="1769" y="147"/>
                </a:lnTo>
                <a:lnTo>
                  <a:pt x="1784" y="137"/>
                </a:lnTo>
                <a:lnTo>
                  <a:pt x="1791" y="133"/>
                </a:lnTo>
                <a:lnTo>
                  <a:pt x="1800" y="129"/>
                </a:lnTo>
                <a:lnTo>
                  <a:pt x="1817" y="121"/>
                </a:lnTo>
                <a:lnTo>
                  <a:pt x="1826" y="117"/>
                </a:lnTo>
                <a:lnTo>
                  <a:pt x="1835" y="114"/>
                </a:lnTo>
                <a:lnTo>
                  <a:pt x="1855" y="108"/>
                </a:lnTo>
                <a:lnTo>
                  <a:pt x="1876" y="103"/>
                </a:lnTo>
                <a:lnTo>
                  <a:pt x="1899" y="99"/>
                </a:lnTo>
                <a:lnTo>
                  <a:pt x="1910" y="98"/>
                </a:lnTo>
                <a:lnTo>
                  <a:pt x="1923" y="96"/>
                </a:lnTo>
                <a:lnTo>
                  <a:pt x="1948" y="95"/>
                </a:lnTo>
                <a:lnTo>
                  <a:pt x="1961" y="94"/>
                </a:lnTo>
                <a:lnTo>
                  <a:pt x="1974" y="94"/>
                </a:lnTo>
                <a:lnTo>
                  <a:pt x="1999" y="94"/>
                </a:lnTo>
                <a:lnTo>
                  <a:pt x="2021" y="95"/>
                </a:lnTo>
                <a:lnTo>
                  <a:pt x="2041" y="97"/>
                </a:lnTo>
                <a:lnTo>
                  <a:pt x="2061" y="99"/>
                </a:lnTo>
                <a:lnTo>
                  <a:pt x="2080" y="102"/>
                </a:lnTo>
                <a:lnTo>
                  <a:pt x="2100" y="106"/>
                </a:lnTo>
                <a:lnTo>
                  <a:pt x="2122" y="110"/>
                </a:lnTo>
                <a:lnTo>
                  <a:pt x="2146" y="115"/>
                </a:lnTo>
                <a:lnTo>
                  <a:pt x="2146" y="330"/>
                </a:lnTo>
                <a:lnTo>
                  <a:pt x="2122" y="325"/>
                </a:lnTo>
                <a:lnTo>
                  <a:pt x="2110" y="322"/>
                </a:lnTo>
                <a:lnTo>
                  <a:pt x="2097" y="319"/>
                </a:lnTo>
                <a:lnTo>
                  <a:pt x="2082" y="317"/>
                </a:lnTo>
                <a:lnTo>
                  <a:pt x="2066" y="316"/>
                </a:lnTo>
                <a:lnTo>
                  <a:pt x="2048" y="315"/>
                </a:lnTo>
                <a:lnTo>
                  <a:pt x="2027" y="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(c)" hidden="1"/>
          <p:cNvSpPr txBox="1"/>
          <p:nvPr userDrawn="1"/>
        </p:nvSpPr>
        <p:spPr>
          <a:xfrm>
            <a:off x="11991328" y="6885480"/>
            <a:ext cx="193963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</a:rPr>
              <a:t> fortum</a:t>
            </a:r>
            <a:endParaRPr lang="en-GB" sz="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0" r:id="rId4"/>
    <p:sldLayoutId id="2147483672" r:id="rId5"/>
    <p:sldLayoutId id="2147483652" r:id="rId6"/>
    <p:sldLayoutId id="2147483653" r:id="rId7"/>
    <p:sldLayoutId id="2147483661" r:id="rId8"/>
    <p:sldLayoutId id="2147483662" r:id="rId9"/>
    <p:sldLayoutId id="2147483663" r:id="rId10"/>
    <p:sldLayoutId id="2147483668" r:id="rId11"/>
    <p:sldLayoutId id="2147483654" r:id="rId12"/>
    <p:sldLayoutId id="2147483655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6pPr>
      <a:lvl7pPr marL="1878013" indent="-265113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7pPr>
      <a:lvl8pPr marL="2152650" indent="-274638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4" y="476250"/>
            <a:ext cx="11090274" cy="7205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484317"/>
            <a:ext cx="11090274" cy="46085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269" y="6345238"/>
            <a:ext cx="1440382" cy="252412"/>
          </a:xfrm>
          <a:prstGeom prst="rect">
            <a:avLst/>
          </a:prstGeom>
        </p:spPr>
        <p:txBody>
          <a:bodyPr vert="horz" lIns="72000" tIns="0" rIns="7200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6.2.2017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9652" y="6345238"/>
            <a:ext cx="7488238" cy="252412"/>
          </a:xfrm>
          <a:prstGeom prst="rect">
            <a:avLst/>
          </a:prstGeom>
        </p:spPr>
        <p:txBody>
          <a:bodyPr vert="horz" lIns="72000" tIns="0" rIns="7200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864" y="6345240"/>
            <a:ext cx="288407" cy="2520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F90E5A77-D385-4CDE-8FE8-D3E3CBE93E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rtum2016"/>
          <p:cNvSpPr>
            <a:spLocks noChangeAspect="1" noEditPoints="1"/>
          </p:cNvSpPr>
          <p:nvPr/>
        </p:nvSpPr>
        <p:spPr bwMode="auto">
          <a:xfrm>
            <a:off x="10421059" y="6308725"/>
            <a:ext cx="1220079" cy="288000"/>
          </a:xfrm>
          <a:custGeom>
            <a:avLst/>
            <a:gdLst>
              <a:gd name="T0" fmla="*/ 317 w 6630"/>
              <a:gd name="T1" fmla="*/ 622 h 1565"/>
              <a:gd name="T2" fmla="*/ 549 w 6630"/>
              <a:gd name="T3" fmla="*/ 281 h 1565"/>
              <a:gd name="T4" fmla="*/ 146 w 6630"/>
              <a:gd name="T5" fmla="*/ 254 h 1565"/>
              <a:gd name="T6" fmla="*/ 2 w 6630"/>
              <a:gd name="T7" fmla="*/ 668 h 1565"/>
              <a:gd name="T8" fmla="*/ 113 w 6630"/>
              <a:gd name="T9" fmla="*/ 1146 h 1565"/>
              <a:gd name="T10" fmla="*/ 417 w 6630"/>
              <a:gd name="T11" fmla="*/ 1452 h 1565"/>
              <a:gd name="T12" fmla="*/ 862 w 6630"/>
              <a:gd name="T13" fmla="*/ 1565 h 1565"/>
              <a:gd name="T14" fmla="*/ 1067 w 6630"/>
              <a:gd name="T15" fmla="*/ 1206 h 1565"/>
              <a:gd name="T16" fmla="*/ 718 w 6630"/>
              <a:gd name="T17" fmla="*/ 1244 h 1565"/>
              <a:gd name="T18" fmla="*/ 395 w 6630"/>
              <a:gd name="T19" fmla="*/ 1028 h 1565"/>
              <a:gd name="T20" fmla="*/ 689 w 6630"/>
              <a:gd name="T21" fmla="*/ 1169 h 1565"/>
              <a:gd name="T22" fmla="*/ 1039 w 6630"/>
              <a:gd name="T23" fmla="*/ 1148 h 1565"/>
              <a:gd name="T24" fmla="*/ 1292 w 6630"/>
              <a:gd name="T25" fmla="*/ 840 h 1565"/>
              <a:gd name="T26" fmla="*/ 1208 w 6630"/>
              <a:gd name="T27" fmla="*/ 435 h 1565"/>
              <a:gd name="T28" fmla="*/ 902 w 6630"/>
              <a:gd name="T29" fmla="*/ 264 h 1565"/>
              <a:gd name="T30" fmla="*/ 518 w 6630"/>
              <a:gd name="T31" fmla="*/ 388 h 1565"/>
              <a:gd name="T32" fmla="*/ 372 w 6630"/>
              <a:gd name="T33" fmla="*/ 702 h 1565"/>
              <a:gd name="T34" fmla="*/ 3593 w 6630"/>
              <a:gd name="T35" fmla="*/ 799 h 1565"/>
              <a:gd name="T36" fmla="*/ 3366 w 6630"/>
              <a:gd name="T37" fmla="*/ 869 h 1565"/>
              <a:gd name="T38" fmla="*/ 3297 w 6630"/>
              <a:gd name="T39" fmla="*/ 570 h 1565"/>
              <a:gd name="T40" fmla="*/ 3419 w 6630"/>
              <a:gd name="T41" fmla="*/ 595 h 1565"/>
              <a:gd name="T42" fmla="*/ 4253 w 6630"/>
              <a:gd name="T43" fmla="*/ 1275 h 1565"/>
              <a:gd name="T44" fmla="*/ 4022 w 6630"/>
              <a:gd name="T45" fmla="*/ 1243 h 1565"/>
              <a:gd name="T46" fmla="*/ 3739 w 6630"/>
              <a:gd name="T47" fmla="*/ 1222 h 1565"/>
              <a:gd name="T48" fmla="*/ 3881 w 6630"/>
              <a:gd name="T49" fmla="*/ 1458 h 1565"/>
              <a:gd name="T50" fmla="*/ 2979 w 6630"/>
              <a:gd name="T51" fmla="*/ 1024 h 1565"/>
              <a:gd name="T52" fmla="*/ 2840 w 6630"/>
              <a:gd name="T53" fmla="*/ 1384 h 1565"/>
              <a:gd name="T54" fmla="*/ 2563 w 6630"/>
              <a:gd name="T55" fmla="*/ 1502 h 1565"/>
              <a:gd name="T56" fmla="*/ 2237 w 6630"/>
              <a:gd name="T57" fmla="*/ 1402 h 1565"/>
              <a:gd name="T58" fmla="*/ 2085 w 6630"/>
              <a:gd name="T59" fmla="*/ 1074 h 1565"/>
              <a:gd name="T60" fmla="*/ 2179 w 6630"/>
              <a:gd name="T61" fmla="*/ 715 h 1565"/>
              <a:gd name="T62" fmla="*/ 2521 w 6630"/>
              <a:gd name="T63" fmla="*/ 546 h 1565"/>
              <a:gd name="T64" fmla="*/ 2907 w 6630"/>
              <a:gd name="T65" fmla="*/ 740 h 1565"/>
              <a:gd name="T66" fmla="*/ 2711 w 6630"/>
              <a:gd name="T67" fmla="*/ 938 h 1565"/>
              <a:gd name="T68" fmla="*/ 2584 w 6630"/>
              <a:gd name="T69" fmla="*/ 769 h 1565"/>
              <a:gd name="T70" fmla="*/ 2395 w 6630"/>
              <a:gd name="T71" fmla="*/ 833 h 1565"/>
              <a:gd name="T72" fmla="*/ 2349 w 6630"/>
              <a:gd name="T73" fmla="*/ 1090 h 1565"/>
              <a:gd name="T74" fmla="*/ 2495 w 6630"/>
              <a:gd name="T75" fmla="*/ 1278 h 1565"/>
              <a:gd name="T76" fmla="*/ 2670 w 6630"/>
              <a:gd name="T77" fmla="*/ 1213 h 1565"/>
              <a:gd name="T78" fmla="*/ 4906 w 6630"/>
              <a:gd name="T79" fmla="*/ 1070 h 1565"/>
              <a:gd name="T80" fmla="*/ 4796 w 6630"/>
              <a:gd name="T81" fmla="*/ 1276 h 1565"/>
              <a:gd name="T82" fmla="*/ 4627 w 6630"/>
              <a:gd name="T83" fmla="*/ 1221 h 1565"/>
              <a:gd name="T84" fmla="*/ 4342 w 6630"/>
              <a:gd name="T85" fmla="*/ 1149 h 1565"/>
              <a:gd name="T86" fmla="*/ 4475 w 6630"/>
              <a:gd name="T87" fmla="*/ 1421 h 1565"/>
              <a:gd name="T88" fmla="*/ 4831 w 6630"/>
              <a:gd name="T89" fmla="*/ 1494 h 1565"/>
              <a:gd name="T90" fmla="*/ 5106 w 6630"/>
              <a:gd name="T91" fmla="*/ 1336 h 1565"/>
              <a:gd name="T92" fmla="*/ 6626 w 6630"/>
              <a:gd name="T93" fmla="*/ 838 h 1565"/>
              <a:gd name="T94" fmla="*/ 6501 w 6630"/>
              <a:gd name="T95" fmla="*/ 594 h 1565"/>
              <a:gd name="T96" fmla="*/ 6231 w 6630"/>
              <a:gd name="T97" fmla="*/ 567 h 1565"/>
              <a:gd name="T98" fmla="*/ 6057 w 6630"/>
              <a:gd name="T99" fmla="*/ 735 h 1565"/>
              <a:gd name="T100" fmla="*/ 5910 w 6630"/>
              <a:gd name="T101" fmla="*/ 572 h 1565"/>
              <a:gd name="T102" fmla="*/ 5667 w 6630"/>
              <a:gd name="T103" fmla="*/ 579 h 1565"/>
              <a:gd name="T104" fmla="*/ 5264 w 6630"/>
              <a:gd name="T105" fmla="*/ 1024 h 1565"/>
              <a:gd name="T106" fmla="*/ 5598 w 6630"/>
              <a:gd name="T107" fmla="*/ 820 h 1565"/>
              <a:gd name="T108" fmla="*/ 5767 w 6630"/>
              <a:gd name="T109" fmla="*/ 817 h 1565"/>
              <a:gd name="T110" fmla="*/ 6077 w 6630"/>
              <a:gd name="T111" fmla="*/ 1011 h 1565"/>
              <a:gd name="T112" fmla="*/ 6169 w 6630"/>
              <a:gd name="T113" fmla="*/ 804 h 1565"/>
              <a:gd name="T114" fmla="*/ 6344 w 6630"/>
              <a:gd name="T115" fmla="*/ 837 h 1565"/>
              <a:gd name="T116" fmla="*/ 1972 w 6630"/>
              <a:gd name="T117" fmla="*/ 324 h 1565"/>
              <a:gd name="T118" fmla="*/ 2079 w 6630"/>
              <a:gd name="T119" fmla="*/ 777 h 1565"/>
              <a:gd name="T120" fmla="*/ 1685 w 6630"/>
              <a:gd name="T121" fmla="*/ 247 h 1565"/>
              <a:gd name="T122" fmla="*/ 1910 w 6630"/>
              <a:gd name="T123" fmla="*/ 98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30" h="1565">
                <a:moveTo>
                  <a:pt x="375" y="995"/>
                </a:moveTo>
                <a:lnTo>
                  <a:pt x="362" y="972"/>
                </a:lnTo>
                <a:lnTo>
                  <a:pt x="351" y="949"/>
                </a:lnTo>
                <a:lnTo>
                  <a:pt x="341" y="925"/>
                </a:lnTo>
                <a:lnTo>
                  <a:pt x="333" y="901"/>
                </a:lnTo>
                <a:lnTo>
                  <a:pt x="329" y="889"/>
                </a:lnTo>
                <a:lnTo>
                  <a:pt x="325" y="876"/>
                </a:lnTo>
                <a:lnTo>
                  <a:pt x="319" y="851"/>
                </a:lnTo>
                <a:lnTo>
                  <a:pt x="314" y="826"/>
                </a:lnTo>
                <a:lnTo>
                  <a:pt x="310" y="801"/>
                </a:lnTo>
                <a:lnTo>
                  <a:pt x="309" y="788"/>
                </a:lnTo>
                <a:lnTo>
                  <a:pt x="308" y="775"/>
                </a:lnTo>
                <a:lnTo>
                  <a:pt x="307" y="762"/>
                </a:lnTo>
                <a:lnTo>
                  <a:pt x="306" y="749"/>
                </a:lnTo>
                <a:lnTo>
                  <a:pt x="306" y="724"/>
                </a:lnTo>
                <a:lnTo>
                  <a:pt x="307" y="698"/>
                </a:lnTo>
                <a:lnTo>
                  <a:pt x="309" y="673"/>
                </a:lnTo>
                <a:lnTo>
                  <a:pt x="311" y="660"/>
                </a:lnTo>
                <a:lnTo>
                  <a:pt x="313" y="647"/>
                </a:lnTo>
                <a:lnTo>
                  <a:pt x="315" y="635"/>
                </a:lnTo>
                <a:lnTo>
                  <a:pt x="317" y="622"/>
                </a:lnTo>
                <a:lnTo>
                  <a:pt x="323" y="597"/>
                </a:lnTo>
                <a:lnTo>
                  <a:pt x="330" y="572"/>
                </a:lnTo>
                <a:lnTo>
                  <a:pt x="338" y="548"/>
                </a:lnTo>
                <a:lnTo>
                  <a:pt x="348" y="524"/>
                </a:lnTo>
                <a:lnTo>
                  <a:pt x="358" y="500"/>
                </a:lnTo>
                <a:lnTo>
                  <a:pt x="364" y="488"/>
                </a:lnTo>
                <a:lnTo>
                  <a:pt x="370" y="477"/>
                </a:lnTo>
                <a:lnTo>
                  <a:pt x="376" y="465"/>
                </a:lnTo>
                <a:lnTo>
                  <a:pt x="383" y="454"/>
                </a:lnTo>
                <a:lnTo>
                  <a:pt x="397" y="432"/>
                </a:lnTo>
                <a:lnTo>
                  <a:pt x="404" y="421"/>
                </a:lnTo>
                <a:lnTo>
                  <a:pt x="412" y="410"/>
                </a:lnTo>
                <a:lnTo>
                  <a:pt x="428" y="390"/>
                </a:lnTo>
                <a:lnTo>
                  <a:pt x="445" y="369"/>
                </a:lnTo>
                <a:lnTo>
                  <a:pt x="464" y="350"/>
                </a:lnTo>
                <a:lnTo>
                  <a:pt x="483" y="331"/>
                </a:lnTo>
                <a:lnTo>
                  <a:pt x="504" y="314"/>
                </a:lnTo>
                <a:lnTo>
                  <a:pt x="515" y="305"/>
                </a:lnTo>
                <a:lnTo>
                  <a:pt x="526" y="297"/>
                </a:lnTo>
                <a:lnTo>
                  <a:pt x="537" y="289"/>
                </a:lnTo>
                <a:lnTo>
                  <a:pt x="549" y="281"/>
                </a:lnTo>
                <a:lnTo>
                  <a:pt x="573" y="267"/>
                </a:lnTo>
                <a:lnTo>
                  <a:pt x="629" y="57"/>
                </a:lnTo>
                <a:lnTo>
                  <a:pt x="419" y="0"/>
                </a:lnTo>
                <a:lnTo>
                  <a:pt x="401" y="11"/>
                </a:lnTo>
                <a:lnTo>
                  <a:pt x="383" y="23"/>
                </a:lnTo>
                <a:lnTo>
                  <a:pt x="365" y="35"/>
                </a:lnTo>
                <a:lnTo>
                  <a:pt x="347" y="47"/>
                </a:lnTo>
                <a:lnTo>
                  <a:pt x="330" y="60"/>
                </a:lnTo>
                <a:lnTo>
                  <a:pt x="314" y="73"/>
                </a:lnTo>
                <a:lnTo>
                  <a:pt x="297" y="86"/>
                </a:lnTo>
                <a:lnTo>
                  <a:pt x="282" y="100"/>
                </a:lnTo>
                <a:lnTo>
                  <a:pt x="266" y="114"/>
                </a:lnTo>
                <a:lnTo>
                  <a:pt x="251" y="128"/>
                </a:lnTo>
                <a:lnTo>
                  <a:pt x="237" y="143"/>
                </a:lnTo>
                <a:lnTo>
                  <a:pt x="222" y="158"/>
                </a:lnTo>
                <a:lnTo>
                  <a:pt x="209" y="173"/>
                </a:lnTo>
                <a:lnTo>
                  <a:pt x="195" y="188"/>
                </a:lnTo>
                <a:lnTo>
                  <a:pt x="182" y="204"/>
                </a:lnTo>
                <a:lnTo>
                  <a:pt x="170" y="220"/>
                </a:lnTo>
                <a:lnTo>
                  <a:pt x="158" y="237"/>
                </a:lnTo>
                <a:lnTo>
                  <a:pt x="146" y="254"/>
                </a:lnTo>
                <a:lnTo>
                  <a:pt x="135" y="270"/>
                </a:lnTo>
                <a:lnTo>
                  <a:pt x="124" y="288"/>
                </a:lnTo>
                <a:lnTo>
                  <a:pt x="114" y="305"/>
                </a:lnTo>
                <a:lnTo>
                  <a:pt x="104" y="323"/>
                </a:lnTo>
                <a:lnTo>
                  <a:pt x="94" y="341"/>
                </a:lnTo>
                <a:lnTo>
                  <a:pt x="85" y="359"/>
                </a:lnTo>
                <a:lnTo>
                  <a:pt x="76" y="377"/>
                </a:lnTo>
                <a:lnTo>
                  <a:pt x="68" y="395"/>
                </a:lnTo>
                <a:lnTo>
                  <a:pt x="61" y="414"/>
                </a:lnTo>
                <a:lnTo>
                  <a:pt x="53" y="433"/>
                </a:lnTo>
                <a:lnTo>
                  <a:pt x="47" y="452"/>
                </a:lnTo>
                <a:lnTo>
                  <a:pt x="40" y="471"/>
                </a:lnTo>
                <a:lnTo>
                  <a:pt x="29" y="509"/>
                </a:lnTo>
                <a:lnTo>
                  <a:pt x="24" y="529"/>
                </a:lnTo>
                <a:lnTo>
                  <a:pt x="19" y="548"/>
                </a:lnTo>
                <a:lnTo>
                  <a:pt x="15" y="568"/>
                </a:lnTo>
                <a:lnTo>
                  <a:pt x="12" y="588"/>
                </a:lnTo>
                <a:lnTo>
                  <a:pt x="9" y="608"/>
                </a:lnTo>
                <a:lnTo>
                  <a:pt x="6" y="628"/>
                </a:lnTo>
                <a:lnTo>
                  <a:pt x="4" y="648"/>
                </a:lnTo>
                <a:lnTo>
                  <a:pt x="2" y="668"/>
                </a:lnTo>
                <a:lnTo>
                  <a:pt x="1" y="688"/>
                </a:lnTo>
                <a:lnTo>
                  <a:pt x="0" y="708"/>
                </a:lnTo>
                <a:lnTo>
                  <a:pt x="0" y="749"/>
                </a:lnTo>
                <a:lnTo>
                  <a:pt x="1" y="769"/>
                </a:lnTo>
                <a:lnTo>
                  <a:pt x="2" y="790"/>
                </a:lnTo>
                <a:lnTo>
                  <a:pt x="4" y="810"/>
                </a:lnTo>
                <a:lnTo>
                  <a:pt x="6" y="831"/>
                </a:lnTo>
                <a:lnTo>
                  <a:pt x="13" y="871"/>
                </a:lnTo>
                <a:lnTo>
                  <a:pt x="16" y="891"/>
                </a:lnTo>
                <a:lnTo>
                  <a:pt x="21" y="911"/>
                </a:lnTo>
                <a:lnTo>
                  <a:pt x="25" y="932"/>
                </a:lnTo>
                <a:lnTo>
                  <a:pt x="31" y="952"/>
                </a:lnTo>
                <a:lnTo>
                  <a:pt x="36" y="972"/>
                </a:lnTo>
                <a:lnTo>
                  <a:pt x="43" y="991"/>
                </a:lnTo>
                <a:lnTo>
                  <a:pt x="57" y="1031"/>
                </a:lnTo>
                <a:lnTo>
                  <a:pt x="65" y="1050"/>
                </a:lnTo>
                <a:lnTo>
                  <a:pt x="73" y="1070"/>
                </a:lnTo>
                <a:lnTo>
                  <a:pt x="82" y="1089"/>
                </a:lnTo>
                <a:lnTo>
                  <a:pt x="92" y="1108"/>
                </a:lnTo>
                <a:lnTo>
                  <a:pt x="102" y="1127"/>
                </a:lnTo>
                <a:lnTo>
                  <a:pt x="113" y="1146"/>
                </a:lnTo>
                <a:lnTo>
                  <a:pt x="124" y="1165"/>
                </a:lnTo>
                <a:lnTo>
                  <a:pt x="135" y="1183"/>
                </a:lnTo>
                <a:lnTo>
                  <a:pt x="147" y="1201"/>
                </a:lnTo>
                <a:lnTo>
                  <a:pt x="159" y="1218"/>
                </a:lnTo>
                <a:lnTo>
                  <a:pt x="172" y="1235"/>
                </a:lnTo>
                <a:lnTo>
                  <a:pt x="185" y="1252"/>
                </a:lnTo>
                <a:lnTo>
                  <a:pt x="198" y="1268"/>
                </a:lnTo>
                <a:lnTo>
                  <a:pt x="212" y="1284"/>
                </a:lnTo>
                <a:lnTo>
                  <a:pt x="226" y="1299"/>
                </a:lnTo>
                <a:lnTo>
                  <a:pt x="240" y="1314"/>
                </a:lnTo>
                <a:lnTo>
                  <a:pt x="255" y="1329"/>
                </a:lnTo>
                <a:lnTo>
                  <a:pt x="270" y="1343"/>
                </a:lnTo>
                <a:lnTo>
                  <a:pt x="285" y="1357"/>
                </a:lnTo>
                <a:lnTo>
                  <a:pt x="301" y="1370"/>
                </a:lnTo>
                <a:lnTo>
                  <a:pt x="317" y="1383"/>
                </a:lnTo>
                <a:lnTo>
                  <a:pt x="333" y="1396"/>
                </a:lnTo>
                <a:lnTo>
                  <a:pt x="349" y="1408"/>
                </a:lnTo>
                <a:lnTo>
                  <a:pt x="366" y="1419"/>
                </a:lnTo>
                <a:lnTo>
                  <a:pt x="383" y="1431"/>
                </a:lnTo>
                <a:lnTo>
                  <a:pt x="400" y="1441"/>
                </a:lnTo>
                <a:lnTo>
                  <a:pt x="417" y="1452"/>
                </a:lnTo>
                <a:lnTo>
                  <a:pt x="435" y="1462"/>
                </a:lnTo>
                <a:lnTo>
                  <a:pt x="453" y="1471"/>
                </a:lnTo>
                <a:lnTo>
                  <a:pt x="471" y="1480"/>
                </a:lnTo>
                <a:lnTo>
                  <a:pt x="489" y="1489"/>
                </a:lnTo>
                <a:lnTo>
                  <a:pt x="508" y="1497"/>
                </a:lnTo>
                <a:lnTo>
                  <a:pt x="526" y="1505"/>
                </a:lnTo>
                <a:lnTo>
                  <a:pt x="545" y="1512"/>
                </a:lnTo>
                <a:lnTo>
                  <a:pt x="564" y="1519"/>
                </a:lnTo>
                <a:lnTo>
                  <a:pt x="583" y="1525"/>
                </a:lnTo>
                <a:lnTo>
                  <a:pt x="622" y="1536"/>
                </a:lnTo>
                <a:lnTo>
                  <a:pt x="641" y="1541"/>
                </a:lnTo>
                <a:lnTo>
                  <a:pt x="661" y="1546"/>
                </a:lnTo>
                <a:lnTo>
                  <a:pt x="680" y="1550"/>
                </a:lnTo>
                <a:lnTo>
                  <a:pt x="700" y="1554"/>
                </a:lnTo>
                <a:lnTo>
                  <a:pt x="720" y="1557"/>
                </a:lnTo>
                <a:lnTo>
                  <a:pt x="740" y="1559"/>
                </a:lnTo>
                <a:lnTo>
                  <a:pt x="760" y="1561"/>
                </a:lnTo>
                <a:lnTo>
                  <a:pt x="780" y="1563"/>
                </a:lnTo>
                <a:lnTo>
                  <a:pt x="800" y="1564"/>
                </a:lnTo>
                <a:lnTo>
                  <a:pt x="821" y="1565"/>
                </a:lnTo>
                <a:lnTo>
                  <a:pt x="862" y="1565"/>
                </a:lnTo>
                <a:lnTo>
                  <a:pt x="882" y="1564"/>
                </a:lnTo>
                <a:lnTo>
                  <a:pt x="903" y="1563"/>
                </a:lnTo>
                <a:lnTo>
                  <a:pt x="923" y="1561"/>
                </a:lnTo>
                <a:lnTo>
                  <a:pt x="943" y="1559"/>
                </a:lnTo>
                <a:lnTo>
                  <a:pt x="984" y="1553"/>
                </a:lnTo>
                <a:lnTo>
                  <a:pt x="1004" y="1549"/>
                </a:lnTo>
                <a:lnTo>
                  <a:pt x="1024" y="1545"/>
                </a:lnTo>
                <a:lnTo>
                  <a:pt x="1044" y="1540"/>
                </a:lnTo>
                <a:lnTo>
                  <a:pt x="1064" y="1535"/>
                </a:lnTo>
                <a:lnTo>
                  <a:pt x="1084" y="1529"/>
                </a:lnTo>
                <a:lnTo>
                  <a:pt x="1104" y="1522"/>
                </a:lnTo>
                <a:lnTo>
                  <a:pt x="1143" y="1508"/>
                </a:lnTo>
                <a:lnTo>
                  <a:pt x="1163" y="1500"/>
                </a:lnTo>
                <a:lnTo>
                  <a:pt x="1182" y="1492"/>
                </a:lnTo>
                <a:lnTo>
                  <a:pt x="1202" y="1483"/>
                </a:lnTo>
                <a:lnTo>
                  <a:pt x="1221" y="1473"/>
                </a:lnTo>
                <a:lnTo>
                  <a:pt x="1240" y="1463"/>
                </a:lnTo>
                <a:lnTo>
                  <a:pt x="1259" y="1453"/>
                </a:lnTo>
                <a:lnTo>
                  <a:pt x="1105" y="1187"/>
                </a:lnTo>
                <a:lnTo>
                  <a:pt x="1080" y="1200"/>
                </a:lnTo>
                <a:lnTo>
                  <a:pt x="1067" y="1206"/>
                </a:lnTo>
                <a:lnTo>
                  <a:pt x="1055" y="1212"/>
                </a:lnTo>
                <a:lnTo>
                  <a:pt x="1029" y="1223"/>
                </a:lnTo>
                <a:lnTo>
                  <a:pt x="1016" y="1227"/>
                </a:lnTo>
                <a:lnTo>
                  <a:pt x="1004" y="1232"/>
                </a:lnTo>
                <a:lnTo>
                  <a:pt x="991" y="1236"/>
                </a:lnTo>
                <a:lnTo>
                  <a:pt x="978" y="1240"/>
                </a:lnTo>
                <a:lnTo>
                  <a:pt x="965" y="1243"/>
                </a:lnTo>
                <a:lnTo>
                  <a:pt x="952" y="1246"/>
                </a:lnTo>
                <a:lnTo>
                  <a:pt x="939" y="1248"/>
                </a:lnTo>
                <a:lnTo>
                  <a:pt x="926" y="1251"/>
                </a:lnTo>
                <a:lnTo>
                  <a:pt x="899" y="1254"/>
                </a:lnTo>
                <a:lnTo>
                  <a:pt x="873" y="1257"/>
                </a:lnTo>
                <a:lnTo>
                  <a:pt x="860" y="1257"/>
                </a:lnTo>
                <a:lnTo>
                  <a:pt x="847" y="1258"/>
                </a:lnTo>
                <a:lnTo>
                  <a:pt x="820" y="1257"/>
                </a:lnTo>
                <a:lnTo>
                  <a:pt x="794" y="1256"/>
                </a:lnTo>
                <a:lnTo>
                  <a:pt x="768" y="1253"/>
                </a:lnTo>
                <a:lnTo>
                  <a:pt x="756" y="1251"/>
                </a:lnTo>
                <a:lnTo>
                  <a:pt x="743" y="1249"/>
                </a:lnTo>
                <a:lnTo>
                  <a:pt x="730" y="1247"/>
                </a:lnTo>
                <a:lnTo>
                  <a:pt x="718" y="1244"/>
                </a:lnTo>
                <a:lnTo>
                  <a:pt x="693" y="1238"/>
                </a:lnTo>
                <a:lnTo>
                  <a:pt x="680" y="1234"/>
                </a:lnTo>
                <a:lnTo>
                  <a:pt x="668" y="1230"/>
                </a:lnTo>
                <a:lnTo>
                  <a:pt x="644" y="1222"/>
                </a:lnTo>
                <a:lnTo>
                  <a:pt x="632" y="1217"/>
                </a:lnTo>
                <a:lnTo>
                  <a:pt x="620" y="1212"/>
                </a:lnTo>
                <a:lnTo>
                  <a:pt x="597" y="1201"/>
                </a:lnTo>
                <a:lnTo>
                  <a:pt x="574" y="1189"/>
                </a:lnTo>
                <a:lnTo>
                  <a:pt x="552" y="1176"/>
                </a:lnTo>
                <a:lnTo>
                  <a:pt x="541" y="1170"/>
                </a:lnTo>
                <a:lnTo>
                  <a:pt x="531" y="1162"/>
                </a:lnTo>
                <a:lnTo>
                  <a:pt x="520" y="1155"/>
                </a:lnTo>
                <a:lnTo>
                  <a:pt x="510" y="1148"/>
                </a:lnTo>
                <a:lnTo>
                  <a:pt x="490" y="1132"/>
                </a:lnTo>
                <a:lnTo>
                  <a:pt x="471" y="1115"/>
                </a:lnTo>
                <a:lnTo>
                  <a:pt x="453" y="1097"/>
                </a:lnTo>
                <a:lnTo>
                  <a:pt x="444" y="1088"/>
                </a:lnTo>
                <a:lnTo>
                  <a:pt x="435" y="1078"/>
                </a:lnTo>
                <a:lnTo>
                  <a:pt x="418" y="1059"/>
                </a:lnTo>
                <a:lnTo>
                  <a:pt x="403" y="1038"/>
                </a:lnTo>
                <a:lnTo>
                  <a:pt x="395" y="1028"/>
                </a:lnTo>
                <a:lnTo>
                  <a:pt x="388" y="1017"/>
                </a:lnTo>
                <a:lnTo>
                  <a:pt x="381" y="1006"/>
                </a:lnTo>
                <a:lnTo>
                  <a:pt x="375" y="995"/>
                </a:lnTo>
                <a:close/>
                <a:moveTo>
                  <a:pt x="431" y="962"/>
                </a:moveTo>
                <a:lnTo>
                  <a:pt x="443" y="982"/>
                </a:lnTo>
                <a:lnTo>
                  <a:pt x="456" y="1000"/>
                </a:lnTo>
                <a:lnTo>
                  <a:pt x="469" y="1018"/>
                </a:lnTo>
                <a:lnTo>
                  <a:pt x="484" y="1035"/>
                </a:lnTo>
                <a:lnTo>
                  <a:pt x="499" y="1052"/>
                </a:lnTo>
                <a:lnTo>
                  <a:pt x="516" y="1067"/>
                </a:lnTo>
                <a:lnTo>
                  <a:pt x="532" y="1082"/>
                </a:lnTo>
                <a:lnTo>
                  <a:pt x="550" y="1096"/>
                </a:lnTo>
                <a:lnTo>
                  <a:pt x="568" y="1109"/>
                </a:lnTo>
                <a:lnTo>
                  <a:pt x="587" y="1121"/>
                </a:lnTo>
                <a:lnTo>
                  <a:pt x="597" y="1127"/>
                </a:lnTo>
                <a:lnTo>
                  <a:pt x="606" y="1133"/>
                </a:lnTo>
                <a:lnTo>
                  <a:pt x="626" y="1143"/>
                </a:lnTo>
                <a:lnTo>
                  <a:pt x="647" y="1153"/>
                </a:lnTo>
                <a:lnTo>
                  <a:pt x="667" y="1161"/>
                </a:lnTo>
                <a:lnTo>
                  <a:pt x="678" y="1165"/>
                </a:lnTo>
                <a:lnTo>
                  <a:pt x="689" y="1169"/>
                </a:lnTo>
                <a:lnTo>
                  <a:pt x="710" y="1175"/>
                </a:lnTo>
                <a:lnTo>
                  <a:pt x="721" y="1178"/>
                </a:lnTo>
                <a:lnTo>
                  <a:pt x="732" y="1181"/>
                </a:lnTo>
                <a:lnTo>
                  <a:pt x="743" y="1183"/>
                </a:lnTo>
                <a:lnTo>
                  <a:pt x="754" y="1185"/>
                </a:lnTo>
                <a:lnTo>
                  <a:pt x="777" y="1189"/>
                </a:lnTo>
                <a:lnTo>
                  <a:pt x="799" y="1191"/>
                </a:lnTo>
                <a:lnTo>
                  <a:pt x="811" y="1192"/>
                </a:lnTo>
                <a:lnTo>
                  <a:pt x="822" y="1193"/>
                </a:lnTo>
                <a:lnTo>
                  <a:pt x="846" y="1193"/>
                </a:lnTo>
                <a:lnTo>
                  <a:pt x="858" y="1193"/>
                </a:lnTo>
                <a:lnTo>
                  <a:pt x="869" y="1192"/>
                </a:lnTo>
                <a:lnTo>
                  <a:pt x="892" y="1190"/>
                </a:lnTo>
                <a:lnTo>
                  <a:pt x="904" y="1188"/>
                </a:lnTo>
                <a:lnTo>
                  <a:pt x="915" y="1187"/>
                </a:lnTo>
                <a:lnTo>
                  <a:pt x="938" y="1182"/>
                </a:lnTo>
                <a:lnTo>
                  <a:pt x="961" y="1177"/>
                </a:lnTo>
                <a:lnTo>
                  <a:pt x="984" y="1170"/>
                </a:lnTo>
                <a:lnTo>
                  <a:pt x="1006" y="1162"/>
                </a:lnTo>
                <a:lnTo>
                  <a:pt x="1028" y="1153"/>
                </a:lnTo>
                <a:lnTo>
                  <a:pt x="1039" y="1148"/>
                </a:lnTo>
                <a:lnTo>
                  <a:pt x="1050" y="1142"/>
                </a:lnTo>
                <a:lnTo>
                  <a:pt x="1072" y="1130"/>
                </a:lnTo>
                <a:lnTo>
                  <a:pt x="1093" y="1117"/>
                </a:lnTo>
                <a:lnTo>
                  <a:pt x="1104" y="1111"/>
                </a:lnTo>
                <a:lnTo>
                  <a:pt x="1114" y="1103"/>
                </a:lnTo>
                <a:lnTo>
                  <a:pt x="1133" y="1089"/>
                </a:lnTo>
                <a:lnTo>
                  <a:pt x="1151" y="1073"/>
                </a:lnTo>
                <a:lnTo>
                  <a:pt x="1160" y="1065"/>
                </a:lnTo>
                <a:lnTo>
                  <a:pt x="1169" y="1057"/>
                </a:lnTo>
                <a:lnTo>
                  <a:pt x="1185" y="1040"/>
                </a:lnTo>
                <a:lnTo>
                  <a:pt x="1200" y="1022"/>
                </a:lnTo>
                <a:lnTo>
                  <a:pt x="1215" y="1004"/>
                </a:lnTo>
                <a:lnTo>
                  <a:pt x="1228" y="985"/>
                </a:lnTo>
                <a:lnTo>
                  <a:pt x="1240" y="965"/>
                </a:lnTo>
                <a:lnTo>
                  <a:pt x="1246" y="955"/>
                </a:lnTo>
                <a:lnTo>
                  <a:pt x="1251" y="945"/>
                </a:lnTo>
                <a:lnTo>
                  <a:pt x="1262" y="925"/>
                </a:lnTo>
                <a:lnTo>
                  <a:pt x="1271" y="904"/>
                </a:lnTo>
                <a:lnTo>
                  <a:pt x="1279" y="883"/>
                </a:lnTo>
                <a:lnTo>
                  <a:pt x="1286" y="862"/>
                </a:lnTo>
                <a:lnTo>
                  <a:pt x="1292" y="840"/>
                </a:lnTo>
                <a:lnTo>
                  <a:pt x="1297" y="818"/>
                </a:lnTo>
                <a:lnTo>
                  <a:pt x="1301" y="796"/>
                </a:lnTo>
                <a:lnTo>
                  <a:pt x="1304" y="772"/>
                </a:lnTo>
                <a:lnTo>
                  <a:pt x="1306" y="750"/>
                </a:lnTo>
                <a:lnTo>
                  <a:pt x="1307" y="728"/>
                </a:lnTo>
                <a:lnTo>
                  <a:pt x="1307" y="705"/>
                </a:lnTo>
                <a:lnTo>
                  <a:pt x="1306" y="683"/>
                </a:lnTo>
                <a:lnTo>
                  <a:pt x="1303" y="661"/>
                </a:lnTo>
                <a:lnTo>
                  <a:pt x="1300" y="639"/>
                </a:lnTo>
                <a:lnTo>
                  <a:pt x="1296" y="617"/>
                </a:lnTo>
                <a:lnTo>
                  <a:pt x="1290" y="595"/>
                </a:lnTo>
                <a:lnTo>
                  <a:pt x="1284" y="573"/>
                </a:lnTo>
                <a:lnTo>
                  <a:pt x="1276" y="552"/>
                </a:lnTo>
                <a:lnTo>
                  <a:pt x="1272" y="542"/>
                </a:lnTo>
                <a:lnTo>
                  <a:pt x="1267" y="531"/>
                </a:lnTo>
                <a:lnTo>
                  <a:pt x="1262" y="521"/>
                </a:lnTo>
                <a:lnTo>
                  <a:pt x="1257" y="511"/>
                </a:lnTo>
                <a:lnTo>
                  <a:pt x="1247" y="491"/>
                </a:lnTo>
                <a:lnTo>
                  <a:pt x="1235" y="472"/>
                </a:lnTo>
                <a:lnTo>
                  <a:pt x="1222" y="453"/>
                </a:lnTo>
                <a:lnTo>
                  <a:pt x="1208" y="435"/>
                </a:lnTo>
                <a:lnTo>
                  <a:pt x="1194" y="418"/>
                </a:lnTo>
                <a:lnTo>
                  <a:pt x="1178" y="401"/>
                </a:lnTo>
                <a:lnTo>
                  <a:pt x="1162" y="386"/>
                </a:lnTo>
                <a:lnTo>
                  <a:pt x="1145" y="371"/>
                </a:lnTo>
                <a:lnTo>
                  <a:pt x="1128" y="357"/>
                </a:lnTo>
                <a:lnTo>
                  <a:pt x="1119" y="350"/>
                </a:lnTo>
                <a:lnTo>
                  <a:pt x="1110" y="344"/>
                </a:lnTo>
                <a:lnTo>
                  <a:pt x="1091" y="332"/>
                </a:lnTo>
                <a:lnTo>
                  <a:pt x="1082" y="326"/>
                </a:lnTo>
                <a:lnTo>
                  <a:pt x="1072" y="320"/>
                </a:lnTo>
                <a:lnTo>
                  <a:pt x="1052" y="310"/>
                </a:lnTo>
                <a:lnTo>
                  <a:pt x="1032" y="300"/>
                </a:lnTo>
                <a:lnTo>
                  <a:pt x="1011" y="292"/>
                </a:lnTo>
                <a:lnTo>
                  <a:pt x="1000" y="288"/>
                </a:lnTo>
                <a:lnTo>
                  <a:pt x="990" y="284"/>
                </a:lnTo>
                <a:lnTo>
                  <a:pt x="968" y="278"/>
                </a:lnTo>
                <a:lnTo>
                  <a:pt x="957" y="275"/>
                </a:lnTo>
                <a:lnTo>
                  <a:pt x="946" y="272"/>
                </a:lnTo>
                <a:lnTo>
                  <a:pt x="935" y="270"/>
                </a:lnTo>
                <a:lnTo>
                  <a:pt x="924" y="267"/>
                </a:lnTo>
                <a:lnTo>
                  <a:pt x="902" y="264"/>
                </a:lnTo>
                <a:lnTo>
                  <a:pt x="879" y="261"/>
                </a:lnTo>
                <a:lnTo>
                  <a:pt x="868" y="261"/>
                </a:lnTo>
                <a:lnTo>
                  <a:pt x="856" y="260"/>
                </a:lnTo>
                <a:lnTo>
                  <a:pt x="833" y="260"/>
                </a:lnTo>
                <a:lnTo>
                  <a:pt x="821" y="260"/>
                </a:lnTo>
                <a:lnTo>
                  <a:pt x="809" y="261"/>
                </a:lnTo>
                <a:lnTo>
                  <a:pt x="786" y="263"/>
                </a:lnTo>
                <a:lnTo>
                  <a:pt x="775" y="264"/>
                </a:lnTo>
                <a:lnTo>
                  <a:pt x="763" y="266"/>
                </a:lnTo>
                <a:lnTo>
                  <a:pt x="740" y="270"/>
                </a:lnTo>
                <a:lnTo>
                  <a:pt x="718" y="276"/>
                </a:lnTo>
                <a:lnTo>
                  <a:pt x="695" y="283"/>
                </a:lnTo>
                <a:lnTo>
                  <a:pt x="672" y="291"/>
                </a:lnTo>
                <a:lnTo>
                  <a:pt x="650" y="300"/>
                </a:lnTo>
                <a:lnTo>
                  <a:pt x="627" y="311"/>
                </a:lnTo>
                <a:lnTo>
                  <a:pt x="605" y="323"/>
                </a:lnTo>
                <a:lnTo>
                  <a:pt x="584" y="336"/>
                </a:lnTo>
                <a:lnTo>
                  <a:pt x="564" y="350"/>
                </a:lnTo>
                <a:lnTo>
                  <a:pt x="545" y="364"/>
                </a:lnTo>
                <a:lnTo>
                  <a:pt x="527" y="380"/>
                </a:lnTo>
                <a:lnTo>
                  <a:pt x="518" y="388"/>
                </a:lnTo>
                <a:lnTo>
                  <a:pt x="510" y="396"/>
                </a:lnTo>
                <a:lnTo>
                  <a:pt x="493" y="413"/>
                </a:lnTo>
                <a:lnTo>
                  <a:pt x="478" y="431"/>
                </a:lnTo>
                <a:lnTo>
                  <a:pt x="471" y="440"/>
                </a:lnTo>
                <a:lnTo>
                  <a:pt x="464" y="449"/>
                </a:lnTo>
                <a:lnTo>
                  <a:pt x="451" y="468"/>
                </a:lnTo>
                <a:lnTo>
                  <a:pt x="438" y="487"/>
                </a:lnTo>
                <a:lnTo>
                  <a:pt x="433" y="497"/>
                </a:lnTo>
                <a:lnTo>
                  <a:pt x="427" y="507"/>
                </a:lnTo>
                <a:lnTo>
                  <a:pt x="417" y="528"/>
                </a:lnTo>
                <a:lnTo>
                  <a:pt x="408" y="549"/>
                </a:lnTo>
                <a:lnTo>
                  <a:pt x="404" y="559"/>
                </a:lnTo>
                <a:lnTo>
                  <a:pt x="400" y="570"/>
                </a:lnTo>
                <a:lnTo>
                  <a:pt x="392" y="591"/>
                </a:lnTo>
                <a:lnTo>
                  <a:pt x="386" y="613"/>
                </a:lnTo>
                <a:lnTo>
                  <a:pt x="384" y="624"/>
                </a:lnTo>
                <a:lnTo>
                  <a:pt x="381" y="635"/>
                </a:lnTo>
                <a:lnTo>
                  <a:pt x="379" y="646"/>
                </a:lnTo>
                <a:lnTo>
                  <a:pt x="377" y="657"/>
                </a:lnTo>
                <a:lnTo>
                  <a:pt x="374" y="679"/>
                </a:lnTo>
                <a:lnTo>
                  <a:pt x="372" y="702"/>
                </a:lnTo>
                <a:lnTo>
                  <a:pt x="371" y="724"/>
                </a:lnTo>
                <a:lnTo>
                  <a:pt x="371" y="747"/>
                </a:lnTo>
                <a:lnTo>
                  <a:pt x="372" y="758"/>
                </a:lnTo>
                <a:lnTo>
                  <a:pt x="372" y="769"/>
                </a:lnTo>
                <a:lnTo>
                  <a:pt x="373" y="781"/>
                </a:lnTo>
                <a:lnTo>
                  <a:pt x="375" y="792"/>
                </a:lnTo>
                <a:lnTo>
                  <a:pt x="378" y="815"/>
                </a:lnTo>
                <a:lnTo>
                  <a:pt x="382" y="837"/>
                </a:lnTo>
                <a:lnTo>
                  <a:pt x="388" y="858"/>
                </a:lnTo>
                <a:lnTo>
                  <a:pt x="394" y="880"/>
                </a:lnTo>
                <a:lnTo>
                  <a:pt x="402" y="901"/>
                </a:lnTo>
                <a:lnTo>
                  <a:pt x="406" y="911"/>
                </a:lnTo>
                <a:lnTo>
                  <a:pt x="410" y="922"/>
                </a:lnTo>
                <a:lnTo>
                  <a:pt x="415" y="932"/>
                </a:lnTo>
                <a:lnTo>
                  <a:pt x="420" y="942"/>
                </a:lnTo>
                <a:lnTo>
                  <a:pt x="431" y="962"/>
                </a:lnTo>
                <a:close/>
                <a:moveTo>
                  <a:pt x="3652" y="820"/>
                </a:moveTo>
                <a:lnTo>
                  <a:pt x="3636" y="813"/>
                </a:lnTo>
                <a:lnTo>
                  <a:pt x="3621" y="807"/>
                </a:lnTo>
                <a:lnTo>
                  <a:pt x="3606" y="802"/>
                </a:lnTo>
                <a:lnTo>
                  <a:pt x="3593" y="799"/>
                </a:lnTo>
                <a:lnTo>
                  <a:pt x="3579" y="796"/>
                </a:lnTo>
                <a:lnTo>
                  <a:pt x="3564" y="795"/>
                </a:lnTo>
                <a:lnTo>
                  <a:pt x="3549" y="794"/>
                </a:lnTo>
                <a:lnTo>
                  <a:pt x="3533" y="793"/>
                </a:lnTo>
                <a:lnTo>
                  <a:pt x="3520" y="794"/>
                </a:lnTo>
                <a:lnTo>
                  <a:pt x="3507" y="795"/>
                </a:lnTo>
                <a:lnTo>
                  <a:pt x="3494" y="796"/>
                </a:lnTo>
                <a:lnTo>
                  <a:pt x="3488" y="797"/>
                </a:lnTo>
                <a:lnTo>
                  <a:pt x="3482" y="798"/>
                </a:lnTo>
                <a:lnTo>
                  <a:pt x="3470" y="801"/>
                </a:lnTo>
                <a:lnTo>
                  <a:pt x="3458" y="804"/>
                </a:lnTo>
                <a:lnTo>
                  <a:pt x="3447" y="808"/>
                </a:lnTo>
                <a:lnTo>
                  <a:pt x="3437" y="813"/>
                </a:lnTo>
                <a:lnTo>
                  <a:pt x="3426" y="818"/>
                </a:lnTo>
                <a:lnTo>
                  <a:pt x="3417" y="824"/>
                </a:lnTo>
                <a:lnTo>
                  <a:pt x="3407" y="830"/>
                </a:lnTo>
                <a:lnTo>
                  <a:pt x="3398" y="837"/>
                </a:lnTo>
                <a:lnTo>
                  <a:pt x="3389" y="844"/>
                </a:lnTo>
                <a:lnTo>
                  <a:pt x="3381" y="852"/>
                </a:lnTo>
                <a:lnTo>
                  <a:pt x="3373" y="860"/>
                </a:lnTo>
                <a:lnTo>
                  <a:pt x="3366" y="869"/>
                </a:lnTo>
                <a:lnTo>
                  <a:pt x="3359" y="878"/>
                </a:lnTo>
                <a:lnTo>
                  <a:pt x="3352" y="888"/>
                </a:lnTo>
                <a:lnTo>
                  <a:pt x="3346" y="899"/>
                </a:lnTo>
                <a:lnTo>
                  <a:pt x="3340" y="910"/>
                </a:lnTo>
                <a:lnTo>
                  <a:pt x="3335" y="921"/>
                </a:lnTo>
                <a:lnTo>
                  <a:pt x="3330" y="933"/>
                </a:lnTo>
                <a:lnTo>
                  <a:pt x="3325" y="945"/>
                </a:lnTo>
                <a:lnTo>
                  <a:pt x="3321" y="958"/>
                </a:lnTo>
                <a:lnTo>
                  <a:pt x="3318" y="971"/>
                </a:lnTo>
                <a:lnTo>
                  <a:pt x="3315" y="985"/>
                </a:lnTo>
                <a:lnTo>
                  <a:pt x="3312" y="999"/>
                </a:lnTo>
                <a:lnTo>
                  <a:pt x="3310" y="1013"/>
                </a:lnTo>
                <a:lnTo>
                  <a:pt x="3308" y="1028"/>
                </a:lnTo>
                <a:lnTo>
                  <a:pt x="3307" y="1044"/>
                </a:lnTo>
                <a:lnTo>
                  <a:pt x="3306" y="1059"/>
                </a:lnTo>
                <a:lnTo>
                  <a:pt x="3306" y="1076"/>
                </a:lnTo>
                <a:lnTo>
                  <a:pt x="3306" y="1478"/>
                </a:lnTo>
                <a:lnTo>
                  <a:pt x="3048" y="1478"/>
                </a:lnTo>
                <a:lnTo>
                  <a:pt x="3048" y="1024"/>
                </a:lnTo>
                <a:lnTo>
                  <a:pt x="3048" y="570"/>
                </a:lnTo>
                <a:lnTo>
                  <a:pt x="3297" y="570"/>
                </a:lnTo>
                <a:lnTo>
                  <a:pt x="3297" y="776"/>
                </a:lnTo>
                <a:lnTo>
                  <a:pt x="3300" y="764"/>
                </a:lnTo>
                <a:lnTo>
                  <a:pt x="3304" y="751"/>
                </a:lnTo>
                <a:lnTo>
                  <a:pt x="3308" y="739"/>
                </a:lnTo>
                <a:lnTo>
                  <a:pt x="3312" y="727"/>
                </a:lnTo>
                <a:lnTo>
                  <a:pt x="3317" y="716"/>
                </a:lnTo>
                <a:lnTo>
                  <a:pt x="3322" y="705"/>
                </a:lnTo>
                <a:lnTo>
                  <a:pt x="3327" y="694"/>
                </a:lnTo>
                <a:lnTo>
                  <a:pt x="3333" y="684"/>
                </a:lnTo>
                <a:lnTo>
                  <a:pt x="3339" y="674"/>
                </a:lnTo>
                <a:lnTo>
                  <a:pt x="3346" y="664"/>
                </a:lnTo>
                <a:lnTo>
                  <a:pt x="3352" y="655"/>
                </a:lnTo>
                <a:lnTo>
                  <a:pt x="3360" y="646"/>
                </a:lnTo>
                <a:lnTo>
                  <a:pt x="3367" y="638"/>
                </a:lnTo>
                <a:lnTo>
                  <a:pt x="3375" y="630"/>
                </a:lnTo>
                <a:lnTo>
                  <a:pt x="3383" y="622"/>
                </a:lnTo>
                <a:lnTo>
                  <a:pt x="3392" y="615"/>
                </a:lnTo>
                <a:lnTo>
                  <a:pt x="3396" y="611"/>
                </a:lnTo>
                <a:lnTo>
                  <a:pt x="3401" y="608"/>
                </a:lnTo>
                <a:lnTo>
                  <a:pt x="3410" y="601"/>
                </a:lnTo>
                <a:lnTo>
                  <a:pt x="3419" y="595"/>
                </a:lnTo>
                <a:lnTo>
                  <a:pt x="3429" y="590"/>
                </a:lnTo>
                <a:lnTo>
                  <a:pt x="3439" y="585"/>
                </a:lnTo>
                <a:lnTo>
                  <a:pt x="3450" y="580"/>
                </a:lnTo>
                <a:lnTo>
                  <a:pt x="3461" y="576"/>
                </a:lnTo>
                <a:lnTo>
                  <a:pt x="3472" y="572"/>
                </a:lnTo>
                <a:lnTo>
                  <a:pt x="3483" y="568"/>
                </a:lnTo>
                <a:lnTo>
                  <a:pt x="3495" y="565"/>
                </a:lnTo>
                <a:lnTo>
                  <a:pt x="3507" y="563"/>
                </a:lnTo>
                <a:lnTo>
                  <a:pt x="3519" y="561"/>
                </a:lnTo>
                <a:lnTo>
                  <a:pt x="3531" y="559"/>
                </a:lnTo>
                <a:lnTo>
                  <a:pt x="3544" y="558"/>
                </a:lnTo>
                <a:lnTo>
                  <a:pt x="3557" y="557"/>
                </a:lnTo>
                <a:lnTo>
                  <a:pt x="3571" y="557"/>
                </a:lnTo>
                <a:lnTo>
                  <a:pt x="3589" y="557"/>
                </a:lnTo>
                <a:lnTo>
                  <a:pt x="3599" y="558"/>
                </a:lnTo>
                <a:lnTo>
                  <a:pt x="3609" y="559"/>
                </a:lnTo>
                <a:lnTo>
                  <a:pt x="3629" y="562"/>
                </a:lnTo>
                <a:lnTo>
                  <a:pt x="3652" y="566"/>
                </a:lnTo>
                <a:lnTo>
                  <a:pt x="3652" y="820"/>
                </a:lnTo>
                <a:close/>
                <a:moveTo>
                  <a:pt x="4253" y="1478"/>
                </a:moveTo>
                <a:lnTo>
                  <a:pt x="4253" y="1275"/>
                </a:lnTo>
                <a:lnTo>
                  <a:pt x="4238" y="1278"/>
                </a:lnTo>
                <a:lnTo>
                  <a:pt x="4224" y="1281"/>
                </a:lnTo>
                <a:lnTo>
                  <a:pt x="4211" y="1283"/>
                </a:lnTo>
                <a:lnTo>
                  <a:pt x="4199" y="1284"/>
                </a:lnTo>
                <a:lnTo>
                  <a:pt x="4174" y="1286"/>
                </a:lnTo>
                <a:lnTo>
                  <a:pt x="4147" y="1286"/>
                </a:lnTo>
                <a:lnTo>
                  <a:pt x="4125" y="1286"/>
                </a:lnTo>
                <a:lnTo>
                  <a:pt x="4116" y="1285"/>
                </a:lnTo>
                <a:lnTo>
                  <a:pt x="4106" y="1284"/>
                </a:lnTo>
                <a:lnTo>
                  <a:pt x="4089" y="1281"/>
                </a:lnTo>
                <a:lnTo>
                  <a:pt x="4081" y="1280"/>
                </a:lnTo>
                <a:lnTo>
                  <a:pt x="4074" y="1278"/>
                </a:lnTo>
                <a:lnTo>
                  <a:pt x="4066" y="1275"/>
                </a:lnTo>
                <a:lnTo>
                  <a:pt x="4060" y="1272"/>
                </a:lnTo>
                <a:lnTo>
                  <a:pt x="4053" y="1269"/>
                </a:lnTo>
                <a:lnTo>
                  <a:pt x="4047" y="1266"/>
                </a:lnTo>
                <a:lnTo>
                  <a:pt x="4042" y="1262"/>
                </a:lnTo>
                <a:lnTo>
                  <a:pt x="4036" y="1258"/>
                </a:lnTo>
                <a:lnTo>
                  <a:pt x="4031" y="1253"/>
                </a:lnTo>
                <a:lnTo>
                  <a:pt x="4027" y="1248"/>
                </a:lnTo>
                <a:lnTo>
                  <a:pt x="4022" y="1243"/>
                </a:lnTo>
                <a:lnTo>
                  <a:pt x="4019" y="1238"/>
                </a:lnTo>
                <a:lnTo>
                  <a:pt x="4012" y="1225"/>
                </a:lnTo>
                <a:lnTo>
                  <a:pt x="4009" y="1218"/>
                </a:lnTo>
                <a:lnTo>
                  <a:pt x="4006" y="1211"/>
                </a:lnTo>
                <a:lnTo>
                  <a:pt x="4004" y="1203"/>
                </a:lnTo>
                <a:lnTo>
                  <a:pt x="4001" y="1195"/>
                </a:lnTo>
                <a:lnTo>
                  <a:pt x="3998" y="1178"/>
                </a:lnTo>
                <a:lnTo>
                  <a:pt x="3997" y="1168"/>
                </a:lnTo>
                <a:lnTo>
                  <a:pt x="3996" y="1158"/>
                </a:lnTo>
                <a:lnTo>
                  <a:pt x="3994" y="1137"/>
                </a:lnTo>
                <a:lnTo>
                  <a:pt x="3994" y="1114"/>
                </a:lnTo>
                <a:lnTo>
                  <a:pt x="3994" y="775"/>
                </a:lnTo>
                <a:lnTo>
                  <a:pt x="4242" y="775"/>
                </a:lnTo>
                <a:lnTo>
                  <a:pt x="4242" y="574"/>
                </a:lnTo>
                <a:lnTo>
                  <a:pt x="3994" y="574"/>
                </a:lnTo>
                <a:lnTo>
                  <a:pt x="3994" y="280"/>
                </a:lnTo>
                <a:lnTo>
                  <a:pt x="3736" y="426"/>
                </a:lnTo>
                <a:lnTo>
                  <a:pt x="3736" y="1160"/>
                </a:lnTo>
                <a:lnTo>
                  <a:pt x="3736" y="1182"/>
                </a:lnTo>
                <a:lnTo>
                  <a:pt x="3737" y="1202"/>
                </a:lnTo>
                <a:lnTo>
                  <a:pt x="3739" y="1222"/>
                </a:lnTo>
                <a:lnTo>
                  <a:pt x="3741" y="1241"/>
                </a:lnTo>
                <a:lnTo>
                  <a:pt x="3742" y="1251"/>
                </a:lnTo>
                <a:lnTo>
                  <a:pt x="3744" y="1260"/>
                </a:lnTo>
                <a:lnTo>
                  <a:pt x="3747" y="1278"/>
                </a:lnTo>
                <a:lnTo>
                  <a:pt x="3751" y="1295"/>
                </a:lnTo>
                <a:lnTo>
                  <a:pt x="3756" y="1311"/>
                </a:lnTo>
                <a:lnTo>
                  <a:pt x="3762" y="1326"/>
                </a:lnTo>
                <a:lnTo>
                  <a:pt x="3768" y="1341"/>
                </a:lnTo>
                <a:lnTo>
                  <a:pt x="3775" y="1355"/>
                </a:lnTo>
                <a:lnTo>
                  <a:pt x="3782" y="1369"/>
                </a:lnTo>
                <a:lnTo>
                  <a:pt x="3790" y="1381"/>
                </a:lnTo>
                <a:lnTo>
                  <a:pt x="3799" y="1393"/>
                </a:lnTo>
                <a:lnTo>
                  <a:pt x="3804" y="1399"/>
                </a:lnTo>
                <a:lnTo>
                  <a:pt x="3809" y="1405"/>
                </a:lnTo>
                <a:lnTo>
                  <a:pt x="3814" y="1410"/>
                </a:lnTo>
                <a:lnTo>
                  <a:pt x="3819" y="1415"/>
                </a:lnTo>
                <a:lnTo>
                  <a:pt x="3830" y="1425"/>
                </a:lnTo>
                <a:lnTo>
                  <a:pt x="3842" y="1434"/>
                </a:lnTo>
                <a:lnTo>
                  <a:pt x="3854" y="1443"/>
                </a:lnTo>
                <a:lnTo>
                  <a:pt x="3867" y="1451"/>
                </a:lnTo>
                <a:lnTo>
                  <a:pt x="3881" y="1458"/>
                </a:lnTo>
                <a:lnTo>
                  <a:pt x="3896" y="1465"/>
                </a:lnTo>
                <a:lnTo>
                  <a:pt x="3911" y="1470"/>
                </a:lnTo>
                <a:lnTo>
                  <a:pt x="3919" y="1473"/>
                </a:lnTo>
                <a:lnTo>
                  <a:pt x="3927" y="1476"/>
                </a:lnTo>
                <a:lnTo>
                  <a:pt x="3944" y="1480"/>
                </a:lnTo>
                <a:lnTo>
                  <a:pt x="3961" y="1484"/>
                </a:lnTo>
                <a:lnTo>
                  <a:pt x="3979" y="1488"/>
                </a:lnTo>
                <a:lnTo>
                  <a:pt x="3998" y="1491"/>
                </a:lnTo>
                <a:lnTo>
                  <a:pt x="4018" y="1493"/>
                </a:lnTo>
                <a:lnTo>
                  <a:pt x="4038" y="1494"/>
                </a:lnTo>
                <a:lnTo>
                  <a:pt x="4060" y="1495"/>
                </a:lnTo>
                <a:lnTo>
                  <a:pt x="4082" y="1495"/>
                </a:lnTo>
                <a:lnTo>
                  <a:pt x="4104" y="1495"/>
                </a:lnTo>
                <a:lnTo>
                  <a:pt x="4125" y="1495"/>
                </a:lnTo>
                <a:lnTo>
                  <a:pt x="4146" y="1493"/>
                </a:lnTo>
                <a:lnTo>
                  <a:pt x="4167" y="1492"/>
                </a:lnTo>
                <a:lnTo>
                  <a:pt x="4187" y="1490"/>
                </a:lnTo>
                <a:lnTo>
                  <a:pt x="4208" y="1487"/>
                </a:lnTo>
                <a:lnTo>
                  <a:pt x="4230" y="1483"/>
                </a:lnTo>
                <a:lnTo>
                  <a:pt x="4253" y="1478"/>
                </a:lnTo>
                <a:close/>
                <a:moveTo>
                  <a:pt x="2979" y="1024"/>
                </a:moveTo>
                <a:lnTo>
                  <a:pt x="2978" y="1050"/>
                </a:lnTo>
                <a:lnTo>
                  <a:pt x="2976" y="1075"/>
                </a:lnTo>
                <a:lnTo>
                  <a:pt x="2974" y="1100"/>
                </a:lnTo>
                <a:lnTo>
                  <a:pt x="2970" y="1125"/>
                </a:lnTo>
                <a:lnTo>
                  <a:pt x="2966" y="1149"/>
                </a:lnTo>
                <a:lnTo>
                  <a:pt x="2960" y="1172"/>
                </a:lnTo>
                <a:lnTo>
                  <a:pt x="2954" y="1195"/>
                </a:lnTo>
                <a:lnTo>
                  <a:pt x="2950" y="1206"/>
                </a:lnTo>
                <a:lnTo>
                  <a:pt x="2946" y="1217"/>
                </a:lnTo>
                <a:lnTo>
                  <a:pt x="2938" y="1238"/>
                </a:lnTo>
                <a:lnTo>
                  <a:pt x="2928" y="1259"/>
                </a:lnTo>
                <a:lnTo>
                  <a:pt x="2918" y="1279"/>
                </a:lnTo>
                <a:lnTo>
                  <a:pt x="2907" y="1299"/>
                </a:lnTo>
                <a:lnTo>
                  <a:pt x="2896" y="1317"/>
                </a:lnTo>
                <a:lnTo>
                  <a:pt x="2883" y="1335"/>
                </a:lnTo>
                <a:lnTo>
                  <a:pt x="2876" y="1344"/>
                </a:lnTo>
                <a:lnTo>
                  <a:pt x="2870" y="1352"/>
                </a:lnTo>
                <a:lnTo>
                  <a:pt x="2863" y="1360"/>
                </a:lnTo>
                <a:lnTo>
                  <a:pt x="2855" y="1368"/>
                </a:lnTo>
                <a:lnTo>
                  <a:pt x="2848" y="1376"/>
                </a:lnTo>
                <a:lnTo>
                  <a:pt x="2840" y="1384"/>
                </a:lnTo>
                <a:lnTo>
                  <a:pt x="2833" y="1391"/>
                </a:lnTo>
                <a:lnTo>
                  <a:pt x="2825" y="1399"/>
                </a:lnTo>
                <a:lnTo>
                  <a:pt x="2817" y="1406"/>
                </a:lnTo>
                <a:lnTo>
                  <a:pt x="2808" y="1412"/>
                </a:lnTo>
                <a:lnTo>
                  <a:pt x="2791" y="1425"/>
                </a:lnTo>
                <a:lnTo>
                  <a:pt x="2783" y="1431"/>
                </a:lnTo>
                <a:lnTo>
                  <a:pt x="2774" y="1437"/>
                </a:lnTo>
                <a:lnTo>
                  <a:pt x="2755" y="1448"/>
                </a:lnTo>
                <a:lnTo>
                  <a:pt x="2746" y="1453"/>
                </a:lnTo>
                <a:lnTo>
                  <a:pt x="2736" y="1458"/>
                </a:lnTo>
                <a:lnTo>
                  <a:pt x="2716" y="1467"/>
                </a:lnTo>
                <a:lnTo>
                  <a:pt x="2696" y="1476"/>
                </a:lnTo>
                <a:lnTo>
                  <a:pt x="2686" y="1479"/>
                </a:lnTo>
                <a:lnTo>
                  <a:pt x="2675" y="1483"/>
                </a:lnTo>
                <a:lnTo>
                  <a:pt x="2665" y="1486"/>
                </a:lnTo>
                <a:lnTo>
                  <a:pt x="2654" y="1489"/>
                </a:lnTo>
                <a:lnTo>
                  <a:pt x="2632" y="1494"/>
                </a:lnTo>
                <a:lnTo>
                  <a:pt x="2609" y="1498"/>
                </a:lnTo>
                <a:lnTo>
                  <a:pt x="2598" y="1499"/>
                </a:lnTo>
                <a:lnTo>
                  <a:pt x="2586" y="1501"/>
                </a:lnTo>
                <a:lnTo>
                  <a:pt x="2563" y="1502"/>
                </a:lnTo>
                <a:lnTo>
                  <a:pt x="2551" y="1503"/>
                </a:lnTo>
                <a:lnTo>
                  <a:pt x="2539" y="1503"/>
                </a:lnTo>
                <a:lnTo>
                  <a:pt x="2513" y="1502"/>
                </a:lnTo>
                <a:lnTo>
                  <a:pt x="2501" y="1502"/>
                </a:lnTo>
                <a:lnTo>
                  <a:pt x="2488" y="1501"/>
                </a:lnTo>
                <a:lnTo>
                  <a:pt x="2475" y="1500"/>
                </a:lnTo>
                <a:lnTo>
                  <a:pt x="2462" y="1498"/>
                </a:lnTo>
                <a:lnTo>
                  <a:pt x="2439" y="1494"/>
                </a:lnTo>
                <a:lnTo>
                  <a:pt x="2415" y="1489"/>
                </a:lnTo>
                <a:lnTo>
                  <a:pt x="2393" y="1484"/>
                </a:lnTo>
                <a:lnTo>
                  <a:pt x="2382" y="1480"/>
                </a:lnTo>
                <a:lnTo>
                  <a:pt x="2371" y="1477"/>
                </a:lnTo>
                <a:lnTo>
                  <a:pt x="2350" y="1469"/>
                </a:lnTo>
                <a:lnTo>
                  <a:pt x="2329" y="1460"/>
                </a:lnTo>
                <a:lnTo>
                  <a:pt x="2319" y="1455"/>
                </a:lnTo>
                <a:lnTo>
                  <a:pt x="2309" y="1450"/>
                </a:lnTo>
                <a:lnTo>
                  <a:pt x="2290" y="1440"/>
                </a:lnTo>
                <a:lnTo>
                  <a:pt x="2272" y="1428"/>
                </a:lnTo>
                <a:lnTo>
                  <a:pt x="2254" y="1415"/>
                </a:lnTo>
                <a:lnTo>
                  <a:pt x="2246" y="1409"/>
                </a:lnTo>
                <a:lnTo>
                  <a:pt x="2237" y="1402"/>
                </a:lnTo>
                <a:lnTo>
                  <a:pt x="2221" y="1388"/>
                </a:lnTo>
                <a:lnTo>
                  <a:pt x="2206" y="1372"/>
                </a:lnTo>
                <a:lnTo>
                  <a:pt x="2199" y="1364"/>
                </a:lnTo>
                <a:lnTo>
                  <a:pt x="2192" y="1356"/>
                </a:lnTo>
                <a:lnTo>
                  <a:pt x="2185" y="1348"/>
                </a:lnTo>
                <a:lnTo>
                  <a:pt x="2178" y="1339"/>
                </a:lnTo>
                <a:lnTo>
                  <a:pt x="2172" y="1330"/>
                </a:lnTo>
                <a:lnTo>
                  <a:pt x="2166" y="1321"/>
                </a:lnTo>
                <a:lnTo>
                  <a:pt x="2154" y="1303"/>
                </a:lnTo>
                <a:lnTo>
                  <a:pt x="2143" y="1283"/>
                </a:lnTo>
                <a:lnTo>
                  <a:pt x="2138" y="1273"/>
                </a:lnTo>
                <a:lnTo>
                  <a:pt x="2133" y="1263"/>
                </a:lnTo>
                <a:lnTo>
                  <a:pt x="2124" y="1242"/>
                </a:lnTo>
                <a:lnTo>
                  <a:pt x="2115" y="1220"/>
                </a:lnTo>
                <a:lnTo>
                  <a:pt x="2108" y="1197"/>
                </a:lnTo>
                <a:lnTo>
                  <a:pt x="2101" y="1174"/>
                </a:lnTo>
                <a:lnTo>
                  <a:pt x="2096" y="1150"/>
                </a:lnTo>
                <a:lnTo>
                  <a:pt x="2094" y="1138"/>
                </a:lnTo>
                <a:lnTo>
                  <a:pt x="2092" y="1125"/>
                </a:lnTo>
                <a:lnTo>
                  <a:pt x="2088" y="1100"/>
                </a:lnTo>
                <a:lnTo>
                  <a:pt x="2085" y="1074"/>
                </a:lnTo>
                <a:lnTo>
                  <a:pt x="2085" y="1061"/>
                </a:lnTo>
                <a:lnTo>
                  <a:pt x="2084" y="1047"/>
                </a:lnTo>
                <a:lnTo>
                  <a:pt x="2083" y="1020"/>
                </a:lnTo>
                <a:lnTo>
                  <a:pt x="2084" y="995"/>
                </a:lnTo>
                <a:lnTo>
                  <a:pt x="2085" y="983"/>
                </a:lnTo>
                <a:lnTo>
                  <a:pt x="2085" y="970"/>
                </a:lnTo>
                <a:lnTo>
                  <a:pt x="2088" y="946"/>
                </a:lnTo>
                <a:lnTo>
                  <a:pt x="2092" y="922"/>
                </a:lnTo>
                <a:lnTo>
                  <a:pt x="2096" y="899"/>
                </a:lnTo>
                <a:lnTo>
                  <a:pt x="2102" y="876"/>
                </a:lnTo>
                <a:lnTo>
                  <a:pt x="2108" y="854"/>
                </a:lnTo>
                <a:lnTo>
                  <a:pt x="2116" y="832"/>
                </a:lnTo>
                <a:lnTo>
                  <a:pt x="2124" y="811"/>
                </a:lnTo>
                <a:lnTo>
                  <a:pt x="2133" y="791"/>
                </a:lnTo>
                <a:lnTo>
                  <a:pt x="2138" y="781"/>
                </a:lnTo>
                <a:lnTo>
                  <a:pt x="2144" y="770"/>
                </a:lnTo>
                <a:lnTo>
                  <a:pt x="2155" y="751"/>
                </a:lnTo>
                <a:lnTo>
                  <a:pt x="2160" y="742"/>
                </a:lnTo>
                <a:lnTo>
                  <a:pt x="2166" y="732"/>
                </a:lnTo>
                <a:lnTo>
                  <a:pt x="2173" y="723"/>
                </a:lnTo>
                <a:lnTo>
                  <a:pt x="2179" y="715"/>
                </a:lnTo>
                <a:lnTo>
                  <a:pt x="2193" y="698"/>
                </a:lnTo>
                <a:lnTo>
                  <a:pt x="2207" y="681"/>
                </a:lnTo>
                <a:lnTo>
                  <a:pt x="2222" y="666"/>
                </a:lnTo>
                <a:lnTo>
                  <a:pt x="2238" y="651"/>
                </a:lnTo>
                <a:lnTo>
                  <a:pt x="2255" y="637"/>
                </a:lnTo>
                <a:lnTo>
                  <a:pt x="2272" y="624"/>
                </a:lnTo>
                <a:lnTo>
                  <a:pt x="2290" y="612"/>
                </a:lnTo>
                <a:lnTo>
                  <a:pt x="2309" y="601"/>
                </a:lnTo>
                <a:lnTo>
                  <a:pt x="2329" y="591"/>
                </a:lnTo>
                <a:lnTo>
                  <a:pt x="2349" y="582"/>
                </a:lnTo>
                <a:lnTo>
                  <a:pt x="2359" y="577"/>
                </a:lnTo>
                <a:lnTo>
                  <a:pt x="2370" y="573"/>
                </a:lnTo>
                <a:lnTo>
                  <a:pt x="2391" y="566"/>
                </a:lnTo>
                <a:lnTo>
                  <a:pt x="2413" y="560"/>
                </a:lnTo>
                <a:lnTo>
                  <a:pt x="2436" y="555"/>
                </a:lnTo>
                <a:lnTo>
                  <a:pt x="2447" y="553"/>
                </a:lnTo>
                <a:lnTo>
                  <a:pt x="2459" y="551"/>
                </a:lnTo>
                <a:lnTo>
                  <a:pt x="2471" y="549"/>
                </a:lnTo>
                <a:lnTo>
                  <a:pt x="2483" y="548"/>
                </a:lnTo>
                <a:lnTo>
                  <a:pt x="2508" y="546"/>
                </a:lnTo>
                <a:lnTo>
                  <a:pt x="2521" y="546"/>
                </a:lnTo>
                <a:lnTo>
                  <a:pt x="2533" y="545"/>
                </a:lnTo>
                <a:lnTo>
                  <a:pt x="2559" y="546"/>
                </a:lnTo>
                <a:lnTo>
                  <a:pt x="2585" y="548"/>
                </a:lnTo>
                <a:lnTo>
                  <a:pt x="2610" y="551"/>
                </a:lnTo>
                <a:lnTo>
                  <a:pt x="2634" y="554"/>
                </a:lnTo>
                <a:lnTo>
                  <a:pt x="2657" y="559"/>
                </a:lnTo>
                <a:lnTo>
                  <a:pt x="2679" y="566"/>
                </a:lnTo>
                <a:lnTo>
                  <a:pt x="2701" y="573"/>
                </a:lnTo>
                <a:lnTo>
                  <a:pt x="2722" y="581"/>
                </a:lnTo>
                <a:lnTo>
                  <a:pt x="2742" y="590"/>
                </a:lnTo>
                <a:lnTo>
                  <a:pt x="2762" y="600"/>
                </a:lnTo>
                <a:lnTo>
                  <a:pt x="2780" y="611"/>
                </a:lnTo>
                <a:lnTo>
                  <a:pt x="2798" y="623"/>
                </a:lnTo>
                <a:lnTo>
                  <a:pt x="2815" y="636"/>
                </a:lnTo>
                <a:lnTo>
                  <a:pt x="2832" y="650"/>
                </a:lnTo>
                <a:lnTo>
                  <a:pt x="2847" y="664"/>
                </a:lnTo>
                <a:lnTo>
                  <a:pt x="2862" y="680"/>
                </a:lnTo>
                <a:lnTo>
                  <a:pt x="2876" y="696"/>
                </a:lnTo>
                <a:lnTo>
                  <a:pt x="2889" y="713"/>
                </a:lnTo>
                <a:lnTo>
                  <a:pt x="2901" y="731"/>
                </a:lnTo>
                <a:lnTo>
                  <a:pt x="2907" y="740"/>
                </a:lnTo>
                <a:lnTo>
                  <a:pt x="2912" y="749"/>
                </a:lnTo>
                <a:lnTo>
                  <a:pt x="2917" y="759"/>
                </a:lnTo>
                <a:lnTo>
                  <a:pt x="2923" y="769"/>
                </a:lnTo>
                <a:lnTo>
                  <a:pt x="2932" y="790"/>
                </a:lnTo>
                <a:lnTo>
                  <a:pt x="2941" y="810"/>
                </a:lnTo>
                <a:lnTo>
                  <a:pt x="2949" y="832"/>
                </a:lnTo>
                <a:lnTo>
                  <a:pt x="2956" y="854"/>
                </a:lnTo>
                <a:lnTo>
                  <a:pt x="2962" y="876"/>
                </a:lnTo>
                <a:lnTo>
                  <a:pt x="2967" y="899"/>
                </a:lnTo>
                <a:lnTo>
                  <a:pt x="2971" y="923"/>
                </a:lnTo>
                <a:lnTo>
                  <a:pt x="2974" y="948"/>
                </a:lnTo>
                <a:lnTo>
                  <a:pt x="2977" y="972"/>
                </a:lnTo>
                <a:lnTo>
                  <a:pt x="2978" y="998"/>
                </a:lnTo>
                <a:lnTo>
                  <a:pt x="2979" y="1024"/>
                </a:lnTo>
                <a:close/>
                <a:moveTo>
                  <a:pt x="2718" y="1022"/>
                </a:moveTo>
                <a:lnTo>
                  <a:pt x="2718" y="1007"/>
                </a:lnTo>
                <a:lnTo>
                  <a:pt x="2717" y="992"/>
                </a:lnTo>
                <a:lnTo>
                  <a:pt x="2716" y="978"/>
                </a:lnTo>
                <a:lnTo>
                  <a:pt x="2715" y="964"/>
                </a:lnTo>
                <a:lnTo>
                  <a:pt x="2713" y="951"/>
                </a:lnTo>
                <a:lnTo>
                  <a:pt x="2711" y="938"/>
                </a:lnTo>
                <a:lnTo>
                  <a:pt x="2709" y="926"/>
                </a:lnTo>
                <a:lnTo>
                  <a:pt x="2706" y="913"/>
                </a:lnTo>
                <a:lnTo>
                  <a:pt x="2702" y="902"/>
                </a:lnTo>
                <a:lnTo>
                  <a:pt x="2699" y="890"/>
                </a:lnTo>
                <a:lnTo>
                  <a:pt x="2695" y="880"/>
                </a:lnTo>
                <a:lnTo>
                  <a:pt x="2690" y="869"/>
                </a:lnTo>
                <a:lnTo>
                  <a:pt x="2685" y="859"/>
                </a:lnTo>
                <a:lnTo>
                  <a:pt x="2680" y="850"/>
                </a:lnTo>
                <a:lnTo>
                  <a:pt x="2675" y="841"/>
                </a:lnTo>
                <a:lnTo>
                  <a:pt x="2669" y="832"/>
                </a:lnTo>
                <a:lnTo>
                  <a:pt x="2663" y="824"/>
                </a:lnTo>
                <a:lnTo>
                  <a:pt x="2657" y="816"/>
                </a:lnTo>
                <a:lnTo>
                  <a:pt x="2650" y="809"/>
                </a:lnTo>
                <a:lnTo>
                  <a:pt x="2643" y="802"/>
                </a:lnTo>
                <a:lnTo>
                  <a:pt x="2635" y="796"/>
                </a:lnTo>
                <a:lnTo>
                  <a:pt x="2627" y="791"/>
                </a:lnTo>
                <a:lnTo>
                  <a:pt x="2619" y="785"/>
                </a:lnTo>
                <a:lnTo>
                  <a:pt x="2611" y="781"/>
                </a:lnTo>
                <a:lnTo>
                  <a:pt x="2602" y="776"/>
                </a:lnTo>
                <a:lnTo>
                  <a:pt x="2593" y="772"/>
                </a:lnTo>
                <a:lnTo>
                  <a:pt x="2584" y="769"/>
                </a:lnTo>
                <a:lnTo>
                  <a:pt x="2574" y="767"/>
                </a:lnTo>
                <a:lnTo>
                  <a:pt x="2565" y="765"/>
                </a:lnTo>
                <a:lnTo>
                  <a:pt x="2554" y="763"/>
                </a:lnTo>
                <a:lnTo>
                  <a:pt x="2544" y="762"/>
                </a:lnTo>
                <a:lnTo>
                  <a:pt x="2533" y="762"/>
                </a:lnTo>
                <a:lnTo>
                  <a:pt x="2523" y="762"/>
                </a:lnTo>
                <a:lnTo>
                  <a:pt x="2512" y="763"/>
                </a:lnTo>
                <a:lnTo>
                  <a:pt x="2502" y="765"/>
                </a:lnTo>
                <a:lnTo>
                  <a:pt x="2492" y="767"/>
                </a:lnTo>
                <a:lnTo>
                  <a:pt x="2481" y="769"/>
                </a:lnTo>
                <a:lnTo>
                  <a:pt x="2472" y="772"/>
                </a:lnTo>
                <a:lnTo>
                  <a:pt x="2463" y="776"/>
                </a:lnTo>
                <a:lnTo>
                  <a:pt x="2454" y="781"/>
                </a:lnTo>
                <a:lnTo>
                  <a:pt x="2446" y="786"/>
                </a:lnTo>
                <a:lnTo>
                  <a:pt x="2437" y="791"/>
                </a:lnTo>
                <a:lnTo>
                  <a:pt x="2429" y="797"/>
                </a:lnTo>
                <a:lnTo>
                  <a:pt x="2422" y="803"/>
                </a:lnTo>
                <a:lnTo>
                  <a:pt x="2415" y="810"/>
                </a:lnTo>
                <a:lnTo>
                  <a:pt x="2408" y="817"/>
                </a:lnTo>
                <a:lnTo>
                  <a:pt x="2401" y="825"/>
                </a:lnTo>
                <a:lnTo>
                  <a:pt x="2395" y="833"/>
                </a:lnTo>
                <a:lnTo>
                  <a:pt x="2389" y="842"/>
                </a:lnTo>
                <a:lnTo>
                  <a:pt x="2383" y="851"/>
                </a:lnTo>
                <a:lnTo>
                  <a:pt x="2378" y="860"/>
                </a:lnTo>
                <a:lnTo>
                  <a:pt x="2373" y="870"/>
                </a:lnTo>
                <a:lnTo>
                  <a:pt x="2368" y="881"/>
                </a:lnTo>
                <a:lnTo>
                  <a:pt x="2364" y="891"/>
                </a:lnTo>
                <a:lnTo>
                  <a:pt x="2360" y="903"/>
                </a:lnTo>
                <a:lnTo>
                  <a:pt x="2357" y="914"/>
                </a:lnTo>
                <a:lnTo>
                  <a:pt x="2354" y="926"/>
                </a:lnTo>
                <a:lnTo>
                  <a:pt x="2351" y="939"/>
                </a:lnTo>
                <a:lnTo>
                  <a:pt x="2349" y="951"/>
                </a:lnTo>
                <a:lnTo>
                  <a:pt x="2347" y="964"/>
                </a:lnTo>
                <a:lnTo>
                  <a:pt x="2346" y="978"/>
                </a:lnTo>
                <a:lnTo>
                  <a:pt x="2344" y="991"/>
                </a:lnTo>
                <a:lnTo>
                  <a:pt x="2344" y="1005"/>
                </a:lnTo>
                <a:lnTo>
                  <a:pt x="2344" y="1020"/>
                </a:lnTo>
                <a:lnTo>
                  <a:pt x="2344" y="1034"/>
                </a:lnTo>
                <a:lnTo>
                  <a:pt x="2344" y="1049"/>
                </a:lnTo>
                <a:lnTo>
                  <a:pt x="2346" y="1063"/>
                </a:lnTo>
                <a:lnTo>
                  <a:pt x="2347" y="1076"/>
                </a:lnTo>
                <a:lnTo>
                  <a:pt x="2349" y="1090"/>
                </a:lnTo>
                <a:lnTo>
                  <a:pt x="2351" y="1103"/>
                </a:lnTo>
                <a:lnTo>
                  <a:pt x="2357" y="1127"/>
                </a:lnTo>
                <a:lnTo>
                  <a:pt x="2361" y="1139"/>
                </a:lnTo>
                <a:lnTo>
                  <a:pt x="2365" y="1150"/>
                </a:lnTo>
                <a:lnTo>
                  <a:pt x="2369" y="1162"/>
                </a:lnTo>
                <a:lnTo>
                  <a:pt x="2374" y="1172"/>
                </a:lnTo>
                <a:lnTo>
                  <a:pt x="2379" y="1182"/>
                </a:lnTo>
                <a:lnTo>
                  <a:pt x="2384" y="1192"/>
                </a:lnTo>
                <a:lnTo>
                  <a:pt x="2396" y="1210"/>
                </a:lnTo>
                <a:lnTo>
                  <a:pt x="2402" y="1219"/>
                </a:lnTo>
                <a:lnTo>
                  <a:pt x="2409" y="1227"/>
                </a:lnTo>
                <a:lnTo>
                  <a:pt x="2416" y="1234"/>
                </a:lnTo>
                <a:lnTo>
                  <a:pt x="2424" y="1241"/>
                </a:lnTo>
                <a:lnTo>
                  <a:pt x="2431" y="1247"/>
                </a:lnTo>
                <a:lnTo>
                  <a:pt x="2439" y="1253"/>
                </a:lnTo>
                <a:lnTo>
                  <a:pt x="2448" y="1259"/>
                </a:lnTo>
                <a:lnTo>
                  <a:pt x="2457" y="1264"/>
                </a:lnTo>
                <a:lnTo>
                  <a:pt x="2465" y="1268"/>
                </a:lnTo>
                <a:lnTo>
                  <a:pt x="2475" y="1272"/>
                </a:lnTo>
                <a:lnTo>
                  <a:pt x="2484" y="1275"/>
                </a:lnTo>
                <a:lnTo>
                  <a:pt x="2495" y="1278"/>
                </a:lnTo>
                <a:lnTo>
                  <a:pt x="2505" y="1280"/>
                </a:lnTo>
                <a:lnTo>
                  <a:pt x="2516" y="1281"/>
                </a:lnTo>
                <a:lnTo>
                  <a:pt x="2526" y="1282"/>
                </a:lnTo>
                <a:lnTo>
                  <a:pt x="2537" y="1283"/>
                </a:lnTo>
                <a:lnTo>
                  <a:pt x="2548" y="1282"/>
                </a:lnTo>
                <a:lnTo>
                  <a:pt x="2558" y="1281"/>
                </a:lnTo>
                <a:lnTo>
                  <a:pt x="2568" y="1280"/>
                </a:lnTo>
                <a:lnTo>
                  <a:pt x="2578" y="1278"/>
                </a:lnTo>
                <a:lnTo>
                  <a:pt x="2587" y="1275"/>
                </a:lnTo>
                <a:lnTo>
                  <a:pt x="2596" y="1272"/>
                </a:lnTo>
                <a:lnTo>
                  <a:pt x="2600" y="1271"/>
                </a:lnTo>
                <a:lnTo>
                  <a:pt x="2605" y="1269"/>
                </a:lnTo>
                <a:lnTo>
                  <a:pt x="2613" y="1264"/>
                </a:lnTo>
                <a:lnTo>
                  <a:pt x="2622" y="1260"/>
                </a:lnTo>
                <a:lnTo>
                  <a:pt x="2630" y="1255"/>
                </a:lnTo>
                <a:lnTo>
                  <a:pt x="2637" y="1249"/>
                </a:lnTo>
                <a:lnTo>
                  <a:pt x="2644" y="1243"/>
                </a:lnTo>
                <a:lnTo>
                  <a:pt x="2651" y="1236"/>
                </a:lnTo>
                <a:lnTo>
                  <a:pt x="2658" y="1229"/>
                </a:lnTo>
                <a:lnTo>
                  <a:pt x="2664" y="1221"/>
                </a:lnTo>
                <a:lnTo>
                  <a:pt x="2670" y="1213"/>
                </a:lnTo>
                <a:lnTo>
                  <a:pt x="2676" y="1204"/>
                </a:lnTo>
                <a:lnTo>
                  <a:pt x="2681" y="1195"/>
                </a:lnTo>
                <a:lnTo>
                  <a:pt x="2686" y="1185"/>
                </a:lnTo>
                <a:lnTo>
                  <a:pt x="2691" y="1175"/>
                </a:lnTo>
                <a:lnTo>
                  <a:pt x="2695" y="1165"/>
                </a:lnTo>
                <a:lnTo>
                  <a:pt x="2699" y="1154"/>
                </a:lnTo>
                <a:lnTo>
                  <a:pt x="2703" y="1142"/>
                </a:lnTo>
                <a:lnTo>
                  <a:pt x="2706" y="1131"/>
                </a:lnTo>
                <a:lnTo>
                  <a:pt x="2709" y="1118"/>
                </a:lnTo>
                <a:lnTo>
                  <a:pt x="2711" y="1106"/>
                </a:lnTo>
                <a:lnTo>
                  <a:pt x="2713" y="1093"/>
                </a:lnTo>
                <a:lnTo>
                  <a:pt x="2715" y="1079"/>
                </a:lnTo>
                <a:lnTo>
                  <a:pt x="2717" y="1065"/>
                </a:lnTo>
                <a:lnTo>
                  <a:pt x="2718" y="1051"/>
                </a:lnTo>
                <a:lnTo>
                  <a:pt x="2718" y="1037"/>
                </a:lnTo>
                <a:lnTo>
                  <a:pt x="2718" y="1022"/>
                </a:lnTo>
                <a:close/>
                <a:moveTo>
                  <a:pt x="5165" y="1037"/>
                </a:moveTo>
                <a:lnTo>
                  <a:pt x="5165" y="570"/>
                </a:lnTo>
                <a:lnTo>
                  <a:pt x="4907" y="570"/>
                </a:lnTo>
                <a:lnTo>
                  <a:pt x="4907" y="1037"/>
                </a:lnTo>
                <a:lnTo>
                  <a:pt x="4906" y="1070"/>
                </a:lnTo>
                <a:lnTo>
                  <a:pt x="4905" y="1100"/>
                </a:lnTo>
                <a:lnTo>
                  <a:pt x="4904" y="1114"/>
                </a:lnTo>
                <a:lnTo>
                  <a:pt x="4903" y="1127"/>
                </a:lnTo>
                <a:lnTo>
                  <a:pt x="4900" y="1152"/>
                </a:lnTo>
                <a:lnTo>
                  <a:pt x="4895" y="1174"/>
                </a:lnTo>
                <a:lnTo>
                  <a:pt x="4890" y="1194"/>
                </a:lnTo>
                <a:lnTo>
                  <a:pt x="4887" y="1203"/>
                </a:lnTo>
                <a:lnTo>
                  <a:pt x="4883" y="1211"/>
                </a:lnTo>
                <a:lnTo>
                  <a:pt x="4879" y="1219"/>
                </a:lnTo>
                <a:lnTo>
                  <a:pt x="4875" y="1226"/>
                </a:lnTo>
                <a:lnTo>
                  <a:pt x="4866" y="1240"/>
                </a:lnTo>
                <a:lnTo>
                  <a:pt x="4860" y="1245"/>
                </a:lnTo>
                <a:lnTo>
                  <a:pt x="4855" y="1251"/>
                </a:lnTo>
                <a:lnTo>
                  <a:pt x="4849" y="1255"/>
                </a:lnTo>
                <a:lnTo>
                  <a:pt x="4843" y="1260"/>
                </a:lnTo>
                <a:lnTo>
                  <a:pt x="4836" y="1264"/>
                </a:lnTo>
                <a:lnTo>
                  <a:pt x="4829" y="1267"/>
                </a:lnTo>
                <a:lnTo>
                  <a:pt x="4821" y="1270"/>
                </a:lnTo>
                <a:lnTo>
                  <a:pt x="4813" y="1273"/>
                </a:lnTo>
                <a:lnTo>
                  <a:pt x="4805" y="1275"/>
                </a:lnTo>
                <a:lnTo>
                  <a:pt x="4796" y="1276"/>
                </a:lnTo>
                <a:lnTo>
                  <a:pt x="4787" y="1278"/>
                </a:lnTo>
                <a:lnTo>
                  <a:pt x="4777" y="1279"/>
                </a:lnTo>
                <a:lnTo>
                  <a:pt x="4767" y="1279"/>
                </a:lnTo>
                <a:lnTo>
                  <a:pt x="4757" y="1279"/>
                </a:lnTo>
                <a:lnTo>
                  <a:pt x="4746" y="1279"/>
                </a:lnTo>
                <a:lnTo>
                  <a:pt x="4735" y="1279"/>
                </a:lnTo>
                <a:lnTo>
                  <a:pt x="4725" y="1278"/>
                </a:lnTo>
                <a:lnTo>
                  <a:pt x="4715" y="1276"/>
                </a:lnTo>
                <a:lnTo>
                  <a:pt x="4706" y="1275"/>
                </a:lnTo>
                <a:lnTo>
                  <a:pt x="4697" y="1273"/>
                </a:lnTo>
                <a:lnTo>
                  <a:pt x="4689" y="1270"/>
                </a:lnTo>
                <a:lnTo>
                  <a:pt x="4681" y="1267"/>
                </a:lnTo>
                <a:lnTo>
                  <a:pt x="4674" y="1264"/>
                </a:lnTo>
                <a:lnTo>
                  <a:pt x="4667" y="1260"/>
                </a:lnTo>
                <a:lnTo>
                  <a:pt x="4660" y="1256"/>
                </a:lnTo>
                <a:lnTo>
                  <a:pt x="4654" y="1251"/>
                </a:lnTo>
                <a:lnTo>
                  <a:pt x="4648" y="1246"/>
                </a:lnTo>
                <a:lnTo>
                  <a:pt x="4642" y="1241"/>
                </a:lnTo>
                <a:lnTo>
                  <a:pt x="4637" y="1235"/>
                </a:lnTo>
                <a:lnTo>
                  <a:pt x="4632" y="1228"/>
                </a:lnTo>
                <a:lnTo>
                  <a:pt x="4627" y="1221"/>
                </a:lnTo>
                <a:lnTo>
                  <a:pt x="4623" y="1214"/>
                </a:lnTo>
                <a:lnTo>
                  <a:pt x="4619" y="1206"/>
                </a:lnTo>
                <a:lnTo>
                  <a:pt x="4616" y="1197"/>
                </a:lnTo>
                <a:lnTo>
                  <a:pt x="4613" y="1188"/>
                </a:lnTo>
                <a:lnTo>
                  <a:pt x="4610" y="1179"/>
                </a:lnTo>
                <a:lnTo>
                  <a:pt x="4607" y="1169"/>
                </a:lnTo>
                <a:lnTo>
                  <a:pt x="4605" y="1158"/>
                </a:lnTo>
                <a:lnTo>
                  <a:pt x="4603" y="1147"/>
                </a:lnTo>
                <a:lnTo>
                  <a:pt x="4601" y="1135"/>
                </a:lnTo>
                <a:lnTo>
                  <a:pt x="4600" y="1123"/>
                </a:lnTo>
                <a:lnTo>
                  <a:pt x="4599" y="1110"/>
                </a:lnTo>
                <a:lnTo>
                  <a:pt x="4598" y="1096"/>
                </a:lnTo>
                <a:lnTo>
                  <a:pt x="4597" y="1082"/>
                </a:lnTo>
                <a:lnTo>
                  <a:pt x="4597" y="1052"/>
                </a:lnTo>
                <a:lnTo>
                  <a:pt x="4597" y="570"/>
                </a:lnTo>
                <a:lnTo>
                  <a:pt x="4338" y="570"/>
                </a:lnTo>
                <a:lnTo>
                  <a:pt x="4338" y="1048"/>
                </a:lnTo>
                <a:lnTo>
                  <a:pt x="4339" y="1067"/>
                </a:lnTo>
                <a:lnTo>
                  <a:pt x="4339" y="1084"/>
                </a:lnTo>
                <a:lnTo>
                  <a:pt x="4340" y="1118"/>
                </a:lnTo>
                <a:lnTo>
                  <a:pt x="4342" y="1149"/>
                </a:lnTo>
                <a:lnTo>
                  <a:pt x="4345" y="1178"/>
                </a:lnTo>
                <a:lnTo>
                  <a:pt x="4347" y="1192"/>
                </a:lnTo>
                <a:lnTo>
                  <a:pt x="4349" y="1205"/>
                </a:lnTo>
                <a:lnTo>
                  <a:pt x="4353" y="1230"/>
                </a:lnTo>
                <a:lnTo>
                  <a:pt x="4356" y="1242"/>
                </a:lnTo>
                <a:lnTo>
                  <a:pt x="4359" y="1254"/>
                </a:lnTo>
                <a:lnTo>
                  <a:pt x="4362" y="1265"/>
                </a:lnTo>
                <a:lnTo>
                  <a:pt x="4366" y="1275"/>
                </a:lnTo>
                <a:lnTo>
                  <a:pt x="4373" y="1296"/>
                </a:lnTo>
                <a:lnTo>
                  <a:pt x="4382" y="1315"/>
                </a:lnTo>
                <a:lnTo>
                  <a:pt x="4392" y="1333"/>
                </a:lnTo>
                <a:lnTo>
                  <a:pt x="4398" y="1341"/>
                </a:lnTo>
                <a:lnTo>
                  <a:pt x="4404" y="1350"/>
                </a:lnTo>
                <a:lnTo>
                  <a:pt x="4410" y="1358"/>
                </a:lnTo>
                <a:lnTo>
                  <a:pt x="4416" y="1366"/>
                </a:lnTo>
                <a:lnTo>
                  <a:pt x="4423" y="1373"/>
                </a:lnTo>
                <a:lnTo>
                  <a:pt x="4430" y="1381"/>
                </a:lnTo>
                <a:lnTo>
                  <a:pt x="4437" y="1388"/>
                </a:lnTo>
                <a:lnTo>
                  <a:pt x="4445" y="1396"/>
                </a:lnTo>
                <a:lnTo>
                  <a:pt x="4461" y="1410"/>
                </a:lnTo>
                <a:lnTo>
                  <a:pt x="4475" y="1421"/>
                </a:lnTo>
                <a:lnTo>
                  <a:pt x="4489" y="1431"/>
                </a:lnTo>
                <a:lnTo>
                  <a:pt x="4505" y="1440"/>
                </a:lnTo>
                <a:lnTo>
                  <a:pt x="4520" y="1449"/>
                </a:lnTo>
                <a:lnTo>
                  <a:pt x="4537" y="1457"/>
                </a:lnTo>
                <a:lnTo>
                  <a:pt x="4554" y="1464"/>
                </a:lnTo>
                <a:lnTo>
                  <a:pt x="4572" y="1471"/>
                </a:lnTo>
                <a:lnTo>
                  <a:pt x="4590" y="1477"/>
                </a:lnTo>
                <a:lnTo>
                  <a:pt x="4609" y="1482"/>
                </a:lnTo>
                <a:lnTo>
                  <a:pt x="4619" y="1484"/>
                </a:lnTo>
                <a:lnTo>
                  <a:pt x="4628" y="1486"/>
                </a:lnTo>
                <a:lnTo>
                  <a:pt x="4638" y="1489"/>
                </a:lnTo>
                <a:lnTo>
                  <a:pt x="4648" y="1490"/>
                </a:lnTo>
                <a:lnTo>
                  <a:pt x="4669" y="1494"/>
                </a:lnTo>
                <a:lnTo>
                  <a:pt x="4689" y="1496"/>
                </a:lnTo>
                <a:lnTo>
                  <a:pt x="4711" y="1498"/>
                </a:lnTo>
                <a:lnTo>
                  <a:pt x="4732" y="1499"/>
                </a:lnTo>
                <a:lnTo>
                  <a:pt x="4755" y="1499"/>
                </a:lnTo>
                <a:lnTo>
                  <a:pt x="4781" y="1499"/>
                </a:lnTo>
                <a:lnTo>
                  <a:pt x="4806" y="1497"/>
                </a:lnTo>
                <a:lnTo>
                  <a:pt x="4818" y="1496"/>
                </a:lnTo>
                <a:lnTo>
                  <a:pt x="4831" y="1494"/>
                </a:lnTo>
                <a:lnTo>
                  <a:pt x="4855" y="1491"/>
                </a:lnTo>
                <a:lnTo>
                  <a:pt x="4878" y="1486"/>
                </a:lnTo>
                <a:lnTo>
                  <a:pt x="4900" y="1480"/>
                </a:lnTo>
                <a:lnTo>
                  <a:pt x="4911" y="1477"/>
                </a:lnTo>
                <a:lnTo>
                  <a:pt x="4922" y="1474"/>
                </a:lnTo>
                <a:lnTo>
                  <a:pt x="4943" y="1466"/>
                </a:lnTo>
                <a:lnTo>
                  <a:pt x="4953" y="1462"/>
                </a:lnTo>
                <a:lnTo>
                  <a:pt x="4963" y="1457"/>
                </a:lnTo>
                <a:lnTo>
                  <a:pt x="4983" y="1448"/>
                </a:lnTo>
                <a:lnTo>
                  <a:pt x="5001" y="1437"/>
                </a:lnTo>
                <a:lnTo>
                  <a:pt x="5019" y="1426"/>
                </a:lnTo>
                <a:lnTo>
                  <a:pt x="5036" y="1413"/>
                </a:lnTo>
                <a:lnTo>
                  <a:pt x="5044" y="1407"/>
                </a:lnTo>
                <a:lnTo>
                  <a:pt x="5052" y="1400"/>
                </a:lnTo>
                <a:lnTo>
                  <a:pt x="5059" y="1393"/>
                </a:lnTo>
                <a:lnTo>
                  <a:pt x="5066" y="1386"/>
                </a:lnTo>
                <a:lnTo>
                  <a:pt x="5080" y="1370"/>
                </a:lnTo>
                <a:lnTo>
                  <a:pt x="5091" y="1357"/>
                </a:lnTo>
                <a:lnTo>
                  <a:pt x="5096" y="1350"/>
                </a:lnTo>
                <a:lnTo>
                  <a:pt x="5101" y="1344"/>
                </a:lnTo>
                <a:lnTo>
                  <a:pt x="5106" y="1336"/>
                </a:lnTo>
                <a:lnTo>
                  <a:pt x="5110" y="1329"/>
                </a:lnTo>
                <a:lnTo>
                  <a:pt x="5118" y="1314"/>
                </a:lnTo>
                <a:lnTo>
                  <a:pt x="5126" y="1298"/>
                </a:lnTo>
                <a:lnTo>
                  <a:pt x="5133" y="1280"/>
                </a:lnTo>
                <a:lnTo>
                  <a:pt x="5139" y="1262"/>
                </a:lnTo>
                <a:lnTo>
                  <a:pt x="5145" y="1243"/>
                </a:lnTo>
                <a:lnTo>
                  <a:pt x="5150" y="1222"/>
                </a:lnTo>
                <a:lnTo>
                  <a:pt x="5154" y="1200"/>
                </a:lnTo>
                <a:lnTo>
                  <a:pt x="5157" y="1177"/>
                </a:lnTo>
                <a:lnTo>
                  <a:pt x="5160" y="1152"/>
                </a:lnTo>
                <a:lnTo>
                  <a:pt x="5162" y="1126"/>
                </a:lnTo>
                <a:lnTo>
                  <a:pt x="5163" y="1112"/>
                </a:lnTo>
                <a:lnTo>
                  <a:pt x="5164" y="1098"/>
                </a:lnTo>
                <a:lnTo>
                  <a:pt x="5165" y="1068"/>
                </a:lnTo>
                <a:lnTo>
                  <a:pt x="5165" y="1037"/>
                </a:lnTo>
                <a:close/>
                <a:moveTo>
                  <a:pt x="6630" y="1478"/>
                </a:moveTo>
                <a:lnTo>
                  <a:pt x="6630" y="957"/>
                </a:lnTo>
                <a:lnTo>
                  <a:pt x="6629" y="905"/>
                </a:lnTo>
                <a:lnTo>
                  <a:pt x="6629" y="881"/>
                </a:lnTo>
                <a:lnTo>
                  <a:pt x="6628" y="859"/>
                </a:lnTo>
                <a:lnTo>
                  <a:pt x="6626" y="838"/>
                </a:lnTo>
                <a:lnTo>
                  <a:pt x="6625" y="819"/>
                </a:lnTo>
                <a:lnTo>
                  <a:pt x="6623" y="801"/>
                </a:lnTo>
                <a:lnTo>
                  <a:pt x="6620" y="784"/>
                </a:lnTo>
                <a:lnTo>
                  <a:pt x="6617" y="767"/>
                </a:lnTo>
                <a:lnTo>
                  <a:pt x="6614" y="752"/>
                </a:lnTo>
                <a:lnTo>
                  <a:pt x="6611" y="738"/>
                </a:lnTo>
                <a:lnTo>
                  <a:pt x="6607" y="725"/>
                </a:lnTo>
                <a:lnTo>
                  <a:pt x="6602" y="713"/>
                </a:lnTo>
                <a:lnTo>
                  <a:pt x="6597" y="701"/>
                </a:lnTo>
                <a:lnTo>
                  <a:pt x="6592" y="690"/>
                </a:lnTo>
                <a:lnTo>
                  <a:pt x="6586" y="680"/>
                </a:lnTo>
                <a:lnTo>
                  <a:pt x="6582" y="672"/>
                </a:lnTo>
                <a:lnTo>
                  <a:pt x="6577" y="665"/>
                </a:lnTo>
                <a:lnTo>
                  <a:pt x="6567" y="651"/>
                </a:lnTo>
                <a:lnTo>
                  <a:pt x="6561" y="645"/>
                </a:lnTo>
                <a:lnTo>
                  <a:pt x="6556" y="638"/>
                </a:lnTo>
                <a:lnTo>
                  <a:pt x="6543" y="626"/>
                </a:lnTo>
                <a:lnTo>
                  <a:pt x="6530" y="615"/>
                </a:lnTo>
                <a:lnTo>
                  <a:pt x="6523" y="609"/>
                </a:lnTo>
                <a:lnTo>
                  <a:pt x="6516" y="604"/>
                </a:lnTo>
                <a:lnTo>
                  <a:pt x="6501" y="594"/>
                </a:lnTo>
                <a:lnTo>
                  <a:pt x="6485" y="586"/>
                </a:lnTo>
                <a:lnTo>
                  <a:pt x="6477" y="582"/>
                </a:lnTo>
                <a:lnTo>
                  <a:pt x="6468" y="578"/>
                </a:lnTo>
                <a:lnTo>
                  <a:pt x="6451" y="571"/>
                </a:lnTo>
                <a:lnTo>
                  <a:pt x="6433" y="565"/>
                </a:lnTo>
                <a:lnTo>
                  <a:pt x="6414" y="560"/>
                </a:lnTo>
                <a:lnTo>
                  <a:pt x="6405" y="558"/>
                </a:lnTo>
                <a:lnTo>
                  <a:pt x="6395" y="556"/>
                </a:lnTo>
                <a:lnTo>
                  <a:pt x="6375" y="553"/>
                </a:lnTo>
                <a:lnTo>
                  <a:pt x="6355" y="552"/>
                </a:lnTo>
                <a:lnTo>
                  <a:pt x="6345" y="551"/>
                </a:lnTo>
                <a:lnTo>
                  <a:pt x="6335" y="551"/>
                </a:lnTo>
                <a:lnTo>
                  <a:pt x="6322" y="551"/>
                </a:lnTo>
                <a:lnTo>
                  <a:pt x="6310" y="552"/>
                </a:lnTo>
                <a:lnTo>
                  <a:pt x="6298" y="553"/>
                </a:lnTo>
                <a:lnTo>
                  <a:pt x="6286" y="554"/>
                </a:lnTo>
                <a:lnTo>
                  <a:pt x="6275" y="556"/>
                </a:lnTo>
                <a:lnTo>
                  <a:pt x="6264" y="558"/>
                </a:lnTo>
                <a:lnTo>
                  <a:pt x="6253" y="561"/>
                </a:lnTo>
                <a:lnTo>
                  <a:pt x="6242" y="564"/>
                </a:lnTo>
                <a:lnTo>
                  <a:pt x="6231" y="567"/>
                </a:lnTo>
                <a:lnTo>
                  <a:pt x="6221" y="571"/>
                </a:lnTo>
                <a:lnTo>
                  <a:pt x="6211" y="575"/>
                </a:lnTo>
                <a:lnTo>
                  <a:pt x="6201" y="580"/>
                </a:lnTo>
                <a:lnTo>
                  <a:pt x="6191" y="585"/>
                </a:lnTo>
                <a:lnTo>
                  <a:pt x="6181" y="590"/>
                </a:lnTo>
                <a:lnTo>
                  <a:pt x="6172" y="596"/>
                </a:lnTo>
                <a:lnTo>
                  <a:pt x="6163" y="602"/>
                </a:lnTo>
                <a:lnTo>
                  <a:pt x="6154" y="609"/>
                </a:lnTo>
                <a:lnTo>
                  <a:pt x="6146" y="616"/>
                </a:lnTo>
                <a:lnTo>
                  <a:pt x="6137" y="624"/>
                </a:lnTo>
                <a:lnTo>
                  <a:pt x="6129" y="632"/>
                </a:lnTo>
                <a:lnTo>
                  <a:pt x="6121" y="640"/>
                </a:lnTo>
                <a:lnTo>
                  <a:pt x="6113" y="649"/>
                </a:lnTo>
                <a:lnTo>
                  <a:pt x="6105" y="658"/>
                </a:lnTo>
                <a:lnTo>
                  <a:pt x="6098" y="668"/>
                </a:lnTo>
                <a:lnTo>
                  <a:pt x="6091" y="678"/>
                </a:lnTo>
                <a:lnTo>
                  <a:pt x="6084" y="688"/>
                </a:lnTo>
                <a:lnTo>
                  <a:pt x="6077" y="699"/>
                </a:lnTo>
                <a:lnTo>
                  <a:pt x="6070" y="711"/>
                </a:lnTo>
                <a:lnTo>
                  <a:pt x="6064" y="723"/>
                </a:lnTo>
                <a:lnTo>
                  <a:pt x="6057" y="735"/>
                </a:lnTo>
                <a:lnTo>
                  <a:pt x="6051" y="748"/>
                </a:lnTo>
                <a:lnTo>
                  <a:pt x="6045" y="761"/>
                </a:lnTo>
                <a:lnTo>
                  <a:pt x="6039" y="736"/>
                </a:lnTo>
                <a:lnTo>
                  <a:pt x="6035" y="724"/>
                </a:lnTo>
                <a:lnTo>
                  <a:pt x="6031" y="712"/>
                </a:lnTo>
                <a:lnTo>
                  <a:pt x="6022" y="690"/>
                </a:lnTo>
                <a:lnTo>
                  <a:pt x="6017" y="679"/>
                </a:lnTo>
                <a:lnTo>
                  <a:pt x="6012" y="669"/>
                </a:lnTo>
                <a:lnTo>
                  <a:pt x="6001" y="650"/>
                </a:lnTo>
                <a:lnTo>
                  <a:pt x="5995" y="642"/>
                </a:lnTo>
                <a:lnTo>
                  <a:pt x="5989" y="633"/>
                </a:lnTo>
                <a:lnTo>
                  <a:pt x="5982" y="625"/>
                </a:lnTo>
                <a:lnTo>
                  <a:pt x="5975" y="618"/>
                </a:lnTo>
                <a:lnTo>
                  <a:pt x="5968" y="610"/>
                </a:lnTo>
                <a:lnTo>
                  <a:pt x="5961" y="604"/>
                </a:lnTo>
                <a:lnTo>
                  <a:pt x="5953" y="597"/>
                </a:lnTo>
                <a:lnTo>
                  <a:pt x="5945" y="591"/>
                </a:lnTo>
                <a:lnTo>
                  <a:pt x="5937" y="586"/>
                </a:lnTo>
                <a:lnTo>
                  <a:pt x="5928" y="581"/>
                </a:lnTo>
                <a:lnTo>
                  <a:pt x="5919" y="576"/>
                </a:lnTo>
                <a:lnTo>
                  <a:pt x="5910" y="572"/>
                </a:lnTo>
                <a:lnTo>
                  <a:pt x="5900" y="568"/>
                </a:lnTo>
                <a:lnTo>
                  <a:pt x="5890" y="564"/>
                </a:lnTo>
                <a:lnTo>
                  <a:pt x="5880" y="561"/>
                </a:lnTo>
                <a:lnTo>
                  <a:pt x="5870" y="558"/>
                </a:lnTo>
                <a:lnTo>
                  <a:pt x="5859" y="556"/>
                </a:lnTo>
                <a:lnTo>
                  <a:pt x="5848" y="554"/>
                </a:lnTo>
                <a:lnTo>
                  <a:pt x="5837" y="553"/>
                </a:lnTo>
                <a:lnTo>
                  <a:pt x="5825" y="552"/>
                </a:lnTo>
                <a:lnTo>
                  <a:pt x="5813" y="551"/>
                </a:lnTo>
                <a:lnTo>
                  <a:pt x="5801" y="551"/>
                </a:lnTo>
                <a:lnTo>
                  <a:pt x="5775" y="552"/>
                </a:lnTo>
                <a:lnTo>
                  <a:pt x="5763" y="553"/>
                </a:lnTo>
                <a:lnTo>
                  <a:pt x="5751" y="554"/>
                </a:lnTo>
                <a:lnTo>
                  <a:pt x="5740" y="556"/>
                </a:lnTo>
                <a:lnTo>
                  <a:pt x="5729" y="558"/>
                </a:lnTo>
                <a:lnTo>
                  <a:pt x="5718" y="560"/>
                </a:lnTo>
                <a:lnTo>
                  <a:pt x="5707" y="563"/>
                </a:lnTo>
                <a:lnTo>
                  <a:pt x="5697" y="567"/>
                </a:lnTo>
                <a:lnTo>
                  <a:pt x="5687" y="570"/>
                </a:lnTo>
                <a:lnTo>
                  <a:pt x="5677" y="574"/>
                </a:lnTo>
                <a:lnTo>
                  <a:pt x="5667" y="579"/>
                </a:lnTo>
                <a:lnTo>
                  <a:pt x="5658" y="584"/>
                </a:lnTo>
                <a:lnTo>
                  <a:pt x="5649" y="589"/>
                </a:lnTo>
                <a:lnTo>
                  <a:pt x="5640" y="595"/>
                </a:lnTo>
                <a:lnTo>
                  <a:pt x="5631" y="601"/>
                </a:lnTo>
                <a:lnTo>
                  <a:pt x="5622" y="607"/>
                </a:lnTo>
                <a:lnTo>
                  <a:pt x="5614" y="614"/>
                </a:lnTo>
                <a:lnTo>
                  <a:pt x="5606" y="622"/>
                </a:lnTo>
                <a:lnTo>
                  <a:pt x="5598" y="629"/>
                </a:lnTo>
                <a:lnTo>
                  <a:pt x="5590" y="637"/>
                </a:lnTo>
                <a:lnTo>
                  <a:pt x="5582" y="646"/>
                </a:lnTo>
                <a:lnTo>
                  <a:pt x="5575" y="655"/>
                </a:lnTo>
                <a:lnTo>
                  <a:pt x="5568" y="665"/>
                </a:lnTo>
                <a:lnTo>
                  <a:pt x="5553" y="685"/>
                </a:lnTo>
                <a:lnTo>
                  <a:pt x="5546" y="695"/>
                </a:lnTo>
                <a:lnTo>
                  <a:pt x="5540" y="707"/>
                </a:lnTo>
                <a:lnTo>
                  <a:pt x="5533" y="718"/>
                </a:lnTo>
                <a:lnTo>
                  <a:pt x="5526" y="730"/>
                </a:lnTo>
                <a:lnTo>
                  <a:pt x="5513" y="756"/>
                </a:lnTo>
                <a:lnTo>
                  <a:pt x="5513" y="570"/>
                </a:lnTo>
                <a:lnTo>
                  <a:pt x="5264" y="570"/>
                </a:lnTo>
                <a:lnTo>
                  <a:pt x="5264" y="1024"/>
                </a:lnTo>
                <a:lnTo>
                  <a:pt x="5264" y="1478"/>
                </a:lnTo>
                <a:lnTo>
                  <a:pt x="5523" y="1478"/>
                </a:lnTo>
                <a:lnTo>
                  <a:pt x="5523" y="1057"/>
                </a:lnTo>
                <a:lnTo>
                  <a:pt x="5523" y="1035"/>
                </a:lnTo>
                <a:lnTo>
                  <a:pt x="5523" y="1015"/>
                </a:lnTo>
                <a:lnTo>
                  <a:pt x="5524" y="997"/>
                </a:lnTo>
                <a:lnTo>
                  <a:pt x="5525" y="988"/>
                </a:lnTo>
                <a:lnTo>
                  <a:pt x="5526" y="979"/>
                </a:lnTo>
                <a:lnTo>
                  <a:pt x="5528" y="963"/>
                </a:lnTo>
                <a:lnTo>
                  <a:pt x="5530" y="948"/>
                </a:lnTo>
                <a:lnTo>
                  <a:pt x="5533" y="935"/>
                </a:lnTo>
                <a:lnTo>
                  <a:pt x="5536" y="922"/>
                </a:lnTo>
                <a:lnTo>
                  <a:pt x="5541" y="907"/>
                </a:lnTo>
                <a:lnTo>
                  <a:pt x="5546" y="893"/>
                </a:lnTo>
                <a:lnTo>
                  <a:pt x="5552" y="879"/>
                </a:lnTo>
                <a:lnTo>
                  <a:pt x="5559" y="867"/>
                </a:lnTo>
                <a:lnTo>
                  <a:pt x="5567" y="855"/>
                </a:lnTo>
                <a:lnTo>
                  <a:pt x="5575" y="844"/>
                </a:lnTo>
                <a:lnTo>
                  <a:pt x="5584" y="834"/>
                </a:lnTo>
                <a:lnTo>
                  <a:pt x="5593" y="824"/>
                </a:lnTo>
                <a:lnTo>
                  <a:pt x="5598" y="820"/>
                </a:lnTo>
                <a:lnTo>
                  <a:pt x="5603" y="816"/>
                </a:lnTo>
                <a:lnTo>
                  <a:pt x="5614" y="809"/>
                </a:lnTo>
                <a:lnTo>
                  <a:pt x="5625" y="802"/>
                </a:lnTo>
                <a:lnTo>
                  <a:pt x="5631" y="800"/>
                </a:lnTo>
                <a:lnTo>
                  <a:pt x="5636" y="797"/>
                </a:lnTo>
                <a:lnTo>
                  <a:pt x="5648" y="793"/>
                </a:lnTo>
                <a:lnTo>
                  <a:pt x="5661" y="790"/>
                </a:lnTo>
                <a:lnTo>
                  <a:pt x="5667" y="789"/>
                </a:lnTo>
                <a:lnTo>
                  <a:pt x="5673" y="788"/>
                </a:lnTo>
                <a:lnTo>
                  <a:pt x="5680" y="788"/>
                </a:lnTo>
                <a:lnTo>
                  <a:pt x="5686" y="788"/>
                </a:lnTo>
                <a:lnTo>
                  <a:pt x="5696" y="788"/>
                </a:lnTo>
                <a:lnTo>
                  <a:pt x="5705" y="789"/>
                </a:lnTo>
                <a:lnTo>
                  <a:pt x="5714" y="790"/>
                </a:lnTo>
                <a:lnTo>
                  <a:pt x="5723" y="793"/>
                </a:lnTo>
                <a:lnTo>
                  <a:pt x="5732" y="795"/>
                </a:lnTo>
                <a:lnTo>
                  <a:pt x="5739" y="799"/>
                </a:lnTo>
                <a:lnTo>
                  <a:pt x="5747" y="802"/>
                </a:lnTo>
                <a:lnTo>
                  <a:pt x="5754" y="807"/>
                </a:lnTo>
                <a:lnTo>
                  <a:pt x="5761" y="812"/>
                </a:lnTo>
                <a:lnTo>
                  <a:pt x="5767" y="817"/>
                </a:lnTo>
                <a:lnTo>
                  <a:pt x="5773" y="823"/>
                </a:lnTo>
                <a:lnTo>
                  <a:pt x="5779" y="830"/>
                </a:lnTo>
                <a:lnTo>
                  <a:pt x="5784" y="837"/>
                </a:lnTo>
                <a:lnTo>
                  <a:pt x="5789" y="845"/>
                </a:lnTo>
                <a:lnTo>
                  <a:pt x="5793" y="853"/>
                </a:lnTo>
                <a:lnTo>
                  <a:pt x="5797" y="861"/>
                </a:lnTo>
                <a:lnTo>
                  <a:pt x="5800" y="868"/>
                </a:lnTo>
                <a:lnTo>
                  <a:pt x="5802" y="875"/>
                </a:lnTo>
                <a:lnTo>
                  <a:pt x="5806" y="890"/>
                </a:lnTo>
                <a:lnTo>
                  <a:pt x="5809" y="906"/>
                </a:lnTo>
                <a:lnTo>
                  <a:pt x="5812" y="924"/>
                </a:lnTo>
                <a:lnTo>
                  <a:pt x="5814" y="945"/>
                </a:lnTo>
                <a:lnTo>
                  <a:pt x="5816" y="969"/>
                </a:lnTo>
                <a:lnTo>
                  <a:pt x="5816" y="981"/>
                </a:lnTo>
                <a:lnTo>
                  <a:pt x="5816" y="995"/>
                </a:lnTo>
                <a:lnTo>
                  <a:pt x="5817" y="1024"/>
                </a:lnTo>
                <a:lnTo>
                  <a:pt x="5817" y="1478"/>
                </a:lnTo>
                <a:lnTo>
                  <a:pt x="6077" y="1478"/>
                </a:lnTo>
                <a:lnTo>
                  <a:pt x="6077" y="1041"/>
                </a:lnTo>
                <a:lnTo>
                  <a:pt x="6077" y="1026"/>
                </a:lnTo>
                <a:lnTo>
                  <a:pt x="6077" y="1011"/>
                </a:lnTo>
                <a:lnTo>
                  <a:pt x="6078" y="997"/>
                </a:lnTo>
                <a:lnTo>
                  <a:pt x="6079" y="983"/>
                </a:lnTo>
                <a:lnTo>
                  <a:pt x="6081" y="970"/>
                </a:lnTo>
                <a:lnTo>
                  <a:pt x="6083" y="957"/>
                </a:lnTo>
                <a:lnTo>
                  <a:pt x="6085" y="944"/>
                </a:lnTo>
                <a:lnTo>
                  <a:pt x="6087" y="932"/>
                </a:lnTo>
                <a:lnTo>
                  <a:pt x="6093" y="910"/>
                </a:lnTo>
                <a:lnTo>
                  <a:pt x="6096" y="899"/>
                </a:lnTo>
                <a:lnTo>
                  <a:pt x="6100" y="889"/>
                </a:lnTo>
                <a:lnTo>
                  <a:pt x="6104" y="879"/>
                </a:lnTo>
                <a:lnTo>
                  <a:pt x="6108" y="870"/>
                </a:lnTo>
                <a:lnTo>
                  <a:pt x="6113" y="861"/>
                </a:lnTo>
                <a:lnTo>
                  <a:pt x="6118" y="853"/>
                </a:lnTo>
                <a:lnTo>
                  <a:pt x="6123" y="845"/>
                </a:lnTo>
                <a:lnTo>
                  <a:pt x="6129" y="838"/>
                </a:lnTo>
                <a:lnTo>
                  <a:pt x="6135" y="831"/>
                </a:lnTo>
                <a:lnTo>
                  <a:pt x="6141" y="824"/>
                </a:lnTo>
                <a:lnTo>
                  <a:pt x="6148" y="819"/>
                </a:lnTo>
                <a:lnTo>
                  <a:pt x="6155" y="813"/>
                </a:lnTo>
                <a:lnTo>
                  <a:pt x="6162" y="808"/>
                </a:lnTo>
                <a:lnTo>
                  <a:pt x="6169" y="804"/>
                </a:lnTo>
                <a:lnTo>
                  <a:pt x="6177" y="800"/>
                </a:lnTo>
                <a:lnTo>
                  <a:pt x="6185" y="797"/>
                </a:lnTo>
                <a:lnTo>
                  <a:pt x="6194" y="794"/>
                </a:lnTo>
                <a:lnTo>
                  <a:pt x="6202" y="792"/>
                </a:lnTo>
                <a:lnTo>
                  <a:pt x="6211" y="790"/>
                </a:lnTo>
                <a:lnTo>
                  <a:pt x="6221" y="789"/>
                </a:lnTo>
                <a:lnTo>
                  <a:pt x="6230" y="788"/>
                </a:lnTo>
                <a:lnTo>
                  <a:pt x="6240" y="788"/>
                </a:lnTo>
                <a:lnTo>
                  <a:pt x="6252" y="788"/>
                </a:lnTo>
                <a:lnTo>
                  <a:pt x="6263" y="789"/>
                </a:lnTo>
                <a:lnTo>
                  <a:pt x="6273" y="791"/>
                </a:lnTo>
                <a:lnTo>
                  <a:pt x="6283" y="793"/>
                </a:lnTo>
                <a:lnTo>
                  <a:pt x="6293" y="796"/>
                </a:lnTo>
                <a:lnTo>
                  <a:pt x="6302" y="800"/>
                </a:lnTo>
                <a:lnTo>
                  <a:pt x="6306" y="802"/>
                </a:lnTo>
                <a:lnTo>
                  <a:pt x="6310" y="804"/>
                </a:lnTo>
                <a:lnTo>
                  <a:pt x="6318" y="809"/>
                </a:lnTo>
                <a:lnTo>
                  <a:pt x="6325" y="815"/>
                </a:lnTo>
                <a:lnTo>
                  <a:pt x="6332" y="821"/>
                </a:lnTo>
                <a:lnTo>
                  <a:pt x="6338" y="829"/>
                </a:lnTo>
                <a:lnTo>
                  <a:pt x="6344" y="837"/>
                </a:lnTo>
                <a:lnTo>
                  <a:pt x="6349" y="845"/>
                </a:lnTo>
                <a:lnTo>
                  <a:pt x="6353" y="855"/>
                </a:lnTo>
                <a:lnTo>
                  <a:pt x="6357" y="865"/>
                </a:lnTo>
                <a:lnTo>
                  <a:pt x="6360" y="876"/>
                </a:lnTo>
                <a:lnTo>
                  <a:pt x="6362" y="887"/>
                </a:lnTo>
                <a:lnTo>
                  <a:pt x="6364" y="900"/>
                </a:lnTo>
                <a:lnTo>
                  <a:pt x="6366" y="915"/>
                </a:lnTo>
                <a:lnTo>
                  <a:pt x="6367" y="931"/>
                </a:lnTo>
                <a:lnTo>
                  <a:pt x="6369" y="969"/>
                </a:lnTo>
                <a:lnTo>
                  <a:pt x="6370" y="990"/>
                </a:lnTo>
                <a:lnTo>
                  <a:pt x="6370" y="1011"/>
                </a:lnTo>
                <a:lnTo>
                  <a:pt x="6370" y="1478"/>
                </a:lnTo>
                <a:lnTo>
                  <a:pt x="6630" y="1478"/>
                </a:lnTo>
                <a:close/>
                <a:moveTo>
                  <a:pt x="2027" y="314"/>
                </a:moveTo>
                <a:lnTo>
                  <a:pt x="2012" y="315"/>
                </a:lnTo>
                <a:lnTo>
                  <a:pt x="2005" y="316"/>
                </a:lnTo>
                <a:lnTo>
                  <a:pt x="1998" y="317"/>
                </a:lnTo>
                <a:lnTo>
                  <a:pt x="1991" y="318"/>
                </a:lnTo>
                <a:lnTo>
                  <a:pt x="1985" y="320"/>
                </a:lnTo>
                <a:lnTo>
                  <a:pt x="1979" y="322"/>
                </a:lnTo>
                <a:lnTo>
                  <a:pt x="1972" y="324"/>
                </a:lnTo>
                <a:lnTo>
                  <a:pt x="1961" y="330"/>
                </a:lnTo>
                <a:lnTo>
                  <a:pt x="1955" y="333"/>
                </a:lnTo>
                <a:lnTo>
                  <a:pt x="1950" y="337"/>
                </a:lnTo>
                <a:lnTo>
                  <a:pt x="1940" y="344"/>
                </a:lnTo>
                <a:lnTo>
                  <a:pt x="1935" y="349"/>
                </a:lnTo>
                <a:lnTo>
                  <a:pt x="1931" y="353"/>
                </a:lnTo>
                <a:lnTo>
                  <a:pt x="1923" y="363"/>
                </a:lnTo>
                <a:lnTo>
                  <a:pt x="1919" y="369"/>
                </a:lnTo>
                <a:lnTo>
                  <a:pt x="1916" y="374"/>
                </a:lnTo>
                <a:lnTo>
                  <a:pt x="1913" y="380"/>
                </a:lnTo>
                <a:lnTo>
                  <a:pt x="1910" y="386"/>
                </a:lnTo>
                <a:lnTo>
                  <a:pt x="1905" y="399"/>
                </a:lnTo>
                <a:lnTo>
                  <a:pt x="1901" y="413"/>
                </a:lnTo>
                <a:lnTo>
                  <a:pt x="1899" y="420"/>
                </a:lnTo>
                <a:lnTo>
                  <a:pt x="1898" y="427"/>
                </a:lnTo>
                <a:lnTo>
                  <a:pt x="1896" y="443"/>
                </a:lnTo>
                <a:lnTo>
                  <a:pt x="1896" y="451"/>
                </a:lnTo>
                <a:lnTo>
                  <a:pt x="1896" y="459"/>
                </a:lnTo>
                <a:lnTo>
                  <a:pt x="1896" y="571"/>
                </a:lnTo>
                <a:lnTo>
                  <a:pt x="2079" y="571"/>
                </a:lnTo>
                <a:lnTo>
                  <a:pt x="2079" y="777"/>
                </a:lnTo>
                <a:lnTo>
                  <a:pt x="1896" y="777"/>
                </a:lnTo>
                <a:lnTo>
                  <a:pt x="1896" y="1479"/>
                </a:lnTo>
                <a:lnTo>
                  <a:pt x="1645" y="1479"/>
                </a:lnTo>
                <a:lnTo>
                  <a:pt x="1645" y="779"/>
                </a:lnTo>
                <a:lnTo>
                  <a:pt x="1529" y="779"/>
                </a:lnTo>
                <a:lnTo>
                  <a:pt x="1529" y="576"/>
                </a:lnTo>
                <a:lnTo>
                  <a:pt x="1645" y="576"/>
                </a:lnTo>
                <a:lnTo>
                  <a:pt x="1645" y="482"/>
                </a:lnTo>
                <a:lnTo>
                  <a:pt x="1645" y="447"/>
                </a:lnTo>
                <a:lnTo>
                  <a:pt x="1646" y="430"/>
                </a:lnTo>
                <a:lnTo>
                  <a:pt x="1647" y="412"/>
                </a:lnTo>
                <a:lnTo>
                  <a:pt x="1649" y="395"/>
                </a:lnTo>
                <a:lnTo>
                  <a:pt x="1650" y="377"/>
                </a:lnTo>
                <a:lnTo>
                  <a:pt x="1653" y="360"/>
                </a:lnTo>
                <a:lnTo>
                  <a:pt x="1655" y="343"/>
                </a:lnTo>
                <a:lnTo>
                  <a:pt x="1659" y="326"/>
                </a:lnTo>
                <a:lnTo>
                  <a:pt x="1663" y="310"/>
                </a:lnTo>
                <a:lnTo>
                  <a:pt x="1667" y="294"/>
                </a:lnTo>
                <a:lnTo>
                  <a:pt x="1672" y="278"/>
                </a:lnTo>
                <a:lnTo>
                  <a:pt x="1678" y="262"/>
                </a:lnTo>
                <a:lnTo>
                  <a:pt x="1685" y="247"/>
                </a:lnTo>
                <a:lnTo>
                  <a:pt x="1692" y="233"/>
                </a:lnTo>
                <a:lnTo>
                  <a:pt x="1696" y="225"/>
                </a:lnTo>
                <a:lnTo>
                  <a:pt x="1700" y="218"/>
                </a:lnTo>
                <a:lnTo>
                  <a:pt x="1705" y="212"/>
                </a:lnTo>
                <a:lnTo>
                  <a:pt x="1709" y="205"/>
                </a:lnTo>
                <a:lnTo>
                  <a:pt x="1719" y="192"/>
                </a:lnTo>
                <a:lnTo>
                  <a:pt x="1730" y="180"/>
                </a:lnTo>
                <a:lnTo>
                  <a:pt x="1742" y="168"/>
                </a:lnTo>
                <a:lnTo>
                  <a:pt x="1755" y="157"/>
                </a:lnTo>
                <a:lnTo>
                  <a:pt x="1761" y="152"/>
                </a:lnTo>
                <a:lnTo>
                  <a:pt x="1769" y="147"/>
                </a:lnTo>
                <a:lnTo>
                  <a:pt x="1784" y="137"/>
                </a:lnTo>
                <a:lnTo>
                  <a:pt x="1791" y="133"/>
                </a:lnTo>
                <a:lnTo>
                  <a:pt x="1800" y="129"/>
                </a:lnTo>
                <a:lnTo>
                  <a:pt x="1817" y="121"/>
                </a:lnTo>
                <a:lnTo>
                  <a:pt x="1826" y="117"/>
                </a:lnTo>
                <a:lnTo>
                  <a:pt x="1835" y="114"/>
                </a:lnTo>
                <a:lnTo>
                  <a:pt x="1855" y="108"/>
                </a:lnTo>
                <a:lnTo>
                  <a:pt x="1876" y="103"/>
                </a:lnTo>
                <a:lnTo>
                  <a:pt x="1899" y="99"/>
                </a:lnTo>
                <a:lnTo>
                  <a:pt x="1910" y="98"/>
                </a:lnTo>
                <a:lnTo>
                  <a:pt x="1923" y="96"/>
                </a:lnTo>
                <a:lnTo>
                  <a:pt x="1948" y="95"/>
                </a:lnTo>
                <a:lnTo>
                  <a:pt x="1961" y="94"/>
                </a:lnTo>
                <a:lnTo>
                  <a:pt x="1974" y="94"/>
                </a:lnTo>
                <a:lnTo>
                  <a:pt x="1999" y="94"/>
                </a:lnTo>
                <a:lnTo>
                  <a:pt x="2021" y="95"/>
                </a:lnTo>
                <a:lnTo>
                  <a:pt x="2041" y="97"/>
                </a:lnTo>
                <a:lnTo>
                  <a:pt x="2061" y="99"/>
                </a:lnTo>
                <a:lnTo>
                  <a:pt x="2080" y="102"/>
                </a:lnTo>
                <a:lnTo>
                  <a:pt x="2100" y="106"/>
                </a:lnTo>
                <a:lnTo>
                  <a:pt x="2122" y="110"/>
                </a:lnTo>
                <a:lnTo>
                  <a:pt x="2146" y="115"/>
                </a:lnTo>
                <a:lnTo>
                  <a:pt x="2146" y="330"/>
                </a:lnTo>
                <a:lnTo>
                  <a:pt x="2122" y="325"/>
                </a:lnTo>
                <a:lnTo>
                  <a:pt x="2110" y="322"/>
                </a:lnTo>
                <a:lnTo>
                  <a:pt x="2097" y="319"/>
                </a:lnTo>
                <a:lnTo>
                  <a:pt x="2082" y="317"/>
                </a:lnTo>
                <a:lnTo>
                  <a:pt x="2066" y="316"/>
                </a:lnTo>
                <a:lnTo>
                  <a:pt x="2048" y="315"/>
                </a:lnTo>
                <a:lnTo>
                  <a:pt x="2027" y="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(c)" hidden="1"/>
          <p:cNvSpPr txBox="1"/>
          <p:nvPr/>
        </p:nvSpPr>
        <p:spPr>
          <a:xfrm>
            <a:off x="11991328" y="6885480"/>
            <a:ext cx="193963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</a:rPr>
              <a:t> fortum</a:t>
            </a:r>
            <a:endParaRPr lang="en-GB" sz="200" dirty="0" err="1">
              <a:solidFill>
                <a:schemeClr val="bg1"/>
              </a:solidFill>
            </a:endParaRPr>
          </a:p>
        </p:txBody>
      </p:sp>
      <p:sp>
        <p:nvSpPr>
          <p:cNvPr id="9" name="(c)" hidden="1"/>
          <p:cNvSpPr txBox="1"/>
          <p:nvPr userDrawn="1"/>
        </p:nvSpPr>
        <p:spPr>
          <a:xfrm>
            <a:off x="11991328" y="6885480"/>
            <a:ext cx="193963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</a:rPr>
              <a:t> fortum</a:t>
            </a:r>
            <a:endParaRPr lang="en-GB" sz="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6pPr>
      <a:lvl7pPr marL="1878013" indent="-265113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7pPr>
      <a:lvl8pPr marL="2152650" indent="-274638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HkiPythonWorkshops/Workshop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79376" y="2375645"/>
            <a:ext cx="9217025" cy="1296000"/>
          </a:xfrm>
        </p:spPr>
        <p:txBody>
          <a:bodyPr/>
          <a:lstStyle/>
          <a:p>
            <a:r>
              <a:rPr lang="en-US" sz="5400" u="sng" dirty="0"/>
              <a:t>Using Python to build clean energy future </a:t>
            </a:r>
            <a:endParaRPr lang="fi-FI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55440" y="1411799"/>
            <a:ext cx="8712448" cy="694536"/>
          </a:xfrm>
        </p:spPr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Python Workshop Meeting</a:t>
            </a:r>
            <a:endParaRPr lang="fi-FI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E5A77-D385-4CDE-8FE8-D3E3CBE93E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/>
              <a:t>Juhani Rantaniemi / 13.9.2017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04528" y="2168811"/>
            <a:ext cx="9783960" cy="1945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36" y="6521230"/>
            <a:ext cx="2044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Fortum solar power plant, India</a:t>
            </a:r>
          </a:p>
        </p:txBody>
      </p:sp>
      <p:pic>
        <p:nvPicPr>
          <p:cNvPr id="1026" name="Picture 2" descr="Kuvahaun tulos haulle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0" y="1740160"/>
            <a:ext cx="458233" cy="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04528" y="1268605"/>
            <a:ext cx="9217025" cy="1296000"/>
          </a:xfrm>
        </p:spPr>
        <p:txBody>
          <a:bodyPr/>
          <a:lstStyle/>
          <a:p>
            <a:r>
              <a:rPr lang="en-US" sz="5400" u="sng" dirty="0"/>
              <a:t>Welcome</a:t>
            </a:r>
            <a:endParaRPr lang="fi-FI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19536" y="260647"/>
            <a:ext cx="8712448" cy="295015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Python Workshop Meeting</a:t>
            </a:r>
            <a:endParaRPr lang="fi-FI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E5A77-D385-4CDE-8FE8-D3E3CBE93E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04528" y="2168811"/>
            <a:ext cx="9783960" cy="1945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 descr="Kuvahaun tulos haulle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56" y="189488"/>
            <a:ext cx="458233" cy="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9800" y="2518792"/>
            <a:ext cx="10801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Using Python to build clean energy future – 13.9.2017: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18:00                 Welcome to the Meetup / Introductions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18:10                 Spring by Fortum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18:20                 Code is the new fuel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18:30                 Workshop 1: Data-analytics with </a:t>
            </a:r>
            <a:r>
              <a:rPr lang="en-US" b="1" dirty="0" err="1">
                <a:solidFill>
                  <a:schemeClr val="bg1"/>
                </a:solidFill>
              </a:rPr>
              <a:t>Numpy</a:t>
            </a:r>
            <a:r>
              <a:rPr lang="en-US" b="1" dirty="0">
                <a:solidFill>
                  <a:schemeClr val="bg1"/>
                </a:solidFill>
              </a:rPr>
              <a:t> &amp; Pandas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19:00                 Workshop 2: Solving optimization cases with </a:t>
            </a:r>
            <a:r>
              <a:rPr lang="en-US" b="1" dirty="0" err="1">
                <a:solidFill>
                  <a:schemeClr val="bg1"/>
                </a:solidFill>
              </a:rPr>
              <a:t>PuLp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19:30                 Workshop 3: Solving concurrency with Python standard libraries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20:00                 Chatting &amp; End of the event</a:t>
            </a:r>
            <a:endParaRPr lang="fi-FI" dirty="0">
              <a:solidFill>
                <a:schemeClr val="bg1"/>
              </a:solidFill>
            </a:endParaRPr>
          </a:p>
          <a:p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8088" y="223488"/>
            <a:ext cx="506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i-FI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https://github.com/HkiPythonWorkshops/Workshops</a:t>
            </a:r>
            <a:endParaRPr lang="fi-FI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5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19536" y="260647"/>
            <a:ext cx="8712448" cy="295015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Python Workshop Meeting</a:t>
            </a:r>
            <a:endParaRPr lang="fi-FI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E5A77-D385-4CDE-8FE8-D3E3CBE93E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04528" y="2168811"/>
            <a:ext cx="9783960" cy="1945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 descr="Kuvahaun tulos haulle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56" y="189488"/>
            <a:ext cx="458233" cy="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1312" y="217108"/>
            <a:ext cx="579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GitHub: </a:t>
            </a:r>
            <a:r>
              <a:rPr kumimoji="0" lang="fi-FI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https://github.com/HkiPythonWorkshops/Workshops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2574499"/>
            <a:ext cx="5151807" cy="2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Code is the new fuel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185494"/>
            <a:ext cx="11305256" cy="4824068"/>
          </a:xfrm>
        </p:spPr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</a:rPr>
              <a:t>      Traditional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centralized</a:t>
            </a:r>
            <a:r>
              <a:rPr lang="fi-FI" dirty="0">
                <a:solidFill>
                  <a:schemeClr val="tx1"/>
                </a:solidFill>
              </a:rPr>
              <a:t> Energy Utility operations: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 	 Investment planning		  Investment		Operation		Markets</a:t>
            </a:r>
          </a:p>
          <a:p>
            <a:pPr marL="0" indent="0">
              <a:buNone/>
            </a:pPr>
            <a:r>
              <a:rPr lang="fi-FI" dirty="0"/>
              <a:t>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Kuvahaun tulos haulle excel investment plan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717531"/>
            <a:ext cx="2010567" cy="21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uvahaun tulos haulle b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2849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uvahaun tulos haulle mainten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96" y="37890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uvahaun tulos haulle control ro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357492"/>
            <a:ext cx="1431548" cy="14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290" y="2767240"/>
            <a:ext cx="1089168" cy="20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Code is the new fuel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344" y="1185494"/>
            <a:ext cx="11305256" cy="4824068"/>
          </a:xfrm>
        </p:spPr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</a:rPr>
              <a:t>      Modern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fi-FI" dirty="0">
                <a:solidFill>
                  <a:schemeClr val="tx1"/>
                </a:solidFill>
              </a:rPr>
              <a:t> Energy Utility operations rely on software: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sz="1100" dirty="0"/>
              <a:t>aurinkolaskuri.fortum.fi</a:t>
            </a:r>
          </a:p>
          <a:p>
            <a:pPr marL="0" indent="0">
              <a:buNone/>
            </a:pPr>
            <a:r>
              <a:rPr lang="fi-FI" dirty="0"/>
              <a:t>  	 Investment planning		  Investment		Operation		Markets</a:t>
            </a:r>
          </a:p>
          <a:p>
            <a:pPr marL="0" indent="0">
              <a:buNone/>
            </a:pPr>
            <a:r>
              <a:rPr lang="fi-FI" dirty="0"/>
              <a:t>	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2243930"/>
            <a:ext cx="1425877" cy="2751415"/>
          </a:xfrm>
          <a:prstGeom prst="rect">
            <a:avLst/>
          </a:prstGeom>
        </p:spPr>
      </p:pic>
      <p:pic>
        <p:nvPicPr>
          <p:cNvPr id="8" name="Picture 7" descr="asdsa" title="asds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35" y="1700808"/>
            <a:ext cx="2920393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76" y="1698249"/>
            <a:ext cx="2592289" cy="3160894"/>
          </a:xfrm>
          <a:prstGeom prst="rect">
            <a:avLst/>
          </a:prstGeom>
        </p:spPr>
      </p:pic>
      <p:pic>
        <p:nvPicPr>
          <p:cNvPr id="10" name="Picture 8" descr="Kuvahaun tulos haulle control ro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66" y="224393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uvahaun tulos haulle maintenan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4209565"/>
            <a:ext cx="395956" cy="3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4" y="1196753"/>
            <a:ext cx="11090274" cy="4896076"/>
          </a:xfrm>
        </p:spPr>
        <p:txBody>
          <a:bodyPr/>
          <a:lstStyle/>
          <a:p>
            <a:r>
              <a:rPr lang="fi-FI" dirty="0"/>
              <a:t>Have the right libraries installed: for example </a:t>
            </a:r>
            <a:r>
              <a:rPr lang="fi-FI" i="1" dirty="0"/>
              <a:t>pip3 install pandas / sudo pip install pandas</a:t>
            </a:r>
          </a:p>
          <a:p>
            <a:endParaRPr lang="fi-FI" i="1" dirty="0"/>
          </a:p>
          <a:p>
            <a:pPr marL="0" indent="0">
              <a:buNone/>
            </a:pPr>
            <a:endParaRPr lang="fi-FI" i="1" dirty="0"/>
          </a:p>
          <a:p>
            <a:r>
              <a:rPr lang="en-US" b="1" dirty="0">
                <a:solidFill>
                  <a:schemeClr val="tx1"/>
                </a:solidFill>
              </a:rPr>
              <a:t>18:30                 Workshop 1: Data-analytics with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&amp; Pandas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19:00                 Workshop 2: Solving optimization cases with </a:t>
            </a:r>
            <a:r>
              <a:rPr lang="en-US" b="1" dirty="0" err="1">
                <a:solidFill>
                  <a:schemeClr val="tx1"/>
                </a:solidFill>
              </a:rPr>
              <a:t>PuLp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19:30                 Workshop 3: Solving concurrency with Python standard libraries</a:t>
            </a:r>
            <a:endParaRPr lang="fi-FI" dirty="0">
              <a:solidFill>
                <a:schemeClr val="tx1"/>
              </a:solidFill>
            </a:endParaRPr>
          </a:p>
          <a:p>
            <a:endParaRPr lang="fi-FI" i="1" dirty="0">
              <a:solidFill>
                <a:schemeClr val="tx1"/>
              </a:solidFill>
            </a:endParaRPr>
          </a:p>
          <a:p>
            <a:endParaRPr lang="fi-FI" i="1" dirty="0"/>
          </a:p>
          <a:p>
            <a:endParaRPr lang="fi-FI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5A77-D385-4CDE-8FE8-D3E3CBE93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PuLP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windows</a:t>
            </a:r>
            <a:endParaRPr lang="fi-FI" dirty="0"/>
          </a:p>
          <a:p>
            <a:pPr lvl="1">
              <a:buFontTx/>
              <a:buChar char="-"/>
            </a:pPr>
            <a:r>
              <a:rPr lang="fi-FI" dirty="0"/>
              <a:t>pip install pulp</a:t>
            </a:r>
          </a:p>
          <a:p>
            <a:pPr lvl="1">
              <a:buFontTx/>
              <a:buChar char="-"/>
            </a:pPr>
            <a:r>
              <a:rPr lang="fi-FI" dirty="0"/>
              <a:t>(pip install xlrd)</a:t>
            </a:r>
          </a:p>
          <a:p>
            <a:r>
              <a:rPr lang="fi-FI" dirty="0"/>
              <a:t> In Linux</a:t>
            </a:r>
          </a:p>
          <a:p>
            <a:pPr lvl="1">
              <a:buFontTx/>
              <a:buChar char="-"/>
            </a:pPr>
            <a:r>
              <a:rPr lang="fi-FI" dirty="0" err="1"/>
              <a:t>sudo</a:t>
            </a:r>
            <a:r>
              <a:rPr lang="fi-FI" dirty="0"/>
              <a:t> </a:t>
            </a:r>
            <a:r>
              <a:rPr lang="fi-FI" dirty="0" err="1"/>
              <a:t>pip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pulp</a:t>
            </a:r>
            <a:endParaRPr lang="fi-FI" dirty="0"/>
          </a:p>
          <a:p>
            <a:pPr lvl="1">
              <a:buFontTx/>
              <a:buChar char="-"/>
            </a:pPr>
            <a:r>
              <a:rPr lang="fi-FI" dirty="0" err="1"/>
              <a:t>sudo</a:t>
            </a:r>
            <a:r>
              <a:rPr lang="fi-FI" dirty="0"/>
              <a:t> </a:t>
            </a:r>
            <a:r>
              <a:rPr lang="fi-FI" dirty="0" err="1"/>
              <a:t>pulptest</a:t>
            </a:r>
            <a:endParaRPr lang="fi-FI" dirty="0"/>
          </a:p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instructions</a:t>
            </a:r>
            <a:r>
              <a:rPr lang="fi-FI" dirty="0"/>
              <a:t> in </a:t>
            </a:r>
            <a:r>
              <a:rPr lang="fi-FI" dirty="0" err="1"/>
              <a:t>detail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- https://pythonhosted.org/PuLP/main/installing_pulp_at_home.html</a:t>
            </a:r>
          </a:p>
        </p:txBody>
      </p:sp>
    </p:spTree>
    <p:extLst>
      <p:ext uri="{BB962C8B-B14F-4D97-AF65-F5344CB8AC3E}">
        <p14:creationId xmlns:p14="http://schemas.microsoft.com/office/powerpoint/2010/main" val="37343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Optimization</a:t>
            </a:r>
            <a:r>
              <a:rPr lang="fi-FI" dirty="0"/>
              <a:t> </a:t>
            </a:r>
            <a:r>
              <a:rPr lang="fi-FI" dirty="0" err="1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costs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recently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schedule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usage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hourly</a:t>
            </a:r>
            <a:r>
              <a:rPr lang="fi-FI" dirty="0"/>
              <a:t> SPOT </a:t>
            </a:r>
            <a:r>
              <a:rPr lang="fi-FI" dirty="0" err="1"/>
              <a:t>prices</a:t>
            </a:r>
            <a:r>
              <a:rPr lang="fi-FI" dirty="0"/>
              <a:t>. </a:t>
            </a:r>
            <a:r>
              <a:rPr lang="fi-FI" dirty="0" err="1"/>
              <a:t>Assume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: Electric </a:t>
            </a:r>
            <a:r>
              <a:rPr lang="fi-FI" dirty="0" err="1"/>
              <a:t>vehicle</a:t>
            </a:r>
            <a:r>
              <a:rPr lang="fi-FI" dirty="0"/>
              <a:t> </a:t>
            </a:r>
            <a:r>
              <a:rPr lang="fi-FI" dirty="0" err="1"/>
              <a:t>battery</a:t>
            </a:r>
            <a:r>
              <a:rPr lang="fi-FI" dirty="0"/>
              <a:t> (EV), </a:t>
            </a:r>
            <a:r>
              <a:rPr lang="fi-FI" dirty="0" err="1"/>
              <a:t>Water</a:t>
            </a:r>
            <a:r>
              <a:rPr lang="fi-FI" dirty="0"/>
              <a:t> </a:t>
            </a:r>
            <a:r>
              <a:rPr lang="fi-FI" dirty="0" err="1"/>
              <a:t>heater</a:t>
            </a:r>
            <a:r>
              <a:rPr lang="fi-FI" dirty="0"/>
              <a:t> (WH) and Electric </a:t>
            </a:r>
            <a:r>
              <a:rPr lang="fi-FI" dirty="0" err="1"/>
              <a:t>radiator</a:t>
            </a:r>
            <a:r>
              <a:rPr lang="fi-FI" dirty="0"/>
              <a:t> (ER) and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device</a:t>
            </a:r>
            <a:r>
              <a:rPr lang="fi-FI" dirty="0"/>
              <a:t> and 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hour</a:t>
            </a:r>
            <a:r>
              <a:rPr lang="fi-FI" dirty="0"/>
              <a:t> t=0,…,23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whether</a:t>
            </a:r>
            <a:r>
              <a:rPr lang="fi-FI" dirty="0"/>
              <a:t> to </a:t>
            </a:r>
            <a:r>
              <a:rPr lang="fi-FI" dirty="0" err="1"/>
              <a:t>charge</a:t>
            </a:r>
            <a:r>
              <a:rPr lang="fi-FI" dirty="0"/>
              <a:t>/</a:t>
            </a:r>
            <a:r>
              <a:rPr lang="fi-FI" dirty="0" err="1"/>
              <a:t>use</a:t>
            </a:r>
            <a:r>
              <a:rPr lang="fi-FI" dirty="0"/>
              <a:t> it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(1=ON,0=OFF).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powers</a:t>
            </a:r>
            <a:r>
              <a:rPr lang="fi-FI" dirty="0"/>
              <a:t> 4kW, 3kW and 2kW, </a:t>
            </a:r>
            <a:r>
              <a:rPr lang="fi-FI" dirty="0" err="1"/>
              <a:t>respectively</a:t>
            </a:r>
            <a:r>
              <a:rPr lang="fi-FI" dirty="0"/>
              <a:t>. Your task is to minimize SPOT costs subject to the following constraints:</a:t>
            </a:r>
          </a:p>
          <a:p>
            <a:pPr marL="0" indent="0">
              <a:buNone/>
            </a:pPr>
            <a:endParaRPr lang="fi-FI" dirty="0"/>
          </a:p>
          <a:p>
            <a:pPr marL="514350" indent="-514350">
              <a:buAutoNum type="arabicParenR"/>
            </a:pP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hourly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power</a:t>
            </a:r>
            <a:r>
              <a:rPr lang="fi-FI" dirty="0"/>
              <a:t> </a:t>
            </a:r>
            <a:r>
              <a:rPr lang="fi-FI" dirty="0" err="1"/>
              <a:t>consumption</a:t>
            </a:r>
            <a:r>
              <a:rPr lang="fi-FI" dirty="0"/>
              <a:t> </a:t>
            </a:r>
            <a:r>
              <a:rPr lang="fi-FI" dirty="0" err="1"/>
              <a:t>cannot</a:t>
            </a:r>
            <a:r>
              <a:rPr lang="fi-FI" dirty="0"/>
              <a:t> </a:t>
            </a:r>
            <a:r>
              <a:rPr lang="fi-FI" dirty="0" err="1"/>
              <a:t>exceed</a:t>
            </a:r>
            <a:r>
              <a:rPr lang="fi-FI" dirty="0"/>
              <a:t> 8kW (</a:t>
            </a:r>
            <a:r>
              <a:rPr lang="fi-FI" dirty="0" err="1"/>
              <a:t>or</a:t>
            </a:r>
            <a:r>
              <a:rPr lang="fi-FI" dirty="0"/>
              <a:t> 8kWh)</a:t>
            </a:r>
          </a:p>
          <a:p>
            <a:pPr marL="514350" indent="-514350">
              <a:buAutoNum type="arabicParenR"/>
            </a:pPr>
            <a:r>
              <a:rPr lang="fi-FI" dirty="0"/>
              <a:t>EV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charged</a:t>
            </a:r>
            <a:r>
              <a:rPr lang="fi-FI" dirty="0"/>
              <a:t> (</a:t>
            </a:r>
            <a:r>
              <a:rPr lang="fi-FI" dirty="0" err="1"/>
              <a:t>capacity</a:t>
            </a:r>
            <a:r>
              <a:rPr lang="fi-FI" dirty="0"/>
              <a:t> 16kWh) at 08:00 and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cannot</a:t>
            </a:r>
            <a:r>
              <a:rPr lang="fi-FI" dirty="0"/>
              <a:t> </a:t>
            </a:r>
            <a:r>
              <a:rPr lang="fi-FI" dirty="0" err="1"/>
              <a:t>charge</a:t>
            </a:r>
            <a:r>
              <a:rPr lang="fi-FI" dirty="0"/>
              <a:t> it </a:t>
            </a:r>
            <a:r>
              <a:rPr lang="fi-FI" dirty="0" err="1"/>
              <a:t>after</a:t>
            </a:r>
            <a:r>
              <a:rPr lang="fi-FI" dirty="0"/>
              <a:t> 08:00</a:t>
            </a:r>
          </a:p>
          <a:p>
            <a:pPr marL="514350" indent="-514350">
              <a:buAutoNum type="arabicParenR"/>
            </a:pPr>
            <a:r>
              <a:rPr lang="fi-FI" dirty="0"/>
              <a:t>WH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15 kWh/</a:t>
            </a:r>
            <a:r>
              <a:rPr lang="fi-FI" dirty="0" err="1"/>
              <a:t>day</a:t>
            </a:r>
            <a:r>
              <a:rPr lang="fi-FI" dirty="0"/>
              <a:t> </a:t>
            </a:r>
            <a:r>
              <a:rPr lang="fi-FI" dirty="0" err="1"/>
              <a:t>energy</a:t>
            </a:r>
            <a:r>
              <a:rPr lang="fi-FI" dirty="0"/>
              <a:t> in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warm</a:t>
            </a:r>
            <a:r>
              <a:rPr lang="fi-FI" dirty="0"/>
              <a:t> </a:t>
            </a:r>
            <a:r>
              <a:rPr lang="fi-FI" dirty="0" err="1"/>
              <a:t>water</a:t>
            </a:r>
            <a:endParaRPr lang="fi-FI" dirty="0"/>
          </a:p>
          <a:p>
            <a:pPr marL="514350" indent="-514350">
              <a:buAutoNum type="arabicParenR"/>
            </a:pPr>
            <a:r>
              <a:rPr lang="fi-FI" dirty="0"/>
              <a:t>ER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switched</a:t>
            </a:r>
            <a:r>
              <a:rPr lang="fi-FI" dirty="0"/>
              <a:t> OFF </a:t>
            </a:r>
            <a:r>
              <a:rPr lang="fi-FI" dirty="0" err="1"/>
              <a:t>only</a:t>
            </a:r>
            <a:r>
              <a:rPr lang="fi-FI" dirty="0"/>
              <a:t> 3h/</a:t>
            </a:r>
            <a:r>
              <a:rPr lang="fi-FI" dirty="0" err="1"/>
              <a:t>day</a:t>
            </a:r>
            <a:r>
              <a:rPr lang="fi-FI" dirty="0"/>
              <a:t>, </a:t>
            </a:r>
            <a:r>
              <a:rPr lang="fi-FI" dirty="0" err="1"/>
              <a:t>otherwise</a:t>
            </a:r>
            <a:r>
              <a:rPr lang="fi-FI" dirty="0"/>
              <a:t> it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8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i-FI" dirty="0"/>
                  <a:t>Binary </a:t>
                </a:r>
                <a:r>
                  <a:rPr lang="fi-FI" dirty="0" err="1"/>
                  <a:t>decision</a:t>
                </a:r>
                <a:r>
                  <a:rPr lang="fi-FI" dirty="0"/>
                  <a:t> </a:t>
                </a:r>
                <a:r>
                  <a:rPr lang="fi-FI" dirty="0" err="1"/>
                  <a:t>variables</a:t>
                </a:r>
                <a:r>
                  <a:rPr lang="fi-FI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𝐸𝑉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𝐸𝑅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=0,…,23 </m:t>
                    </m:r>
                  </m:oMath>
                </a14:m>
                <a:endParaRPr lang="fi-FI" b="0" dirty="0"/>
              </a:p>
              <a:p>
                <a:pPr marL="0" indent="0">
                  <a:buNone/>
                </a:pPr>
                <a:r>
                  <a:rPr lang="fi-FI" dirty="0" err="1"/>
                  <a:t>Powers</a:t>
                </a:r>
                <a:r>
                  <a:rPr lang="fi-FI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𝐸𝑉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𝐸𝑅</m:t>
                        </m:r>
                      </m:sub>
                    </m:sSub>
                  </m:oMath>
                </a14:m>
                <a:endParaRPr lang="fi-FI" b="0" dirty="0"/>
              </a:p>
              <a:p>
                <a:pPr marL="0" indent="0">
                  <a:buNone/>
                </a:pPr>
                <a:r>
                  <a:rPr lang="fi-FI" dirty="0" err="1"/>
                  <a:t>Objective</a:t>
                </a:r>
                <a:r>
                  <a:rPr lang="fi-FI" dirty="0"/>
                  <a:t> </a:t>
                </a:r>
                <a:r>
                  <a:rPr lang="fi-FI" dirty="0" err="1"/>
                  <a:t>function</a:t>
                </a:r>
                <a:r>
                  <a:rPr lang="fi-FI" dirty="0"/>
                  <a:t>: </a:t>
                </a:r>
              </a:p>
              <a:p>
                <a:pPr marL="0" indent="0">
                  <a:buNone/>
                </a:pPr>
                <a:r>
                  <a:rPr lang="fi-FI" dirty="0"/>
                  <a:t>	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𝑆𝑃𝑂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sub>
                        </m:sSub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sub>
                        </m:sSub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𝐸𝑅</m:t>
                            </m:r>
                          </m:sub>
                        </m:sSub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𝐸𝑅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fi-FI" dirty="0" err="1"/>
                  <a:t>Constraints</a:t>
                </a:r>
                <a:r>
                  <a:rPr lang="fi-FI" dirty="0"/>
                  <a:t>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𝐸𝑉</m:t>
                        </m:r>
                      </m:sub>
                    </m:sSub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𝐸𝑉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𝑊𝐻</m:t>
                        </m:r>
                      </m:sub>
                    </m:sSub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𝑊𝐻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𝐸𝑅</m:t>
                        </m:r>
                      </m:sub>
                    </m:sSub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𝐸𝑅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&lt;= 8 for all t=0,…,23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𝐸𝑉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=16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nary>
                  </m:oMath>
                </a14:m>
                <a:r>
                  <a:rPr lang="en-US" dirty="0"/>
                  <a:t>for t=8,…,23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≥15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≥21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58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64260"/>
      </p:ext>
    </p:extLst>
  </p:cSld>
  <p:clrMapOvr>
    <a:masterClrMapping/>
  </p:clrMapOvr>
</p:sld>
</file>

<file path=ppt/theme/theme1.xml><?xml version="1.0" encoding="utf-8"?>
<a:theme xmlns:a="http://schemas.openxmlformats.org/drawingml/2006/main" name="Fortum">
  <a:themeElements>
    <a:clrScheme name="fortum PPT 2017">
      <a:dk1>
        <a:srgbClr val="000000"/>
      </a:dk1>
      <a:lt1>
        <a:sysClr val="window" lastClr="FFFFFF"/>
      </a:lt1>
      <a:dk2>
        <a:srgbClr val="9BBDB6"/>
      </a:dk2>
      <a:lt2>
        <a:srgbClr val="B9B4AA"/>
      </a:lt2>
      <a:accent1>
        <a:srgbClr val="5AC37D"/>
      </a:accent1>
      <a:accent2>
        <a:srgbClr val="377A6C"/>
      </a:accent2>
      <a:accent3>
        <a:srgbClr val="78A0D4"/>
      </a:accent3>
      <a:accent4>
        <a:srgbClr val="003C79"/>
      </a:accent4>
      <a:accent5>
        <a:srgbClr val="F5E100"/>
      </a:accent5>
      <a:accent6>
        <a:srgbClr val="EB6437"/>
      </a:accent6>
      <a:hlink>
        <a:srgbClr val="5AC37D"/>
      </a:hlink>
      <a:folHlink>
        <a:srgbClr val="78A0D4"/>
      </a:folHlink>
    </a:clrScheme>
    <a:fontScheme name="for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rtum_landscape_16_9.potx" id="{62BDF8B9-4B86-4B7D-9968-72D1FB159E74}" vid="{5F995833-84CD-42BC-A419-CA835D042907}"/>
    </a:ext>
  </a:extLst>
</a:theme>
</file>

<file path=ppt/theme/theme2.xml><?xml version="1.0" encoding="utf-8"?>
<a:theme xmlns:a="http://schemas.openxmlformats.org/drawingml/2006/main" name="1_Fortum">
  <a:themeElements>
    <a:clrScheme name="fortum PPT 2017">
      <a:dk1>
        <a:srgbClr val="000000"/>
      </a:dk1>
      <a:lt1>
        <a:sysClr val="window" lastClr="FFFFFF"/>
      </a:lt1>
      <a:dk2>
        <a:srgbClr val="9BBDB6"/>
      </a:dk2>
      <a:lt2>
        <a:srgbClr val="B9B4AA"/>
      </a:lt2>
      <a:accent1>
        <a:srgbClr val="5AC37D"/>
      </a:accent1>
      <a:accent2>
        <a:srgbClr val="377A6C"/>
      </a:accent2>
      <a:accent3>
        <a:srgbClr val="78A0D4"/>
      </a:accent3>
      <a:accent4>
        <a:srgbClr val="003C79"/>
      </a:accent4>
      <a:accent5>
        <a:srgbClr val="F5E100"/>
      </a:accent5>
      <a:accent6>
        <a:srgbClr val="EB6437"/>
      </a:accent6>
      <a:hlink>
        <a:srgbClr val="5AC37D"/>
      </a:hlink>
      <a:folHlink>
        <a:srgbClr val="78A0D4"/>
      </a:folHlink>
    </a:clrScheme>
    <a:fontScheme name="for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rtum_landscape_16_9.potx" id="{62BDF8B9-4B86-4B7D-9968-72D1FB159E74}" vid="{5F995833-84CD-42BC-A419-CA835D042907}"/>
    </a:ext>
  </a:extLst>
</a:theme>
</file>

<file path=ppt/theme/theme3.xml><?xml version="1.0" encoding="utf-8"?>
<a:theme xmlns:a="http://schemas.openxmlformats.org/drawingml/2006/main" name="Office Theme">
  <a:themeElements>
    <a:clrScheme name="fortum PPT 2017">
      <a:dk1>
        <a:srgbClr val="000000"/>
      </a:dk1>
      <a:lt1>
        <a:sysClr val="window" lastClr="FFFFFF"/>
      </a:lt1>
      <a:dk2>
        <a:srgbClr val="9BBDB6"/>
      </a:dk2>
      <a:lt2>
        <a:srgbClr val="B9B4AA"/>
      </a:lt2>
      <a:accent1>
        <a:srgbClr val="5AC37D"/>
      </a:accent1>
      <a:accent2>
        <a:srgbClr val="377A6C"/>
      </a:accent2>
      <a:accent3>
        <a:srgbClr val="78A0D4"/>
      </a:accent3>
      <a:accent4>
        <a:srgbClr val="003C79"/>
      </a:accent4>
      <a:accent5>
        <a:srgbClr val="F5E100"/>
      </a:accent5>
      <a:accent6>
        <a:srgbClr val="EB6437"/>
      </a:accent6>
      <a:hlink>
        <a:srgbClr val="5AC37D"/>
      </a:hlink>
      <a:folHlink>
        <a:srgbClr val="78A0D4"/>
      </a:folHlink>
    </a:clrScheme>
    <a:fontScheme name="for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fortum PPT 2017">
      <a:dk1>
        <a:srgbClr val="000000"/>
      </a:dk1>
      <a:lt1>
        <a:sysClr val="window" lastClr="FFFFFF"/>
      </a:lt1>
      <a:dk2>
        <a:srgbClr val="9BBDB6"/>
      </a:dk2>
      <a:lt2>
        <a:srgbClr val="B9B4AA"/>
      </a:lt2>
      <a:accent1>
        <a:srgbClr val="5AC37D"/>
      </a:accent1>
      <a:accent2>
        <a:srgbClr val="377A6C"/>
      </a:accent2>
      <a:accent3>
        <a:srgbClr val="78A0D4"/>
      </a:accent3>
      <a:accent4>
        <a:srgbClr val="003C79"/>
      </a:accent4>
      <a:accent5>
        <a:srgbClr val="F5E100"/>
      </a:accent5>
      <a:accent6>
        <a:srgbClr val="EB6437"/>
      </a:accent6>
      <a:hlink>
        <a:srgbClr val="5AC37D"/>
      </a:hlink>
      <a:folHlink>
        <a:srgbClr val="78A0D4"/>
      </a:folHlink>
    </a:clrScheme>
    <a:fontScheme name="for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Fortum_landscape_16_9</Template>
  <TotalTime>0</TotalTime>
  <Words>387</Words>
  <Application>Microsoft Office PowerPoint</Application>
  <PresentationFormat>Widescreen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Fortum</vt:lpstr>
      <vt:lpstr>1_Fortum</vt:lpstr>
      <vt:lpstr>Using Python to build clean energy future </vt:lpstr>
      <vt:lpstr>Welcome</vt:lpstr>
      <vt:lpstr>PowerPoint Presentation</vt:lpstr>
      <vt:lpstr>Code is the new fuel</vt:lpstr>
      <vt:lpstr>Code is the new fuel</vt:lpstr>
      <vt:lpstr>Workshops</vt:lpstr>
      <vt:lpstr>Installing PuLP</vt:lpstr>
      <vt:lpstr>Optimization exercise</vt:lpstr>
      <vt:lpstr>Problem Formulation</vt:lpstr>
    </vt:vector>
  </TitlesOfParts>
  <Manager>Fortum Oyj</Manager>
  <Company>Technology and New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to build clean energy future</dc:title>
  <dc:creator>Juhani Rantaniemi</dc:creator>
  <cp:keywords/>
  <cp:lastModifiedBy>Rantaniemi Juhani</cp:lastModifiedBy>
  <cp:revision>15</cp:revision>
  <dcterms:created xsi:type="dcterms:W3CDTF">2017-08-30T06:31:28Z</dcterms:created>
  <dcterms:modified xsi:type="dcterms:W3CDTF">2017-09-13T14:05:28Z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283.65.07.008</vt:lpwstr>
  </property>
  <property fmtid="{D5CDD505-2E9C-101B-9397-08002B2CF9AE}" pid="3" name="dvSaved">
    <vt:lpwstr>1</vt:lpwstr>
  </property>
  <property fmtid="{D5CDD505-2E9C-101B-9397-08002B2CF9AE}" pid="4" name="dvLanguage">
    <vt:lpwstr>1035</vt:lpwstr>
  </property>
  <property fmtid="{D5CDD505-2E9C-101B-9397-08002B2CF9AE}" pid="5" name="dvTemplate">
    <vt:lpwstr>Fortum_landscape_16_9.potx</vt:lpwstr>
  </property>
  <property fmtid="{D5CDD505-2E9C-101B-9397-08002B2CF9AE}" pid="6" name="dvDefinition">
    <vt:lpwstr>355 (dd_default.xml)</vt:lpwstr>
  </property>
  <property fmtid="{D5CDD505-2E9C-101B-9397-08002B2CF9AE}" pid="7" name="dvDefinitionID">
    <vt:lpwstr>355</vt:lpwstr>
  </property>
  <property fmtid="{D5CDD505-2E9C-101B-9397-08002B2CF9AE}" pid="8" name="dvContentFile">
    <vt:lpwstr>dd_default.xml</vt:lpwstr>
  </property>
  <property fmtid="{D5CDD505-2E9C-101B-9397-08002B2CF9AE}" pid="9" name="dvGlobalVerID">
    <vt:lpwstr>283.88.07.039</vt:lpwstr>
  </property>
  <property fmtid="{D5CDD505-2E9C-101B-9397-08002B2CF9AE}" pid="10" name="dvDefinitionVersion">
    <vt:lpwstr>1.0 / 25.5.2016</vt:lpwstr>
  </property>
  <property fmtid="{D5CDD505-2E9C-101B-9397-08002B2CF9AE}" pid="11" name="filename">
    <vt:lpwstr>false</vt:lpwstr>
  </property>
  <property fmtid="{D5CDD505-2E9C-101B-9397-08002B2CF9AE}" pid="12" name="filenameandpath">
    <vt:lpwstr>false</vt:lpwstr>
  </property>
  <property fmtid="{D5CDD505-2E9C-101B-9397-08002B2CF9AE}" pid="13" name="dvPagenumberExist">
    <vt:lpwstr>1</vt:lpwstr>
  </property>
  <property fmtid="{D5CDD505-2E9C-101B-9397-08002B2CF9AE}" pid="14" name="dvAuthorExist">
    <vt:lpwstr>0</vt:lpwstr>
  </property>
  <property fmtid="{D5CDD505-2E9C-101B-9397-08002B2CF9AE}" pid="15" name="dvDateExist">
    <vt:lpwstr>0</vt:lpwstr>
  </property>
  <property fmtid="{D5CDD505-2E9C-101B-9397-08002B2CF9AE}" pid="16" name="dvDisableDate">
    <vt:lpwstr>1</vt:lpwstr>
  </property>
  <property fmtid="{D5CDD505-2E9C-101B-9397-08002B2CF9AE}" pid="17" name="dvDisableAuthor">
    <vt:lpwstr>1</vt:lpwstr>
  </property>
  <property fmtid="{D5CDD505-2E9C-101B-9397-08002B2CF9AE}" pid="18" name="dvDisableSlidenumber">
    <vt:lpwstr>0</vt:lpwstr>
  </property>
  <property fmtid="{D5CDD505-2E9C-101B-9397-08002B2CF9AE}" pid="19" name="dvSavepath">
    <vt:lpwstr/>
  </property>
  <property fmtid="{D5CDD505-2E9C-101B-9397-08002B2CF9AE}" pid="20" name="dvUsed">
    <vt:lpwstr>1</vt:lpwstr>
  </property>
  <property fmtid="{D5CDD505-2E9C-101B-9397-08002B2CF9AE}" pid="21" name="dvCompany">
    <vt:lpwstr>TENV</vt:lpwstr>
  </property>
  <property fmtid="{D5CDD505-2E9C-101B-9397-08002B2CF9AE}" pid="22" name="dvCompanyList">
    <vt:lpwstr>Fortum Power and Heat Oy</vt:lpwstr>
  </property>
  <property fmtid="{D5CDD505-2E9C-101B-9397-08002B2CF9AE}" pid="23" name="dvSite">
    <vt:lpwstr>Keilaniemi</vt:lpwstr>
  </property>
  <property fmtid="{D5CDD505-2E9C-101B-9397-08002B2CF9AE}" pid="24" name="dvNumbering">
    <vt:lpwstr>0</vt:lpwstr>
  </property>
  <property fmtid="{D5CDD505-2E9C-101B-9397-08002B2CF9AE}" pid="25" name="dvDUname">
    <vt:lpwstr>Juhani Rantaniemi</vt:lpwstr>
  </property>
  <property fmtid="{D5CDD505-2E9C-101B-9397-08002B2CF9AE}" pid="26" name="dvDUdepartment">
    <vt:lpwstr/>
  </property>
  <property fmtid="{D5CDD505-2E9C-101B-9397-08002B2CF9AE}" pid="27" name="dvConfidentiality">
    <vt:lpwstr/>
  </property>
  <property fmtid="{D5CDD505-2E9C-101B-9397-08002B2CF9AE}" pid="28" name="dvLogoExist">
    <vt:lpwstr>0</vt:lpwstr>
  </property>
  <property fmtid="{D5CDD505-2E9C-101B-9397-08002B2CF9AE}" pid="29" name="CreateDate">
    <vt:lpwstr>30.8.2017</vt:lpwstr>
  </property>
  <property fmtid="{D5CDD505-2E9C-101B-9397-08002B2CF9AE}" pid="30" name="FileAuthor">
    <vt:lpwstr>Juhani Rantaniemi</vt:lpwstr>
  </property>
  <property fmtid="{D5CDD505-2E9C-101B-9397-08002B2CF9AE}" pid="31" name="FortumDMConfidentialityTaxHTField0">
    <vt:lpwstr/>
  </property>
  <property fmtid="{D5CDD505-2E9C-101B-9397-08002B2CF9AE}" pid="32" name="BU">
    <vt:lpwstr>Technology and New Ventures</vt:lpwstr>
  </property>
  <property fmtid="{D5CDD505-2E9C-101B-9397-08002B2CF9AE}" pid="33" name="FortumDMOrganisationTaxHTField0">
    <vt:lpwstr>1;#Technology and New Ventures|865ec9e2-5afc-43f2-8407-167a453a34e5</vt:lpwstr>
  </property>
  <property fmtid="{D5CDD505-2E9C-101B-9397-08002B2CF9AE}" pid="34" name="FortumDMDocumentTypeTaxHTField0">
    <vt:lpwstr/>
  </property>
</Properties>
</file>