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74E8"/>
    <a:srgbClr val="AC0CA4"/>
    <a:srgbClr val="50F254"/>
    <a:srgbClr val="00B0F0"/>
    <a:srgbClr val="9D73F1"/>
    <a:srgbClr val="B087D9"/>
    <a:srgbClr val="DCA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31BF-05CB-4DD7-B5BB-9C512916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AC376-D23E-45D2-9C27-170BA88A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C6354-B0FE-4F1E-AA0B-02D4544E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004AC-DC4D-4FBF-B31B-700779C3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29DA2-3C8A-4F6F-9311-1AB7258B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E8CE6-5E53-45D0-BDEA-8F95638C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6E428B-B329-478C-8F46-E0B968010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27560-337A-4753-9B5A-53841EC5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25D4-880A-4D89-97F4-838BB283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DCAAB-8BD0-49C4-AD70-4C0F05D8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25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E2460E-186E-454F-A261-2FA6328A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AE79C-16BA-4F46-9786-BDF168B8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F0172-CEDF-47C3-8014-C489A7CF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C77B5-00FD-445D-A1B8-CD7C1EF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8D01-6CAB-428C-8687-D4A7FBA4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4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A550-8562-455A-AD9B-1349649F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96104-EE24-4250-9E6C-C6453ED1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AE2D6-9BE4-4F8A-8F54-99D883FC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EAFBA-F770-4797-8EF2-63BC5A4E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600BC-EB6E-4D8E-9FD3-052786CE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2A239-828F-4FE9-81C3-A59F351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E9CE4-3EB6-4B3A-92EE-18996A8C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8AD4B-720D-447B-A01C-099FDFC4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562BF-44EB-4B9B-A4EF-2462F7F3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8B8CA-8BF6-40E8-A81A-67A173B2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7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6394E-5C98-44BC-9497-4964CF8C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40483-F9CE-4D1C-A59F-1C4A09605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3FC56-C771-4865-AD89-8983EFC39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EC28C-3B88-4339-90B6-951AD1B4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0DE19-3A10-46FF-8A7A-B988C31C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7CEFC-205E-4A01-AAC9-376D83C9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8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1A3C-EA15-4BF3-AA1E-E47B2C6D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16B1A-F203-4DFC-AEB7-A9BC6BFE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22178-E04B-4B44-A896-C3D998A0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E3E6BF-3B49-4FBC-9F65-4FC5A42B4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2978CF-7BDB-4A72-AEE6-731A4F98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A31C68-C929-4713-9C49-C92B0A36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7515A0-71CA-4242-B108-0A5211FB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492FF8-C6C2-4603-A9D5-45BEB1E4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A9475-6CD2-44EC-AD0D-5F6836F7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9F3E95-B51E-4811-AD1C-A1E7F880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6FB00-145D-4968-8EA9-B7BA12B3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1C220C-2E73-4C13-B2D4-24FC8906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8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2BD37-EBB9-4CEB-99A0-E82269E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3EA7E-E604-4C4F-895D-49439FA3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2B08E-5BC2-48BF-978A-2E5B9FB9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0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906A4-C1C3-4C62-AB9D-92FF0C51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16294-753F-406D-8D75-58905098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75DFD5-7E2F-48E3-8E14-216F83592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759AF-DDE0-4B6F-8C26-663B7E1E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37594-1C75-4CDB-84DE-581C9C6D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B4273-8000-49A0-9712-49560018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7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23E95-2C90-4394-BAB2-7691636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314A9A-2A1F-4F84-903D-31D7A9EBB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1D4C6-7691-416E-83C4-FE5F62C8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47B7C-F260-4E21-8212-855F9250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6DD3F-BA1F-4946-93F0-8EEF337D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33EB3-8BFD-4051-B53B-F2B42E21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B0D57-4228-4717-B651-B1AE4014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DC3C6-99CD-49FD-826C-9E105D44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2C395-1BF3-427E-85B7-4077605E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C0CB-B5C2-44CF-9975-CCB2BA0A5135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067D9-31B4-4BDC-A9E4-50F7F07B8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26804-441B-479E-8FE0-D7D733A28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8969-FE07-45E1-821D-88B2BB5A9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3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03BA42-A426-4202-9239-2FC84789C3BD}"/>
              </a:ext>
            </a:extLst>
          </p:cNvPr>
          <p:cNvSpPr txBox="1"/>
          <p:nvPr/>
        </p:nvSpPr>
        <p:spPr>
          <a:xfrm>
            <a:off x="609600" y="1122656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爆炸特效</a:t>
            </a:r>
          </a:p>
        </p:txBody>
      </p:sp>
    </p:spTree>
    <p:extLst>
      <p:ext uri="{BB962C8B-B14F-4D97-AF65-F5344CB8AC3E}">
        <p14:creationId xmlns:p14="http://schemas.microsoft.com/office/powerpoint/2010/main" val="146417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14B44A-9671-4A18-A92D-E73C19B9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65" y="0"/>
            <a:ext cx="3625035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16CC88-1539-48EB-A97C-9CF335CA0077}"/>
              </a:ext>
            </a:extLst>
          </p:cNvPr>
          <p:cNvSpPr txBox="1"/>
          <p:nvPr/>
        </p:nvSpPr>
        <p:spPr>
          <a:xfrm>
            <a:off x="537411" y="906379"/>
            <a:ext cx="3176336" cy="131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973939-43E5-47D1-AC8E-3CFDBBA84102}"/>
              </a:ext>
            </a:extLst>
          </p:cNvPr>
          <p:cNvSpPr/>
          <p:nvPr/>
        </p:nvSpPr>
        <p:spPr>
          <a:xfrm>
            <a:off x="8566965" y="473243"/>
            <a:ext cx="3625035" cy="593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B8C0B5A-4A45-41CA-BCAB-6E7F8BA97823}"/>
              </a:ext>
            </a:extLst>
          </p:cNvPr>
          <p:cNvCxnSpPr>
            <a:cxnSpLocks/>
          </p:cNvCxnSpPr>
          <p:nvPr/>
        </p:nvCxnSpPr>
        <p:spPr>
          <a:xfrm>
            <a:off x="7066667" y="786063"/>
            <a:ext cx="15002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521B4A0-F516-4592-8F0B-CC4405C19CAC}"/>
              </a:ext>
            </a:extLst>
          </p:cNvPr>
          <p:cNvSpPr txBox="1"/>
          <p:nvPr/>
        </p:nvSpPr>
        <p:spPr>
          <a:xfrm>
            <a:off x="5638800" y="601397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基本着色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C008A9-1CB6-4035-8FC7-FF410756C584}"/>
              </a:ext>
            </a:extLst>
          </p:cNvPr>
          <p:cNvSpPr/>
          <p:nvPr/>
        </p:nvSpPr>
        <p:spPr>
          <a:xfrm>
            <a:off x="8566965" y="1091046"/>
            <a:ext cx="3625035" cy="44899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468A9-464A-46B4-AAF4-64F030DFEE17}"/>
              </a:ext>
            </a:extLst>
          </p:cNvPr>
          <p:cNvCxnSpPr>
            <a:cxnSpLocks/>
          </p:cNvCxnSpPr>
          <p:nvPr/>
        </p:nvCxnSpPr>
        <p:spPr>
          <a:xfrm>
            <a:off x="7050505" y="1403866"/>
            <a:ext cx="151646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D62249A-004A-4B31-B412-EDA3256C6313}"/>
              </a:ext>
            </a:extLst>
          </p:cNvPr>
          <p:cNvSpPr txBox="1"/>
          <p:nvPr/>
        </p:nvSpPr>
        <p:spPr>
          <a:xfrm>
            <a:off x="6015668" y="1219200"/>
            <a:ext cx="10509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UV</a:t>
            </a:r>
            <a:r>
              <a:rPr lang="zh-CN" altLang="en-US" dirty="0">
                <a:solidFill>
                  <a:srgbClr val="00B0F0"/>
                </a:solidFill>
              </a:rPr>
              <a:t>旋转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D4FD5B-B8F6-46F7-B0A8-73DE2B967CA8}"/>
              </a:ext>
            </a:extLst>
          </p:cNvPr>
          <p:cNvSpPr/>
          <p:nvPr/>
        </p:nvSpPr>
        <p:spPr>
          <a:xfrm>
            <a:off x="8566965" y="1564288"/>
            <a:ext cx="3625035" cy="6575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2B8B6B-7D4F-43D0-AEFA-ADE2D69BC29C}"/>
              </a:ext>
            </a:extLst>
          </p:cNvPr>
          <p:cNvCxnSpPr>
            <a:cxnSpLocks/>
          </p:cNvCxnSpPr>
          <p:nvPr/>
        </p:nvCxnSpPr>
        <p:spPr>
          <a:xfrm>
            <a:off x="7050505" y="1853044"/>
            <a:ext cx="151646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5A61CB4-01F3-455C-98B5-70EF9B6C52C3}"/>
              </a:ext>
            </a:extLst>
          </p:cNvPr>
          <p:cNvSpPr txBox="1"/>
          <p:nvPr/>
        </p:nvSpPr>
        <p:spPr>
          <a:xfrm>
            <a:off x="5999506" y="1668378"/>
            <a:ext cx="10509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6"/>
                </a:solidFill>
              </a:rPr>
              <a:t>旋转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54E32D-763A-4AA5-86CB-8E16C4E3E535}"/>
              </a:ext>
            </a:extLst>
          </p:cNvPr>
          <p:cNvSpPr/>
          <p:nvPr/>
        </p:nvSpPr>
        <p:spPr>
          <a:xfrm>
            <a:off x="8566965" y="2246620"/>
            <a:ext cx="3625035" cy="6575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D30843-98AE-477F-B9FF-A6EAED72BDC3}"/>
              </a:ext>
            </a:extLst>
          </p:cNvPr>
          <p:cNvCxnSpPr>
            <a:cxnSpLocks/>
          </p:cNvCxnSpPr>
          <p:nvPr/>
        </p:nvCxnSpPr>
        <p:spPr>
          <a:xfrm>
            <a:off x="7050505" y="2535376"/>
            <a:ext cx="151646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E2623DC-299A-45F3-A3C7-1A3F6876F69B}"/>
              </a:ext>
            </a:extLst>
          </p:cNvPr>
          <p:cNvSpPr txBox="1"/>
          <p:nvPr/>
        </p:nvSpPr>
        <p:spPr>
          <a:xfrm>
            <a:off x="5999506" y="2350710"/>
            <a:ext cx="10509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边缘光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06331B-35D2-4179-8647-BB9F8C191DDC}"/>
              </a:ext>
            </a:extLst>
          </p:cNvPr>
          <p:cNvSpPr/>
          <p:nvPr/>
        </p:nvSpPr>
        <p:spPr>
          <a:xfrm>
            <a:off x="8566965" y="2947651"/>
            <a:ext cx="3625035" cy="894433"/>
          </a:xfrm>
          <a:prstGeom prst="rect">
            <a:avLst/>
          </a:prstGeom>
          <a:noFill/>
          <a:ln w="28575">
            <a:solidFill>
              <a:srgbClr val="B67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4FE6EA7-3238-4A40-AAC5-EAA61C9CA0D5}"/>
              </a:ext>
            </a:extLst>
          </p:cNvPr>
          <p:cNvCxnSpPr>
            <a:cxnSpLocks/>
          </p:cNvCxnSpPr>
          <p:nvPr/>
        </p:nvCxnSpPr>
        <p:spPr>
          <a:xfrm>
            <a:off x="7050505" y="3236407"/>
            <a:ext cx="1516460" cy="0"/>
          </a:xfrm>
          <a:prstGeom prst="straightConnector1">
            <a:avLst/>
          </a:prstGeom>
          <a:ln w="57150">
            <a:solidFill>
              <a:srgbClr val="B674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51C36D7-15EA-4025-9E78-CF3FEBBD9B6B}"/>
              </a:ext>
            </a:extLst>
          </p:cNvPr>
          <p:cNvSpPr txBox="1"/>
          <p:nvPr/>
        </p:nvSpPr>
        <p:spPr>
          <a:xfrm>
            <a:off x="5999506" y="3051741"/>
            <a:ext cx="10509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B674E8"/>
                </a:solidFill>
              </a:rPr>
              <a:t>UV</a:t>
            </a:r>
            <a:r>
              <a:rPr lang="zh-CN" altLang="en-US" dirty="0">
                <a:solidFill>
                  <a:srgbClr val="B674E8"/>
                </a:solidFill>
              </a:rPr>
              <a:t>扭曲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2E5565-12D5-4060-BF5F-94537F65F510}"/>
              </a:ext>
            </a:extLst>
          </p:cNvPr>
          <p:cNvSpPr txBox="1"/>
          <p:nvPr/>
        </p:nvSpPr>
        <p:spPr>
          <a:xfrm>
            <a:off x="248653" y="537411"/>
            <a:ext cx="234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Shader1 </a:t>
            </a:r>
            <a:r>
              <a:rPr lang="zh-CN" altLang="en-US" dirty="0"/>
              <a:t>：</a:t>
            </a:r>
            <a:r>
              <a:rPr lang="en-US" altLang="zh-CN" dirty="0" err="1"/>
              <a:t>ExplosionSphere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37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T190021</dc:creator>
  <cp:lastModifiedBy>T190021</cp:lastModifiedBy>
  <cp:revision>5</cp:revision>
  <dcterms:created xsi:type="dcterms:W3CDTF">2021-07-27T09:33:04Z</dcterms:created>
  <dcterms:modified xsi:type="dcterms:W3CDTF">2021-07-27T12:14:49Z</dcterms:modified>
</cp:coreProperties>
</file>