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6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C8C45-AAD8-4303-9CC0-B1A57F5DF15F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0BAB-CABD-4273-AE50-3DD811261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7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11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03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1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7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6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62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9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3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1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1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94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14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1E9353-50ED-4782-9777-796A8087DDB4}" type="datetimeFigureOut">
              <a:rPr lang="fr-FR" smtClean="0"/>
              <a:t>11/08/2022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51B016-51E5-46F8-99BA-4244AC09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248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6D487-71E5-4931-8649-3FBD5C7F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245524"/>
            <a:ext cx="9418320" cy="2178212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Détectez les Bad Buzz grâce au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Deep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16C766-6A13-4C14-85C2-623EBE20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309851"/>
            <a:ext cx="9418320" cy="1691640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Projet n°7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99FCFE-D2CB-4629-B42B-6257BEDD54B5}"/>
              </a:ext>
            </a:extLst>
          </p:cNvPr>
          <p:cNvSpPr txBox="1"/>
          <p:nvPr/>
        </p:nvSpPr>
        <p:spPr>
          <a:xfrm>
            <a:off x="517235" y="6382328"/>
            <a:ext cx="29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Augustin BAR</a:t>
            </a:r>
          </a:p>
        </p:txBody>
      </p:sp>
    </p:spTree>
    <p:extLst>
      <p:ext uri="{BB962C8B-B14F-4D97-AF65-F5344CB8AC3E}">
        <p14:creationId xmlns:p14="http://schemas.microsoft.com/office/powerpoint/2010/main" val="6843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Traitement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Même chose pour l’approche simple : suppression des mots inutiles et uniformisation des mots.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On rajoute cependant une étape préliminaire :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tranformation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des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urls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des # et @ pour qu’ils soient bien reconnus par le modèle. Ex: on remplace tous les @[username] par « user » pour éviter une différence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trairement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si un tweet cite @awfulguy et @amazingdude.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5D783F-538C-F6BA-F373-69DE8D423B7E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complexe</a:t>
            </a:r>
          </a:p>
        </p:txBody>
      </p:sp>
    </p:spTree>
    <p:extLst>
      <p:ext uri="{BB962C8B-B14F-4D97-AF65-F5344CB8AC3E}">
        <p14:creationId xmlns:p14="http://schemas.microsoft.com/office/powerpoint/2010/main" val="22126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Plongement lexical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Utilisation cette fois ci d’un model de type Word2Vec.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Entrainé sur 2Md de tweets, représente chaque mot par un vecteur en 25 dimensions.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C9F16B-2014-0F90-9C23-B7C1E1901B67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complexe</a:t>
            </a:r>
          </a:p>
        </p:txBody>
      </p:sp>
    </p:spTree>
    <p:extLst>
      <p:ext uri="{BB962C8B-B14F-4D97-AF65-F5344CB8AC3E}">
        <p14:creationId xmlns:p14="http://schemas.microsoft.com/office/powerpoint/2010/main" val="10561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Création d’un réseau de neurone personnalisé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Pour créer notre propre réseau, on ajoute des couches de convolution,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pooling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et enfin dense à glove25.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résultat est assez bon après 10 cycles d’entrainements (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epochs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6A3982-7DFC-B674-FFCF-98BAB9CBF61A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complexe</a:t>
            </a:r>
          </a:p>
        </p:txBody>
      </p:sp>
    </p:spTree>
    <p:extLst>
      <p:ext uri="{BB962C8B-B14F-4D97-AF65-F5344CB8AC3E}">
        <p14:creationId xmlns:p14="http://schemas.microsoft.com/office/powerpoint/2010/main" val="37385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Amélioration pour la production du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Possibilités d’améliorations :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Utilisation de glove25 comme un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vectorizer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nativement. Dans notre cas, on a juste utilisé notre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vectorizer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dans lequel on a remplacé nos mots par les vecteurs de glove25.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Plus d’entrainement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Entrainement très léger sur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glove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aussi</a:t>
            </a:r>
          </a:p>
          <a:p>
            <a:pPr>
              <a:buClrTx/>
            </a:pP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0D8C94-1324-361E-C397-808A52F9C9D3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complexe</a:t>
            </a:r>
          </a:p>
        </p:txBody>
      </p:sp>
    </p:spTree>
    <p:extLst>
      <p:ext uri="{BB962C8B-B14F-4D97-AF65-F5344CB8AC3E}">
        <p14:creationId xmlns:p14="http://schemas.microsoft.com/office/powerpoint/2010/main" val="347176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1" y="685799"/>
            <a:ext cx="10325533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Implémentation d’un semi-transformer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tranformers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dévoilés en 2017, sont des modèles d’apprentissage très performants dans le traitement du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language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 En 2018, Google dévoile BERT, un modèle inspiré des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tranformers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permettant une grande avancée dans ce domaine.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On va donc utiliser un modèle similaire,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DistillBERT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pour faire des prédictions. L’implémentation est rapide et les résultats sont très prometteurs.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47602D-5F3D-66B5-C0CF-297FA66DAA3B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0076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Amélioration pour la production du produit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8EF74F6-D6F6-054C-A437-73FA47F77FC1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Pour aller plus loin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A5DC890-F830-C1C8-4244-A7328FE3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Améliorations possibles :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Plus d’entrainement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Utilisation de paramétrage avancé (fine-tuning)</a:t>
            </a:r>
          </a:p>
        </p:txBody>
      </p:sp>
    </p:spTree>
    <p:extLst>
      <p:ext uri="{BB962C8B-B14F-4D97-AF65-F5344CB8AC3E}">
        <p14:creationId xmlns:p14="http://schemas.microsoft.com/office/powerpoint/2010/main" val="10783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4C139E-C426-4BD1-AC45-816AD962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12" y="2534707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Merci de votre attention</a:t>
            </a:r>
            <a:b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Avez-vous des questions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F258C0-834B-4E00-8060-EB295AFF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4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BF0D4-3252-4FC1-84BF-EDCA8424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FFF770-1B9C-D4B5-BCE2-60B08519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55" y="920620"/>
            <a:ext cx="902392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du jeu de données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Approche et méthode de travail</a:t>
            </a:r>
          </a:p>
          <a:p>
            <a:pPr lvl="1" defTabSz="914400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Approche simple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Traitement du texte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Vectorisation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Prédiction par différents modèles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Améliorations pour la production</a:t>
            </a:r>
          </a:p>
          <a:p>
            <a:pPr lvl="1" defTabSz="914400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Approche complexe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Traitement du texte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Plongement lexical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réseau de neurone personnalisé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Améliorations pour la production du produit</a:t>
            </a:r>
          </a:p>
          <a:p>
            <a:pPr lvl="1" defTabSz="914400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>
                <a:tab pos="419100" algn="l"/>
                <a:tab pos="5937250" algn="r"/>
              </a:tabLs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aller plus loin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Implémentation d’un semi-transformer	</a:t>
            </a:r>
          </a:p>
          <a:p>
            <a:pPr marL="685800" lvl="1" indent="-228600" defTabSz="914400">
              <a:buFont typeface="+mj-lt"/>
              <a:buAutoNum type="alphaUcPeriod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Possibilité d’amélioration	</a:t>
            </a:r>
          </a:p>
        </p:txBody>
      </p:sp>
    </p:spTree>
    <p:extLst>
      <p:ext uri="{BB962C8B-B14F-4D97-AF65-F5344CB8AC3E}">
        <p14:creationId xmlns:p14="http://schemas.microsoft.com/office/powerpoint/2010/main" val="13998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1606756"/>
            <a:ext cx="11045227" cy="430668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Projet de classification de tweets pour prédire la réaction du public.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Création de trois preuves de concept pour trois approches différentes.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Preuve de concept supplémentaire pour l’implémentation d’une API.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1A1680-61F3-1511-5E58-8408731A9269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Analyse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Liste de tweets en anglais récupéré sur un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dataset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opensource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et libre car pas de données fournies par le client.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Jeu de données labellisé avec classes équilibrées.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Les tweets n’ont pas été nettoyés, il reste des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urls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des # et des @.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0AC924-2BF1-46C0-7816-EEAF540D6A17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27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Approche et méthode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Utilisation de notebooks documentés (en commentaires) pour segmenter les trois différentes approches.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Création d’un article documentant les approches pour des personnes non initiées.</a:t>
            </a:r>
          </a:p>
          <a:p>
            <a:pPr marL="0" indent="0">
              <a:buClrTx/>
              <a:buNone/>
            </a:pPr>
            <a:endParaRPr lang="fr-FR" u="sng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ClrTx/>
              <a:buNone/>
            </a:pPr>
            <a:r>
              <a:rPr lang="fr-FR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Pour ne pas prendre trop de temps :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utilisation d’une métrique commune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Utilisation d’un modèle clef en main pour le troisième notebook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Pas de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parametrage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profond (fine-tuning)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DF459C-E720-749A-AE05-D6C32013770C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47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Traitement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Le nettoyage du texte consiste en plusieurs étapes 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Suppression des mots n’ayant que peu d’intérêt pour la détection des sentiments (« un », « la », etc…). Attention à bien garder les négations comme « ne » ou « pas ».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Uniformisation des mots. Le but est de ramener les mots à leur forme « originelle ». Ex : remplacer « aime » et « aimons » par « aimer ». Remplacer « heureuse » par « heureux  »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89C00B-1CC2-8395-898F-62E0B8D3C678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simple</a:t>
            </a:r>
          </a:p>
        </p:txBody>
      </p:sp>
    </p:spTree>
    <p:extLst>
      <p:ext uri="{BB962C8B-B14F-4D97-AF65-F5344CB8AC3E}">
        <p14:creationId xmlns:p14="http://schemas.microsoft.com/office/powerpoint/2010/main" val="16023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Vectorisation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Permet de transformer une phrase en une succession de vecteurs (plusieurs nombres).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Etape obligatoire car un modèle ne peut prendre en entrée que des nombres, pas de texte, pas d’image, pas de son, etc…</a:t>
            </a:r>
          </a:p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Entrainement d’un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vectoriseur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sur notre propre jeu de donnée (faible).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CA1A53-82AE-8912-967C-A2003C6982DC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simple</a:t>
            </a:r>
          </a:p>
        </p:txBody>
      </p:sp>
    </p:spTree>
    <p:extLst>
      <p:ext uri="{BB962C8B-B14F-4D97-AF65-F5344CB8AC3E}">
        <p14:creationId xmlns:p14="http://schemas.microsoft.com/office/powerpoint/2010/main" val="14894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Prédiction par différents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Entrainement de 3 modèles différents « classiques » pour trouver les meilleures performances 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Régression logistique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Classification naïve bayésienne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Machine à vecteur de support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ClrTx/>
              <a:buNone/>
            </a:pPr>
            <a:r>
              <a:rPr lang="fr-FR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Précision :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On est ici dans le cas d’une classification binaire. Cependant, nos modèles nous donneront leur « confiance » en chaque prédiction.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EF8880-2D28-F192-304C-BBA4DA544B5B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simple</a:t>
            </a:r>
          </a:p>
        </p:txBody>
      </p:sp>
    </p:spTree>
    <p:extLst>
      <p:ext uri="{BB962C8B-B14F-4D97-AF65-F5344CB8AC3E}">
        <p14:creationId xmlns:p14="http://schemas.microsoft.com/office/powerpoint/2010/main" val="3453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C8CABB7B-0E12-4F1D-B1CC-36D4CC5D9B6B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9678988" cy="11517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Améliorations pour la production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2C40-AF76-49E8-825C-C31FD4A8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86" y="2225963"/>
            <a:ext cx="11045227" cy="3687473"/>
          </a:xfrm>
        </p:spPr>
        <p:txBody>
          <a:bodyPr anchor="ctr">
            <a:normAutofit/>
          </a:bodyPr>
          <a:lstStyle/>
          <a:p>
            <a:pPr marL="0" indent="0">
              <a:buClrTx/>
              <a:buNone/>
            </a:pPr>
            <a:r>
              <a:rPr lang="fr-FR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Améliorations possibles :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Utilisation de paramétrage avancé (fine-tuning)</a:t>
            </a:r>
          </a:p>
          <a:p>
            <a:pPr>
              <a:buClrTx/>
            </a:pP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Utilisation d’un </a:t>
            </a:r>
            <a:r>
              <a:rPr lang="fr-F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vectoriseur</a:t>
            </a:r>
            <a:r>
              <a:rPr lang="fr-F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entrainé sur beaucoup plus de mots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693D98-F374-4F1E-ABE6-3BF3A7B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7060-D97F-4337-8050-200B6F7A1A7E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C8BD49-A020-89F9-81AD-12CD89A47032}"/>
              </a:ext>
            </a:extLst>
          </p:cNvPr>
          <p:cNvSpPr txBox="1">
            <a:spLocks/>
          </p:cNvSpPr>
          <p:nvPr/>
        </p:nvSpPr>
        <p:spPr>
          <a:xfrm>
            <a:off x="684212" y="109944"/>
            <a:ext cx="9568162" cy="834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Approche simple</a:t>
            </a:r>
          </a:p>
        </p:txBody>
      </p:sp>
    </p:spTree>
    <p:extLst>
      <p:ext uri="{BB962C8B-B14F-4D97-AF65-F5344CB8AC3E}">
        <p14:creationId xmlns:p14="http://schemas.microsoft.com/office/powerpoint/2010/main" val="17505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348</TotalTime>
  <Words>768</Words>
  <Application>Microsoft Office PowerPoint</Application>
  <PresentationFormat>Grand écran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Secteur</vt:lpstr>
      <vt:lpstr>Détectez les Bad Buzz grâce au Deep Learning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  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du produit IA de votre startup</dc:title>
  <dc:creator>Augustin BAR</dc:creator>
  <cp:lastModifiedBy>Augustin BAR</cp:lastModifiedBy>
  <cp:revision>5</cp:revision>
  <dcterms:created xsi:type="dcterms:W3CDTF">2022-06-27T09:42:26Z</dcterms:created>
  <dcterms:modified xsi:type="dcterms:W3CDTF">2022-08-11T09:34:49Z</dcterms:modified>
</cp:coreProperties>
</file>