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84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28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9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7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38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5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39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72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7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90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2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3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27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6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385DE5-0D0C-437C-A405-550811CE6DF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9EFD9C-31BC-49A5-B836-DB6E7E8A2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8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63A4-EF0D-1BF4-E2BA-9A2E667C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911367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Predicting Credit </a:t>
            </a:r>
            <a:r>
              <a:rPr lang="en-US" b="1" u="sng"/>
              <a:t>Card Defaulters: </a:t>
            </a:r>
            <a:r>
              <a:rPr lang="en-US" b="1" u="sng" dirty="0"/>
              <a:t>A Machine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71E0D-94DA-CEFC-F2BF-6E7AD806F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0663"/>
            <a:ext cx="9144000" cy="584068"/>
          </a:xfrm>
        </p:spPr>
        <p:txBody>
          <a:bodyPr/>
          <a:lstStyle/>
          <a:p>
            <a:r>
              <a:rPr lang="en-US" dirty="0"/>
              <a:t>-Intro to Data Analysis and Machine Learning Project Proposal</a:t>
            </a:r>
          </a:p>
          <a:p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84F4632-D8EC-3EB7-AA52-F1AE89722231}"/>
              </a:ext>
            </a:extLst>
          </p:cNvPr>
          <p:cNvSpPr txBox="1">
            <a:spLocks/>
          </p:cNvSpPr>
          <p:nvPr/>
        </p:nvSpPr>
        <p:spPr>
          <a:xfrm>
            <a:off x="10033233" y="4650663"/>
            <a:ext cx="2259435" cy="209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u="sng" dirty="0"/>
              <a:t>Team: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Ananth Mohan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Adithya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Hema </a:t>
            </a:r>
            <a:r>
              <a:rPr lang="en-US" sz="1800" dirty="0" err="1"/>
              <a:t>Pushpika</a:t>
            </a:r>
            <a:endParaRPr lang="en-US" sz="1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Vamshi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Sai Teja</a:t>
            </a:r>
          </a:p>
        </p:txBody>
      </p:sp>
    </p:spTree>
    <p:extLst>
      <p:ext uri="{BB962C8B-B14F-4D97-AF65-F5344CB8AC3E}">
        <p14:creationId xmlns:p14="http://schemas.microsoft.com/office/powerpoint/2010/main" val="123952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1B21-79D1-C934-892A-2C9F75BC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Introduction: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675E-AE51-734D-96A6-A4740837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Credit card defaults occur when cardholders fail to make their minimum monthly payments.</a:t>
            </a:r>
          </a:p>
          <a:p>
            <a:r>
              <a:rPr lang="en-US" sz="2400" dirty="0"/>
              <a:t>This poses a significant financial burden on individuals and institutions alike.</a:t>
            </a:r>
          </a:p>
          <a:p>
            <a:r>
              <a:rPr lang="en-US" sz="2400" dirty="0"/>
              <a:t>Predicting defaults can help financial institutions: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Reduce loan losses.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Make informed lending decisions.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Develop targeted credit card offerings.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395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E91B-705D-6488-0AC5-AF80C37B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Project </a:t>
            </a:r>
            <a:r>
              <a:rPr lang="en-US" sz="4000" b="1" dirty="0"/>
              <a:t>Proposal</a:t>
            </a:r>
            <a:r>
              <a:rPr lang="en-IN" sz="40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A7E8-578A-1AFF-14D6-4A043AB72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64653"/>
            <a:ext cx="9929069" cy="3318936"/>
          </a:xfrm>
        </p:spPr>
        <p:txBody>
          <a:bodyPr>
            <a:noAutofit/>
          </a:bodyPr>
          <a:lstStyle/>
          <a:p>
            <a:r>
              <a:rPr lang="en-US" sz="2100" b="1" dirty="0"/>
              <a:t>Objective</a:t>
            </a:r>
            <a:r>
              <a:rPr lang="en-US" sz="2100" dirty="0"/>
              <a:t>: Build a machine learning model to predict the likelihood of credit card default for individual cardholders.</a:t>
            </a:r>
          </a:p>
          <a:p>
            <a:r>
              <a:rPr lang="en-US" sz="2100" b="1" dirty="0"/>
              <a:t>Data</a:t>
            </a:r>
            <a:r>
              <a:rPr lang="en-US" sz="2100" dirty="0"/>
              <a:t>: Utilize a historical dataset of credit card transactions and account information.</a:t>
            </a:r>
          </a:p>
          <a:p>
            <a:r>
              <a:rPr lang="en-US" sz="2100" b="1" dirty="0"/>
              <a:t>Methodology</a:t>
            </a:r>
            <a:r>
              <a:rPr lang="en-US" sz="2100" dirty="0"/>
              <a:t>:</a:t>
            </a:r>
          </a:p>
          <a:p>
            <a:r>
              <a:rPr lang="en-US" sz="2100" dirty="0"/>
              <a:t>Data Preprocessing: Clean and prepare the data for analysis.</a:t>
            </a:r>
          </a:p>
          <a:p>
            <a:r>
              <a:rPr lang="en-US" sz="2100" dirty="0"/>
              <a:t>Feature Engineering: Extract relevant features from the data.</a:t>
            </a:r>
          </a:p>
          <a:p>
            <a:r>
              <a:rPr lang="en-US" sz="2100" dirty="0"/>
              <a:t>Model Selection and Training: Train and evaluate different machine learning models to identify the one with the best predictive performance.</a:t>
            </a:r>
          </a:p>
          <a:p>
            <a:r>
              <a:rPr lang="en-US" sz="2100" dirty="0"/>
              <a:t>Model Evaluation: Assess the model's accuracy, precision, and recall using different metrics</a:t>
            </a:r>
          </a:p>
        </p:txBody>
      </p:sp>
    </p:spTree>
    <p:extLst>
      <p:ext uri="{BB962C8B-B14F-4D97-AF65-F5344CB8AC3E}">
        <p14:creationId xmlns:p14="http://schemas.microsoft.com/office/powerpoint/2010/main" val="67552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52F7-AEB3-AD9E-CF57-A56A126E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73743"/>
            <a:ext cx="9601196" cy="1303867"/>
          </a:xfrm>
        </p:spPr>
        <p:txBody>
          <a:bodyPr/>
          <a:lstStyle/>
          <a:p>
            <a:r>
              <a:rPr lang="en-IN" b="1" dirty="0"/>
              <a:t>Timeline: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0B2E-5F8C-9F04-26D8-A32F6DB6C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1-2: Data collection and exploration.</a:t>
            </a:r>
          </a:p>
          <a:p>
            <a:r>
              <a:rPr lang="en-US" dirty="0"/>
              <a:t>Week 3-4: Data preprocessing and feature engineering.</a:t>
            </a:r>
          </a:p>
          <a:p>
            <a:r>
              <a:rPr lang="en-US" dirty="0"/>
              <a:t>Week 5-6: Model selection, training, and evaluation.</a:t>
            </a:r>
          </a:p>
          <a:p>
            <a:r>
              <a:rPr lang="en-US" dirty="0"/>
              <a:t>Week 7-8: Model refinement and documentation.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21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1B91-5B62-C5EA-B6F9-D80F8261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Related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E8D3-B310-9A75-FB79-099C216A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Several existing studies have explored the use of machine learning for credit card default prediction.</a:t>
            </a:r>
          </a:p>
          <a:p>
            <a:r>
              <a:rPr lang="en-US" sz="2400" dirty="0"/>
              <a:t>These studies often employ similar models like Logistic Regression, Decision Trees, and Random Forests.</a:t>
            </a:r>
          </a:p>
          <a:p>
            <a:r>
              <a:rPr lang="en-US" sz="2400" dirty="0"/>
              <a:t>Our project will differentiate itself by: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Focusing on a specific demographic or user group (e.g., students, young professionals) for a more targeted analysis.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Presenting the findings in a clear and accessible manner suitable for a non-technical audience.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913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30F7-025F-D179-578C-6B52E8C6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8E75D-2965-09A2-F5D1-462DED1E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89024"/>
            <a:ext cx="9601196" cy="22849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Predicting credit card defaults can significantly benefit financial institutions.</a:t>
            </a:r>
          </a:p>
          <a:p>
            <a:pPr algn="just"/>
            <a:r>
              <a:rPr lang="en-US" sz="2400" dirty="0"/>
              <a:t>This project offers a practical application of machine learning in a real-world context.</a:t>
            </a:r>
          </a:p>
          <a:p>
            <a:pPr algn="just"/>
            <a:r>
              <a:rPr lang="en-US" sz="2400" dirty="0"/>
              <a:t>We are confident that this project will provide valuable insights and contribute to the field of credit risk management.</a:t>
            </a:r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B311B2-4CD8-85F2-ED5D-DF1DE1ACEC53}"/>
              </a:ext>
            </a:extLst>
          </p:cNvPr>
          <p:cNvSpPr txBox="1">
            <a:spLocks/>
          </p:cNvSpPr>
          <p:nvPr/>
        </p:nvSpPr>
        <p:spPr>
          <a:xfrm>
            <a:off x="4460496" y="5537450"/>
            <a:ext cx="3271007" cy="687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Thanks!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2167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345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Predicting Credit Card Defaulters: A Machine Learning Approach</vt:lpstr>
      <vt:lpstr>Introduction: The Problem</vt:lpstr>
      <vt:lpstr>Project Proposal:</vt:lpstr>
      <vt:lpstr>Timeline:</vt:lpstr>
      <vt:lpstr>Related Work: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Card Defaults: A Machine Learning Approach</dc:title>
  <dc:creator>Sai Teja Gunamoni</dc:creator>
  <cp:lastModifiedBy>Sai Teja Gunamoni</cp:lastModifiedBy>
  <cp:revision>18</cp:revision>
  <dcterms:created xsi:type="dcterms:W3CDTF">2024-02-27T17:21:19Z</dcterms:created>
  <dcterms:modified xsi:type="dcterms:W3CDTF">2024-02-28T01:31:07Z</dcterms:modified>
</cp:coreProperties>
</file>