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Relationship Id="rId7" Type="http://schemas.openxmlformats.org/officeDocument/2006/relationships/tags" Target="tags/tag6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tags" Target="../tags/tag56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tags" Target="../tags/tag27.xml"/><Relationship Id="rId8" Type="http://schemas.openxmlformats.org/officeDocument/2006/relationships/tags" Target="../tags/tag28.xml"/><Relationship Id="rId9" Type="http://schemas.openxmlformats.org/officeDocument/2006/relationships/tags" Target="../tags/tag29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tags" Target="../tags/tag3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ags" Target="../tags/tag57.xml"/><Relationship Id="rId13" Type="http://schemas.openxmlformats.org/officeDocument/2006/relationships/tags" Target="../tags/tag58.xml"/><Relationship Id="rId14" Type="http://schemas.openxmlformats.org/officeDocument/2006/relationships/tags" Target="../tags/tag59.xml"/><Relationship Id="rId15" Type="http://schemas.openxmlformats.org/officeDocument/2006/relationships/tags" Target="../tags/tag60.xml"/><Relationship Id="rId16" Type="http://schemas.openxmlformats.org/officeDocument/2006/relationships/tags" Target="../tags/tag61.xml"/><Relationship Id="rId17" Type="http://schemas.openxmlformats.org/officeDocument/2006/relationships/tags" Target="../tags/tag62.xml"/><Relationship Id="rId1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3.xml"/><Relationship Id="rId2" Type="http://schemas.openxmlformats.org/officeDocument/2006/relationships/tags" Target="../tags/tag64.xml"/><Relationship Id="rId3" Type="http://schemas.openxmlformats.org/officeDocument/2006/relationships/image" Target="../media/image1.jpeg"/><Relationship Id="rId4" Type="http://schemas.openxmlformats.org/officeDocument/2006/relationships/tags" Target="../tags/tag65.xml"/><Relationship Id="rId5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005195" y="1030605"/>
            <a:ext cx="4993005" cy="1235710"/>
          </a:xfrm>
        </p:spPr>
        <p:txBody>
          <a:bodyPr>
            <a:normAutofit/>
          </a:bodyPr>
          <a:p>
            <a:r>
              <a:rPr lang="zh-CN" altLang="zh-CN"/>
              <a:t>职业</a:t>
            </a:r>
            <a:r>
              <a:rPr lang="zh-CN" altLang="zh-CN"/>
              <a:t>奖励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420485" y="2648585"/>
            <a:ext cx="4257040" cy="1472565"/>
          </a:xfrm>
        </p:spPr>
        <p:txBody>
          <a:bodyPr/>
          <a:p>
            <a:r>
              <a:rPr lang="en-US" altLang="zh-CN"/>
              <a:t>乔峰</a:t>
            </a:r>
            <a:r>
              <a:rPr lang="zh-CN" altLang="en-US"/>
              <a:t>同学，在本次数据分析集训营种，表现有意，特发此证，以资鼓励</a:t>
            </a:r>
            <a:r>
              <a:rPr lang="en-US" altLang="zh-CN"/>
              <a:t>~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57785"/>
            <a:ext cx="6338570" cy="680021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COMMONDATA" val="eyJoZGlkIjoiYTc2ZGZiNzZiNDVlOGViOWVmM2JhOTY0NGJkNjUyYzg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Dancer</cp:lastModifiedBy>
  <cp:revision>150</cp:revision>
  <dcterms:created xsi:type="dcterms:W3CDTF">2019-06-19T02:08:00Z</dcterms:created>
  <dcterms:modified xsi:type="dcterms:W3CDTF">2022-07-01T14:16:24Z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C55502F22512465B8C26B9F74DDC9F5E</vt:lpwstr>
  </property>
</Properties>
</file>