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61" r:id="rId4"/>
    <p:sldId id="257" r:id="rId5"/>
    <p:sldId id="263" r:id="rId6"/>
    <p:sldId id="259" r:id="rId7"/>
    <p:sldId id="258" r:id="rId8"/>
    <p:sldId id="260" r:id="rId9"/>
    <p:sldId id="268" r:id="rId10"/>
    <p:sldId id="262" r:id="rId11"/>
    <p:sldId id="264" r:id="rId12"/>
    <p:sldId id="269" r:id="rId13"/>
    <p:sldId id="266" r:id="rId14"/>
    <p:sldId id="267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090C-0F4B-4113-852B-AFE8FEECEB29}" type="datetimeFigureOut">
              <a:rPr lang="en-CA" smtClean="0"/>
              <a:t>2017-05-23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13040A-1079-42E9-8E40-7F52B769709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090C-0F4B-4113-852B-AFE8FEECEB29}" type="datetimeFigureOut">
              <a:rPr lang="en-CA" smtClean="0"/>
              <a:t>2017-05-23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040A-1079-42E9-8E40-7F52B7697091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613040A-1079-42E9-8E40-7F52B7697091}" type="slidenum">
              <a:rPr lang="en-CA" smtClean="0"/>
              <a:t>‹#›</a:t>
            </a:fld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090C-0F4B-4113-852B-AFE8FEECEB29}" type="datetimeFigureOut">
              <a:rPr lang="en-CA" smtClean="0"/>
              <a:t>2017-05-23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090C-0F4B-4113-852B-AFE8FEECEB29}" type="datetimeFigureOut">
              <a:rPr lang="en-CA" smtClean="0"/>
              <a:t>2017-05-23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613040A-1079-42E9-8E40-7F52B769709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090C-0F4B-4113-852B-AFE8FEECEB29}" type="datetimeFigureOut">
              <a:rPr lang="en-CA" smtClean="0"/>
              <a:t>2017-05-23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13040A-1079-42E9-8E40-7F52B7697091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128090C-0F4B-4113-852B-AFE8FEECEB29}" type="datetimeFigureOut">
              <a:rPr lang="en-CA" smtClean="0"/>
              <a:t>2017-05-23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040A-1079-42E9-8E40-7F52B769709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090C-0F4B-4113-852B-AFE8FEECEB29}" type="datetimeFigureOut">
              <a:rPr lang="en-CA" smtClean="0"/>
              <a:t>2017-05-23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CA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613040A-1079-42E9-8E40-7F52B7697091}" type="slidenum">
              <a:rPr lang="en-CA" smtClean="0"/>
              <a:t>‹#›</a:t>
            </a:fld>
            <a:endParaRPr lang="en-CA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090C-0F4B-4113-852B-AFE8FEECEB29}" type="datetimeFigureOut">
              <a:rPr lang="en-CA" smtClean="0"/>
              <a:t>2017-05-23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613040A-1079-42E9-8E40-7F52B769709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090C-0F4B-4113-852B-AFE8FEECEB29}" type="datetimeFigureOut">
              <a:rPr lang="en-CA" smtClean="0"/>
              <a:t>2017-05-23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13040A-1079-42E9-8E40-7F52B769709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13040A-1079-42E9-8E40-7F52B7697091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090C-0F4B-4113-852B-AFE8FEECEB29}" type="datetimeFigureOut">
              <a:rPr lang="en-CA" smtClean="0"/>
              <a:t>2017-05-23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613040A-1079-42E9-8E40-7F52B7697091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128090C-0F4B-4113-852B-AFE8FEECEB29}" type="datetimeFigureOut">
              <a:rPr lang="en-CA" smtClean="0"/>
              <a:t>2017-05-23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128090C-0F4B-4113-852B-AFE8FEECEB29}" type="datetimeFigureOut">
              <a:rPr lang="en-CA" smtClean="0"/>
              <a:t>2017-05-23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13040A-1079-42E9-8E40-7F52B7697091}" type="slidenum">
              <a:rPr lang="en-CA" smtClean="0"/>
              <a:t>‹#›</a:t>
            </a:fld>
            <a:endParaRPr lang="en-CA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Hyuk Jin Kwon</a:t>
            </a:r>
          </a:p>
          <a:p>
            <a:r>
              <a:rPr lang="en-CA" dirty="0" smtClean="0"/>
              <a:t>Hyukjkwon@gmail.com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AngNet</a:t>
            </a:r>
            <a:r>
              <a:rPr lang="en-CA" dirty="0" smtClean="0"/>
              <a:t> User 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27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User-</a:t>
            </a:r>
            <a:r>
              <a:rPr lang="en-CA" dirty="0" err="1" smtClean="0"/>
              <a:t>Service.ts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Get Request: </a:t>
            </a:r>
            <a:r>
              <a:rPr lang="en-CA" dirty="0" err="1" smtClean="0"/>
              <a:t>getUserList</a:t>
            </a:r>
            <a:r>
              <a:rPr lang="en-CA" dirty="0" smtClean="0"/>
              <a:t>()</a:t>
            </a:r>
          </a:p>
          <a:p>
            <a:pPr lvl="1"/>
            <a:r>
              <a:rPr lang="en-CA" dirty="0" smtClean="0"/>
              <a:t>Requests JSON data from controller and interpreted as user-type class</a:t>
            </a:r>
          </a:p>
          <a:p>
            <a:r>
              <a:rPr lang="en-CA" dirty="0" smtClean="0"/>
              <a:t>Post Request: </a:t>
            </a:r>
            <a:r>
              <a:rPr lang="en-CA" dirty="0" err="1" smtClean="0"/>
              <a:t>addUser</a:t>
            </a:r>
            <a:r>
              <a:rPr lang="en-CA" dirty="0" smtClean="0"/>
              <a:t>()</a:t>
            </a:r>
          </a:p>
          <a:p>
            <a:pPr lvl="1"/>
            <a:r>
              <a:rPr lang="en-CA" dirty="0" err="1" smtClean="0"/>
              <a:t>Stringify</a:t>
            </a:r>
            <a:r>
              <a:rPr lang="en-CA" dirty="0" smtClean="0"/>
              <a:t> to JSON, then sends off to controller</a:t>
            </a:r>
          </a:p>
          <a:p>
            <a:pPr lvl="1"/>
            <a:r>
              <a:rPr lang="en-CA" dirty="0" smtClean="0"/>
              <a:t>Receives new valid JSON user list or a bad request</a:t>
            </a:r>
          </a:p>
          <a:p>
            <a:pPr lvl="1"/>
            <a:r>
              <a:rPr lang="en-CA" dirty="0" smtClean="0"/>
              <a:t>Bad requests are handled with an alert message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01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DBController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err="1" smtClean="0"/>
              <a:t>GetUserList</a:t>
            </a:r>
            <a:r>
              <a:rPr lang="en-CA" dirty="0" smtClean="0"/>
              <a:t>()</a:t>
            </a:r>
          </a:p>
          <a:p>
            <a:pPr lvl="1"/>
            <a:r>
              <a:rPr lang="en-CA" dirty="0" smtClean="0"/>
              <a:t>Gets User list from database</a:t>
            </a:r>
          </a:p>
          <a:p>
            <a:pPr lvl="1"/>
            <a:endParaRPr lang="en-CA" dirty="0"/>
          </a:p>
          <a:p>
            <a:r>
              <a:rPr lang="en-CA" dirty="0" err="1" smtClean="0"/>
              <a:t>AddUser</a:t>
            </a:r>
            <a:r>
              <a:rPr lang="en-CA" dirty="0" smtClean="0"/>
              <a:t>()</a:t>
            </a:r>
          </a:p>
          <a:p>
            <a:pPr lvl="1"/>
            <a:r>
              <a:rPr lang="en-CA" dirty="0" smtClean="0"/>
              <a:t>Checks to see if a duplicate user exists</a:t>
            </a:r>
          </a:p>
          <a:p>
            <a:pPr lvl="1"/>
            <a:r>
              <a:rPr lang="en-CA" dirty="0" smtClean="0"/>
              <a:t>If valid, user is added and updated list is requested by </a:t>
            </a:r>
            <a:r>
              <a:rPr lang="en-CA" dirty="0" err="1" smtClean="0"/>
              <a:t>GetUserList</a:t>
            </a:r>
            <a:r>
              <a:rPr lang="en-CA" dirty="0" smtClean="0"/>
              <a:t>()</a:t>
            </a:r>
          </a:p>
          <a:p>
            <a:pPr lvl="1"/>
            <a:r>
              <a:rPr lang="en-CA" dirty="0" smtClean="0"/>
              <a:t>Invalid request sends a bad request, then unedited list is requested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29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Business and Data Access Layer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75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Business &amp; Data Layer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Mapped using Entity Core Framework (ORM)</a:t>
            </a:r>
          </a:p>
          <a:p>
            <a:endParaRPr lang="en-CA" dirty="0"/>
          </a:p>
          <a:p>
            <a:r>
              <a:rPr lang="en-CA" dirty="0" smtClean="0"/>
              <a:t>Settings and behaviour found in </a:t>
            </a:r>
            <a:r>
              <a:rPr lang="en-CA" dirty="0" err="1" smtClean="0"/>
              <a:t>UserContext.cs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21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UserContext.cs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If not already created, the configuration for a new database is found here</a:t>
            </a:r>
          </a:p>
          <a:p>
            <a:pPr lvl="1"/>
            <a:r>
              <a:rPr lang="en-CA" dirty="0" smtClean="0"/>
              <a:t>Connection string is set here via </a:t>
            </a:r>
            <a:r>
              <a:rPr lang="en-CA" dirty="0" err="1" smtClean="0"/>
              <a:t>appsettings.json</a:t>
            </a:r>
            <a:r>
              <a:rPr lang="en-CA" dirty="0" smtClean="0"/>
              <a:t> file</a:t>
            </a:r>
          </a:p>
          <a:p>
            <a:pPr lvl="1"/>
            <a:r>
              <a:rPr lang="en-CA" dirty="0" smtClean="0"/>
              <a:t>Indexes can also be created here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868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DataBase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75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Entity Core Framework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Maps C# classes to SQL server definitions</a:t>
            </a:r>
          </a:p>
          <a:p>
            <a:pPr lvl="1"/>
            <a:r>
              <a:rPr lang="en-CA" dirty="0" err="1" smtClean="0"/>
              <a:t>User.cs</a:t>
            </a:r>
            <a:r>
              <a:rPr lang="en-CA" dirty="0" smtClean="0"/>
              <a:t> defines properties like normal OO classes</a:t>
            </a:r>
          </a:p>
          <a:p>
            <a:pPr lvl="1"/>
            <a:r>
              <a:rPr lang="en-CA" dirty="0" smtClean="0"/>
              <a:t>Defines keys, and types associated with SQL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5" t="27438" r="18597" b="27249"/>
          <a:stretch/>
        </p:blipFill>
        <p:spPr bwMode="auto">
          <a:xfrm>
            <a:off x="1151880" y="2957810"/>
            <a:ext cx="65913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9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New Core Shortcomings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err="1" smtClean="0"/>
              <a:t>ASP.Net</a:t>
            </a:r>
            <a:r>
              <a:rPr lang="en-CA" dirty="0" smtClean="0"/>
              <a:t> Core and Entity Core are not complete</a:t>
            </a:r>
          </a:p>
          <a:p>
            <a:pPr lvl="1"/>
            <a:r>
              <a:rPr lang="en-CA" dirty="0" smtClean="0"/>
              <a:t>Does not handle database migration well if schema already exist</a:t>
            </a:r>
          </a:p>
          <a:p>
            <a:pPr lvl="1"/>
            <a:r>
              <a:rPr lang="en-CA" dirty="0" smtClean="0"/>
              <a:t>Means databases and tables must be created through visual studio solution code, and not by SQL scripts</a:t>
            </a:r>
          </a:p>
          <a:p>
            <a:pPr lvl="1"/>
            <a:endParaRPr lang="en-CA" dirty="0"/>
          </a:p>
          <a:p>
            <a:r>
              <a:rPr lang="en-CA" dirty="0" smtClean="0"/>
              <a:t>Web </a:t>
            </a:r>
            <a:r>
              <a:rPr lang="en-CA" dirty="0" err="1" smtClean="0"/>
              <a:t>Config</a:t>
            </a:r>
            <a:r>
              <a:rPr lang="en-CA" dirty="0" smtClean="0"/>
              <a:t> is no longer used</a:t>
            </a:r>
          </a:p>
          <a:p>
            <a:pPr lvl="1"/>
            <a:r>
              <a:rPr lang="en-CA" dirty="0" smtClean="0"/>
              <a:t>Connection strings and other project information has now been moved to </a:t>
            </a:r>
            <a:r>
              <a:rPr lang="en-CA" smtClean="0"/>
              <a:t>appsettings.json</a:t>
            </a: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26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Malgun Gothic" pitchFamily="34" charset="-127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algun Gothic" pitchFamily="34" charset="-127"/>
                <a:cs typeface="Times New Roman" pitchFamily="18" charset="0"/>
              </a:rPr>
              <a:t/>
            </a:r>
            <a:br>
              <a:rPr kumimoji="0" lang="en-CA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algun Gothic" pitchFamily="34" charset="-127"/>
                <a:cs typeface="Times New Roman" pitchFamily="18" charset="0"/>
              </a:rPr>
            </a:br>
            <a:endParaRPr kumimoji="0" lang="en-CA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98" name="Picture 2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8" t="22657" r="43924" b="7031"/>
          <a:stretch/>
        </p:blipFill>
        <p:spPr bwMode="auto">
          <a:xfrm>
            <a:off x="2390775" y="1556792"/>
            <a:ext cx="43624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94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Errors</a:t>
            </a:r>
            <a:r>
              <a:rPr lang="en-CA" dirty="0"/>
              <a:t> </a:t>
            </a:r>
            <a:r>
              <a:rPr lang="en-CA" dirty="0" smtClean="0"/>
              <a:t>and Potential Fixes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703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Indexes on Names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Name indexes were set to unique, causing errors in server-side validation</a:t>
            </a:r>
          </a:p>
          <a:p>
            <a:pPr lvl="1"/>
            <a:r>
              <a:rPr lang="en-CA" dirty="0" smtClean="0"/>
              <a:t>Any duplicate first and last name</a:t>
            </a:r>
          </a:p>
          <a:p>
            <a:pPr lvl="1"/>
            <a:r>
              <a:rPr lang="en-CA" dirty="0" smtClean="0"/>
              <a:t>Ex. “</a:t>
            </a:r>
            <a:r>
              <a:rPr lang="en-CA" b="1" dirty="0" smtClean="0"/>
              <a:t>Steve</a:t>
            </a:r>
            <a:r>
              <a:rPr lang="en-CA" dirty="0" smtClean="0"/>
              <a:t> </a:t>
            </a:r>
            <a:r>
              <a:rPr lang="en-CA" dirty="0" err="1" smtClean="0"/>
              <a:t>Wilkos</a:t>
            </a:r>
            <a:r>
              <a:rPr lang="en-CA" dirty="0" smtClean="0"/>
              <a:t>” and “</a:t>
            </a:r>
            <a:r>
              <a:rPr lang="en-CA" b="1" dirty="0" smtClean="0"/>
              <a:t>Steve</a:t>
            </a:r>
            <a:r>
              <a:rPr lang="en-CA" dirty="0" smtClean="0"/>
              <a:t> Jobs” cannot exist</a:t>
            </a:r>
          </a:p>
          <a:p>
            <a:pPr lvl="1"/>
            <a:r>
              <a:rPr lang="en-CA" dirty="0" smtClean="0"/>
              <a:t>Ex. “Bob </a:t>
            </a:r>
            <a:r>
              <a:rPr lang="en-CA" b="1" dirty="0" smtClean="0"/>
              <a:t>Ross</a:t>
            </a:r>
            <a:r>
              <a:rPr lang="en-CA" dirty="0" smtClean="0"/>
              <a:t>” and “Art </a:t>
            </a:r>
            <a:r>
              <a:rPr lang="en-CA" b="1" dirty="0" smtClean="0"/>
              <a:t>Ross</a:t>
            </a:r>
            <a:r>
              <a:rPr lang="en-CA" dirty="0" smtClean="0"/>
              <a:t>” cannot exist</a:t>
            </a:r>
          </a:p>
          <a:p>
            <a:pPr lvl="1"/>
            <a:r>
              <a:rPr lang="en-CA" dirty="0" smtClean="0"/>
              <a:t>Thus indexes on first and last names were set to </a:t>
            </a:r>
            <a:r>
              <a:rPr lang="en-CA" b="1" dirty="0" smtClean="0"/>
              <a:t>non-unique</a:t>
            </a:r>
            <a:endParaRPr lang="en-CA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84" t="30476" r="10630" b="37495"/>
          <a:stretch/>
        </p:blipFill>
        <p:spPr bwMode="auto">
          <a:xfrm>
            <a:off x="1619672" y="4149080"/>
            <a:ext cx="5832648" cy="2040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9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Server-Side Validation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Currently designed with only duplicate entry validation in mind</a:t>
            </a:r>
          </a:p>
          <a:p>
            <a:r>
              <a:rPr lang="en-CA" dirty="0" smtClean="0"/>
              <a:t>Future considerations:</a:t>
            </a:r>
          </a:p>
          <a:p>
            <a:pPr lvl="1"/>
            <a:r>
              <a:rPr lang="en-CA" dirty="0" smtClean="0"/>
              <a:t>Malformed JSON Data</a:t>
            </a:r>
          </a:p>
          <a:p>
            <a:pPr lvl="1"/>
            <a:r>
              <a:rPr lang="en-CA" dirty="0" smtClean="0"/>
              <a:t>Empty content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258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Front-End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58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Angular 2 Important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Components</a:t>
            </a:r>
          </a:p>
          <a:p>
            <a:pPr lvl="1"/>
            <a:r>
              <a:rPr lang="en-CA" dirty="0" smtClean="0"/>
              <a:t>User-table</a:t>
            </a:r>
          </a:p>
          <a:p>
            <a:pPr lvl="2"/>
            <a:r>
              <a:rPr lang="en-CA" dirty="0" smtClean="0"/>
              <a:t>Contains list of users</a:t>
            </a:r>
          </a:p>
          <a:p>
            <a:pPr lvl="1"/>
            <a:r>
              <a:rPr lang="en-CA" dirty="0" smtClean="0"/>
              <a:t>User-summary</a:t>
            </a:r>
          </a:p>
          <a:p>
            <a:pPr lvl="2"/>
            <a:r>
              <a:rPr lang="en-CA" dirty="0" smtClean="0"/>
              <a:t>User summaries within the table</a:t>
            </a:r>
          </a:p>
          <a:p>
            <a:pPr lvl="1"/>
            <a:r>
              <a:rPr lang="en-CA" dirty="0" smtClean="0"/>
              <a:t>Modal-popup</a:t>
            </a:r>
          </a:p>
          <a:p>
            <a:pPr lvl="2"/>
            <a:r>
              <a:rPr lang="en-CA" dirty="0" smtClean="0"/>
              <a:t>Displays current or intakes new user information</a:t>
            </a:r>
          </a:p>
          <a:p>
            <a:pPr marL="457200" lvl="1" indent="0">
              <a:buNone/>
            </a:pPr>
            <a:endParaRPr lang="en-CA" dirty="0" smtClean="0"/>
          </a:p>
          <a:p>
            <a:r>
              <a:rPr lang="en-CA" dirty="0" smtClean="0"/>
              <a:t>Directives</a:t>
            </a:r>
          </a:p>
          <a:p>
            <a:pPr lvl="1"/>
            <a:r>
              <a:rPr lang="en-CA" dirty="0" smtClean="0"/>
              <a:t>User-type</a:t>
            </a:r>
          </a:p>
          <a:p>
            <a:pPr lvl="2"/>
            <a:r>
              <a:rPr lang="en-CA" dirty="0" smtClean="0"/>
              <a:t>Client-side user class definition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50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Angular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User-Service</a:t>
            </a:r>
          </a:p>
          <a:p>
            <a:pPr lvl="1"/>
            <a:r>
              <a:rPr lang="en-CA" dirty="0" smtClean="0"/>
              <a:t>Contains HTTP Requests to server</a:t>
            </a:r>
          </a:p>
          <a:p>
            <a:pPr lvl="1"/>
            <a:r>
              <a:rPr lang="en-CA" dirty="0" smtClean="0"/>
              <a:t>Handles server data on front-end</a:t>
            </a:r>
          </a:p>
          <a:p>
            <a:pPr lvl="1"/>
            <a:endParaRPr lang="en-CA" dirty="0"/>
          </a:p>
          <a:p>
            <a:r>
              <a:rPr lang="en-CA" dirty="0" smtClean="0"/>
              <a:t>Filter</a:t>
            </a:r>
          </a:p>
          <a:p>
            <a:pPr lvl="1"/>
            <a:r>
              <a:rPr lang="en-CA" dirty="0" smtClean="0"/>
              <a:t>Allows searching of users displayed on client-side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00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Web API Layer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75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101</TotalTime>
  <Words>373</Words>
  <Application>Microsoft Office PowerPoint</Application>
  <PresentationFormat>On-screen Show (4:3)</PresentationFormat>
  <Paragraphs>75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AngNet User Demo</vt:lpstr>
      <vt:lpstr>Architecture</vt:lpstr>
      <vt:lpstr>Errors and Potential Fixes</vt:lpstr>
      <vt:lpstr>Indexes on Names</vt:lpstr>
      <vt:lpstr>Server-Side Validation</vt:lpstr>
      <vt:lpstr>Front-End</vt:lpstr>
      <vt:lpstr>Angular 2 Important Classes</vt:lpstr>
      <vt:lpstr>Other Angular Elements</vt:lpstr>
      <vt:lpstr>Web API Layer</vt:lpstr>
      <vt:lpstr>User-Service.ts</vt:lpstr>
      <vt:lpstr>DBController</vt:lpstr>
      <vt:lpstr>Business and Data Access Layer</vt:lpstr>
      <vt:lpstr>Business &amp; Data Layer</vt:lpstr>
      <vt:lpstr>UserContext.cs</vt:lpstr>
      <vt:lpstr>DataBase</vt:lpstr>
      <vt:lpstr>Entity Core Framework</vt:lpstr>
      <vt:lpstr>New Core Shortcomings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Bugs and Errors</dc:title>
  <dc:creator>Hyuk Jin Kwon</dc:creator>
  <cp:lastModifiedBy>Hyuk Jin Kwon</cp:lastModifiedBy>
  <cp:revision>10</cp:revision>
  <dcterms:created xsi:type="dcterms:W3CDTF">2017-05-24T00:52:14Z</dcterms:created>
  <dcterms:modified xsi:type="dcterms:W3CDTF">2017-05-24T02:34:03Z</dcterms:modified>
</cp:coreProperties>
</file>