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25" d="100"/>
          <a:sy n="125" d="100"/>
        </p:scale>
        <p:origin x="90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42BF-133D-C4B3-5918-7AAD2F903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570EA-D7A3-8946-FC5A-0D0B0B2AA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923D3-361F-F170-7741-3BE803EB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240C-C758-4984-9DD5-1BBAFF2D2DA8}" type="datetimeFigureOut">
              <a:rPr lang="fr-FR" smtClean="0"/>
              <a:t>07/10/2023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FB699-A9FF-B4AC-6D23-ABE48746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86CDE-FFBC-D9CE-E526-90540B5A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B5B2-7B33-4EBC-BFD6-03A6543767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039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E0C9-EED6-042B-7E89-7A40BFF4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9F4CE-F658-4AAA-93BD-A0C624EF4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8E432-D7EE-E955-FF17-C3BAE205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240C-C758-4984-9DD5-1BBAFF2D2DA8}" type="datetimeFigureOut">
              <a:rPr lang="fr-FR" smtClean="0"/>
              <a:t>07/10/2023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B9CA7-5657-3569-CAA8-EE56877D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6FF8D-21B2-4075-FB1F-00A00189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B5B2-7B33-4EBC-BFD6-03A6543767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76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698551-8DCE-BD24-B514-B2E00A2F8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EBA38-2652-A538-C5C1-DE259221D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D24E3-2678-36D3-BCB8-532580331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240C-C758-4984-9DD5-1BBAFF2D2DA8}" type="datetimeFigureOut">
              <a:rPr lang="fr-FR" smtClean="0"/>
              <a:t>07/10/2023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EF7A0-0BCC-1F8F-70B6-1FD9E8916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DA8F1-8C8D-85DD-860F-8D2AA370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B5B2-7B33-4EBC-BFD6-03A6543767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96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0B8E-B745-0B9F-9C40-0C56514C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1F85-19DF-5D0C-CE81-2FEEADD47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FAC4F-3F85-9CFA-048E-7FFD77FE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240C-C758-4984-9DD5-1BBAFF2D2DA8}" type="datetimeFigureOut">
              <a:rPr lang="fr-FR" smtClean="0"/>
              <a:t>07/10/2023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F25E1-87F7-4C40-7A5F-4D85B972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909CF-F8C4-E012-304D-BA0E94D5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B5B2-7B33-4EBC-BFD6-03A6543767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4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6E4F-B9E6-28C8-4523-187A5175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E45AB-9FC8-EB70-F105-9A302CEC6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2F14F-4D4B-9E17-2A59-39FD2D7B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240C-C758-4984-9DD5-1BBAFF2D2DA8}" type="datetimeFigureOut">
              <a:rPr lang="fr-FR" smtClean="0"/>
              <a:t>07/10/2023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B60DC-68E4-42D7-0A2E-194BC185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E5DD4-5A5B-2AD6-9C35-6863FDC2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B5B2-7B33-4EBC-BFD6-03A6543767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1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6D81-CBC5-7771-0123-148CA6B2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BF762-5B8D-3482-09E7-AC9F0CD2E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B3F8C-2CCB-26BB-347B-47B770F1D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40D47-2519-601C-D7E5-A03D6F1B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240C-C758-4984-9DD5-1BBAFF2D2DA8}" type="datetimeFigureOut">
              <a:rPr lang="fr-FR" smtClean="0"/>
              <a:t>07/10/2023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C354D-01E6-D093-3508-CE391558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D0E9E-A01F-A781-1D95-9DF3DB92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B5B2-7B33-4EBC-BFD6-03A6543767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58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4B25D-A201-6C85-BD4A-D6B7ECD5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36CB7-BE17-2BB1-465F-DF56782C2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4C71F-1C67-DB9E-A9DB-9C767BA77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77642B-676F-BB8F-4F2A-5FCBE238E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140280-6362-63C3-0037-CD83436EC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F77FDF-60C5-B04C-CAB2-EB80479A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240C-C758-4984-9DD5-1BBAFF2D2DA8}" type="datetimeFigureOut">
              <a:rPr lang="fr-FR" smtClean="0"/>
              <a:t>07/10/2023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2F0450-6528-A4F0-1E69-27E809A6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A7871E-017D-85EB-0A3D-41560123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B5B2-7B33-4EBC-BFD6-03A6543767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61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AA2B-7D4E-617B-41C5-319B5251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A4E59-73AE-3782-7F09-2599B6D8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240C-C758-4984-9DD5-1BBAFF2D2DA8}" type="datetimeFigureOut">
              <a:rPr lang="fr-FR" smtClean="0"/>
              <a:t>07/10/2023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D0FBC-7E06-8D4E-7A9F-8271A8BE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E3646-4C20-59F0-040C-7678318D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B5B2-7B33-4EBC-BFD6-03A6543767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61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73339-FFE9-7C62-6FEB-764A934A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240C-C758-4984-9DD5-1BBAFF2D2DA8}" type="datetimeFigureOut">
              <a:rPr lang="fr-FR" smtClean="0"/>
              <a:t>07/10/2023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B4076-2839-09C9-F432-EA3926B6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7BB70-F699-784D-C28C-737872FD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B5B2-7B33-4EBC-BFD6-03A6543767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21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7C3B-DBCF-3910-8029-31F581368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E05C3-41C8-46F7-32BD-5BB291549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17035-3F9A-800C-A0AB-C0C2EA666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1E25F-5E76-8225-DB96-CA90A39A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240C-C758-4984-9DD5-1BBAFF2D2DA8}" type="datetimeFigureOut">
              <a:rPr lang="fr-FR" smtClean="0"/>
              <a:t>07/10/2023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9E3B9-6A18-D3F1-17A3-0F04CB06E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D0DAD-50A0-53CA-08EE-1DBFF76C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B5B2-7B33-4EBC-BFD6-03A6543767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89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40A9-CC8D-1B64-FC08-A6E81673C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6DCE32-1D98-8351-7B8F-F6FBFC7E6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40F95-9A02-B9E9-D660-20228E7BB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EFB19-CCB5-C1D4-0397-1DD1A3BC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240C-C758-4984-9DD5-1BBAFF2D2DA8}" type="datetimeFigureOut">
              <a:rPr lang="fr-FR" smtClean="0"/>
              <a:t>07/10/2023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C7947-95A8-9FA2-A89B-7F2B4ABD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84E37-A041-325F-86E6-F184483A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B5B2-7B33-4EBC-BFD6-03A6543767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59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A82D2-7FB1-278D-9DA4-FB89DA4CB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2F768-B590-9BE6-9CDE-E6518D610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BB113-F0CF-3A21-55D5-36F98A100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1240C-C758-4984-9DD5-1BBAFF2D2DA8}" type="datetimeFigureOut">
              <a:rPr lang="fr-FR" smtClean="0"/>
              <a:t>07/10/2023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D1F1D-8120-AF6E-BF5A-4E2FE9DB4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14DAD-C1EE-376E-940D-C3075F14F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AB5B2-7B33-4EBC-BFD6-03A6543767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35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3545-C202-236A-3A5E-1853E6B3F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4077"/>
            <a:ext cx="9144000" cy="861885"/>
          </a:xfrm>
        </p:spPr>
        <p:txBody>
          <a:bodyPr>
            <a:normAutofit fontScale="90000"/>
          </a:bodyPr>
          <a:lstStyle/>
          <a:p>
            <a:r>
              <a:rPr lang="fr-FR" dirty="0"/>
              <a:t>La Communication Interne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F541E-E96A-AD03-5346-3580E56D9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9188" y="3602038"/>
            <a:ext cx="5373624" cy="448754"/>
          </a:xfrm>
        </p:spPr>
        <p:txBody>
          <a:bodyPr/>
          <a:lstStyle/>
          <a:p>
            <a:r>
              <a:rPr lang="fr-FR" dirty="0"/>
              <a:t>Clé du Succès Organisationnel</a:t>
            </a:r>
          </a:p>
        </p:txBody>
      </p:sp>
    </p:spTree>
    <p:extLst>
      <p:ext uri="{BB962C8B-B14F-4D97-AF65-F5344CB8AC3E}">
        <p14:creationId xmlns:p14="http://schemas.microsoft.com/office/powerpoint/2010/main" val="12467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6195-0B02-6661-9D96-2F75ECED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B384C-3983-3305-B08C-A6B0DD959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5239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Introduction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6856A1D-1093-D8DC-98A1-F90C970F6D36}"/>
              </a:ext>
            </a:extLst>
          </p:cNvPr>
          <p:cNvSpPr txBox="1">
            <a:spLocks/>
          </p:cNvSpPr>
          <p:nvPr/>
        </p:nvSpPr>
        <p:spPr>
          <a:xfrm>
            <a:off x="838200" y="2340864"/>
            <a:ext cx="10515600" cy="51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Communication Écrite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17D4F48-37FE-E48F-3C76-C06ECD3E4B9F}"/>
              </a:ext>
            </a:extLst>
          </p:cNvPr>
          <p:cNvSpPr txBox="1">
            <a:spLocks/>
          </p:cNvSpPr>
          <p:nvPr/>
        </p:nvSpPr>
        <p:spPr>
          <a:xfrm>
            <a:off x="838200" y="2856103"/>
            <a:ext cx="10515600" cy="51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Communication Orale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DF59CF-7CF8-DBEE-7233-9521DCC4B089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51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Présentation des Données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51654B-34E6-A7A0-F3FE-87B891A81B92}"/>
              </a:ext>
            </a:extLst>
          </p:cNvPr>
          <p:cNvSpPr txBox="1">
            <a:spLocks/>
          </p:cNvSpPr>
          <p:nvPr/>
        </p:nvSpPr>
        <p:spPr>
          <a:xfrm>
            <a:off x="838200" y="3944239"/>
            <a:ext cx="10515600" cy="51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Importance de la Communication Interne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0C155C-3D71-3C74-45BF-C90FF180BBE3}"/>
              </a:ext>
            </a:extLst>
          </p:cNvPr>
          <p:cNvSpPr txBox="1">
            <a:spLocks/>
          </p:cNvSpPr>
          <p:nvPr/>
        </p:nvSpPr>
        <p:spPr>
          <a:xfrm>
            <a:off x="838200" y="4459478"/>
            <a:ext cx="10515600" cy="51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Conclusion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738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8F44-087B-7DEF-7296-5AE98781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4D2BA-8D9A-4195-CF24-8E41A781E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communication interne est le pilier de la cohésion et de la réussite au sein d'une organisation.</a:t>
            </a:r>
          </a:p>
          <a:p>
            <a:r>
              <a:rPr lang="fr-FR" dirty="0"/>
              <a:t>Elle englobe diverses formes de communication, y compris la communication écrite, orale et la présentation des données.</a:t>
            </a:r>
          </a:p>
          <a:p>
            <a:r>
              <a:rPr lang="fr-FR" dirty="0"/>
              <a:t>Dans cette présentation, nous explorerons ces aspects et leur importance dans le contexte de l'entreprise moderne.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7562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F5AF-17B8-3131-F32B-353FCD5E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Communication Écrite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C37B3-CE64-01E3-D394-45259121F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E-mails et Messagerie Interne</a:t>
            </a:r>
          </a:p>
          <a:p>
            <a:pPr lvl="1"/>
            <a:r>
              <a:rPr lang="fr-FR" dirty="0"/>
              <a:t>Les e-mails sont l'un des moyens les plus courants de communication écrite en entreprise.</a:t>
            </a:r>
          </a:p>
          <a:p>
            <a:pPr lvl="1"/>
            <a:r>
              <a:rPr lang="fr-FR" dirty="0"/>
              <a:t>Ils doivent être clairs, concis et professionnels pour éviter toute confusion.</a:t>
            </a:r>
          </a:p>
          <a:p>
            <a:pPr lvl="1"/>
            <a:r>
              <a:rPr lang="fr-FR" dirty="0"/>
              <a:t>La messagerie interne permet une communication rapide et efficace au sein de l'organisation.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Documentation et Rapports</a:t>
            </a:r>
          </a:p>
          <a:p>
            <a:pPr lvl="1"/>
            <a:r>
              <a:rPr lang="fr-FR" dirty="0"/>
              <a:t>La documentation précise est essentielle pour conserver des enregistrements et partager des informations importantes.</a:t>
            </a:r>
          </a:p>
          <a:p>
            <a:pPr lvl="1"/>
            <a:r>
              <a:rPr lang="fr-FR" dirty="0"/>
              <a:t>Les rapports bien structurés aident à prendre des décisions éclairées.</a:t>
            </a:r>
          </a:p>
        </p:txBody>
      </p:sp>
    </p:spTree>
    <p:extLst>
      <p:ext uri="{BB962C8B-B14F-4D97-AF65-F5344CB8AC3E}">
        <p14:creationId xmlns:p14="http://schemas.microsoft.com/office/powerpoint/2010/main" val="322630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ADA3-B86D-8606-8507-14FE95C9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Communication Orale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C6D20-5001-717A-4443-4A6EEE608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Réunions</a:t>
            </a:r>
          </a:p>
          <a:p>
            <a:pPr lvl="1"/>
            <a:r>
              <a:rPr lang="fr-FR" dirty="0"/>
              <a:t>Les réunions sont l'occasion de discuter de sujets importants en temps réel.</a:t>
            </a:r>
          </a:p>
          <a:p>
            <a:pPr lvl="1"/>
            <a:r>
              <a:rPr lang="fr-FR" dirty="0"/>
              <a:t>Une communication orale efficace nécessite une écoute active et une participation de tous les membres.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Présentations</a:t>
            </a:r>
          </a:p>
          <a:p>
            <a:pPr lvl="1"/>
            <a:r>
              <a:rPr lang="fr-FR" dirty="0"/>
              <a:t>Les présentations sont un moyen puissant de transmettre des informations complexes.</a:t>
            </a:r>
          </a:p>
          <a:p>
            <a:pPr lvl="1"/>
            <a:r>
              <a:rPr lang="fr-FR" dirty="0"/>
              <a:t>Elles exigent une préparation minutieuse, une narration claire et un visuel attrayant.</a:t>
            </a:r>
          </a:p>
        </p:txBody>
      </p:sp>
    </p:spTree>
    <p:extLst>
      <p:ext uri="{BB962C8B-B14F-4D97-AF65-F5344CB8AC3E}">
        <p14:creationId xmlns:p14="http://schemas.microsoft.com/office/powerpoint/2010/main" val="1868706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6A2BE-8887-2F33-FBF7-60A6C795F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2D42E-DC96-B177-31C9-46C94CBE5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Tableaux de Bord et Graphiques</a:t>
            </a:r>
          </a:p>
          <a:p>
            <a:pPr lvl="1"/>
            <a:r>
              <a:rPr lang="fr-FR" dirty="0"/>
              <a:t>Les données doivent être présentées de manière visuellement attrayante pour une compréhension rapide.</a:t>
            </a:r>
          </a:p>
          <a:p>
            <a:pPr lvl="1"/>
            <a:r>
              <a:rPr lang="fr-FR" dirty="0"/>
              <a:t>Les tableaux de bord fournissent une vue d'ensemble des performances organisationnelles.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Rapports Analytiques</a:t>
            </a:r>
          </a:p>
          <a:p>
            <a:pPr lvl="1"/>
            <a:r>
              <a:rPr lang="fr-FR" dirty="0"/>
              <a:t>Les rapports analytiques permettent de prendre des décisions éclairées en s'appuyant sur des données.</a:t>
            </a:r>
          </a:p>
          <a:p>
            <a:pPr lvl="1"/>
            <a:r>
              <a:rPr lang="fr-FR" dirty="0"/>
              <a:t>Ils doivent être précis, objectifs et basés sur des informations fiables.</a:t>
            </a:r>
          </a:p>
        </p:txBody>
      </p:sp>
    </p:spTree>
    <p:extLst>
      <p:ext uri="{BB962C8B-B14F-4D97-AF65-F5344CB8AC3E}">
        <p14:creationId xmlns:p14="http://schemas.microsoft.com/office/powerpoint/2010/main" val="260399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777F-5BEE-0599-7E38-CC992FBF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 de la Communication Interne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EE5C7-AEF2-2506-7013-1A47EE48E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Améliore la collaboration entre les équipes.</a:t>
            </a:r>
          </a:p>
          <a:p>
            <a:r>
              <a:rPr lang="fr-FR" dirty="0"/>
              <a:t>Augmente la transparence et la confiance au sein de l'organisation.</a:t>
            </a:r>
          </a:p>
          <a:p>
            <a:r>
              <a:rPr lang="fr-FR" dirty="0"/>
              <a:t>Favorise l'alignement des objectifs et des valeurs.</a:t>
            </a:r>
          </a:p>
          <a:p>
            <a:r>
              <a:rPr lang="fr-FR" dirty="0"/>
              <a:t>Stimule l'innovation et la créativité.</a:t>
            </a:r>
          </a:p>
          <a:p>
            <a:r>
              <a:rPr lang="fr-FR" dirty="0"/>
              <a:t>Contribue à la rétention des employés et à la satisfaction.</a:t>
            </a:r>
          </a:p>
        </p:txBody>
      </p:sp>
    </p:spTree>
    <p:extLst>
      <p:ext uri="{BB962C8B-B14F-4D97-AF65-F5344CB8AC3E}">
        <p14:creationId xmlns:p14="http://schemas.microsoft.com/office/powerpoint/2010/main" val="3711270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3299-347D-5F9D-D49F-460F7D7A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8C360-69E2-0919-6F00-2BE6B86A4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communication interne est un pilier essentiel de la réussite organisationnelle.</a:t>
            </a:r>
          </a:p>
          <a:p>
            <a:r>
              <a:rPr lang="fr-FR" dirty="0"/>
              <a:t>Elle englobe la communication écrite, orale et la présentation des données.</a:t>
            </a:r>
          </a:p>
          <a:p>
            <a:r>
              <a:rPr lang="fr-FR" dirty="0"/>
              <a:t>En investissant dans une communication interne efficace, les entreprises peuvent améliorer leur performance, leur culture et leur croissance.</a:t>
            </a:r>
          </a:p>
        </p:txBody>
      </p:sp>
    </p:spTree>
    <p:extLst>
      <p:ext uri="{BB962C8B-B14F-4D97-AF65-F5344CB8AC3E}">
        <p14:creationId xmlns:p14="http://schemas.microsoft.com/office/powerpoint/2010/main" val="4395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BA59C-F4FC-DBA9-9753-9B1664BE1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5608"/>
            <a:ext cx="9144000" cy="926783"/>
          </a:xfrm>
        </p:spPr>
        <p:txBody>
          <a:bodyPr anchor="ctr"/>
          <a:lstStyle/>
          <a:p>
            <a:r>
              <a:rPr lang="fr-FR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2187889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377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La Communication Interne</vt:lpstr>
      <vt:lpstr>Le Sommaire</vt:lpstr>
      <vt:lpstr>Introduction</vt:lpstr>
      <vt:lpstr>Communication Écrite</vt:lpstr>
      <vt:lpstr>Communication Orale</vt:lpstr>
      <vt:lpstr>Présentation des Données</vt:lpstr>
      <vt:lpstr>Importance de la Communication Interne</vt:lpstr>
      <vt:lpstr>Conclusion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Communication Interne</dc:title>
  <dc:creator>XIGMATEK</dc:creator>
  <cp:lastModifiedBy>XIGMATEK</cp:lastModifiedBy>
  <cp:revision>10</cp:revision>
  <dcterms:created xsi:type="dcterms:W3CDTF">2023-10-07T05:20:06Z</dcterms:created>
  <dcterms:modified xsi:type="dcterms:W3CDTF">2023-10-07T05:33:30Z</dcterms:modified>
</cp:coreProperties>
</file>