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42BF-133D-C4B3-5918-7AAD2F90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570EA-D7A3-8946-FC5A-0D0B0B2A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23D3-361F-F170-7741-3BE803E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B699-A9FF-B4AC-6D23-ABE4874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6CDE-FFBC-D9CE-E526-90540B5A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03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E0C9-EED6-042B-7E89-7A40BFF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9F4CE-F658-4AAA-93BD-A0C624EF4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E432-D7EE-E955-FF17-C3BAE205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9CA7-5657-3569-CAA8-EE56877D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FF8D-21B2-4075-FB1F-00A0018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7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98551-8DCE-BD24-B514-B2E00A2F8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EBA38-2652-A538-C5C1-DE259221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24E3-2678-36D3-BCB8-53258033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F7A0-0BCC-1F8F-70B6-1FD9E891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A8F1-8C8D-85DD-860F-8D2AA37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0B8E-B745-0B9F-9C40-0C56514C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1F85-19DF-5D0C-CE81-2FEEADD4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AC4F-3F85-9CFA-048E-7FFD77FE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25E1-87F7-4C40-7A5F-4D85B97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09CF-F8C4-E012-304D-BA0E94D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6E4F-B9E6-28C8-4523-187A5175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45AB-9FC8-EB70-F105-9A302CEC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F14F-4D4B-9E17-2A59-39FD2D7B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60DC-68E4-42D7-0A2E-194BC185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5DD4-5A5B-2AD6-9C35-6863FDC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6D81-CBC5-7771-0123-148CA6B2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F762-5B8D-3482-09E7-AC9F0CD2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3F8C-2CCB-26BB-347B-47B770F1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0D47-2519-601C-D7E5-A03D6F1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354D-01E6-D093-3508-CE391558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0E9E-A01F-A781-1D95-9DF3DB92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B25D-A201-6C85-BD4A-D6B7ECD5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36CB7-BE17-2BB1-465F-DF56782C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C71F-1C67-DB9E-A9DB-9C767BA7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642B-676F-BB8F-4F2A-5FCBE238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40280-6362-63C3-0037-CD83436E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77FDF-60C5-B04C-CAB2-EB80479A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F0450-6528-A4F0-1E69-27E809A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7871E-017D-85EB-0A3D-41560123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6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AA2B-7D4E-617B-41C5-319B5251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A4E59-73AE-3782-7F09-2599B6D8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D0FBC-7E06-8D4E-7A9F-8271A8BE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3646-4C20-59F0-040C-7678318D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3339-FFE9-7C62-6FEB-764A934A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B4076-2839-09C9-F432-EA3926B6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BB70-F699-784D-C28C-737872F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2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7C3B-DBCF-3910-8029-31F58136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05C3-41C8-46F7-32BD-5BB29154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7035-3F9A-800C-A0AB-C0C2EA66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E25F-5E76-8225-DB96-CA90A39A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E3B9-6A18-D3F1-17A3-0F04CB06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0DAD-50A0-53CA-08EE-1DBFF76C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9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40A9-CC8D-1B64-FC08-A6E81673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CE32-1D98-8351-7B8F-F6FBFC7E6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40F95-9A02-B9E9-D660-20228E7B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FB19-CCB5-C1D4-0397-1DD1A3BC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C7947-95A8-9FA2-A89B-7F2B4AB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4E37-A041-325F-86E6-F184483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59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A82D2-7FB1-278D-9DA4-FB89DA4C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2F768-B590-9BE6-9CDE-E6518D61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B113-F0CF-3A21-55D5-36F98A100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1F1D-8120-AF6E-BF5A-4E2FE9DB4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4DAD-C1EE-376E-940D-C3075F14F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3545-C202-236A-3A5E-1853E6B3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77"/>
            <a:ext cx="9144000" cy="861885"/>
          </a:xfrm>
        </p:spPr>
        <p:txBody>
          <a:bodyPr>
            <a:normAutofit fontScale="90000"/>
          </a:bodyPr>
          <a:lstStyle/>
          <a:p>
            <a:r>
              <a:rPr lang="fr-FR" dirty="0"/>
              <a:t>La Communication Interne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541E-E96A-AD03-5346-3580E56D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188" y="3602038"/>
            <a:ext cx="5373624" cy="448754"/>
          </a:xfrm>
        </p:spPr>
        <p:txBody>
          <a:bodyPr/>
          <a:lstStyle/>
          <a:p>
            <a:r>
              <a:rPr lang="fr-FR" dirty="0"/>
              <a:t>Clé du Succès Organisationnel</a:t>
            </a:r>
          </a:p>
        </p:txBody>
      </p:sp>
    </p:spTree>
    <p:extLst>
      <p:ext uri="{BB962C8B-B14F-4D97-AF65-F5344CB8AC3E}">
        <p14:creationId xmlns:p14="http://schemas.microsoft.com/office/powerpoint/2010/main" val="1246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195-0B02-6661-9D96-2F75ECED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384C-3983-3305-B08C-A6B0DD95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3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 Communication Interne</vt:lpstr>
      <vt:lpstr>Le 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Communication Interne</dc:title>
  <dc:creator>XIGMATEK</dc:creator>
  <cp:lastModifiedBy>XIGMATEK</cp:lastModifiedBy>
  <cp:revision>1</cp:revision>
  <dcterms:created xsi:type="dcterms:W3CDTF">2023-10-07T05:20:06Z</dcterms:created>
  <dcterms:modified xsi:type="dcterms:W3CDTF">2023-10-07T05:23:19Z</dcterms:modified>
</cp:coreProperties>
</file>