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35"/>
    <p:restoredTop sz="94694"/>
  </p:normalViewPr>
  <p:slideViewPr>
    <p:cSldViewPr snapToGrid="0">
      <p:cViewPr varScale="1">
        <p:scale>
          <a:sx n="121" d="100"/>
          <a:sy n="121" d="100"/>
        </p:scale>
        <p:origin x="6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034ED-BE25-E242-BDD5-3A04FEF15959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10E98-12A5-9240-B82C-9408DB76A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30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10E98-12A5-9240-B82C-9408DB76A0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41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67718-5489-9475-5DFD-08F0F42720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26DB55-0B00-BA43-E720-6924E160B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BA445-C686-99E2-B730-8A6DC19EE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D9B5B-8D33-4B4C-B21E-A74AE93B467D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EA8E9-B207-AC74-9A1D-FBE5DDA63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A36A4-82DD-5159-0082-C6647C1C3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BA6F-F43F-8F45-8A7A-4602E33F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662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39AEC-11F4-3859-4CEB-ED2E42E1C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7894C1-4DD5-5F34-C75F-23570CE40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74F8E-3A6D-20C0-A90A-138AD4CF8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D9B5B-8D33-4B4C-B21E-A74AE93B467D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0F143-A3B7-09D5-C432-3B7A3F8D8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20080-9EB9-8DD6-0035-3992DF3BE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BA6F-F43F-8F45-8A7A-4602E33F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386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A29A1-34EE-273E-D0D0-75BC4879E7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21D91C-05BD-4ED4-5DD9-BDB0476A5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5B766-030D-7A94-2E46-A485444CE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D9B5B-8D33-4B4C-B21E-A74AE93B467D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D826C-AA5F-4D52-EE69-25DA56682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18051-5E7B-A5F9-CD01-853698AAD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BA6F-F43F-8F45-8A7A-4602E33F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54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70C43-0D80-89AC-B3EA-A75AB52BE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C01E9-7C5C-6BB2-B5E1-A68A7555D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99C90-09B0-1344-1D99-36226079D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D9B5B-8D33-4B4C-B21E-A74AE93B467D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8A5A5-8BB4-02E8-E8E1-ACD7C52BE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E2F95-4DA1-0870-0039-0D093ED0C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BA6F-F43F-8F45-8A7A-4602E33F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95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84854-8897-2939-BFDB-3CB259194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06FAA-821F-66EF-CE03-02AF666B4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27FC4-53D3-E9F8-063A-67441CA43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D9B5B-8D33-4B4C-B21E-A74AE93B467D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4DDCD-17B0-C0B2-7FF3-0F5CBB424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13B3D-96E9-8D99-8661-49B7D00C2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BA6F-F43F-8F45-8A7A-4602E33F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95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C71A3-7F49-656D-231D-802D5D38A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8D9DB-F74C-8E5B-6609-1BCE7DBF54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B45DC4-43C6-295B-214F-F3F0A10C7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C743E-2933-56EA-3198-E8FDBC7EF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D9B5B-8D33-4B4C-B21E-A74AE93B467D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EA4B5-D739-C28B-F3C3-FBF02D8A5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178D7-5F45-7F65-5C0C-5CA84D6C7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BA6F-F43F-8F45-8A7A-4602E33F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6928E-1559-2945-EEE2-14C8B8D5D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4450C-20B6-108D-3FC1-6FED03DBE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3297E0-F292-EB4A-225E-ADF0504F5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D5B39C-722D-D557-4A94-70EFF0A092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6A8C4F-9BF6-19FB-2311-612058D991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895641-4E3B-376B-5B88-35732901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D9B5B-8D33-4B4C-B21E-A74AE93B467D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EB0388-72F3-1D88-8ED6-3C316D4D6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488241-0A65-8DF1-E8A5-12DDD5361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BA6F-F43F-8F45-8A7A-4602E33F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048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19047-2CF6-1FE7-B9B5-3C8CA120C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6726C3-D765-B6DC-DE52-D22B3E131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D9B5B-8D33-4B4C-B21E-A74AE93B467D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069E1C-B383-CF15-6AD2-7DCAE6DDA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82E7A5-CF81-E14B-1564-D393F255E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BA6F-F43F-8F45-8A7A-4602E33F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62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C106E8-1684-0CFB-D093-0D5333D4D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D9B5B-8D33-4B4C-B21E-A74AE93B467D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956B1-2112-8D78-4292-53134A8E4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9D04A-6CD9-A1E4-CD54-42B93556B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BA6F-F43F-8F45-8A7A-4602E33F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97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971CA-76B9-03ED-799B-70A04452E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7BDC1-A4DE-8836-2667-B0BA823CA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315CC-AC74-8E6D-C7CA-4C463DFE3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AA3B3-1AD1-EEDC-F3D9-C666EB67E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D9B5B-8D33-4B4C-B21E-A74AE93B467D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5280B-F68B-6E95-9555-2AAA2F8B5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D8D991-2A41-5573-C241-1F84A569F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BA6F-F43F-8F45-8A7A-4602E33F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54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AC4B-F1EC-F7FA-35DA-6AE1EF894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A62DF6-2B08-15E9-F9D1-1E06260E5F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E256C-27BB-7B75-59D3-89A3BCF0B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DA737-7C70-4000-6931-9A906A297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D9B5B-8D33-4B4C-B21E-A74AE93B467D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262224-93CD-FD13-3CC9-CD4708306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8F7F8-E276-1C09-B2B9-8B90138EF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88BA6F-F43F-8F45-8A7A-4602E33F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51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1F5C3E-FC56-CF0A-80C7-09839515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9337A-E755-9FEE-7AAE-ED94A91EA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2E013-0A04-9D98-C7B3-5FC5BEF90C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CD9B5B-8D33-4B4C-B21E-A74AE93B467D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02A6F-96FC-5542-A987-9FFB1CC59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97255-72A4-4879-4583-34F328711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88BA6F-F43F-8F45-8A7A-4602E33F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944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t="-108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E79FAC-CC47-E715-EA77-37259B9A2421}"/>
              </a:ext>
            </a:extLst>
          </p:cNvPr>
          <p:cNvSpPr txBox="1"/>
          <p:nvPr/>
        </p:nvSpPr>
        <p:spPr>
          <a:xfrm>
            <a:off x="3533021" y="-127893"/>
            <a:ext cx="4109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Work Experience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8AF691-B505-CDE4-DCB5-C59CEF9C9D47}"/>
              </a:ext>
            </a:extLst>
          </p:cNvPr>
          <p:cNvSpPr/>
          <p:nvPr/>
        </p:nvSpPr>
        <p:spPr>
          <a:xfrm>
            <a:off x="2692170" y="3752414"/>
            <a:ext cx="7028355" cy="17293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Ogilvy South Africa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CF721A-4B1A-946D-1BBB-D02D4BC7E208}"/>
              </a:ext>
            </a:extLst>
          </p:cNvPr>
          <p:cNvSpPr/>
          <p:nvPr/>
        </p:nvSpPr>
        <p:spPr>
          <a:xfrm>
            <a:off x="2471475" y="2641303"/>
            <a:ext cx="7028355" cy="17293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University of The Witwatersrand</a:t>
            </a:r>
          </a:p>
          <a:p>
            <a:pPr algn="ctr"/>
            <a:r>
              <a:rPr lang="en-US" sz="1200" dirty="0"/>
              <a:t>Jan 2023 –Dec 2023</a:t>
            </a:r>
          </a:p>
          <a:p>
            <a:pPr algn="ctr"/>
            <a:r>
              <a:rPr lang="en-US" sz="1200" dirty="0"/>
              <a:t>Teaching Assistant </a:t>
            </a:r>
          </a:p>
          <a:p>
            <a:pPr algn="ctr"/>
            <a:r>
              <a:rPr lang="en-US" sz="1200" dirty="0"/>
              <a:t>Mechanical Engineering Design (Third Year)</a:t>
            </a:r>
          </a:p>
          <a:p>
            <a:pPr algn="ctr"/>
            <a:r>
              <a:rPr lang="en-US" sz="1200" dirty="0"/>
              <a:t>Thermodynamics (Second Year)</a:t>
            </a:r>
          </a:p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C57FC92-E16B-A06A-E354-EDB1615A3897}"/>
              </a:ext>
            </a:extLst>
          </p:cNvPr>
          <p:cNvSpPr/>
          <p:nvPr/>
        </p:nvSpPr>
        <p:spPr>
          <a:xfrm>
            <a:off x="2073600" y="1974735"/>
            <a:ext cx="7028355" cy="17293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Volkswagen South Africa (VWSA)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8A4496-7A5B-4930-7875-134061812189}"/>
              </a:ext>
            </a:extLst>
          </p:cNvPr>
          <p:cNvSpPr/>
          <p:nvPr/>
        </p:nvSpPr>
        <p:spPr>
          <a:xfrm>
            <a:off x="1902374" y="863624"/>
            <a:ext cx="7028355" cy="17293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Thyssenkrupp</a:t>
            </a:r>
          </a:p>
        </p:txBody>
      </p:sp>
    </p:spTree>
    <p:extLst>
      <p:ext uri="{BB962C8B-B14F-4D97-AF65-F5344CB8AC3E}">
        <p14:creationId xmlns:p14="http://schemas.microsoft.com/office/powerpoint/2010/main" val="3023014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36</Words>
  <Application>Microsoft Macintosh PowerPoint</Application>
  <PresentationFormat>Widescreen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Hlanhla Hlungwane</dc:creator>
  <cp:lastModifiedBy>Hlanhla Hlungwane</cp:lastModifiedBy>
  <cp:revision>2</cp:revision>
  <cp:lastPrinted>2025-10-14T08:15:35Z</cp:lastPrinted>
  <dcterms:created xsi:type="dcterms:W3CDTF">2025-10-13T14:04:29Z</dcterms:created>
  <dcterms:modified xsi:type="dcterms:W3CDTF">2025-10-14T13:47:32Z</dcterms:modified>
</cp:coreProperties>
</file>