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2674" y="-8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0C08-26AC-4D10-A905-A0EE5646EED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579D-431D-4E18-9177-87FE6111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0C08-26AC-4D10-A905-A0EE5646EED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579D-431D-4E18-9177-87FE6111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0C08-26AC-4D10-A905-A0EE5646EED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579D-431D-4E18-9177-87FE6111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0C08-26AC-4D10-A905-A0EE5646EED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579D-431D-4E18-9177-87FE6111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9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0C08-26AC-4D10-A905-A0EE5646EED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579D-431D-4E18-9177-87FE6111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3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0C08-26AC-4D10-A905-A0EE5646EED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579D-431D-4E18-9177-87FE6111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0C08-26AC-4D10-A905-A0EE5646EED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579D-431D-4E18-9177-87FE6111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9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0C08-26AC-4D10-A905-A0EE5646EED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579D-431D-4E18-9177-87FE6111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0C08-26AC-4D10-A905-A0EE5646EED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579D-431D-4E18-9177-87FE6111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1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0C08-26AC-4D10-A905-A0EE5646EED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579D-431D-4E18-9177-87FE6111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7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0C08-26AC-4D10-A905-A0EE5646EED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579D-431D-4E18-9177-87FE6111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0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0C08-26AC-4D10-A905-A0EE5646EED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1579D-431D-4E18-9177-87FE6111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4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216539"/>
            <a:ext cx="6022950" cy="146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69" y="2216696"/>
            <a:ext cx="6022950" cy="146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3872880"/>
            <a:ext cx="6022950" cy="146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69" y="5889104"/>
            <a:ext cx="6022950" cy="146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7761312"/>
            <a:ext cx="6022950" cy="146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44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Henriette Laursen</dc:creator>
  <cp:lastModifiedBy>Henriette Laursen</cp:lastModifiedBy>
  <cp:revision>1</cp:revision>
  <cp:lastPrinted>2018-04-11T09:20:41Z</cp:lastPrinted>
  <dcterms:created xsi:type="dcterms:W3CDTF">2018-04-11T09:19:22Z</dcterms:created>
  <dcterms:modified xsi:type="dcterms:W3CDTF">2018-04-11T09:21:18Z</dcterms:modified>
</cp:coreProperties>
</file>