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23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3D0C5-E3E9-4412-97B2-A906638FC47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28685-4844-4752-9591-B1A80D8A9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0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28685-4844-4752-9591-B1A80D8A997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53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837B2-A5EE-4562-81BE-33144F2A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B1A98E-E13E-4367-8E90-3669499F2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7A3C6E-D6B7-4C40-A499-BACD9A28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8A5-B86C-4D4E-9F39-2AEB7F8D2D9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0EEDD5-FFC6-450A-B209-CAD55B16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A7B8BF-A193-4262-99D9-352EF3FA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9C13-6E08-4F7B-A988-00B98A77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92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ECD83-444D-4F27-962B-B93A244B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B202C6-7752-453A-B824-3400C7BEC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691016-10D2-4ABE-AC3A-C9666E7F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8A5-B86C-4D4E-9F39-2AEB7F8D2D9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96A057-1685-402B-A55E-DDF3C0D3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1AE7E5-625C-4D5D-9B7E-9D670DA9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9C13-6E08-4F7B-A988-00B98A77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04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D2E420-A3C7-4CF8-BDD7-B4424CDA1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421F75-8A9C-41AC-80C7-C617777F0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E943CC-9ED6-40D8-B5F4-72019E1F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8A5-B86C-4D4E-9F39-2AEB7F8D2D9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49C085-1E31-4AFE-9CC8-E4EAE561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E603F3-1674-4960-B2BA-C3A7E9E1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9C13-6E08-4F7B-A988-00B98A77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2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F0AA6-770A-4D10-93D1-225B1A63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64709-FF46-4512-9142-B2A8E2FC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6E75C4-9627-4E93-9D71-15E232F4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8A5-B86C-4D4E-9F39-2AEB7F8D2D9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CC539E-E5EA-4C80-A2AF-72E7B900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A7A760-7497-4A3E-B2AA-9D4FEADC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9C13-6E08-4F7B-A988-00B98A77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37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A80C0-09BD-40B8-9640-D8B0DA9A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14AF2D-13B5-4CAC-8E79-F0D2747B8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C8A897-C6D2-4881-BE11-F4FC5A6F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8A5-B86C-4D4E-9F39-2AEB7F8D2D9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019453-5567-4021-A663-2A0DB512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88A24-D7A0-4C1C-8838-A30D99FC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9C13-6E08-4F7B-A988-00B98A77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01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A96E-8872-4183-807B-703C7922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DA838-559F-40C9-A4AE-58F986E18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0C6591-0FC3-40C4-8221-C01827AD6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0AC34E-F710-4B4C-8057-6C7B4D4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8A5-B86C-4D4E-9F39-2AEB7F8D2D9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A2D0A8-8726-47B7-9D89-F2D205B1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DB787C-9A9A-4257-BCE2-EE143778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9C13-6E08-4F7B-A988-00B98A77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58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9E92A-2E0A-4D04-BFC6-6FDC9D4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CBF007-7847-41A6-863D-6C1F4C9D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A888A1-06B9-4019-AB95-A0442B6C6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622085-E39A-4113-AD27-FFC274B66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9178ED-B426-44F8-AB27-5A5D24D08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F2CD3DC-00ED-4195-B16B-6F49D203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8A5-B86C-4D4E-9F39-2AEB7F8D2D9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C5CCB8-7E79-43A4-B2BA-74C432E2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1EA191-4F40-4D94-B36A-3B12BB0C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9C13-6E08-4F7B-A988-00B98A77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1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AC99D-88C6-49A1-84E6-BC3ECC44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888E86-257C-4CEA-A9C8-37308839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8A5-B86C-4D4E-9F39-2AEB7F8D2D9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EB31D0-6A85-4358-A1C1-C583AC62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8E7C68-F4D3-41ED-B842-02AEF9B9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9C13-6E08-4F7B-A988-00B98A77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43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B8AA39C-1534-47A6-93D4-50E60F37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8A5-B86C-4D4E-9F39-2AEB7F8D2D9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248320-E00E-4314-A334-C7CB8CD8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7C099C-73CC-4026-BB0D-B383D38B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9C13-6E08-4F7B-A988-00B98A77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02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3B594-C88F-49AA-AD71-7DC69BB2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B5274-AB8C-491B-892A-5A8A6ECF1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CAAC19-2949-4F8C-B099-4178734CE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DF5C58-9B2B-49F7-A8D6-B97BF5C6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8A5-B86C-4D4E-9F39-2AEB7F8D2D9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F07C21-C69F-44DF-8B63-7CCE4740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F68CD5-D803-4D6E-9F11-DD671DA1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9C13-6E08-4F7B-A988-00B98A77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06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7DC56-630B-45FD-B250-497C71139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089977-C9D3-4052-92B6-C41D2BC05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4E261E-BC72-44DF-904F-C6A549052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DB23DF-0F4D-47BD-9603-C6B10376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8A5-B86C-4D4E-9F39-2AEB7F8D2D9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64C60B-91AB-4A31-ACCA-518A8226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2CF202-8A57-411E-A271-7B23939B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9C13-6E08-4F7B-A988-00B98A77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34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2F939-5034-4D0D-9BB6-A257A309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FAC8BE-DF2A-46CE-91AB-BF82D4528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D8491F-680F-4F2D-9188-3F42E8A8B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1E8A5-B86C-4D4E-9F39-2AEB7F8D2D9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8E14BE-7D8B-4CCB-88BB-5ACA7167C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C3EB27-AB88-4991-AAF0-5B18AFCC8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A9C13-6E08-4F7B-A988-00B98A77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98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B5F09C-BDF4-41EA-BE79-BFCBF117D041}"/>
              </a:ext>
            </a:extLst>
          </p:cNvPr>
          <p:cNvSpPr txBox="1"/>
          <p:nvPr/>
        </p:nvSpPr>
        <p:spPr>
          <a:xfrm>
            <a:off x="0" y="146594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latin typeface="Century Gothic" panose="020B0502020202020204" pitchFamily="34" charset="0"/>
              </a:rPr>
              <a:t>Анализ интерфейсов</a:t>
            </a:r>
          </a:p>
          <a:p>
            <a:pPr algn="ctr"/>
            <a:r>
              <a:rPr lang="en-US" sz="7200" dirty="0" err="1">
                <a:latin typeface="Century Gothic" panose="020B0502020202020204" pitchFamily="34" charset="0"/>
              </a:rPr>
              <a:t>WiFi</a:t>
            </a:r>
            <a:endParaRPr lang="ru-RU" sz="7200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A596E-65C9-4CDE-9018-30595D233B70}"/>
              </a:ext>
            </a:extLst>
          </p:cNvPr>
          <p:cNvSpPr txBox="1"/>
          <p:nvPr/>
        </p:nvSpPr>
        <p:spPr>
          <a:xfrm>
            <a:off x="9944833" y="5750169"/>
            <a:ext cx="224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Выполнил: </a:t>
            </a:r>
          </a:p>
          <a:p>
            <a:r>
              <a:rPr lang="ru-RU" dirty="0">
                <a:latin typeface="Century Gothic" panose="020B0502020202020204" pitchFamily="34" charset="0"/>
              </a:rPr>
              <a:t>Старостенок Д.В.</a:t>
            </a:r>
          </a:p>
          <a:p>
            <a:r>
              <a:rPr lang="ru-RU" dirty="0">
                <a:latin typeface="Century Gothic" panose="020B0502020202020204" pitchFamily="34" charset="0"/>
              </a:rPr>
              <a:t>КЭ-303</a:t>
            </a:r>
          </a:p>
        </p:txBody>
      </p:sp>
    </p:spTree>
    <p:extLst>
      <p:ext uri="{BB962C8B-B14F-4D97-AF65-F5344CB8AC3E}">
        <p14:creationId xmlns:p14="http://schemas.microsoft.com/office/powerpoint/2010/main" val="2101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32F96D-44FA-4B44-900C-66E0B415852D}"/>
              </a:ext>
            </a:extLst>
          </p:cNvPr>
          <p:cNvSpPr txBox="1"/>
          <p:nvPr/>
        </p:nvSpPr>
        <p:spPr>
          <a:xfrm>
            <a:off x="0" y="18463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Century Gothic" panose="020B0502020202020204" pitchFamily="34" charset="0"/>
              </a:rPr>
              <a:t>ОСНОВНЫЕ ПРИНЦИПЫ РАБОТЫ ИНТЕРФЕЙСА WIFI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701CA-B9D2-42BD-BC23-584D5019D39B}"/>
              </a:ext>
            </a:extLst>
          </p:cNvPr>
          <p:cNvSpPr txBox="1"/>
          <p:nvPr/>
        </p:nvSpPr>
        <p:spPr>
          <a:xfrm>
            <a:off x="155999" y="914399"/>
            <a:ext cx="1188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Интерфейс WiFi использует технологию беспроводной связи на частотах 2,4 и 5 ГГц с передачей радиосигнала между устройствами. Он работает на основе различных стандартов, определяющих частотный диапазон, скорость передачи данных и другие параметры. Ключевым принципом является спектральная эффективность, которая определяет эффективное использование доступного спектра частот для обеспечения высокой скорости передачи данных и надежной связи.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0522F2-4C20-4429-83D9-B2174C30B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65" y="2598268"/>
            <a:ext cx="7464669" cy="408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58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32F96D-44FA-4B44-900C-66E0B415852D}"/>
              </a:ext>
            </a:extLst>
          </p:cNvPr>
          <p:cNvSpPr txBox="1"/>
          <p:nvPr/>
        </p:nvSpPr>
        <p:spPr>
          <a:xfrm>
            <a:off x="0" y="18463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Century Gothic" panose="020B0502020202020204" pitchFamily="34" charset="0"/>
              </a:rPr>
              <a:t>ПРИМЕНЕНИЕ ИНТЕРФЕЙСА </a:t>
            </a:r>
            <a:r>
              <a:rPr lang="en-US" sz="2800" dirty="0">
                <a:latin typeface="Century Gothic" panose="020B0502020202020204" pitchFamily="34" charset="0"/>
              </a:rPr>
              <a:t>WIFI</a:t>
            </a:r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701CA-B9D2-42BD-BC23-584D5019D39B}"/>
              </a:ext>
            </a:extLst>
          </p:cNvPr>
          <p:cNvSpPr txBox="1"/>
          <p:nvPr/>
        </p:nvSpPr>
        <p:spPr>
          <a:xfrm>
            <a:off x="155999" y="914399"/>
            <a:ext cx="1188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Интерфейс WiFi широко применяется в беспроводных сетях связи, мобильных устройствах и устройствах "умного дома" и "умного города". Беспроводные сети позволяют подключать устройства к сети без проводов, обеспечивая более удобное и гибкое использование. WiFi обеспечивает высокоскоростную передачу данных и надежную связь, а также управление устройствами через интернет.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228A808-B480-4B56-9A96-869AA3A24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30" y="2391727"/>
            <a:ext cx="7385539" cy="437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76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32F96D-44FA-4B44-900C-66E0B415852D}"/>
              </a:ext>
            </a:extLst>
          </p:cNvPr>
          <p:cNvSpPr txBox="1"/>
          <p:nvPr/>
        </p:nvSpPr>
        <p:spPr>
          <a:xfrm>
            <a:off x="0" y="18463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Century Gothic" panose="020B0502020202020204" pitchFamily="34" charset="0"/>
              </a:rPr>
              <a:t>ОСНОВНЫЕ ПРОБЛЕМЫ И РЕШЕНИЯ В РАБОТЕ ИНТЕРФЕЙСА WIFI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701CA-B9D2-42BD-BC23-584D5019D39B}"/>
              </a:ext>
            </a:extLst>
          </p:cNvPr>
          <p:cNvSpPr txBox="1"/>
          <p:nvPr/>
        </p:nvSpPr>
        <p:spPr>
          <a:xfrm>
            <a:off x="155999" y="914399"/>
            <a:ext cx="1188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Проблемы в работе интерфейса WiFi включают недостаточное расстояние передачи сигнала и перегрузку сети. Решение этих проблем заключается в использовании мощных антенн и усилителей сигнала, усовершенствованных роутеров, настройке сети для оптимальной производительности и балансировке нагрузки. С правильным оборудованием и настройкой сети эти проблемы могут быть успешно решены.</a:t>
            </a:r>
          </a:p>
        </p:txBody>
      </p:sp>
      <p:pic>
        <p:nvPicPr>
          <p:cNvPr id="7170" name="Picture 2" descr="сигнал, WiFi, состояния, подключен, нет, интернет значок в Google Material">
            <a:extLst>
              <a:ext uri="{FF2B5EF4-FFF2-40B4-BE49-F238E27FC236}">
                <a16:creationId xmlns:a16="http://schemas.microsoft.com/office/drawing/2014/main" id="{FEB5DAC1-5738-44F0-BD4D-70FF2416C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953" y="2792692"/>
            <a:ext cx="3626094" cy="334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66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32F96D-44FA-4B44-900C-66E0B415852D}"/>
              </a:ext>
            </a:extLst>
          </p:cNvPr>
          <p:cNvSpPr txBox="1"/>
          <p:nvPr/>
        </p:nvSpPr>
        <p:spPr>
          <a:xfrm>
            <a:off x="0" y="18463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Century Gothic" panose="020B0502020202020204" pitchFamily="34" charset="0"/>
              </a:rPr>
              <a:t>БУДУЩЕЕ ИНТЕРФЕЙСА </a:t>
            </a:r>
            <a:r>
              <a:rPr lang="en-US" sz="2800" dirty="0">
                <a:latin typeface="Century Gothic" panose="020B0502020202020204" pitchFamily="34" charset="0"/>
              </a:rPr>
              <a:t>WIFI</a:t>
            </a:r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701CA-B9D2-42BD-BC23-584D5019D39B}"/>
              </a:ext>
            </a:extLst>
          </p:cNvPr>
          <p:cNvSpPr txBox="1"/>
          <p:nvPr/>
        </p:nvSpPr>
        <p:spPr>
          <a:xfrm>
            <a:off x="155999" y="914399"/>
            <a:ext cx="1188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Будущее WiFi включает увеличение скорости передачи данных и расширение диапазона частот для эффективного использования радиочастотного спектра. Новые стандарты, такие как WiFi 6 и WiFi 6E, обеспечивают более высокую скорость передачи данных, улучшенную безопасность и совместимость с другими беспроводными технологиями. WiFi уже используется в разных устройствах, и его будущее может быть еще более разнообразным, включая умные дома и различные индустриальные и медицинские приложения. Возможны также новые формы беспроводной связи, такие как видимый свет и инфракрасная связь. Будущее интерфейса WiFi обещает продолжать облегчать нашу жизнь и обеспечивать более быструю и удобную связь.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3D1ECD8-7E9F-4F73-BF33-85683D4B1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871" y="3424947"/>
            <a:ext cx="6868258" cy="306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32F96D-44FA-4B44-900C-66E0B415852D}"/>
              </a:ext>
            </a:extLst>
          </p:cNvPr>
          <p:cNvSpPr txBox="1"/>
          <p:nvPr/>
        </p:nvSpPr>
        <p:spPr>
          <a:xfrm>
            <a:off x="0" y="18463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Century Gothic" panose="020B0502020202020204" pitchFamily="34" charset="0"/>
              </a:rPr>
              <a:t>СПИСОК ЛИТЕРАТУРЫ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701CA-B9D2-42BD-BC23-584D5019D39B}"/>
              </a:ext>
            </a:extLst>
          </p:cNvPr>
          <p:cNvSpPr txBox="1"/>
          <p:nvPr/>
        </p:nvSpPr>
        <p:spPr>
          <a:xfrm>
            <a:off x="155999" y="914399"/>
            <a:ext cx="11880000" cy="504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Соловьев, В. И. Беспроводные технологии : учебное пособие / В. И. Соловьев, А. С. Шуваев. – М. : Издательский центр «Академия», 2017. – 432 с.</a:t>
            </a:r>
            <a:endParaRPr lang="ru-RU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Статья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"Wireless LAN Technology and its Applications in Libraries: A Review" /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авторы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R. Mani, R. K. Sharma, A. K. Bhatnagar // DESIDOC Journal of Library &amp; Information Technology. – 2008. –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28, № 3. –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39-51. </a:t>
            </a:r>
            <a:endParaRPr lang="ru-RU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Байда, В. В. Технология беспроводной связи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-Fi : учебное пособие / В. В. Байда. – М. : Интернет-Университет Информационных Технологий, 2018. – 183 с. </a:t>
            </a:r>
            <a:endParaRPr lang="ru-RU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Статья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"Spectral Efficiency of Wi-Fi Networks: An Overview" /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авторы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H. Yang, X. Gao, S. Zhang, X. Ge, L. Lu // IEEE Communications Surveys &amp; Tutorials. – 2018. –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20, № 3. –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2056-2074.</a:t>
            </a:r>
            <a:endParaRPr lang="ru-RU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Хуанг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М. Ц. Беспроводные технологии связи : учебное пособие / М. Ц.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Хуанг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– М. : Издательство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Юрайт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2017. – 264 с. </a:t>
            </a:r>
            <a:endParaRPr lang="ru-RU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Статья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"Improving Wi-Fi network performance: A review" /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авторы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S. M. Iqbal, M. Othman, M. F. 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Baharom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S. A. R. Abu-Bakar // Journal of Network and Computer Applications. – 2016. –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62. –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1-26. </a:t>
            </a:r>
            <a:endParaRPr lang="ru-RU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568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576</Words>
  <Application>Microsoft Office PowerPoint</Application>
  <PresentationFormat>Широкоэкранный</PresentationFormat>
  <Paragraphs>21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Старостенок</dc:creator>
  <cp:lastModifiedBy>Дмитрий Старостенок</cp:lastModifiedBy>
  <cp:revision>7</cp:revision>
  <dcterms:created xsi:type="dcterms:W3CDTF">2023-04-13T17:55:37Z</dcterms:created>
  <dcterms:modified xsi:type="dcterms:W3CDTF">2023-04-13T19:35:11Z</dcterms:modified>
</cp:coreProperties>
</file>