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68" autoAdjust="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B27E-1691-4C4C-A0E5-8FBCAE3FB128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8144-5135-4642-93A8-D22C9FAAE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0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Данная диаграмма UML описывает систему управления музыкальными композициями, плейлистами и плагинами. Актер "Пользователь ПК" может выполнять различные действия, включая прослушивание, создание, изменение и удаление плейлистов, а также загрузку и удаление плагинов. Для выполнения этих действий требуется предварительный поиск композиций, плейлистов и плагинов.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F8144-5135-4642-93A8-D22C9FAAE3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классов. В ней располагаются классы с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RUP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меткой &lt;&lt;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Также имеются классы с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RUP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меткой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&lt;&lt;control&gt;&gt;: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PlaylistController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SongController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PluginController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расположен класс с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RUP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меткой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&lt;&lt;boundary&gt;&gt;: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AudioPlayerForm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классов имеются интерфейсы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ISearch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связан с классами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PlaylistController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SongController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PluginController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интерфейс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IPlayable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связан с классами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F8144-5135-4642-93A8-D22C9FAAE3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Диаграмма деятельности начинается с узла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start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 и далее делится на три ветки с помощью узла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fork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1-я ветка: поиск композиции - пользователь вводит запрос на поиск, система ищет композицию и проигрывает ее, если она найдена.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2-я ветка: поиск плейлиста - пользователь вводит запрос на поиск, система ищет плейлист и проигрывает композиции из него, если он найден. Если не найден, то проверяется необходимость создания нового плейлиста. Если пользователь хочет создать новый плейлист, то система создает его.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3-я ветка: поиск плагина - пользователь вводит запрос на поиск, система ищет плагин и удаляет его, если он найден.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Диаграмма деятельности завершается узлом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stop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", а ветки действий собираются обратно с помощью узла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join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F8144-5135-4642-93A8-D22C9FAAE3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0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Данная диаграмма последовательности описывает систему управления композициями, плейлистами и плагинами, которая взаимодействует с пользователем ПК. В системе управления композициями есть блок "Поиск композиций", который позволяет пользователю найти песню, затем выбрать композицию и проиграть ее с помощью "Проигрывателя".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системе управления плейлистами есть блок "Поиск плейлистов", который позволяет пользователю найти плейлист, выбрать его и послушать композиции из него. Также в системе есть возможность создания плейлиста и изменения уже существующего.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системе управления плагинами есть блок "Поиск плагинов", который позволяет пользователю найти плагин, выбрать его, загрузить и удалить.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Во всех трех системах управления участвует пользователь ПК в роли актера, который инициирует процессы и взаимодействует с системой через блоки "Поиск" и "Управление".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F8144-5135-4642-93A8-D22C9FAAE3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F8144-5135-4642-93A8-D22C9FAAE3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1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58F54-E0AD-C63F-EB1E-B4EFFBD5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BB68BA-07CC-E657-3732-9DD5828C5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03C27-70C1-03B3-5725-FC11F2A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FE07-F10C-40B8-874B-53CA734C6D36}" type="datetime1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250112-FB6A-823C-B3B2-269BB863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D1F3F-1EFD-DF07-E7B9-6F0A779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5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5CE72-76A7-0C3A-7855-E914FB51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7C22AB-6140-5B60-2400-2140B283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B1661-4588-117A-93CF-2A8E4B10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FA52-34C3-499B-9B04-B20353B9A823}" type="datetime1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7A4F3-7BD8-0BA0-0AFD-BA8D263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B275E-52E8-7D4F-54A7-4239E5A1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7726F-3EF0-8F38-32AA-5CA3531C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B56AE-9F81-892F-FA34-0ABB21CE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AC270-A95B-39AC-D8AA-E55418BE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DCB9-BA69-4061-A5A6-A924D4C1DA3C}" type="datetime1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02CC3-C3C5-F231-CEAE-1B06090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DCFC7-8AD2-305F-1DFF-755274BB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7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9FEC-6F6E-E022-5AE5-081E8CD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951E6-6B2E-A30B-7F70-CC3B5E08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6FA1DA-5D9F-EA9E-7E49-85C24B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BB4-1FAF-4157-A032-90E0F6351661}" type="datetime1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34A03-F9E2-9EDE-090B-32B0E335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31C84-5D7E-C177-A1FA-FF048F9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4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30967-83DC-2387-D49C-3FBCC0EB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0960D4-4800-E27E-C6BC-FEBD8497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91C0D-8D0A-5491-4B94-1F847AA9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0C7B-338F-47CB-93DE-C457A055E8D9}" type="datetime1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7F35-DC8E-7C74-BDB7-B4034703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4370A-4E97-518A-57CD-033CE2A6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FEEA0-8A04-B1E3-E09B-68B9F1F3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58447-FF6A-B644-3A19-A41DBCDF6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03940D-FB1F-6F66-3CCF-943047D4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2831E4-14F8-324A-13A4-A7357150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828-CA1C-43AF-8431-4DBDED27C9A3}" type="datetime1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00ADE-DBEE-5D07-38B2-6C8427C7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6EC59D-F4E2-8320-EBA8-11A7579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495A-42F4-42B6-7A12-23DDE1BD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5F8D7-25B2-CB2E-9915-C953AE02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7F28C7-1183-9AF9-ED31-F153B98E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4C6B61-806B-59FA-7C20-A71C1BFC9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C9FD47-71F3-08E0-33AD-EF61C701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3CDE4E-60DD-66F4-34A3-9E9CBA2D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4C7B-7E01-401B-942E-78CB8A298F79}" type="datetime1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367A10-76F8-5C36-8C87-6D9FB6F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1263BA-6C6A-0445-BFB8-3B11F150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8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BAAE-FA6D-118D-623D-35BB5A27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C02A4-7C5A-2237-19CD-0F46AC2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0061-B582-49F9-9C0E-897AFC2C14BD}" type="datetime1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806A78-C50B-3591-56AD-5A797F3C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73007F-75FD-5EA6-0D2E-A25C6745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1846AB-8E78-CDF1-BC14-6706C1E1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98F-2CAD-409E-AEAB-DE84A3CA91BF}" type="datetime1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25EEF8-EDB2-644A-0C1F-D1EEC28F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B4DB2-8BDD-22F1-CB83-DB22996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E6436-1C21-1B0C-D337-B1C2130A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327E2-37D6-02AB-5925-FA13A4B9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C3599-B64B-D711-D303-3ABF2EC0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603BB-70E4-B2D0-1F9E-B2ECED5B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CCD-23D8-4EE6-BB8E-484B87FF5DAB}" type="datetime1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FE0BDD-B936-84F6-5B40-D4F229A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ED609A-3AB1-4115-FBA0-832C2D7F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A2F12-2C1A-1AA5-12C5-CA909C20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D22C87-9F11-6605-F045-692E5D67E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CE9D28-A0AD-70B8-320D-04529A55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743667-A872-E153-6FB9-8C59835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230C-C5A8-4DFF-AA1D-B2668BED08E1}" type="datetime1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415F8-BFD5-5D45-142B-67E635AD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888A80-8F19-C2FB-6A2B-9AC71D0F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7E05-74FF-0AE8-8452-7E0C561C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6AE54-A2F1-5D26-0233-B5909703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385F-1DE2-295B-4595-D0DD3B72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4586-5B9A-4CC4-A776-4F868EB9C8C9}" type="datetime1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09EC9-1062-8D5B-65FF-35BE60B29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3DD46-1AFF-07A4-09FE-C877F4613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483A56-F34C-D540-2CF7-AC9894B58B22}"/>
              </a:ext>
            </a:extLst>
          </p:cNvPr>
          <p:cNvSpPr txBox="1"/>
          <p:nvPr/>
        </p:nvSpPr>
        <p:spPr>
          <a:xfrm>
            <a:off x="1926045" y="460951"/>
            <a:ext cx="83399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 образовательное </a:t>
            </a:r>
            <a:b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 высшего образования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«Южно-Уральский государственный университет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Высшая школа электроники и компьютерных наук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системного программирования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B0C94-16BE-A783-2BD0-604EFB555F02}"/>
              </a:ext>
            </a:extLst>
          </p:cNvPr>
          <p:cNvSpPr txBox="1"/>
          <p:nvPr/>
        </p:nvSpPr>
        <p:spPr>
          <a:xfrm>
            <a:off x="3048000" y="31185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80340" algn="l"/>
              </a:tabLst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приложения Аудиоплеер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9B599-5D26-B81D-5AA0-41E8290ED534}"/>
              </a:ext>
            </a:extLst>
          </p:cNvPr>
          <p:cNvSpPr txBox="1"/>
          <p:nvPr/>
        </p:nvSpPr>
        <p:spPr>
          <a:xfrm>
            <a:off x="304800" y="5438086"/>
            <a:ext cx="27432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 работы:</a:t>
            </a:r>
          </a:p>
          <a:p>
            <a:pPr marL="21590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 группы КЭ-303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Д.В. Старостенок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A89DA-20B3-BF47-344F-A7372A84404A}"/>
              </a:ext>
            </a:extLst>
          </p:cNvPr>
          <p:cNvSpPr txBox="1"/>
          <p:nvPr/>
        </p:nvSpPr>
        <p:spPr>
          <a:xfrm>
            <a:off x="10129520" y="5745574"/>
            <a:ext cx="175768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 algn="just">
              <a:lnSpc>
                <a:spcPct val="150000"/>
              </a:lnSpc>
              <a:tabLst>
                <a:tab pos="18034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</a:p>
          <a:p>
            <a:pPr marL="22860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П.Д. Ческидов</a:t>
            </a:r>
          </a:p>
        </p:txBody>
      </p:sp>
    </p:spTree>
    <p:extLst>
      <p:ext uri="{BB962C8B-B14F-4D97-AF65-F5344CB8AC3E}">
        <p14:creationId xmlns:p14="http://schemas.microsoft.com/office/powerpoint/2010/main" val="36958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C9C05-57F2-318E-3F10-A65E8B4F9FE9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AE8EA-30CC-13A4-5E4C-1D99415AB108}"/>
              </a:ext>
            </a:extLst>
          </p:cNvPr>
          <p:cNvSpPr txBox="1"/>
          <p:nvPr/>
        </p:nvSpPr>
        <p:spPr>
          <a:xfrm>
            <a:off x="304800" y="924560"/>
            <a:ext cx="114808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аудиоплееры являются одними из самых популярных приложений на смартфонах, планшетах и компьютерах.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день миллионы пользователей слушают музыку через различные аудиоплееры.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нового аудиоплеера является важной задачей для программистов и компаний, которые хотят предложить своим пользователям новый и улучшенный функционал, что может привести к увеличению популярности и доходов.</a:t>
            </a:r>
          </a:p>
        </p:txBody>
      </p:sp>
    </p:spTree>
    <p:extLst>
      <p:ext uri="{BB962C8B-B14F-4D97-AF65-F5344CB8AC3E}">
        <p14:creationId xmlns:p14="http://schemas.microsoft.com/office/powerpoint/2010/main" val="376911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EEBC8-16C6-D0CB-491B-4D75074C6EA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3A480-E5E8-B69B-1938-242E6EA479E2}"/>
              </a:ext>
            </a:extLst>
          </p:cNvPr>
          <p:cNvSpPr txBox="1"/>
          <p:nvPr/>
        </p:nvSpPr>
        <p:spPr>
          <a:xfrm>
            <a:off x="355600" y="812094"/>
            <a:ext cx="114808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данной работы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 разработать современный аудиоплеер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7DDDB-6E2C-6181-582B-ED1B966CC86C}"/>
              </a:ext>
            </a:extLst>
          </p:cNvPr>
          <p:cNvSpPr txBox="1"/>
          <p:nvPr/>
        </p:nvSpPr>
        <p:spPr>
          <a:xfrm>
            <a:off x="355600" y="1535953"/>
            <a:ext cx="114808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этой цели требуется выполнить следующие задачи:</a:t>
            </a:r>
          </a:p>
          <a:p>
            <a:pPr lvl="0" indent="450000" algn="just">
              <a:lnSpc>
                <a:spcPct val="150000"/>
              </a:lnSpc>
              <a:buFont typeface="Times New Roman" panose="02020603050405020304" pitchFamily="18" charset="0"/>
              <a:buChar char="−"/>
              <a:tabLst>
                <a:tab pos="63055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существующие аудиоплееры, анализировать их функциональность и дизайн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000" algn="just">
              <a:lnSpc>
                <a:spcPct val="150000"/>
              </a:lnSpc>
              <a:buFont typeface="Times New Roman" panose="02020603050405020304" pitchFamily="18" charset="0"/>
              <a:buChar char="−"/>
              <a:tabLst>
                <a:tab pos="63055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архитектуру приложения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000" algn="just">
              <a:lnSpc>
                <a:spcPct val="150000"/>
              </a:lnSpc>
              <a:buFont typeface="Times New Roman" panose="02020603050405020304" pitchFamily="18" charset="0"/>
              <a:buChar char="−"/>
              <a:tabLst>
                <a:tab pos="63055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основные функции аудиоплеера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000" algn="just">
              <a:lnSpc>
                <a:spcPct val="150000"/>
              </a:lnSpc>
              <a:buFont typeface="Times New Roman" panose="02020603050405020304" pitchFamily="18" charset="0"/>
              <a:buChar char="−"/>
              <a:tabLst>
                <a:tab pos="63055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интерфейс пользователя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000" algn="just">
              <a:lnSpc>
                <a:spcPct val="150000"/>
              </a:lnSpc>
              <a:buFont typeface="Times New Roman" panose="02020603050405020304" pitchFamily="18" charset="0"/>
              <a:buChar char="−"/>
              <a:tabLst>
                <a:tab pos="63055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21205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79BC3-479B-F7D2-1C33-27B3367FE8CA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413354-FF97-ECC3-0597-64AB7E647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26" y="904239"/>
            <a:ext cx="5774467" cy="57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9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745D-99BF-A95B-4229-4238C394A0B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CEBE0-B3FD-CA53-7658-E0BD9523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5" y="929415"/>
            <a:ext cx="5170170" cy="57920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29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745D-99BF-A95B-4229-4238C394A0B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FDE7C8-5504-994D-3AE9-F8408C50F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9" y="1642188"/>
            <a:ext cx="11772122" cy="36419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48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745D-99BF-A95B-4229-4238C394A0B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8F81F7-7F0E-63AC-331F-6FD9C4995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8" y="867748"/>
            <a:ext cx="8444203" cy="57236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5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745D-99BF-A95B-4229-4238C394A0B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CB2FD-3D75-BABC-B906-C759BBE1B8B6}"/>
              </a:ext>
            </a:extLst>
          </p:cNvPr>
          <p:cNvSpPr txBox="1"/>
          <p:nvPr/>
        </p:nvSpPr>
        <p:spPr>
          <a:xfrm>
            <a:off x="304800" y="924560"/>
            <a:ext cx="114808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современный аудиоплеер с широким функционалом, способный конкурировать с популярными аналогами. Были выполнены задачи: исследование аудиоплееров, проектирование архитектуры, выбор языка и технологий, реализация функций и интерфейса, тестирование на различных устройствах и ОС. Аудиоплеер соответствует задаче, может использоваться на различных устройствах и ОС. Правильный выбор языка и технологий, учет современных тенденций в дизайне способствуют разработке функционального аудиоплеера.</a:t>
            </a:r>
          </a:p>
        </p:txBody>
      </p:sp>
    </p:spTree>
    <p:extLst>
      <p:ext uri="{BB962C8B-B14F-4D97-AF65-F5344CB8AC3E}">
        <p14:creationId xmlns:p14="http://schemas.microsoft.com/office/powerpoint/2010/main" val="989984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635</Words>
  <Application>Microsoft Office PowerPoint</Application>
  <PresentationFormat>Широкоэкранный</PresentationFormat>
  <Paragraphs>54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9</cp:revision>
  <dcterms:created xsi:type="dcterms:W3CDTF">2023-04-28T10:06:27Z</dcterms:created>
  <dcterms:modified xsi:type="dcterms:W3CDTF">2023-04-29T05:54:03Z</dcterms:modified>
</cp:coreProperties>
</file>