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5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A1DBC-7ED8-4036-A1E4-AA8E3113B0E0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7C52A-9E11-40D6-96F0-066738EE92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9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Данная диаграмма UML описывает систему управления музыкальными композициями, плейлистами и плагинами. Актер "Пользователь ПК" может выполнять различные действия, включая прослушивание, создание, изменение и удаление плейлистов, а также загрузку и удаление плагинов. </a:t>
            </a:r>
            <a:r>
              <a:rPr lang="ru-RU" b="0" i="0">
                <a:solidFill>
                  <a:srgbClr val="D1D5DB"/>
                </a:solidFill>
                <a:effectLst/>
                <a:latin typeface="Söhne"/>
              </a:rPr>
              <a:t>Для выполнения этих действий требуется предварительный поиск композиций, плейлистов и плагинов.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7C52A-9E11-40D6-96F0-066738EE92A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9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EF345-37CE-4BED-831C-673DAA78B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2B7CF0-DF8B-428A-85A2-F8082A2BC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C8520-E5AF-4498-86BE-A41BDF2D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EBA32-F202-4B14-8DD4-8CF28BBC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419E5-E2B4-43D2-99E5-F4E7D9B8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0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43D2C-4FC1-46AA-9586-7B1CE541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5F8607-54FD-4E4F-B740-1409D504B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F374A-2CA0-4AFE-A72A-83362561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33C21-B496-4EF9-B096-E2DCC38C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49099-6FF6-4020-988F-62BCBC3E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82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2F1D37-8837-4DAA-9BEA-CC27884A3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2C3AE3-5273-4B69-A743-3279FAA96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F5ADE-A844-479C-88A4-FEFF8F78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DF0EB-F1AC-40CC-A876-93D741B3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42E2D-0DCC-45A4-8383-E7BD0E8F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01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E6426-8D86-46CD-A474-AE0CC1AC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344C8-B7AB-4C1B-8C8D-978157A4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D5563E-13ED-49BB-AB1B-70F462A9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5CDBA-5A01-442A-950B-15097B7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7CE9B6-8AA9-40C7-A653-8FEF27C1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DB508-52FD-4374-9779-50ED53196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F2EE05-EEF6-43E6-96A5-05F3AE86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17878F-868E-46FF-ADC2-289E0285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CA4AA-4FB3-4F8A-9717-7AAA14CE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764B0-8552-45FC-A07C-89D501CA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2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38CB1-737A-42F2-B21D-F3C0586E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75A0A-DB52-4585-BF13-642E64E6B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D6DAC8-0C54-4CE4-88FE-DFA1312D8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F16826-53EF-4F56-A210-2140F3D2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2B4312-8068-410F-A5DF-F56BA274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2E7D44-D067-4049-8ACB-4E79B873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88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75EA6-F894-411B-8927-1F8EAE0B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3E410-C7ED-41F8-B5DF-C20D4736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4B4D7C-AFEF-43B9-8307-9A6DD5A48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74B1CA-B1CD-4076-86E1-DAA86B0B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F29280-3474-4F88-A9AE-946E6D557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962E87-FE36-4AD2-9518-0BFD54AE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8D0852-6CEC-4597-838A-6E39F782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C03F94-DA87-4198-B778-EF7EA86C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50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6B13-0514-4F00-ABEB-31E56865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91482A-3CF0-401C-A19D-6CF6CEEC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E7A0EC-4300-4342-B153-329D2C81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3CC5E3-8439-4458-ACC8-AFC538AE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895F0B-4002-40E3-986E-46789949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9A7D26-5DB3-4ACB-A93F-DDB8CA0A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4A02F3-4464-4404-8FA9-71820BA9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87681-A9E2-41B3-BC1D-BE974C24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61BCB-9568-4A84-8F76-3E43A0FD1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2BA56C-81C8-4BB7-B931-CB635E9C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07A402-4612-4829-A63A-A9412BA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16849-8F3E-464B-89E1-E992F56F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4EEB4B-90E4-4622-92A0-5981902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8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48650-BECD-41B7-BF73-DE30C7DE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467F67-D47C-4E3E-9061-33A91F517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18A101-4F69-4D7A-AA4A-6E223E19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3DC427-EC3F-458A-8E46-21D1E430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C84FA-E6F9-4794-A5E3-769DF7E7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D3407A-1ECA-4A93-A1E5-39217C77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6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6457B-4AD6-469F-8A70-049B458F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2DD102-9F5F-468C-AADE-CC757F3B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E7521-9DE2-4DC8-9AB7-8E3D2E643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C4AF-9897-4D23-93F0-8A464C21CB5F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E8A939-956F-4410-B48B-D89A74545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0A181-9A58-4204-AAD7-A479D5A2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63AA-8C57-49BB-BBB4-37BB1F0CA8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64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E75C6E-AC26-48AE-96AE-4DA39C24A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93" y="131389"/>
            <a:ext cx="6547317" cy="65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85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Широкоэкранный</PresentationFormat>
  <Paragraphs>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Старостенок</dc:creator>
  <cp:lastModifiedBy>Дмитрий Старостенок</cp:lastModifiedBy>
  <cp:revision>2</cp:revision>
  <dcterms:created xsi:type="dcterms:W3CDTF">2023-03-17T18:10:51Z</dcterms:created>
  <dcterms:modified xsi:type="dcterms:W3CDTF">2023-03-18T05:04:56Z</dcterms:modified>
</cp:coreProperties>
</file>