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AB27E-1691-4C4C-A0E5-8FBCAE3FB128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F8144-5135-4642-93A8-D22C9FAAE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0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58F54-E0AD-C63F-EB1E-B4EFFBD50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BB68BA-07CC-E657-3732-9DD5828C5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803C27-70C1-03B3-5725-FC11F2A3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FE07-F10C-40B8-874B-53CA734C6D36}" type="datetime1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250112-FB6A-823C-B3B2-269BB863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D1F3F-1EFD-DF07-E7B9-6F0A7791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05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5CE72-76A7-0C3A-7855-E914FB51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7C22AB-6140-5B60-2400-2140B2839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B1661-4588-117A-93CF-2A8E4B10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FA52-34C3-499B-9B04-B20353B9A823}" type="datetime1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37A4F3-7BD8-0BA0-0AFD-BA8D2631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BB275E-52E8-7D4F-54A7-4239E5A1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8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17726F-3EF0-8F38-32AA-5CA3531C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B56AE-9F81-892F-FA34-0ABB21CEA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AC270-A95B-39AC-D8AA-E55418BE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DCB9-BA69-4061-A5A6-A924D4C1DA3C}" type="datetime1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002CC3-C3C5-F231-CEAE-1B06090A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FDCFC7-8AD2-305F-1DFF-755274BB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77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99FEC-6F6E-E022-5AE5-081E8CD0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951E6-6B2E-A30B-7F70-CC3B5E08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6FA1DA-5D9F-EA9E-7E49-85C24B6B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BBB4-1FAF-4157-A032-90E0F6351661}" type="datetime1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134A03-F9E2-9EDE-090B-32B0E335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431C84-5D7E-C177-A1FA-FF048F93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74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30967-83DC-2387-D49C-3FBCC0EB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0960D4-4800-E27E-C6BC-FEBD8497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F91C0D-8D0A-5491-4B94-1F847AA9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0C7B-338F-47CB-93DE-C457A055E8D9}" type="datetime1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A7F35-DC8E-7C74-BDB7-B4034703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4370A-4E97-518A-57CD-033CE2A6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FEEA0-8A04-B1E3-E09B-68B9F1F3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58447-FF6A-B644-3A19-A41DBCDF6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03940D-FB1F-6F66-3CCF-943047D4B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2831E4-14F8-324A-13A4-A7357150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3828-CA1C-43AF-8431-4DBDED27C9A3}" type="datetime1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500ADE-DBEE-5D07-38B2-6C8427C7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6EC59D-F4E2-8320-EBA8-11A7579F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16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A495A-42F4-42B6-7A12-23DDE1BD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15F8D7-25B2-CB2E-9915-C953AE02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7F28C7-1183-9AF9-ED31-F153B98E2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4C6B61-806B-59FA-7C20-A71C1BFC9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C9FD47-71F3-08E0-33AD-EF61C7017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3CDE4E-60DD-66F4-34A3-9E9CBA2D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4C7B-7E01-401B-942E-78CB8A298F79}" type="datetime1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367A10-76F8-5C36-8C87-6D9FB6F0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1263BA-6C6A-0445-BFB8-3B11F150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78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3BAAE-FA6D-118D-623D-35BB5A27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8C02A4-7C5A-2237-19CD-0F46AC2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0061-B582-49F9-9C0E-897AFC2C14BD}" type="datetime1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806A78-C50B-3591-56AD-5A797F3C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73007F-75FD-5EA6-0D2E-A25C6745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27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1846AB-8E78-CDF1-BC14-6706C1E1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D98F-2CAD-409E-AEAB-DE84A3CA91BF}" type="datetime1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25EEF8-EDB2-644A-0C1F-D1EEC28F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AB4DB2-8BDD-22F1-CB83-DB22996A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9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E6436-1C21-1B0C-D337-B1C2130A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F327E2-37D6-02AB-5925-FA13A4B9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4C3599-B64B-D711-D303-3ABF2EC0C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F603BB-70E4-B2D0-1F9E-B2ECED5B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ECCD-23D8-4EE6-BB8E-484B87FF5DAB}" type="datetime1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FE0BDD-B936-84F6-5B40-D4F229A1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ED609A-3AB1-4115-FBA0-832C2D7F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66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A2F12-2C1A-1AA5-12C5-CA909C20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D22C87-9F11-6605-F045-692E5D67E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CE9D28-A0AD-70B8-320D-04529A55C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743667-A872-E153-6FB9-8C598353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230C-C5A8-4DFF-AA1D-B2668BED08E1}" type="datetime1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2415F8-BFD5-5D45-142B-67E635AD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888A80-8F19-C2FB-6A2B-9AC71D0F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B7E05-74FF-0AE8-8452-7E0C561C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46AE54-A2F1-5D26-0233-B5909703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CA385F-1DE2-295B-4595-D0DD3B72F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4586-5B9A-4CC4-A776-4F868EB9C8C9}" type="datetime1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609EC9-1062-8D5B-65FF-35BE60B29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3DD46-1AFF-07A4-09FE-C877F4613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0EC64-3FE9-4C10-B8B9-5C820C63B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1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1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3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11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5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12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79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13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4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14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0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1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5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9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1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1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8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8B0E166-D864-CA1E-9B94-FB4AA44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8363" y="6356350"/>
            <a:ext cx="483637" cy="365125"/>
          </a:xfrm>
        </p:spPr>
        <p:txBody>
          <a:bodyPr/>
          <a:lstStyle/>
          <a:p>
            <a:pPr algn="ctr"/>
            <a:fld id="{D100EC64-3FE9-4C10-B8B9-5C820C63BC0F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108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Широкоэкранный</PresentationFormat>
  <Paragraphs>14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Старостенок</dc:creator>
  <cp:lastModifiedBy>Дмитрий Старостенок</cp:lastModifiedBy>
  <cp:revision>1</cp:revision>
  <dcterms:created xsi:type="dcterms:W3CDTF">2023-04-28T10:06:27Z</dcterms:created>
  <dcterms:modified xsi:type="dcterms:W3CDTF">2023-04-28T10:07:40Z</dcterms:modified>
</cp:coreProperties>
</file>