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1511" autoAdjust="0"/>
  </p:normalViewPr>
  <p:slideViewPr>
    <p:cSldViewPr snapToGrid="0">
      <p:cViewPr varScale="1">
        <p:scale>
          <a:sx n="79" d="100"/>
          <a:sy n="79" d="100"/>
        </p:scale>
        <p:origin x="79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C7D26-3CC4-4590-9E00-8E4A41023E9A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4A5F1-44F6-4254-9097-B1B2727B0F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89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Диаграмма деятельности начинается с узла "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start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" и далее делится на три ветки с помощью узла "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fork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".</a:t>
            </a:r>
          </a:p>
          <a:p>
            <a:pPr algn="l"/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1-я ветка: поиск композиции - пользователь вводит запрос на поиск, система ищет композицию и проигрывает ее, если она найдена.</a:t>
            </a:r>
          </a:p>
          <a:p>
            <a:pPr algn="l"/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2-я ветка: поиск плейлиста - пользователь вводит запрос на поиск, система ищет плейлист и проигрывает композиции из него, если он найден. Если не найден, то проверяется необходимость создания нового плейлиста. Если пользователь хочет создать новый плейлист, то система создает его.</a:t>
            </a:r>
          </a:p>
          <a:p>
            <a:pPr algn="l"/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3-я ветка: поиск плагина - пользователь вводит запрос на поиск, система ищет плагин и удаляет его, если он найден.</a:t>
            </a:r>
          </a:p>
          <a:p>
            <a:pPr algn="l"/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Диаграмма деятельности завершается узлом "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stop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", а ветки действий собираются обратно с помощью узла "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join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".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4A5F1-44F6-4254-9097-B1B2727B0F4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829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Данная диаграмма последовательности описывает систему управления композициями, плейлистами и плагинами, которая взаимодействует с пользователем ПК. В системе управления композициями есть блок "Поиск композиций", который позволяет пользователю найти песню, затем выбрать композицию и проиграть ее с помощью "Проигрывателя".</a:t>
            </a:r>
          </a:p>
          <a:p>
            <a:pPr algn="l"/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В системе управления плейлистами есть блок "Поиск плейлистов", который позволяет пользователю найти плейлист, выбрать его и послушать композиции из него. Также в системе есть возможность создания плейлиста и изменения уже существующего.</a:t>
            </a:r>
          </a:p>
          <a:p>
            <a:pPr algn="l"/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В системе управления плагинами есть блок "Поиск плагинов", который позволяет пользователю найти плагин, выбрать его, загрузить и удалить.</a:t>
            </a:r>
          </a:p>
          <a:p>
            <a:pPr algn="l"/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Во всех трех системах управления участвует пользователь ПК в роли актера, который инициирует процессы и взаимодействует с системой через блоки "Поиск" и "Управление".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4A5F1-44F6-4254-9097-B1B2727B0F4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78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DB451-30A1-3EA6-E97F-EBE265650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980C11-1F6F-CABA-62F5-A1ECFA375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85E1FE-D3E9-AE85-E11B-EA63F945A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8145-5017-42A8-8AE7-EABD8372F5B1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E3BB58-2333-AFCD-98E6-E0601D2F9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FF67D7-400F-1EA4-3B02-21F82713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1DB8-1095-4538-AB2C-BBE568A9DB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20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72E54C-5600-0A2D-585A-4DADB8435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FA5EF9-F9C9-A1C1-E0E4-E78097321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4FB8C3-2017-E38F-9884-BA6DA0D46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8145-5017-42A8-8AE7-EABD8372F5B1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F3F5F5-86BB-405A-C7D6-F09579514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A184A3-6EC4-41BE-2873-B4D57808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1DB8-1095-4538-AB2C-BBE568A9DB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9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A433081-FF74-84B0-B713-E9FB10D26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C29CFA-CE9B-C6F9-8907-12558C5A2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67377B-8FCA-2DB8-1633-55E9B6264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8145-5017-42A8-8AE7-EABD8372F5B1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58A09E-17ED-52E0-AB4C-BF9B0534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5939A2-EE83-BF87-D587-37D90C966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1DB8-1095-4538-AB2C-BBE568A9DB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50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B3F6B-1E82-E682-F5DA-7C9DA5CCC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6B3088-ECE5-E5AB-84C9-D508B4B3D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7A151C-7B26-9172-A2E3-67F2B9124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8145-5017-42A8-8AE7-EABD8372F5B1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8041B9-4C82-9C8E-6BEF-E6656A4F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0EE4E7-C64D-819B-92A2-054B6973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1DB8-1095-4538-AB2C-BBE568A9DB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24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5AF943-C7D8-E181-33BC-68EC157CD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99A79E-38CB-2E2C-2F94-6B702D73A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C30FA5-2FB4-4A33-269A-00DA901D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8145-5017-42A8-8AE7-EABD8372F5B1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FCC106-F582-26C5-CDF2-58B37543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65E758-607B-11AC-3CF7-8D0A4AC0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1DB8-1095-4538-AB2C-BBE568A9DB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57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E0CF7-0BC5-EFBF-1F31-969774651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52C649-0830-008C-6381-5FC516CA3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0A19566-9B30-70A9-3FA8-851C489B0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766E4B-3546-A679-0CFE-4B050191C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8145-5017-42A8-8AE7-EABD8372F5B1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FBFF38-268F-99D6-3E4E-51A450A76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9ED09E-0135-1A1F-BEA2-B1A8984F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1DB8-1095-4538-AB2C-BBE568A9DB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56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7403BB-3767-E65C-A20D-6B7C6E31B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864B0A-B045-8B55-F119-C7BB0EA43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AD0BAC9-17E0-3FBB-4404-F6456FB06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9273FB0-3A9E-E32D-5A68-174734EEA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CF4714B-E0BD-1634-9DAB-FD93101F1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032CF2F-B7F5-7843-47F0-FDD08F8AC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8145-5017-42A8-8AE7-EABD8372F5B1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32DA594-874A-73A8-81E1-E65D5081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2971927-65F3-A46F-F9EC-A2EE85F4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1DB8-1095-4538-AB2C-BBE568A9DB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50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52F7A-2F70-3D8A-3D05-7B40FCDB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8D814AC-FA0F-9C79-9D94-415F5B758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8145-5017-42A8-8AE7-EABD8372F5B1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7EE4103-AEB8-3483-FB50-722496CB0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1C77C75-DA2D-72F7-4C67-60B1D20B1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1DB8-1095-4538-AB2C-BBE568A9DB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41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2753908-9305-1B23-1E1E-3016CEF97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8145-5017-42A8-8AE7-EABD8372F5B1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F4EDAD8-2819-D81C-867F-89B417A86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1BD076A-252A-C42A-6564-34414A285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1DB8-1095-4538-AB2C-BBE568A9DB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63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61673-8E1A-75C0-3788-C488197CD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FA5349-375E-1673-CBA6-AB164B93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F6AE30-D650-81D1-1B5B-6D5166637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2C8343-8717-8F7C-E899-91899EFE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8145-5017-42A8-8AE7-EABD8372F5B1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7A6D26-B4EC-C830-312E-6E5A8CC6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598CE2-B59D-442F-07BE-699D6D40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1DB8-1095-4538-AB2C-BBE568A9DB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62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F8E8E-E1E6-7903-3312-6E33D6C3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531E630-FBAE-BEF5-D831-D73BFE691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DF7AAA-9C90-590E-D8C5-CD24456BC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39D241-6D67-2AA4-5DD4-0E485B721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8145-5017-42A8-8AE7-EABD8372F5B1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D15384-9B2C-F907-62B3-089F4EDE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238644-19AF-A27B-8606-3A34A72B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1DB8-1095-4538-AB2C-BBE568A9DB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02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3CF7A-DA22-2AC3-9A19-7EAB18DA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0A1DF1-3741-4BDD-1F62-6FA53C4FB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8B0BAC-9E9D-11F2-8CC6-5891D5D31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E8145-5017-42A8-8AE7-EABD8372F5B1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B77643-658D-4EEC-D416-CC78A4D2C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7A589F-358A-43D3-387F-C5E667CDA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51DB8-1095-4538-AB2C-BBE568A9DB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0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4C6B43-1C45-5EEE-E1DD-815512D2B8B6}"/>
              </a:ext>
            </a:extLst>
          </p:cNvPr>
          <p:cNvSpPr txBox="1"/>
          <p:nvPr/>
        </p:nvSpPr>
        <p:spPr>
          <a:xfrm>
            <a:off x="0" y="826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Century Gothic" panose="020B0502020202020204" pitchFamily="34" charset="0"/>
              </a:rPr>
              <a:t>Диаграмма деятельности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D9E4924-6406-4090-37F4-A22DD2D44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39" y="1642188"/>
            <a:ext cx="11772122" cy="364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7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3FA516-FBFD-2C00-D22A-72FF7715472D}"/>
              </a:ext>
            </a:extLst>
          </p:cNvPr>
          <p:cNvSpPr txBox="1"/>
          <p:nvPr/>
        </p:nvSpPr>
        <p:spPr>
          <a:xfrm>
            <a:off x="0" y="826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Century Gothic" panose="020B0502020202020204" pitchFamily="34" charset="0"/>
              </a:rPr>
              <a:t>Диаграмма последовательности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FDBAF3-11B2-F4BF-00A7-CFAC555CA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898" y="867748"/>
            <a:ext cx="8444203" cy="57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624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270</Words>
  <Application>Microsoft Office PowerPoint</Application>
  <PresentationFormat>Широкоэкранный</PresentationFormat>
  <Paragraphs>13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Söhne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Старостенок</dc:creator>
  <cp:lastModifiedBy>Дмитрий Старостенок</cp:lastModifiedBy>
  <cp:revision>3</cp:revision>
  <dcterms:created xsi:type="dcterms:W3CDTF">2023-04-15T05:44:37Z</dcterms:created>
  <dcterms:modified xsi:type="dcterms:W3CDTF">2023-04-15T06:24:41Z</dcterms:modified>
</cp:coreProperties>
</file>