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95" autoAdjust="0"/>
  </p:normalViewPr>
  <p:slideViewPr>
    <p:cSldViewPr snapToGrid="0">
      <p:cViewPr varScale="1">
        <p:scale>
          <a:sx n="72" d="100"/>
          <a:sy n="72" d="100"/>
        </p:scale>
        <p:origin x="10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EFCA8-52F7-4D9B-A074-4FDE3F05968C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1DBBD-A1EE-4C58-B3B3-D2D93815B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82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Имеется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UML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классов. В ней располагаются классы с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RUP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меткой &lt;&lt;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&gt;&gt;: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Playlist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Song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Plugin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Также имеются классы 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RUP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меткой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&lt;&lt;control&gt;&gt;: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PlaylistController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SongController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PluginController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расположен класс с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RUP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меткой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&lt;&lt;boundary&gt;&gt;: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AudioPlayerForm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Кроме классов имеются интерфейсы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который связан с классами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PlaylistController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SongController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PluginController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также интерфейс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IPlayable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связан с классами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Playlist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Song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1DBBD-A1EE-4C58-B3B3-D2D93815BD2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18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4D360-5D25-7AD6-D4C6-241295ACE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F3938E-561C-5E4A-9960-7E14DDA9D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416E6F-ABFF-6C21-47BC-2CEAD8EA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009B-4560-40F2-B094-44E0397855A7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820439-50B7-BB9D-1E00-AF5C93E7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4058B3-4F70-5F25-4AA8-23B3F14C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AFD-BA13-4ADB-95E2-94F29B04F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77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315EA-AE5C-E814-1DA3-78005EF3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A5D8F0-58DB-7612-21BC-C1B56C394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3E16CE-D31B-D48D-4DEF-1D1BB3DB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009B-4560-40F2-B094-44E0397855A7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5E510-42FE-A874-C4FA-77CEBC20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BED96-40A9-7761-D700-F41FF361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AFD-BA13-4ADB-95E2-94F29B04F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33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93AA31-7894-2AB0-909D-08EBD0F27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A4F8FA-0955-0541-84CB-94C17B781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4D7446-3F9B-7D04-A9C2-419C8A9F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009B-4560-40F2-B094-44E0397855A7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03EB56-6377-B98D-3DAB-A66B226B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04B174-961A-D62D-DF14-7B44A864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AFD-BA13-4ADB-95E2-94F29B04F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40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A0E5D-BDF8-5B8C-C52C-0E72C6C6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E0AB3F-66C7-9E71-8EAE-4899F85B2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96E580-4C77-1C7B-4A4F-1C4B77DC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009B-4560-40F2-B094-44E0397855A7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2A2EA4-70C3-E620-C19C-4D9872C0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BB9242-D2D5-DF97-1942-09D2FBEC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AFD-BA13-4ADB-95E2-94F29B04F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55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B412B-0E8E-53BC-BC83-FF631497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A43CEC-90CF-07DE-48E8-7AC645D4D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D6752-04B8-4869-65FC-57A6F770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009B-4560-40F2-B094-44E0397855A7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C763F-7EBB-0A2C-2989-0618437F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2FDF3D-4C12-6ED9-0F48-67C069F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AFD-BA13-4ADB-95E2-94F29B04F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7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467EE-6072-9159-9AAE-0223F257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B4931-85C1-B150-2E54-915ADECCF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61E3FB-E89E-437C-D0AF-A1A50376D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AE4859-8AEB-B062-B19B-C4A1CB28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009B-4560-40F2-B094-44E0397855A7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2AB893-9AA6-784B-F87A-C08D30C8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F19D7A-A82F-218B-7677-6B509AF1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AFD-BA13-4ADB-95E2-94F29B04F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7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8AF7F-6ECD-32C0-B699-7B2BE81B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659D4D-1CCE-A013-E1D4-0A325CDCF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9C53E9-8889-46D1-4C2A-4F8057CC0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A6721F-398C-7881-100B-99D84045D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A716D3-D86D-134D-4C8F-657FE3A30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B5209D-F358-9566-C7CE-8A78F0EA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009B-4560-40F2-B094-44E0397855A7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830642-F007-76E1-ACDD-62500C9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683FE6-A1A8-28DC-DCBD-7E182CDA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AFD-BA13-4ADB-95E2-94F29B04F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21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75488-4E21-23D3-081F-F20238FE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6D7634-2470-95CD-EA8F-5663D0DD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009B-4560-40F2-B094-44E0397855A7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B88D1A-C95F-5F41-7ABA-B2A7647E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A893D3-FB28-30EF-B505-1750892A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AFD-BA13-4ADB-95E2-94F29B04F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67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DD9CC-82E8-DE3A-4399-E873BE28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009B-4560-40F2-B094-44E0397855A7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850360-BA61-E701-1622-BFF58BC8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813D34-F3A8-5C6A-BC72-D3F4C5B6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AFD-BA13-4ADB-95E2-94F29B04F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01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90585-CEA9-4277-F45E-18A12EBF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A2882-53ED-9EFD-B881-43570ECE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07EBA0-BB6D-4765-BAE0-BD7660E2F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19AE13-28AD-DBB2-2CC1-06E1B39A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009B-4560-40F2-B094-44E0397855A7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5A1728-B7D3-A40C-BA85-2F59D6E9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3C4D2B-D36E-7FDF-474B-EC277CCC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AFD-BA13-4ADB-95E2-94F29B04F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02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73A36-B190-6C4E-6E11-22313CCF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DE2BE1-BD11-8795-8F6F-66471EF45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A90BDE-0DDA-CBCF-3B63-571FB2316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AB0C5C-CB5A-0F1C-C717-49344F50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009B-4560-40F2-B094-44E0397855A7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2238F8-659C-2EDF-2C5D-7E62470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2DBE5-B6A5-0D19-80AA-4593475B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AFD-BA13-4ADB-95E2-94F29B04F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74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6E602-046A-8E94-E96A-B376B922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FBEB12-9822-AEE5-DD5F-E278AFDFC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21E1BF-8151-2AAA-CF89-3AF67789E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009B-4560-40F2-B094-44E0397855A7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A059C1-7D65-2E0E-F6D7-1C092771A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491714-6494-EFDD-8E8C-0D407964C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3AFD-BA13-4ADB-95E2-94F29B04F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40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BC7B15-34DF-DD3E-1B52-C41688BB0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602" y="0"/>
            <a:ext cx="6586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446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</Words>
  <Application>Microsoft Office PowerPoint</Application>
  <PresentationFormat>Широкоэкранный</PresentationFormat>
  <Paragraphs>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Старостенок</dc:creator>
  <cp:lastModifiedBy>Дмитрий Старостенок</cp:lastModifiedBy>
  <cp:revision>2</cp:revision>
  <dcterms:created xsi:type="dcterms:W3CDTF">2023-04-01T05:44:04Z</dcterms:created>
  <dcterms:modified xsi:type="dcterms:W3CDTF">2023-04-01T05:45:12Z</dcterms:modified>
</cp:coreProperties>
</file>