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Nunito Light" pitchFamily="2" charset="0"/>
      <p:regular r:id="rId16"/>
      <p: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Sora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1bf6ab3c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0" name="Google Shape;760;g31bf6ab3c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" name="Google Shape;7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1" name="Google Shape;9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50967" y="1670569"/>
            <a:ext cx="5826900" cy="28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50967" y="4553031"/>
            <a:ext cx="58269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1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title" hasCustomPrompt="1"/>
          </p:nvPr>
        </p:nvSpPr>
        <p:spPr>
          <a:xfrm>
            <a:off x="4147333" y="2376817"/>
            <a:ext cx="7093500" cy="1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147333" y="3818383"/>
            <a:ext cx="70935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1" name="Google Shape;131;p12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32" name="Google Shape;132;p1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3" name="Google Shape;133;p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" name="Google Shape;134;p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35" name="Google Shape;135;p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36" name="Google Shape;136;p1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39" name="Google Shape;139;p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960000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 idx="2"/>
          </p:nvPr>
        </p:nvSpPr>
        <p:spPr>
          <a:xfrm>
            <a:off x="960000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 idx="3"/>
          </p:nvPr>
        </p:nvSpPr>
        <p:spPr>
          <a:xfrm>
            <a:off x="3612237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idx="4"/>
          </p:nvPr>
        </p:nvSpPr>
        <p:spPr>
          <a:xfrm>
            <a:off x="3612237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5"/>
          </p:nvPr>
        </p:nvSpPr>
        <p:spPr>
          <a:xfrm>
            <a:off x="6264474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6"/>
          </p:nvPr>
        </p:nvSpPr>
        <p:spPr>
          <a:xfrm>
            <a:off x="6264474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ubTitle" idx="1"/>
          </p:nvPr>
        </p:nvSpPr>
        <p:spPr>
          <a:xfrm>
            <a:off x="960000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7"/>
          </p:nvPr>
        </p:nvSpPr>
        <p:spPr>
          <a:xfrm>
            <a:off x="3612237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8"/>
          </p:nvPr>
        </p:nvSpPr>
        <p:spPr>
          <a:xfrm>
            <a:off x="6264474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subTitle" idx="9"/>
          </p:nvPr>
        </p:nvSpPr>
        <p:spPr>
          <a:xfrm>
            <a:off x="960000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ubTitle" idx="13"/>
          </p:nvPr>
        </p:nvSpPr>
        <p:spPr>
          <a:xfrm>
            <a:off x="3612237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14"/>
          </p:nvPr>
        </p:nvSpPr>
        <p:spPr>
          <a:xfrm>
            <a:off x="6264474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54" name="Google Shape;154;p14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55" name="Google Shape;155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6" name="Google Shape;156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7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58" name="Google Shape;158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59" name="Google Shape;159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0" name="Google Shape;16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62" name="Google Shape;16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163" name="Google Shape;163;p14"/>
          <p:cNvSpPr txBox="1">
            <a:spLocks noGrp="1"/>
          </p:cNvSpPr>
          <p:nvPr>
            <p:ph type="title" idx="15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5010733" y="2582767"/>
            <a:ext cx="431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"/>
          </p:nvPr>
        </p:nvSpPr>
        <p:spPr>
          <a:xfrm>
            <a:off x="5010733" y="3244767"/>
            <a:ext cx="43107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15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68" name="Google Shape;168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9" name="Google Shape;169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72" name="Google Shape;172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3" name="Google Shape;173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75" name="Google Shape;175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ubTitle" idx="1"/>
          </p:nvPr>
        </p:nvSpPr>
        <p:spPr>
          <a:xfrm>
            <a:off x="960000" y="228022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2"/>
          </p:nvPr>
        </p:nvSpPr>
        <p:spPr>
          <a:xfrm>
            <a:off x="4654600" y="228019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3"/>
          </p:nvPr>
        </p:nvSpPr>
        <p:spPr>
          <a:xfrm>
            <a:off x="960000" y="4665067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4"/>
          </p:nvPr>
        </p:nvSpPr>
        <p:spPr>
          <a:xfrm>
            <a:off x="4654600" y="4665061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5"/>
          </p:nvPr>
        </p:nvSpPr>
        <p:spPr>
          <a:xfrm>
            <a:off x="8358225" y="228019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6"/>
          </p:nvPr>
        </p:nvSpPr>
        <p:spPr>
          <a:xfrm>
            <a:off x="8358225" y="4665061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7"/>
          </p:nvPr>
        </p:nvSpPr>
        <p:spPr>
          <a:xfrm>
            <a:off x="960000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8"/>
          </p:nvPr>
        </p:nvSpPr>
        <p:spPr>
          <a:xfrm>
            <a:off x="4654600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9"/>
          </p:nvPr>
        </p:nvSpPr>
        <p:spPr>
          <a:xfrm>
            <a:off x="8358225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13"/>
          </p:nvPr>
        </p:nvSpPr>
        <p:spPr>
          <a:xfrm>
            <a:off x="960000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14"/>
          </p:nvPr>
        </p:nvSpPr>
        <p:spPr>
          <a:xfrm>
            <a:off x="4654600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15"/>
          </p:nvPr>
        </p:nvSpPr>
        <p:spPr>
          <a:xfrm>
            <a:off x="8358225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9" name="Google Shape;189;p16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90" name="Google Shape;190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1" name="Google Shape;191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93" name="Google Shape;193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94" name="Google Shape;194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5" name="Google Shape;19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97" name="Google Shape;19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5310217" y="719333"/>
            <a:ext cx="59307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1"/>
          </p:nvPr>
        </p:nvSpPr>
        <p:spPr>
          <a:xfrm>
            <a:off x="5310167" y="2293233"/>
            <a:ext cx="59307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5310000" y="4815933"/>
            <a:ext cx="59307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l-GR" sz="13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l-GR" sz="1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l-GR" sz="13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l-GR" sz="1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l-GR" sz="13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l-GR" sz="1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l-GR" sz="13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l-GR" sz="1300" b="0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 b="1" i="0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3" name="Google Shape;203;p17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04" name="Google Shape;204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5" name="Google Shape;205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07" name="Google Shape;207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08" name="Google Shape;208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09" name="Google Shape;209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1" name="Google Shape;211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14" name="Google Shape;214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5" name="Google Shape;215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7" name="Google Shape;217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18" name="Google Shape;218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9" name="Google Shape;219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222" name="Google Shape;222;p18"/>
          <p:cNvGrpSpPr/>
          <p:nvPr/>
        </p:nvGrpSpPr>
        <p:grpSpPr>
          <a:xfrm>
            <a:off x="691736" y="1006756"/>
            <a:ext cx="4508032" cy="4844327"/>
            <a:chOff x="1742895" y="795775"/>
            <a:chExt cx="3381109" cy="3633336"/>
          </a:xfrm>
        </p:grpSpPr>
        <p:sp>
          <p:nvSpPr>
            <p:cNvPr id="223" name="Google Shape;223;p18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Google Shape;225;p18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8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8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1" name="Google Shape;351;p18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" name="Google Shape;352;p18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53" name="Google Shape;353;p18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384;p18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385" name="Google Shape;385;p18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4" name="Google Shape;454;p18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455" name="Google Shape;455;p18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8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8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8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8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8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8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8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8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8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8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497" name="Google Shape;497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98" name="Google Shape;498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9" name="Google Shape;499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500" name="Google Shape;500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501" name="Google Shape;501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02" name="Google Shape;50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3" name="Google Shape;50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504" name="Google Shape;50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505" name="Google Shape;505;p19"/>
          <p:cNvGrpSpPr/>
          <p:nvPr/>
        </p:nvGrpSpPr>
        <p:grpSpPr>
          <a:xfrm>
            <a:off x="7255634" y="1791050"/>
            <a:ext cx="3940396" cy="3275695"/>
            <a:chOff x="5475412" y="1860275"/>
            <a:chExt cx="2955371" cy="2456833"/>
          </a:xfrm>
        </p:grpSpPr>
        <p:sp>
          <p:nvSpPr>
            <p:cNvPr id="506" name="Google Shape;506;p19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0"/>
          <p:cNvSpPr txBox="1">
            <a:spLocks noGrp="1"/>
          </p:cNvSpPr>
          <p:nvPr>
            <p:ph type="subTitle" idx="1"/>
          </p:nvPr>
        </p:nvSpPr>
        <p:spPr>
          <a:xfrm>
            <a:off x="1202467" y="3338167"/>
            <a:ext cx="2928900" cy="22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20"/>
          <p:cNvSpPr txBox="1">
            <a:spLocks noGrp="1"/>
          </p:cNvSpPr>
          <p:nvPr>
            <p:ph type="subTitle" idx="2"/>
          </p:nvPr>
        </p:nvSpPr>
        <p:spPr>
          <a:xfrm>
            <a:off x="4631510" y="3338167"/>
            <a:ext cx="2928900" cy="22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20"/>
          <p:cNvSpPr txBox="1">
            <a:spLocks noGrp="1"/>
          </p:cNvSpPr>
          <p:nvPr>
            <p:ph type="subTitle" idx="3"/>
          </p:nvPr>
        </p:nvSpPr>
        <p:spPr>
          <a:xfrm>
            <a:off x="8060561" y="3338167"/>
            <a:ext cx="2928900" cy="22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0"/>
          <p:cNvSpPr txBox="1">
            <a:spLocks noGrp="1"/>
          </p:cNvSpPr>
          <p:nvPr>
            <p:ph type="subTitle" idx="4"/>
          </p:nvPr>
        </p:nvSpPr>
        <p:spPr>
          <a:xfrm>
            <a:off x="1202467" y="2145633"/>
            <a:ext cx="2928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88" name="Google Shape;688;p20"/>
          <p:cNvSpPr txBox="1">
            <a:spLocks noGrp="1"/>
          </p:cNvSpPr>
          <p:nvPr>
            <p:ph type="subTitle" idx="5"/>
          </p:nvPr>
        </p:nvSpPr>
        <p:spPr>
          <a:xfrm>
            <a:off x="4631514" y="2145633"/>
            <a:ext cx="2928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89" name="Google Shape;689;p20"/>
          <p:cNvSpPr txBox="1">
            <a:spLocks noGrp="1"/>
          </p:cNvSpPr>
          <p:nvPr>
            <p:ph type="subTitle" idx="6"/>
          </p:nvPr>
        </p:nvSpPr>
        <p:spPr>
          <a:xfrm>
            <a:off x="8060561" y="2145633"/>
            <a:ext cx="2928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90" name="Google Shape;690;p20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691" name="Google Shape;691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92" name="Google Shape;692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3" name="Google Shape;693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694" name="Google Shape;694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695" name="Google Shape;695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96" name="Google Shape;696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7" name="Google Shape;697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698" name="Google Shape;698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699" name="Google Shape;699;p20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896395" y="3303267"/>
            <a:ext cx="3656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2"/>
          </p:nvPr>
        </p:nvSpPr>
        <p:spPr>
          <a:xfrm>
            <a:off x="960000" y="3303267"/>
            <a:ext cx="3656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3"/>
          </p:nvPr>
        </p:nvSpPr>
        <p:spPr>
          <a:xfrm>
            <a:off x="960000" y="2436800"/>
            <a:ext cx="3656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4"/>
          </p:nvPr>
        </p:nvSpPr>
        <p:spPr>
          <a:xfrm>
            <a:off x="4896390" y="2436800"/>
            <a:ext cx="3656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6" name="Google Shape;26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0" name="Google Shape;30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1" name="Google Shape;31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3" name="Google Shape;33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095673" y="23318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2"/>
          </p:nvPr>
        </p:nvSpPr>
        <p:spPr>
          <a:xfrm>
            <a:off x="7486541" y="23318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3"/>
          </p:nvPr>
        </p:nvSpPr>
        <p:spPr>
          <a:xfrm>
            <a:off x="3095672" y="45459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4"/>
          </p:nvPr>
        </p:nvSpPr>
        <p:spPr>
          <a:xfrm>
            <a:off x="7486541" y="45459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5"/>
          </p:nvPr>
        </p:nvSpPr>
        <p:spPr>
          <a:xfrm>
            <a:off x="3095672" y="18391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6"/>
          </p:nvPr>
        </p:nvSpPr>
        <p:spPr>
          <a:xfrm>
            <a:off x="3095672" y="40533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7"/>
          </p:nvPr>
        </p:nvSpPr>
        <p:spPr>
          <a:xfrm>
            <a:off x="7486505" y="18391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ubTitle" idx="8"/>
          </p:nvPr>
        </p:nvSpPr>
        <p:spPr>
          <a:xfrm>
            <a:off x="7486505" y="40533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4" name="Google Shape;44;p4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45" name="Google Shape;4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6" name="Google Shape;4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49" name="Google Shape;4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0" name="Google Shape;5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" name="Google Shape;5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52" name="Google Shape;5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5507400" y="3497933"/>
            <a:ext cx="5733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5507400" y="2237667"/>
            <a:ext cx="5733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7" name="Google Shape;57;p5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58" name="Google Shape;58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9" name="Google Shape;59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61" name="Google Shape;61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62" name="Google Shape;62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3" name="Google Shape;63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65" name="Google Shape;65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813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69" name="Google Shape;69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0" name="Google Shape;70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" name="Google Shape;71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72" name="Google Shape;72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73" name="Google Shape;73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" name="Google Shape;75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76" name="Google Shape;76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1" name="Google Shape;81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83" name="Google Shape;83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84" name="Google Shape;84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5" name="Google Shape;85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" name="Google Shape;86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87" name="Google Shape;87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950967" y="2534483"/>
            <a:ext cx="5742000" cy="2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950967" y="1679917"/>
            <a:ext cx="57420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>
            <a:spLocks noGrp="1"/>
          </p:cNvSpPr>
          <p:nvPr>
            <p:ph type="pic" idx="2"/>
          </p:nvPr>
        </p:nvSpPr>
        <p:spPr>
          <a:xfrm>
            <a:off x="6692967" y="1286767"/>
            <a:ext cx="2937900" cy="4284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3" name="Google Shape;93;p8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94" name="Google Shape;94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5" name="Google Shape;95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97" name="Google Shape;97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98" name="Google Shape;98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grpSp>
        <p:nvGrpSpPr>
          <p:cNvPr id="104" name="Google Shape;104;p9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05" name="Google Shape;105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06" name="Google Shape;106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08" name="Google Shape;108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09" name="Google Shape;109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0" name="Google Shape;110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" name="Google Shape;111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12" name="Google Shape;112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2847400" y="1630185"/>
            <a:ext cx="64971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subTitle" idx="1"/>
          </p:nvPr>
        </p:nvSpPr>
        <p:spPr>
          <a:xfrm>
            <a:off x="2847400" y="4452585"/>
            <a:ext cx="6497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17" name="Google Shape;117;p1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" name="Google Shape;119;p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20" name="Google Shape;120;p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21" name="Google Shape;121;p1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2" name="Google Shape;122;p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24" name="Google Shape;124;p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>
            <a:spLocks noGrp="1"/>
          </p:cNvSpPr>
          <p:nvPr>
            <p:ph type="ctrTitle"/>
          </p:nvPr>
        </p:nvSpPr>
        <p:spPr>
          <a:xfrm>
            <a:off x="950967" y="1670569"/>
            <a:ext cx="5826900" cy="28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l-GR" sz="6500"/>
              <a:t>Smart city Parking</a:t>
            </a:r>
            <a:endParaRPr sz="6500"/>
          </a:p>
        </p:txBody>
      </p:sp>
      <p:sp>
        <p:nvSpPr>
          <p:cNvPr id="705" name="Google Shape;705;p21"/>
          <p:cNvSpPr txBox="1">
            <a:spLocks noGrp="1"/>
          </p:cNvSpPr>
          <p:nvPr>
            <p:ph type="subTitle" idx="1"/>
          </p:nvPr>
        </p:nvSpPr>
        <p:spPr>
          <a:xfrm>
            <a:off x="950967" y="4553031"/>
            <a:ext cx="58269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-GR"/>
              <a:t>Κωνσταντίνος Σταυρόπουλος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-GR"/>
              <a:t>Ηλίας Ουζούνης</a:t>
            </a:r>
            <a:endParaRPr/>
          </a:p>
        </p:txBody>
      </p:sp>
      <p:pic>
        <p:nvPicPr>
          <p:cNvPr id="706" name="Google Shape;706;p21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8257" t="11418" r="78813"/>
          <a:stretch/>
        </p:blipFill>
        <p:spPr>
          <a:xfrm>
            <a:off x="5768800" y="1425767"/>
            <a:ext cx="1193100" cy="45993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1568"/>
              </a:srgbClr>
            </a:outerShdw>
          </a:effectLst>
        </p:spPr>
      </p:pic>
      <p:pic>
        <p:nvPicPr>
          <p:cNvPr id="707" name="Google Shape;707;p21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3660" t="1629" r="63409" b="9786"/>
          <a:stretch/>
        </p:blipFill>
        <p:spPr>
          <a:xfrm>
            <a:off x="7191200" y="917767"/>
            <a:ext cx="1193100" cy="45993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67450"/>
              </a:srgbClr>
            </a:outerShdw>
          </a:effectLst>
        </p:spPr>
      </p:pic>
      <p:pic>
        <p:nvPicPr>
          <p:cNvPr id="708" name="Google Shape;708;p21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9063" t="11418" r="48005"/>
          <a:stretch/>
        </p:blipFill>
        <p:spPr>
          <a:xfrm>
            <a:off x="8613600" y="1425767"/>
            <a:ext cx="1193100" cy="45993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1568"/>
              </a:srgbClr>
            </a:outerShdw>
          </a:effectLst>
        </p:spPr>
      </p:pic>
      <p:pic>
        <p:nvPicPr>
          <p:cNvPr id="709" name="Google Shape;709;p21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4464" t="-327" r="32604" b="11745"/>
          <a:stretch/>
        </p:blipFill>
        <p:spPr>
          <a:xfrm>
            <a:off x="10036000" y="816167"/>
            <a:ext cx="1193100" cy="45993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 txBox="1"/>
          <p:nvPr/>
        </p:nvSpPr>
        <p:spPr>
          <a:xfrm>
            <a:off x="670933" y="6397933"/>
            <a:ext cx="5715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l-GR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https://transfersmagazine.org/magazine-article/issue-4/how-much-traffic-is-cruising-for-parking/</a:t>
            </a:r>
            <a:endParaRPr sz="9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22"/>
          <p:cNvSpPr txBox="1">
            <a:spLocks noGrp="1"/>
          </p:cNvSpPr>
          <p:nvPr>
            <p:ph type="title"/>
          </p:nvPr>
        </p:nvSpPr>
        <p:spPr>
          <a:xfrm>
            <a:off x="960000" y="722225"/>
            <a:ext cx="9671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Λειτουργίες</a:t>
            </a:r>
            <a:endParaRPr/>
          </a:p>
        </p:txBody>
      </p:sp>
      <p:sp>
        <p:nvSpPr>
          <p:cNvPr id="716" name="Google Shape;716;p22"/>
          <p:cNvSpPr txBox="1">
            <a:spLocks noGrp="1"/>
          </p:cNvSpPr>
          <p:nvPr>
            <p:ph type="subTitle" idx="2"/>
          </p:nvPr>
        </p:nvSpPr>
        <p:spPr>
          <a:xfrm>
            <a:off x="886500" y="2171100"/>
            <a:ext cx="10419000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-GR" sz="2000" b="1"/>
              <a:t>Ανίχνευση ελεύθερων θέσεων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-GR" sz="2000" b="1"/>
              <a:t>Καθοδήγηση σε ελεύθερες θέσεις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-GR" sz="2000" b="1"/>
              <a:t>Εντοπισμός Σκιάς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-GR" sz="2000" b="1"/>
              <a:t>Admin Panel</a:t>
            </a:r>
            <a:endParaRPr sz="2000" b="1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-GR" b="1"/>
              <a:t>Alerts για σταθμη μπαταρίας / overheating</a:t>
            </a:r>
            <a:endParaRPr b="1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-GR" b="1"/>
              <a:t>Heat Maps της πόλης για -χρήση των θέσεων -θερμοκρασίας</a:t>
            </a:r>
            <a:endParaRPr b="1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-GR" b="1"/>
              <a:t>Alerts για παράνομο παρκάρισμα σε θέσεις ΑΜEΑ</a:t>
            </a:r>
            <a:endParaRPr b="1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/>
          </a:p>
        </p:txBody>
      </p:sp>
      <p:sp>
        <p:nvSpPr>
          <p:cNvPr id="717" name="Google Shape;717;p22"/>
          <p:cNvSpPr txBox="1">
            <a:spLocks noGrp="1"/>
          </p:cNvSpPr>
          <p:nvPr>
            <p:ph type="subTitle" idx="2"/>
          </p:nvPr>
        </p:nvSpPr>
        <p:spPr>
          <a:xfrm>
            <a:off x="5911600" y="2171100"/>
            <a:ext cx="5165400" cy="1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Parking Sensors</a:t>
            </a:r>
            <a:endParaRPr sz="2000"/>
          </a:p>
          <a:p>
            <a:pPr marL="457200" lvl="0" indent="-35560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Google Maps API</a:t>
            </a:r>
            <a:endParaRPr sz="2000"/>
          </a:p>
          <a:p>
            <a:pPr marL="457200" lvl="0" indent="-35560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Temperature in Parking Sensors</a:t>
            </a:r>
            <a:endParaRPr sz="2000"/>
          </a:p>
          <a:p>
            <a:pPr marL="457200" lvl="0" indent="-35560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Grafana</a:t>
            </a:r>
            <a:endParaRPr sz="2000"/>
          </a:p>
        </p:txBody>
      </p:sp>
      <p:grpSp>
        <p:nvGrpSpPr>
          <p:cNvPr id="718" name="Google Shape;718;p22"/>
          <p:cNvGrpSpPr/>
          <p:nvPr/>
        </p:nvGrpSpPr>
        <p:grpSpPr>
          <a:xfrm>
            <a:off x="9503387" y="587417"/>
            <a:ext cx="1875613" cy="1667219"/>
            <a:chOff x="4592964" y="1289643"/>
            <a:chExt cx="1289347" cy="1142948"/>
          </a:xfrm>
        </p:grpSpPr>
        <p:sp>
          <p:nvSpPr>
            <p:cNvPr id="719" name="Google Shape;719;p22"/>
            <p:cNvSpPr/>
            <p:nvPr/>
          </p:nvSpPr>
          <p:spPr>
            <a:xfrm>
              <a:off x="4738148" y="1344020"/>
              <a:ext cx="837734" cy="830307"/>
            </a:xfrm>
            <a:custGeom>
              <a:avLst/>
              <a:gdLst/>
              <a:ahLst/>
              <a:cxnLst/>
              <a:rect l="l" t="t" r="r" b="b"/>
              <a:pathLst>
                <a:path w="45234" h="44833" extrusionOk="0">
                  <a:moveTo>
                    <a:pt x="28354" y="44832"/>
                  </a:moveTo>
                  <a:cubicBezTo>
                    <a:pt x="27654" y="44832"/>
                    <a:pt x="26987" y="44398"/>
                    <a:pt x="26720" y="43698"/>
                  </a:cubicBezTo>
                  <a:lnTo>
                    <a:pt x="25252" y="39662"/>
                  </a:lnTo>
                  <a:cubicBezTo>
                    <a:pt x="22984" y="40029"/>
                    <a:pt x="20649" y="39929"/>
                    <a:pt x="18414" y="39362"/>
                  </a:cubicBezTo>
                  <a:lnTo>
                    <a:pt x="16579" y="43231"/>
                  </a:lnTo>
                  <a:cubicBezTo>
                    <a:pt x="16179" y="44098"/>
                    <a:pt x="15145" y="44465"/>
                    <a:pt x="14278" y="44065"/>
                  </a:cubicBezTo>
                  <a:lnTo>
                    <a:pt x="11342" y="42664"/>
                  </a:lnTo>
                  <a:cubicBezTo>
                    <a:pt x="10475" y="42264"/>
                    <a:pt x="10108" y="41230"/>
                    <a:pt x="10508" y="40362"/>
                  </a:cubicBezTo>
                  <a:lnTo>
                    <a:pt x="12310" y="36493"/>
                  </a:lnTo>
                  <a:cubicBezTo>
                    <a:pt x="10442" y="35125"/>
                    <a:pt x="8874" y="33424"/>
                    <a:pt x="7706" y="31423"/>
                  </a:cubicBezTo>
                  <a:lnTo>
                    <a:pt x="3670" y="32890"/>
                  </a:lnTo>
                  <a:cubicBezTo>
                    <a:pt x="3237" y="33057"/>
                    <a:pt x="2770" y="33024"/>
                    <a:pt x="2336" y="32824"/>
                  </a:cubicBezTo>
                  <a:cubicBezTo>
                    <a:pt x="1936" y="32623"/>
                    <a:pt x="1602" y="32290"/>
                    <a:pt x="1435" y="31856"/>
                  </a:cubicBezTo>
                  <a:lnTo>
                    <a:pt x="334" y="28754"/>
                  </a:lnTo>
                  <a:cubicBezTo>
                    <a:pt x="1" y="27887"/>
                    <a:pt x="468" y="26886"/>
                    <a:pt x="1368" y="26552"/>
                  </a:cubicBezTo>
                  <a:lnTo>
                    <a:pt x="5405" y="25085"/>
                  </a:lnTo>
                  <a:cubicBezTo>
                    <a:pt x="5038" y="22816"/>
                    <a:pt x="5138" y="20481"/>
                    <a:pt x="5705" y="18246"/>
                  </a:cubicBezTo>
                  <a:lnTo>
                    <a:pt x="1835" y="16412"/>
                  </a:lnTo>
                  <a:cubicBezTo>
                    <a:pt x="968" y="16012"/>
                    <a:pt x="601" y="14977"/>
                    <a:pt x="1002" y="14144"/>
                  </a:cubicBezTo>
                  <a:lnTo>
                    <a:pt x="2403" y="11175"/>
                  </a:lnTo>
                  <a:cubicBezTo>
                    <a:pt x="2569" y="10741"/>
                    <a:pt x="2936" y="10441"/>
                    <a:pt x="3370" y="10274"/>
                  </a:cubicBezTo>
                  <a:cubicBezTo>
                    <a:pt x="3804" y="10107"/>
                    <a:pt x="4271" y="10141"/>
                    <a:pt x="4704" y="10341"/>
                  </a:cubicBezTo>
                  <a:lnTo>
                    <a:pt x="8574" y="12142"/>
                  </a:lnTo>
                  <a:cubicBezTo>
                    <a:pt x="9941" y="10274"/>
                    <a:pt x="11643" y="8740"/>
                    <a:pt x="13644" y="7539"/>
                  </a:cubicBezTo>
                  <a:lnTo>
                    <a:pt x="12176" y="3503"/>
                  </a:lnTo>
                  <a:cubicBezTo>
                    <a:pt x="11843" y="2602"/>
                    <a:pt x="12310" y="1601"/>
                    <a:pt x="13210" y="1268"/>
                  </a:cubicBezTo>
                  <a:lnTo>
                    <a:pt x="16279" y="167"/>
                  </a:lnTo>
                  <a:cubicBezTo>
                    <a:pt x="16713" y="0"/>
                    <a:pt x="17213" y="33"/>
                    <a:pt x="17613" y="234"/>
                  </a:cubicBezTo>
                  <a:cubicBezTo>
                    <a:pt x="18047" y="434"/>
                    <a:pt x="18347" y="767"/>
                    <a:pt x="18514" y="1201"/>
                  </a:cubicBezTo>
                  <a:lnTo>
                    <a:pt x="19982" y="5237"/>
                  </a:lnTo>
                  <a:cubicBezTo>
                    <a:pt x="22250" y="4870"/>
                    <a:pt x="24552" y="5004"/>
                    <a:pt x="26820" y="5537"/>
                  </a:cubicBezTo>
                  <a:lnTo>
                    <a:pt x="28621" y="1668"/>
                  </a:lnTo>
                  <a:cubicBezTo>
                    <a:pt x="29055" y="801"/>
                    <a:pt x="30089" y="434"/>
                    <a:pt x="30956" y="834"/>
                  </a:cubicBezTo>
                  <a:lnTo>
                    <a:pt x="33892" y="2235"/>
                  </a:lnTo>
                  <a:cubicBezTo>
                    <a:pt x="34759" y="2635"/>
                    <a:pt x="35126" y="3669"/>
                    <a:pt x="34726" y="4537"/>
                  </a:cubicBezTo>
                  <a:lnTo>
                    <a:pt x="32924" y="8406"/>
                  </a:lnTo>
                  <a:cubicBezTo>
                    <a:pt x="34792" y="9774"/>
                    <a:pt x="36327" y="11475"/>
                    <a:pt x="37528" y="13476"/>
                  </a:cubicBezTo>
                  <a:lnTo>
                    <a:pt x="41564" y="12009"/>
                  </a:lnTo>
                  <a:cubicBezTo>
                    <a:pt x="42465" y="11708"/>
                    <a:pt x="43465" y="12175"/>
                    <a:pt x="43799" y="13043"/>
                  </a:cubicBezTo>
                  <a:lnTo>
                    <a:pt x="44900" y="16145"/>
                  </a:lnTo>
                  <a:cubicBezTo>
                    <a:pt x="45233" y="17012"/>
                    <a:pt x="44766" y="18013"/>
                    <a:pt x="43866" y="18347"/>
                  </a:cubicBezTo>
                  <a:lnTo>
                    <a:pt x="39829" y="19814"/>
                  </a:lnTo>
                  <a:cubicBezTo>
                    <a:pt x="40196" y="22116"/>
                    <a:pt x="40096" y="24418"/>
                    <a:pt x="39529" y="26652"/>
                  </a:cubicBezTo>
                  <a:lnTo>
                    <a:pt x="43399" y="28454"/>
                  </a:lnTo>
                  <a:cubicBezTo>
                    <a:pt x="44266" y="28887"/>
                    <a:pt x="44633" y="29921"/>
                    <a:pt x="44233" y="30755"/>
                  </a:cubicBezTo>
                  <a:lnTo>
                    <a:pt x="42832" y="33724"/>
                  </a:lnTo>
                  <a:cubicBezTo>
                    <a:pt x="42431" y="34591"/>
                    <a:pt x="41397" y="34958"/>
                    <a:pt x="40530" y="34558"/>
                  </a:cubicBezTo>
                  <a:lnTo>
                    <a:pt x="36660" y="32757"/>
                  </a:lnTo>
                  <a:cubicBezTo>
                    <a:pt x="35293" y="34625"/>
                    <a:pt x="33592" y="36159"/>
                    <a:pt x="31590" y="37360"/>
                  </a:cubicBezTo>
                  <a:lnTo>
                    <a:pt x="33058" y="41396"/>
                  </a:lnTo>
                  <a:lnTo>
                    <a:pt x="33058" y="41396"/>
                  </a:lnTo>
                  <a:cubicBezTo>
                    <a:pt x="33225" y="41830"/>
                    <a:pt x="33191" y="42297"/>
                    <a:pt x="32991" y="42731"/>
                  </a:cubicBezTo>
                  <a:cubicBezTo>
                    <a:pt x="32791" y="43131"/>
                    <a:pt x="32457" y="43464"/>
                    <a:pt x="32024" y="43631"/>
                  </a:cubicBezTo>
                  <a:lnTo>
                    <a:pt x="28955" y="44732"/>
                  </a:lnTo>
                  <a:cubicBezTo>
                    <a:pt x="28755" y="44799"/>
                    <a:pt x="28555" y="44832"/>
                    <a:pt x="28354" y="44832"/>
                  </a:cubicBezTo>
                  <a:close/>
                  <a:moveTo>
                    <a:pt x="25419" y="39228"/>
                  </a:moveTo>
                  <a:cubicBezTo>
                    <a:pt x="25486" y="39228"/>
                    <a:pt x="25586" y="39295"/>
                    <a:pt x="25586" y="39362"/>
                  </a:cubicBezTo>
                  <a:lnTo>
                    <a:pt x="27120" y="43565"/>
                  </a:lnTo>
                  <a:cubicBezTo>
                    <a:pt x="27354" y="44232"/>
                    <a:pt x="28121" y="44599"/>
                    <a:pt x="28788" y="44332"/>
                  </a:cubicBezTo>
                  <a:lnTo>
                    <a:pt x="31857" y="43231"/>
                  </a:lnTo>
                  <a:cubicBezTo>
                    <a:pt x="32191" y="43098"/>
                    <a:pt x="32457" y="42864"/>
                    <a:pt x="32624" y="42564"/>
                  </a:cubicBezTo>
                  <a:cubicBezTo>
                    <a:pt x="32758" y="42230"/>
                    <a:pt x="32791" y="41863"/>
                    <a:pt x="32658" y="41563"/>
                  </a:cubicBezTo>
                  <a:lnTo>
                    <a:pt x="31156" y="37360"/>
                  </a:lnTo>
                  <a:cubicBezTo>
                    <a:pt x="31123" y="37260"/>
                    <a:pt x="31156" y="37160"/>
                    <a:pt x="31223" y="37093"/>
                  </a:cubicBezTo>
                  <a:cubicBezTo>
                    <a:pt x="33291" y="35892"/>
                    <a:pt x="35026" y="34325"/>
                    <a:pt x="36427" y="32357"/>
                  </a:cubicBezTo>
                  <a:cubicBezTo>
                    <a:pt x="36494" y="32290"/>
                    <a:pt x="36594" y="32256"/>
                    <a:pt x="36694" y="32290"/>
                  </a:cubicBezTo>
                  <a:lnTo>
                    <a:pt x="40730" y="34191"/>
                  </a:lnTo>
                  <a:cubicBezTo>
                    <a:pt x="41364" y="34491"/>
                    <a:pt x="42164" y="34225"/>
                    <a:pt x="42465" y="33557"/>
                  </a:cubicBezTo>
                  <a:lnTo>
                    <a:pt x="43866" y="30589"/>
                  </a:lnTo>
                  <a:cubicBezTo>
                    <a:pt x="44166" y="29955"/>
                    <a:pt x="43866" y="29154"/>
                    <a:pt x="43232" y="28854"/>
                  </a:cubicBezTo>
                  <a:lnTo>
                    <a:pt x="39196" y="26953"/>
                  </a:lnTo>
                  <a:cubicBezTo>
                    <a:pt x="39096" y="26919"/>
                    <a:pt x="39062" y="26819"/>
                    <a:pt x="39062" y="26719"/>
                  </a:cubicBezTo>
                  <a:cubicBezTo>
                    <a:pt x="39663" y="24418"/>
                    <a:pt x="39796" y="22049"/>
                    <a:pt x="39396" y="19714"/>
                  </a:cubicBezTo>
                  <a:cubicBezTo>
                    <a:pt x="39396" y="19614"/>
                    <a:pt x="39429" y="19514"/>
                    <a:pt x="39529" y="19481"/>
                  </a:cubicBezTo>
                  <a:lnTo>
                    <a:pt x="43732" y="17946"/>
                  </a:lnTo>
                  <a:cubicBezTo>
                    <a:pt x="44399" y="17713"/>
                    <a:pt x="44766" y="16946"/>
                    <a:pt x="44499" y="16278"/>
                  </a:cubicBezTo>
                  <a:lnTo>
                    <a:pt x="43399" y="13210"/>
                  </a:lnTo>
                  <a:cubicBezTo>
                    <a:pt x="43165" y="12509"/>
                    <a:pt x="42398" y="12175"/>
                    <a:pt x="41697" y="12409"/>
                  </a:cubicBezTo>
                  <a:lnTo>
                    <a:pt x="37528" y="13943"/>
                  </a:lnTo>
                  <a:cubicBezTo>
                    <a:pt x="37428" y="13977"/>
                    <a:pt x="37328" y="13910"/>
                    <a:pt x="37261" y="13843"/>
                  </a:cubicBezTo>
                  <a:cubicBezTo>
                    <a:pt x="36060" y="11775"/>
                    <a:pt x="34459" y="10041"/>
                    <a:pt x="32524" y="8640"/>
                  </a:cubicBezTo>
                  <a:cubicBezTo>
                    <a:pt x="32457" y="8573"/>
                    <a:pt x="32424" y="8473"/>
                    <a:pt x="32457" y="8373"/>
                  </a:cubicBezTo>
                  <a:lnTo>
                    <a:pt x="34359" y="4370"/>
                  </a:lnTo>
                  <a:cubicBezTo>
                    <a:pt x="34659" y="3703"/>
                    <a:pt x="34392" y="2902"/>
                    <a:pt x="33725" y="2602"/>
                  </a:cubicBezTo>
                  <a:lnTo>
                    <a:pt x="30756" y="1234"/>
                  </a:lnTo>
                  <a:cubicBezTo>
                    <a:pt x="30122" y="901"/>
                    <a:pt x="29322" y="1201"/>
                    <a:pt x="29022" y="1868"/>
                  </a:cubicBezTo>
                  <a:lnTo>
                    <a:pt x="27120" y="5871"/>
                  </a:lnTo>
                  <a:cubicBezTo>
                    <a:pt x="27087" y="5971"/>
                    <a:pt x="26987" y="6038"/>
                    <a:pt x="26887" y="6004"/>
                  </a:cubicBezTo>
                  <a:cubicBezTo>
                    <a:pt x="24585" y="5404"/>
                    <a:pt x="22217" y="5304"/>
                    <a:pt x="19848" y="5671"/>
                  </a:cubicBezTo>
                  <a:cubicBezTo>
                    <a:pt x="19782" y="5704"/>
                    <a:pt x="19682" y="5637"/>
                    <a:pt x="19648" y="5537"/>
                  </a:cubicBezTo>
                  <a:lnTo>
                    <a:pt x="18114" y="1368"/>
                  </a:lnTo>
                  <a:cubicBezTo>
                    <a:pt x="18014" y="1034"/>
                    <a:pt x="17747" y="767"/>
                    <a:pt x="17447" y="600"/>
                  </a:cubicBezTo>
                  <a:cubicBezTo>
                    <a:pt x="17113" y="467"/>
                    <a:pt x="16780" y="434"/>
                    <a:pt x="16446" y="567"/>
                  </a:cubicBezTo>
                  <a:lnTo>
                    <a:pt x="13377" y="1668"/>
                  </a:lnTo>
                  <a:cubicBezTo>
                    <a:pt x="12677" y="1935"/>
                    <a:pt x="12343" y="2669"/>
                    <a:pt x="12577" y="3369"/>
                  </a:cubicBezTo>
                  <a:lnTo>
                    <a:pt x="14078" y="7539"/>
                  </a:lnTo>
                  <a:cubicBezTo>
                    <a:pt x="14111" y="7639"/>
                    <a:pt x="14078" y="7739"/>
                    <a:pt x="14011" y="7806"/>
                  </a:cubicBezTo>
                  <a:cubicBezTo>
                    <a:pt x="11943" y="9006"/>
                    <a:pt x="10208" y="10608"/>
                    <a:pt x="8807" y="12542"/>
                  </a:cubicBezTo>
                  <a:cubicBezTo>
                    <a:pt x="8740" y="12609"/>
                    <a:pt x="8640" y="12642"/>
                    <a:pt x="8540" y="12609"/>
                  </a:cubicBezTo>
                  <a:lnTo>
                    <a:pt x="4504" y="10708"/>
                  </a:lnTo>
                  <a:cubicBezTo>
                    <a:pt x="4204" y="10574"/>
                    <a:pt x="3837" y="10541"/>
                    <a:pt x="3503" y="10674"/>
                  </a:cubicBezTo>
                  <a:cubicBezTo>
                    <a:pt x="3170" y="10808"/>
                    <a:pt x="2903" y="11041"/>
                    <a:pt x="2770" y="11342"/>
                  </a:cubicBezTo>
                  <a:lnTo>
                    <a:pt x="1368" y="14310"/>
                  </a:lnTo>
                  <a:cubicBezTo>
                    <a:pt x="1068" y="14977"/>
                    <a:pt x="1368" y="15745"/>
                    <a:pt x="2002" y="16045"/>
                  </a:cubicBezTo>
                  <a:lnTo>
                    <a:pt x="6039" y="17946"/>
                  </a:lnTo>
                  <a:cubicBezTo>
                    <a:pt x="6139" y="17980"/>
                    <a:pt x="6172" y="18080"/>
                    <a:pt x="6172" y="18180"/>
                  </a:cubicBezTo>
                  <a:cubicBezTo>
                    <a:pt x="5572" y="20481"/>
                    <a:pt x="5438" y="22850"/>
                    <a:pt x="5838" y="25218"/>
                  </a:cubicBezTo>
                  <a:cubicBezTo>
                    <a:pt x="5838" y="25318"/>
                    <a:pt x="5805" y="25418"/>
                    <a:pt x="5705" y="25452"/>
                  </a:cubicBezTo>
                  <a:lnTo>
                    <a:pt x="1502" y="26953"/>
                  </a:lnTo>
                  <a:cubicBezTo>
                    <a:pt x="835" y="27186"/>
                    <a:pt x="468" y="27953"/>
                    <a:pt x="735" y="28621"/>
                  </a:cubicBezTo>
                  <a:lnTo>
                    <a:pt x="1835" y="31723"/>
                  </a:lnTo>
                  <a:cubicBezTo>
                    <a:pt x="1969" y="32023"/>
                    <a:pt x="2202" y="32290"/>
                    <a:pt x="2503" y="32457"/>
                  </a:cubicBezTo>
                  <a:cubicBezTo>
                    <a:pt x="2836" y="32590"/>
                    <a:pt x="3203" y="32623"/>
                    <a:pt x="3537" y="32490"/>
                  </a:cubicBezTo>
                  <a:lnTo>
                    <a:pt x="7706" y="30989"/>
                  </a:lnTo>
                  <a:cubicBezTo>
                    <a:pt x="7806" y="30956"/>
                    <a:pt x="7907" y="30989"/>
                    <a:pt x="7973" y="31089"/>
                  </a:cubicBezTo>
                  <a:cubicBezTo>
                    <a:pt x="9174" y="33124"/>
                    <a:pt x="10775" y="34892"/>
                    <a:pt x="12710" y="36259"/>
                  </a:cubicBezTo>
                  <a:cubicBezTo>
                    <a:pt x="12777" y="36326"/>
                    <a:pt x="12810" y="36426"/>
                    <a:pt x="12777" y="36526"/>
                  </a:cubicBezTo>
                  <a:lnTo>
                    <a:pt x="10875" y="40562"/>
                  </a:lnTo>
                  <a:cubicBezTo>
                    <a:pt x="10575" y="41196"/>
                    <a:pt x="10842" y="41997"/>
                    <a:pt x="11509" y="42297"/>
                  </a:cubicBezTo>
                  <a:lnTo>
                    <a:pt x="14478" y="43698"/>
                  </a:lnTo>
                  <a:cubicBezTo>
                    <a:pt x="15112" y="43998"/>
                    <a:pt x="15912" y="43731"/>
                    <a:pt x="16212" y="43064"/>
                  </a:cubicBezTo>
                  <a:lnTo>
                    <a:pt x="18114" y="39028"/>
                  </a:lnTo>
                  <a:cubicBezTo>
                    <a:pt x="18147" y="38928"/>
                    <a:pt x="18247" y="38895"/>
                    <a:pt x="18347" y="38928"/>
                  </a:cubicBezTo>
                  <a:cubicBezTo>
                    <a:pt x="20649" y="39528"/>
                    <a:pt x="23017" y="39628"/>
                    <a:pt x="25352" y="39228"/>
                  </a:cubicBezTo>
                  <a:cubicBezTo>
                    <a:pt x="25386" y="39228"/>
                    <a:pt x="25386" y="39228"/>
                    <a:pt x="25419" y="39228"/>
                  </a:cubicBezTo>
                  <a:close/>
                  <a:moveTo>
                    <a:pt x="22617" y="31523"/>
                  </a:moveTo>
                  <a:cubicBezTo>
                    <a:pt x="21450" y="31523"/>
                    <a:pt x="20249" y="31289"/>
                    <a:pt x="19148" y="30822"/>
                  </a:cubicBezTo>
                  <a:cubicBezTo>
                    <a:pt x="16913" y="29888"/>
                    <a:pt x="15178" y="28154"/>
                    <a:pt x="14244" y="25919"/>
                  </a:cubicBezTo>
                  <a:cubicBezTo>
                    <a:pt x="13344" y="23684"/>
                    <a:pt x="13344" y="21215"/>
                    <a:pt x="14244" y="18980"/>
                  </a:cubicBezTo>
                  <a:cubicBezTo>
                    <a:pt x="15178" y="16745"/>
                    <a:pt x="16913" y="15011"/>
                    <a:pt x="19148" y="14110"/>
                  </a:cubicBezTo>
                  <a:cubicBezTo>
                    <a:pt x="21416" y="13176"/>
                    <a:pt x="23851" y="13176"/>
                    <a:pt x="26086" y="14110"/>
                  </a:cubicBezTo>
                  <a:cubicBezTo>
                    <a:pt x="28321" y="15044"/>
                    <a:pt x="30056" y="16779"/>
                    <a:pt x="30990" y="19014"/>
                  </a:cubicBezTo>
                  <a:cubicBezTo>
                    <a:pt x="31890" y="21249"/>
                    <a:pt x="31890" y="23717"/>
                    <a:pt x="30956" y="25919"/>
                  </a:cubicBezTo>
                  <a:cubicBezTo>
                    <a:pt x="30056" y="28154"/>
                    <a:pt x="28288" y="29888"/>
                    <a:pt x="26053" y="30822"/>
                  </a:cubicBezTo>
                  <a:cubicBezTo>
                    <a:pt x="24952" y="31289"/>
                    <a:pt x="23785" y="31523"/>
                    <a:pt x="22617" y="31523"/>
                  </a:cubicBezTo>
                  <a:close/>
                  <a:moveTo>
                    <a:pt x="22617" y="13810"/>
                  </a:moveTo>
                  <a:cubicBezTo>
                    <a:pt x="21483" y="13810"/>
                    <a:pt x="20382" y="14043"/>
                    <a:pt x="19315" y="14477"/>
                  </a:cubicBezTo>
                  <a:cubicBezTo>
                    <a:pt x="17180" y="15344"/>
                    <a:pt x="15512" y="17012"/>
                    <a:pt x="14645" y="19147"/>
                  </a:cubicBezTo>
                  <a:cubicBezTo>
                    <a:pt x="13744" y="21282"/>
                    <a:pt x="13744" y="23617"/>
                    <a:pt x="14645" y="25752"/>
                  </a:cubicBezTo>
                  <a:cubicBezTo>
                    <a:pt x="15512" y="27887"/>
                    <a:pt x="17180" y="29555"/>
                    <a:pt x="19315" y="30422"/>
                  </a:cubicBezTo>
                  <a:cubicBezTo>
                    <a:pt x="21416" y="31322"/>
                    <a:pt x="23785" y="31322"/>
                    <a:pt x="25919" y="30422"/>
                  </a:cubicBezTo>
                  <a:cubicBezTo>
                    <a:pt x="28054" y="29555"/>
                    <a:pt x="29689" y="27887"/>
                    <a:pt x="30589" y="25785"/>
                  </a:cubicBezTo>
                  <a:cubicBezTo>
                    <a:pt x="31490" y="23650"/>
                    <a:pt x="31490" y="21282"/>
                    <a:pt x="30589" y="19147"/>
                  </a:cubicBezTo>
                  <a:cubicBezTo>
                    <a:pt x="29722" y="17046"/>
                    <a:pt x="28054" y="15378"/>
                    <a:pt x="25919" y="14477"/>
                  </a:cubicBezTo>
                  <a:cubicBezTo>
                    <a:pt x="24852" y="14043"/>
                    <a:pt x="23751" y="13810"/>
                    <a:pt x="22617" y="13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473327" y="1289643"/>
              <a:ext cx="90841" cy="90841"/>
            </a:xfrm>
            <a:custGeom>
              <a:avLst/>
              <a:gdLst/>
              <a:ahLst/>
              <a:cxnLst/>
              <a:rect l="l" t="t" r="r" b="b"/>
              <a:pathLst>
                <a:path w="4905" h="4905" extrusionOk="0">
                  <a:moveTo>
                    <a:pt x="2436" y="4904"/>
                  </a:moveTo>
                  <a:cubicBezTo>
                    <a:pt x="2436" y="4904"/>
                    <a:pt x="2436" y="4904"/>
                    <a:pt x="2436" y="4904"/>
                  </a:cubicBezTo>
                  <a:cubicBezTo>
                    <a:pt x="2369" y="4904"/>
                    <a:pt x="2303" y="4871"/>
                    <a:pt x="2269" y="4804"/>
                  </a:cubicBezTo>
                  <a:lnTo>
                    <a:pt x="1502" y="3403"/>
                  </a:lnTo>
                  <a:lnTo>
                    <a:pt x="101" y="2636"/>
                  </a:lnTo>
                  <a:cubicBezTo>
                    <a:pt x="34" y="2602"/>
                    <a:pt x="1" y="2536"/>
                    <a:pt x="1" y="2436"/>
                  </a:cubicBezTo>
                  <a:cubicBezTo>
                    <a:pt x="1" y="2369"/>
                    <a:pt x="34" y="2302"/>
                    <a:pt x="101" y="2269"/>
                  </a:cubicBezTo>
                  <a:lnTo>
                    <a:pt x="1502" y="1502"/>
                  </a:lnTo>
                  <a:lnTo>
                    <a:pt x="2269" y="101"/>
                  </a:lnTo>
                  <a:cubicBezTo>
                    <a:pt x="2303" y="34"/>
                    <a:pt x="2403" y="1"/>
                    <a:pt x="2469" y="1"/>
                  </a:cubicBezTo>
                  <a:lnTo>
                    <a:pt x="2469" y="1"/>
                  </a:lnTo>
                  <a:cubicBezTo>
                    <a:pt x="2536" y="1"/>
                    <a:pt x="2603" y="34"/>
                    <a:pt x="2636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1" y="2302"/>
                    <a:pt x="4904" y="2402"/>
                    <a:pt x="4904" y="2469"/>
                  </a:cubicBezTo>
                  <a:cubicBezTo>
                    <a:pt x="4904" y="2536"/>
                    <a:pt x="4871" y="2602"/>
                    <a:pt x="4804" y="2636"/>
                  </a:cubicBezTo>
                  <a:lnTo>
                    <a:pt x="3403" y="3403"/>
                  </a:lnTo>
                  <a:lnTo>
                    <a:pt x="2636" y="4804"/>
                  </a:lnTo>
                  <a:cubicBezTo>
                    <a:pt x="2603" y="4871"/>
                    <a:pt x="2536" y="4904"/>
                    <a:pt x="2436" y="4904"/>
                  </a:cubicBezTo>
                  <a:close/>
                  <a:moveTo>
                    <a:pt x="635" y="2469"/>
                  </a:moveTo>
                  <a:lnTo>
                    <a:pt x="1769" y="3069"/>
                  </a:lnTo>
                  <a:cubicBezTo>
                    <a:pt x="1802" y="3069"/>
                    <a:pt x="1836" y="3103"/>
                    <a:pt x="1836" y="3136"/>
                  </a:cubicBezTo>
                  <a:lnTo>
                    <a:pt x="2436" y="4270"/>
                  </a:lnTo>
                  <a:lnTo>
                    <a:pt x="3070" y="3170"/>
                  </a:lnTo>
                  <a:cubicBezTo>
                    <a:pt x="3070" y="3136"/>
                    <a:pt x="3103" y="3103"/>
                    <a:pt x="3137" y="3069"/>
                  </a:cubicBezTo>
                  <a:lnTo>
                    <a:pt x="4237" y="2469"/>
                  </a:lnTo>
                  <a:lnTo>
                    <a:pt x="3137" y="1869"/>
                  </a:lnTo>
                  <a:cubicBezTo>
                    <a:pt x="3103" y="1835"/>
                    <a:pt x="3070" y="1802"/>
                    <a:pt x="3070" y="1769"/>
                  </a:cubicBezTo>
                  <a:lnTo>
                    <a:pt x="2469" y="668"/>
                  </a:lnTo>
                  <a:lnTo>
                    <a:pt x="1836" y="1769"/>
                  </a:lnTo>
                  <a:cubicBezTo>
                    <a:pt x="1836" y="1802"/>
                    <a:pt x="1802" y="1835"/>
                    <a:pt x="1769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4657231" y="2036564"/>
              <a:ext cx="19" cy="33373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652897" y="2032860"/>
              <a:ext cx="8056" cy="41411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lnTo>
                    <a:pt x="1" y="2002"/>
                  </a:lnTo>
                  <a:cubicBezTo>
                    <a:pt x="1" y="2135"/>
                    <a:pt x="101" y="2235"/>
                    <a:pt x="234" y="2235"/>
                  </a:cubicBezTo>
                  <a:cubicBezTo>
                    <a:pt x="334" y="2235"/>
                    <a:pt x="434" y="2135"/>
                    <a:pt x="434" y="2002"/>
                  </a:cubicBezTo>
                  <a:lnTo>
                    <a:pt x="434" y="200"/>
                  </a:lnTo>
                  <a:cubicBezTo>
                    <a:pt x="434" y="67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657231" y="2123056"/>
              <a:ext cx="19" cy="33373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652897" y="2118722"/>
              <a:ext cx="8056" cy="41411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036"/>
                  </a:lnTo>
                  <a:cubicBezTo>
                    <a:pt x="1" y="2169"/>
                    <a:pt x="101" y="2236"/>
                    <a:pt x="234" y="2236"/>
                  </a:cubicBezTo>
                  <a:cubicBezTo>
                    <a:pt x="334" y="2236"/>
                    <a:pt x="434" y="2136"/>
                    <a:pt x="434" y="2036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596687" y="2096497"/>
              <a:ext cx="33984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4592964" y="2092774"/>
              <a:ext cx="41411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4683179" y="2096497"/>
              <a:ext cx="33984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679456" y="2092774"/>
              <a:ext cx="41411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675752" y="2115018"/>
              <a:ext cx="23502" cy="24113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130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671436" y="2111017"/>
              <a:ext cx="32132" cy="31817"/>
            </a:xfrm>
            <a:custGeom>
              <a:avLst/>
              <a:gdLst/>
              <a:ahLst/>
              <a:cxnLst/>
              <a:rect l="l" t="t" r="r" b="b"/>
              <a:pathLst>
                <a:path w="1735" h="1718" extrusionOk="0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368" y="1651"/>
                  </a:lnTo>
                  <a:cubicBezTo>
                    <a:pt x="1401" y="1685"/>
                    <a:pt x="1468" y="1718"/>
                    <a:pt x="1501" y="1718"/>
                  </a:cubicBezTo>
                  <a:cubicBezTo>
                    <a:pt x="1568" y="1718"/>
                    <a:pt x="1601" y="1685"/>
                    <a:pt x="1668" y="1651"/>
                  </a:cubicBezTo>
                  <a:cubicBezTo>
                    <a:pt x="1735" y="1551"/>
                    <a:pt x="1735" y="1418"/>
                    <a:pt x="1668" y="1351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614596" y="2053862"/>
              <a:ext cx="23483" cy="24113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30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4610263" y="2050010"/>
              <a:ext cx="32151" cy="31669"/>
            </a:xfrm>
            <a:custGeom>
              <a:avLst/>
              <a:gdLst/>
              <a:ahLst/>
              <a:cxnLst/>
              <a:rect l="l" t="t" r="r" b="b"/>
              <a:pathLst>
                <a:path w="1736" h="1710" extrusionOk="0">
                  <a:moveTo>
                    <a:pt x="234" y="0"/>
                  </a:moveTo>
                  <a:cubicBezTo>
                    <a:pt x="184" y="0"/>
                    <a:pt x="134" y="25"/>
                    <a:pt x="101" y="75"/>
                  </a:cubicBezTo>
                  <a:cubicBezTo>
                    <a:pt x="1" y="142"/>
                    <a:pt x="1" y="275"/>
                    <a:pt x="101" y="375"/>
                  </a:cubicBezTo>
                  <a:lnTo>
                    <a:pt x="1369" y="1643"/>
                  </a:lnTo>
                  <a:cubicBezTo>
                    <a:pt x="1402" y="1676"/>
                    <a:pt x="1469" y="1710"/>
                    <a:pt x="1502" y="1710"/>
                  </a:cubicBezTo>
                  <a:cubicBezTo>
                    <a:pt x="1569" y="1710"/>
                    <a:pt x="1635" y="1676"/>
                    <a:pt x="1669" y="1643"/>
                  </a:cubicBezTo>
                  <a:cubicBezTo>
                    <a:pt x="1735" y="1576"/>
                    <a:pt x="1735" y="1443"/>
                    <a:pt x="1669" y="1343"/>
                  </a:cubicBezTo>
                  <a:lnTo>
                    <a:pt x="368" y="75"/>
                  </a:ln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4675752" y="2053862"/>
              <a:ext cx="23502" cy="24113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0"/>
                  </a:moveTo>
                  <a:lnTo>
                    <a:pt x="1" y="13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4671436" y="2050010"/>
              <a:ext cx="32132" cy="31669"/>
            </a:xfrm>
            <a:custGeom>
              <a:avLst/>
              <a:gdLst/>
              <a:ahLst/>
              <a:cxnLst/>
              <a:rect l="l" t="t" r="r" b="b"/>
              <a:pathLst>
                <a:path w="1735" h="1710" extrusionOk="0">
                  <a:moveTo>
                    <a:pt x="1506" y="0"/>
                  </a:moveTo>
                  <a:cubicBezTo>
                    <a:pt x="1451" y="0"/>
                    <a:pt x="1401" y="25"/>
                    <a:pt x="1368" y="75"/>
                  </a:cubicBezTo>
                  <a:lnTo>
                    <a:pt x="67" y="1343"/>
                  </a:lnTo>
                  <a:cubicBezTo>
                    <a:pt x="0" y="1443"/>
                    <a:pt x="0" y="1576"/>
                    <a:pt x="67" y="1643"/>
                  </a:cubicBezTo>
                  <a:cubicBezTo>
                    <a:pt x="100" y="1676"/>
                    <a:pt x="167" y="1710"/>
                    <a:pt x="234" y="1710"/>
                  </a:cubicBezTo>
                  <a:cubicBezTo>
                    <a:pt x="267" y="1710"/>
                    <a:pt x="334" y="1676"/>
                    <a:pt x="367" y="1643"/>
                  </a:cubicBezTo>
                  <a:lnTo>
                    <a:pt x="1668" y="375"/>
                  </a:lnTo>
                  <a:cubicBezTo>
                    <a:pt x="1735" y="275"/>
                    <a:pt x="1735" y="142"/>
                    <a:pt x="1668" y="75"/>
                  </a:cubicBezTo>
                  <a:cubicBezTo>
                    <a:pt x="1618" y="25"/>
                    <a:pt x="1560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4614596" y="2115018"/>
              <a:ext cx="23483" cy="24113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"/>
                  </a:moveTo>
                  <a:lnTo>
                    <a:pt x="0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4610263" y="2111017"/>
              <a:ext cx="32151" cy="31817"/>
            </a:xfrm>
            <a:custGeom>
              <a:avLst/>
              <a:gdLst/>
              <a:ahLst/>
              <a:cxnLst/>
              <a:rect l="l" t="t" r="r" b="b"/>
              <a:pathLst>
                <a:path w="1736" h="1718" extrusionOk="0">
                  <a:moveTo>
                    <a:pt x="1519" y="0"/>
                  </a:moveTo>
                  <a:cubicBezTo>
                    <a:pt x="1469" y="0"/>
                    <a:pt x="1419" y="17"/>
                    <a:pt x="1369" y="50"/>
                  </a:cubicBezTo>
                  <a:lnTo>
                    <a:pt x="101" y="1351"/>
                  </a:lnTo>
                  <a:cubicBezTo>
                    <a:pt x="1" y="1451"/>
                    <a:pt x="1" y="1551"/>
                    <a:pt x="101" y="1651"/>
                  </a:cubicBezTo>
                  <a:cubicBezTo>
                    <a:pt x="134" y="1685"/>
                    <a:pt x="168" y="1718"/>
                    <a:pt x="234" y="1718"/>
                  </a:cubicBezTo>
                  <a:cubicBezTo>
                    <a:pt x="301" y="1718"/>
                    <a:pt x="334" y="1685"/>
                    <a:pt x="368" y="1651"/>
                  </a:cubicBezTo>
                  <a:lnTo>
                    <a:pt x="1669" y="350"/>
                  </a:lnTo>
                  <a:cubicBezTo>
                    <a:pt x="1735" y="284"/>
                    <a:pt x="1735" y="150"/>
                    <a:pt x="1669" y="50"/>
                  </a:cubicBezTo>
                  <a:cubicBezTo>
                    <a:pt x="1619" y="17"/>
                    <a:pt x="156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5151456" y="1689987"/>
              <a:ext cx="730855" cy="647441"/>
            </a:xfrm>
            <a:custGeom>
              <a:avLst/>
              <a:gdLst/>
              <a:ahLst/>
              <a:cxnLst/>
              <a:rect l="l" t="t" r="r" b="b"/>
              <a:pathLst>
                <a:path w="39463" h="34959" extrusionOk="0">
                  <a:moveTo>
                    <a:pt x="568" y="0"/>
                  </a:moveTo>
                  <a:cubicBezTo>
                    <a:pt x="268" y="0"/>
                    <a:pt x="1" y="234"/>
                    <a:pt x="1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5" y="34925"/>
                  </a:cubicBezTo>
                  <a:lnTo>
                    <a:pt x="38895" y="34958"/>
                  </a:lnTo>
                  <a:cubicBezTo>
                    <a:pt x="39196" y="34958"/>
                    <a:pt x="39429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5132305" y="1672688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5128601" y="1668966"/>
              <a:ext cx="738874" cy="654867"/>
            </a:xfrm>
            <a:custGeom>
              <a:avLst/>
              <a:gdLst/>
              <a:ahLst/>
              <a:cxnLst/>
              <a:rect l="l" t="t" r="r" b="b"/>
              <a:pathLst>
                <a:path w="39896" h="35360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329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668" y="34926"/>
                    <a:pt x="568" y="34893"/>
                    <a:pt x="501" y="34826"/>
                  </a:cubicBezTo>
                  <a:cubicBezTo>
                    <a:pt x="468" y="34759"/>
                    <a:pt x="401" y="34659"/>
                    <a:pt x="401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92"/>
                  </a:lnTo>
                  <a:cubicBezTo>
                    <a:pt x="1" y="34793"/>
                    <a:pt x="101" y="34959"/>
                    <a:pt x="234" y="35126"/>
                  </a:cubicBezTo>
                  <a:cubicBezTo>
                    <a:pt x="368" y="35260"/>
                    <a:pt x="568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6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5132935" y="1672688"/>
              <a:ext cx="730836" cy="64264"/>
            </a:xfrm>
            <a:custGeom>
              <a:avLst/>
              <a:gdLst/>
              <a:ahLst/>
              <a:cxnLst/>
              <a:rect l="l" t="t" r="r" b="b"/>
              <a:pathLst>
                <a:path w="39462" h="3470" extrusionOk="0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5128601" y="1668966"/>
              <a:ext cx="738874" cy="71691"/>
            </a:xfrm>
            <a:custGeom>
              <a:avLst/>
              <a:gdLst/>
              <a:ahLst/>
              <a:cxnLst/>
              <a:rect l="l" t="t" r="r" b="b"/>
              <a:pathLst>
                <a:path w="39896" h="3871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295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7"/>
                  </a:lnTo>
                  <a:lnTo>
                    <a:pt x="434" y="735"/>
                  </a:lnTo>
                  <a:cubicBezTo>
                    <a:pt x="434" y="568"/>
                    <a:pt x="6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34" y="335"/>
                    <a:pt x="34" y="735"/>
                  </a:cubicBezTo>
                  <a:lnTo>
                    <a:pt x="1" y="3637"/>
                  </a:lnTo>
                  <a:cubicBezTo>
                    <a:pt x="1" y="3704"/>
                    <a:pt x="34" y="3737"/>
                    <a:pt x="67" y="3804"/>
                  </a:cubicBezTo>
                  <a:cubicBezTo>
                    <a:pt x="101" y="3837"/>
                    <a:pt x="167" y="3837"/>
                    <a:pt x="234" y="3837"/>
                  </a:cubicBezTo>
                  <a:lnTo>
                    <a:pt x="39662" y="3870"/>
                  </a:lnTo>
                  <a:cubicBezTo>
                    <a:pt x="39796" y="3870"/>
                    <a:pt x="39896" y="3770"/>
                    <a:pt x="39896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5339885" y="2386235"/>
              <a:ext cx="236019" cy="19"/>
            </a:xfrm>
            <a:custGeom>
              <a:avLst/>
              <a:gdLst/>
              <a:ahLst/>
              <a:cxnLst/>
              <a:rect l="l" t="t" r="r" b="b"/>
              <a:pathLst>
                <a:path w="12744" h="1" extrusionOk="0">
                  <a:moveTo>
                    <a:pt x="1" y="1"/>
                  </a:moveTo>
                  <a:lnTo>
                    <a:pt x="1274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5336181" y="2381919"/>
              <a:ext cx="243427" cy="8038"/>
            </a:xfrm>
            <a:custGeom>
              <a:avLst/>
              <a:gdLst/>
              <a:ahLst/>
              <a:cxnLst/>
              <a:rect l="l" t="t" r="r" b="b"/>
              <a:pathLst>
                <a:path w="13144" h="434" extrusionOk="0"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12943" y="434"/>
                  </a:lnTo>
                  <a:cubicBezTo>
                    <a:pt x="13043" y="434"/>
                    <a:pt x="13143" y="334"/>
                    <a:pt x="13143" y="234"/>
                  </a:cubicBezTo>
                  <a:cubicBezTo>
                    <a:pt x="13143" y="100"/>
                    <a:pt x="13043" y="0"/>
                    <a:pt x="1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5380668" y="2424535"/>
              <a:ext cx="155086" cy="8056"/>
            </a:xfrm>
            <a:custGeom>
              <a:avLst/>
              <a:gdLst/>
              <a:ahLst/>
              <a:cxnLst/>
              <a:rect l="l" t="t" r="r" b="b"/>
              <a:pathLst>
                <a:path w="8374" h="435" extrusionOk="0">
                  <a:moveTo>
                    <a:pt x="200" y="1"/>
                  </a:moveTo>
                  <a:cubicBezTo>
                    <a:pt x="67" y="1"/>
                    <a:pt x="0" y="101"/>
                    <a:pt x="0" y="234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8140" y="434"/>
                  </a:lnTo>
                  <a:cubicBezTo>
                    <a:pt x="8273" y="434"/>
                    <a:pt x="8373" y="334"/>
                    <a:pt x="8373" y="234"/>
                  </a:cubicBezTo>
                  <a:cubicBezTo>
                    <a:pt x="8373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5279341" y="1806130"/>
              <a:ext cx="416404" cy="416385"/>
            </a:xfrm>
            <a:custGeom>
              <a:avLst/>
              <a:gdLst/>
              <a:ahLst/>
              <a:cxnLst/>
              <a:rect l="l" t="t" r="r" b="b"/>
              <a:pathLst>
                <a:path w="22484" h="22483" extrusionOk="0">
                  <a:moveTo>
                    <a:pt x="22484" y="11242"/>
                  </a:moveTo>
                  <a:cubicBezTo>
                    <a:pt x="22484" y="17446"/>
                    <a:pt x="17447" y="22483"/>
                    <a:pt x="11242" y="22483"/>
                  </a:cubicBezTo>
                  <a:cubicBezTo>
                    <a:pt x="5038" y="22483"/>
                    <a:pt x="1" y="17446"/>
                    <a:pt x="1" y="11242"/>
                  </a:cubicBezTo>
                  <a:cubicBezTo>
                    <a:pt x="1" y="5037"/>
                    <a:pt x="5038" y="0"/>
                    <a:pt x="11242" y="0"/>
                  </a:cubicBezTo>
                  <a:cubicBezTo>
                    <a:pt x="17447" y="0"/>
                    <a:pt x="22484" y="5037"/>
                    <a:pt x="22484" y="11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5245374" y="1802277"/>
              <a:ext cx="484354" cy="424571"/>
            </a:xfrm>
            <a:custGeom>
              <a:avLst/>
              <a:gdLst/>
              <a:ahLst/>
              <a:cxnLst/>
              <a:rect l="l" t="t" r="r" b="b"/>
              <a:pathLst>
                <a:path w="26153" h="22925" extrusionOk="0">
                  <a:moveTo>
                    <a:pt x="13077" y="428"/>
                  </a:moveTo>
                  <a:cubicBezTo>
                    <a:pt x="14998" y="428"/>
                    <a:pt x="16943" y="928"/>
                    <a:pt x="18714" y="1976"/>
                  </a:cubicBezTo>
                  <a:cubicBezTo>
                    <a:pt x="23951" y="5078"/>
                    <a:pt x="25685" y="11850"/>
                    <a:pt x="22583" y="17087"/>
                  </a:cubicBezTo>
                  <a:cubicBezTo>
                    <a:pt x="20502" y="20563"/>
                    <a:pt x="16819" y="22496"/>
                    <a:pt x="13046" y="22496"/>
                  </a:cubicBezTo>
                  <a:cubicBezTo>
                    <a:pt x="11135" y="22496"/>
                    <a:pt x="9200" y="22000"/>
                    <a:pt x="7439" y="20956"/>
                  </a:cubicBezTo>
                  <a:cubicBezTo>
                    <a:pt x="2202" y="17854"/>
                    <a:pt x="467" y="11049"/>
                    <a:pt x="3569" y="5812"/>
                  </a:cubicBezTo>
                  <a:cubicBezTo>
                    <a:pt x="5645" y="2345"/>
                    <a:pt x="9314" y="428"/>
                    <a:pt x="13077" y="428"/>
                  </a:cubicBezTo>
                  <a:close/>
                  <a:moveTo>
                    <a:pt x="13079" y="1"/>
                  </a:moveTo>
                  <a:cubicBezTo>
                    <a:pt x="9168" y="1"/>
                    <a:pt x="5359" y="2007"/>
                    <a:pt x="3236" y="5612"/>
                  </a:cubicBezTo>
                  <a:cubicBezTo>
                    <a:pt x="0" y="11049"/>
                    <a:pt x="1801" y="18088"/>
                    <a:pt x="7239" y="21323"/>
                  </a:cubicBezTo>
                  <a:cubicBezTo>
                    <a:pt x="9073" y="22391"/>
                    <a:pt x="11075" y="22925"/>
                    <a:pt x="13043" y="22925"/>
                  </a:cubicBezTo>
                  <a:cubicBezTo>
                    <a:pt x="16979" y="22925"/>
                    <a:pt x="20782" y="20923"/>
                    <a:pt x="22917" y="17320"/>
                  </a:cubicBezTo>
                  <a:cubicBezTo>
                    <a:pt x="26152" y="11883"/>
                    <a:pt x="24351" y="4845"/>
                    <a:pt x="18914" y="1609"/>
                  </a:cubicBezTo>
                  <a:cubicBezTo>
                    <a:pt x="17081" y="519"/>
                    <a:pt x="15067" y="1"/>
                    <a:pt x="1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5328773" y="1869767"/>
              <a:ext cx="317544" cy="289282"/>
            </a:xfrm>
            <a:custGeom>
              <a:avLst/>
              <a:gdLst/>
              <a:ahLst/>
              <a:cxnLst/>
              <a:rect l="l" t="t" r="r" b="b"/>
              <a:pathLst>
                <a:path w="17146" h="15620" extrusionOk="0">
                  <a:moveTo>
                    <a:pt x="8569" y="0"/>
                  </a:moveTo>
                  <a:cubicBezTo>
                    <a:pt x="6572" y="0"/>
                    <a:pt x="4570" y="767"/>
                    <a:pt x="3036" y="2302"/>
                  </a:cubicBezTo>
                  <a:cubicBezTo>
                    <a:pt x="0" y="5337"/>
                    <a:pt x="0" y="10274"/>
                    <a:pt x="3036" y="13343"/>
                  </a:cubicBezTo>
                  <a:cubicBezTo>
                    <a:pt x="4570" y="14861"/>
                    <a:pt x="6572" y="15620"/>
                    <a:pt x="8569" y="15620"/>
                  </a:cubicBezTo>
                  <a:cubicBezTo>
                    <a:pt x="10566" y="15620"/>
                    <a:pt x="12559" y="14861"/>
                    <a:pt x="14077" y="13343"/>
                  </a:cubicBezTo>
                  <a:cubicBezTo>
                    <a:pt x="17146" y="10274"/>
                    <a:pt x="17146" y="5337"/>
                    <a:pt x="14077" y="2302"/>
                  </a:cubicBezTo>
                  <a:cubicBezTo>
                    <a:pt x="12559" y="767"/>
                    <a:pt x="10566" y="0"/>
                    <a:pt x="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5339274" y="1866044"/>
              <a:ext cx="296542" cy="296561"/>
            </a:xfrm>
            <a:custGeom>
              <a:avLst/>
              <a:gdLst/>
              <a:ahLst/>
              <a:cxnLst/>
              <a:rect l="l" t="t" r="r" b="b"/>
              <a:pathLst>
                <a:path w="16012" h="16013" extrusionOk="0">
                  <a:moveTo>
                    <a:pt x="8006" y="401"/>
                  </a:moveTo>
                  <a:cubicBezTo>
                    <a:pt x="12209" y="401"/>
                    <a:pt x="15612" y="3837"/>
                    <a:pt x="15612" y="8007"/>
                  </a:cubicBezTo>
                  <a:cubicBezTo>
                    <a:pt x="15612" y="12210"/>
                    <a:pt x="12209" y="15612"/>
                    <a:pt x="8006" y="15612"/>
                  </a:cubicBezTo>
                  <a:cubicBezTo>
                    <a:pt x="3803" y="15612"/>
                    <a:pt x="401" y="12210"/>
                    <a:pt x="401" y="8007"/>
                  </a:cubicBezTo>
                  <a:cubicBezTo>
                    <a:pt x="401" y="3837"/>
                    <a:pt x="3803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570" y="1"/>
                    <a:pt x="0" y="3603"/>
                    <a:pt x="0" y="8007"/>
                  </a:cubicBezTo>
                  <a:cubicBezTo>
                    <a:pt x="0" y="12443"/>
                    <a:pt x="3570" y="16012"/>
                    <a:pt x="8006" y="16012"/>
                  </a:cubicBezTo>
                  <a:cubicBezTo>
                    <a:pt x="12409" y="16012"/>
                    <a:pt x="16012" y="12443"/>
                    <a:pt x="16012" y="8007"/>
                  </a:cubicBezTo>
                  <a:cubicBezTo>
                    <a:pt x="16012" y="3603"/>
                    <a:pt x="12409" y="1"/>
                    <a:pt x="8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5387465" y="1914235"/>
              <a:ext cx="200183" cy="200794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335" y="3003"/>
                  </a:moveTo>
                  <a:cubicBezTo>
                    <a:pt x="0" y="5238"/>
                    <a:pt x="734" y="8140"/>
                    <a:pt x="2969" y="9474"/>
                  </a:cubicBezTo>
                  <a:cubicBezTo>
                    <a:pt x="5237" y="10842"/>
                    <a:pt x="8139" y="10075"/>
                    <a:pt x="9474" y="7840"/>
                  </a:cubicBezTo>
                  <a:cubicBezTo>
                    <a:pt x="10808" y="5571"/>
                    <a:pt x="10074" y="2669"/>
                    <a:pt x="7839" y="1335"/>
                  </a:cubicBezTo>
                  <a:cubicBezTo>
                    <a:pt x="5571" y="1"/>
                    <a:pt x="2669" y="735"/>
                    <a:pt x="1335" y="3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5383131" y="1923051"/>
              <a:ext cx="208832" cy="183329"/>
            </a:xfrm>
            <a:custGeom>
              <a:avLst/>
              <a:gdLst/>
              <a:ahLst/>
              <a:cxnLst/>
              <a:rect l="l" t="t" r="r" b="b"/>
              <a:pathLst>
                <a:path w="11276" h="9899" extrusionOk="0">
                  <a:moveTo>
                    <a:pt x="5638" y="392"/>
                  </a:moveTo>
                  <a:cubicBezTo>
                    <a:pt x="6439" y="392"/>
                    <a:pt x="7239" y="626"/>
                    <a:pt x="7940" y="1026"/>
                  </a:cubicBezTo>
                  <a:cubicBezTo>
                    <a:pt x="9007" y="1660"/>
                    <a:pt x="9741" y="2660"/>
                    <a:pt x="10041" y="3828"/>
                  </a:cubicBezTo>
                  <a:cubicBezTo>
                    <a:pt x="10342" y="4995"/>
                    <a:pt x="10141" y="6230"/>
                    <a:pt x="9541" y="7264"/>
                  </a:cubicBezTo>
                  <a:cubicBezTo>
                    <a:pt x="8701" y="8678"/>
                    <a:pt x="7187" y="9478"/>
                    <a:pt x="5641" y="9478"/>
                  </a:cubicBezTo>
                  <a:cubicBezTo>
                    <a:pt x="4853" y="9478"/>
                    <a:pt x="4057" y="9270"/>
                    <a:pt x="3337" y="8831"/>
                  </a:cubicBezTo>
                  <a:cubicBezTo>
                    <a:pt x="2269" y="8231"/>
                    <a:pt x="1535" y="7230"/>
                    <a:pt x="1235" y="6063"/>
                  </a:cubicBezTo>
                  <a:cubicBezTo>
                    <a:pt x="935" y="4895"/>
                    <a:pt x="1135" y="3661"/>
                    <a:pt x="1735" y="2627"/>
                  </a:cubicBezTo>
                  <a:cubicBezTo>
                    <a:pt x="2369" y="1593"/>
                    <a:pt x="3337" y="859"/>
                    <a:pt x="4504" y="559"/>
                  </a:cubicBezTo>
                  <a:cubicBezTo>
                    <a:pt x="4904" y="459"/>
                    <a:pt x="5271" y="392"/>
                    <a:pt x="5638" y="392"/>
                  </a:cubicBezTo>
                  <a:close/>
                  <a:moveTo>
                    <a:pt x="5651" y="0"/>
                  </a:moveTo>
                  <a:cubicBezTo>
                    <a:pt x="5237" y="0"/>
                    <a:pt x="4819" y="52"/>
                    <a:pt x="4404" y="159"/>
                  </a:cubicBezTo>
                  <a:cubicBezTo>
                    <a:pt x="3136" y="459"/>
                    <a:pt x="2069" y="1259"/>
                    <a:pt x="1368" y="2427"/>
                  </a:cubicBezTo>
                  <a:cubicBezTo>
                    <a:pt x="1" y="4762"/>
                    <a:pt x="768" y="7797"/>
                    <a:pt x="3103" y="9198"/>
                  </a:cubicBezTo>
                  <a:cubicBezTo>
                    <a:pt x="3870" y="9665"/>
                    <a:pt x="4738" y="9899"/>
                    <a:pt x="5638" y="9899"/>
                  </a:cubicBezTo>
                  <a:cubicBezTo>
                    <a:pt x="6038" y="9899"/>
                    <a:pt x="6439" y="9832"/>
                    <a:pt x="6872" y="9732"/>
                  </a:cubicBezTo>
                  <a:cubicBezTo>
                    <a:pt x="8140" y="9398"/>
                    <a:pt x="9207" y="8598"/>
                    <a:pt x="9908" y="7464"/>
                  </a:cubicBezTo>
                  <a:cubicBezTo>
                    <a:pt x="11276" y="5129"/>
                    <a:pt x="10508" y="2093"/>
                    <a:pt x="8173" y="692"/>
                  </a:cubicBezTo>
                  <a:cubicBezTo>
                    <a:pt x="7401" y="238"/>
                    <a:pt x="6535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5436878" y="1963667"/>
              <a:ext cx="101341" cy="101323"/>
            </a:xfrm>
            <a:custGeom>
              <a:avLst/>
              <a:gdLst/>
              <a:ahLst/>
              <a:cxnLst/>
              <a:rect l="l" t="t" r="r" b="b"/>
              <a:pathLst>
                <a:path w="5472" h="5471" extrusionOk="0">
                  <a:moveTo>
                    <a:pt x="2736" y="1401"/>
                  </a:moveTo>
                  <a:cubicBezTo>
                    <a:pt x="3470" y="1401"/>
                    <a:pt x="4070" y="2002"/>
                    <a:pt x="4070" y="2736"/>
                  </a:cubicBezTo>
                  <a:cubicBezTo>
                    <a:pt x="4070" y="3469"/>
                    <a:pt x="3470" y="4070"/>
                    <a:pt x="2736" y="4070"/>
                  </a:cubicBezTo>
                  <a:cubicBezTo>
                    <a:pt x="2002" y="4070"/>
                    <a:pt x="1402" y="3469"/>
                    <a:pt x="1402" y="2736"/>
                  </a:cubicBezTo>
                  <a:cubicBezTo>
                    <a:pt x="1402" y="2002"/>
                    <a:pt x="2002" y="1401"/>
                    <a:pt x="2736" y="1401"/>
                  </a:cubicBezTo>
                  <a:close/>
                  <a:moveTo>
                    <a:pt x="2736" y="0"/>
                  </a:moveTo>
                  <a:cubicBezTo>
                    <a:pt x="1235" y="0"/>
                    <a:pt x="1" y="1235"/>
                    <a:pt x="1" y="2736"/>
                  </a:cubicBezTo>
                  <a:cubicBezTo>
                    <a:pt x="1" y="4237"/>
                    <a:pt x="1235" y="5471"/>
                    <a:pt x="2736" y="5471"/>
                  </a:cubicBezTo>
                  <a:cubicBezTo>
                    <a:pt x="4237" y="5471"/>
                    <a:pt x="5471" y="4270"/>
                    <a:pt x="5471" y="2736"/>
                  </a:cubicBezTo>
                  <a:cubicBezTo>
                    <a:pt x="5471" y="1235"/>
                    <a:pt x="4237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5433174" y="1959963"/>
              <a:ext cx="108749" cy="109361"/>
            </a:xfrm>
            <a:custGeom>
              <a:avLst/>
              <a:gdLst/>
              <a:ahLst/>
              <a:cxnLst/>
              <a:rect l="l" t="t" r="r" b="b"/>
              <a:pathLst>
                <a:path w="5872" h="5905" extrusionOk="0">
                  <a:moveTo>
                    <a:pt x="2936" y="1801"/>
                  </a:moveTo>
                  <a:cubicBezTo>
                    <a:pt x="3570" y="1801"/>
                    <a:pt x="4070" y="2302"/>
                    <a:pt x="4070" y="2936"/>
                  </a:cubicBezTo>
                  <a:cubicBezTo>
                    <a:pt x="4070" y="3569"/>
                    <a:pt x="3570" y="4070"/>
                    <a:pt x="2936" y="4070"/>
                  </a:cubicBezTo>
                  <a:cubicBezTo>
                    <a:pt x="2302" y="4070"/>
                    <a:pt x="1802" y="3569"/>
                    <a:pt x="1802" y="2936"/>
                  </a:cubicBezTo>
                  <a:cubicBezTo>
                    <a:pt x="1802" y="2335"/>
                    <a:pt x="2302" y="1801"/>
                    <a:pt x="2936" y="1801"/>
                  </a:cubicBezTo>
                  <a:close/>
                  <a:moveTo>
                    <a:pt x="2936" y="1401"/>
                  </a:moveTo>
                  <a:cubicBezTo>
                    <a:pt x="2069" y="1401"/>
                    <a:pt x="1402" y="2102"/>
                    <a:pt x="1402" y="2936"/>
                  </a:cubicBezTo>
                  <a:cubicBezTo>
                    <a:pt x="1402" y="3803"/>
                    <a:pt x="2069" y="4503"/>
                    <a:pt x="2936" y="4503"/>
                  </a:cubicBezTo>
                  <a:cubicBezTo>
                    <a:pt x="3803" y="4503"/>
                    <a:pt x="4471" y="3803"/>
                    <a:pt x="4471" y="2936"/>
                  </a:cubicBezTo>
                  <a:cubicBezTo>
                    <a:pt x="4471" y="2102"/>
                    <a:pt x="3803" y="1401"/>
                    <a:pt x="2936" y="1401"/>
                  </a:cubicBezTo>
                  <a:close/>
                  <a:moveTo>
                    <a:pt x="2936" y="400"/>
                  </a:moveTo>
                  <a:cubicBezTo>
                    <a:pt x="4337" y="400"/>
                    <a:pt x="5471" y="1568"/>
                    <a:pt x="5471" y="2936"/>
                  </a:cubicBezTo>
                  <a:cubicBezTo>
                    <a:pt x="5471" y="4337"/>
                    <a:pt x="4337" y="5471"/>
                    <a:pt x="2936" y="5471"/>
                  </a:cubicBezTo>
                  <a:cubicBezTo>
                    <a:pt x="1535" y="5471"/>
                    <a:pt x="401" y="4337"/>
                    <a:pt x="401" y="2936"/>
                  </a:cubicBezTo>
                  <a:cubicBezTo>
                    <a:pt x="401" y="1535"/>
                    <a:pt x="1535" y="400"/>
                    <a:pt x="2936" y="400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334"/>
                    <a:pt x="1" y="2936"/>
                  </a:cubicBezTo>
                  <a:cubicBezTo>
                    <a:pt x="1" y="4570"/>
                    <a:pt x="1302" y="5904"/>
                    <a:pt x="2936" y="5904"/>
                  </a:cubicBezTo>
                  <a:cubicBezTo>
                    <a:pt x="4571" y="5904"/>
                    <a:pt x="5872" y="4570"/>
                    <a:pt x="5872" y="2936"/>
                  </a:cubicBezTo>
                  <a:cubicBezTo>
                    <a:pt x="5872" y="1334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5342367" y="1850098"/>
              <a:ext cx="148271" cy="169791"/>
            </a:xfrm>
            <a:custGeom>
              <a:avLst/>
              <a:gdLst/>
              <a:ahLst/>
              <a:cxnLst/>
              <a:rect l="l" t="t" r="r" b="b"/>
              <a:pathLst>
                <a:path w="8006" h="9168" extrusionOk="0">
                  <a:moveTo>
                    <a:pt x="287" y="1"/>
                  </a:moveTo>
                  <a:cubicBezTo>
                    <a:pt x="229" y="1"/>
                    <a:pt x="176" y="19"/>
                    <a:pt x="134" y="61"/>
                  </a:cubicBezTo>
                  <a:cubicBezTo>
                    <a:pt x="0" y="161"/>
                    <a:pt x="0" y="362"/>
                    <a:pt x="100" y="462"/>
                  </a:cubicBezTo>
                  <a:lnTo>
                    <a:pt x="7506" y="9068"/>
                  </a:lnTo>
                  <a:cubicBezTo>
                    <a:pt x="7572" y="9134"/>
                    <a:pt x="7639" y="9168"/>
                    <a:pt x="7706" y="9168"/>
                  </a:cubicBezTo>
                  <a:cubicBezTo>
                    <a:pt x="7772" y="9168"/>
                    <a:pt x="7839" y="9134"/>
                    <a:pt x="7906" y="9101"/>
                  </a:cubicBezTo>
                  <a:cubicBezTo>
                    <a:pt x="8006" y="9001"/>
                    <a:pt x="8006" y="8834"/>
                    <a:pt x="7906" y="8701"/>
                  </a:cubicBezTo>
                  <a:lnTo>
                    <a:pt x="534" y="95"/>
                  </a:lnTo>
                  <a:cubicBezTo>
                    <a:pt x="456" y="37"/>
                    <a:pt x="368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5302825" y="1811556"/>
              <a:ext cx="56856" cy="55301"/>
            </a:xfrm>
            <a:custGeom>
              <a:avLst/>
              <a:gdLst/>
              <a:ahLst/>
              <a:cxnLst/>
              <a:rect l="l" t="t" r="r" b="b"/>
              <a:pathLst>
                <a:path w="3070" h="2986" extrusionOk="0">
                  <a:moveTo>
                    <a:pt x="2256" y="1"/>
                  </a:moveTo>
                  <a:cubicBezTo>
                    <a:pt x="2238" y="1"/>
                    <a:pt x="2219" y="3"/>
                    <a:pt x="2202" y="7"/>
                  </a:cubicBezTo>
                  <a:cubicBezTo>
                    <a:pt x="2035" y="41"/>
                    <a:pt x="1968" y="174"/>
                    <a:pt x="1968" y="341"/>
                  </a:cubicBezTo>
                  <a:lnTo>
                    <a:pt x="2335" y="2009"/>
                  </a:lnTo>
                  <a:cubicBezTo>
                    <a:pt x="2335" y="2063"/>
                    <a:pt x="2291" y="2118"/>
                    <a:pt x="2238" y="2118"/>
                  </a:cubicBezTo>
                  <a:cubicBezTo>
                    <a:pt x="2226" y="2118"/>
                    <a:pt x="2214" y="2115"/>
                    <a:pt x="2202" y="2109"/>
                  </a:cubicBezTo>
                  <a:lnTo>
                    <a:pt x="434" y="1442"/>
                  </a:lnTo>
                  <a:cubicBezTo>
                    <a:pt x="405" y="1436"/>
                    <a:pt x="377" y="1433"/>
                    <a:pt x="349" y="1433"/>
                  </a:cubicBezTo>
                  <a:cubicBezTo>
                    <a:pt x="214" y="1433"/>
                    <a:pt x="95" y="1498"/>
                    <a:pt x="67" y="1609"/>
                  </a:cubicBezTo>
                  <a:cubicBezTo>
                    <a:pt x="0" y="1775"/>
                    <a:pt x="100" y="1909"/>
                    <a:pt x="234" y="1976"/>
                  </a:cubicBezTo>
                  <a:lnTo>
                    <a:pt x="2936" y="2976"/>
                  </a:lnTo>
                  <a:cubicBezTo>
                    <a:pt x="2948" y="2982"/>
                    <a:pt x="2960" y="2985"/>
                    <a:pt x="2972" y="2985"/>
                  </a:cubicBezTo>
                  <a:cubicBezTo>
                    <a:pt x="3025" y="2985"/>
                    <a:pt x="3069" y="2931"/>
                    <a:pt x="3069" y="2876"/>
                  </a:cubicBezTo>
                  <a:lnTo>
                    <a:pt x="2535" y="208"/>
                  </a:lnTo>
                  <a:cubicBezTo>
                    <a:pt x="2507" y="92"/>
                    <a:pt x="2377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5300343" y="1808352"/>
              <a:ext cx="62412" cy="61431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3" y="314"/>
                    <a:pt x="2436" y="314"/>
                    <a:pt x="2436" y="347"/>
                  </a:cubicBezTo>
                  <a:cubicBezTo>
                    <a:pt x="2469" y="381"/>
                    <a:pt x="2503" y="381"/>
                    <a:pt x="2503" y="414"/>
                  </a:cubicBezTo>
                  <a:lnTo>
                    <a:pt x="3003" y="2949"/>
                  </a:lnTo>
                  <a:lnTo>
                    <a:pt x="401" y="2015"/>
                  </a:lnTo>
                  <a:cubicBezTo>
                    <a:pt x="368" y="1982"/>
                    <a:pt x="368" y="1982"/>
                    <a:pt x="334" y="1948"/>
                  </a:cubicBezTo>
                  <a:cubicBezTo>
                    <a:pt x="334" y="1915"/>
                    <a:pt x="334" y="1882"/>
                    <a:pt x="334" y="1848"/>
                  </a:cubicBezTo>
                  <a:cubicBezTo>
                    <a:pt x="368" y="1815"/>
                    <a:pt x="368" y="1782"/>
                    <a:pt x="401" y="1782"/>
                  </a:cubicBezTo>
                  <a:lnTo>
                    <a:pt x="501" y="1782"/>
                  </a:lnTo>
                  <a:lnTo>
                    <a:pt x="2269" y="2449"/>
                  </a:lnTo>
                  <a:cubicBezTo>
                    <a:pt x="2296" y="2458"/>
                    <a:pt x="2323" y="2462"/>
                    <a:pt x="2349" y="2462"/>
                  </a:cubicBezTo>
                  <a:cubicBezTo>
                    <a:pt x="2421" y="2462"/>
                    <a:pt x="2487" y="2431"/>
                    <a:pt x="2536" y="2382"/>
                  </a:cubicBezTo>
                  <a:cubicBezTo>
                    <a:pt x="2603" y="2349"/>
                    <a:pt x="2636" y="2249"/>
                    <a:pt x="2603" y="2149"/>
                  </a:cubicBezTo>
                  <a:lnTo>
                    <a:pt x="2269" y="481"/>
                  </a:lnTo>
                  <a:cubicBezTo>
                    <a:pt x="2269" y="414"/>
                    <a:pt x="2303" y="347"/>
                    <a:pt x="2369" y="314"/>
                  </a:cubicBezTo>
                  <a:close/>
                  <a:moveTo>
                    <a:pt x="2389" y="1"/>
                  </a:moveTo>
                  <a:cubicBezTo>
                    <a:pt x="2359" y="1"/>
                    <a:pt x="2329" y="5"/>
                    <a:pt x="2303" y="14"/>
                  </a:cubicBezTo>
                  <a:cubicBezTo>
                    <a:pt x="2069" y="80"/>
                    <a:pt x="1902" y="281"/>
                    <a:pt x="1969" y="514"/>
                  </a:cubicBezTo>
                  <a:lnTo>
                    <a:pt x="2269" y="2115"/>
                  </a:lnTo>
                  <a:lnTo>
                    <a:pt x="601" y="1481"/>
                  </a:lnTo>
                  <a:cubicBezTo>
                    <a:pt x="551" y="1465"/>
                    <a:pt x="501" y="1456"/>
                    <a:pt x="447" y="1456"/>
                  </a:cubicBezTo>
                  <a:cubicBezTo>
                    <a:pt x="393" y="1456"/>
                    <a:pt x="334" y="1465"/>
                    <a:pt x="268" y="1481"/>
                  </a:cubicBezTo>
                  <a:cubicBezTo>
                    <a:pt x="168" y="1548"/>
                    <a:pt x="101" y="1615"/>
                    <a:pt x="68" y="1748"/>
                  </a:cubicBezTo>
                  <a:cubicBezTo>
                    <a:pt x="1" y="1848"/>
                    <a:pt x="1" y="1948"/>
                    <a:pt x="68" y="2082"/>
                  </a:cubicBezTo>
                  <a:cubicBezTo>
                    <a:pt x="101" y="2182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316"/>
                    <a:pt x="3070" y="3316"/>
                    <a:pt x="3103" y="3316"/>
                  </a:cubicBezTo>
                  <a:cubicBezTo>
                    <a:pt x="3170" y="3316"/>
                    <a:pt x="3203" y="3283"/>
                    <a:pt x="3270" y="3249"/>
                  </a:cubicBezTo>
                  <a:cubicBezTo>
                    <a:pt x="3337" y="3183"/>
                    <a:pt x="3370" y="3116"/>
                    <a:pt x="3337" y="3016"/>
                  </a:cubicBezTo>
                  <a:lnTo>
                    <a:pt x="2803" y="347"/>
                  </a:lnTo>
                  <a:cubicBezTo>
                    <a:pt x="2803" y="247"/>
                    <a:pt x="2736" y="147"/>
                    <a:pt x="2636" y="80"/>
                  </a:cubicBezTo>
                  <a:cubicBezTo>
                    <a:pt x="2563" y="32"/>
                    <a:pt x="2472" y="1"/>
                    <a:pt x="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5317642" y="1828373"/>
              <a:ext cx="56856" cy="55616"/>
            </a:xfrm>
            <a:custGeom>
              <a:avLst/>
              <a:gdLst/>
              <a:ahLst/>
              <a:cxnLst/>
              <a:rect l="l" t="t" r="r" b="b"/>
              <a:pathLst>
                <a:path w="3070" h="3003" extrusionOk="0">
                  <a:moveTo>
                    <a:pt x="2202" y="0"/>
                  </a:moveTo>
                  <a:cubicBezTo>
                    <a:pt x="2036" y="33"/>
                    <a:pt x="1936" y="200"/>
                    <a:pt x="1969" y="334"/>
                  </a:cubicBezTo>
                  <a:lnTo>
                    <a:pt x="2336" y="2035"/>
                  </a:lnTo>
                  <a:cubicBezTo>
                    <a:pt x="2336" y="2102"/>
                    <a:pt x="2269" y="2135"/>
                    <a:pt x="2202" y="2135"/>
                  </a:cubicBezTo>
                  <a:lnTo>
                    <a:pt x="401" y="1468"/>
                  </a:lnTo>
                  <a:cubicBezTo>
                    <a:pt x="372" y="1453"/>
                    <a:pt x="341" y="1447"/>
                    <a:pt x="310" y="1447"/>
                  </a:cubicBezTo>
                  <a:cubicBezTo>
                    <a:pt x="201" y="1447"/>
                    <a:pt x="94" y="1530"/>
                    <a:pt x="68" y="1635"/>
                  </a:cubicBezTo>
                  <a:cubicBezTo>
                    <a:pt x="1" y="1768"/>
                    <a:pt x="68" y="1935"/>
                    <a:pt x="234" y="2002"/>
                  </a:cubicBezTo>
                  <a:lnTo>
                    <a:pt x="2936" y="3002"/>
                  </a:lnTo>
                  <a:cubicBezTo>
                    <a:pt x="3003" y="3002"/>
                    <a:pt x="3070" y="2969"/>
                    <a:pt x="3070" y="2902"/>
                  </a:cubicBezTo>
                  <a:lnTo>
                    <a:pt x="2536" y="234"/>
                  </a:lnTo>
                  <a:cubicBezTo>
                    <a:pt x="2503" y="67"/>
                    <a:pt x="2336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5315178" y="1825651"/>
              <a:ext cx="62412" cy="61431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2" y="314"/>
                    <a:pt x="2436" y="314"/>
                    <a:pt x="2436" y="347"/>
                  </a:cubicBezTo>
                  <a:cubicBezTo>
                    <a:pt x="2469" y="347"/>
                    <a:pt x="2502" y="381"/>
                    <a:pt x="2502" y="414"/>
                  </a:cubicBezTo>
                  <a:lnTo>
                    <a:pt x="3003" y="2949"/>
                  </a:lnTo>
                  <a:lnTo>
                    <a:pt x="3003" y="2949"/>
                  </a:lnTo>
                  <a:lnTo>
                    <a:pt x="401" y="1982"/>
                  </a:lnTo>
                  <a:cubicBezTo>
                    <a:pt x="367" y="1982"/>
                    <a:pt x="367" y="1948"/>
                    <a:pt x="334" y="1915"/>
                  </a:cubicBezTo>
                  <a:cubicBezTo>
                    <a:pt x="334" y="1915"/>
                    <a:pt x="334" y="1848"/>
                    <a:pt x="334" y="1848"/>
                  </a:cubicBezTo>
                  <a:cubicBezTo>
                    <a:pt x="334" y="1815"/>
                    <a:pt x="367" y="1782"/>
                    <a:pt x="401" y="1748"/>
                  </a:cubicBezTo>
                  <a:lnTo>
                    <a:pt x="501" y="1748"/>
                  </a:lnTo>
                  <a:lnTo>
                    <a:pt x="2269" y="2415"/>
                  </a:lnTo>
                  <a:cubicBezTo>
                    <a:pt x="2310" y="2429"/>
                    <a:pt x="2352" y="2437"/>
                    <a:pt x="2391" y="2437"/>
                  </a:cubicBezTo>
                  <a:cubicBezTo>
                    <a:pt x="2446" y="2437"/>
                    <a:pt x="2497" y="2421"/>
                    <a:pt x="2536" y="2382"/>
                  </a:cubicBezTo>
                  <a:cubicBezTo>
                    <a:pt x="2602" y="2315"/>
                    <a:pt x="2602" y="2249"/>
                    <a:pt x="2602" y="2149"/>
                  </a:cubicBezTo>
                  <a:lnTo>
                    <a:pt x="2269" y="447"/>
                  </a:lnTo>
                  <a:cubicBezTo>
                    <a:pt x="2235" y="381"/>
                    <a:pt x="2302" y="314"/>
                    <a:pt x="2369" y="314"/>
                  </a:cubicBezTo>
                  <a:close/>
                  <a:moveTo>
                    <a:pt x="2388" y="1"/>
                  </a:moveTo>
                  <a:cubicBezTo>
                    <a:pt x="2358" y="1"/>
                    <a:pt x="2329" y="5"/>
                    <a:pt x="2302" y="14"/>
                  </a:cubicBezTo>
                  <a:cubicBezTo>
                    <a:pt x="2069" y="47"/>
                    <a:pt x="1902" y="281"/>
                    <a:pt x="1969" y="514"/>
                  </a:cubicBezTo>
                  <a:lnTo>
                    <a:pt x="2269" y="2082"/>
                  </a:lnTo>
                  <a:lnTo>
                    <a:pt x="601" y="1481"/>
                  </a:lnTo>
                  <a:cubicBezTo>
                    <a:pt x="551" y="1448"/>
                    <a:pt x="493" y="1431"/>
                    <a:pt x="434" y="1431"/>
                  </a:cubicBezTo>
                  <a:cubicBezTo>
                    <a:pt x="376" y="1431"/>
                    <a:pt x="317" y="1448"/>
                    <a:pt x="267" y="1481"/>
                  </a:cubicBezTo>
                  <a:cubicBezTo>
                    <a:pt x="167" y="1515"/>
                    <a:pt x="101" y="1615"/>
                    <a:pt x="34" y="1715"/>
                  </a:cubicBezTo>
                  <a:cubicBezTo>
                    <a:pt x="0" y="1815"/>
                    <a:pt x="0" y="1948"/>
                    <a:pt x="67" y="2048"/>
                  </a:cubicBezTo>
                  <a:cubicBezTo>
                    <a:pt x="101" y="2149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283"/>
                    <a:pt x="3069" y="3316"/>
                    <a:pt x="3103" y="3316"/>
                  </a:cubicBezTo>
                  <a:cubicBezTo>
                    <a:pt x="3169" y="3316"/>
                    <a:pt x="3203" y="3283"/>
                    <a:pt x="3269" y="3249"/>
                  </a:cubicBezTo>
                  <a:cubicBezTo>
                    <a:pt x="3336" y="3183"/>
                    <a:pt x="3370" y="3083"/>
                    <a:pt x="3336" y="3016"/>
                  </a:cubicBezTo>
                  <a:lnTo>
                    <a:pt x="2802" y="347"/>
                  </a:lnTo>
                  <a:cubicBezTo>
                    <a:pt x="2769" y="247"/>
                    <a:pt x="2702" y="147"/>
                    <a:pt x="2636" y="80"/>
                  </a:cubicBezTo>
                  <a:cubicBezTo>
                    <a:pt x="2562" y="32"/>
                    <a:pt x="2471" y="1"/>
                    <a:pt x="2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3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 dirty="0"/>
              <a:t>Αρχιτεκτονική</a:t>
            </a:r>
            <a:endParaRPr dirty="0"/>
          </a:p>
        </p:txBody>
      </p:sp>
      <p:grpSp>
        <p:nvGrpSpPr>
          <p:cNvPr id="763" name="Google Shape;763;p23"/>
          <p:cNvGrpSpPr/>
          <p:nvPr/>
        </p:nvGrpSpPr>
        <p:grpSpPr>
          <a:xfrm>
            <a:off x="10195499" y="591713"/>
            <a:ext cx="1112943" cy="1002493"/>
            <a:chOff x="6544194" y="2365864"/>
            <a:chExt cx="529544" cy="478038"/>
          </a:xfrm>
        </p:grpSpPr>
        <p:sp>
          <p:nvSpPr>
            <p:cNvPr id="764" name="Google Shape;764;p23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23"/>
          <p:cNvSpPr txBox="1"/>
          <p:nvPr/>
        </p:nvSpPr>
        <p:spPr>
          <a:xfrm>
            <a:off x="670933" y="6397933"/>
            <a:ext cx="5715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l-GR" sz="9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https://patra.smartiscity.gr/map?typeId=24</a:t>
            </a:r>
            <a:endParaRPr sz="9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5" name="Google Shape;7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63" y="1741025"/>
            <a:ext cx="10646474" cy="38517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4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Fiware Data - Smart Data Models </a:t>
            </a:r>
            <a:endParaRPr/>
          </a:p>
        </p:txBody>
      </p:sp>
      <p:pic>
        <p:nvPicPr>
          <p:cNvPr id="781" name="Google Shape;7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223" y="1607695"/>
            <a:ext cx="3361450" cy="451720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782" name="Google Shape;782;p24"/>
          <p:cNvGrpSpPr/>
          <p:nvPr/>
        </p:nvGrpSpPr>
        <p:grpSpPr>
          <a:xfrm>
            <a:off x="5114400" y="1683900"/>
            <a:ext cx="6126900" cy="538800"/>
            <a:chOff x="5114400" y="1683900"/>
            <a:chExt cx="6126900" cy="538800"/>
          </a:xfrm>
        </p:grpSpPr>
        <p:sp>
          <p:nvSpPr>
            <p:cNvPr id="783" name="Google Shape;78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lang="el-GR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id:</a:t>
              </a:r>
              <a:endPara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6" name="Google Shape;786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l-GR" sz="16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Unique ID του Αισθητήρα</a:t>
              </a:r>
              <a:endPara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7" name="Google Shape;787;p24"/>
          <p:cNvGrpSpPr/>
          <p:nvPr/>
        </p:nvGrpSpPr>
        <p:grpSpPr>
          <a:xfrm>
            <a:off x="5114400" y="2293500"/>
            <a:ext cx="6126900" cy="538800"/>
            <a:chOff x="5114400" y="1683900"/>
            <a:chExt cx="6126900" cy="538800"/>
          </a:xfrm>
        </p:grpSpPr>
        <p:sp>
          <p:nvSpPr>
            <p:cNvPr id="788" name="Google Shape;78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lang="el-GR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0" name="Google Shape;79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location:</a:t>
              </a:r>
              <a:endPara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1" name="Google Shape;791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l-GR" sz="16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Τοποθεσία του Αισθητήρα</a:t>
              </a:r>
              <a:endPara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2" name="Google Shape;792;p24"/>
          <p:cNvGrpSpPr/>
          <p:nvPr/>
        </p:nvGrpSpPr>
        <p:grpSpPr>
          <a:xfrm>
            <a:off x="5114400" y="2903100"/>
            <a:ext cx="6126900" cy="538800"/>
            <a:chOff x="5114400" y="1683900"/>
            <a:chExt cx="6126900" cy="538800"/>
          </a:xfrm>
        </p:grpSpPr>
        <p:sp>
          <p:nvSpPr>
            <p:cNvPr id="793" name="Google Shape;79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lang="el-GR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5" name="Google Shape;79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category:</a:t>
              </a:r>
              <a:endPara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6" name="Google Shape;796;p24"/>
            <p:cNvSpPr txBox="1"/>
            <p:nvPr/>
          </p:nvSpPr>
          <p:spPr>
            <a:xfrm>
              <a:off x="8015550" y="1724400"/>
              <a:ext cx="30906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l-GR"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Αν πρόκειται για θέση ΑΜΕΑ ή όχι</a:t>
              </a:r>
              <a:endPara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7" name="Google Shape;797;p24"/>
          <p:cNvGrpSpPr/>
          <p:nvPr/>
        </p:nvGrpSpPr>
        <p:grpSpPr>
          <a:xfrm>
            <a:off x="5114400" y="3512700"/>
            <a:ext cx="6126900" cy="538800"/>
            <a:chOff x="5114400" y="1683900"/>
            <a:chExt cx="6126900" cy="538800"/>
          </a:xfrm>
        </p:grpSpPr>
        <p:sp>
          <p:nvSpPr>
            <p:cNvPr id="798" name="Google Shape;79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lang="el-GR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0" name="Google Shape;80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dateModified:</a:t>
              </a:r>
              <a:endPara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1" name="Google Shape;801;p24"/>
            <p:cNvSpPr txBox="1"/>
            <p:nvPr/>
          </p:nvSpPr>
          <p:spPr>
            <a:xfrm>
              <a:off x="8223050" y="1724400"/>
              <a:ext cx="28830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l-GR" sz="16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Ημερομηνία-Ώρα μέτρησης</a:t>
              </a:r>
              <a:endPara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2" name="Google Shape;802;p24"/>
          <p:cNvGrpSpPr/>
          <p:nvPr/>
        </p:nvGrpSpPr>
        <p:grpSpPr>
          <a:xfrm>
            <a:off x="5114400" y="4122300"/>
            <a:ext cx="6126900" cy="538800"/>
            <a:chOff x="5114400" y="1683900"/>
            <a:chExt cx="6126900" cy="538800"/>
          </a:xfrm>
        </p:grpSpPr>
        <p:sp>
          <p:nvSpPr>
            <p:cNvPr id="803" name="Google Shape;80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lang="el-GR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5" name="Google Shape;80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temperature:</a:t>
              </a:r>
              <a:endPara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6" name="Google Shape;806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l-GR" sz="16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Μέτρηση Θερμοκρασίας</a:t>
              </a:r>
              <a:endPara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7" name="Google Shape;807;p24"/>
          <p:cNvGrpSpPr/>
          <p:nvPr/>
        </p:nvGrpSpPr>
        <p:grpSpPr>
          <a:xfrm>
            <a:off x="5114400" y="4731900"/>
            <a:ext cx="6126900" cy="538800"/>
            <a:chOff x="5114400" y="1683900"/>
            <a:chExt cx="6126900" cy="538800"/>
          </a:xfrm>
        </p:grpSpPr>
        <p:sp>
          <p:nvSpPr>
            <p:cNvPr id="808" name="Google Shape;80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lang="el-GR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carParked:</a:t>
              </a:r>
              <a:endPara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24"/>
            <p:cNvSpPr txBox="1"/>
            <p:nvPr/>
          </p:nvSpPr>
          <p:spPr>
            <a:xfrm>
              <a:off x="7744700" y="1724400"/>
              <a:ext cx="33615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l-GR"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Αν η θέση είναι κατειλημμένη</a:t>
              </a:r>
              <a:endPara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2" name="Google Shape;812;p24"/>
          <p:cNvSpPr txBox="1"/>
          <p:nvPr/>
        </p:nvSpPr>
        <p:spPr>
          <a:xfrm>
            <a:off x="5148900" y="5605050"/>
            <a:ext cx="6057900" cy="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l-G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l-G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  	 					  Unique ID του αισθητήρα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4"/>
          <p:cNvSpPr/>
          <p:nvPr/>
        </p:nvSpPr>
        <p:spPr>
          <a:xfrm>
            <a:off x="5114400" y="5341500"/>
            <a:ext cx="6126900" cy="49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24"/>
          <p:cNvSpPr txBox="1"/>
          <p:nvPr/>
        </p:nvSpPr>
        <p:spPr>
          <a:xfrm>
            <a:off x="5165350" y="5350250"/>
            <a:ext cx="2959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l-G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parkedVehicleHasTag: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24"/>
          <p:cNvSpPr txBox="1"/>
          <p:nvPr/>
        </p:nvSpPr>
        <p:spPr>
          <a:xfrm>
            <a:off x="8146650" y="5305800"/>
            <a:ext cx="29595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l-GR"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Αν το παρκαρισμένο αυτοκίνητο έχει bluetooth tag για ΑΜΕΑ</a:t>
            </a:r>
            <a:endParaRPr sz="1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5"/>
          <p:cNvSpPr txBox="1">
            <a:spLocks noGrp="1"/>
          </p:cNvSpPr>
          <p:nvPr>
            <p:ph type="title"/>
          </p:nvPr>
        </p:nvSpPr>
        <p:spPr>
          <a:xfrm>
            <a:off x="960000" y="722225"/>
            <a:ext cx="6503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 dirty="0"/>
              <a:t>Χρονοδιάγραμμα</a:t>
            </a:r>
            <a:endParaRPr dirty="0"/>
          </a:p>
        </p:txBody>
      </p:sp>
      <p:sp>
        <p:nvSpPr>
          <p:cNvPr id="821" name="Google Shape;821;p25"/>
          <p:cNvSpPr/>
          <p:nvPr/>
        </p:nvSpPr>
        <p:spPr>
          <a:xfrm>
            <a:off x="2144733" y="2321256"/>
            <a:ext cx="319885" cy="1272429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6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5"/>
          <p:cNvSpPr/>
          <p:nvPr/>
        </p:nvSpPr>
        <p:spPr>
          <a:xfrm>
            <a:off x="1183161" y="3529712"/>
            <a:ext cx="1577008" cy="898045"/>
          </a:xfrm>
          <a:custGeom>
            <a:avLst/>
            <a:gdLst/>
            <a:ahLst/>
            <a:cxnLst/>
            <a:rect l="l" t="t" r="r" b="b"/>
            <a:pathLst>
              <a:path w="45375" h="23563" extrusionOk="0">
                <a:moveTo>
                  <a:pt x="0" y="0"/>
                </a:moveTo>
                <a:lnTo>
                  <a:pt x="0" y="23563"/>
                </a:lnTo>
                <a:lnTo>
                  <a:pt x="33599" y="23563"/>
                </a:lnTo>
                <a:cubicBezTo>
                  <a:pt x="40100" y="23563"/>
                  <a:pt x="45375" y="18288"/>
                  <a:pt x="45375" y="11788"/>
                </a:cubicBezTo>
                <a:cubicBezTo>
                  <a:pt x="45375" y="5275"/>
                  <a:pt x="40100" y="0"/>
                  <a:pt x="3359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r>
              <a:rPr lang="el-GR" sz="1700" b="0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έλη Οκτώβρη-Αρχές </a:t>
            </a:r>
            <a:r>
              <a:rPr lang="el-GR" sz="1700" b="0" i="0" u="none" strike="noStrike" cap="none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Νοέμβη</a:t>
            </a:r>
            <a:endParaRPr sz="1700" b="0" i="0" u="none" strike="noStrike" cap="none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25"/>
          <p:cNvGrpSpPr/>
          <p:nvPr/>
        </p:nvGrpSpPr>
        <p:grpSpPr>
          <a:xfrm>
            <a:off x="4271869" y="5306502"/>
            <a:ext cx="562939" cy="543015"/>
            <a:chOff x="2640830" y="2140132"/>
            <a:chExt cx="403888" cy="436121"/>
          </a:xfrm>
        </p:grpSpPr>
        <p:sp>
          <p:nvSpPr>
            <p:cNvPr id="824" name="Google Shape;824;p25"/>
            <p:cNvSpPr/>
            <p:nvPr/>
          </p:nvSpPr>
          <p:spPr>
            <a:xfrm>
              <a:off x="2738492" y="2243607"/>
              <a:ext cx="208600" cy="228751"/>
            </a:xfrm>
            <a:custGeom>
              <a:avLst/>
              <a:gdLst/>
              <a:ahLst/>
              <a:cxnLst/>
              <a:rect l="l" t="t" r="r" b="b"/>
              <a:pathLst>
                <a:path w="6002" h="6002" extrusionOk="0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2640830" y="2140132"/>
              <a:ext cx="403888" cy="436121"/>
            </a:xfrm>
            <a:custGeom>
              <a:avLst/>
              <a:gdLst/>
              <a:ahLst/>
              <a:cxnLst/>
              <a:rect l="l" t="t" r="r" b="b"/>
              <a:pathLst>
                <a:path w="11621" h="11443" extrusionOk="0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25"/>
          <p:cNvSpPr txBox="1"/>
          <p:nvPr/>
        </p:nvSpPr>
        <p:spPr>
          <a:xfrm>
            <a:off x="202453" y="2176867"/>
            <a:ext cx="2162807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Έρευνα ανταγωνισμού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Εξοικείωση με 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Google-Maps 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και τεχνολογίες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Πρώτη Παρουσίαση- </a:t>
            </a:r>
            <a:r>
              <a:rPr lang="en-US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Pitch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25"/>
          <p:cNvSpPr/>
          <p:nvPr/>
        </p:nvSpPr>
        <p:spPr>
          <a:xfrm>
            <a:off x="5722000" y="2346248"/>
            <a:ext cx="319885" cy="1272429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7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5"/>
          <p:cNvSpPr/>
          <p:nvPr/>
        </p:nvSpPr>
        <p:spPr>
          <a:xfrm>
            <a:off x="4573695" y="3529712"/>
            <a:ext cx="1723918" cy="898045"/>
          </a:xfrm>
          <a:custGeom>
            <a:avLst/>
            <a:gdLst/>
            <a:ahLst/>
            <a:cxnLst/>
            <a:rect l="l" t="t" r="r" b="b"/>
            <a:pathLst>
              <a:path w="49602" h="23563" extrusionOk="0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Διακοπές</a:t>
            </a:r>
            <a:endParaRPr sz="1700" b="0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Χριστουγέννων</a:t>
            </a:r>
            <a:endParaRPr sz="1700" b="0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9" name="Google Shape;829;p25"/>
          <p:cNvSpPr txBox="1"/>
          <p:nvPr/>
        </p:nvSpPr>
        <p:spPr>
          <a:xfrm>
            <a:off x="3843516" y="2184900"/>
            <a:ext cx="1815462" cy="81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Improved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UI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Grafana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Alerts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Heatmaps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Panel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25"/>
          <p:cNvSpPr/>
          <p:nvPr/>
        </p:nvSpPr>
        <p:spPr>
          <a:xfrm>
            <a:off x="9017500" y="2346248"/>
            <a:ext cx="320360" cy="1272429"/>
          </a:xfrm>
          <a:custGeom>
            <a:avLst/>
            <a:gdLst/>
            <a:ahLst/>
            <a:cxnLst/>
            <a:rect l="l" t="t" r="r" b="b"/>
            <a:pathLst>
              <a:path w="9217" h="44792" extrusionOk="0">
                <a:moveTo>
                  <a:pt x="1" y="1"/>
                </a:moveTo>
                <a:lnTo>
                  <a:pt x="1" y="33291"/>
                </a:lnTo>
                <a:cubicBezTo>
                  <a:pt x="1" y="38244"/>
                  <a:pt x="2823" y="42649"/>
                  <a:pt x="7097" y="44792"/>
                </a:cubicBezTo>
                <a:lnTo>
                  <a:pt x="9216" y="44792"/>
                </a:lnTo>
                <a:lnTo>
                  <a:pt x="9216" y="43328"/>
                </a:lnTo>
                <a:cubicBezTo>
                  <a:pt x="5025" y="41804"/>
                  <a:pt x="2192" y="37827"/>
                  <a:pt x="2192" y="33291"/>
                </a:cubicBezTo>
                <a:lnTo>
                  <a:pt x="2192" y="1"/>
                </a:lnTo>
                <a:close/>
              </a:path>
            </a:pathLst>
          </a:custGeom>
          <a:solidFill>
            <a:srgbClr val="E16F1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5"/>
          <p:cNvSpPr/>
          <p:nvPr/>
        </p:nvSpPr>
        <p:spPr>
          <a:xfrm>
            <a:off x="7869198" y="3529712"/>
            <a:ext cx="1724369" cy="898045"/>
          </a:xfrm>
          <a:custGeom>
            <a:avLst/>
            <a:gdLst/>
            <a:ahLst/>
            <a:cxnLst/>
            <a:rect l="l" t="t" r="r" b="b"/>
            <a:pathLst>
              <a:path w="49615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rgbClr val="E16F1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Τέλη</a:t>
            </a:r>
            <a:endParaRPr sz="17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sz="17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2" name="Google Shape;832;p25"/>
          <p:cNvSpPr txBox="1"/>
          <p:nvPr/>
        </p:nvSpPr>
        <p:spPr>
          <a:xfrm>
            <a:off x="7436962" y="2365453"/>
            <a:ext cx="1798609" cy="81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Finalise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UI</a:t>
            </a:r>
            <a:r>
              <a:rPr lang="el-GR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  <a:endParaRPr lang="el-GR"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users and admin.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Testi</a:t>
            </a:r>
            <a:r>
              <a: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ng application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4046717" y="4367378"/>
            <a:ext cx="319885" cy="1272434"/>
          </a:xfrm>
          <a:custGeom>
            <a:avLst/>
            <a:gdLst/>
            <a:ahLst/>
            <a:cxnLst/>
            <a:rect l="l" t="t" r="r" b="b"/>
            <a:pathLst>
              <a:path w="9204" h="44804" extrusionOk="0">
                <a:moveTo>
                  <a:pt x="7097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5"/>
          <p:cNvSpPr/>
          <p:nvPr/>
        </p:nvSpPr>
        <p:spPr>
          <a:xfrm>
            <a:off x="2568448" y="3529712"/>
            <a:ext cx="2157464" cy="898045"/>
          </a:xfrm>
          <a:custGeom>
            <a:avLst/>
            <a:gdLst/>
            <a:ahLst/>
            <a:cxnLst/>
            <a:rect l="l" t="t" r="r" b="b"/>
            <a:pathLst>
              <a:path w="49603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</a:t>
            </a:r>
            <a:r>
              <a:rPr lang="en-US" sz="1700" b="0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l-GR" sz="1700" b="0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Τέλη Νοέμβρη-Αρχές </a:t>
            </a:r>
            <a:endParaRPr sz="1700" b="0" i="0" u="none" strike="noStrike" cap="none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Δεκεμβρίου</a:t>
            </a:r>
            <a:endParaRPr sz="1700" b="0" i="0" u="none" strike="noStrike" cap="none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5" name="Google Shape;835;p25"/>
          <p:cNvSpPr txBox="1"/>
          <p:nvPr/>
        </p:nvSpPr>
        <p:spPr>
          <a:xfrm>
            <a:off x="1880066" y="5128108"/>
            <a:ext cx="2334000" cy="12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Σχεδιασμός Αρχιτεκτονικής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Simulation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Grafana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Dashboards</a:t>
            </a:r>
            <a:endParaRPr lang="el-GR"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Δεύτερη Παρουσίαση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5"/>
          <p:cNvSpPr/>
          <p:nvPr/>
        </p:nvSpPr>
        <p:spPr>
          <a:xfrm>
            <a:off x="7282850" y="4367378"/>
            <a:ext cx="319920" cy="1272434"/>
          </a:xfrm>
          <a:custGeom>
            <a:avLst/>
            <a:gdLst/>
            <a:ahLst/>
            <a:cxnLst/>
            <a:rect l="l" t="t" r="r" b="b"/>
            <a:pathLst>
              <a:path w="9205" h="44804" extrusionOk="0">
                <a:moveTo>
                  <a:pt x="7097" y="0"/>
                </a:moveTo>
                <a:cubicBezTo>
                  <a:pt x="2811" y="2143"/>
                  <a:pt x="1" y="6549"/>
                  <a:pt x="1" y="11514"/>
                </a:cubicBezTo>
                <a:lnTo>
                  <a:pt x="1" y="44803"/>
                </a:lnTo>
                <a:lnTo>
                  <a:pt x="2180" y="44803"/>
                </a:lnTo>
                <a:lnTo>
                  <a:pt x="2180" y="11514"/>
                </a:lnTo>
                <a:cubicBezTo>
                  <a:pt x="2180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5"/>
          <p:cNvSpPr/>
          <p:nvPr/>
        </p:nvSpPr>
        <p:spPr>
          <a:xfrm>
            <a:off x="6221464" y="3529712"/>
            <a:ext cx="1724335" cy="898045"/>
          </a:xfrm>
          <a:custGeom>
            <a:avLst/>
            <a:gdLst/>
            <a:ahLst/>
            <a:cxnLst/>
            <a:rect l="l" t="t" r="r" b="b"/>
            <a:pathLst>
              <a:path w="49614" h="23563" extrusionOk="0">
                <a:moveTo>
                  <a:pt x="0" y="0"/>
                </a:moveTo>
                <a:cubicBezTo>
                  <a:pt x="4620" y="1917"/>
                  <a:pt x="7870" y="6477"/>
                  <a:pt x="7870" y="11788"/>
                </a:cubicBezTo>
                <a:cubicBezTo>
                  <a:pt x="7870" y="17098"/>
                  <a:pt x="4620" y="21646"/>
                  <a:pt x="0" y="23563"/>
                </a:cubicBezTo>
                <a:lnTo>
                  <a:pt x="37826" y="23563"/>
                </a:lnTo>
                <a:cubicBezTo>
                  <a:pt x="44339" y="23563"/>
                  <a:pt x="49614" y="18288"/>
                  <a:pt x="49614" y="11788"/>
                </a:cubicBezTo>
                <a:cubicBezTo>
                  <a:pt x="49614" y="5275"/>
                  <a:pt x="44339" y="0"/>
                  <a:pt x="37826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Αρχές</a:t>
            </a:r>
            <a:endParaRPr sz="17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sz="17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8" name="Google Shape;838;p25"/>
          <p:cNvSpPr txBox="1"/>
          <p:nvPr/>
        </p:nvSpPr>
        <p:spPr>
          <a:xfrm>
            <a:off x="4892612" y="5277000"/>
            <a:ext cx="23901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Finalise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Google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Maps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Directions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25"/>
          <p:cNvSpPr/>
          <p:nvPr/>
        </p:nvSpPr>
        <p:spPr>
          <a:xfrm>
            <a:off x="10578375" y="4367378"/>
            <a:ext cx="319908" cy="1272434"/>
          </a:xfrm>
          <a:custGeom>
            <a:avLst/>
            <a:gdLst/>
            <a:ahLst/>
            <a:cxnLst/>
            <a:rect l="l" t="t" r="r" b="b"/>
            <a:pathLst>
              <a:path w="9204" h="44804" extrusionOk="0">
                <a:moveTo>
                  <a:pt x="7096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5"/>
          <p:cNvSpPr/>
          <p:nvPr/>
        </p:nvSpPr>
        <p:spPr>
          <a:xfrm>
            <a:off x="9516968" y="3529712"/>
            <a:ext cx="1724335" cy="898045"/>
          </a:xfrm>
          <a:custGeom>
            <a:avLst/>
            <a:gdLst/>
            <a:ahLst/>
            <a:cxnLst/>
            <a:rect l="l" t="t" r="r" b="b"/>
            <a:pathLst>
              <a:path w="49614" h="23563" extrusionOk="0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Φεβρουάριος</a:t>
            </a:r>
            <a:endParaRPr sz="1700" b="0" i="0" u="none" strike="noStrike" cap="none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1" name="Google Shape;841;p25"/>
          <p:cNvSpPr/>
          <p:nvPr/>
        </p:nvSpPr>
        <p:spPr>
          <a:xfrm>
            <a:off x="10798501" y="5395891"/>
            <a:ext cx="393149" cy="425221"/>
          </a:xfrm>
          <a:custGeom>
            <a:avLst/>
            <a:gdLst/>
            <a:ahLst/>
            <a:cxnLst/>
            <a:rect l="l" t="t" r="r" b="b"/>
            <a:pathLst>
              <a:path w="11312" h="11157" extrusionOk="0">
                <a:moveTo>
                  <a:pt x="9918" y="596"/>
                </a:moveTo>
                <a:cubicBezTo>
                  <a:pt x="10359" y="596"/>
                  <a:pt x="10716" y="941"/>
                  <a:pt x="10716" y="1381"/>
                </a:cubicBezTo>
                <a:lnTo>
                  <a:pt x="10716" y="6501"/>
                </a:lnTo>
                <a:cubicBezTo>
                  <a:pt x="10716" y="6930"/>
                  <a:pt x="10359" y="7287"/>
                  <a:pt x="9918" y="7287"/>
                </a:cubicBezTo>
                <a:lnTo>
                  <a:pt x="1381" y="7287"/>
                </a:lnTo>
                <a:cubicBezTo>
                  <a:pt x="941" y="7287"/>
                  <a:pt x="596" y="6930"/>
                  <a:pt x="596" y="6501"/>
                </a:cubicBezTo>
                <a:lnTo>
                  <a:pt x="596" y="1381"/>
                </a:lnTo>
                <a:cubicBezTo>
                  <a:pt x="596" y="941"/>
                  <a:pt x="941" y="596"/>
                  <a:pt x="1381" y="596"/>
                </a:cubicBezTo>
                <a:close/>
                <a:moveTo>
                  <a:pt x="6989" y="7739"/>
                </a:moveTo>
                <a:lnTo>
                  <a:pt x="6989" y="9073"/>
                </a:lnTo>
                <a:lnTo>
                  <a:pt x="4310" y="9073"/>
                </a:lnTo>
                <a:lnTo>
                  <a:pt x="4310" y="7739"/>
                </a:lnTo>
                <a:close/>
                <a:moveTo>
                  <a:pt x="9156" y="9668"/>
                </a:moveTo>
                <a:cubicBezTo>
                  <a:pt x="9490" y="9668"/>
                  <a:pt x="9823" y="9954"/>
                  <a:pt x="9823" y="10275"/>
                </a:cubicBezTo>
                <a:lnTo>
                  <a:pt x="9823" y="10561"/>
                </a:lnTo>
                <a:lnTo>
                  <a:pt x="1632" y="10561"/>
                </a:lnTo>
                <a:lnTo>
                  <a:pt x="1632" y="10275"/>
                </a:lnTo>
                <a:cubicBezTo>
                  <a:pt x="1632" y="9954"/>
                  <a:pt x="1834" y="9668"/>
                  <a:pt x="2155" y="9668"/>
                </a:cubicBezTo>
                <a:close/>
                <a:moveTo>
                  <a:pt x="1393" y="0"/>
                </a:moveTo>
                <a:cubicBezTo>
                  <a:pt x="655" y="0"/>
                  <a:pt x="0" y="608"/>
                  <a:pt x="0" y="1358"/>
                </a:cubicBezTo>
                <a:lnTo>
                  <a:pt x="0" y="6430"/>
                </a:lnTo>
                <a:cubicBezTo>
                  <a:pt x="0" y="7168"/>
                  <a:pt x="655" y="7739"/>
                  <a:pt x="1393" y="7739"/>
                </a:cubicBezTo>
                <a:lnTo>
                  <a:pt x="3870" y="7739"/>
                </a:lnTo>
                <a:lnTo>
                  <a:pt x="3870" y="9073"/>
                </a:lnTo>
                <a:lnTo>
                  <a:pt x="2155" y="9073"/>
                </a:lnTo>
                <a:cubicBezTo>
                  <a:pt x="1512" y="9073"/>
                  <a:pt x="1036" y="9632"/>
                  <a:pt x="1036" y="10275"/>
                </a:cubicBezTo>
                <a:lnTo>
                  <a:pt x="1036" y="11156"/>
                </a:lnTo>
                <a:lnTo>
                  <a:pt x="10264" y="11156"/>
                </a:lnTo>
                <a:lnTo>
                  <a:pt x="10264" y="10275"/>
                </a:lnTo>
                <a:cubicBezTo>
                  <a:pt x="10264" y="9632"/>
                  <a:pt x="9799" y="9073"/>
                  <a:pt x="9156" y="9073"/>
                </a:cubicBezTo>
                <a:lnTo>
                  <a:pt x="7585" y="9073"/>
                </a:lnTo>
                <a:lnTo>
                  <a:pt x="7585" y="7739"/>
                </a:lnTo>
                <a:lnTo>
                  <a:pt x="9918" y="7739"/>
                </a:lnTo>
                <a:cubicBezTo>
                  <a:pt x="10668" y="7739"/>
                  <a:pt x="11311" y="7168"/>
                  <a:pt x="11311" y="6430"/>
                </a:cubicBezTo>
                <a:lnTo>
                  <a:pt x="11311" y="1358"/>
                </a:lnTo>
                <a:cubicBezTo>
                  <a:pt x="11311" y="608"/>
                  <a:pt x="10668" y="0"/>
                  <a:pt x="991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5"/>
          <p:cNvSpPr/>
          <p:nvPr/>
        </p:nvSpPr>
        <p:spPr>
          <a:xfrm>
            <a:off x="10901932" y="5435376"/>
            <a:ext cx="248324" cy="176080"/>
          </a:xfrm>
          <a:custGeom>
            <a:avLst/>
            <a:gdLst/>
            <a:ahLst/>
            <a:cxnLst/>
            <a:rect l="l" t="t" r="r" b="b"/>
            <a:pathLst>
              <a:path w="7145" h="4620" extrusionOk="0">
                <a:moveTo>
                  <a:pt x="1" y="0"/>
                </a:moveTo>
                <a:lnTo>
                  <a:pt x="1" y="596"/>
                </a:lnTo>
                <a:lnTo>
                  <a:pt x="6025" y="596"/>
                </a:lnTo>
                <a:cubicBezTo>
                  <a:pt x="6299" y="596"/>
                  <a:pt x="6549" y="857"/>
                  <a:pt x="6549" y="1131"/>
                </a:cubicBezTo>
                <a:lnTo>
                  <a:pt x="6549" y="4620"/>
                </a:lnTo>
                <a:lnTo>
                  <a:pt x="7145" y="4620"/>
                </a:lnTo>
                <a:lnTo>
                  <a:pt x="7145" y="1131"/>
                </a:lnTo>
                <a:cubicBezTo>
                  <a:pt x="7145" y="536"/>
                  <a:pt x="6609" y="0"/>
                  <a:pt x="6025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5"/>
          <p:cNvSpPr txBox="1"/>
          <p:nvPr/>
        </p:nvSpPr>
        <p:spPr>
          <a:xfrm>
            <a:off x="8344098" y="5277010"/>
            <a:ext cx="2234383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Finished</a:t>
            </a:r>
            <a:r>
              <a:rPr lang="el-GR" sz="1200" b="0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End-to-End</a:t>
            </a:r>
            <a:r>
              <a: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1200" b="0" i="0" u="none" strike="noStrike" cap="none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endParaRPr lang="el-GR"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Τρίτη Παρουσίαση</a:t>
            </a:r>
            <a:endParaRPr sz="12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4" name="Google Shape;844;p25"/>
          <p:cNvGrpSpPr/>
          <p:nvPr/>
        </p:nvGrpSpPr>
        <p:grpSpPr>
          <a:xfrm>
            <a:off x="9240668" y="2137883"/>
            <a:ext cx="424185" cy="436998"/>
            <a:chOff x="5964068" y="1909283"/>
            <a:chExt cx="424185" cy="436998"/>
          </a:xfrm>
        </p:grpSpPr>
        <p:sp>
          <p:nvSpPr>
            <p:cNvPr id="845" name="Google Shape;845;p25"/>
            <p:cNvSpPr/>
            <p:nvPr/>
          </p:nvSpPr>
          <p:spPr>
            <a:xfrm>
              <a:off x="5964068" y="2085325"/>
              <a:ext cx="124180" cy="260956"/>
            </a:xfrm>
            <a:custGeom>
              <a:avLst/>
              <a:gdLst/>
              <a:ahLst/>
              <a:cxnLst/>
              <a:rect l="l" t="t" r="r" b="b"/>
              <a:pathLst>
                <a:path w="3573" h="6847" extrusionOk="0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6108892" y="1994579"/>
              <a:ext cx="129150" cy="351702"/>
            </a:xfrm>
            <a:custGeom>
              <a:avLst/>
              <a:gdLst/>
              <a:ahLst/>
              <a:cxnLst/>
              <a:rect l="l" t="t" r="r" b="b"/>
              <a:pathLst>
                <a:path w="3716" h="9228" extrusionOk="0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6258686" y="1909283"/>
              <a:ext cx="129567" cy="436998"/>
            </a:xfrm>
            <a:custGeom>
              <a:avLst/>
              <a:gdLst/>
              <a:ahLst/>
              <a:cxnLst/>
              <a:rect l="l" t="t" r="r" b="b"/>
              <a:pathLst>
                <a:path w="3728" h="11466" extrusionOk="0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8" name="Google Shape;848;p25"/>
          <p:cNvGrpSpPr/>
          <p:nvPr/>
        </p:nvGrpSpPr>
        <p:grpSpPr>
          <a:xfrm>
            <a:off x="7463698" y="5336966"/>
            <a:ext cx="361701" cy="543059"/>
            <a:chOff x="2593102" y="2288778"/>
            <a:chExt cx="204663" cy="363007"/>
          </a:xfrm>
        </p:grpSpPr>
        <p:sp>
          <p:nvSpPr>
            <p:cNvPr id="849" name="Google Shape;849;p25"/>
            <p:cNvSpPr/>
            <p:nvPr/>
          </p:nvSpPr>
          <p:spPr>
            <a:xfrm>
              <a:off x="2753837" y="2310636"/>
              <a:ext cx="43928" cy="297431"/>
            </a:xfrm>
            <a:custGeom>
              <a:avLst/>
              <a:gdLst/>
              <a:ahLst/>
              <a:cxnLst/>
              <a:rect l="l" t="t" r="r" b="b"/>
              <a:pathLst>
                <a:path w="1672" h="11321" extrusionOk="0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2593102" y="2310636"/>
              <a:ext cx="182620" cy="297431"/>
            </a:xfrm>
            <a:custGeom>
              <a:avLst/>
              <a:gdLst/>
              <a:ahLst/>
              <a:cxnLst/>
              <a:rect l="l" t="t" r="r" b="b"/>
              <a:pathLst>
                <a:path w="6951" h="11321" extrusionOk="0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753837" y="2585972"/>
              <a:ext cx="43928" cy="65813"/>
            </a:xfrm>
            <a:custGeom>
              <a:avLst/>
              <a:gdLst/>
              <a:ahLst/>
              <a:cxnLst/>
              <a:rect l="l" t="t" r="r" b="b"/>
              <a:pathLst>
                <a:path w="1672" h="2505" extrusionOk="0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753837" y="2288778"/>
              <a:ext cx="43928" cy="43744"/>
            </a:xfrm>
            <a:custGeom>
              <a:avLst/>
              <a:gdLst/>
              <a:ahLst/>
              <a:cxnLst/>
              <a:rect l="l" t="t" r="r" b="b"/>
              <a:pathLst>
                <a:path w="1672" h="1665" extrusionOk="0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593102" y="2585972"/>
              <a:ext cx="182620" cy="65813"/>
            </a:xfrm>
            <a:custGeom>
              <a:avLst/>
              <a:gdLst/>
              <a:ahLst/>
              <a:cxnLst/>
              <a:rect l="l" t="t" r="r" b="b"/>
              <a:pathLst>
                <a:path w="6951" h="2505" extrusionOk="0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rgbClr val="A1B5C6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593102" y="2288778"/>
              <a:ext cx="182620" cy="43744"/>
            </a:xfrm>
            <a:custGeom>
              <a:avLst/>
              <a:gdLst/>
              <a:ahLst/>
              <a:cxnLst/>
              <a:rect l="l" t="t" r="r" b="b"/>
              <a:pathLst>
                <a:path w="6951" h="1665" extrusionOk="0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rgbClr val="A1B5C6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2688050" y="2305172"/>
              <a:ext cx="36650" cy="10956"/>
            </a:xfrm>
            <a:custGeom>
              <a:avLst/>
              <a:gdLst/>
              <a:ahLst/>
              <a:cxnLst/>
              <a:rect l="l" t="t" r="r" b="b"/>
              <a:pathLst>
                <a:path w="1395" h="417" extrusionOk="0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2684399" y="2607857"/>
              <a:ext cx="22069" cy="2206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2668004" y="2305172"/>
              <a:ext cx="10956" cy="10956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25"/>
          <p:cNvGrpSpPr/>
          <p:nvPr/>
        </p:nvGrpSpPr>
        <p:grpSpPr>
          <a:xfrm>
            <a:off x="5985396" y="2137406"/>
            <a:ext cx="520889" cy="543056"/>
            <a:chOff x="1749879" y="1970906"/>
            <a:chExt cx="364436" cy="364174"/>
          </a:xfrm>
        </p:grpSpPr>
        <p:sp>
          <p:nvSpPr>
            <p:cNvPr id="859" name="Google Shape;859;p25"/>
            <p:cNvSpPr/>
            <p:nvPr/>
          </p:nvSpPr>
          <p:spPr>
            <a:xfrm>
              <a:off x="1750141" y="1970906"/>
              <a:ext cx="276124" cy="181982"/>
            </a:xfrm>
            <a:custGeom>
              <a:avLst/>
              <a:gdLst/>
              <a:ahLst/>
              <a:cxnLst/>
              <a:rect l="l" t="t" r="r" b="b"/>
              <a:pathLst>
                <a:path w="10515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1932097" y="1970906"/>
              <a:ext cx="182218" cy="275966"/>
            </a:xfrm>
            <a:custGeom>
              <a:avLst/>
              <a:gdLst/>
              <a:ahLst/>
              <a:cxnLst/>
              <a:rect l="l" t="t" r="r" b="b"/>
              <a:pathLst>
                <a:path w="6939" h="10509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rgbClr val="D1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1838086" y="2152862"/>
              <a:ext cx="276229" cy="182218"/>
            </a:xfrm>
            <a:custGeom>
              <a:avLst/>
              <a:gdLst/>
              <a:ahLst/>
              <a:cxnLst/>
              <a:rect l="l" t="t" r="r" b="b"/>
              <a:pathLst>
                <a:path w="10519" h="6939" extrusionOk="0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1749879" y="2058877"/>
              <a:ext cx="182244" cy="276203"/>
            </a:xfrm>
            <a:custGeom>
              <a:avLst/>
              <a:gdLst/>
              <a:ahLst/>
              <a:cxnLst/>
              <a:rect l="l" t="t" r="r" b="b"/>
              <a:pathLst>
                <a:path w="6940" h="10518" extrusionOk="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1750141" y="2152862"/>
              <a:ext cx="41228" cy="182218"/>
            </a:xfrm>
            <a:custGeom>
              <a:avLst/>
              <a:gdLst/>
              <a:ahLst/>
              <a:cxnLst/>
              <a:rect l="l" t="t" r="r" b="b"/>
              <a:pathLst>
                <a:path w="1570" h="6939" extrusionOk="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1796832" y="2059035"/>
              <a:ext cx="50340" cy="93853"/>
            </a:xfrm>
            <a:custGeom>
              <a:avLst/>
              <a:gdLst/>
              <a:ahLst/>
              <a:cxnLst/>
              <a:rect l="l" t="t" r="r" b="b"/>
              <a:pathLst>
                <a:path w="1917" h="3574" extrusionOk="0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1750141" y="1970906"/>
              <a:ext cx="41228" cy="181982"/>
            </a:xfrm>
            <a:custGeom>
              <a:avLst/>
              <a:gdLst/>
              <a:ahLst/>
              <a:cxnLst/>
              <a:rect l="l" t="t" r="r" b="b"/>
              <a:pathLst>
                <a:path w="1570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1999953" y="2029518"/>
              <a:ext cx="41990" cy="64678"/>
            </a:xfrm>
            <a:custGeom>
              <a:avLst/>
              <a:gdLst/>
              <a:ahLst/>
              <a:cxnLst/>
              <a:rect l="l" t="t" r="r" b="b"/>
              <a:pathLst>
                <a:path w="1599" h="2463" extrusionOk="0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1932097" y="1970906"/>
              <a:ext cx="23634" cy="76443"/>
            </a:xfrm>
            <a:custGeom>
              <a:avLst/>
              <a:gdLst/>
              <a:ahLst/>
              <a:cxnLst/>
              <a:rect l="l" t="t" r="r" b="b"/>
              <a:pathLst>
                <a:path w="900" h="2911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1932097" y="2076708"/>
              <a:ext cx="23634" cy="76180"/>
            </a:xfrm>
            <a:custGeom>
              <a:avLst/>
              <a:gdLst/>
              <a:ahLst/>
              <a:cxnLst/>
              <a:rect l="l" t="t" r="r" b="b"/>
              <a:pathLst>
                <a:path w="900" h="2901" extrusionOk="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1981860" y="2152862"/>
              <a:ext cx="47268" cy="94011"/>
            </a:xfrm>
            <a:custGeom>
              <a:avLst/>
              <a:gdLst/>
              <a:ahLst/>
              <a:cxnLst/>
              <a:rect l="l" t="t" r="r" b="b"/>
              <a:pathLst>
                <a:path w="1800" h="3580" extrusionOk="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920542" y="2152862"/>
              <a:ext cx="23398" cy="76417"/>
            </a:xfrm>
            <a:custGeom>
              <a:avLst/>
              <a:gdLst/>
              <a:ahLst/>
              <a:cxnLst/>
              <a:rect l="l" t="t" r="r" b="b"/>
              <a:pathLst>
                <a:path w="891" h="2910" extrusionOk="0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1834068" y="2211605"/>
              <a:ext cx="42252" cy="64888"/>
            </a:xfrm>
            <a:custGeom>
              <a:avLst/>
              <a:gdLst/>
              <a:ahLst/>
              <a:cxnLst/>
              <a:rect l="l" t="t" r="r" b="b"/>
              <a:pathLst>
                <a:path w="1609" h="2471" extrusionOk="0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1920542" y="2258663"/>
              <a:ext cx="29175" cy="76417"/>
            </a:xfrm>
            <a:custGeom>
              <a:avLst/>
              <a:gdLst/>
              <a:ahLst/>
              <a:cxnLst/>
              <a:rect l="l" t="t" r="r" b="b"/>
              <a:pathLst>
                <a:path w="1111" h="2910" extrusionOk="0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25"/>
          <p:cNvGrpSpPr/>
          <p:nvPr/>
        </p:nvGrpSpPr>
        <p:grpSpPr>
          <a:xfrm>
            <a:off x="2412892" y="2313925"/>
            <a:ext cx="520877" cy="543047"/>
            <a:chOff x="4886058" y="1965890"/>
            <a:chExt cx="388569" cy="388307"/>
          </a:xfrm>
        </p:grpSpPr>
        <p:sp>
          <p:nvSpPr>
            <p:cNvPr id="874" name="Google Shape;874;p25"/>
            <p:cNvSpPr/>
            <p:nvPr/>
          </p:nvSpPr>
          <p:spPr>
            <a:xfrm>
              <a:off x="4886058" y="1965890"/>
              <a:ext cx="388569" cy="388307"/>
            </a:xfrm>
            <a:custGeom>
              <a:avLst/>
              <a:gdLst/>
              <a:ahLst/>
              <a:cxnLst/>
              <a:rect l="l" t="t" r="r" b="b"/>
              <a:pathLst>
                <a:path w="14797" h="14787" extrusionOk="0">
                  <a:moveTo>
                    <a:pt x="7398" y="0"/>
                  </a:moveTo>
                  <a:cubicBezTo>
                    <a:pt x="3312" y="0"/>
                    <a:pt x="1" y="3312"/>
                    <a:pt x="1" y="7398"/>
                  </a:cubicBezTo>
                  <a:cubicBezTo>
                    <a:pt x="1" y="11475"/>
                    <a:pt x="3312" y="14786"/>
                    <a:pt x="7398" y="14786"/>
                  </a:cubicBezTo>
                  <a:cubicBezTo>
                    <a:pt x="11485" y="14786"/>
                    <a:pt x="14796" y="11475"/>
                    <a:pt x="14796" y="7398"/>
                  </a:cubicBezTo>
                  <a:cubicBezTo>
                    <a:pt x="14796" y="3312"/>
                    <a:pt x="11485" y="0"/>
                    <a:pt x="739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4896352" y="1992150"/>
              <a:ext cx="368218" cy="335787"/>
            </a:xfrm>
            <a:custGeom>
              <a:avLst/>
              <a:gdLst/>
              <a:ahLst/>
              <a:cxnLst/>
              <a:rect l="l" t="t" r="r" b="b"/>
              <a:pathLst>
                <a:path w="14022" h="12787" extrusionOk="0">
                  <a:moveTo>
                    <a:pt x="7008" y="0"/>
                  </a:moveTo>
                  <a:cubicBezTo>
                    <a:pt x="5356" y="0"/>
                    <a:pt x="3705" y="618"/>
                    <a:pt x="2470" y="1852"/>
                  </a:cubicBezTo>
                  <a:cubicBezTo>
                    <a:pt x="1" y="4331"/>
                    <a:pt x="1" y="8465"/>
                    <a:pt x="2470" y="10934"/>
                  </a:cubicBezTo>
                  <a:cubicBezTo>
                    <a:pt x="3705" y="12169"/>
                    <a:pt x="5356" y="12786"/>
                    <a:pt x="7008" y="12786"/>
                  </a:cubicBezTo>
                  <a:cubicBezTo>
                    <a:pt x="8660" y="12786"/>
                    <a:pt x="10313" y="12169"/>
                    <a:pt x="11552" y="10934"/>
                  </a:cubicBezTo>
                  <a:cubicBezTo>
                    <a:pt x="14021" y="8465"/>
                    <a:pt x="14021" y="4331"/>
                    <a:pt x="11552" y="1852"/>
                  </a:cubicBezTo>
                  <a:cubicBezTo>
                    <a:pt x="10313" y="618"/>
                    <a:pt x="8660" y="0"/>
                    <a:pt x="7008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5056958" y="1992072"/>
              <a:ext cx="207612" cy="336102"/>
            </a:xfrm>
            <a:custGeom>
              <a:avLst/>
              <a:gdLst/>
              <a:ahLst/>
              <a:cxnLst/>
              <a:rect l="l" t="t" r="r" b="b"/>
              <a:pathLst>
                <a:path w="7906" h="12799" extrusionOk="0">
                  <a:moveTo>
                    <a:pt x="911" y="0"/>
                  </a:moveTo>
                  <a:cubicBezTo>
                    <a:pt x="609" y="0"/>
                    <a:pt x="304" y="22"/>
                    <a:pt x="0" y="66"/>
                  </a:cubicBezTo>
                  <a:cubicBezTo>
                    <a:pt x="1379" y="247"/>
                    <a:pt x="2661" y="879"/>
                    <a:pt x="3647" y="1855"/>
                  </a:cubicBezTo>
                  <a:cubicBezTo>
                    <a:pt x="6116" y="4334"/>
                    <a:pt x="6116" y="8468"/>
                    <a:pt x="3647" y="10937"/>
                  </a:cubicBezTo>
                  <a:cubicBezTo>
                    <a:pt x="2661" y="11923"/>
                    <a:pt x="1379" y="12545"/>
                    <a:pt x="0" y="12737"/>
                  </a:cubicBezTo>
                  <a:cubicBezTo>
                    <a:pt x="299" y="12778"/>
                    <a:pt x="599" y="12799"/>
                    <a:pt x="896" y="12799"/>
                  </a:cubicBezTo>
                  <a:cubicBezTo>
                    <a:pt x="2582" y="12799"/>
                    <a:pt x="4216" y="12141"/>
                    <a:pt x="5436" y="10937"/>
                  </a:cubicBezTo>
                  <a:cubicBezTo>
                    <a:pt x="7905" y="8468"/>
                    <a:pt x="7905" y="4334"/>
                    <a:pt x="5436" y="1855"/>
                  </a:cubicBezTo>
                  <a:cubicBezTo>
                    <a:pt x="4220" y="663"/>
                    <a:pt x="2591" y="0"/>
                    <a:pt x="91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5074158" y="1993647"/>
              <a:ext cx="12342" cy="39364"/>
            </a:xfrm>
            <a:custGeom>
              <a:avLst/>
              <a:gdLst/>
              <a:ahLst/>
              <a:cxnLst/>
              <a:rect l="l" t="t" r="r" b="b"/>
              <a:pathLst>
                <a:path w="470" h="1499" extrusionOk="0">
                  <a:moveTo>
                    <a:pt x="235" y="1"/>
                  </a:moveTo>
                  <a:cubicBezTo>
                    <a:pt x="118" y="1"/>
                    <a:pt x="1" y="82"/>
                    <a:pt x="15" y="245"/>
                  </a:cubicBezTo>
                  <a:lnTo>
                    <a:pt x="15" y="1278"/>
                  </a:lnTo>
                  <a:cubicBezTo>
                    <a:pt x="15" y="1403"/>
                    <a:pt x="111" y="1499"/>
                    <a:pt x="235" y="1499"/>
                  </a:cubicBezTo>
                  <a:cubicBezTo>
                    <a:pt x="360" y="1499"/>
                    <a:pt x="456" y="1403"/>
                    <a:pt x="456" y="1278"/>
                  </a:cubicBezTo>
                  <a:lnTo>
                    <a:pt x="456" y="245"/>
                  </a:lnTo>
                  <a:cubicBezTo>
                    <a:pt x="470" y="82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5074158" y="2286866"/>
              <a:ext cx="12342" cy="39416"/>
            </a:xfrm>
            <a:custGeom>
              <a:avLst/>
              <a:gdLst/>
              <a:ahLst/>
              <a:cxnLst/>
              <a:rect l="l" t="t" r="r" b="b"/>
              <a:pathLst>
                <a:path w="470" h="1501" extrusionOk="0">
                  <a:moveTo>
                    <a:pt x="235" y="1"/>
                  </a:moveTo>
                  <a:cubicBezTo>
                    <a:pt x="118" y="1"/>
                    <a:pt x="1" y="80"/>
                    <a:pt x="15" y="238"/>
                  </a:cubicBezTo>
                  <a:lnTo>
                    <a:pt x="15" y="1271"/>
                  </a:lnTo>
                  <a:cubicBezTo>
                    <a:pt x="15" y="1396"/>
                    <a:pt x="111" y="1501"/>
                    <a:pt x="235" y="1501"/>
                  </a:cubicBezTo>
                  <a:cubicBezTo>
                    <a:pt x="360" y="1491"/>
                    <a:pt x="456" y="1396"/>
                    <a:pt x="456" y="1271"/>
                  </a:cubicBezTo>
                  <a:lnTo>
                    <a:pt x="456" y="238"/>
                  </a:lnTo>
                  <a:cubicBezTo>
                    <a:pt x="470" y="80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5205984" y="2153597"/>
              <a:ext cx="42515" cy="11633"/>
            </a:xfrm>
            <a:custGeom>
              <a:avLst/>
              <a:gdLst/>
              <a:ahLst/>
              <a:cxnLst/>
              <a:rect l="l" t="t" r="r" b="b"/>
              <a:pathLst>
                <a:path w="1619" h="443" extrusionOk="0">
                  <a:moveTo>
                    <a:pt x="1338" y="0"/>
                  </a:moveTo>
                  <a:cubicBezTo>
                    <a:pt x="1329" y="0"/>
                    <a:pt x="1321" y="0"/>
                    <a:pt x="1312" y="1"/>
                  </a:cubicBezTo>
                  <a:lnTo>
                    <a:pt x="278" y="1"/>
                  </a:lnTo>
                  <a:cubicBezTo>
                    <a:pt x="1" y="20"/>
                    <a:pt x="1" y="422"/>
                    <a:pt x="278" y="441"/>
                  </a:cubicBezTo>
                  <a:lnTo>
                    <a:pt x="1312" y="441"/>
                  </a:lnTo>
                  <a:cubicBezTo>
                    <a:pt x="1321" y="442"/>
                    <a:pt x="1329" y="443"/>
                    <a:pt x="1338" y="443"/>
                  </a:cubicBezTo>
                  <a:cubicBezTo>
                    <a:pt x="1619" y="443"/>
                    <a:pt x="1619" y="0"/>
                    <a:pt x="133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4912948" y="2153623"/>
              <a:ext cx="41753" cy="11581"/>
            </a:xfrm>
            <a:custGeom>
              <a:avLst/>
              <a:gdLst/>
              <a:ahLst/>
              <a:cxnLst/>
              <a:rect l="l" t="t" r="r" b="b"/>
              <a:pathLst>
                <a:path w="1590" h="441" extrusionOk="0">
                  <a:moveTo>
                    <a:pt x="278" y="0"/>
                  </a:moveTo>
                  <a:cubicBezTo>
                    <a:pt x="1" y="19"/>
                    <a:pt x="1" y="421"/>
                    <a:pt x="278" y="440"/>
                  </a:cubicBezTo>
                  <a:lnTo>
                    <a:pt x="1312" y="440"/>
                  </a:lnTo>
                  <a:cubicBezTo>
                    <a:pt x="1589" y="421"/>
                    <a:pt x="1589" y="19"/>
                    <a:pt x="1312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5002101" y="2140808"/>
              <a:ext cx="97608" cy="96400"/>
            </a:xfrm>
            <a:custGeom>
              <a:avLst/>
              <a:gdLst/>
              <a:ahLst/>
              <a:cxnLst/>
              <a:rect l="l" t="t" r="r" b="b"/>
              <a:pathLst>
                <a:path w="3717" h="3671" extrusionOk="0">
                  <a:moveTo>
                    <a:pt x="2243" y="0"/>
                  </a:moveTo>
                  <a:lnTo>
                    <a:pt x="70" y="3436"/>
                  </a:lnTo>
                  <a:cubicBezTo>
                    <a:pt x="1" y="3544"/>
                    <a:pt x="93" y="3670"/>
                    <a:pt x="201" y="3670"/>
                  </a:cubicBezTo>
                  <a:cubicBezTo>
                    <a:pt x="228" y="3670"/>
                    <a:pt x="255" y="3663"/>
                    <a:pt x="281" y="3646"/>
                  </a:cubicBezTo>
                  <a:lnTo>
                    <a:pt x="3716" y="1474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5002101" y="2165177"/>
              <a:ext cx="97608" cy="72031"/>
            </a:xfrm>
            <a:custGeom>
              <a:avLst/>
              <a:gdLst/>
              <a:ahLst/>
              <a:cxnLst/>
              <a:rect l="l" t="t" r="r" b="b"/>
              <a:pathLst>
                <a:path w="3717" h="2743" extrusionOk="0">
                  <a:moveTo>
                    <a:pt x="3171" y="0"/>
                  </a:moveTo>
                  <a:lnTo>
                    <a:pt x="654" y="1580"/>
                  </a:lnTo>
                  <a:lnTo>
                    <a:pt x="70" y="2508"/>
                  </a:lnTo>
                  <a:cubicBezTo>
                    <a:pt x="1" y="2616"/>
                    <a:pt x="93" y="2742"/>
                    <a:pt x="201" y="2742"/>
                  </a:cubicBezTo>
                  <a:cubicBezTo>
                    <a:pt x="228" y="2742"/>
                    <a:pt x="255" y="2735"/>
                    <a:pt x="281" y="2718"/>
                  </a:cubicBezTo>
                  <a:lnTo>
                    <a:pt x="3716" y="54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5061238" y="2082984"/>
              <a:ext cx="97503" cy="96532"/>
            </a:xfrm>
            <a:custGeom>
              <a:avLst/>
              <a:gdLst/>
              <a:ahLst/>
              <a:cxnLst/>
              <a:rect l="l" t="t" r="r" b="b"/>
              <a:pathLst>
                <a:path w="3713" h="3676" extrusionOk="0">
                  <a:moveTo>
                    <a:pt x="3521" y="1"/>
                  </a:moveTo>
                  <a:cubicBezTo>
                    <a:pt x="3493" y="1"/>
                    <a:pt x="3464" y="10"/>
                    <a:pt x="3436" y="30"/>
                  </a:cubicBezTo>
                  <a:lnTo>
                    <a:pt x="0" y="2202"/>
                  </a:lnTo>
                  <a:lnTo>
                    <a:pt x="1474" y="3676"/>
                  </a:lnTo>
                  <a:lnTo>
                    <a:pt x="3637" y="231"/>
                  </a:lnTo>
                  <a:cubicBezTo>
                    <a:pt x="3712" y="125"/>
                    <a:pt x="3627" y="1"/>
                    <a:pt x="3521" y="1"/>
                  </a:cubicBezTo>
                  <a:close/>
                </a:path>
              </a:pathLst>
            </a:custGeom>
            <a:solidFill>
              <a:srgbClr val="D4D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5085345" y="2083089"/>
              <a:ext cx="73213" cy="96190"/>
            </a:xfrm>
            <a:custGeom>
              <a:avLst/>
              <a:gdLst/>
              <a:ahLst/>
              <a:cxnLst/>
              <a:rect l="l" t="t" r="r" b="b"/>
              <a:pathLst>
                <a:path w="2788" h="3663" extrusionOk="0">
                  <a:moveTo>
                    <a:pt x="2599" y="1"/>
                  </a:moveTo>
                  <a:cubicBezTo>
                    <a:pt x="2573" y="1"/>
                    <a:pt x="2545" y="8"/>
                    <a:pt x="2518" y="26"/>
                  </a:cubicBezTo>
                  <a:lnTo>
                    <a:pt x="1590" y="609"/>
                  </a:lnTo>
                  <a:lnTo>
                    <a:pt x="1" y="3117"/>
                  </a:lnTo>
                  <a:lnTo>
                    <a:pt x="546" y="3662"/>
                  </a:lnTo>
                  <a:lnTo>
                    <a:pt x="2719" y="227"/>
                  </a:lnTo>
                  <a:cubicBezTo>
                    <a:pt x="2788" y="120"/>
                    <a:pt x="2704" y="1"/>
                    <a:pt x="2599" y="1"/>
                  </a:cubicBezTo>
                  <a:close/>
                </a:path>
              </a:pathLst>
            </a:custGeom>
            <a:solidFill>
              <a:srgbClr val="BF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25"/>
          <p:cNvGrpSpPr/>
          <p:nvPr/>
        </p:nvGrpSpPr>
        <p:grpSpPr>
          <a:xfrm>
            <a:off x="9806333" y="655148"/>
            <a:ext cx="1653773" cy="1417623"/>
            <a:chOff x="7599796" y="2922083"/>
            <a:chExt cx="1249828" cy="1050869"/>
          </a:xfrm>
        </p:grpSpPr>
        <p:sp>
          <p:nvSpPr>
            <p:cNvPr id="886" name="Google Shape;886;p25"/>
            <p:cNvSpPr/>
            <p:nvPr/>
          </p:nvSpPr>
          <p:spPr>
            <a:xfrm>
              <a:off x="7890164" y="3121013"/>
              <a:ext cx="854402" cy="851939"/>
            </a:xfrm>
            <a:custGeom>
              <a:avLst/>
              <a:gdLst/>
              <a:ahLst/>
              <a:cxnLst/>
              <a:rect l="l" t="t" r="r" b="b"/>
              <a:pathLst>
                <a:path w="46134" h="46001" extrusionOk="0">
                  <a:moveTo>
                    <a:pt x="20149" y="46000"/>
                  </a:moveTo>
                  <a:cubicBezTo>
                    <a:pt x="20015" y="46000"/>
                    <a:pt x="19882" y="46000"/>
                    <a:pt x="19782" y="45967"/>
                  </a:cubicBezTo>
                  <a:lnTo>
                    <a:pt x="16579" y="45266"/>
                  </a:lnTo>
                  <a:cubicBezTo>
                    <a:pt x="16112" y="45166"/>
                    <a:pt x="15745" y="44899"/>
                    <a:pt x="15479" y="44499"/>
                  </a:cubicBezTo>
                  <a:cubicBezTo>
                    <a:pt x="15245" y="44099"/>
                    <a:pt x="15145" y="43665"/>
                    <a:pt x="15245" y="43198"/>
                  </a:cubicBezTo>
                  <a:lnTo>
                    <a:pt x="16179" y="39028"/>
                  </a:lnTo>
                  <a:cubicBezTo>
                    <a:pt x="14044" y="38094"/>
                    <a:pt x="12143" y="36760"/>
                    <a:pt x="10542" y="35092"/>
                  </a:cubicBezTo>
                  <a:lnTo>
                    <a:pt x="6939" y="37394"/>
                  </a:lnTo>
                  <a:cubicBezTo>
                    <a:pt x="6539" y="37661"/>
                    <a:pt x="6072" y="37727"/>
                    <a:pt x="5638" y="37627"/>
                  </a:cubicBezTo>
                  <a:cubicBezTo>
                    <a:pt x="5171" y="37527"/>
                    <a:pt x="4804" y="37260"/>
                    <a:pt x="4537" y="36894"/>
                  </a:cubicBezTo>
                  <a:lnTo>
                    <a:pt x="2769" y="34125"/>
                  </a:lnTo>
                  <a:cubicBezTo>
                    <a:pt x="2269" y="33324"/>
                    <a:pt x="2503" y="32257"/>
                    <a:pt x="3303" y="31723"/>
                  </a:cubicBezTo>
                  <a:lnTo>
                    <a:pt x="6906" y="29421"/>
                  </a:lnTo>
                  <a:cubicBezTo>
                    <a:pt x="6039" y="27253"/>
                    <a:pt x="5638" y="24985"/>
                    <a:pt x="5705" y="22683"/>
                  </a:cubicBezTo>
                  <a:lnTo>
                    <a:pt x="1502" y="21749"/>
                  </a:lnTo>
                  <a:cubicBezTo>
                    <a:pt x="568" y="21549"/>
                    <a:pt x="1" y="20615"/>
                    <a:pt x="201" y="19681"/>
                  </a:cubicBezTo>
                  <a:lnTo>
                    <a:pt x="901" y="16512"/>
                  </a:lnTo>
                  <a:cubicBezTo>
                    <a:pt x="1002" y="16045"/>
                    <a:pt x="1268" y="15678"/>
                    <a:pt x="1669" y="15411"/>
                  </a:cubicBezTo>
                  <a:cubicBezTo>
                    <a:pt x="2036" y="15178"/>
                    <a:pt x="2503" y="15078"/>
                    <a:pt x="2970" y="15178"/>
                  </a:cubicBezTo>
                  <a:lnTo>
                    <a:pt x="7139" y="16079"/>
                  </a:lnTo>
                  <a:cubicBezTo>
                    <a:pt x="8073" y="13977"/>
                    <a:pt x="9374" y="12076"/>
                    <a:pt x="11075" y="10475"/>
                  </a:cubicBezTo>
                  <a:lnTo>
                    <a:pt x="8740" y="6872"/>
                  </a:lnTo>
                  <a:cubicBezTo>
                    <a:pt x="8507" y="6472"/>
                    <a:pt x="8407" y="6005"/>
                    <a:pt x="8507" y="5538"/>
                  </a:cubicBezTo>
                  <a:cubicBezTo>
                    <a:pt x="8607" y="5104"/>
                    <a:pt x="8874" y="4704"/>
                    <a:pt x="9274" y="4470"/>
                  </a:cubicBezTo>
                  <a:lnTo>
                    <a:pt x="12043" y="2702"/>
                  </a:lnTo>
                  <a:cubicBezTo>
                    <a:pt x="12843" y="2169"/>
                    <a:pt x="13911" y="2436"/>
                    <a:pt x="14411" y="3236"/>
                  </a:cubicBezTo>
                  <a:lnTo>
                    <a:pt x="16746" y="6839"/>
                  </a:lnTo>
                  <a:cubicBezTo>
                    <a:pt x="18881" y="5971"/>
                    <a:pt x="21183" y="5571"/>
                    <a:pt x="23484" y="5604"/>
                  </a:cubicBezTo>
                  <a:lnTo>
                    <a:pt x="24385" y="1435"/>
                  </a:lnTo>
                  <a:cubicBezTo>
                    <a:pt x="24485" y="1001"/>
                    <a:pt x="24752" y="601"/>
                    <a:pt x="25152" y="334"/>
                  </a:cubicBezTo>
                  <a:cubicBezTo>
                    <a:pt x="25552" y="101"/>
                    <a:pt x="26019" y="0"/>
                    <a:pt x="26453" y="101"/>
                  </a:cubicBezTo>
                  <a:lnTo>
                    <a:pt x="29655" y="801"/>
                  </a:lnTo>
                  <a:cubicBezTo>
                    <a:pt x="30122" y="901"/>
                    <a:pt x="30489" y="1168"/>
                    <a:pt x="30756" y="1568"/>
                  </a:cubicBezTo>
                  <a:cubicBezTo>
                    <a:pt x="30990" y="1969"/>
                    <a:pt x="31090" y="2436"/>
                    <a:pt x="30990" y="2869"/>
                  </a:cubicBezTo>
                  <a:lnTo>
                    <a:pt x="30056" y="7072"/>
                  </a:lnTo>
                  <a:cubicBezTo>
                    <a:pt x="32191" y="7973"/>
                    <a:pt x="34092" y="9307"/>
                    <a:pt x="35693" y="10975"/>
                  </a:cubicBezTo>
                  <a:lnTo>
                    <a:pt x="39296" y="8673"/>
                  </a:lnTo>
                  <a:cubicBezTo>
                    <a:pt x="40096" y="8140"/>
                    <a:pt x="41164" y="8373"/>
                    <a:pt x="41697" y="9174"/>
                  </a:cubicBezTo>
                  <a:lnTo>
                    <a:pt x="43465" y="11942"/>
                  </a:lnTo>
                  <a:cubicBezTo>
                    <a:pt x="43966" y="12743"/>
                    <a:pt x="43732" y="13810"/>
                    <a:pt x="42932" y="14344"/>
                  </a:cubicBezTo>
                  <a:lnTo>
                    <a:pt x="39329" y="16646"/>
                  </a:lnTo>
                  <a:cubicBezTo>
                    <a:pt x="40196" y="18814"/>
                    <a:pt x="40597" y="21082"/>
                    <a:pt x="40530" y="23384"/>
                  </a:cubicBezTo>
                  <a:lnTo>
                    <a:pt x="44700" y="24318"/>
                  </a:lnTo>
                  <a:cubicBezTo>
                    <a:pt x="45167" y="24418"/>
                    <a:pt x="45567" y="24685"/>
                    <a:pt x="45800" y="25085"/>
                  </a:cubicBezTo>
                  <a:cubicBezTo>
                    <a:pt x="46067" y="25452"/>
                    <a:pt x="46134" y="25919"/>
                    <a:pt x="46034" y="26386"/>
                  </a:cubicBezTo>
                  <a:lnTo>
                    <a:pt x="45333" y="29588"/>
                  </a:lnTo>
                  <a:cubicBezTo>
                    <a:pt x="45133" y="30522"/>
                    <a:pt x="44199" y="31089"/>
                    <a:pt x="43265" y="30889"/>
                  </a:cubicBezTo>
                  <a:lnTo>
                    <a:pt x="39095" y="29989"/>
                  </a:lnTo>
                  <a:cubicBezTo>
                    <a:pt x="38161" y="32123"/>
                    <a:pt x="36861" y="33991"/>
                    <a:pt x="35159" y="35593"/>
                  </a:cubicBezTo>
                  <a:lnTo>
                    <a:pt x="37494" y="39229"/>
                  </a:lnTo>
                  <a:cubicBezTo>
                    <a:pt x="37728" y="39595"/>
                    <a:pt x="37828" y="40062"/>
                    <a:pt x="37728" y="40529"/>
                  </a:cubicBezTo>
                  <a:cubicBezTo>
                    <a:pt x="37628" y="40963"/>
                    <a:pt x="37361" y="41363"/>
                    <a:pt x="36961" y="41597"/>
                  </a:cubicBezTo>
                  <a:lnTo>
                    <a:pt x="34192" y="43365"/>
                  </a:lnTo>
                  <a:cubicBezTo>
                    <a:pt x="33391" y="43899"/>
                    <a:pt x="32324" y="43665"/>
                    <a:pt x="31824" y="42831"/>
                  </a:cubicBezTo>
                  <a:lnTo>
                    <a:pt x="29489" y="39229"/>
                  </a:lnTo>
                  <a:cubicBezTo>
                    <a:pt x="27354" y="40096"/>
                    <a:pt x="25085" y="40496"/>
                    <a:pt x="22750" y="40463"/>
                  </a:cubicBezTo>
                  <a:lnTo>
                    <a:pt x="21816" y="44632"/>
                  </a:lnTo>
                  <a:cubicBezTo>
                    <a:pt x="21716" y="45066"/>
                    <a:pt x="21450" y="45466"/>
                    <a:pt x="21083" y="45733"/>
                  </a:cubicBezTo>
                  <a:cubicBezTo>
                    <a:pt x="20782" y="45900"/>
                    <a:pt x="20482" y="46000"/>
                    <a:pt x="20149" y="46000"/>
                  </a:cubicBezTo>
                  <a:close/>
                  <a:moveTo>
                    <a:pt x="10575" y="34625"/>
                  </a:moveTo>
                  <a:cubicBezTo>
                    <a:pt x="10642" y="34625"/>
                    <a:pt x="10675" y="34625"/>
                    <a:pt x="10709" y="34692"/>
                  </a:cubicBezTo>
                  <a:cubicBezTo>
                    <a:pt x="12343" y="36427"/>
                    <a:pt x="14278" y="37761"/>
                    <a:pt x="16479" y="38695"/>
                  </a:cubicBezTo>
                  <a:cubicBezTo>
                    <a:pt x="16579" y="38728"/>
                    <a:pt x="16646" y="38828"/>
                    <a:pt x="16613" y="38928"/>
                  </a:cubicBezTo>
                  <a:lnTo>
                    <a:pt x="15645" y="43298"/>
                  </a:lnTo>
                  <a:cubicBezTo>
                    <a:pt x="15579" y="43632"/>
                    <a:pt x="15645" y="43999"/>
                    <a:pt x="15846" y="44265"/>
                  </a:cubicBezTo>
                  <a:cubicBezTo>
                    <a:pt x="16012" y="44566"/>
                    <a:pt x="16313" y="44766"/>
                    <a:pt x="16679" y="44866"/>
                  </a:cubicBezTo>
                  <a:lnTo>
                    <a:pt x="19848" y="45566"/>
                  </a:lnTo>
                  <a:cubicBezTo>
                    <a:pt x="20215" y="45633"/>
                    <a:pt x="20549" y="45566"/>
                    <a:pt x="20849" y="45366"/>
                  </a:cubicBezTo>
                  <a:cubicBezTo>
                    <a:pt x="21149" y="45199"/>
                    <a:pt x="21349" y="44899"/>
                    <a:pt x="21416" y="44566"/>
                  </a:cubicBezTo>
                  <a:lnTo>
                    <a:pt x="22384" y="40196"/>
                  </a:lnTo>
                  <a:cubicBezTo>
                    <a:pt x="22384" y="40096"/>
                    <a:pt x="22484" y="40029"/>
                    <a:pt x="22584" y="40029"/>
                  </a:cubicBezTo>
                  <a:cubicBezTo>
                    <a:pt x="24985" y="40129"/>
                    <a:pt x="27287" y="39696"/>
                    <a:pt x="29489" y="38795"/>
                  </a:cubicBezTo>
                  <a:cubicBezTo>
                    <a:pt x="29589" y="38762"/>
                    <a:pt x="29689" y="38795"/>
                    <a:pt x="29755" y="38862"/>
                  </a:cubicBezTo>
                  <a:lnTo>
                    <a:pt x="32157" y="42631"/>
                  </a:lnTo>
                  <a:cubicBezTo>
                    <a:pt x="32557" y="43231"/>
                    <a:pt x="33358" y="43398"/>
                    <a:pt x="33992" y="43031"/>
                  </a:cubicBezTo>
                  <a:lnTo>
                    <a:pt x="36727" y="41263"/>
                  </a:lnTo>
                  <a:cubicBezTo>
                    <a:pt x="37027" y="41063"/>
                    <a:pt x="37227" y="40763"/>
                    <a:pt x="37294" y="40429"/>
                  </a:cubicBezTo>
                  <a:cubicBezTo>
                    <a:pt x="37394" y="40096"/>
                    <a:pt x="37328" y="39729"/>
                    <a:pt x="37127" y="39429"/>
                  </a:cubicBezTo>
                  <a:lnTo>
                    <a:pt x="34726" y="35693"/>
                  </a:lnTo>
                  <a:cubicBezTo>
                    <a:pt x="34659" y="35593"/>
                    <a:pt x="34692" y="35493"/>
                    <a:pt x="34759" y="35426"/>
                  </a:cubicBezTo>
                  <a:cubicBezTo>
                    <a:pt x="36494" y="33791"/>
                    <a:pt x="37828" y="31857"/>
                    <a:pt x="38762" y="29655"/>
                  </a:cubicBezTo>
                  <a:cubicBezTo>
                    <a:pt x="38795" y="29555"/>
                    <a:pt x="38895" y="29522"/>
                    <a:pt x="38995" y="29522"/>
                  </a:cubicBezTo>
                  <a:lnTo>
                    <a:pt x="43365" y="30489"/>
                  </a:lnTo>
                  <a:cubicBezTo>
                    <a:pt x="44066" y="30656"/>
                    <a:pt x="44766" y="30189"/>
                    <a:pt x="44933" y="29488"/>
                  </a:cubicBezTo>
                  <a:lnTo>
                    <a:pt x="45634" y="26286"/>
                  </a:lnTo>
                  <a:cubicBezTo>
                    <a:pt x="45700" y="25952"/>
                    <a:pt x="45634" y="25585"/>
                    <a:pt x="45433" y="25285"/>
                  </a:cubicBezTo>
                  <a:cubicBezTo>
                    <a:pt x="45267" y="24985"/>
                    <a:pt x="44966" y="24785"/>
                    <a:pt x="44633" y="24718"/>
                  </a:cubicBezTo>
                  <a:lnTo>
                    <a:pt x="44633" y="24718"/>
                  </a:lnTo>
                  <a:lnTo>
                    <a:pt x="40263" y="23784"/>
                  </a:lnTo>
                  <a:cubicBezTo>
                    <a:pt x="40163" y="23751"/>
                    <a:pt x="40096" y="23651"/>
                    <a:pt x="40096" y="23551"/>
                  </a:cubicBezTo>
                  <a:cubicBezTo>
                    <a:pt x="40163" y="21182"/>
                    <a:pt x="39763" y="18847"/>
                    <a:pt x="38862" y="16646"/>
                  </a:cubicBezTo>
                  <a:cubicBezTo>
                    <a:pt x="38829" y="16546"/>
                    <a:pt x="38862" y="16446"/>
                    <a:pt x="38929" y="16379"/>
                  </a:cubicBezTo>
                  <a:lnTo>
                    <a:pt x="42698" y="13977"/>
                  </a:lnTo>
                  <a:cubicBezTo>
                    <a:pt x="42998" y="13810"/>
                    <a:pt x="43198" y="13510"/>
                    <a:pt x="43265" y="13177"/>
                  </a:cubicBezTo>
                  <a:cubicBezTo>
                    <a:pt x="43332" y="12810"/>
                    <a:pt x="43265" y="12476"/>
                    <a:pt x="43098" y="12176"/>
                  </a:cubicBezTo>
                  <a:lnTo>
                    <a:pt x="41330" y="9407"/>
                  </a:lnTo>
                  <a:cubicBezTo>
                    <a:pt x="40930" y="8807"/>
                    <a:pt x="40130" y="8640"/>
                    <a:pt x="39496" y="9007"/>
                  </a:cubicBezTo>
                  <a:lnTo>
                    <a:pt x="35760" y="11409"/>
                  </a:lnTo>
                  <a:cubicBezTo>
                    <a:pt x="35660" y="11475"/>
                    <a:pt x="35560" y="11475"/>
                    <a:pt x="35493" y="11375"/>
                  </a:cubicBezTo>
                  <a:cubicBezTo>
                    <a:pt x="33858" y="9641"/>
                    <a:pt x="31924" y="8306"/>
                    <a:pt x="29722" y="7372"/>
                  </a:cubicBezTo>
                  <a:cubicBezTo>
                    <a:pt x="29622" y="7339"/>
                    <a:pt x="29589" y="7239"/>
                    <a:pt x="29622" y="7139"/>
                  </a:cubicBezTo>
                  <a:lnTo>
                    <a:pt x="30556" y="2802"/>
                  </a:lnTo>
                  <a:cubicBezTo>
                    <a:pt x="30723" y="2069"/>
                    <a:pt x="30256" y="1368"/>
                    <a:pt x="29555" y="1235"/>
                  </a:cubicBezTo>
                  <a:lnTo>
                    <a:pt x="26353" y="534"/>
                  </a:lnTo>
                  <a:cubicBezTo>
                    <a:pt x="25653" y="367"/>
                    <a:pt x="24952" y="834"/>
                    <a:pt x="24785" y="1535"/>
                  </a:cubicBezTo>
                  <a:lnTo>
                    <a:pt x="23851" y="5871"/>
                  </a:lnTo>
                  <a:cubicBezTo>
                    <a:pt x="23818" y="5971"/>
                    <a:pt x="23751" y="6038"/>
                    <a:pt x="23651" y="6038"/>
                  </a:cubicBezTo>
                  <a:cubicBezTo>
                    <a:pt x="21249" y="5971"/>
                    <a:pt x="18914" y="6372"/>
                    <a:pt x="16713" y="7272"/>
                  </a:cubicBezTo>
                  <a:cubicBezTo>
                    <a:pt x="16613" y="7306"/>
                    <a:pt x="16513" y="7272"/>
                    <a:pt x="16479" y="7206"/>
                  </a:cubicBezTo>
                  <a:lnTo>
                    <a:pt x="14078" y="3470"/>
                  </a:lnTo>
                  <a:cubicBezTo>
                    <a:pt x="13677" y="2836"/>
                    <a:pt x="12843" y="2669"/>
                    <a:pt x="12243" y="3069"/>
                  </a:cubicBezTo>
                  <a:lnTo>
                    <a:pt x="9474" y="4837"/>
                  </a:lnTo>
                  <a:cubicBezTo>
                    <a:pt x="9207" y="5004"/>
                    <a:pt x="9007" y="5304"/>
                    <a:pt x="8907" y="5638"/>
                  </a:cubicBezTo>
                  <a:cubicBezTo>
                    <a:pt x="8841" y="6005"/>
                    <a:pt x="8907" y="6338"/>
                    <a:pt x="9107" y="6639"/>
                  </a:cubicBezTo>
                  <a:lnTo>
                    <a:pt x="11509" y="10408"/>
                  </a:lnTo>
                  <a:cubicBezTo>
                    <a:pt x="11542" y="10475"/>
                    <a:pt x="11542" y="10575"/>
                    <a:pt x="11476" y="10641"/>
                  </a:cubicBezTo>
                  <a:cubicBezTo>
                    <a:pt x="9708" y="12276"/>
                    <a:pt x="8374" y="14244"/>
                    <a:pt x="7440" y="16412"/>
                  </a:cubicBezTo>
                  <a:cubicBezTo>
                    <a:pt x="7406" y="16512"/>
                    <a:pt x="7306" y="16546"/>
                    <a:pt x="7206" y="16546"/>
                  </a:cubicBezTo>
                  <a:lnTo>
                    <a:pt x="2870" y="15578"/>
                  </a:lnTo>
                  <a:cubicBezTo>
                    <a:pt x="2536" y="15512"/>
                    <a:pt x="2169" y="15578"/>
                    <a:pt x="1869" y="15778"/>
                  </a:cubicBezTo>
                  <a:cubicBezTo>
                    <a:pt x="1569" y="15945"/>
                    <a:pt x="1368" y="16245"/>
                    <a:pt x="1302" y="16612"/>
                  </a:cubicBezTo>
                  <a:lnTo>
                    <a:pt x="601" y="19781"/>
                  </a:lnTo>
                  <a:cubicBezTo>
                    <a:pt x="434" y="20515"/>
                    <a:pt x="901" y="21216"/>
                    <a:pt x="1602" y="21349"/>
                  </a:cubicBezTo>
                  <a:lnTo>
                    <a:pt x="5938" y="22316"/>
                  </a:lnTo>
                  <a:cubicBezTo>
                    <a:pt x="6039" y="22316"/>
                    <a:pt x="6105" y="22416"/>
                    <a:pt x="6105" y="22517"/>
                  </a:cubicBezTo>
                  <a:cubicBezTo>
                    <a:pt x="6039" y="24885"/>
                    <a:pt x="6472" y="27220"/>
                    <a:pt x="7339" y="29421"/>
                  </a:cubicBezTo>
                  <a:cubicBezTo>
                    <a:pt x="7406" y="29522"/>
                    <a:pt x="7373" y="29622"/>
                    <a:pt x="7273" y="29688"/>
                  </a:cubicBezTo>
                  <a:lnTo>
                    <a:pt x="3537" y="32090"/>
                  </a:lnTo>
                  <a:cubicBezTo>
                    <a:pt x="2903" y="32490"/>
                    <a:pt x="2736" y="33291"/>
                    <a:pt x="3136" y="33891"/>
                  </a:cubicBezTo>
                  <a:lnTo>
                    <a:pt x="4904" y="36660"/>
                  </a:lnTo>
                  <a:cubicBezTo>
                    <a:pt x="5071" y="36960"/>
                    <a:pt x="5371" y="37160"/>
                    <a:pt x="5705" y="37227"/>
                  </a:cubicBezTo>
                  <a:cubicBezTo>
                    <a:pt x="6072" y="37294"/>
                    <a:pt x="6405" y="37260"/>
                    <a:pt x="6706" y="37060"/>
                  </a:cubicBezTo>
                  <a:lnTo>
                    <a:pt x="10475" y="34659"/>
                  </a:lnTo>
                  <a:cubicBezTo>
                    <a:pt x="10508" y="34625"/>
                    <a:pt x="10542" y="34625"/>
                    <a:pt x="10575" y="34625"/>
                  </a:cubicBezTo>
                  <a:close/>
                  <a:moveTo>
                    <a:pt x="23117" y="32090"/>
                  </a:moveTo>
                  <a:cubicBezTo>
                    <a:pt x="22617" y="32090"/>
                    <a:pt x="22083" y="32057"/>
                    <a:pt x="21583" y="31957"/>
                  </a:cubicBezTo>
                  <a:lnTo>
                    <a:pt x="21583" y="31957"/>
                  </a:lnTo>
                  <a:cubicBezTo>
                    <a:pt x="16646" y="31123"/>
                    <a:pt x="13344" y="26419"/>
                    <a:pt x="14178" y="21482"/>
                  </a:cubicBezTo>
                  <a:cubicBezTo>
                    <a:pt x="15045" y="16579"/>
                    <a:pt x="19748" y="13277"/>
                    <a:pt x="24652" y="14111"/>
                  </a:cubicBezTo>
                  <a:cubicBezTo>
                    <a:pt x="27020" y="14544"/>
                    <a:pt x="29122" y="15845"/>
                    <a:pt x="30523" y="17813"/>
                  </a:cubicBezTo>
                  <a:cubicBezTo>
                    <a:pt x="31890" y="19815"/>
                    <a:pt x="32457" y="22183"/>
                    <a:pt x="32024" y="24585"/>
                  </a:cubicBezTo>
                  <a:cubicBezTo>
                    <a:pt x="31257" y="28988"/>
                    <a:pt x="27420" y="32090"/>
                    <a:pt x="23117" y="32090"/>
                  </a:cubicBezTo>
                  <a:close/>
                  <a:moveTo>
                    <a:pt x="21650" y="31556"/>
                  </a:moveTo>
                  <a:cubicBezTo>
                    <a:pt x="26320" y="32357"/>
                    <a:pt x="30823" y="29188"/>
                    <a:pt x="31623" y="24518"/>
                  </a:cubicBezTo>
                  <a:cubicBezTo>
                    <a:pt x="32024" y="22250"/>
                    <a:pt x="31490" y="19948"/>
                    <a:pt x="30156" y="18080"/>
                  </a:cubicBezTo>
                  <a:cubicBezTo>
                    <a:pt x="28855" y="16179"/>
                    <a:pt x="26853" y="14911"/>
                    <a:pt x="24585" y="14544"/>
                  </a:cubicBezTo>
                  <a:cubicBezTo>
                    <a:pt x="19882" y="13710"/>
                    <a:pt x="15412" y="16879"/>
                    <a:pt x="14611" y="21583"/>
                  </a:cubicBezTo>
                  <a:cubicBezTo>
                    <a:pt x="13777" y="26253"/>
                    <a:pt x="16946" y="30722"/>
                    <a:pt x="21650" y="31556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7622669" y="2943696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7" y="1"/>
                  </a:moveTo>
                  <a:cubicBezTo>
                    <a:pt x="267" y="1"/>
                    <a:pt x="34" y="234"/>
                    <a:pt x="34" y="535"/>
                  </a:cubicBezTo>
                  <a:lnTo>
                    <a:pt x="0" y="34359"/>
                  </a:lnTo>
                  <a:cubicBezTo>
                    <a:pt x="0" y="34692"/>
                    <a:pt x="234" y="34926"/>
                    <a:pt x="567" y="34926"/>
                  </a:cubicBezTo>
                  <a:lnTo>
                    <a:pt x="38895" y="34926"/>
                  </a:lnTo>
                  <a:cubicBezTo>
                    <a:pt x="39228" y="34926"/>
                    <a:pt x="39462" y="34692"/>
                    <a:pt x="39462" y="34392"/>
                  </a:cubicBezTo>
                  <a:lnTo>
                    <a:pt x="39495" y="568"/>
                  </a:lnTo>
                  <a:cubicBezTo>
                    <a:pt x="39495" y="268"/>
                    <a:pt x="39228" y="1"/>
                    <a:pt x="3892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7604130" y="2926398"/>
              <a:ext cx="730855" cy="646830"/>
            </a:xfrm>
            <a:custGeom>
              <a:avLst/>
              <a:gdLst/>
              <a:ahLst/>
              <a:cxnLst/>
              <a:rect l="l" t="t" r="r" b="b"/>
              <a:pathLst>
                <a:path w="39463" h="34926" extrusionOk="0">
                  <a:moveTo>
                    <a:pt x="568" y="1"/>
                  </a:moveTo>
                  <a:cubicBezTo>
                    <a:pt x="267" y="1"/>
                    <a:pt x="0" y="234"/>
                    <a:pt x="0" y="535"/>
                  </a:cubicBezTo>
                  <a:lnTo>
                    <a:pt x="0" y="34359"/>
                  </a:lnTo>
                  <a:cubicBezTo>
                    <a:pt x="0" y="34659"/>
                    <a:pt x="234" y="34926"/>
                    <a:pt x="534" y="34926"/>
                  </a:cubicBezTo>
                  <a:lnTo>
                    <a:pt x="38895" y="34926"/>
                  </a:lnTo>
                  <a:cubicBezTo>
                    <a:pt x="39195" y="34926"/>
                    <a:pt x="39429" y="34692"/>
                    <a:pt x="39429" y="34392"/>
                  </a:cubicBezTo>
                  <a:lnTo>
                    <a:pt x="39462" y="568"/>
                  </a:lnTo>
                  <a:cubicBezTo>
                    <a:pt x="39462" y="234"/>
                    <a:pt x="39229" y="1"/>
                    <a:pt x="38928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7757352" y="3114828"/>
              <a:ext cx="192756" cy="68598"/>
            </a:xfrm>
            <a:custGeom>
              <a:avLst/>
              <a:gdLst/>
              <a:ahLst/>
              <a:cxnLst/>
              <a:rect l="l" t="t" r="r" b="b"/>
              <a:pathLst>
                <a:path w="10408" h="3704" extrusionOk="0">
                  <a:moveTo>
                    <a:pt x="1368" y="1"/>
                  </a:moveTo>
                  <a:cubicBezTo>
                    <a:pt x="600" y="1"/>
                    <a:pt x="0" y="1068"/>
                    <a:pt x="0" y="2369"/>
                  </a:cubicBezTo>
                  <a:lnTo>
                    <a:pt x="33" y="3704"/>
                  </a:lnTo>
                  <a:lnTo>
                    <a:pt x="1668" y="3670"/>
                  </a:lnTo>
                  <a:lnTo>
                    <a:pt x="9373" y="3670"/>
                  </a:lnTo>
                  <a:lnTo>
                    <a:pt x="9373" y="2336"/>
                  </a:lnTo>
                  <a:cubicBezTo>
                    <a:pt x="9373" y="1202"/>
                    <a:pt x="9707" y="234"/>
                    <a:pt x="10341" y="34"/>
                  </a:cubicBezTo>
                  <a:cubicBezTo>
                    <a:pt x="10341" y="34"/>
                    <a:pt x="10407" y="1"/>
                    <a:pt x="1034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8758802" y="3264956"/>
              <a:ext cx="90822" cy="90841"/>
            </a:xfrm>
            <a:custGeom>
              <a:avLst/>
              <a:gdLst/>
              <a:ahLst/>
              <a:cxnLst/>
              <a:rect l="l" t="t" r="r" b="b"/>
              <a:pathLst>
                <a:path w="4904" h="4905" extrusionOk="0">
                  <a:moveTo>
                    <a:pt x="2469" y="4904"/>
                  </a:moveTo>
                  <a:lnTo>
                    <a:pt x="2469" y="4904"/>
                  </a:lnTo>
                  <a:cubicBezTo>
                    <a:pt x="2368" y="4904"/>
                    <a:pt x="2302" y="4837"/>
                    <a:pt x="2268" y="4771"/>
                  </a:cubicBezTo>
                  <a:lnTo>
                    <a:pt x="1501" y="3403"/>
                  </a:lnTo>
                  <a:lnTo>
                    <a:pt x="100" y="2636"/>
                  </a:lnTo>
                  <a:cubicBezTo>
                    <a:pt x="33" y="2603"/>
                    <a:pt x="0" y="2502"/>
                    <a:pt x="0" y="2436"/>
                  </a:cubicBezTo>
                  <a:cubicBezTo>
                    <a:pt x="0" y="2369"/>
                    <a:pt x="33" y="2302"/>
                    <a:pt x="100" y="2269"/>
                  </a:cubicBezTo>
                  <a:lnTo>
                    <a:pt x="1501" y="1502"/>
                  </a:lnTo>
                  <a:lnTo>
                    <a:pt x="2268" y="101"/>
                  </a:lnTo>
                  <a:cubicBezTo>
                    <a:pt x="2335" y="34"/>
                    <a:pt x="2402" y="1"/>
                    <a:pt x="2469" y="1"/>
                  </a:cubicBezTo>
                  <a:lnTo>
                    <a:pt x="2469" y="1"/>
                  </a:lnTo>
                  <a:cubicBezTo>
                    <a:pt x="2535" y="1"/>
                    <a:pt x="2602" y="34"/>
                    <a:pt x="2635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0" y="2302"/>
                    <a:pt x="4904" y="2369"/>
                    <a:pt x="4904" y="2469"/>
                  </a:cubicBezTo>
                  <a:cubicBezTo>
                    <a:pt x="4904" y="2536"/>
                    <a:pt x="4870" y="2603"/>
                    <a:pt x="4804" y="2636"/>
                  </a:cubicBezTo>
                  <a:lnTo>
                    <a:pt x="3403" y="3403"/>
                  </a:lnTo>
                  <a:lnTo>
                    <a:pt x="2635" y="4804"/>
                  </a:lnTo>
                  <a:cubicBezTo>
                    <a:pt x="2602" y="4837"/>
                    <a:pt x="2535" y="4904"/>
                    <a:pt x="2469" y="4904"/>
                  </a:cubicBezTo>
                  <a:close/>
                  <a:moveTo>
                    <a:pt x="667" y="2436"/>
                  </a:moveTo>
                  <a:lnTo>
                    <a:pt x="1768" y="3070"/>
                  </a:lnTo>
                  <a:cubicBezTo>
                    <a:pt x="1801" y="3070"/>
                    <a:pt x="1835" y="3103"/>
                    <a:pt x="1835" y="3136"/>
                  </a:cubicBezTo>
                  <a:lnTo>
                    <a:pt x="2469" y="4237"/>
                  </a:lnTo>
                  <a:lnTo>
                    <a:pt x="3069" y="3136"/>
                  </a:lnTo>
                  <a:cubicBezTo>
                    <a:pt x="3102" y="3103"/>
                    <a:pt x="3102" y="3070"/>
                    <a:pt x="3136" y="3070"/>
                  </a:cubicBezTo>
                  <a:lnTo>
                    <a:pt x="4270" y="2469"/>
                  </a:lnTo>
                  <a:lnTo>
                    <a:pt x="3169" y="1835"/>
                  </a:lnTo>
                  <a:cubicBezTo>
                    <a:pt x="3136" y="1802"/>
                    <a:pt x="3102" y="1802"/>
                    <a:pt x="3069" y="1769"/>
                  </a:cubicBezTo>
                  <a:lnTo>
                    <a:pt x="2469" y="634"/>
                  </a:lnTo>
                  <a:lnTo>
                    <a:pt x="1868" y="1769"/>
                  </a:lnTo>
                  <a:cubicBezTo>
                    <a:pt x="1835" y="1802"/>
                    <a:pt x="1801" y="1802"/>
                    <a:pt x="1768" y="1835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7599796" y="2922083"/>
              <a:ext cx="738892" cy="654867"/>
            </a:xfrm>
            <a:custGeom>
              <a:avLst/>
              <a:gdLst/>
              <a:ahLst/>
              <a:cxnLst/>
              <a:rect l="l" t="t" r="r" b="b"/>
              <a:pathLst>
                <a:path w="39897" h="35360" extrusionOk="0">
                  <a:moveTo>
                    <a:pt x="802" y="434"/>
                  </a:moveTo>
                  <a:lnTo>
                    <a:pt x="39162" y="467"/>
                  </a:lnTo>
                  <a:cubicBezTo>
                    <a:pt x="39329" y="467"/>
                    <a:pt x="39496" y="601"/>
                    <a:pt x="39496" y="801"/>
                  </a:cubicBezTo>
                  <a:lnTo>
                    <a:pt x="39463" y="34625"/>
                  </a:lnTo>
                  <a:cubicBezTo>
                    <a:pt x="39463" y="34792"/>
                    <a:pt x="39329" y="34959"/>
                    <a:pt x="39129" y="34959"/>
                  </a:cubicBezTo>
                  <a:lnTo>
                    <a:pt x="768" y="34959"/>
                  </a:lnTo>
                  <a:cubicBezTo>
                    <a:pt x="668" y="34959"/>
                    <a:pt x="601" y="34892"/>
                    <a:pt x="535" y="34859"/>
                  </a:cubicBezTo>
                  <a:cubicBezTo>
                    <a:pt x="468" y="34792"/>
                    <a:pt x="435" y="34692"/>
                    <a:pt x="435" y="34592"/>
                  </a:cubicBezTo>
                  <a:lnTo>
                    <a:pt x="468" y="768"/>
                  </a:lnTo>
                  <a:cubicBezTo>
                    <a:pt x="468" y="668"/>
                    <a:pt x="501" y="601"/>
                    <a:pt x="568" y="534"/>
                  </a:cubicBezTo>
                  <a:cubicBezTo>
                    <a:pt x="601" y="467"/>
                    <a:pt x="701" y="434"/>
                    <a:pt x="802" y="434"/>
                  </a:cubicBezTo>
                  <a:close/>
                  <a:moveTo>
                    <a:pt x="802" y="0"/>
                  </a:moveTo>
                  <a:cubicBezTo>
                    <a:pt x="601" y="0"/>
                    <a:pt x="401" y="100"/>
                    <a:pt x="268" y="234"/>
                  </a:cubicBezTo>
                  <a:cubicBezTo>
                    <a:pt x="101" y="367"/>
                    <a:pt x="34" y="567"/>
                    <a:pt x="34" y="768"/>
                  </a:cubicBezTo>
                  <a:lnTo>
                    <a:pt x="1" y="34592"/>
                  </a:lnTo>
                  <a:cubicBezTo>
                    <a:pt x="1" y="34792"/>
                    <a:pt x="101" y="34992"/>
                    <a:pt x="234" y="35126"/>
                  </a:cubicBezTo>
                  <a:cubicBezTo>
                    <a:pt x="368" y="35292"/>
                    <a:pt x="568" y="35359"/>
                    <a:pt x="768" y="35359"/>
                  </a:cubicBezTo>
                  <a:lnTo>
                    <a:pt x="39129" y="35359"/>
                  </a:lnTo>
                  <a:cubicBezTo>
                    <a:pt x="39529" y="35359"/>
                    <a:pt x="39896" y="35025"/>
                    <a:pt x="39863" y="34625"/>
                  </a:cubicBezTo>
                  <a:lnTo>
                    <a:pt x="39896" y="801"/>
                  </a:lnTo>
                  <a:cubicBezTo>
                    <a:pt x="39896" y="367"/>
                    <a:pt x="39563" y="34"/>
                    <a:pt x="39129" y="34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7604130" y="2926398"/>
              <a:ext cx="730855" cy="64283"/>
            </a:xfrm>
            <a:custGeom>
              <a:avLst/>
              <a:gdLst/>
              <a:ahLst/>
              <a:cxnLst/>
              <a:rect l="l" t="t" r="r" b="b"/>
              <a:pathLst>
                <a:path w="39463" h="3471" extrusionOk="0">
                  <a:moveTo>
                    <a:pt x="39462" y="3470"/>
                  </a:moveTo>
                  <a:lnTo>
                    <a:pt x="0" y="3437"/>
                  </a:lnTo>
                  <a:lnTo>
                    <a:pt x="0" y="535"/>
                  </a:lnTo>
                  <a:cubicBezTo>
                    <a:pt x="0" y="234"/>
                    <a:pt x="267" y="1"/>
                    <a:pt x="568" y="1"/>
                  </a:cubicBezTo>
                  <a:lnTo>
                    <a:pt x="38928" y="1"/>
                  </a:lnTo>
                  <a:cubicBezTo>
                    <a:pt x="39229" y="1"/>
                    <a:pt x="39462" y="268"/>
                    <a:pt x="39462" y="568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7600426" y="2922083"/>
              <a:ext cx="738263" cy="72302"/>
            </a:xfrm>
            <a:custGeom>
              <a:avLst/>
              <a:gdLst/>
              <a:ahLst/>
              <a:cxnLst/>
              <a:rect l="l" t="t" r="r" b="b"/>
              <a:pathLst>
                <a:path w="39863" h="3904" extrusionOk="0">
                  <a:moveTo>
                    <a:pt x="39095" y="434"/>
                  </a:moveTo>
                  <a:cubicBezTo>
                    <a:pt x="39195" y="434"/>
                    <a:pt x="39295" y="501"/>
                    <a:pt x="39362" y="534"/>
                  </a:cubicBezTo>
                  <a:cubicBezTo>
                    <a:pt x="39429" y="601"/>
                    <a:pt x="39462" y="701"/>
                    <a:pt x="39462" y="801"/>
                  </a:cubicBezTo>
                  <a:lnTo>
                    <a:pt x="39462" y="3470"/>
                  </a:lnTo>
                  <a:lnTo>
                    <a:pt x="401" y="3470"/>
                  </a:lnTo>
                  <a:lnTo>
                    <a:pt x="401" y="768"/>
                  </a:lnTo>
                  <a:cubicBezTo>
                    <a:pt x="401" y="567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3670"/>
                  </a:lnTo>
                  <a:cubicBezTo>
                    <a:pt x="0" y="3736"/>
                    <a:pt x="34" y="3770"/>
                    <a:pt x="67" y="3803"/>
                  </a:cubicBezTo>
                  <a:cubicBezTo>
                    <a:pt x="100" y="3836"/>
                    <a:pt x="167" y="3870"/>
                    <a:pt x="200" y="3870"/>
                  </a:cubicBezTo>
                  <a:lnTo>
                    <a:pt x="39662" y="3903"/>
                  </a:lnTo>
                  <a:cubicBezTo>
                    <a:pt x="39762" y="3903"/>
                    <a:pt x="39862" y="3803"/>
                    <a:pt x="39862" y="3703"/>
                  </a:cubicBezTo>
                  <a:lnTo>
                    <a:pt x="39862" y="801"/>
                  </a:lnTo>
                  <a:cubicBezTo>
                    <a:pt x="39862" y="601"/>
                    <a:pt x="39795" y="401"/>
                    <a:pt x="39662" y="267"/>
                  </a:cubicBezTo>
                  <a:cubicBezTo>
                    <a:pt x="39495" y="100"/>
                    <a:pt x="39328" y="34"/>
                    <a:pt x="39128" y="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819103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2" y="534"/>
                    <a:pt x="1002" y="701"/>
                  </a:cubicBezTo>
                  <a:cubicBezTo>
                    <a:pt x="1002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8234278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35" y="401"/>
                    <a:pt x="968" y="534"/>
                    <a:pt x="968" y="701"/>
                  </a:cubicBezTo>
                  <a:cubicBezTo>
                    <a:pt x="968" y="835"/>
                    <a:pt x="835" y="968"/>
                    <a:pt x="701" y="968"/>
                  </a:cubicBezTo>
                  <a:cubicBezTo>
                    <a:pt x="535" y="968"/>
                    <a:pt x="401" y="835"/>
                    <a:pt x="401" y="701"/>
                  </a:cubicBezTo>
                  <a:cubicBezTo>
                    <a:pt x="401" y="534"/>
                    <a:pt x="535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402"/>
                    <a:pt x="701" y="1402"/>
                  </a:cubicBezTo>
                  <a:cubicBezTo>
                    <a:pt x="1068" y="1402"/>
                    <a:pt x="1402" y="1068"/>
                    <a:pt x="1402" y="701"/>
                  </a:cubicBezTo>
                  <a:cubicBezTo>
                    <a:pt x="1402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827567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1" y="534"/>
                    <a:pt x="1001" y="701"/>
                  </a:cubicBezTo>
                  <a:cubicBezTo>
                    <a:pt x="1001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7851863" y="3625128"/>
              <a:ext cx="235389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7848159" y="3621424"/>
              <a:ext cx="242797" cy="8056"/>
            </a:xfrm>
            <a:custGeom>
              <a:avLst/>
              <a:gdLst/>
              <a:ahLst/>
              <a:cxnLst/>
              <a:rect l="l" t="t" r="r" b="b"/>
              <a:pathLst>
                <a:path w="13110" h="435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10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7895738" y="3667763"/>
              <a:ext cx="147049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7892016" y="3664059"/>
              <a:ext cx="155086" cy="7427"/>
            </a:xfrm>
            <a:custGeom>
              <a:avLst/>
              <a:gdLst/>
              <a:ahLst/>
              <a:cxnLst/>
              <a:rect l="l" t="t" r="r" b="b"/>
              <a:pathLst>
                <a:path w="8374" h="401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8140" y="401"/>
                  </a:lnTo>
                  <a:cubicBezTo>
                    <a:pt x="8274" y="401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4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7753629" y="3111123"/>
              <a:ext cx="200183" cy="76006"/>
            </a:xfrm>
            <a:custGeom>
              <a:avLst/>
              <a:gdLst/>
              <a:ahLst/>
              <a:cxnLst/>
              <a:rect l="l" t="t" r="r" b="b"/>
              <a:pathLst>
                <a:path w="10809" h="4104" extrusionOk="0">
                  <a:moveTo>
                    <a:pt x="9941" y="401"/>
                  </a:moveTo>
                  <a:cubicBezTo>
                    <a:pt x="9574" y="868"/>
                    <a:pt x="9374" y="1602"/>
                    <a:pt x="9374" y="2536"/>
                  </a:cubicBezTo>
                  <a:lnTo>
                    <a:pt x="9374" y="3670"/>
                  </a:lnTo>
                  <a:lnTo>
                    <a:pt x="435" y="3670"/>
                  </a:lnTo>
                  <a:lnTo>
                    <a:pt x="435" y="2569"/>
                  </a:lnTo>
                  <a:cubicBezTo>
                    <a:pt x="435" y="1402"/>
                    <a:pt x="935" y="434"/>
                    <a:pt x="1569" y="401"/>
                  </a:cubicBezTo>
                  <a:close/>
                  <a:moveTo>
                    <a:pt x="1569" y="1"/>
                  </a:moveTo>
                  <a:cubicBezTo>
                    <a:pt x="701" y="1"/>
                    <a:pt x="1" y="1135"/>
                    <a:pt x="1" y="2569"/>
                  </a:cubicBezTo>
                  <a:lnTo>
                    <a:pt x="1" y="4104"/>
                  </a:lnTo>
                  <a:lnTo>
                    <a:pt x="9808" y="4070"/>
                  </a:lnTo>
                  <a:lnTo>
                    <a:pt x="9775" y="2569"/>
                  </a:lnTo>
                  <a:cubicBezTo>
                    <a:pt x="9775" y="1435"/>
                    <a:pt x="10108" y="601"/>
                    <a:pt x="10575" y="434"/>
                  </a:cubicBezTo>
                  <a:lnTo>
                    <a:pt x="10809" y="401"/>
                  </a:lnTo>
                  <a:lnTo>
                    <a:pt x="10775" y="201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7788855" y="3115457"/>
              <a:ext cx="330526" cy="344731"/>
            </a:xfrm>
            <a:custGeom>
              <a:avLst/>
              <a:gdLst/>
              <a:ahLst/>
              <a:cxnLst/>
              <a:rect l="l" t="t" r="r" b="b"/>
              <a:pathLst>
                <a:path w="17847" h="18614" extrusionOk="0">
                  <a:moveTo>
                    <a:pt x="1357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635" y="0"/>
                    <a:pt x="2969" y="1435"/>
                    <a:pt x="2969" y="3203"/>
                  </a:cubicBezTo>
                  <a:lnTo>
                    <a:pt x="2969" y="16545"/>
                  </a:lnTo>
                  <a:cubicBezTo>
                    <a:pt x="2969" y="17713"/>
                    <a:pt x="3836" y="18614"/>
                    <a:pt x="4870" y="18614"/>
                  </a:cubicBezTo>
                  <a:lnTo>
                    <a:pt x="17846" y="18614"/>
                  </a:lnTo>
                  <a:lnTo>
                    <a:pt x="17846" y="4604"/>
                  </a:lnTo>
                  <a:cubicBezTo>
                    <a:pt x="17846" y="2068"/>
                    <a:pt x="15945" y="0"/>
                    <a:pt x="13577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7785151" y="3111753"/>
              <a:ext cx="337934" cy="352769"/>
            </a:xfrm>
            <a:custGeom>
              <a:avLst/>
              <a:gdLst/>
              <a:ahLst/>
              <a:cxnLst/>
              <a:rect l="l" t="t" r="r" b="b"/>
              <a:pathLst>
                <a:path w="18247" h="19048" extrusionOk="0">
                  <a:moveTo>
                    <a:pt x="13777" y="400"/>
                  </a:moveTo>
                  <a:cubicBezTo>
                    <a:pt x="16012" y="400"/>
                    <a:pt x="17846" y="2368"/>
                    <a:pt x="17846" y="4804"/>
                  </a:cubicBezTo>
                  <a:lnTo>
                    <a:pt x="17846" y="18613"/>
                  </a:lnTo>
                  <a:lnTo>
                    <a:pt x="5070" y="18613"/>
                  </a:lnTo>
                  <a:cubicBezTo>
                    <a:pt x="4136" y="18613"/>
                    <a:pt x="3369" y="17779"/>
                    <a:pt x="3369" y="16745"/>
                  </a:cubicBezTo>
                  <a:lnTo>
                    <a:pt x="3369" y="3403"/>
                  </a:lnTo>
                  <a:cubicBezTo>
                    <a:pt x="3369" y="2102"/>
                    <a:pt x="2702" y="1001"/>
                    <a:pt x="1735" y="400"/>
                  </a:cubicBezTo>
                  <a:close/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cubicBezTo>
                    <a:pt x="0" y="300"/>
                    <a:pt x="100" y="400"/>
                    <a:pt x="200" y="400"/>
                  </a:cubicBezTo>
                  <a:cubicBezTo>
                    <a:pt x="1735" y="400"/>
                    <a:pt x="2969" y="1735"/>
                    <a:pt x="2969" y="3403"/>
                  </a:cubicBezTo>
                  <a:lnTo>
                    <a:pt x="2969" y="16745"/>
                  </a:lnTo>
                  <a:cubicBezTo>
                    <a:pt x="2969" y="18013"/>
                    <a:pt x="3903" y="19047"/>
                    <a:pt x="5070" y="19047"/>
                  </a:cubicBezTo>
                  <a:lnTo>
                    <a:pt x="18046" y="19047"/>
                  </a:lnTo>
                  <a:cubicBezTo>
                    <a:pt x="18146" y="19047"/>
                    <a:pt x="18247" y="18947"/>
                    <a:pt x="18247" y="18814"/>
                  </a:cubicBezTo>
                  <a:lnTo>
                    <a:pt x="18247" y="4804"/>
                  </a:lnTo>
                  <a:cubicBezTo>
                    <a:pt x="18247" y="2168"/>
                    <a:pt x="16245" y="0"/>
                    <a:pt x="1377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7891405" y="3391601"/>
              <a:ext cx="303339" cy="68598"/>
            </a:xfrm>
            <a:custGeom>
              <a:avLst/>
              <a:gdLst/>
              <a:ahLst/>
              <a:cxnLst/>
              <a:rect l="l" t="t" r="r" b="b"/>
              <a:pathLst>
                <a:path w="16379" h="3704" extrusionOk="0">
                  <a:moveTo>
                    <a:pt x="16379" y="1"/>
                  </a:moveTo>
                  <a:lnTo>
                    <a:pt x="13777" y="34"/>
                  </a:lnTo>
                  <a:lnTo>
                    <a:pt x="1535" y="34"/>
                  </a:lnTo>
                  <a:lnTo>
                    <a:pt x="1535" y="1335"/>
                  </a:lnTo>
                  <a:cubicBezTo>
                    <a:pt x="1535" y="2469"/>
                    <a:pt x="1001" y="3470"/>
                    <a:pt x="1" y="3670"/>
                  </a:cubicBezTo>
                  <a:lnTo>
                    <a:pt x="334" y="3670"/>
                  </a:lnTo>
                  <a:lnTo>
                    <a:pt x="10008" y="3704"/>
                  </a:lnTo>
                  <a:cubicBezTo>
                    <a:pt x="10041" y="3704"/>
                    <a:pt x="10108" y="3670"/>
                    <a:pt x="10141" y="3670"/>
                  </a:cubicBezTo>
                  <a:lnTo>
                    <a:pt x="14211" y="3704"/>
                  </a:lnTo>
                  <a:cubicBezTo>
                    <a:pt x="15412" y="3670"/>
                    <a:pt x="16379" y="2636"/>
                    <a:pt x="16379" y="1335"/>
                  </a:cubicBezTo>
                  <a:lnTo>
                    <a:pt x="16379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7886459" y="3387897"/>
              <a:ext cx="312006" cy="76006"/>
            </a:xfrm>
            <a:custGeom>
              <a:avLst/>
              <a:gdLst/>
              <a:ahLst/>
              <a:cxnLst/>
              <a:rect l="l" t="t" r="r" b="b"/>
              <a:pathLst>
                <a:path w="16847" h="4104" extrusionOk="0">
                  <a:moveTo>
                    <a:pt x="16412" y="401"/>
                  </a:moveTo>
                  <a:lnTo>
                    <a:pt x="16446" y="1535"/>
                  </a:lnTo>
                  <a:cubicBezTo>
                    <a:pt x="16446" y="2703"/>
                    <a:pt x="15579" y="3670"/>
                    <a:pt x="14511" y="3670"/>
                  </a:cubicBezTo>
                  <a:lnTo>
                    <a:pt x="10408" y="3670"/>
                  </a:lnTo>
                  <a:cubicBezTo>
                    <a:pt x="10341" y="3670"/>
                    <a:pt x="10308" y="3670"/>
                    <a:pt x="10275" y="3703"/>
                  </a:cubicBezTo>
                  <a:lnTo>
                    <a:pt x="1135" y="3670"/>
                  </a:lnTo>
                  <a:cubicBezTo>
                    <a:pt x="1702" y="3236"/>
                    <a:pt x="2002" y="2469"/>
                    <a:pt x="2002" y="1535"/>
                  </a:cubicBezTo>
                  <a:lnTo>
                    <a:pt x="2002" y="434"/>
                  </a:lnTo>
                  <a:lnTo>
                    <a:pt x="14044" y="434"/>
                  </a:lnTo>
                  <a:lnTo>
                    <a:pt x="16412" y="401"/>
                  </a:lnTo>
                  <a:close/>
                  <a:moveTo>
                    <a:pt x="1568" y="1"/>
                  </a:moveTo>
                  <a:lnTo>
                    <a:pt x="1568" y="1535"/>
                  </a:lnTo>
                  <a:cubicBezTo>
                    <a:pt x="1602" y="2436"/>
                    <a:pt x="1235" y="3470"/>
                    <a:pt x="234" y="3670"/>
                  </a:cubicBezTo>
                  <a:lnTo>
                    <a:pt x="1" y="3703"/>
                  </a:lnTo>
                  <a:lnTo>
                    <a:pt x="1" y="3870"/>
                  </a:lnTo>
                  <a:cubicBezTo>
                    <a:pt x="1" y="4004"/>
                    <a:pt x="101" y="4070"/>
                    <a:pt x="268" y="4104"/>
                  </a:cubicBezTo>
                  <a:lnTo>
                    <a:pt x="14511" y="4104"/>
                  </a:lnTo>
                  <a:cubicBezTo>
                    <a:pt x="15812" y="4104"/>
                    <a:pt x="16846" y="2936"/>
                    <a:pt x="16846" y="1535"/>
                  </a:cubicBezTo>
                  <a:lnTo>
                    <a:pt x="16846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7902517" y="3344040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7898202" y="3340335"/>
              <a:ext cx="165587" cy="8038"/>
            </a:xfrm>
            <a:custGeom>
              <a:avLst/>
              <a:gdLst/>
              <a:ahLst/>
              <a:cxnLst/>
              <a:rect l="l" t="t" r="r" b="b"/>
              <a:pathLst>
                <a:path w="8941" h="434" extrusionOk="0">
                  <a:moveTo>
                    <a:pt x="234" y="0"/>
                  </a:moveTo>
                  <a:cubicBezTo>
                    <a:pt x="101" y="0"/>
                    <a:pt x="0" y="100"/>
                    <a:pt x="0" y="200"/>
                  </a:cubicBezTo>
                  <a:cubicBezTo>
                    <a:pt x="0" y="334"/>
                    <a:pt x="101" y="434"/>
                    <a:pt x="234" y="434"/>
                  </a:cubicBezTo>
                  <a:lnTo>
                    <a:pt x="8707" y="401"/>
                  </a:lnTo>
                  <a:cubicBezTo>
                    <a:pt x="8840" y="401"/>
                    <a:pt x="8940" y="300"/>
                    <a:pt x="8940" y="200"/>
                  </a:cubicBezTo>
                  <a:cubicBezTo>
                    <a:pt x="8940" y="67"/>
                    <a:pt x="8840" y="0"/>
                    <a:pt x="87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7902517" y="3277939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7898202" y="3273605"/>
              <a:ext cx="164958" cy="8056"/>
            </a:xfrm>
            <a:custGeom>
              <a:avLst/>
              <a:gdLst/>
              <a:ahLst/>
              <a:cxnLst/>
              <a:rect l="l" t="t" r="r" b="b"/>
              <a:pathLst>
                <a:path w="8907" h="435" extrusionOk="0">
                  <a:moveTo>
                    <a:pt x="8707" y="1"/>
                  </a:moveTo>
                  <a:lnTo>
                    <a:pt x="234" y="34"/>
                  </a:lnTo>
                  <a:cubicBezTo>
                    <a:pt x="101" y="34"/>
                    <a:pt x="0" y="134"/>
                    <a:pt x="0" y="234"/>
                  </a:cubicBezTo>
                  <a:cubicBezTo>
                    <a:pt x="0" y="368"/>
                    <a:pt x="101" y="434"/>
                    <a:pt x="234" y="434"/>
                  </a:cubicBezTo>
                  <a:lnTo>
                    <a:pt x="8707" y="434"/>
                  </a:lnTo>
                  <a:cubicBezTo>
                    <a:pt x="8840" y="434"/>
                    <a:pt x="8907" y="334"/>
                    <a:pt x="8907" y="234"/>
                  </a:cubicBezTo>
                  <a:cubicBezTo>
                    <a:pt x="8907" y="101"/>
                    <a:pt x="8840" y="1"/>
                    <a:pt x="870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7902517" y="3310684"/>
              <a:ext cx="83433" cy="630"/>
            </a:xfrm>
            <a:custGeom>
              <a:avLst/>
              <a:gdLst/>
              <a:ahLst/>
              <a:cxnLst/>
              <a:rect l="l" t="t" r="r" b="b"/>
              <a:pathLst>
                <a:path w="4505" h="34" extrusionOk="0">
                  <a:moveTo>
                    <a:pt x="1" y="33"/>
                  </a:moveTo>
                  <a:lnTo>
                    <a:pt x="45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7898202" y="33069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4737" y="1"/>
                  </a:moveTo>
                  <a:lnTo>
                    <a:pt x="234" y="34"/>
                  </a:lnTo>
                  <a:cubicBezTo>
                    <a:pt x="101" y="34"/>
                    <a:pt x="0" y="101"/>
                    <a:pt x="0" y="234"/>
                  </a:cubicBezTo>
                  <a:cubicBezTo>
                    <a:pt x="0" y="335"/>
                    <a:pt x="101" y="435"/>
                    <a:pt x="234" y="435"/>
                  </a:cubicBezTo>
                  <a:lnTo>
                    <a:pt x="4737" y="435"/>
                  </a:lnTo>
                  <a:cubicBezTo>
                    <a:pt x="4837" y="435"/>
                    <a:pt x="4937" y="335"/>
                    <a:pt x="4937" y="234"/>
                  </a:cubicBezTo>
                  <a:cubicBezTo>
                    <a:pt x="4937" y="101"/>
                    <a:pt x="4837" y="1"/>
                    <a:pt x="47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8006325" y="3310684"/>
              <a:ext cx="70432" cy="19"/>
            </a:xfrm>
            <a:custGeom>
              <a:avLst/>
              <a:gdLst/>
              <a:ahLst/>
              <a:cxnLst/>
              <a:rect l="l" t="t" r="r" b="b"/>
              <a:pathLst>
                <a:path w="3803" h="1" extrusionOk="0">
                  <a:moveTo>
                    <a:pt x="0" y="0"/>
                  </a:moveTo>
                  <a:lnTo>
                    <a:pt x="380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8001992" y="3306961"/>
              <a:ext cx="79099" cy="8056"/>
            </a:xfrm>
            <a:custGeom>
              <a:avLst/>
              <a:gdLst/>
              <a:ahLst/>
              <a:cxnLst/>
              <a:rect l="l" t="t" r="r" b="b"/>
              <a:pathLst>
                <a:path w="4271" h="435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35"/>
                    <a:pt x="101" y="435"/>
                    <a:pt x="234" y="435"/>
                  </a:cubicBezTo>
                  <a:lnTo>
                    <a:pt x="4037" y="435"/>
                  </a:lnTo>
                  <a:cubicBezTo>
                    <a:pt x="4170" y="435"/>
                    <a:pt x="4270" y="335"/>
                    <a:pt x="4270" y="201"/>
                  </a:cubicBezTo>
                  <a:cubicBezTo>
                    <a:pt x="4270" y="101"/>
                    <a:pt x="4170" y="1"/>
                    <a:pt x="40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7902517" y="3244565"/>
              <a:ext cx="84044" cy="19"/>
            </a:xfrm>
            <a:custGeom>
              <a:avLst/>
              <a:gdLst/>
              <a:ahLst/>
              <a:cxnLst/>
              <a:rect l="l" t="t" r="r" b="b"/>
              <a:pathLst>
                <a:path w="4538" h="1" extrusionOk="0">
                  <a:moveTo>
                    <a:pt x="1" y="1"/>
                  </a:moveTo>
                  <a:lnTo>
                    <a:pt x="45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7898813" y="32408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738" y="401"/>
                  </a:lnTo>
                  <a:cubicBezTo>
                    <a:pt x="4838" y="401"/>
                    <a:pt x="4938" y="334"/>
                    <a:pt x="4938" y="201"/>
                  </a:cubicBezTo>
                  <a:cubicBezTo>
                    <a:pt x="4938" y="101"/>
                    <a:pt x="4838" y="1"/>
                    <a:pt x="473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8006325" y="3244565"/>
              <a:ext cx="71061" cy="19"/>
            </a:xfrm>
            <a:custGeom>
              <a:avLst/>
              <a:gdLst/>
              <a:ahLst/>
              <a:cxnLst/>
              <a:rect l="l" t="t" r="r" b="b"/>
              <a:pathLst>
                <a:path w="3837" h="1" extrusionOk="0">
                  <a:moveTo>
                    <a:pt x="0" y="1"/>
                  </a:moveTo>
                  <a:lnTo>
                    <a:pt x="38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8002603" y="3240250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4037" y="0"/>
                  </a:moveTo>
                  <a:lnTo>
                    <a:pt x="201" y="34"/>
                  </a:lnTo>
                  <a:cubicBezTo>
                    <a:pt x="101" y="34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34"/>
                  </a:lnTo>
                  <a:cubicBezTo>
                    <a:pt x="4171" y="434"/>
                    <a:pt x="4237" y="334"/>
                    <a:pt x="4237" y="234"/>
                  </a:cubicBezTo>
                  <a:cubicBezTo>
                    <a:pt x="4237" y="100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7898813" y="3207505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01"/>
                  </a:lnTo>
                  <a:cubicBezTo>
                    <a:pt x="4171" y="401"/>
                    <a:pt x="4237" y="334"/>
                    <a:pt x="4237" y="201"/>
                  </a:cubicBezTo>
                  <a:cubicBezTo>
                    <a:pt x="4237" y="101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8028550" y="3083324"/>
              <a:ext cx="128529" cy="128510"/>
            </a:xfrm>
            <a:custGeom>
              <a:avLst/>
              <a:gdLst/>
              <a:ahLst/>
              <a:cxnLst/>
              <a:rect l="l" t="t" r="r" b="b"/>
              <a:pathLst>
                <a:path w="6940" h="6939" extrusionOk="0">
                  <a:moveTo>
                    <a:pt x="1" y="3470"/>
                  </a:moveTo>
                  <a:cubicBezTo>
                    <a:pt x="1" y="1535"/>
                    <a:pt x="1535" y="1"/>
                    <a:pt x="3470" y="1"/>
                  </a:cubicBezTo>
                  <a:cubicBezTo>
                    <a:pt x="5371" y="1"/>
                    <a:pt x="6939" y="1535"/>
                    <a:pt x="6939" y="3470"/>
                  </a:cubicBezTo>
                  <a:cubicBezTo>
                    <a:pt x="6939" y="5371"/>
                    <a:pt x="5371" y="6939"/>
                    <a:pt x="3470" y="6939"/>
                  </a:cubicBezTo>
                  <a:cubicBezTo>
                    <a:pt x="1535" y="6939"/>
                    <a:pt x="1" y="5371"/>
                    <a:pt x="1" y="347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8024235" y="3079009"/>
              <a:ext cx="136548" cy="136548"/>
            </a:xfrm>
            <a:custGeom>
              <a:avLst/>
              <a:gdLst/>
              <a:ahLst/>
              <a:cxnLst/>
              <a:rect l="l" t="t" r="r" b="b"/>
              <a:pathLst>
                <a:path w="7373" h="7373" extrusionOk="0">
                  <a:moveTo>
                    <a:pt x="3703" y="434"/>
                  </a:moveTo>
                  <a:cubicBezTo>
                    <a:pt x="5504" y="434"/>
                    <a:pt x="6939" y="1902"/>
                    <a:pt x="6939" y="3703"/>
                  </a:cubicBezTo>
                  <a:cubicBezTo>
                    <a:pt x="6939" y="5471"/>
                    <a:pt x="5504" y="6938"/>
                    <a:pt x="3703" y="6938"/>
                  </a:cubicBezTo>
                  <a:cubicBezTo>
                    <a:pt x="1902" y="6938"/>
                    <a:pt x="434" y="5504"/>
                    <a:pt x="434" y="3703"/>
                  </a:cubicBezTo>
                  <a:cubicBezTo>
                    <a:pt x="434" y="1902"/>
                    <a:pt x="1902" y="434"/>
                    <a:pt x="3703" y="434"/>
                  </a:cubicBezTo>
                  <a:close/>
                  <a:moveTo>
                    <a:pt x="3703" y="0"/>
                  </a:moveTo>
                  <a:cubicBezTo>
                    <a:pt x="1668" y="0"/>
                    <a:pt x="0" y="1668"/>
                    <a:pt x="0" y="3703"/>
                  </a:cubicBezTo>
                  <a:cubicBezTo>
                    <a:pt x="0" y="5704"/>
                    <a:pt x="1668" y="7372"/>
                    <a:pt x="3703" y="7372"/>
                  </a:cubicBezTo>
                  <a:cubicBezTo>
                    <a:pt x="5704" y="7372"/>
                    <a:pt x="7372" y="5704"/>
                    <a:pt x="7372" y="3703"/>
                  </a:cubicBezTo>
                  <a:cubicBezTo>
                    <a:pt x="7372" y="1668"/>
                    <a:pt x="5704" y="0"/>
                    <a:pt x="370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8057591" y="3146350"/>
              <a:ext cx="72302" cy="6797"/>
            </a:xfrm>
            <a:custGeom>
              <a:avLst/>
              <a:gdLst/>
              <a:ahLst/>
              <a:cxnLst/>
              <a:rect l="l" t="t" r="r" b="b"/>
              <a:pathLst>
                <a:path w="3904" h="367" extrusionOk="0">
                  <a:moveTo>
                    <a:pt x="201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0"/>
                    <a:pt x="101" y="367"/>
                    <a:pt x="201" y="367"/>
                  </a:cubicBezTo>
                  <a:lnTo>
                    <a:pt x="3703" y="367"/>
                  </a:lnTo>
                  <a:cubicBezTo>
                    <a:pt x="3837" y="367"/>
                    <a:pt x="3903" y="300"/>
                    <a:pt x="3903" y="167"/>
                  </a:cubicBezTo>
                  <a:cubicBezTo>
                    <a:pt x="3903" y="67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8090335" y="3113605"/>
              <a:ext cx="6815" cy="72284"/>
            </a:xfrm>
            <a:custGeom>
              <a:avLst/>
              <a:gdLst/>
              <a:ahLst/>
              <a:cxnLst/>
              <a:rect l="l" t="t" r="r" b="b"/>
              <a:pathLst>
                <a:path w="368" h="390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lnTo>
                    <a:pt x="1" y="3703"/>
                  </a:lnTo>
                  <a:cubicBezTo>
                    <a:pt x="1" y="3803"/>
                    <a:pt x="67" y="3903"/>
                    <a:pt x="201" y="3903"/>
                  </a:cubicBezTo>
                  <a:cubicBezTo>
                    <a:pt x="301" y="3903"/>
                    <a:pt x="368" y="3803"/>
                    <a:pt x="368" y="3703"/>
                  </a:cubicBezTo>
                  <a:lnTo>
                    <a:pt x="368" y="200"/>
                  </a:lnTo>
                  <a:cubicBezTo>
                    <a:pt x="368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7634394" y="3198645"/>
              <a:ext cx="130362" cy="19"/>
            </a:xfrm>
            <a:custGeom>
              <a:avLst/>
              <a:gdLst/>
              <a:ahLst/>
              <a:cxnLst/>
              <a:rect l="l" t="t" r="r" b="b"/>
              <a:pathLst>
                <a:path w="7039" h="1" extrusionOk="0">
                  <a:moveTo>
                    <a:pt x="0" y="0"/>
                  </a:moveTo>
                  <a:lnTo>
                    <a:pt x="70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24" name="Google Shape;924;p25"/>
          <p:cNvCxnSpPr/>
          <p:nvPr/>
        </p:nvCxnSpPr>
        <p:spPr>
          <a:xfrm>
            <a:off x="3080712" y="2137406"/>
            <a:ext cx="0" cy="13323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5" name="Google Shape;925;p25"/>
          <p:cNvSpPr txBox="1"/>
          <p:nvPr/>
        </p:nvSpPr>
        <p:spPr>
          <a:xfrm>
            <a:off x="2699292" y="1705874"/>
            <a:ext cx="10155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-GR" sz="1600" b="0" i="0" u="none" strike="noStrike" cap="none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Here</a:t>
            </a:r>
            <a:endParaRPr sz="1600" b="0" i="0" u="none" strike="noStrike" cap="none" dirty="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Tεχνολογίες</a:t>
            </a:r>
            <a:endParaRPr/>
          </a:p>
        </p:txBody>
      </p:sp>
      <p:pic>
        <p:nvPicPr>
          <p:cNvPr id="931" name="Google Shape;93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462" y="1993392"/>
            <a:ext cx="1640890" cy="160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4582" y="1993392"/>
            <a:ext cx="1557730" cy="160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6669" y="1993392"/>
            <a:ext cx="1640890" cy="160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65370" y="2020871"/>
            <a:ext cx="1827973" cy="160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34709" y="4124087"/>
            <a:ext cx="1436141" cy="16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31" y="4063241"/>
            <a:ext cx="1834275" cy="16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56670" y="4182996"/>
            <a:ext cx="1640890" cy="156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65370" y="4122150"/>
            <a:ext cx="1827973" cy="169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7;p26">
            <a:extLst>
              <a:ext uri="{FF2B5EF4-FFF2-40B4-BE49-F238E27FC236}">
                <a16:creationId xmlns:a16="http://schemas.microsoft.com/office/drawing/2014/main" id="{15743D6A-48A9-0A69-1853-4404256DFD9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687069" y="2837032"/>
            <a:ext cx="120391" cy="50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08F1C0-6589-C315-1DE2-B1703439F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617" y="1819656"/>
            <a:ext cx="1715335" cy="16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CEBF12-9B70-9C86-40C0-9C81F1273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657" y="4122150"/>
            <a:ext cx="1715335" cy="169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7"/>
          <p:cNvSpPr/>
          <p:nvPr/>
        </p:nvSpPr>
        <p:spPr>
          <a:xfrm>
            <a:off x="3687600" y="1954500"/>
            <a:ext cx="7189200" cy="2352000"/>
          </a:xfrm>
          <a:prstGeom prst="rect">
            <a:avLst/>
          </a:prstGeom>
          <a:noFill/>
          <a:ln w="28575" cap="flat" cmpd="sng">
            <a:solidFill>
              <a:srgbClr val="A1B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4" name="Google Shape;944;p27"/>
          <p:cNvSpPr/>
          <p:nvPr/>
        </p:nvSpPr>
        <p:spPr>
          <a:xfrm flipH="1">
            <a:off x="1450125" y="2674309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l-GR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7"/>
          <p:cNvSpPr/>
          <p:nvPr/>
        </p:nvSpPr>
        <p:spPr>
          <a:xfrm>
            <a:off x="1450125" y="3282527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7"/>
          <p:cNvSpPr/>
          <p:nvPr/>
        </p:nvSpPr>
        <p:spPr>
          <a:xfrm flipH="1">
            <a:off x="3728728" y="2674309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l-GR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27"/>
          <p:cNvSpPr/>
          <p:nvPr/>
        </p:nvSpPr>
        <p:spPr>
          <a:xfrm>
            <a:off x="3728727" y="3282527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27"/>
          <p:cNvSpPr/>
          <p:nvPr/>
        </p:nvSpPr>
        <p:spPr>
          <a:xfrm flipH="1">
            <a:off x="6011194" y="2671371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l-GR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7"/>
          <p:cNvSpPr/>
          <p:nvPr/>
        </p:nvSpPr>
        <p:spPr>
          <a:xfrm>
            <a:off x="6011191" y="3279589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7"/>
          <p:cNvSpPr/>
          <p:nvPr/>
        </p:nvSpPr>
        <p:spPr>
          <a:xfrm flipH="1">
            <a:off x="8295550" y="2671325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l-GR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7"/>
          <p:cNvSpPr/>
          <p:nvPr/>
        </p:nvSpPr>
        <p:spPr>
          <a:xfrm>
            <a:off x="8295546" y="3279543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7"/>
          <p:cNvSpPr txBox="1"/>
          <p:nvPr/>
        </p:nvSpPr>
        <p:spPr>
          <a:xfrm>
            <a:off x="1577701" y="2127327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l-GR" sz="1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Αρχικοποίηση παραμέτρων</a:t>
            </a:r>
            <a:endParaRPr sz="1400" b="1" i="0" u="none" strike="noStrike" cap="non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3" name="Google Shape;953;p27"/>
          <p:cNvSpPr txBox="1"/>
          <p:nvPr/>
        </p:nvSpPr>
        <p:spPr>
          <a:xfrm>
            <a:off x="1642875" y="4434723"/>
            <a:ext cx="20607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Πλήθος αισθητήρων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Τοποθεσίες αισθητήρων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Καιρός από openmeteo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Αισθητήρες με σκιά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Θέσεις για ΑΜΕΑ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27"/>
          <p:cNvSpPr txBox="1"/>
          <p:nvPr/>
        </p:nvSpPr>
        <p:spPr>
          <a:xfrm>
            <a:off x="3779924" y="1993077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l-GR" sz="1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Ανατίθενται τιμές</a:t>
            </a:r>
            <a:endParaRPr sz="1500" b="1" i="0" u="none" strike="noStrike" cap="non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5" name="Google Shape;955;p27"/>
          <p:cNvSpPr txBox="1"/>
          <p:nvPr/>
        </p:nvSpPr>
        <p:spPr>
          <a:xfrm>
            <a:off x="4016791" y="4455078"/>
            <a:ext cx="20607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Gaussian Noise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Θερμοκρασία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Μπαταρία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6" name="Google Shape;956;p27"/>
          <p:cNvSpPr txBox="1"/>
          <p:nvPr/>
        </p:nvSpPr>
        <p:spPr>
          <a:xfrm>
            <a:off x="5986185" y="2144529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l-GR" sz="1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Ελευθέρωση/Γέμισμα θέσεων</a:t>
            </a:r>
            <a:endParaRPr sz="1300" b="1" i="0" u="none" strike="noStrike" cap="non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7" name="Google Shape;957;p27"/>
          <p:cNvSpPr txBox="1"/>
          <p:nvPr/>
        </p:nvSpPr>
        <p:spPr>
          <a:xfrm>
            <a:off x="6077500" y="4417525"/>
            <a:ext cx="22686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Ανάλογα με ώρα - επίπεδο αιχμής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Πιθανότητα απελευθέρωσης κατειλημμένης θέσης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Πιθανότητα γεμίσματος άδειας θέσης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8" name="Google Shape;958;p27"/>
          <p:cNvSpPr txBox="1"/>
          <p:nvPr/>
        </p:nvSpPr>
        <p:spPr>
          <a:xfrm>
            <a:off x="8270536" y="2144514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l-GR" sz="1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Αποστολή δεδομένων</a:t>
            </a:r>
            <a:endParaRPr sz="1400" b="1" i="0" u="none" strike="noStrike" cap="non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9" name="Google Shape;959;p27"/>
          <p:cNvSpPr txBox="1"/>
          <p:nvPr/>
        </p:nvSpPr>
        <p:spPr>
          <a:xfrm>
            <a:off x="8457400" y="4411675"/>
            <a:ext cx="22686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Δημιουργία μηνύματος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Αποστολή στον IoT agent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Εισαγωγή δεδομένων στην Influx και στον Context Broker 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p27"/>
          <p:cNvSpPr txBox="1">
            <a:spLocks noGrp="1"/>
          </p:cNvSpPr>
          <p:nvPr>
            <p:ph type="title"/>
          </p:nvPr>
        </p:nvSpPr>
        <p:spPr>
          <a:xfrm>
            <a:off x="960000" y="722225"/>
            <a:ext cx="4826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Προσομοίωση</a:t>
            </a:r>
            <a:endParaRPr/>
          </a:p>
        </p:txBody>
      </p:sp>
      <p:sp>
        <p:nvSpPr>
          <p:cNvPr id="961" name="Google Shape;961;p27"/>
          <p:cNvSpPr txBox="1"/>
          <p:nvPr/>
        </p:nvSpPr>
        <p:spPr>
          <a:xfrm>
            <a:off x="6214950" y="1485725"/>
            <a:ext cx="200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-GR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Loop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8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ΜOCK-UP</a:t>
            </a:r>
            <a:endParaRPr/>
          </a:p>
        </p:txBody>
      </p:sp>
      <p:pic>
        <p:nvPicPr>
          <p:cNvPr id="967" name="Google Shape;96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000" y="1695635"/>
            <a:ext cx="4641809" cy="415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695635"/>
            <a:ext cx="5135999" cy="41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9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Grafana dashboards</a:t>
            </a:r>
            <a:endParaRPr/>
          </a:p>
        </p:txBody>
      </p:sp>
      <p:pic>
        <p:nvPicPr>
          <p:cNvPr id="974" name="Google Shape;97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219" y="2068712"/>
            <a:ext cx="4554245" cy="321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8838" y="2068712"/>
            <a:ext cx="4928423" cy="321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366</Words>
  <Application>Microsoft Office PowerPoint</Application>
  <PresentationFormat>Widescreen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</vt:lpstr>
      <vt:lpstr>Arial</vt:lpstr>
      <vt:lpstr>Sora</vt:lpstr>
      <vt:lpstr>Fira Sans Extra Condensed</vt:lpstr>
      <vt:lpstr>Nunito Light</vt:lpstr>
      <vt:lpstr>Open Sans</vt:lpstr>
      <vt:lpstr>Software Engineering Business Plan by Slidesgo</vt:lpstr>
      <vt:lpstr>Smart city Parking</vt:lpstr>
      <vt:lpstr>Λειτουργίες</vt:lpstr>
      <vt:lpstr>Αρχιτεκτονική</vt:lpstr>
      <vt:lpstr>Fiware Data - Smart Data Models </vt:lpstr>
      <vt:lpstr>Χρονοδιάγραμμα</vt:lpstr>
      <vt:lpstr>Tεχνολογίες</vt:lpstr>
      <vt:lpstr>Προσομοίωση</vt:lpstr>
      <vt:lpstr>ΜOCK-UP</vt:lpstr>
      <vt:lpstr>Grafana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Parking</dc:title>
  <cp:lastModifiedBy>ΣΤΑΥΡΟΠΟΥΛΟΣ ΚΩΝΣΤΑΝΤΙΝΟΣ</cp:lastModifiedBy>
  <cp:revision>4</cp:revision>
  <dcterms:modified xsi:type="dcterms:W3CDTF">2024-12-04T11:30:23Z</dcterms:modified>
</cp:coreProperties>
</file>