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9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98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2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04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84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92.xml"/>
  <Override ContentType="application/vnd.openxmlformats-officedocument.presentationml.slideLayout+xml" PartName="/ppt/slideLayouts/slideLayout83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9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10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86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94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8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9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03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89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95.xml"/>
  <Override ContentType="application/vnd.openxmlformats-officedocument.presentationml.slideLayout+xml" PartName="/ppt/slideLayouts/slideLayout101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99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0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85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91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82.xml"/>
  <Override ContentType="application/vnd.openxmlformats-officedocument.presentationml.slideLayout+xml" PartName="/ppt/slideLayouts/slideLayout100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8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93.xml"/>
  <Override ContentType="application/vnd.openxmlformats-officedocument.presentationml.slideLayout+xml" PartName="/ppt/slideLayouts/slideLayout27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54" r:id="rId4"/>
    <p:sldMasterId id="2147483755" r:id="rId5"/>
    <p:sldMasterId id="2147483756" r:id="rId6"/>
    <p:sldMasterId id="2147483757" r:id="rId7"/>
    <p:sldMasterId id="2147483758" r:id="rId8"/>
    <p:sldMasterId id="2147483759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</p:sldIdLst>
  <p:sldSz cy="5143500" cx="9144000"/>
  <p:notesSz cx="6858000" cy="9144000"/>
  <p:embeddedFontLst>
    <p:embeddedFont>
      <p:font typeface="Sora"/>
      <p:regular r:id="rId24"/>
      <p:bold r:id="rId25"/>
    </p:embeddedFont>
    <p:embeddedFont>
      <p:font typeface="Open Sans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0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4" Type="http://schemas.openxmlformats.org/officeDocument/2006/relationships/font" Target="fonts/Sora-regular.fntdata"/><Relationship Id="rId23" Type="http://schemas.openxmlformats.org/officeDocument/2006/relationships/slide" Target="slides/slide13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26" Type="http://schemas.openxmlformats.org/officeDocument/2006/relationships/font" Target="fonts/OpenSans-regular.fntdata"/><Relationship Id="rId25" Type="http://schemas.openxmlformats.org/officeDocument/2006/relationships/font" Target="fonts/Sora-bold.fntdata"/><Relationship Id="rId28" Type="http://schemas.openxmlformats.org/officeDocument/2006/relationships/font" Target="fonts/OpenSans-italic.fntdata"/><Relationship Id="rId27" Type="http://schemas.openxmlformats.org/officeDocument/2006/relationships/font" Target="fonts/OpenSans-bold.fntdata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font" Target="fonts/OpenSans-boldItalic.fntdata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11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13" Type="http://schemas.openxmlformats.org/officeDocument/2006/relationships/slide" Target="slides/slide3.xml"/><Relationship Id="rId12" Type="http://schemas.openxmlformats.org/officeDocument/2006/relationships/slide" Target="slides/slide2.xml"/><Relationship Id="rId15" Type="http://schemas.openxmlformats.org/officeDocument/2006/relationships/slide" Target="slides/slide5.xml"/><Relationship Id="rId14" Type="http://schemas.openxmlformats.org/officeDocument/2006/relationships/slide" Target="slides/slide4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9" Type="http://schemas.openxmlformats.org/officeDocument/2006/relationships/slide" Target="slides/slide9.xml"/><Relationship Id="rId18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5" name="Shape 3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6" name="Google Shape;3526;g333b35f0556_0_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7" name="Google Shape;3527;g333b35f0556_0_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8" name="Shape 3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9" name="Google Shape;3749;g333b58b088b_4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0" name="Google Shape;3750;g333b58b088b_4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7" name="Shape 3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" name="Google Shape;3758;g333b35f0556_0_73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9" name="Google Shape;3759;g333b35f0556_0_7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3" name="Shape 3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4" name="Google Shape;3764;g333b35f0556_0_73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5" name="Google Shape;3765;g333b35f0556_0_7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3" name="Shape 3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4" name="Google Shape;3774;g333b58b088b_4_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5" name="Google Shape;3775;g333b58b088b_4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5" name="Shape 3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6" name="Google Shape;3536;g333b35f0556_0_2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7" name="Google Shape;3537;g333b35f0556_0_2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5" name="Shape 3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6" name="Google Shape;3556;g333b35f0556_0_36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7" name="Google Shape;3557;g333b35f0556_0_36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1" name="Shape 3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2" name="Google Shape;3652;g333b35f0556_0_51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53" name="Google Shape;3653;g333b35f0556_0_5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8" name="Shape 3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9" name="Google Shape;3699;g333b35f0556_0_66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0" name="Google Shape;3700;g333b35f0556_0_66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5" name="Shape 3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6" name="Google Shape;3716;g333b35f0556_0_73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17" name="Google Shape;3717;g333b35f0556_0_7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7" name="Shape 3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8" name="Google Shape;3728;g333b58b088b_4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29" name="Google Shape;3729;g333b58b088b_4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4" name="Shape 3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5" name="Google Shape;3735;g333b58b088b_4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36" name="Google Shape;3736;g333b58b088b_4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1" name="Shape 3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2" name="Google Shape;3742;g333b58b088b_4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43" name="Google Shape;3743;g333b58b088b_4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0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0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8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2966" name="Shape 2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7" name="Google Shape;2967;p106"/>
          <p:cNvSpPr txBox="1"/>
          <p:nvPr>
            <p:ph type="title"/>
          </p:nvPr>
        </p:nvSpPr>
        <p:spPr>
          <a:xfrm>
            <a:off x="720000" y="1404675"/>
            <a:ext cx="761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968" name="Google Shape;2968;p106"/>
          <p:cNvSpPr txBox="1"/>
          <p:nvPr>
            <p:ph idx="2" type="title"/>
          </p:nvPr>
        </p:nvSpPr>
        <p:spPr>
          <a:xfrm>
            <a:off x="720000" y="3066688"/>
            <a:ext cx="761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969" name="Google Shape;2969;p106"/>
          <p:cNvSpPr txBox="1"/>
          <p:nvPr>
            <p:ph idx="3" type="title"/>
          </p:nvPr>
        </p:nvSpPr>
        <p:spPr>
          <a:xfrm>
            <a:off x="2709178" y="1404675"/>
            <a:ext cx="761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970" name="Google Shape;2970;p106"/>
          <p:cNvSpPr txBox="1"/>
          <p:nvPr>
            <p:ph idx="4" type="title"/>
          </p:nvPr>
        </p:nvSpPr>
        <p:spPr>
          <a:xfrm>
            <a:off x="2709178" y="3066688"/>
            <a:ext cx="761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971" name="Google Shape;2971;p106"/>
          <p:cNvSpPr txBox="1"/>
          <p:nvPr>
            <p:ph idx="5" type="title"/>
          </p:nvPr>
        </p:nvSpPr>
        <p:spPr>
          <a:xfrm>
            <a:off x="4698356" y="1404675"/>
            <a:ext cx="761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972" name="Google Shape;2972;p106"/>
          <p:cNvSpPr txBox="1"/>
          <p:nvPr>
            <p:ph idx="6" type="title"/>
          </p:nvPr>
        </p:nvSpPr>
        <p:spPr>
          <a:xfrm>
            <a:off x="4698356" y="3066688"/>
            <a:ext cx="761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973" name="Google Shape;2973;p106"/>
          <p:cNvSpPr txBox="1"/>
          <p:nvPr>
            <p:ph idx="1" type="subTitle"/>
          </p:nvPr>
        </p:nvSpPr>
        <p:spPr>
          <a:xfrm>
            <a:off x="720000" y="1852268"/>
            <a:ext cx="15939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974" name="Google Shape;2974;p106"/>
          <p:cNvSpPr txBox="1"/>
          <p:nvPr>
            <p:ph idx="7" type="subTitle"/>
          </p:nvPr>
        </p:nvSpPr>
        <p:spPr>
          <a:xfrm>
            <a:off x="2709178" y="1852268"/>
            <a:ext cx="15939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975" name="Google Shape;2975;p106"/>
          <p:cNvSpPr txBox="1"/>
          <p:nvPr>
            <p:ph idx="8" type="subTitle"/>
          </p:nvPr>
        </p:nvSpPr>
        <p:spPr>
          <a:xfrm>
            <a:off x="4698356" y="1852268"/>
            <a:ext cx="15939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976" name="Google Shape;2976;p106"/>
          <p:cNvSpPr txBox="1"/>
          <p:nvPr>
            <p:ph idx="9" type="subTitle"/>
          </p:nvPr>
        </p:nvSpPr>
        <p:spPr>
          <a:xfrm>
            <a:off x="720000" y="3514248"/>
            <a:ext cx="15939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977" name="Google Shape;2977;p106"/>
          <p:cNvSpPr txBox="1"/>
          <p:nvPr>
            <p:ph idx="13" type="subTitle"/>
          </p:nvPr>
        </p:nvSpPr>
        <p:spPr>
          <a:xfrm>
            <a:off x="2709178" y="3514248"/>
            <a:ext cx="15939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978" name="Google Shape;2978;p106"/>
          <p:cNvSpPr txBox="1"/>
          <p:nvPr>
            <p:ph idx="14" type="subTitle"/>
          </p:nvPr>
        </p:nvSpPr>
        <p:spPr>
          <a:xfrm>
            <a:off x="4698356" y="3514248"/>
            <a:ext cx="15939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2979" name="Google Shape;2979;p106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980" name="Google Shape;2980;p106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981" name="Google Shape;2981;p10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82" name="Google Shape;2982;p10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983" name="Google Shape;2983;p10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2984" name="Google Shape;2984;p106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985" name="Google Shape;2985;p10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86" name="Google Shape;2986;p10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987" name="Google Shape;2987;p10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  <p:sp>
        <p:nvSpPr>
          <p:cNvPr id="2988" name="Google Shape;2988;p106"/>
          <p:cNvSpPr txBox="1"/>
          <p:nvPr>
            <p:ph idx="15"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2989" name="Shape 2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" name="Google Shape;2990;p107"/>
          <p:cNvSpPr txBox="1"/>
          <p:nvPr>
            <p:ph type="title"/>
          </p:nvPr>
        </p:nvSpPr>
        <p:spPr>
          <a:xfrm>
            <a:off x="3758050" y="1937075"/>
            <a:ext cx="323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91" name="Google Shape;2991;p107"/>
          <p:cNvSpPr txBox="1"/>
          <p:nvPr>
            <p:ph idx="1" type="subTitle"/>
          </p:nvPr>
        </p:nvSpPr>
        <p:spPr>
          <a:xfrm>
            <a:off x="3758050" y="2433575"/>
            <a:ext cx="3233100" cy="9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2992" name="Google Shape;2992;p107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993" name="Google Shape;2993;p107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994" name="Google Shape;2994;p10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95" name="Google Shape;2995;p10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996" name="Google Shape;2996;p10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2997" name="Google Shape;2997;p107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998" name="Google Shape;2998;p10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99" name="Google Shape;2999;p10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3000" name="Google Shape;3000;p10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3001" name="Shape 3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2" name="Google Shape;3002;p108"/>
          <p:cNvSpPr txBox="1"/>
          <p:nvPr>
            <p:ph idx="1" type="subTitle"/>
          </p:nvPr>
        </p:nvSpPr>
        <p:spPr>
          <a:xfrm>
            <a:off x="720000" y="1710171"/>
            <a:ext cx="2162100" cy="1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003" name="Google Shape;3003;p108"/>
          <p:cNvSpPr txBox="1"/>
          <p:nvPr>
            <p:ph idx="2" type="subTitle"/>
          </p:nvPr>
        </p:nvSpPr>
        <p:spPr>
          <a:xfrm>
            <a:off x="3490950" y="1710149"/>
            <a:ext cx="2162100" cy="1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004" name="Google Shape;3004;p108"/>
          <p:cNvSpPr txBox="1"/>
          <p:nvPr>
            <p:ph idx="3" type="subTitle"/>
          </p:nvPr>
        </p:nvSpPr>
        <p:spPr>
          <a:xfrm>
            <a:off x="720000" y="3498800"/>
            <a:ext cx="2162100" cy="1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005" name="Google Shape;3005;p108"/>
          <p:cNvSpPr txBox="1"/>
          <p:nvPr>
            <p:ph idx="4" type="subTitle"/>
          </p:nvPr>
        </p:nvSpPr>
        <p:spPr>
          <a:xfrm>
            <a:off x="3490950" y="3498796"/>
            <a:ext cx="2162100" cy="1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006" name="Google Shape;3006;p108"/>
          <p:cNvSpPr txBox="1"/>
          <p:nvPr>
            <p:ph idx="5" type="subTitle"/>
          </p:nvPr>
        </p:nvSpPr>
        <p:spPr>
          <a:xfrm>
            <a:off x="6268669" y="1710149"/>
            <a:ext cx="2162100" cy="1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007" name="Google Shape;3007;p108"/>
          <p:cNvSpPr txBox="1"/>
          <p:nvPr>
            <p:ph idx="6" type="subTitle"/>
          </p:nvPr>
        </p:nvSpPr>
        <p:spPr>
          <a:xfrm>
            <a:off x="6268669" y="3498796"/>
            <a:ext cx="2162100" cy="1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008" name="Google Shape;3008;p108"/>
          <p:cNvSpPr txBox="1"/>
          <p:nvPr>
            <p:ph idx="7" type="subTitle"/>
          </p:nvPr>
        </p:nvSpPr>
        <p:spPr>
          <a:xfrm>
            <a:off x="720000" y="1017725"/>
            <a:ext cx="21621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009" name="Google Shape;3009;p108"/>
          <p:cNvSpPr txBox="1"/>
          <p:nvPr>
            <p:ph idx="8" type="subTitle"/>
          </p:nvPr>
        </p:nvSpPr>
        <p:spPr>
          <a:xfrm>
            <a:off x="3490950" y="1017725"/>
            <a:ext cx="21621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010" name="Google Shape;3010;p108"/>
          <p:cNvSpPr txBox="1"/>
          <p:nvPr>
            <p:ph idx="9" type="subTitle"/>
          </p:nvPr>
        </p:nvSpPr>
        <p:spPr>
          <a:xfrm>
            <a:off x="6268669" y="1017725"/>
            <a:ext cx="21621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011" name="Google Shape;3011;p108"/>
          <p:cNvSpPr txBox="1"/>
          <p:nvPr>
            <p:ph idx="13" type="subTitle"/>
          </p:nvPr>
        </p:nvSpPr>
        <p:spPr>
          <a:xfrm>
            <a:off x="720000" y="2803097"/>
            <a:ext cx="21621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012" name="Google Shape;3012;p108"/>
          <p:cNvSpPr txBox="1"/>
          <p:nvPr>
            <p:ph idx="14" type="subTitle"/>
          </p:nvPr>
        </p:nvSpPr>
        <p:spPr>
          <a:xfrm>
            <a:off x="3490950" y="2803097"/>
            <a:ext cx="21621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013" name="Google Shape;3013;p108"/>
          <p:cNvSpPr txBox="1"/>
          <p:nvPr>
            <p:ph idx="15" type="subTitle"/>
          </p:nvPr>
        </p:nvSpPr>
        <p:spPr>
          <a:xfrm>
            <a:off x="6268669" y="2803097"/>
            <a:ext cx="21621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3014" name="Google Shape;3014;p108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3015" name="Google Shape;3015;p108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3016" name="Google Shape;3016;p10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17" name="Google Shape;3017;p10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3018" name="Google Shape;3018;p10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3019" name="Google Shape;3019;p108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3020" name="Google Shape;3020;p10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21" name="Google Shape;3021;p10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3022" name="Google Shape;3022;p10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  <p:sp>
        <p:nvSpPr>
          <p:cNvPr id="3023" name="Google Shape;3023;p108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3024" name="Shape 3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5" name="Google Shape;3025;p109"/>
          <p:cNvSpPr txBox="1"/>
          <p:nvPr>
            <p:ph type="title"/>
          </p:nvPr>
        </p:nvSpPr>
        <p:spPr>
          <a:xfrm>
            <a:off x="3982663" y="539500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026" name="Google Shape;3026;p109"/>
          <p:cNvSpPr txBox="1"/>
          <p:nvPr>
            <p:ph idx="1" type="subTitle"/>
          </p:nvPr>
        </p:nvSpPr>
        <p:spPr>
          <a:xfrm>
            <a:off x="3982625" y="1719925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027" name="Google Shape;3027;p109"/>
          <p:cNvSpPr txBox="1"/>
          <p:nvPr/>
        </p:nvSpPr>
        <p:spPr>
          <a:xfrm>
            <a:off x="3982500" y="3611950"/>
            <a:ext cx="44481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GB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b="0" i="0" lang="en-GB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b="1" i="0" lang="en-GB" sz="10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Slidesgo</a:t>
            </a:r>
            <a:r>
              <a:rPr b="0" i="0" lang="en-GB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b="1" i="0" lang="en-GB" sz="10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Flaticon</a:t>
            </a:r>
            <a:r>
              <a:rPr b="0" i="0" lang="en-GB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b="1" i="0" lang="en-GB" sz="10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Freepik</a:t>
            </a:r>
            <a:r>
              <a:rPr b="0" i="0" lang="en-GB" sz="1000" u="sng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i="0" sz="1000" u="sng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028" name="Google Shape;3028;p109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3029" name="Google Shape;3029;p10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3030" name="Google Shape;3030;p10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31" name="Google Shape;3031;p10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3032" name="Google Shape;3032;p10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3033" name="Google Shape;3033;p10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3034" name="Google Shape;3034;p10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35" name="Google Shape;3035;p10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3036" name="Google Shape;3036;p10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3037" name="Shape 3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8" name="Google Shape;3038;p110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3039" name="Google Shape;3039;p110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3040" name="Google Shape;3040;p11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41" name="Google Shape;3041;p11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3042" name="Google Shape;3042;p11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3043" name="Google Shape;3043;p110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3044" name="Google Shape;3044;p11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045" name="Google Shape;3045;p11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3046" name="Google Shape;3046;p11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  <p:grpSp>
        <p:nvGrpSpPr>
          <p:cNvPr id="3047" name="Google Shape;3047;p110"/>
          <p:cNvGrpSpPr/>
          <p:nvPr/>
        </p:nvGrpSpPr>
        <p:grpSpPr>
          <a:xfrm>
            <a:off x="518844" y="755087"/>
            <a:ext cx="3381111" cy="3633336"/>
            <a:chOff x="1742893" y="795775"/>
            <a:chExt cx="3381111" cy="3633336"/>
          </a:xfrm>
        </p:grpSpPr>
        <p:sp>
          <p:nvSpPr>
            <p:cNvPr id="3048" name="Google Shape;3048;p110"/>
            <p:cNvSpPr/>
            <p:nvPr/>
          </p:nvSpPr>
          <p:spPr>
            <a:xfrm>
              <a:off x="1913656" y="3200832"/>
              <a:ext cx="38942" cy="38942"/>
            </a:xfrm>
            <a:custGeom>
              <a:rect b="b" l="l" r="r" t="t"/>
              <a:pathLst>
                <a:path extrusionOk="0" h="660" w="660">
                  <a:moveTo>
                    <a:pt x="335" y="1"/>
                  </a:moveTo>
                  <a:cubicBezTo>
                    <a:pt x="149" y="1"/>
                    <a:pt x="1" y="140"/>
                    <a:pt x="1" y="325"/>
                  </a:cubicBezTo>
                  <a:cubicBezTo>
                    <a:pt x="1" y="511"/>
                    <a:pt x="149" y="659"/>
                    <a:pt x="33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1"/>
                    <a:pt x="335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9" name="Google Shape;3049;p110"/>
            <p:cNvSpPr/>
            <p:nvPr/>
          </p:nvSpPr>
          <p:spPr>
            <a:xfrm>
              <a:off x="1910411" y="3196997"/>
              <a:ext cx="46022" cy="46081"/>
            </a:xfrm>
            <a:custGeom>
              <a:rect b="b" l="l" r="r" t="t"/>
              <a:pathLst>
                <a:path extrusionOk="0" h="781" w="78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9"/>
                    <a:pt x="538" y="659"/>
                    <a:pt x="390" y="659"/>
                  </a:cubicBezTo>
                  <a:cubicBezTo>
                    <a:pt x="241" y="659"/>
                    <a:pt x="121" y="539"/>
                    <a:pt x="121" y="390"/>
                  </a:cubicBezTo>
                  <a:cubicBezTo>
                    <a:pt x="121" y="242"/>
                    <a:pt x="241" y="121"/>
                    <a:pt x="390" y="121"/>
                  </a:cubicBezTo>
                  <a:close/>
                  <a:moveTo>
                    <a:pt x="390" y="1"/>
                  </a:moveTo>
                  <a:cubicBezTo>
                    <a:pt x="176" y="1"/>
                    <a:pt x="0" y="177"/>
                    <a:pt x="0" y="390"/>
                  </a:cubicBezTo>
                  <a:cubicBezTo>
                    <a:pt x="0" y="604"/>
                    <a:pt x="176" y="780"/>
                    <a:pt x="390" y="780"/>
                  </a:cubicBezTo>
                  <a:cubicBezTo>
                    <a:pt x="603" y="780"/>
                    <a:pt x="779" y="604"/>
                    <a:pt x="779" y="390"/>
                  </a:cubicBezTo>
                  <a:cubicBezTo>
                    <a:pt x="779" y="177"/>
                    <a:pt x="603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050" name="Google Shape;3050;p110"/>
            <p:cNvGrpSpPr/>
            <p:nvPr/>
          </p:nvGrpSpPr>
          <p:grpSpPr>
            <a:xfrm>
              <a:off x="1742893" y="947115"/>
              <a:ext cx="1986215" cy="3269968"/>
              <a:chOff x="6934075" y="1778325"/>
              <a:chExt cx="689275" cy="1134775"/>
            </a:xfrm>
          </p:grpSpPr>
          <p:sp>
            <p:nvSpPr>
              <p:cNvPr id="3051" name="Google Shape;3051;p110"/>
              <p:cNvSpPr/>
              <p:nvPr/>
            </p:nvSpPr>
            <p:spPr>
              <a:xfrm>
                <a:off x="7486500" y="2665625"/>
                <a:ext cx="136850" cy="66125"/>
              </a:xfrm>
              <a:custGeom>
                <a:rect b="b" l="l" r="r" t="t"/>
                <a:pathLst>
                  <a:path extrusionOk="0" h="2645" w="5474">
                    <a:moveTo>
                      <a:pt x="5418" y="1"/>
                    </a:moveTo>
                    <a:cubicBezTo>
                      <a:pt x="5390" y="1"/>
                      <a:pt x="5363" y="28"/>
                      <a:pt x="5363" y="56"/>
                    </a:cubicBezTo>
                    <a:lnTo>
                      <a:pt x="5363" y="520"/>
                    </a:lnTo>
                    <a:cubicBezTo>
                      <a:pt x="5363" y="557"/>
                      <a:pt x="5390" y="576"/>
                      <a:pt x="5418" y="576"/>
                    </a:cubicBezTo>
                    <a:cubicBezTo>
                      <a:pt x="5446" y="576"/>
                      <a:pt x="5474" y="557"/>
                      <a:pt x="5474" y="520"/>
                    </a:cubicBezTo>
                    <a:lnTo>
                      <a:pt x="5474" y="56"/>
                    </a:lnTo>
                    <a:cubicBezTo>
                      <a:pt x="5474" y="28"/>
                      <a:pt x="5455" y="1"/>
                      <a:pt x="5418" y="1"/>
                    </a:cubicBezTo>
                    <a:close/>
                    <a:moveTo>
                      <a:pt x="5418" y="928"/>
                    </a:moveTo>
                    <a:cubicBezTo>
                      <a:pt x="5390" y="928"/>
                      <a:pt x="5363" y="956"/>
                      <a:pt x="5363" y="984"/>
                    </a:cubicBezTo>
                    <a:lnTo>
                      <a:pt x="5363" y="1448"/>
                    </a:lnTo>
                    <a:cubicBezTo>
                      <a:pt x="5363" y="1485"/>
                      <a:pt x="5390" y="1503"/>
                      <a:pt x="5418" y="1503"/>
                    </a:cubicBezTo>
                    <a:cubicBezTo>
                      <a:pt x="5446" y="1503"/>
                      <a:pt x="5474" y="1485"/>
                      <a:pt x="5474" y="1448"/>
                    </a:cubicBezTo>
                    <a:lnTo>
                      <a:pt x="5474" y="984"/>
                    </a:lnTo>
                    <a:cubicBezTo>
                      <a:pt x="5474" y="956"/>
                      <a:pt x="5455" y="928"/>
                      <a:pt x="5418" y="928"/>
                    </a:cubicBezTo>
                    <a:close/>
                    <a:moveTo>
                      <a:pt x="5418" y="1856"/>
                    </a:moveTo>
                    <a:cubicBezTo>
                      <a:pt x="5390" y="1856"/>
                      <a:pt x="5363" y="1884"/>
                      <a:pt x="5363" y="1912"/>
                    </a:cubicBezTo>
                    <a:lnTo>
                      <a:pt x="5363" y="2375"/>
                    </a:lnTo>
                    <a:cubicBezTo>
                      <a:pt x="5363" y="2413"/>
                      <a:pt x="5390" y="2431"/>
                      <a:pt x="5418" y="2431"/>
                    </a:cubicBezTo>
                    <a:cubicBezTo>
                      <a:pt x="5446" y="2431"/>
                      <a:pt x="5474" y="2413"/>
                      <a:pt x="5474" y="2375"/>
                    </a:cubicBezTo>
                    <a:lnTo>
                      <a:pt x="5474" y="1912"/>
                    </a:lnTo>
                    <a:cubicBezTo>
                      <a:pt x="5474" y="1884"/>
                      <a:pt x="5455" y="1856"/>
                      <a:pt x="5418" y="1856"/>
                    </a:cubicBezTo>
                    <a:close/>
                    <a:moveTo>
                      <a:pt x="56" y="2524"/>
                    </a:moveTo>
                    <a:cubicBezTo>
                      <a:pt x="28" y="2524"/>
                      <a:pt x="1" y="2552"/>
                      <a:pt x="1" y="2589"/>
                    </a:cubicBezTo>
                    <a:cubicBezTo>
                      <a:pt x="1" y="2617"/>
                      <a:pt x="28" y="2644"/>
                      <a:pt x="56" y="2644"/>
                    </a:cubicBezTo>
                    <a:lnTo>
                      <a:pt x="520" y="2644"/>
                    </a:lnTo>
                    <a:cubicBezTo>
                      <a:pt x="557" y="2644"/>
                      <a:pt x="585" y="2617"/>
                      <a:pt x="585" y="2589"/>
                    </a:cubicBezTo>
                    <a:cubicBezTo>
                      <a:pt x="585" y="2552"/>
                      <a:pt x="557" y="2524"/>
                      <a:pt x="520" y="2524"/>
                    </a:cubicBezTo>
                    <a:close/>
                    <a:moveTo>
                      <a:pt x="984" y="2524"/>
                    </a:moveTo>
                    <a:cubicBezTo>
                      <a:pt x="956" y="2524"/>
                      <a:pt x="928" y="2552"/>
                      <a:pt x="928" y="2589"/>
                    </a:cubicBezTo>
                    <a:cubicBezTo>
                      <a:pt x="928" y="2617"/>
                      <a:pt x="956" y="2644"/>
                      <a:pt x="984" y="2644"/>
                    </a:cubicBezTo>
                    <a:lnTo>
                      <a:pt x="1448" y="2644"/>
                    </a:lnTo>
                    <a:cubicBezTo>
                      <a:pt x="1485" y="2644"/>
                      <a:pt x="1513" y="2617"/>
                      <a:pt x="1513" y="2589"/>
                    </a:cubicBezTo>
                    <a:cubicBezTo>
                      <a:pt x="1513" y="2552"/>
                      <a:pt x="1485" y="2524"/>
                      <a:pt x="1448" y="2524"/>
                    </a:cubicBezTo>
                    <a:close/>
                    <a:moveTo>
                      <a:pt x="1912" y="2524"/>
                    </a:moveTo>
                    <a:cubicBezTo>
                      <a:pt x="1884" y="2524"/>
                      <a:pt x="1856" y="2552"/>
                      <a:pt x="1856" y="2589"/>
                    </a:cubicBezTo>
                    <a:cubicBezTo>
                      <a:pt x="1856" y="2617"/>
                      <a:pt x="1884" y="2644"/>
                      <a:pt x="1912" y="2644"/>
                    </a:cubicBezTo>
                    <a:lnTo>
                      <a:pt x="2375" y="2644"/>
                    </a:lnTo>
                    <a:cubicBezTo>
                      <a:pt x="2413" y="2644"/>
                      <a:pt x="2440" y="2617"/>
                      <a:pt x="2440" y="2589"/>
                    </a:cubicBezTo>
                    <a:cubicBezTo>
                      <a:pt x="2440" y="2552"/>
                      <a:pt x="2413" y="2524"/>
                      <a:pt x="2375" y="2524"/>
                    </a:cubicBezTo>
                    <a:close/>
                    <a:moveTo>
                      <a:pt x="2839" y="2524"/>
                    </a:moveTo>
                    <a:cubicBezTo>
                      <a:pt x="2812" y="2524"/>
                      <a:pt x="2784" y="2552"/>
                      <a:pt x="2784" y="2589"/>
                    </a:cubicBezTo>
                    <a:cubicBezTo>
                      <a:pt x="2784" y="2617"/>
                      <a:pt x="2812" y="2644"/>
                      <a:pt x="2839" y="2644"/>
                    </a:cubicBezTo>
                    <a:lnTo>
                      <a:pt x="3303" y="2644"/>
                    </a:lnTo>
                    <a:cubicBezTo>
                      <a:pt x="3340" y="2644"/>
                      <a:pt x="3368" y="2617"/>
                      <a:pt x="3368" y="2589"/>
                    </a:cubicBezTo>
                    <a:cubicBezTo>
                      <a:pt x="3368" y="2552"/>
                      <a:pt x="3340" y="2524"/>
                      <a:pt x="3303" y="2524"/>
                    </a:cubicBezTo>
                    <a:close/>
                    <a:moveTo>
                      <a:pt x="3767" y="2524"/>
                    </a:moveTo>
                    <a:cubicBezTo>
                      <a:pt x="3739" y="2524"/>
                      <a:pt x="3711" y="2552"/>
                      <a:pt x="3711" y="2589"/>
                    </a:cubicBezTo>
                    <a:cubicBezTo>
                      <a:pt x="3711" y="2617"/>
                      <a:pt x="3739" y="2644"/>
                      <a:pt x="3767" y="2644"/>
                    </a:cubicBezTo>
                    <a:lnTo>
                      <a:pt x="4231" y="2644"/>
                    </a:lnTo>
                    <a:cubicBezTo>
                      <a:pt x="4268" y="2644"/>
                      <a:pt x="4296" y="2617"/>
                      <a:pt x="4296" y="2589"/>
                    </a:cubicBezTo>
                    <a:cubicBezTo>
                      <a:pt x="4296" y="2552"/>
                      <a:pt x="4268" y="2524"/>
                      <a:pt x="4231" y="2524"/>
                    </a:cubicBezTo>
                    <a:close/>
                    <a:moveTo>
                      <a:pt x="4695" y="2524"/>
                    </a:moveTo>
                    <a:cubicBezTo>
                      <a:pt x="4667" y="2524"/>
                      <a:pt x="4639" y="2552"/>
                      <a:pt x="4639" y="2589"/>
                    </a:cubicBezTo>
                    <a:cubicBezTo>
                      <a:pt x="4639" y="2617"/>
                      <a:pt x="4667" y="2644"/>
                      <a:pt x="4695" y="2644"/>
                    </a:cubicBezTo>
                    <a:lnTo>
                      <a:pt x="5159" y="2644"/>
                    </a:lnTo>
                    <a:cubicBezTo>
                      <a:pt x="5196" y="2644"/>
                      <a:pt x="5223" y="2617"/>
                      <a:pt x="5223" y="2589"/>
                    </a:cubicBezTo>
                    <a:cubicBezTo>
                      <a:pt x="5223" y="2552"/>
                      <a:pt x="5196" y="2524"/>
                      <a:pt x="5159" y="25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2" name="Google Shape;3052;p110"/>
              <p:cNvSpPr/>
              <p:nvPr/>
            </p:nvSpPr>
            <p:spPr>
              <a:xfrm>
                <a:off x="7313500" y="2548975"/>
                <a:ext cx="85375" cy="41525"/>
              </a:xfrm>
              <a:custGeom>
                <a:rect b="b" l="l" r="r" t="t"/>
                <a:pathLst>
                  <a:path extrusionOk="0" h="1661" w="3415">
                    <a:moveTo>
                      <a:pt x="3358" y="0"/>
                    </a:moveTo>
                    <a:cubicBezTo>
                      <a:pt x="3321" y="0"/>
                      <a:pt x="3293" y="28"/>
                      <a:pt x="3293" y="65"/>
                    </a:cubicBezTo>
                    <a:lnTo>
                      <a:pt x="3293" y="260"/>
                    </a:lnTo>
                    <a:cubicBezTo>
                      <a:pt x="3293" y="297"/>
                      <a:pt x="3321" y="316"/>
                      <a:pt x="3358" y="316"/>
                    </a:cubicBezTo>
                    <a:cubicBezTo>
                      <a:pt x="3386" y="316"/>
                      <a:pt x="3414" y="297"/>
                      <a:pt x="3414" y="260"/>
                    </a:cubicBezTo>
                    <a:lnTo>
                      <a:pt x="3414" y="65"/>
                    </a:lnTo>
                    <a:cubicBezTo>
                      <a:pt x="3414" y="28"/>
                      <a:pt x="3386" y="0"/>
                      <a:pt x="3358" y="0"/>
                    </a:cubicBezTo>
                    <a:close/>
                    <a:moveTo>
                      <a:pt x="56" y="613"/>
                    </a:moveTo>
                    <a:cubicBezTo>
                      <a:pt x="28" y="613"/>
                      <a:pt x="0" y="641"/>
                      <a:pt x="0" y="668"/>
                    </a:cubicBezTo>
                    <a:lnTo>
                      <a:pt x="0" y="678"/>
                    </a:lnTo>
                    <a:cubicBezTo>
                      <a:pt x="0" y="706"/>
                      <a:pt x="28" y="733"/>
                      <a:pt x="56" y="733"/>
                    </a:cubicBezTo>
                    <a:lnTo>
                      <a:pt x="520" y="733"/>
                    </a:lnTo>
                    <a:cubicBezTo>
                      <a:pt x="548" y="733"/>
                      <a:pt x="575" y="706"/>
                      <a:pt x="575" y="668"/>
                    </a:cubicBezTo>
                    <a:cubicBezTo>
                      <a:pt x="575" y="641"/>
                      <a:pt x="548" y="613"/>
                      <a:pt x="520" y="613"/>
                    </a:cubicBezTo>
                    <a:close/>
                    <a:moveTo>
                      <a:pt x="984" y="613"/>
                    </a:moveTo>
                    <a:cubicBezTo>
                      <a:pt x="946" y="613"/>
                      <a:pt x="928" y="641"/>
                      <a:pt x="928" y="668"/>
                    </a:cubicBezTo>
                    <a:cubicBezTo>
                      <a:pt x="928" y="706"/>
                      <a:pt x="946" y="733"/>
                      <a:pt x="984" y="733"/>
                    </a:cubicBezTo>
                    <a:lnTo>
                      <a:pt x="1447" y="733"/>
                    </a:lnTo>
                    <a:cubicBezTo>
                      <a:pt x="1475" y="733"/>
                      <a:pt x="1503" y="706"/>
                      <a:pt x="1503" y="668"/>
                    </a:cubicBezTo>
                    <a:cubicBezTo>
                      <a:pt x="1503" y="641"/>
                      <a:pt x="1475" y="613"/>
                      <a:pt x="1447" y="613"/>
                    </a:cubicBezTo>
                    <a:close/>
                    <a:moveTo>
                      <a:pt x="1911" y="613"/>
                    </a:moveTo>
                    <a:cubicBezTo>
                      <a:pt x="1874" y="613"/>
                      <a:pt x="1856" y="641"/>
                      <a:pt x="1856" y="668"/>
                    </a:cubicBezTo>
                    <a:cubicBezTo>
                      <a:pt x="1856" y="706"/>
                      <a:pt x="1874" y="733"/>
                      <a:pt x="1911" y="733"/>
                    </a:cubicBezTo>
                    <a:lnTo>
                      <a:pt x="2375" y="733"/>
                    </a:lnTo>
                    <a:cubicBezTo>
                      <a:pt x="2403" y="733"/>
                      <a:pt x="2431" y="706"/>
                      <a:pt x="2431" y="668"/>
                    </a:cubicBezTo>
                    <a:cubicBezTo>
                      <a:pt x="2431" y="641"/>
                      <a:pt x="2403" y="613"/>
                      <a:pt x="2375" y="613"/>
                    </a:cubicBezTo>
                    <a:close/>
                    <a:moveTo>
                      <a:pt x="2839" y="613"/>
                    </a:moveTo>
                    <a:cubicBezTo>
                      <a:pt x="2802" y="613"/>
                      <a:pt x="2783" y="641"/>
                      <a:pt x="2783" y="668"/>
                    </a:cubicBezTo>
                    <a:cubicBezTo>
                      <a:pt x="2783" y="706"/>
                      <a:pt x="2802" y="733"/>
                      <a:pt x="2839" y="733"/>
                    </a:cubicBezTo>
                    <a:lnTo>
                      <a:pt x="3303" y="733"/>
                    </a:lnTo>
                    <a:cubicBezTo>
                      <a:pt x="3331" y="733"/>
                      <a:pt x="3358" y="706"/>
                      <a:pt x="3358" y="668"/>
                    </a:cubicBezTo>
                    <a:cubicBezTo>
                      <a:pt x="3358" y="641"/>
                      <a:pt x="3331" y="613"/>
                      <a:pt x="3303" y="613"/>
                    </a:cubicBezTo>
                    <a:close/>
                    <a:moveTo>
                      <a:pt x="56" y="1086"/>
                    </a:moveTo>
                    <a:cubicBezTo>
                      <a:pt x="28" y="1086"/>
                      <a:pt x="0" y="1104"/>
                      <a:pt x="0" y="1142"/>
                    </a:cubicBezTo>
                    <a:lnTo>
                      <a:pt x="0" y="1605"/>
                    </a:lnTo>
                    <a:cubicBezTo>
                      <a:pt x="0" y="1633"/>
                      <a:pt x="28" y="1661"/>
                      <a:pt x="56" y="1661"/>
                    </a:cubicBezTo>
                    <a:cubicBezTo>
                      <a:pt x="93" y="1661"/>
                      <a:pt x="121" y="1633"/>
                      <a:pt x="121" y="1605"/>
                    </a:cubicBezTo>
                    <a:lnTo>
                      <a:pt x="121" y="1142"/>
                    </a:lnTo>
                    <a:cubicBezTo>
                      <a:pt x="121" y="1104"/>
                      <a:pt x="93" y="1086"/>
                      <a:pt x="56" y="10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3" name="Google Shape;3053;p110"/>
              <p:cNvSpPr/>
              <p:nvPr/>
            </p:nvSpPr>
            <p:spPr>
              <a:xfrm>
                <a:off x="7252725" y="2143825"/>
                <a:ext cx="207600" cy="156800"/>
              </a:xfrm>
              <a:custGeom>
                <a:rect b="b" l="l" r="r" t="t"/>
                <a:pathLst>
                  <a:path extrusionOk="0" h="6272" w="8304"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20"/>
                    </a:lnTo>
                    <a:cubicBezTo>
                      <a:pt x="1" y="557"/>
                      <a:pt x="29" y="575"/>
                      <a:pt x="56" y="575"/>
                    </a:cubicBezTo>
                    <a:cubicBezTo>
                      <a:pt x="94" y="575"/>
                      <a:pt x="112" y="557"/>
                      <a:pt x="112" y="520"/>
                    </a:cubicBezTo>
                    <a:lnTo>
                      <a:pt x="112" y="56"/>
                    </a:lnTo>
                    <a:cubicBezTo>
                      <a:pt x="112" y="28"/>
                      <a:pt x="94" y="0"/>
                      <a:pt x="56" y="0"/>
                    </a:cubicBezTo>
                    <a:close/>
                    <a:moveTo>
                      <a:pt x="56" y="928"/>
                    </a:moveTo>
                    <a:cubicBezTo>
                      <a:pt x="29" y="928"/>
                      <a:pt x="1" y="956"/>
                      <a:pt x="1" y="984"/>
                    </a:cubicBezTo>
                    <a:lnTo>
                      <a:pt x="1" y="1447"/>
                    </a:lnTo>
                    <a:cubicBezTo>
                      <a:pt x="1" y="1484"/>
                      <a:pt x="29" y="1503"/>
                      <a:pt x="56" y="1503"/>
                    </a:cubicBezTo>
                    <a:cubicBezTo>
                      <a:pt x="94" y="1503"/>
                      <a:pt x="112" y="1484"/>
                      <a:pt x="112" y="1447"/>
                    </a:cubicBezTo>
                    <a:lnTo>
                      <a:pt x="112" y="984"/>
                    </a:lnTo>
                    <a:cubicBezTo>
                      <a:pt x="112" y="956"/>
                      <a:pt x="94" y="928"/>
                      <a:pt x="56" y="928"/>
                    </a:cubicBezTo>
                    <a:close/>
                    <a:moveTo>
                      <a:pt x="56" y="1856"/>
                    </a:moveTo>
                    <a:cubicBezTo>
                      <a:pt x="29" y="1856"/>
                      <a:pt x="1" y="1883"/>
                      <a:pt x="1" y="1911"/>
                    </a:cubicBezTo>
                    <a:lnTo>
                      <a:pt x="1" y="2375"/>
                    </a:lnTo>
                    <a:cubicBezTo>
                      <a:pt x="1" y="2412"/>
                      <a:pt x="29" y="2431"/>
                      <a:pt x="56" y="2431"/>
                    </a:cubicBezTo>
                    <a:cubicBezTo>
                      <a:pt x="94" y="2431"/>
                      <a:pt x="112" y="2412"/>
                      <a:pt x="112" y="2375"/>
                    </a:cubicBezTo>
                    <a:lnTo>
                      <a:pt x="112" y="1911"/>
                    </a:lnTo>
                    <a:cubicBezTo>
                      <a:pt x="112" y="1883"/>
                      <a:pt x="94" y="1856"/>
                      <a:pt x="56" y="1856"/>
                    </a:cubicBezTo>
                    <a:close/>
                    <a:moveTo>
                      <a:pt x="66" y="2774"/>
                    </a:moveTo>
                    <a:cubicBezTo>
                      <a:pt x="29" y="2774"/>
                      <a:pt x="10" y="2802"/>
                      <a:pt x="10" y="2830"/>
                    </a:cubicBezTo>
                    <a:cubicBezTo>
                      <a:pt x="10" y="2867"/>
                      <a:pt x="29" y="2895"/>
                      <a:pt x="66" y="2895"/>
                    </a:cubicBezTo>
                    <a:lnTo>
                      <a:pt x="530" y="2895"/>
                    </a:lnTo>
                    <a:cubicBezTo>
                      <a:pt x="557" y="2895"/>
                      <a:pt x="585" y="2867"/>
                      <a:pt x="585" y="2830"/>
                    </a:cubicBezTo>
                    <a:cubicBezTo>
                      <a:pt x="585" y="2802"/>
                      <a:pt x="557" y="2774"/>
                      <a:pt x="530" y="2774"/>
                    </a:cubicBezTo>
                    <a:close/>
                    <a:moveTo>
                      <a:pt x="993" y="2774"/>
                    </a:moveTo>
                    <a:cubicBezTo>
                      <a:pt x="956" y="2774"/>
                      <a:pt x="938" y="2802"/>
                      <a:pt x="938" y="2830"/>
                    </a:cubicBezTo>
                    <a:cubicBezTo>
                      <a:pt x="938" y="2867"/>
                      <a:pt x="956" y="2895"/>
                      <a:pt x="993" y="2895"/>
                    </a:cubicBezTo>
                    <a:lnTo>
                      <a:pt x="1457" y="2895"/>
                    </a:lnTo>
                    <a:cubicBezTo>
                      <a:pt x="1485" y="2895"/>
                      <a:pt x="1513" y="2867"/>
                      <a:pt x="1513" y="2830"/>
                    </a:cubicBezTo>
                    <a:cubicBezTo>
                      <a:pt x="1513" y="2802"/>
                      <a:pt x="1485" y="2774"/>
                      <a:pt x="1457" y="2774"/>
                    </a:cubicBezTo>
                    <a:close/>
                    <a:moveTo>
                      <a:pt x="1921" y="2774"/>
                    </a:moveTo>
                    <a:cubicBezTo>
                      <a:pt x="1884" y="2774"/>
                      <a:pt x="1865" y="2802"/>
                      <a:pt x="1865" y="2830"/>
                    </a:cubicBezTo>
                    <a:cubicBezTo>
                      <a:pt x="1865" y="2867"/>
                      <a:pt x="1884" y="2895"/>
                      <a:pt x="1921" y="2895"/>
                    </a:cubicBezTo>
                    <a:lnTo>
                      <a:pt x="2385" y="2895"/>
                    </a:lnTo>
                    <a:cubicBezTo>
                      <a:pt x="2413" y="2895"/>
                      <a:pt x="2441" y="2867"/>
                      <a:pt x="2441" y="2830"/>
                    </a:cubicBezTo>
                    <a:cubicBezTo>
                      <a:pt x="2441" y="2802"/>
                      <a:pt x="2413" y="2774"/>
                      <a:pt x="2385" y="2774"/>
                    </a:cubicBezTo>
                    <a:close/>
                    <a:moveTo>
                      <a:pt x="2849" y="2774"/>
                    </a:moveTo>
                    <a:cubicBezTo>
                      <a:pt x="2812" y="2774"/>
                      <a:pt x="2793" y="2802"/>
                      <a:pt x="2793" y="2830"/>
                    </a:cubicBezTo>
                    <a:cubicBezTo>
                      <a:pt x="2793" y="2867"/>
                      <a:pt x="2812" y="2895"/>
                      <a:pt x="2849" y="2895"/>
                    </a:cubicBezTo>
                    <a:lnTo>
                      <a:pt x="3313" y="2895"/>
                    </a:lnTo>
                    <a:cubicBezTo>
                      <a:pt x="3340" y="2895"/>
                      <a:pt x="3368" y="2867"/>
                      <a:pt x="3368" y="2830"/>
                    </a:cubicBezTo>
                    <a:cubicBezTo>
                      <a:pt x="3368" y="2802"/>
                      <a:pt x="3340" y="2774"/>
                      <a:pt x="3313" y="2774"/>
                    </a:cubicBezTo>
                    <a:close/>
                    <a:moveTo>
                      <a:pt x="3776" y="2774"/>
                    </a:moveTo>
                    <a:cubicBezTo>
                      <a:pt x="3739" y="2774"/>
                      <a:pt x="3721" y="2802"/>
                      <a:pt x="3721" y="2830"/>
                    </a:cubicBezTo>
                    <a:cubicBezTo>
                      <a:pt x="3721" y="2867"/>
                      <a:pt x="3739" y="2895"/>
                      <a:pt x="3776" y="2895"/>
                    </a:cubicBezTo>
                    <a:lnTo>
                      <a:pt x="4240" y="2895"/>
                    </a:lnTo>
                    <a:cubicBezTo>
                      <a:pt x="4268" y="2895"/>
                      <a:pt x="4296" y="2867"/>
                      <a:pt x="4296" y="2830"/>
                    </a:cubicBezTo>
                    <a:cubicBezTo>
                      <a:pt x="4296" y="2802"/>
                      <a:pt x="4268" y="2774"/>
                      <a:pt x="4240" y="2774"/>
                    </a:cubicBezTo>
                    <a:close/>
                    <a:moveTo>
                      <a:pt x="4704" y="2774"/>
                    </a:moveTo>
                    <a:cubicBezTo>
                      <a:pt x="4667" y="2774"/>
                      <a:pt x="4648" y="2802"/>
                      <a:pt x="4648" y="2830"/>
                    </a:cubicBezTo>
                    <a:cubicBezTo>
                      <a:pt x="4648" y="2867"/>
                      <a:pt x="4667" y="2895"/>
                      <a:pt x="4704" y="2895"/>
                    </a:cubicBezTo>
                    <a:lnTo>
                      <a:pt x="5168" y="2895"/>
                    </a:lnTo>
                    <a:cubicBezTo>
                      <a:pt x="5196" y="2895"/>
                      <a:pt x="5224" y="2867"/>
                      <a:pt x="5224" y="2830"/>
                    </a:cubicBezTo>
                    <a:cubicBezTo>
                      <a:pt x="5224" y="2802"/>
                      <a:pt x="5196" y="2774"/>
                      <a:pt x="5168" y="2774"/>
                    </a:cubicBezTo>
                    <a:close/>
                    <a:moveTo>
                      <a:pt x="5632" y="2774"/>
                    </a:moveTo>
                    <a:cubicBezTo>
                      <a:pt x="5595" y="2774"/>
                      <a:pt x="5576" y="2802"/>
                      <a:pt x="5576" y="2830"/>
                    </a:cubicBezTo>
                    <a:cubicBezTo>
                      <a:pt x="5576" y="2867"/>
                      <a:pt x="5595" y="2895"/>
                      <a:pt x="5632" y="2895"/>
                    </a:cubicBezTo>
                    <a:lnTo>
                      <a:pt x="6096" y="2895"/>
                    </a:lnTo>
                    <a:cubicBezTo>
                      <a:pt x="6123" y="2895"/>
                      <a:pt x="6151" y="2867"/>
                      <a:pt x="6151" y="2830"/>
                    </a:cubicBezTo>
                    <a:cubicBezTo>
                      <a:pt x="6151" y="2802"/>
                      <a:pt x="6123" y="2774"/>
                      <a:pt x="6096" y="2774"/>
                    </a:cubicBezTo>
                    <a:close/>
                    <a:moveTo>
                      <a:pt x="6559" y="2774"/>
                    </a:moveTo>
                    <a:cubicBezTo>
                      <a:pt x="6522" y="2774"/>
                      <a:pt x="6504" y="2802"/>
                      <a:pt x="6504" y="2830"/>
                    </a:cubicBezTo>
                    <a:cubicBezTo>
                      <a:pt x="6504" y="2867"/>
                      <a:pt x="6522" y="2895"/>
                      <a:pt x="6559" y="2895"/>
                    </a:cubicBezTo>
                    <a:lnTo>
                      <a:pt x="7023" y="2895"/>
                    </a:lnTo>
                    <a:cubicBezTo>
                      <a:pt x="7051" y="2895"/>
                      <a:pt x="7079" y="2867"/>
                      <a:pt x="7079" y="2830"/>
                    </a:cubicBezTo>
                    <a:cubicBezTo>
                      <a:pt x="7079" y="2802"/>
                      <a:pt x="7051" y="2774"/>
                      <a:pt x="7023" y="2774"/>
                    </a:cubicBezTo>
                    <a:close/>
                    <a:moveTo>
                      <a:pt x="7487" y="2774"/>
                    </a:moveTo>
                    <a:cubicBezTo>
                      <a:pt x="7450" y="2774"/>
                      <a:pt x="7431" y="2802"/>
                      <a:pt x="7431" y="2830"/>
                    </a:cubicBezTo>
                    <a:cubicBezTo>
                      <a:pt x="7431" y="2867"/>
                      <a:pt x="7450" y="2895"/>
                      <a:pt x="7487" y="2895"/>
                    </a:cubicBezTo>
                    <a:lnTo>
                      <a:pt x="7951" y="2895"/>
                    </a:lnTo>
                    <a:cubicBezTo>
                      <a:pt x="7979" y="2895"/>
                      <a:pt x="8007" y="2867"/>
                      <a:pt x="8007" y="2830"/>
                    </a:cubicBezTo>
                    <a:cubicBezTo>
                      <a:pt x="8007" y="2802"/>
                      <a:pt x="7979" y="2774"/>
                      <a:pt x="7951" y="2774"/>
                    </a:cubicBezTo>
                    <a:close/>
                    <a:moveTo>
                      <a:pt x="8248" y="2941"/>
                    </a:moveTo>
                    <a:cubicBezTo>
                      <a:pt x="8211" y="2941"/>
                      <a:pt x="8183" y="2969"/>
                      <a:pt x="8183" y="3006"/>
                    </a:cubicBezTo>
                    <a:lnTo>
                      <a:pt x="8183" y="3470"/>
                    </a:lnTo>
                    <a:cubicBezTo>
                      <a:pt x="8183" y="3497"/>
                      <a:pt x="8211" y="3525"/>
                      <a:pt x="8248" y="3525"/>
                    </a:cubicBezTo>
                    <a:cubicBezTo>
                      <a:pt x="8276" y="3525"/>
                      <a:pt x="8303" y="3497"/>
                      <a:pt x="8303" y="3470"/>
                    </a:cubicBezTo>
                    <a:lnTo>
                      <a:pt x="8303" y="3006"/>
                    </a:lnTo>
                    <a:cubicBezTo>
                      <a:pt x="8303" y="2969"/>
                      <a:pt x="8276" y="2941"/>
                      <a:pt x="8248" y="2941"/>
                    </a:cubicBezTo>
                    <a:close/>
                    <a:moveTo>
                      <a:pt x="8248" y="3869"/>
                    </a:moveTo>
                    <a:cubicBezTo>
                      <a:pt x="8211" y="3869"/>
                      <a:pt x="8183" y="3896"/>
                      <a:pt x="8183" y="3933"/>
                    </a:cubicBezTo>
                    <a:lnTo>
                      <a:pt x="8183" y="4397"/>
                    </a:lnTo>
                    <a:cubicBezTo>
                      <a:pt x="8183" y="4425"/>
                      <a:pt x="8211" y="4453"/>
                      <a:pt x="8248" y="4453"/>
                    </a:cubicBezTo>
                    <a:cubicBezTo>
                      <a:pt x="8276" y="4453"/>
                      <a:pt x="8303" y="4425"/>
                      <a:pt x="8303" y="4397"/>
                    </a:cubicBezTo>
                    <a:lnTo>
                      <a:pt x="8303" y="3933"/>
                    </a:lnTo>
                    <a:cubicBezTo>
                      <a:pt x="8303" y="3896"/>
                      <a:pt x="8276" y="3869"/>
                      <a:pt x="8248" y="3869"/>
                    </a:cubicBezTo>
                    <a:close/>
                    <a:moveTo>
                      <a:pt x="8248" y="4796"/>
                    </a:moveTo>
                    <a:cubicBezTo>
                      <a:pt x="8211" y="4796"/>
                      <a:pt x="8183" y="4824"/>
                      <a:pt x="8183" y="4861"/>
                    </a:cubicBezTo>
                    <a:lnTo>
                      <a:pt x="8183" y="5325"/>
                    </a:lnTo>
                    <a:cubicBezTo>
                      <a:pt x="8183" y="5353"/>
                      <a:pt x="8211" y="5381"/>
                      <a:pt x="8248" y="5381"/>
                    </a:cubicBezTo>
                    <a:cubicBezTo>
                      <a:pt x="8276" y="5381"/>
                      <a:pt x="8303" y="5353"/>
                      <a:pt x="8303" y="5325"/>
                    </a:cubicBezTo>
                    <a:lnTo>
                      <a:pt x="8303" y="4861"/>
                    </a:lnTo>
                    <a:cubicBezTo>
                      <a:pt x="8303" y="4824"/>
                      <a:pt x="8276" y="4796"/>
                      <a:pt x="8248" y="4796"/>
                    </a:cubicBezTo>
                    <a:close/>
                    <a:moveTo>
                      <a:pt x="8248" y="5724"/>
                    </a:moveTo>
                    <a:cubicBezTo>
                      <a:pt x="8211" y="5724"/>
                      <a:pt x="8183" y="5752"/>
                      <a:pt x="8183" y="5789"/>
                    </a:cubicBezTo>
                    <a:lnTo>
                      <a:pt x="8183" y="6216"/>
                    </a:lnTo>
                    <a:cubicBezTo>
                      <a:pt x="8183" y="6253"/>
                      <a:pt x="8211" y="6271"/>
                      <a:pt x="8248" y="6271"/>
                    </a:cubicBezTo>
                    <a:cubicBezTo>
                      <a:pt x="8276" y="6271"/>
                      <a:pt x="8303" y="6253"/>
                      <a:pt x="8303" y="6216"/>
                    </a:cubicBezTo>
                    <a:lnTo>
                      <a:pt x="8303" y="5789"/>
                    </a:lnTo>
                    <a:cubicBezTo>
                      <a:pt x="8303" y="5752"/>
                      <a:pt x="8276" y="5724"/>
                      <a:pt x="8248" y="57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4" name="Google Shape;3054;p110"/>
              <p:cNvSpPr/>
              <p:nvPr/>
            </p:nvSpPr>
            <p:spPr>
              <a:xfrm>
                <a:off x="7564200" y="1778325"/>
                <a:ext cx="41075" cy="41075"/>
              </a:xfrm>
              <a:custGeom>
                <a:rect b="b" l="l" r="r" t="t"/>
                <a:pathLst>
                  <a:path extrusionOk="0" h="1643" w="1643">
                    <a:moveTo>
                      <a:pt x="826" y="186"/>
                    </a:moveTo>
                    <a:lnTo>
                      <a:pt x="1049" y="585"/>
                    </a:lnTo>
                    <a:cubicBezTo>
                      <a:pt x="1049" y="594"/>
                      <a:pt x="1058" y="603"/>
                      <a:pt x="1067" y="603"/>
                    </a:cubicBezTo>
                    <a:lnTo>
                      <a:pt x="1466" y="826"/>
                    </a:lnTo>
                    <a:lnTo>
                      <a:pt x="1067" y="1048"/>
                    </a:lnTo>
                    <a:cubicBezTo>
                      <a:pt x="1058" y="1048"/>
                      <a:pt x="1049" y="1058"/>
                      <a:pt x="1039" y="1067"/>
                    </a:cubicBezTo>
                    <a:lnTo>
                      <a:pt x="826" y="1466"/>
                    </a:lnTo>
                    <a:lnTo>
                      <a:pt x="603" y="1067"/>
                    </a:lnTo>
                    <a:cubicBezTo>
                      <a:pt x="603" y="1058"/>
                      <a:pt x="594" y="1048"/>
                      <a:pt x="585" y="1039"/>
                    </a:cubicBezTo>
                    <a:lnTo>
                      <a:pt x="186" y="826"/>
                    </a:lnTo>
                    <a:lnTo>
                      <a:pt x="585" y="603"/>
                    </a:lnTo>
                    <a:cubicBezTo>
                      <a:pt x="594" y="603"/>
                      <a:pt x="603" y="594"/>
                      <a:pt x="603" y="585"/>
                    </a:cubicBezTo>
                    <a:lnTo>
                      <a:pt x="826" y="186"/>
                    </a:lnTo>
                    <a:close/>
                    <a:moveTo>
                      <a:pt x="826" y="0"/>
                    </a:moveTo>
                    <a:cubicBezTo>
                      <a:pt x="807" y="0"/>
                      <a:pt x="789" y="19"/>
                      <a:pt x="780" y="37"/>
                    </a:cubicBezTo>
                    <a:lnTo>
                      <a:pt x="511" y="510"/>
                    </a:lnTo>
                    <a:lnTo>
                      <a:pt x="37" y="770"/>
                    </a:lnTo>
                    <a:cubicBezTo>
                      <a:pt x="19" y="779"/>
                      <a:pt x="0" y="798"/>
                      <a:pt x="0" y="826"/>
                    </a:cubicBezTo>
                    <a:cubicBezTo>
                      <a:pt x="0" y="844"/>
                      <a:pt x="19" y="863"/>
                      <a:pt x="37" y="872"/>
                    </a:cubicBezTo>
                    <a:lnTo>
                      <a:pt x="511" y="1141"/>
                    </a:lnTo>
                    <a:lnTo>
                      <a:pt x="770" y="1614"/>
                    </a:lnTo>
                    <a:cubicBezTo>
                      <a:pt x="780" y="1633"/>
                      <a:pt x="798" y="1642"/>
                      <a:pt x="826" y="1642"/>
                    </a:cubicBezTo>
                    <a:cubicBezTo>
                      <a:pt x="845" y="1642"/>
                      <a:pt x="863" y="1633"/>
                      <a:pt x="872" y="1614"/>
                    </a:cubicBezTo>
                    <a:lnTo>
                      <a:pt x="1141" y="1141"/>
                    </a:lnTo>
                    <a:lnTo>
                      <a:pt x="1615" y="881"/>
                    </a:lnTo>
                    <a:cubicBezTo>
                      <a:pt x="1633" y="863"/>
                      <a:pt x="1642" y="844"/>
                      <a:pt x="1642" y="826"/>
                    </a:cubicBezTo>
                    <a:cubicBezTo>
                      <a:pt x="1642" y="807"/>
                      <a:pt x="1633" y="789"/>
                      <a:pt x="1615" y="779"/>
                    </a:cubicBezTo>
                    <a:lnTo>
                      <a:pt x="1141" y="510"/>
                    </a:lnTo>
                    <a:lnTo>
                      <a:pt x="882" y="37"/>
                    </a:lnTo>
                    <a:cubicBezTo>
                      <a:pt x="863" y="9"/>
                      <a:pt x="845" y="0"/>
                      <a:pt x="826" y="0"/>
                    </a:cubicBezTo>
                    <a:close/>
                  </a:path>
                </a:pathLst>
              </a:custGeom>
              <a:solidFill>
                <a:srgbClr val="2AAF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5" name="Google Shape;3055;p110"/>
              <p:cNvSpPr/>
              <p:nvPr/>
            </p:nvSpPr>
            <p:spPr>
              <a:xfrm>
                <a:off x="6975825" y="2325875"/>
                <a:ext cx="51500" cy="51275"/>
              </a:xfrm>
              <a:custGeom>
                <a:rect b="b" l="l" r="r" t="t"/>
                <a:pathLst>
                  <a:path extrusionOk="0" h="2051" w="2060">
                    <a:moveTo>
                      <a:pt x="1030" y="177"/>
                    </a:moveTo>
                    <a:lnTo>
                      <a:pt x="1327" y="715"/>
                    </a:lnTo>
                    <a:cubicBezTo>
                      <a:pt x="1327" y="724"/>
                      <a:pt x="1336" y="733"/>
                      <a:pt x="1346" y="733"/>
                    </a:cubicBezTo>
                    <a:lnTo>
                      <a:pt x="1874" y="1030"/>
                    </a:lnTo>
                    <a:lnTo>
                      <a:pt x="1346" y="1318"/>
                    </a:lnTo>
                    <a:cubicBezTo>
                      <a:pt x="1336" y="1327"/>
                      <a:pt x="1327" y="1336"/>
                      <a:pt x="1318" y="1345"/>
                    </a:cubicBezTo>
                    <a:lnTo>
                      <a:pt x="1030" y="1874"/>
                    </a:lnTo>
                    <a:lnTo>
                      <a:pt x="733" y="1336"/>
                    </a:lnTo>
                    <a:cubicBezTo>
                      <a:pt x="733" y="1327"/>
                      <a:pt x="724" y="1318"/>
                      <a:pt x="715" y="1318"/>
                    </a:cubicBezTo>
                    <a:lnTo>
                      <a:pt x="186" y="1021"/>
                    </a:lnTo>
                    <a:lnTo>
                      <a:pt x="715" y="733"/>
                    </a:lnTo>
                    <a:cubicBezTo>
                      <a:pt x="724" y="724"/>
                      <a:pt x="733" y="715"/>
                      <a:pt x="743" y="705"/>
                    </a:cubicBezTo>
                    <a:lnTo>
                      <a:pt x="1030" y="177"/>
                    </a:lnTo>
                    <a:close/>
                    <a:moveTo>
                      <a:pt x="1030" y="0"/>
                    </a:moveTo>
                    <a:cubicBezTo>
                      <a:pt x="1012" y="0"/>
                      <a:pt x="993" y="10"/>
                      <a:pt x="984" y="28"/>
                    </a:cubicBezTo>
                    <a:lnTo>
                      <a:pt x="640" y="640"/>
                    </a:lnTo>
                    <a:lnTo>
                      <a:pt x="28" y="974"/>
                    </a:lnTo>
                    <a:cubicBezTo>
                      <a:pt x="10" y="984"/>
                      <a:pt x="0" y="1002"/>
                      <a:pt x="0" y="1021"/>
                    </a:cubicBezTo>
                    <a:cubicBezTo>
                      <a:pt x="0" y="1039"/>
                      <a:pt x="10" y="1067"/>
                      <a:pt x="28" y="1076"/>
                    </a:cubicBezTo>
                    <a:lnTo>
                      <a:pt x="640" y="1410"/>
                    </a:lnTo>
                    <a:lnTo>
                      <a:pt x="974" y="2023"/>
                    </a:lnTo>
                    <a:cubicBezTo>
                      <a:pt x="984" y="2041"/>
                      <a:pt x="1002" y="2050"/>
                      <a:pt x="1030" y="2050"/>
                    </a:cubicBezTo>
                    <a:cubicBezTo>
                      <a:pt x="1049" y="2050"/>
                      <a:pt x="1067" y="2041"/>
                      <a:pt x="1076" y="2023"/>
                    </a:cubicBezTo>
                    <a:lnTo>
                      <a:pt x="1410" y="1410"/>
                    </a:lnTo>
                    <a:lnTo>
                      <a:pt x="2023" y="1076"/>
                    </a:lnTo>
                    <a:cubicBezTo>
                      <a:pt x="2041" y="1067"/>
                      <a:pt x="2060" y="1049"/>
                      <a:pt x="2060" y="1030"/>
                    </a:cubicBezTo>
                    <a:cubicBezTo>
                      <a:pt x="2060" y="1002"/>
                      <a:pt x="2041" y="984"/>
                      <a:pt x="2023" y="974"/>
                    </a:cubicBezTo>
                    <a:lnTo>
                      <a:pt x="1420" y="640"/>
                    </a:lnTo>
                    <a:lnTo>
                      <a:pt x="1086" y="28"/>
                    </a:lnTo>
                    <a:cubicBezTo>
                      <a:pt x="1076" y="10"/>
                      <a:pt x="1058" y="0"/>
                      <a:pt x="10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6" name="Google Shape;3056;p110"/>
              <p:cNvSpPr/>
              <p:nvPr/>
            </p:nvSpPr>
            <p:spPr>
              <a:xfrm>
                <a:off x="6992525" y="1930925"/>
                <a:ext cx="22050" cy="22050"/>
              </a:xfrm>
              <a:custGeom>
                <a:rect b="b" l="l" r="r" t="t"/>
                <a:pathLst>
                  <a:path extrusionOk="0" h="882" w="882">
                    <a:moveTo>
                      <a:pt x="446" y="112"/>
                    </a:moveTo>
                    <a:cubicBezTo>
                      <a:pt x="622" y="112"/>
                      <a:pt x="770" y="260"/>
                      <a:pt x="770" y="436"/>
                    </a:cubicBezTo>
                    <a:cubicBezTo>
                      <a:pt x="770" y="622"/>
                      <a:pt x="622" y="761"/>
                      <a:pt x="446" y="761"/>
                    </a:cubicBezTo>
                    <a:cubicBezTo>
                      <a:pt x="260" y="761"/>
                      <a:pt x="112" y="622"/>
                      <a:pt x="112" y="436"/>
                    </a:cubicBezTo>
                    <a:cubicBezTo>
                      <a:pt x="112" y="260"/>
                      <a:pt x="260" y="112"/>
                      <a:pt x="446" y="112"/>
                    </a:cubicBezTo>
                    <a:close/>
                    <a:moveTo>
                      <a:pt x="446" y="0"/>
                    </a:moveTo>
                    <a:cubicBezTo>
                      <a:pt x="195" y="0"/>
                      <a:pt x="0" y="195"/>
                      <a:pt x="0" y="436"/>
                    </a:cubicBezTo>
                    <a:cubicBezTo>
                      <a:pt x="0" y="687"/>
                      <a:pt x="195" y="882"/>
                      <a:pt x="446" y="882"/>
                    </a:cubicBezTo>
                    <a:cubicBezTo>
                      <a:pt x="687" y="882"/>
                      <a:pt x="882" y="687"/>
                      <a:pt x="882" y="436"/>
                    </a:cubicBezTo>
                    <a:cubicBezTo>
                      <a:pt x="882" y="195"/>
                      <a:pt x="687" y="0"/>
                      <a:pt x="4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7" name="Google Shape;3057;p110"/>
              <p:cNvSpPr/>
              <p:nvPr/>
            </p:nvSpPr>
            <p:spPr>
              <a:xfrm>
                <a:off x="6934075" y="2211075"/>
                <a:ext cx="14175" cy="14175"/>
              </a:xfrm>
              <a:custGeom>
                <a:rect b="b" l="l" r="r" t="t"/>
                <a:pathLst>
                  <a:path extrusionOk="0" h="567" w="567">
                    <a:moveTo>
                      <a:pt x="288" y="121"/>
                    </a:moveTo>
                    <a:cubicBezTo>
                      <a:pt x="381" y="121"/>
                      <a:pt x="455" y="195"/>
                      <a:pt x="455" y="288"/>
                    </a:cubicBezTo>
                    <a:cubicBezTo>
                      <a:pt x="455" y="381"/>
                      <a:pt x="381" y="455"/>
                      <a:pt x="288" y="455"/>
                    </a:cubicBezTo>
                    <a:cubicBezTo>
                      <a:pt x="195" y="455"/>
                      <a:pt x="121" y="381"/>
                      <a:pt x="121" y="288"/>
                    </a:cubicBezTo>
                    <a:cubicBezTo>
                      <a:pt x="121" y="195"/>
                      <a:pt x="195" y="121"/>
                      <a:pt x="288" y="121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1" y="130"/>
                      <a:pt x="1" y="288"/>
                    </a:cubicBezTo>
                    <a:cubicBezTo>
                      <a:pt x="1" y="446"/>
                      <a:pt x="130" y="566"/>
                      <a:pt x="288" y="566"/>
                    </a:cubicBezTo>
                    <a:cubicBezTo>
                      <a:pt x="446" y="566"/>
                      <a:pt x="566" y="446"/>
                      <a:pt x="566" y="288"/>
                    </a:cubicBezTo>
                    <a:cubicBezTo>
                      <a:pt x="566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rgbClr val="7FD6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8" name="Google Shape;3058;p110"/>
              <p:cNvSpPr/>
              <p:nvPr/>
            </p:nvSpPr>
            <p:spPr>
              <a:xfrm>
                <a:off x="6935000" y="2456875"/>
                <a:ext cx="344900" cy="344675"/>
              </a:xfrm>
              <a:custGeom>
                <a:rect b="b" l="l" r="r" t="t"/>
                <a:pathLst>
                  <a:path extrusionOk="0" h="13787" w="13796">
                    <a:moveTo>
                      <a:pt x="6912" y="3796"/>
                    </a:moveTo>
                    <a:cubicBezTo>
                      <a:pt x="7506" y="3796"/>
                      <a:pt x="8099" y="3972"/>
                      <a:pt x="8609" y="4315"/>
                    </a:cubicBezTo>
                    <a:cubicBezTo>
                      <a:pt x="9361" y="4816"/>
                      <a:pt x="9853" y="5614"/>
                      <a:pt x="9964" y="6514"/>
                    </a:cubicBezTo>
                    <a:cubicBezTo>
                      <a:pt x="10149" y="7998"/>
                      <a:pt x="9203" y="9427"/>
                      <a:pt x="7765" y="9835"/>
                    </a:cubicBezTo>
                    <a:cubicBezTo>
                      <a:pt x="7482" y="9916"/>
                      <a:pt x="7191" y="9957"/>
                      <a:pt x="6903" y="9957"/>
                    </a:cubicBezTo>
                    <a:cubicBezTo>
                      <a:pt x="6303" y="9957"/>
                      <a:pt x="5712" y="9783"/>
                      <a:pt x="5205" y="9445"/>
                    </a:cubicBezTo>
                    <a:cubicBezTo>
                      <a:pt x="4453" y="8944"/>
                      <a:pt x="3962" y="8147"/>
                      <a:pt x="3851" y="7247"/>
                    </a:cubicBezTo>
                    <a:cubicBezTo>
                      <a:pt x="3674" y="5762"/>
                      <a:pt x="4620" y="4334"/>
                      <a:pt x="6049" y="3916"/>
                    </a:cubicBezTo>
                    <a:cubicBezTo>
                      <a:pt x="6337" y="3842"/>
                      <a:pt x="6624" y="3796"/>
                      <a:pt x="6912" y="3796"/>
                    </a:cubicBezTo>
                    <a:close/>
                    <a:moveTo>
                      <a:pt x="6911" y="3680"/>
                    </a:moveTo>
                    <a:cubicBezTo>
                      <a:pt x="6614" y="3680"/>
                      <a:pt x="6315" y="3721"/>
                      <a:pt x="6021" y="3805"/>
                    </a:cubicBezTo>
                    <a:cubicBezTo>
                      <a:pt x="4528" y="4232"/>
                      <a:pt x="3544" y="5716"/>
                      <a:pt x="3739" y="7256"/>
                    </a:cubicBezTo>
                    <a:cubicBezTo>
                      <a:pt x="3851" y="8193"/>
                      <a:pt x="4361" y="9028"/>
                      <a:pt x="5140" y="9538"/>
                    </a:cubicBezTo>
                    <a:cubicBezTo>
                      <a:pt x="5669" y="9891"/>
                      <a:pt x="6290" y="10076"/>
                      <a:pt x="6912" y="10076"/>
                    </a:cubicBezTo>
                    <a:cubicBezTo>
                      <a:pt x="7209" y="10076"/>
                      <a:pt x="7506" y="10030"/>
                      <a:pt x="7793" y="9946"/>
                    </a:cubicBezTo>
                    <a:cubicBezTo>
                      <a:pt x="9287" y="9519"/>
                      <a:pt x="10270" y="8035"/>
                      <a:pt x="10084" y="6495"/>
                    </a:cubicBezTo>
                    <a:cubicBezTo>
                      <a:pt x="9964" y="5568"/>
                      <a:pt x="9454" y="4733"/>
                      <a:pt x="8674" y="4213"/>
                    </a:cubicBezTo>
                    <a:cubicBezTo>
                      <a:pt x="8147" y="3862"/>
                      <a:pt x="7534" y="3680"/>
                      <a:pt x="6911" y="3680"/>
                    </a:cubicBezTo>
                    <a:close/>
                    <a:moveTo>
                      <a:pt x="5928" y="118"/>
                    </a:moveTo>
                    <a:cubicBezTo>
                      <a:pt x="5934" y="118"/>
                      <a:pt x="5938" y="122"/>
                      <a:pt x="5938" y="122"/>
                    </a:cubicBezTo>
                    <a:cubicBezTo>
                      <a:pt x="5938" y="122"/>
                      <a:pt x="5947" y="122"/>
                      <a:pt x="5947" y="132"/>
                    </a:cubicBezTo>
                    <a:lnTo>
                      <a:pt x="6411" y="1588"/>
                    </a:lnTo>
                    <a:cubicBezTo>
                      <a:pt x="6428" y="1646"/>
                      <a:pt x="6474" y="1682"/>
                      <a:pt x="6530" y="1682"/>
                    </a:cubicBezTo>
                    <a:cubicBezTo>
                      <a:pt x="6537" y="1682"/>
                      <a:pt x="6543" y="1682"/>
                      <a:pt x="6550" y="1681"/>
                    </a:cubicBezTo>
                    <a:cubicBezTo>
                      <a:pt x="6670" y="1672"/>
                      <a:pt x="6789" y="1668"/>
                      <a:pt x="6907" y="1668"/>
                    </a:cubicBezTo>
                    <a:cubicBezTo>
                      <a:pt x="7323" y="1668"/>
                      <a:pt x="7732" y="1719"/>
                      <a:pt x="8136" y="1820"/>
                    </a:cubicBezTo>
                    <a:cubicBezTo>
                      <a:pt x="8150" y="1824"/>
                      <a:pt x="8163" y="1826"/>
                      <a:pt x="8177" y="1826"/>
                    </a:cubicBezTo>
                    <a:cubicBezTo>
                      <a:pt x="8227" y="1826"/>
                      <a:pt x="8272" y="1799"/>
                      <a:pt x="8294" y="1755"/>
                    </a:cubicBezTo>
                    <a:lnTo>
                      <a:pt x="8999" y="391"/>
                    </a:lnTo>
                    <a:cubicBezTo>
                      <a:pt x="8999" y="382"/>
                      <a:pt x="9018" y="382"/>
                      <a:pt x="9027" y="382"/>
                    </a:cubicBezTo>
                    <a:lnTo>
                      <a:pt x="11003" y="1412"/>
                    </a:lnTo>
                    <a:cubicBezTo>
                      <a:pt x="11012" y="1412"/>
                      <a:pt x="11012" y="1430"/>
                      <a:pt x="11012" y="1440"/>
                    </a:cubicBezTo>
                    <a:lnTo>
                      <a:pt x="10307" y="2794"/>
                    </a:lnTo>
                    <a:cubicBezTo>
                      <a:pt x="10279" y="2850"/>
                      <a:pt x="10289" y="2924"/>
                      <a:pt x="10335" y="2961"/>
                    </a:cubicBezTo>
                    <a:cubicBezTo>
                      <a:pt x="10743" y="3313"/>
                      <a:pt x="11086" y="3731"/>
                      <a:pt x="11365" y="4185"/>
                    </a:cubicBezTo>
                    <a:cubicBezTo>
                      <a:pt x="11386" y="4227"/>
                      <a:pt x="11427" y="4248"/>
                      <a:pt x="11474" y="4248"/>
                    </a:cubicBezTo>
                    <a:cubicBezTo>
                      <a:pt x="11490" y="4248"/>
                      <a:pt x="11506" y="4246"/>
                      <a:pt x="11522" y="4241"/>
                    </a:cubicBezTo>
                    <a:lnTo>
                      <a:pt x="12979" y="3787"/>
                    </a:lnTo>
                    <a:cubicBezTo>
                      <a:pt x="12981" y="3784"/>
                      <a:pt x="12985" y="3783"/>
                      <a:pt x="12989" y="3783"/>
                    </a:cubicBezTo>
                    <a:cubicBezTo>
                      <a:pt x="12997" y="3783"/>
                      <a:pt x="13007" y="3789"/>
                      <a:pt x="13007" y="3796"/>
                    </a:cubicBezTo>
                    <a:lnTo>
                      <a:pt x="13675" y="5920"/>
                    </a:lnTo>
                    <a:cubicBezTo>
                      <a:pt x="13675" y="5929"/>
                      <a:pt x="13675" y="5939"/>
                      <a:pt x="13665" y="5948"/>
                    </a:cubicBezTo>
                    <a:lnTo>
                      <a:pt x="12200" y="6403"/>
                    </a:lnTo>
                    <a:cubicBezTo>
                      <a:pt x="12144" y="6421"/>
                      <a:pt x="12107" y="6486"/>
                      <a:pt x="12107" y="6542"/>
                    </a:cubicBezTo>
                    <a:cubicBezTo>
                      <a:pt x="12144" y="7080"/>
                      <a:pt x="12097" y="7618"/>
                      <a:pt x="11968" y="8137"/>
                    </a:cubicBezTo>
                    <a:cubicBezTo>
                      <a:pt x="11958" y="8202"/>
                      <a:pt x="11986" y="8258"/>
                      <a:pt x="12042" y="8295"/>
                    </a:cubicBezTo>
                    <a:lnTo>
                      <a:pt x="13396" y="9000"/>
                    </a:lnTo>
                    <a:cubicBezTo>
                      <a:pt x="13415" y="9000"/>
                      <a:pt x="13415" y="9009"/>
                      <a:pt x="13406" y="9028"/>
                    </a:cubicBezTo>
                    <a:lnTo>
                      <a:pt x="12385" y="10994"/>
                    </a:lnTo>
                    <a:cubicBezTo>
                      <a:pt x="12379" y="11001"/>
                      <a:pt x="12372" y="11008"/>
                      <a:pt x="12365" y="11008"/>
                    </a:cubicBezTo>
                    <a:cubicBezTo>
                      <a:pt x="12363" y="11008"/>
                      <a:pt x="12360" y="11006"/>
                      <a:pt x="12357" y="11004"/>
                    </a:cubicBezTo>
                    <a:lnTo>
                      <a:pt x="10994" y="10299"/>
                    </a:lnTo>
                    <a:cubicBezTo>
                      <a:pt x="10977" y="10289"/>
                      <a:pt x="10957" y="10284"/>
                      <a:pt x="10936" y="10284"/>
                    </a:cubicBezTo>
                    <a:cubicBezTo>
                      <a:pt x="10899" y="10284"/>
                      <a:pt x="10860" y="10300"/>
                      <a:pt x="10836" y="10336"/>
                    </a:cubicBezTo>
                    <a:cubicBezTo>
                      <a:pt x="10483" y="10735"/>
                      <a:pt x="10066" y="11087"/>
                      <a:pt x="9611" y="11366"/>
                    </a:cubicBezTo>
                    <a:cubicBezTo>
                      <a:pt x="9556" y="11393"/>
                      <a:pt x="9528" y="11458"/>
                      <a:pt x="9546" y="11523"/>
                    </a:cubicBezTo>
                    <a:lnTo>
                      <a:pt x="10010" y="12980"/>
                    </a:lnTo>
                    <a:cubicBezTo>
                      <a:pt x="10010" y="12989"/>
                      <a:pt x="10010" y="12998"/>
                      <a:pt x="10001" y="13008"/>
                    </a:cubicBezTo>
                    <a:lnTo>
                      <a:pt x="7877" y="13675"/>
                    </a:lnTo>
                    <a:cubicBezTo>
                      <a:pt x="7867" y="13675"/>
                      <a:pt x="7849" y="13666"/>
                      <a:pt x="7849" y="13657"/>
                    </a:cubicBezTo>
                    <a:lnTo>
                      <a:pt x="7385" y="12200"/>
                    </a:lnTo>
                    <a:cubicBezTo>
                      <a:pt x="7366" y="12145"/>
                      <a:pt x="7320" y="12108"/>
                      <a:pt x="7255" y="12108"/>
                    </a:cubicBezTo>
                    <a:lnTo>
                      <a:pt x="7246" y="12108"/>
                    </a:lnTo>
                    <a:cubicBezTo>
                      <a:pt x="7128" y="12116"/>
                      <a:pt x="7010" y="12120"/>
                      <a:pt x="6892" y="12120"/>
                    </a:cubicBezTo>
                    <a:cubicBezTo>
                      <a:pt x="6479" y="12120"/>
                      <a:pt x="6064" y="12070"/>
                      <a:pt x="5659" y="11969"/>
                    </a:cubicBezTo>
                    <a:cubicBezTo>
                      <a:pt x="5651" y="11967"/>
                      <a:pt x="5643" y="11967"/>
                      <a:pt x="5635" y="11967"/>
                    </a:cubicBezTo>
                    <a:cubicBezTo>
                      <a:pt x="5579" y="11967"/>
                      <a:pt x="5526" y="11994"/>
                      <a:pt x="5502" y="12043"/>
                    </a:cubicBezTo>
                    <a:lnTo>
                      <a:pt x="4797" y="13397"/>
                    </a:lnTo>
                    <a:cubicBezTo>
                      <a:pt x="4797" y="13404"/>
                      <a:pt x="4787" y="13410"/>
                      <a:pt x="4779" y="13410"/>
                    </a:cubicBezTo>
                    <a:cubicBezTo>
                      <a:pt x="4775" y="13410"/>
                      <a:pt x="4772" y="13409"/>
                      <a:pt x="4769" y="13406"/>
                    </a:cubicBezTo>
                    <a:lnTo>
                      <a:pt x="2793" y="12386"/>
                    </a:lnTo>
                    <a:cubicBezTo>
                      <a:pt x="2784" y="12377"/>
                      <a:pt x="2784" y="12367"/>
                      <a:pt x="2784" y="12358"/>
                    </a:cubicBezTo>
                    <a:lnTo>
                      <a:pt x="3489" y="10994"/>
                    </a:lnTo>
                    <a:cubicBezTo>
                      <a:pt x="3517" y="10939"/>
                      <a:pt x="3507" y="10874"/>
                      <a:pt x="3461" y="10828"/>
                    </a:cubicBezTo>
                    <a:cubicBezTo>
                      <a:pt x="3053" y="10475"/>
                      <a:pt x="2709" y="10067"/>
                      <a:pt x="2431" y="9612"/>
                    </a:cubicBezTo>
                    <a:cubicBezTo>
                      <a:pt x="2409" y="9568"/>
                      <a:pt x="2364" y="9542"/>
                      <a:pt x="2314" y="9542"/>
                    </a:cubicBezTo>
                    <a:cubicBezTo>
                      <a:pt x="2301" y="9542"/>
                      <a:pt x="2287" y="9543"/>
                      <a:pt x="2273" y="9547"/>
                    </a:cubicBezTo>
                    <a:lnTo>
                      <a:pt x="817" y="10011"/>
                    </a:lnTo>
                    <a:cubicBezTo>
                      <a:pt x="808" y="10011"/>
                      <a:pt x="789" y="10002"/>
                      <a:pt x="789" y="9993"/>
                    </a:cubicBezTo>
                    <a:lnTo>
                      <a:pt x="121" y="7878"/>
                    </a:lnTo>
                    <a:cubicBezTo>
                      <a:pt x="121" y="7868"/>
                      <a:pt x="121" y="7850"/>
                      <a:pt x="131" y="7850"/>
                    </a:cubicBezTo>
                    <a:lnTo>
                      <a:pt x="1596" y="7386"/>
                    </a:lnTo>
                    <a:cubicBezTo>
                      <a:pt x="1652" y="7367"/>
                      <a:pt x="1689" y="7312"/>
                      <a:pt x="1689" y="7247"/>
                    </a:cubicBezTo>
                    <a:cubicBezTo>
                      <a:pt x="1652" y="6709"/>
                      <a:pt x="1698" y="6180"/>
                      <a:pt x="1828" y="5651"/>
                    </a:cubicBezTo>
                    <a:cubicBezTo>
                      <a:pt x="1837" y="5595"/>
                      <a:pt x="1810" y="5531"/>
                      <a:pt x="1754" y="5503"/>
                    </a:cubicBezTo>
                    <a:lnTo>
                      <a:pt x="400" y="4798"/>
                    </a:lnTo>
                    <a:cubicBezTo>
                      <a:pt x="390" y="4788"/>
                      <a:pt x="381" y="4779"/>
                      <a:pt x="390" y="4770"/>
                    </a:cubicBezTo>
                    <a:lnTo>
                      <a:pt x="1411" y="2794"/>
                    </a:lnTo>
                    <a:cubicBezTo>
                      <a:pt x="1420" y="2785"/>
                      <a:pt x="1429" y="2785"/>
                      <a:pt x="1439" y="2785"/>
                    </a:cubicBezTo>
                    <a:lnTo>
                      <a:pt x="2802" y="3490"/>
                    </a:lnTo>
                    <a:cubicBezTo>
                      <a:pt x="2823" y="3500"/>
                      <a:pt x="2845" y="3505"/>
                      <a:pt x="2867" y="3505"/>
                    </a:cubicBezTo>
                    <a:cubicBezTo>
                      <a:pt x="2904" y="3505"/>
                      <a:pt x="2940" y="3491"/>
                      <a:pt x="2969" y="3462"/>
                    </a:cubicBezTo>
                    <a:cubicBezTo>
                      <a:pt x="3322" y="3054"/>
                      <a:pt x="3730" y="2710"/>
                      <a:pt x="4184" y="2432"/>
                    </a:cubicBezTo>
                    <a:cubicBezTo>
                      <a:pt x="4240" y="2395"/>
                      <a:pt x="4268" y="2330"/>
                      <a:pt x="4249" y="2274"/>
                    </a:cubicBezTo>
                    <a:lnTo>
                      <a:pt x="3786" y="818"/>
                    </a:lnTo>
                    <a:cubicBezTo>
                      <a:pt x="3786" y="799"/>
                      <a:pt x="3786" y="790"/>
                      <a:pt x="3804" y="790"/>
                    </a:cubicBezTo>
                    <a:lnTo>
                      <a:pt x="5919" y="122"/>
                    </a:lnTo>
                    <a:cubicBezTo>
                      <a:pt x="5922" y="119"/>
                      <a:pt x="5925" y="118"/>
                      <a:pt x="5928" y="118"/>
                    </a:cubicBezTo>
                    <a:close/>
                    <a:moveTo>
                      <a:pt x="5925" y="1"/>
                    </a:moveTo>
                    <a:cubicBezTo>
                      <a:pt x="5910" y="1"/>
                      <a:pt x="5896" y="4"/>
                      <a:pt x="5882" y="11"/>
                    </a:cubicBezTo>
                    <a:lnTo>
                      <a:pt x="3767" y="679"/>
                    </a:lnTo>
                    <a:cubicBezTo>
                      <a:pt x="3693" y="697"/>
                      <a:pt x="3656" y="781"/>
                      <a:pt x="3674" y="846"/>
                    </a:cubicBezTo>
                    <a:lnTo>
                      <a:pt x="4138" y="2312"/>
                    </a:lnTo>
                    <a:cubicBezTo>
                      <a:pt x="4138" y="2321"/>
                      <a:pt x="4138" y="2330"/>
                      <a:pt x="4129" y="2330"/>
                    </a:cubicBezTo>
                    <a:cubicBezTo>
                      <a:pt x="3656" y="2618"/>
                      <a:pt x="3238" y="2970"/>
                      <a:pt x="2876" y="3378"/>
                    </a:cubicBezTo>
                    <a:cubicBezTo>
                      <a:pt x="2867" y="3388"/>
                      <a:pt x="2858" y="3388"/>
                      <a:pt x="2849" y="3388"/>
                    </a:cubicBezTo>
                    <a:lnTo>
                      <a:pt x="1494" y="2683"/>
                    </a:lnTo>
                    <a:cubicBezTo>
                      <a:pt x="1474" y="2671"/>
                      <a:pt x="1453" y="2666"/>
                      <a:pt x="1431" y="2666"/>
                    </a:cubicBezTo>
                    <a:cubicBezTo>
                      <a:pt x="1383" y="2666"/>
                      <a:pt x="1334" y="2693"/>
                      <a:pt x="1309" y="2738"/>
                    </a:cubicBezTo>
                    <a:lnTo>
                      <a:pt x="288" y="4714"/>
                    </a:lnTo>
                    <a:cubicBezTo>
                      <a:pt x="251" y="4779"/>
                      <a:pt x="279" y="4863"/>
                      <a:pt x="344" y="4900"/>
                    </a:cubicBezTo>
                    <a:lnTo>
                      <a:pt x="1698" y="5605"/>
                    </a:lnTo>
                    <a:cubicBezTo>
                      <a:pt x="1708" y="5605"/>
                      <a:pt x="1717" y="5614"/>
                      <a:pt x="1708" y="5623"/>
                    </a:cubicBezTo>
                    <a:cubicBezTo>
                      <a:pt x="1578" y="6161"/>
                      <a:pt x="1531" y="6709"/>
                      <a:pt x="1568" y="7256"/>
                    </a:cubicBezTo>
                    <a:cubicBezTo>
                      <a:pt x="1568" y="7265"/>
                      <a:pt x="1568" y="7275"/>
                      <a:pt x="1559" y="7275"/>
                    </a:cubicBezTo>
                    <a:lnTo>
                      <a:pt x="93" y="7738"/>
                    </a:lnTo>
                    <a:cubicBezTo>
                      <a:pt x="66" y="7748"/>
                      <a:pt x="38" y="7766"/>
                      <a:pt x="19" y="7803"/>
                    </a:cubicBezTo>
                    <a:cubicBezTo>
                      <a:pt x="1" y="7831"/>
                      <a:pt x="1" y="7868"/>
                      <a:pt x="10" y="7905"/>
                    </a:cubicBezTo>
                    <a:lnTo>
                      <a:pt x="678" y="10030"/>
                    </a:lnTo>
                    <a:cubicBezTo>
                      <a:pt x="692" y="10087"/>
                      <a:pt x="746" y="10122"/>
                      <a:pt x="803" y="10122"/>
                    </a:cubicBezTo>
                    <a:cubicBezTo>
                      <a:pt x="820" y="10122"/>
                      <a:pt x="837" y="10119"/>
                      <a:pt x="854" y="10113"/>
                    </a:cubicBezTo>
                    <a:lnTo>
                      <a:pt x="2311" y="9659"/>
                    </a:lnTo>
                    <a:cubicBezTo>
                      <a:pt x="2313" y="9656"/>
                      <a:pt x="2316" y="9655"/>
                      <a:pt x="2318" y="9655"/>
                    </a:cubicBezTo>
                    <a:cubicBezTo>
                      <a:pt x="2324" y="9655"/>
                      <a:pt x="2329" y="9661"/>
                      <a:pt x="2329" y="9668"/>
                    </a:cubicBezTo>
                    <a:cubicBezTo>
                      <a:pt x="2617" y="10132"/>
                      <a:pt x="2969" y="10558"/>
                      <a:pt x="3387" y="10920"/>
                    </a:cubicBezTo>
                    <a:cubicBezTo>
                      <a:pt x="3387" y="10920"/>
                      <a:pt x="3396" y="10930"/>
                      <a:pt x="3387" y="10939"/>
                    </a:cubicBezTo>
                    <a:lnTo>
                      <a:pt x="2682" y="12302"/>
                    </a:lnTo>
                    <a:cubicBezTo>
                      <a:pt x="2645" y="12367"/>
                      <a:pt x="2672" y="12451"/>
                      <a:pt x="2737" y="12479"/>
                    </a:cubicBezTo>
                    <a:lnTo>
                      <a:pt x="4713" y="13508"/>
                    </a:lnTo>
                    <a:cubicBezTo>
                      <a:pt x="4733" y="13520"/>
                      <a:pt x="4755" y="13525"/>
                      <a:pt x="4776" y="13525"/>
                    </a:cubicBezTo>
                    <a:cubicBezTo>
                      <a:pt x="4825" y="13525"/>
                      <a:pt x="4873" y="13498"/>
                      <a:pt x="4899" y="13453"/>
                    </a:cubicBezTo>
                    <a:lnTo>
                      <a:pt x="5604" y="12089"/>
                    </a:lnTo>
                    <a:cubicBezTo>
                      <a:pt x="5613" y="12080"/>
                      <a:pt x="5622" y="12080"/>
                      <a:pt x="5632" y="12080"/>
                    </a:cubicBezTo>
                    <a:cubicBezTo>
                      <a:pt x="6043" y="12181"/>
                      <a:pt x="6465" y="12231"/>
                      <a:pt x="6890" y="12231"/>
                    </a:cubicBezTo>
                    <a:cubicBezTo>
                      <a:pt x="7012" y="12231"/>
                      <a:pt x="7133" y="12227"/>
                      <a:pt x="7255" y="12219"/>
                    </a:cubicBezTo>
                    <a:cubicBezTo>
                      <a:pt x="7264" y="12219"/>
                      <a:pt x="7274" y="12228"/>
                      <a:pt x="7274" y="12238"/>
                    </a:cubicBezTo>
                    <a:lnTo>
                      <a:pt x="7737" y="13694"/>
                    </a:lnTo>
                    <a:cubicBezTo>
                      <a:pt x="7747" y="13731"/>
                      <a:pt x="7775" y="13759"/>
                      <a:pt x="7802" y="13777"/>
                    </a:cubicBezTo>
                    <a:cubicBezTo>
                      <a:pt x="7821" y="13787"/>
                      <a:pt x="7849" y="13787"/>
                      <a:pt x="7867" y="13787"/>
                    </a:cubicBezTo>
                    <a:lnTo>
                      <a:pt x="7904" y="13787"/>
                    </a:lnTo>
                    <a:lnTo>
                      <a:pt x="10029" y="13119"/>
                    </a:lnTo>
                    <a:cubicBezTo>
                      <a:pt x="10066" y="13100"/>
                      <a:pt x="10094" y="13082"/>
                      <a:pt x="10112" y="13045"/>
                    </a:cubicBezTo>
                    <a:cubicBezTo>
                      <a:pt x="10131" y="13017"/>
                      <a:pt x="10131" y="12980"/>
                      <a:pt x="10122" y="12943"/>
                    </a:cubicBezTo>
                    <a:lnTo>
                      <a:pt x="9658" y="11486"/>
                    </a:lnTo>
                    <a:cubicBezTo>
                      <a:pt x="9658" y="11477"/>
                      <a:pt x="9658" y="11468"/>
                      <a:pt x="9667" y="11458"/>
                    </a:cubicBezTo>
                    <a:cubicBezTo>
                      <a:pt x="10131" y="11180"/>
                      <a:pt x="10558" y="10828"/>
                      <a:pt x="10919" y="10410"/>
                    </a:cubicBezTo>
                    <a:cubicBezTo>
                      <a:pt x="10919" y="10405"/>
                      <a:pt x="10922" y="10403"/>
                      <a:pt x="10925" y="10403"/>
                    </a:cubicBezTo>
                    <a:cubicBezTo>
                      <a:pt x="10929" y="10403"/>
                      <a:pt x="10933" y="10405"/>
                      <a:pt x="10938" y="10410"/>
                    </a:cubicBezTo>
                    <a:lnTo>
                      <a:pt x="12302" y="11115"/>
                    </a:lnTo>
                    <a:cubicBezTo>
                      <a:pt x="12321" y="11123"/>
                      <a:pt x="12341" y="11127"/>
                      <a:pt x="12361" y="11127"/>
                    </a:cubicBezTo>
                    <a:cubicBezTo>
                      <a:pt x="12411" y="11127"/>
                      <a:pt x="12461" y="11103"/>
                      <a:pt x="12487" y="11050"/>
                    </a:cubicBezTo>
                    <a:lnTo>
                      <a:pt x="13508" y="9083"/>
                    </a:lnTo>
                    <a:cubicBezTo>
                      <a:pt x="13545" y="9019"/>
                      <a:pt x="13517" y="8935"/>
                      <a:pt x="13452" y="8898"/>
                    </a:cubicBezTo>
                    <a:lnTo>
                      <a:pt x="12088" y="8193"/>
                    </a:lnTo>
                    <a:cubicBezTo>
                      <a:pt x="12079" y="8184"/>
                      <a:pt x="12079" y="8174"/>
                      <a:pt x="12079" y="8165"/>
                    </a:cubicBezTo>
                    <a:cubicBezTo>
                      <a:pt x="12209" y="7636"/>
                      <a:pt x="12264" y="7089"/>
                      <a:pt x="12227" y="6542"/>
                    </a:cubicBezTo>
                    <a:cubicBezTo>
                      <a:pt x="12227" y="6532"/>
                      <a:pt x="12227" y="6523"/>
                      <a:pt x="12237" y="6523"/>
                    </a:cubicBezTo>
                    <a:lnTo>
                      <a:pt x="13693" y="6059"/>
                    </a:lnTo>
                    <a:cubicBezTo>
                      <a:pt x="13730" y="6050"/>
                      <a:pt x="13758" y="6022"/>
                      <a:pt x="13777" y="5994"/>
                    </a:cubicBezTo>
                    <a:cubicBezTo>
                      <a:pt x="13795" y="5957"/>
                      <a:pt x="13795" y="5920"/>
                      <a:pt x="13786" y="5883"/>
                    </a:cubicBezTo>
                    <a:lnTo>
                      <a:pt x="13118" y="3768"/>
                    </a:lnTo>
                    <a:cubicBezTo>
                      <a:pt x="13095" y="3706"/>
                      <a:pt x="13040" y="3670"/>
                      <a:pt x="12980" y="3670"/>
                    </a:cubicBezTo>
                    <a:cubicBezTo>
                      <a:pt x="12967" y="3670"/>
                      <a:pt x="12954" y="3672"/>
                      <a:pt x="12942" y="3675"/>
                    </a:cubicBezTo>
                    <a:lnTo>
                      <a:pt x="11485" y="4139"/>
                    </a:lnTo>
                    <a:cubicBezTo>
                      <a:pt x="11476" y="4139"/>
                      <a:pt x="11467" y="4139"/>
                      <a:pt x="11457" y="4130"/>
                    </a:cubicBezTo>
                    <a:cubicBezTo>
                      <a:pt x="11179" y="3657"/>
                      <a:pt x="10827" y="3239"/>
                      <a:pt x="10409" y="2877"/>
                    </a:cubicBezTo>
                    <a:cubicBezTo>
                      <a:pt x="10400" y="2868"/>
                      <a:pt x="10400" y="2859"/>
                      <a:pt x="10409" y="2850"/>
                    </a:cubicBezTo>
                    <a:lnTo>
                      <a:pt x="11114" y="1495"/>
                    </a:lnTo>
                    <a:cubicBezTo>
                      <a:pt x="11142" y="1430"/>
                      <a:pt x="11123" y="1347"/>
                      <a:pt x="11049" y="1310"/>
                    </a:cubicBezTo>
                    <a:lnTo>
                      <a:pt x="9083" y="289"/>
                    </a:lnTo>
                    <a:cubicBezTo>
                      <a:pt x="9063" y="278"/>
                      <a:pt x="9041" y="273"/>
                      <a:pt x="9020" y="273"/>
                    </a:cubicBezTo>
                    <a:cubicBezTo>
                      <a:pt x="8971" y="273"/>
                      <a:pt x="8923" y="300"/>
                      <a:pt x="8897" y="345"/>
                    </a:cubicBezTo>
                    <a:lnTo>
                      <a:pt x="8192" y="1699"/>
                    </a:lnTo>
                    <a:cubicBezTo>
                      <a:pt x="8185" y="1706"/>
                      <a:pt x="8179" y="1712"/>
                      <a:pt x="8172" y="1712"/>
                    </a:cubicBezTo>
                    <a:cubicBezTo>
                      <a:pt x="8170" y="1712"/>
                      <a:pt x="8167" y="1711"/>
                      <a:pt x="8164" y="1709"/>
                    </a:cubicBezTo>
                    <a:cubicBezTo>
                      <a:pt x="7753" y="1608"/>
                      <a:pt x="7330" y="1557"/>
                      <a:pt x="6905" y="1557"/>
                    </a:cubicBezTo>
                    <a:cubicBezTo>
                      <a:pt x="6784" y="1557"/>
                      <a:pt x="6662" y="1561"/>
                      <a:pt x="6541" y="1569"/>
                    </a:cubicBezTo>
                    <a:cubicBezTo>
                      <a:pt x="6531" y="1569"/>
                      <a:pt x="6522" y="1560"/>
                      <a:pt x="6522" y="1560"/>
                    </a:cubicBezTo>
                    <a:lnTo>
                      <a:pt x="6058" y="94"/>
                    </a:lnTo>
                    <a:cubicBezTo>
                      <a:pt x="6049" y="67"/>
                      <a:pt x="6021" y="39"/>
                      <a:pt x="5993" y="20"/>
                    </a:cubicBezTo>
                    <a:cubicBezTo>
                      <a:pt x="5970" y="9"/>
                      <a:pt x="5948" y="1"/>
                      <a:pt x="59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9" name="Google Shape;3059;p110"/>
              <p:cNvSpPr/>
              <p:nvPr/>
            </p:nvSpPr>
            <p:spPr>
              <a:xfrm>
                <a:off x="7073000" y="2596525"/>
                <a:ext cx="406100" cy="280875"/>
              </a:xfrm>
              <a:custGeom>
                <a:rect b="b" l="l" r="r" t="t"/>
                <a:pathLst>
                  <a:path extrusionOk="0" h="11235" w="16244">
                    <a:moveTo>
                      <a:pt x="418" y="0"/>
                    </a:moveTo>
                    <a:cubicBezTo>
                      <a:pt x="186" y="0"/>
                      <a:pt x="0" y="186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095" y="11234"/>
                    </a:lnTo>
                    <a:cubicBezTo>
                      <a:pt x="16179" y="11234"/>
                      <a:pt x="16244" y="11169"/>
                      <a:pt x="16244" y="11086"/>
                    </a:cubicBezTo>
                    <a:lnTo>
                      <a:pt x="16244" y="427"/>
                    </a:lnTo>
                    <a:cubicBezTo>
                      <a:pt x="16244" y="186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0" name="Google Shape;3060;p110"/>
              <p:cNvSpPr/>
              <p:nvPr/>
            </p:nvSpPr>
            <p:spPr>
              <a:xfrm>
                <a:off x="7071375" y="2595125"/>
                <a:ext cx="409350" cy="283650"/>
              </a:xfrm>
              <a:custGeom>
                <a:rect b="b" l="l" r="r" t="t"/>
                <a:pathLst>
                  <a:path extrusionOk="0" h="11346" w="16374">
                    <a:moveTo>
                      <a:pt x="15882" y="112"/>
                    </a:moveTo>
                    <a:cubicBezTo>
                      <a:pt x="16086" y="112"/>
                      <a:pt x="16253" y="279"/>
                      <a:pt x="16253" y="483"/>
                    </a:cubicBezTo>
                    <a:lnTo>
                      <a:pt x="16253" y="11142"/>
                    </a:lnTo>
                    <a:cubicBezTo>
                      <a:pt x="16253" y="11188"/>
                      <a:pt x="16216" y="11235"/>
                      <a:pt x="16160" y="11235"/>
                    </a:cubicBezTo>
                    <a:lnTo>
                      <a:pt x="204" y="11235"/>
                    </a:lnTo>
                    <a:cubicBezTo>
                      <a:pt x="158" y="11235"/>
                      <a:pt x="121" y="11188"/>
                      <a:pt x="121" y="11142"/>
                    </a:cubicBezTo>
                    <a:lnTo>
                      <a:pt x="121" y="483"/>
                    </a:lnTo>
                    <a:cubicBezTo>
                      <a:pt x="121" y="279"/>
                      <a:pt x="279" y="112"/>
                      <a:pt x="483" y="112"/>
                    </a:cubicBezTo>
                    <a:close/>
                    <a:moveTo>
                      <a:pt x="483" y="1"/>
                    </a:moveTo>
                    <a:cubicBezTo>
                      <a:pt x="223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53"/>
                      <a:pt x="93" y="11346"/>
                      <a:pt x="214" y="11346"/>
                    </a:cubicBezTo>
                    <a:lnTo>
                      <a:pt x="16160" y="11346"/>
                    </a:lnTo>
                    <a:cubicBezTo>
                      <a:pt x="16281" y="11346"/>
                      <a:pt x="16364" y="11253"/>
                      <a:pt x="16374" y="11142"/>
                    </a:cubicBezTo>
                    <a:lnTo>
                      <a:pt x="16374" y="483"/>
                    </a:lnTo>
                    <a:cubicBezTo>
                      <a:pt x="16374" y="214"/>
                      <a:pt x="16151" y="1"/>
                      <a:pt x="158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1" name="Google Shape;3061;p110"/>
              <p:cNvSpPr/>
              <p:nvPr/>
            </p:nvSpPr>
            <p:spPr>
              <a:xfrm>
                <a:off x="7102675" y="2623425"/>
                <a:ext cx="346750" cy="227075"/>
              </a:xfrm>
              <a:custGeom>
                <a:rect b="b" l="l" r="r" t="t"/>
                <a:pathLst>
                  <a:path extrusionOk="0" h="9083" w="13870">
                    <a:moveTo>
                      <a:pt x="1" y="0"/>
                    </a:moveTo>
                    <a:lnTo>
                      <a:pt x="1" y="9082"/>
                    </a:lnTo>
                    <a:lnTo>
                      <a:pt x="13869" y="9082"/>
                    </a:lnTo>
                    <a:lnTo>
                      <a:pt x="13869" y="7403"/>
                    </a:lnTo>
                    <a:lnTo>
                      <a:pt x="13869" y="2097"/>
                    </a:lnTo>
                    <a:lnTo>
                      <a:pt x="1386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2" name="Google Shape;3062;p110"/>
              <p:cNvSpPr/>
              <p:nvPr/>
            </p:nvSpPr>
            <p:spPr>
              <a:xfrm>
                <a:off x="7101050" y="2622025"/>
                <a:ext cx="349775" cy="229850"/>
              </a:xfrm>
              <a:custGeom>
                <a:rect b="b" l="l" r="r" t="t"/>
                <a:pathLst>
                  <a:path extrusionOk="0" h="9194" w="13991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lnTo>
                      <a:pt x="1" y="9138"/>
                    </a:lnTo>
                    <a:cubicBezTo>
                      <a:pt x="1" y="9166"/>
                      <a:pt x="29" y="9194"/>
                      <a:pt x="66" y="9194"/>
                    </a:cubicBezTo>
                    <a:lnTo>
                      <a:pt x="13934" y="9194"/>
                    </a:lnTo>
                    <a:cubicBezTo>
                      <a:pt x="13971" y="9194"/>
                      <a:pt x="13990" y="9166"/>
                      <a:pt x="13990" y="9138"/>
                    </a:cubicBezTo>
                    <a:lnTo>
                      <a:pt x="13990" y="7459"/>
                    </a:lnTo>
                    <a:cubicBezTo>
                      <a:pt x="13990" y="7422"/>
                      <a:pt x="13971" y="7394"/>
                      <a:pt x="13934" y="7394"/>
                    </a:cubicBezTo>
                    <a:cubicBezTo>
                      <a:pt x="13907" y="7394"/>
                      <a:pt x="13879" y="7422"/>
                      <a:pt x="13879" y="7459"/>
                    </a:cubicBezTo>
                    <a:lnTo>
                      <a:pt x="13879" y="9073"/>
                    </a:lnTo>
                    <a:lnTo>
                      <a:pt x="121" y="9073"/>
                    </a:lnTo>
                    <a:lnTo>
                      <a:pt x="121" y="112"/>
                    </a:lnTo>
                    <a:lnTo>
                      <a:pt x="13879" y="112"/>
                    </a:lnTo>
                    <a:lnTo>
                      <a:pt x="13879" y="2153"/>
                    </a:lnTo>
                    <a:cubicBezTo>
                      <a:pt x="13879" y="2190"/>
                      <a:pt x="13907" y="2218"/>
                      <a:pt x="13934" y="2218"/>
                    </a:cubicBezTo>
                    <a:cubicBezTo>
                      <a:pt x="13971" y="2218"/>
                      <a:pt x="13990" y="2190"/>
                      <a:pt x="13990" y="2153"/>
                    </a:cubicBezTo>
                    <a:lnTo>
                      <a:pt x="13990" y="56"/>
                    </a:lnTo>
                    <a:cubicBezTo>
                      <a:pt x="13990" y="28"/>
                      <a:pt x="13971" y="1"/>
                      <a:pt x="139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3" name="Google Shape;3063;p110"/>
              <p:cNvSpPr/>
              <p:nvPr/>
            </p:nvSpPr>
            <p:spPr>
              <a:xfrm>
                <a:off x="7448000" y="2694150"/>
                <a:ext cx="2825" cy="76100"/>
              </a:xfrm>
              <a:custGeom>
                <a:rect b="b" l="l" r="r" t="t"/>
                <a:pathLst>
                  <a:path extrusionOk="0" h="3044" w="113">
                    <a:moveTo>
                      <a:pt x="56" y="1"/>
                    </a:moveTo>
                    <a:cubicBezTo>
                      <a:pt x="29" y="1"/>
                      <a:pt x="1" y="28"/>
                      <a:pt x="1" y="66"/>
                    </a:cubicBezTo>
                    <a:lnTo>
                      <a:pt x="1" y="2988"/>
                    </a:lnTo>
                    <a:cubicBezTo>
                      <a:pt x="1" y="3025"/>
                      <a:pt x="29" y="3043"/>
                      <a:pt x="56" y="3043"/>
                    </a:cubicBezTo>
                    <a:cubicBezTo>
                      <a:pt x="93" y="3043"/>
                      <a:pt x="112" y="3025"/>
                      <a:pt x="112" y="2988"/>
                    </a:cubicBezTo>
                    <a:lnTo>
                      <a:pt x="112" y="66"/>
                    </a:lnTo>
                    <a:cubicBezTo>
                      <a:pt x="112" y="28"/>
                      <a:pt x="84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4" name="Google Shape;3064;p110"/>
              <p:cNvSpPr/>
              <p:nvPr/>
            </p:nvSpPr>
            <p:spPr>
              <a:xfrm>
                <a:off x="7271525" y="2605800"/>
                <a:ext cx="9050" cy="9075"/>
              </a:xfrm>
              <a:custGeom>
                <a:rect b="b" l="l" r="r" t="t"/>
                <a:pathLst>
                  <a:path extrusionOk="0" h="363" w="362">
                    <a:moveTo>
                      <a:pt x="176" y="112"/>
                    </a:moveTo>
                    <a:cubicBezTo>
                      <a:pt x="214" y="112"/>
                      <a:pt x="251" y="139"/>
                      <a:pt x="251" y="177"/>
                    </a:cubicBezTo>
                    <a:cubicBezTo>
                      <a:pt x="251" y="214"/>
                      <a:pt x="214" y="251"/>
                      <a:pt x="176" y="251"/>
                    </a:cubicBezTo>
                    <a:cubicBezTo>
                      <a:pt x="139" y="251"/>
                      <a:pt x="111" y="214"/>
                      <a:pt x="111" y="177"/>
                    </a:cubicBezTo>
                    <a:cubicBezTo>
                      <a:pt x="111" y="149"/>
                      <a:pt x="139" y="112"/>
                      <a:pt x="176" y="112"/>
                    </a:cubicBezTo>
                    <a:close/>
                    <a:moveTo>
                      <a:pt x="176" y="0"/>
                    </a:moveTo>
                    <a:cubicBezTo>
                      <a:pt x="84" y="0"/>
                      <a:pt x="0" y="84"/>
                      <a:pt x="0" y="177"/>
                    </a:cubicBezTo>
                    <a:cubicBezTo>
                      <a:pt x="0" y="279"/>
                      <a:pt x="84" y="362"/>
                      <a:pt x="176" y="362"/>
                    </a:cubicBezTo>
                    <a:cubicBezTo>
                      <a:pt x="278" y="362"/>
                      <a:pt x="362" y="279"/>
                      <a:pt x="362" y="177"/>
                    </a:cubicBezTo>
                    <a:cubicBezTo>
                      <a:pt x="362" y="84"/>
                      <a:pt x="278" y="0"/>
                      <a:pt x="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5" name="Google Shape;3065;p110"/>
              <p:cNvSpPr/>
              <p:nvPr/>
            </p:nvSpPr>
            <p:spPr>
              <a:xfrm>
                <a:off x="7006425" y="2875275"/>
                <a:ext cx="539250" cy="36450"/>
              </a:xfrm>
              <a:custGeom>
                <a:rect b="b" l="l" r="r" t="t"/>
                <a:pathLst>
                  <a:path extrusionOk="0" h="1458" w="21570">
                    <a:moveTo>
                      <a:pt x="1" y="1"/>
                    </a:moveTo>
                    <a:lnTo>
                      <a:pt x="1" y="882"/>
                    </a:lnTo>
                    <a:cubicBezTo>
                      <a:pt x="1" y="1197"/>
                      <a:pt x="251" y="1457"/>
                      <a:pt x="567" y="1457"/>
                    </a:cubicBezTo>
                    <a:lnTo>
                      <a:pt x="21003" y="1457"/>
                    </a:lnTo>
                    <a:cubicBezTo>
                      <a:pt x="21309" y="1457"/>
                      <a:pt x="21569" y="1197"/>
                      <a:pt x="21569" y="882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6" name="Google Shape;3066;p110"/>
              <p:cNvSpPr/>
              <p:nvPr/>
            </p:nvSpPr>
            <p:spPr>
              <a:xfrm>
                <a:off x="7005050" y="2873900"/>
                <a:ext cx="542000" cy="39200"/>
              </a:xfrm>
              <a:custGeom>
                <a:rect b="b" l="l" r="r" t="t"/>
                <a:pathLst>
                  <a:path extrusionOk="0" h="1568" w="21680">
                    <a:moveTo>
                      <a:pt x="21569" y="111"/>
                    </a:moveTo>
                    <a:lnTo>
                      <a:pt x="21569" y="937"/>
                    </a:lnTo>
                    <a:cubicBezTo>
                      <a:pt x="21569" y="1225"/>
                      <a:pt x="21337" y="1447"/>
                      <a:pt x="21058" y="1447"/>
                    </a:cubicBezTo>
                    <a:lnTo>
                      <a:pt x="622" y="1447"/>
                    </a:lnTo>
                    <a:cubicBezTo>
                      <a:pt x="343" y="1447"/>
                      <a:pt x="112" y="1225"/>
                      <a:pt x="112" y="937"/>
                    </a:cubicBezTo>
                    <a:lnTo>
                      <a:pt x="112" y="111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19"/>
                      <a:pt x="0" y="56"/>
                    </a:cubicBezTo>
                    <a:lnTo>
                      <a:pt x="0" y="937"/>
                    </a:lnTo>
                    <a:cubicBezTo>
                      <a:pt x="0" y="1290"/>
                      <a:pt x="279" y="1568"/>
                      <a:pt x="622" y="1568"/>
                    </a:cubicBezTo>
                    <a:lnTo>
                      <a:pt x="21058" y="1568"/>
                    </a:lnTo>
                    <a:cubicBezTo>
                      <a:pt x="21402" y="1568"/>
                      <a:pt x="21680" y="1290"/>
                      <a:pt x="21680" y="937"/>
                    </a:cubicBezTo>
                    <a:lnTo>
                      <a:pt x="21680" y="56"/>
                    </a:lnTo>
                    <a:cubicBezTo>
                      <a:pt x="21680" y="19"/>
                      <a:pt x="21652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7" name="Google Shape;3067;p110"/>
              <p:cNvSpPr/>
              <p:nvPr/>
            </p:nvSpPr>
            <p:spPr>
              <a:xfrm>
                <a:off x="7010150" y="2901725"/>
                <a:ext cx="531800" cy="2800"/>
              </a:xfrm>
              <a:custGeom>
                <a:rect b="b" l="l" r="r" t="t"/>
                <a:pathLst>
                  <a:path extrusionOk="0" h="112" w="21272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21216" y="112"/>
                    </a:lnTo>
                    <a:cubicBezTo>
                      <a:pt x="21244" y="112"/>
                      <a:pt x="21272" y="84"/>
                      <a:pt x="21272" y="56"/>
                    </a:cubicBezTo>
                    <a:cubicBezTo>
                      <a:pt x="21272" y="19"/>
                      <a:pt x="21244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8" name="Google Shape;3068;p110"/>
              <p:cNvSpPr/>
              <p:nvPr/>
            </p:nvSpPr>
            <p:spPr>
              <a:xfrm>
                <a:off x="7224425" y="2877600"/>
                <a:ext cx="103000" cy="11400"/>
              </a:xfrm>
              <a:custGeom>
                <a:rect b="b" l="l" r="r" t="t"/>
                <a:pathLst>
                  <a:path extrusionOk="0" h="456" w="4120">
                    <a:moveTo>
                      <a:pt x="1" y="0"/>
                    </a:moveTo>
                    <a:lnTo>
                      <a:pt x="1" y="455"/>
                    </a:lnTo>
                    <a:lnTo>
                      <a:pt x="4120" y="455"/>
                    </a:lnTo>
                    <a:lnTo>
                      <a:pt x="41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69" name="Google Shape;3069;p110"/>
              <p:cNvSpPr/>
              <p:nvPr/>
            </p:nvSpPr>
            <p:spPr>
              <a:xfrm>
                <a:off x="7223050" y="2875975"/>
                <a:ext cx="106000" cy="14400"/>
              </a:xfrm>
              <a:custGeom>
                <a:rect b="b" l="l" r="r" t="t"/>
                <a:pathLst>
                  <a:path extrusionOk="0" h="576" w="4240">
                    <a:moveTo>
                      <a:pt x="4119" y="121"/>
                    </a:moveTo>
                    <a:lnTo>
                      <a:pt x="4119" y="455"/>
                    </a:lnTo>
                    <a:lnTo>
                      <a:pt x="121" y="455"/>
                    </a:lnTo>
                    <a:lnTo>
                      <a:pt x="121" y="121"/>
                    </a:lnTo>
                    <a:close/>
                    <a:moveTo>
                      <a:pt x="65" y="1"/>
                    </a:moveTo>
                    <a:cubicBezTo>
                      <a:pt x="28" y="1"/>
                      <a:pt x="0" y="28"/>
                      <a:pt x="0" y="65"/>
                    </a:cubicBezTo>
                    <a:lnTo>
                      <a:pt x="0" y="520"/>
                    </a:lnTo>
                    <a:cubicBezTo>
                      <a:pt x="0" y="548"/>
                      <a:pt x="28" y="576"/>
                      <a:pt x="65" y="576"/>
                    </a:cubicBezTo>
                    <a:lnTo>
                      <a:pt x="4175" y="576"/>
                    </a:lnTo>
                    <a:cubicBezTo>
                      <a:pt x="4212" y="576"/>
                      <a:pt x="4240" y="548"/>
                      <a:pt x="4240" y="520"/>
                    </a:cubicBezTo>
                    <a:lnTo>
                      <a:pt x="4240" y="65"/>
                    </a:lnTo>
                    <a:cubicBezTo>
                      <a:pt x="4240" y="28"/>
                      <a:pt x="4212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0" name="Google Shape;3070;p110"/>
              <p:cNvSpPr/>
              <p:nvPr/>
            </p:nvSpPr>
            <p:spPr>
              <a:xfrm>
                <a:off x="7171800" y="2666550"/>
                <a:ext cx="186025" cy="158900"/>
              </a:xfrm>
              <a:custGeom>
                <a:rect b="b" l="l" r="r" t="t"/>
                <a:pathLst>
                  <a:path extrusionOk="0" h="6356" w="7441">
                    <a:moveTo>
                      <a:pt x="297" y="1"/>
                    </a:moveTo>
                    <a:cubicBezTo>
                      <a:pt x="139" y="1"/>
                      <a:pt x="0" y="131"/>
                      <a:pt x="0" y="298"/>
                    </a:cubicBezTo>
                    <a:lnTo>
                      <a:pt x="0" y="6058"/>
                    </a:lnTo>
                    <a:cubicBezTo>
                      <a:pt x="0" y="6225"/>
                      <a:pt x="139" y="6355"/>
                      <a:pt x="297" y="6355"/>
                    </a:cubicBezTo>
                    <a:lnTo>
                      <a:pt x="7143" y="6355"/>
                    </a:lnTo>
                    <a:cubicBezTo>
                      <a:pt x="7301" y="6355"/>
                      <a:pt x="7440" y="6225"/>
                      <a:pt x="7431" y="6058"/>
                    </a:cubicBezTo>
                    <a:lnTo>
                      <a:pt x="7431" y="298"/>
                    </a:lnTo>
                    <a:cubicBezTo>
                      <a:pt x="7431" y="131"/>
                      <a:pt x="7301" y="1"/>
                      <a:pt x="71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1" name="Google Shape;3071;p110"/>
              <p:cNvSpPr/>
              <p:nvPr/>
            </p:nvSpPr>
            <p:spPr>
              <a:xfrm>
                <a:off x="7184075" y="2654025"/>
                <a:ext cx="186025" cy="158900"/>
              </a:xfrm>
              <a:custGeom>
                <a:rect b="b" l="l" r="r" t="t"/>
                <a:pathLst>
                  <a:path extrusionOk="0" h="6356" w="7441">
                    <a:moveTo>
                      <a:pt x="353" y="1"/>
                    </a:moveTo>
                    <a:cubicBezTo>
                      <a:pt x="159" y="1"/>
                      <a:pt x="1" y="159"/>
                      <a:pt x="1" y="344"/>
                    </a:cubicBezTo>
                    <a:lnTo>
                      <a:pt x="1" y="6012"/>
                    </a:lnTo>
                    <a:cubicBezTo>
                      <a:pt x="1" y="6198"/>
                      <a:pt x="159" y="6355"/>
                      <a:pt x="353" y="6355"/>
                    </a:cubicBezTo>
                    <a:lnTo>
                      <a:pt x="7088" y="6355"/>
                    </a:lnTo>
                    <a:cubicBezTo>
                      <a:pt x="7283" y="6355"/>
                      <a:pt x="7441" y="6198"/>
                      <a:pt x="7441" y="6012"/>
                    </a:cubicBezTo>
                    <a:lnTo>
                      <a:pt x="7441" y="344"/>
                    </a:lnTo>
                    <a:cubicBezTo>
                      <a:pt x="7441" y="159"/>
                      <a:pt x="7283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2" name="Google Shape;3072;p110"/>
              <p:cNvSpPr/>
              <p:nvPr/>
            </p:nvSpPr>
            <p:spPr>
              <a:xfrm>
                <a:off x="7182700" y="2652400"/>
                <a:ext cx="188800" cy="162150"/>
              </a:xfrm>
              <a:custGeom>
                <a:rect b="b" l="l" r="r" t="t"/>
                <a:pathLst>
                  <a:path extrusionOk="0" h="6486" w="7552">
                    <a:moveTo>
                      <a:pt x="7143" y="121"/>
                    </a:moveTo>
                    <a:cubicBezTo>
                      <a:pt x="7301" y="121"/>
                      <a:pt x="7431" y="251"/>
                      <a:pt x="7431" y="409"/>
                    </a:cubicBezTo>
                    <a:lnTo>
                      <a:pt x="7431" y="6077"/>
                    </a:lnTo>
                    <a:cubicBezTo>
                      <a:pt x="7431" y="6235"/>
                      <a:pt x="7301" y="6365"/>
                      <a:pt x="7143" y="6365"/>
                    </a:cubicBezTo>
                    <a:lnTo>
                      <a:pt x="408" y="6365"/>
                    </a:lnTo>
                    <a:cubicBezTo>
                      <a:pt x="251" y="6365"/>
                      <a:pt x="121" y="6235"/>
                      <a:pt x="121" y="6077"/>
                    </a:cubicBezTo>
                    <a:lnTo>
                      <a:pt x="121" y="409"/>
                    </a:lnTo>
                    <a:cubicBezTo>
                      <a:pt x="121" y="251"/>
                      <a:pt x="251" y="121"/>
                      <a:pt x="408" y="121"/>
                    </a:cubicBezTo>
                    <a:close/>
                    <a:moveTo>
                      <a:pt x="408" y="1"/>
                    </a:moveTo>
                    <a:cubicBezTo>
                      <a:pt x="186" y="1"/>
                      <a:pt x="0" y="186"/>
                      <a:pt x="0" y="409"/>
                    </a:cubicBezTo>
                    <a:lnTo>
                      <a:pt x="0" y="6077"/>
                    </a:lnTo>
                    <a:cubicBezTo>
                      <a:pt x="0" y="6300"/>
                      <a:pt x="186" y="6485"/>
                      <a:pt x="408" y="6485"/>
                    </a:cubicBezTo>
                    <a:lnTo>
                      <a:pt x="7143" y="6485"/>
                    </a:lnTo>
                    <a:cubicBezTo>
                      <a:pt x="7366" y="6485"/>
                      <a:pt x="7551" y="6300"/>
                      <a:pt x="7551" y="6077"/>
                    </a:cubicBezTo>
                    <a:lnTo>
                      <a:pt x="7551" y="409"/>
                    </a:lnTo>
                    <a:cubicBezTo>
                      <a:pt x="7551" y="186"/>
                      <a:pt x="7366" y="1"/>
                      <a:pt x="7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3" name="Google Shape;3073;p110"/>
              <p:cNvSpPr/>
              <p:nvPr/>
            </p:nvSpPr>
            <p:spPr>
              <a:xfrm>
                <a:off x="7212850" y="2737750"/>
                <a:ext cx="128275" cy="17200"/>
              </a:xfrm>
              <a:custGeom>
                <a:rect b="b" l="l" r="r" t="t"/>
                <a:pathLst>
                  <a:path extrusionOk="0" h="688" w="5131">
                    <a:moveTo>
                      <a:pt x="316" y="1"/>
                    </a:moveTo>
                    <a:cubicBezTo>
                      <a:pt x="139" y="1"/>
                      <a:pt x="0" y="140"/>
                      <a:pt x="0" y="325"/>
                    </a:cubicBezTo>
                    <a:lnTo>
                      <a:pt x="0" y="362"/>
                    </a:lnTo>
                    <a:cubicBezTo>
                      <a:pt x="0" y="539"/>
                      <a:pt x="139" y="687"/>
                      <a:pt x="316" y="687"/>
                    </a:cubicBezTo>
                    <a:lnTo>
                      <a:pt x="4805" y="687"/>
                    </a:lnTo>
                    <a:cubicBezTo>
                      <a:pt x="4982" y="687"/>
                      <a:pt x="5130" y="539"/>
                      <a:pt x="5130" y="362"/>
                    </a:cubicBezTo>
                    <a:lnTo>
                      <a:pt x="5130" y="325"/>
                    </a:lnTo>
                    <a:cubicBezTo>
                      <a:pt x="5130" y="140"/>
                      <a:pt x="4982" y="1"/>
                      <a:pt x="48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4" name="Google Shape;3074;p110"/>
              <p:cNvSpPr/>
              <p:nvPr/>
            </p:nvSpPr>
            <p:spPr>
              <a:xfrm>
                <a:off x="7211225" y="2736375"/>
                <a:ext cx="131275" cy="19950"/>
              </a:xfrm>
              <a:custGeom>
                <a:rect b="b" l="l" r="r" t="t"/>
                <a:pathLst>
                  <a:path extrusionOk="0" h="798" w="5251">
                    <a:moveTo>
                      <a:pt x="4870" y="111"/>
                    </a:moveTo>
                    <a:cubicBezTo>
                      <a:pt x="5019" y="111"/>
                      <a:pt x="5130" y="232"/>
                      <a:pt x="5130" y="380"/>
                    </a:cubicBezTo>
                    <a:lnTo>
                      <a:pt x="5130" y="417"/>
                    </a:lnTo>
                    <a:cubicBezTo>
                      <a:pt x="5130" y="566"/>
                      <a:pt x="5019" y="677"/>
                      <a:pt x="4870" y="677"/>
                    </a:cubicBezTo>
                    <a:lnTo>
                      <a:pt x="381" y="677"/>
                    </a:lnTo>
                    <a:cubicBezTo>
                      <a:pt x="241" y="677"/>
                      <a:pt x="121" y="566"/>
                      <a:pt x="121" y="417"/>
                    </a:cubicBezTo>
                    <a:lnTo>
                      <a:pt x="121" y="380"/>
                    </a:lnTo>
                    <a:cubicBezTo>
                      <a:pt x="121" y="232"/>
                      <a:pt x="241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76" y="0"/>
                      <a:pt x="0" y="167"/>
                      <a:pt x="0" y="380"/>
                    </a:cubicBezTo>
                    <a:lnTo>
                      <a:pt x="0" y="417"/>
                    </a:lnTo>
                    <a:cubicBezTo>
                      <a:pt x="0" y="631"/>
                      <a:pt x="176" y="798"/>
                      <a:pt x="381" y="798"/>
                    </a:cubicBezTo>
                    <a:lnTo>
                      <a:pt x="4870" y="798"/>
                    </a:lnTo>
                    <a:cubicBezTo>
                      <a:pt x="5084" y="798"/>
                      <a:pt x="5251" y="631"/>
                      <a:pt x="5251" y="417"/>
                    </a:cubicBezTo>
                    <a:lnTo>
                      <a:pt x="5251" y="380"/>
                    </a:lnTo>
                    <a:cubicBezTo>
                      <a:pt x="5251" y="167"/>
                      <a:pt x="5084" y="0"/>
                      <a:pt x="48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5" name="Google Shape;3075;p110"/>
              <p:cNvSpPr/>
              <p:nvPr/>
            </p:nvSpPr>
            <p:spPr>
              <a:xfrm>
                <a:off x="7226750" y="2742400"/>
                <a:ext cx="99525" cy="7200"/>
              </a:xfrm>
              <a:custGeom>
                <a:rect b="b" l="l" r="r" t="t"/>
                <a:pathLst>
                  <a:path extrusionOk="0" h="288" w="3981">
                    <a:moveTo>
                      <a:pt x="3851" y="56"/>
                    </a:moveTo>
                    <a:cubicBezTo>
                      <a:pt x="3888" y="56"/>
                      <a:pt x="3925" y="93"/>
                      <a:pt x="3925" y="130"/>
                    </a:cubicBezTo>
                    <a:lnTo>
                      <a:pt x="3925" y="149"/>
                    </a:lnTo>
                    <a:cubicBezTo>
                      <a:pt x="3925" y="195"/>
                      <a:pt x="3888" y="223"/>
                      <a:pt x="3851" y="223"/>
                    </a:cubicBezTo>
                    <a:lnTo>
                      <a:pt x="140" y="223"/>
                    </a:lnTo>
                    <a:cubicBezTo>
                      <a:pt x="94" y="223"/>
                      <a:pt x="56" y="195"/>
                      <a:pt x="56" y="149"/>
                    </a:cubicBezTo>
                    <a:lnTo>
                      <a:pt x="56" y="130"/>
                    </a:lnTo>
                    <a:cubicBezTo>
                      <a:pt x="56" y="93"/>
                      <a:pt x="94" y="56"/>
                      <a:pt x="140" y="56"/>
                    </a:cubicBezTo>
                    <a:close/>
                    <a:moveTo>
                      <a:pt x="131" y="0"/>
                    </a:moveTo>
                    <a:cubicBezTo>
                      <a:pt x="56" y="0"/>
                      <a:pt x="1" y="56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56" y="288"/>
                      <a:pt x="131" y="288"/>
                    </a:cubicBezTo>
                    <a:lnTo>
                      <a:pt x="3841" y="288"/>
                    </a:lnTo>
                    <a:cubicBezTo>
                      <a:pt x="3925" y="288"/>
                      <a:pt x="3980" y="223"/>
                      <a:pt x="3980" y="149"/>
                    </a:cubicBezTo>
                    <a:lnTo>
                      <a:pt x="3980" y="139"/>
                    </a:lnTo>
                    <a:cubicBezTo>
                      <a:pt x="3980" y="56"/>
                      <a:pt x="3925" y="0"/>
                      <a:pt x="38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6" name="Google Shape;3076;p110"/>
              <p:cNvSpPr/>
              <p:nvPr/>
            </p:nvSpPr>
            <p:spPr>
              <a:xfrm>
                <a:off x="7234875" y="2764425"/>
                <a:ext cx="83975" cy="10000"/>
              </a:xfrm>
              <a:custGeom>
                <a:rect b="b" l="l" r="r" t="t"/>
                <a:pathLst>
                  <a:path extrusionOk="0" h="400" w="3359">
                    <a:moveTo>
                      <a:pt x="205" y="0"/>
                    </a:moveTo>
                    <a:cubicBezTo>
                      <a:pt x="93" y="0"/>
                      <a:pt x="0" y="93"/>
                      <a:pt x="0" y="205"/>
                    </a:cubicBezTo>
                    <a:cubicBezTo>
                      <a:pt x="0" y="316"/>
                      <a:pt x="93" y="399"/>
                      <a:pt x="205" y="399"/>
                    </a:cubicBezTo>
                    <a:lnTo>
                      <a:pt x="3164" y="399"/>
                    </a:lnTo>
                    <a:cubicBezTo>
                      <a:pt x="3266" y="399"/>
                      <a:pt x="3359" y="316"/>
                      <a:pt x="3359" y="205"/>
                    </a:cubicBezTo>
                    <a:cubicBezTo>
                      <a:pt x="3359" y="93"/>
                      <a:pt x="3266" y="0"/>
                      <a:pt x="31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7" name="Google Shape;3077;p110"/>
              <p:cNvSpPr/>
              <p:nvPr/>
            </p:nvSpPr>
            <p:spPr>
              <a:xfrm>
                <a:off x="7233475" y="2763025"/>
                <a:ext cx="86775" cy="13025"/>
              </a:xfrm>
              <a:custGeom>
                <a:rect b="b" l="l" r="r" t="t"/>
                <a:pathLst>
                  <a:path extrusionOk="0" h="521" w="3471">
                    <a:moveTo>
                      <a:pt x="3211" y="121"/>
                    </a:moveTo>
                    <a:cubicBezTo>
                      <a:pt x="3294" y="121"/>
                      <a:pt x="3359" y="177"/>
                      <a:pt x="3359" y="261"/>
                    </a:cubicBezTo>
                    <a:cubicBezTo>
                      <a:pt x="3359" y="335"/>
                      <a:pt x="3294" y="400"/>
                      <a:pt x="3211" y="400"/>
                    </a:cubicBezTo>
                    <a:lnTo>
                      <a:pt x="261" y="400"/>
                    </a:lnTo>
                    <a:cubicBezTo>
                      <a:pt x="177" y="400"/>
                      <a:pt x="121" y="335"/>
                      <a:pt x="121" y="261"/>
                    </a:cubicBezTo>
                    <a:cubicBezTo>
                      <a:pt x="121" y="177"/>
                      <a:pt x="177" y="121"/>
                      <a:pt x="261" y="121"/>
                    </a:cubicBezTo>
                    <a:close/>
                    <a:moveTo>
                      <a:pt x="261" y="1"/>
                    </a:moveTo>
                    <a:cubicBezTo>
                      <a:pt x="121" y="1"/>
                      <a:pt x="1" y="112"/>
                      <a:pt x="1" y="261"/>
                    </a:cubicBezTo>
                    <a:cubicBezTo>
                      <a:pt x="1" y="400"/>
                      <a:pt x="112" y="520"/>
                      <a:pt x="261" y="520"/>
                    </a:cubicBezTo>
                    <a:lnTo>
                      <a:pt x="3220" y="520"/>
                    </a:lnTo>
                    <a:cubicBezTo>
                      <a:pt x="3359" y="520"/>
                      <a:pt x="3470" y="400"/>
                      <a:pt x="3470" y="261"/>
                    </a:cubicBezTo>
                    <a:cubicBezTo>
                      <a:pt x="3470" y="112"/>
                      <a:pt x="3359" y="1"/>
                      <a:pt x="32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8" name="Google Shape;3078;p110"/>
              <p:cNvSpPr/>
              <p:nvPr/>
            </p:nvSpPr>
            <p:spPr>
              <a:xfrm>
                <a:off x="7251800" y="27669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5" y="158"/>
                      <a:pt x="195" y="103"/>
                    </a:cubicBezTo>
                    <a:cubicBezTo>
                      <a:pt x="195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79" name="Google Shape;3079;p110"/>
              <p:cNvSpPr/>
              <p:nvPr/>
            </p:nvSpPr>
            <p:spPr>
              <a:xfrm>
                <a:off x="7261075" y="27669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6" y="158"/>
                      <a:pt x="196" y="103"/>
                    </a:cubicBezTo>
                    <a:cubicBezTo>
                      <a:pt x="196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0" name="Google Shape;3080;p110"/>
              <p:cNvSpPr/>
              <p:nvPr/>
            </p:nvSpPr>
            <p:spPr>
              <a:xfrm>
                <a:off x="7269900" y="2766975"/>
                <a:ext cx="4650" cy="4900"/>
              </a:xfrm>
              <a:custGeom>
                <a:rect b="b" l="l" r="r" t="t"/>
                <a:pathLst>
                  <a:path extrusionOk="0" h="196" w="186">
                    <a:moveTo>
                      <a:pt x="93" y="65"/>
                    </a:moveTo>
                    <a:cubicBezTo>
                      <a:pt x="112" y="65"/>
                      <a:pt x="130" y="84"/>
                      <a:pt x="130" y="103"/>
                    </a:cubicBezTo>
                    <a:cubicBezTo>
                      <a:pt x="130" y="121"/>
                      <a:pt x="112" y="140"/>
                      <a:pt x="93" y="140"/>
                    </a:cubicBezTo>
                    <a:cubicBezTo>
                      <a:pt x="74" y="140"/>
                      <a:pt x="56" y="121"/>
                      <a:pt x="56" y="103"/>
                    </a:cubicBezTo>
                    <a:cubicBezTo>
                      <a:pt x="56" y="84"/>
                      <a:pt x="74" y="65"/>
                      <a:pt x="93" y="65"/>
                    </a:cubicBezTo>
                    <a:close/>
                    <a:moveTo>
                      <a:pt x="93" y="1"/>
                    </a:moveTo>
                    <a:cubicBezTo>
                      <a:pt x="37" y="1"/>
                      <a:pt x="0" y="47"/>
                      <a:pt x="0" y="103"/>
                    </a:cubicBezTo>
                    <a:cubicBezTo>
                      <a:pt x="0" y="158"/>
                      <a:pt x="37" y="195"/>
                      <a:pt x="93" y="195"/>
                    </a:cubicBezTo>
                    <a:cubicBezTo>
                      <a:pt x="149" y="195"/>
                      <a:pt x="186" y="158"/>
                      <a:pt x="186" y="103"/>
                    </a:cubicBezTo>
                    <a:cubicBezTo>
                      <a:pt x="186" y="47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1" name="Google Shape;3081;p110"/>
              <p:cNvSpPr/>
              <p:nvPr/>
            </p:nvSpPr>
            <p:spPr>
              <a:xfrm>
                <a:off x="7278950" y="2766975"/>
                <a:ext cx="4875" cy="4900"/>
              </a:xfrm>
              <a:custGeom>
                <a:rect b="b" l="l" r="r" t="t"/>
                <a:pathLst>
                  <a:path extrusionOk="0" h="196" w="195">
                    <a:moveTo>
                      <a:pt x="102" y="65"/>
                    </a:moveTo>
                    <a:cubicBezTo>
                      <a:pt x="121" y="65"/>
                      <a:pt x="139" y="84"/>
                      <a:pt x="139" y="103"/>
                    </a:cubicBezTo>
                    <a:cubicBezTo>
                      <a:pt x="139" y="121"/>
                      <a:pt x="121" y="140"/>
                      <a:pt x="102" y="140"/>
                    </a:cubicBezTo>
                    <a:cubicBezTo>
                      <a:pt x="84" y="140"/>
                      <a:pt x="65" y="121"/>
                      <a:pt x="65" y="103"/>
                    </a:cubicBezTo>
                    <a:cubicBezTo>
                      <a:pt x="65" y="84"/>
                      <a:pt x="84" y="65"/>
                      <a:pt x="102" y="65"/>
                    </a:cubicBezTo>
                    <a:close/>
                    <a:moveTo>
                      <a:pt x="102" y="1"/>
                    </a:moveTo>
                    <a:cubicBezTo>
                      <a:pt x="46" y="1"/>
                      <a:pt x="0" y="47"/>
                      <a:pt x="0" y="103"/>
                    </a:cubicBezTo>
                    <a:cubicBezTo>
                      <a:pt x="0" y="158"/>
                      <a:pt x="46" y="195"/>
                      <a:pt x="102" y="195"/>
                    </a:cubicBezTo>
                    <a:cubicBezTo>
                      <a:pt x="158" y="195"/>
                      <a:pt x="195" y="158"/>
                      <a:pt x="195" y="103"/>
                    </a:cubicBezTo>
                    <a:cubicBezTo>
                      <a:pt x="195" y="47"/>
                      <a:pt x="158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2" name="Google Shape;3082;p110"/>
              <p:cNvSpPr/>
              <p:nvPr/>
            </p:nvSpPr>
            <p:spPr>
              <a:xfrm>
                <a:off x="7287975" y="27669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3" name="Google Shape;3083;p110"/>
              <p:cNvSpPr/>
              <p:nvPr/>
            </p:nvSpPr>
            <p:spPr>
              <a:xfrm>
                <a:off x="7297250" y="27669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84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4" name="Google Shape;3084;p110"/>
              <p:cNvSpPr/>
              <p:nvPr/>
            </p:nvSpPr>
            <p:spPr>
              <a:xfrm>
                <a:off x="7249950" y="2672575"/>
                <a:ext cx="53825" cy="53850"/>
              </a:xfrm>
              <a:custGeom>
                <a:rect b="b" l="l" r="r" t="t"/>
                <a:pathLst>
                  <a:path extrusionOk="0" h="2154" w="2153">
                    <a:moveTo>
                      <a:pt x="1077" y="1"/>
                    </a:moveTo>
                    <a:cubicBezTo>
                      <a:pt x="483" y="1"/>
                      <a:pt x="0" y="483"/>
                      <a:pt x="0" y="1077"/>
                    </a:cubicBezTo>
                    <a:cubicBezTo>
                      <a:pt x="0" y="1671"/>
                      <a:pt x="483" y="2153"/>
                      <a:pt x="1077" y="2153"/>
                    </a:cubicBezTo>
                    <a:cubicBezTo>
                      <a:pt x="1670" y="2153"/>
                      <a:pt x="2153" y="1671"/>
                      <a:pt x="2153" y="1077"/>
                    </a:cubicBezTo>
                    <a:cubicBezTo>
                      <a:pt x="2153" y="483"/>
                      <a:pt x="1670" y="1"/>
                      <a:pt x="10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5" name="Google Shape;3085;p110"/>
              <p:cNvSpPr/>
              <p:nvPr/>
            </p:nvSpPr>
            <p:spPr>
              <a:xfrm>
                <a:off x="7248550" y="2671200"/>
                <a:ext cx="56625" cy="56600"/>
              </a:xfrm>
              <a:custGeom>
                <a:rect b="b" l="l" r="r" t="t"/>
                <a:pathLst>
                  <a:path extrusionOk="0" h="2264" w="2265">
                    <a:moveTo>
                      <a:pt x="1133" y="112"/>
                    </a:moveTo>
                    <a:cubicBezTo>
                      <a:pt x="1698" y="112"/>
                      <a:pt x="2153" y="575"/>
                      <a:pt x="2153" y="1132"/>
                    </a:cubicBezTo>
                    <a:cubicBezTo>
                      <a:pt x="2153" y="1689"/>
                      <a:pt x="1698" y="2152"/>
                      <a:pt x="1133" y="2152"/>
                    </a:cubicBezTo>
                    <a:cubicBezTo>
                      <a:pt x="576" y="2152"/>
                      <a:pt x="121" y="1689"/>
                      <a:pt x="121" y="1132"/>
                    </a:cubicBezTo>
                    <a:cubicBezTo>
                      <a:pt x="121" y="575"/>
                      <a:pt x="576" y="112"/>
                      <a:pt x="1133" y="112"/>
                    </a:cubicBezTo>
                    <a:close/>
                    <a:moveTo>
                      <a:pt x="1133" y="0"/>
                    </a:moveTo>
                    <a:cubicBezTo>
                      <a:pt x="511" y="0"/>
                      <a:pt x="1" y="510"/>
                      <a:pt x="1" y="1132"/>
                    </a:cubicBezTo>
                    <a:cubicBezTo>
                      <a:pt x="1" y="1754"/>
                      <a:pt x="511" y="2264"/>
                      <a:pt x="1133" y="2264"/>
                    </a:cubicBezTo>
                    <a:cubicBezTo>
                      <a:pt x="1754" y="2264"/>
                      <a:pt x="2264" y="1754"/>
                      <a:pt x="2264" y="1132"/>
                    </a:cubicBezTo>
                    <a:cubicBezTo>
                      <a:pt x="2264" y="510"/>
                      <a:pt x="1763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6" name="Google Shape;3086;p110"/>
              <p:cNvSpPr/>
              <p:nvPr/>
            </p:nvSpPr>
            <p:spPr>
              <a:xfrm>
                <a:off x="7265025" y="2701100"/>
                <a:ext cx="23900" cy="12100"/>
              </a:xfrm>
              <a:custGeom>
                <a:rect b="b" l="l" r="r" t="t"/>
                <a:pathLst>
                  <a:path extrusionOk="0" h="484" w="956">
                    <a:moveTo>
                      <a:pt x="474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956" y="483"/>
                    </a:lnTo>
                    <a:cubicBezTo>
                      <a:pt x="956" y="214"/>
                      <a:pt x="743" y="1"/>
                      <a:pt x="47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7" name="Google Shape;3087;p110"/>
              <p:cNvSpPr/>
              <p:nvPr/>
            </p:nvSpPr>
            <p:spPr>
              <a:xfrm>
                <a:off x="7263400" y="2699725"/>
                <a:ext cx="26925" cy="14875"/>
              </a:xfrm>
              <a:custGeom>
                <a:rect b="b" l="l" r="r" t="t"/>
                <a:pathLst>
                  <a:path extrusionOk="0" h="595" w="1077">
                    <a:moveTo>
                      <a:pt x="539" y="112"/>
                    </a:moveTo>
                    <a:cubicBezTo>
                      <a:pt x="752" y="112"/>
                      <a:pt x="928" y="269"/>
                      <a:pt x="956" y="473"/>
                    </a:cubicBezTo>
                    <a:lnTo>
                      <a:pt x="121" y="473"/>
                    </a:lnTo>
                    <a:cubicBezTo>
                      <a:pt x="149" y="269"/>
                      <a:pt x="325" y="112"/>
                      <a:pt x="539" y="112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0" y="241"/>
                      <a:pt x="0" y="538"/>
                    </a:cubicBezTo>
                    <a:cubicBezTo>
                      <a:pt x="0" y="594"/>
                      <a:pt x="0" y="594"/>
                      <a:pt x="232" y="594"/>
                    </a:cubicBezTo>
                    <a:lnTo>
                      <a:pt x="585" y="594"/>
                    </a:lnTo>
                    <a:cubicBezTo>
                      <a:pt x="1077" y="594"/>
                      <a:pt x="1077" y="594"/>
                      <a:pt x="1077" y="538"/>
                    </a:cubicBezTo>
                    <a:cubicBezTo>
                      <a:pt x="1077" y="241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8" name="Google Shape;3088;p110"/>
              <p:cNvSpPr/>
              <p:nvPr/>
            </p:nvSpPr>
            <p:spPr>
              <a:xfrm>
                <a:off x="7270125" y="2685800"/>
                <a:ext cx="13700" cy="13725"/>
              </a:xfrm>
              <a:custGeom>
                <a:rect b="b" l="l" r="r" t="t"/>
                <a:pathLst>
                  <a:path extrusionOk="0" h="549" w="548">
                    <a:moveTo>
                      <a:pt x="279" y="1"/>
                    </a:moveTo>
                    <a:cubicBezTo>
                      <a:pt x="121" y="1"/>
                      <a:pt x="1" y="131"/>
                      <a:pt x="1" y="279"/>
                    </a:cubicBezTo>
                    <a:cubicBezTo>
                      <a:pt x="1" y="427"/>
                      <a:pt x="121" y="548"/>
                      <a:pt x="279" y="548"/>
                    </a:cubicBezTo>
                    <a:cubicBezTo>
                      <a:pt x="427" y="548"/>
                      <a:pt x="548" y="427"/>
                      <a:pt x="548" y="279"/>
                    </a:cubicBezTo>
                    <a:cubicBezTo>
                      <a:pt x="548" y="131"/>
                      <a:pt x="427" y="1"/>
                      <a:pt x="2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89" name="Google Shape;3089;p110"/>
              <p:cNvSpPr/>
              <p:nvPr/>
            </p:nvSpPr>
            <p:spPr>
              <a:xfrm>
                <a:off x="7268725" y="2684425"/>
                <a:ext cx="16500" cy="16475"/>
              </a:xfrm>
              <a:custGeom>
                <a:rect b="b" l="l" r="r" t="t"/>
                <a:pathLst>
                  <a:path extrusionOk="0" h="659" w="660">
                    <a:moveTo>
                      <a:pt x="335" y="121"/>
                    </a:moveTo>
                    <a:cubicBezTo>
                      <a:pt x="446" y="121"/>
                      <a:pt x="539" y="213"/>
                      <a:pt x="548" y="334"/>
                    </a:cubicBezTo>
                    <a:cubicBezTo>
                      <a:pt x="548" y="445"/>
                      <a:pt x="446" y="547"/>
                      <a:pt x="335" y="547"/>
                    </a:cubicBezTo>
                    <a:cubicBezTo>
                      <a:pt x="214" y="547"/>
                      <a:pt x="121" y="445"/>
                      <a:pt x="121" y="334"/>
                    </a:cubicBezTo>
                    <a:cubicBezTo>
                      <a:pt x="121" y="213"/>
                      <a:pt x="214" y="121"/>
                      <a:pt x="335" y="121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8"/>
                      <a:pt x="1" y="334"/>
                    </a:cubicBezTo>
                    <a:cubicBezTo>
                      <a:pt x="1" y="510"/>
                      <a:pt x="149" y="659"/>
                      <a:pt x="335" y="659"/>
                    </a:cubicBezTo>
                    <a:cubicBezTo>
                      <a:pt x="511" y="659"/>
                      <a:pt x="659" y="510"/>
                      <a:pt x="659" y="334"/>
                    </a:cubicBezTo>
                    <a:cubicBezTo>
                      <a:pt x="659" y="148"/>
                      <a:pt x="511" y="0"/>
                      <a:pt x="3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0" name="Google Shape;3090;p110"/>
              <p:cNvSpPr/>
              <p:nvPr/>
            </p:nvSpPr>
            <p:spPr>
              <a:xfrm>
                <a:off x="7257150" y="2782525"/>
                <a:ext cx="39675" cy="12300"/>
              </a:xfrm>
              <a:custGeom>
                <a:rect b="b" l="l" r="r" t="t"/>
                <a:pathLst>
                  <a:path extrusionOk="0" h="492" w="1587">
                    <a:moveTo>
                      <a:pt x="241" y="0"/>
                    </a:moveTo>
                    <a:cubicBezTo>
                      <a:pt x="111" y="0"/>
                      <a:pt x="0" y="111"/>
                      <a:pt x="0" y="251"/>
                    </a:cubicBezTo>
                    <a:cubicBezTo>
                      <a:pt x="0" y="380"/>
                      <a:pt x="111" y="492"/>
                      <a:pt x="241" y="492"/>
                    </a:cubicBezTo>
                    <a:lnTo>
                      <a:pt x="1336" y="492"/>
                    </a:lnTo>
                    <a:cubicBezTo>
                      <a:pt x="1475" y="492"/>
                      <a:pt x="1586" y="380"/>
                      <a:pt x="1586" y="251"/>
                    </a:cubicBezTo>
                    <a:cubicBezTo>
                      <a:pt x="1586" y="111"/>
                      <a:pt x="1475" y="0"/>
                      <a:pt x="13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1" name="Google Shape;3091;p110"/>
              <p:cNvSpPr/>
              <p:nvPr/>
            </p:nvSpPr>
            <p:spPr>
              <a:xfrm>
                <a:off x="7255525" y="2781125"/>
                <a:ext cx="42675" cy="15100"/>
              </a:xfrm>
              <a:custGeom>
                <a:rect b="b" l="l" r="r" t="t"/>
                <a:pathLst>
                  <a:path extrusionOk="0" h="604" w="1707">
                    <a:moveTo>
                      <a:pt x="1401" y="112"/>
                    </a:moveTo>
                    <a:cubicBezTo>
                      <a:pt x="1503" y="112"/>
                      <a:pt x="1586" y="19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21" y="409"/>
                      <a:pt x="121" y="307"/>
                    </a:cubicBezTo>
                    <a:cubicBezTo>
                      <a:pt x="121" y="195"/>
                      <a:pt x="204" y="112"/>
                      <a:pt x="306" y="112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30"/>
                      <a:pt x="0" y="307"/>
                    </a:cubicBezTo>
                    <a:cubicBezTo>
                      <a:pt x="0" y="474"/>
                      <a:pt x="139" y="603"/>
                      <a:pt x="306" y="603"/>
                    </a:cubicBezTo>
                    <a:lnTo>
                      <a:pt x="1401" y="603"/>
                    </a:lnTo>
                    <a:cubicBezTo>
                      <a:pt x="1568" y="603"/>
                      <a:pt x="1707" y="474"/>
                      <a:pt x="1707" y="307"/>
                    </a:cubicBezTo>
                    <a:cubicBezTo>
                      <a:pt x="1707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2" name="Google Shape;3092;p110"/>
              <p:cNvSpPr/>
              <p:nvPr/>
            </p:nvSpPr>
            <p:spPr>
              <a:xfrm>
                <a:off x="7359875" y="1832850"/>
                <a:ext cx="241000" cy="240000"/>
              </a:xfrm>
              <a:custGeom>
                <a:rect b="b" l="l" r="r" t="t"/>
                <a:pathLst>
                  <a:path extrusionOk="0" h="9600" w="9640">
                    <a:moveTo>
                      <a:pt x="4833" y="2576"/>
                    </a:moveTo>
                    <a:cubicBezTo>
                      <a:pt x="5983" y="2576"/>
                      <a:pt x="6996" y="3477"/>
                      <a:pt x="7042" y="4721"/>
                    </a:cubicBezTo>
                    <a:cubicBezTo>
                      <a:pt x="7069" y="5565"/>
                      <a:pt x="6420" y="6558"/>
                      <a:pt x="5632" y="6855"/>
                    </a:cubicBezTo>
                    <a:cubicBezTo>
                      <a:pt x="5362" y="6957"/>
                      <a:pt x="5090" y="7005"/>
                      <a:pt x="4825" y="7005"/>
                    </a:cubicBezTo>
                    <a:cubicBezTo>
                      <a:pt x="3675" y="7005"/>
                      <a:pt x="2662" y="6104"/>
                      <a:pt x="2617" y="4860"/>
                    </a:cubicBezTo>
                    <a:cubicBezTo>
                      <a:pt x="2580" y="4016"/>
                      <a:pt x="3238" y="3023"/>
                      <a:pt x="4027" y="2727"/>
                    </a:cubicBezTo>
                    <a:cubicBezTo>
                      <a:pt x="4296" y="2624"/>
                      <a:pt x="4568" y="2576"/>
                      <a:pt x="4833" y="2576"/>
                    </a:cubicBezTo>
                    <a:close/>
                    <a:moveTo>
                      <a:pt x="4067" y="0"/>
                    </a:moveTo>
                    <a:cubicBezTo>
                      <a:pt x="4051" y="0"/>
                      <a:pt x="4034" y="3"/>
                      <a:pt x="4017" y="8"/>
                    </a:cubicBezTo>
                    <a:lnTo>
                      <a:pt x="2709" y="426"/>
                    </a:lnTo>
                    <a:cubicBezTo>
                      <a:pt x="2635" y="444"/>
                      <a:pt x="2589" y="537"/>
                      <a:pt x="2617" y="611"/>
                    </a:cubicBezTo>
                    <a:lnTo>
                      <a:pt x="2886" y="1483"/>
                    </a:lnTo>
                    <a:cubicBezTo>
                      <a:pt x="2904" y="1548"/>
                      <a:pt x="2876" y="1613"/>
                      <a:pt x="2821" y="1650"/>
                    </a:cubicBezTo>
                    <a:cubicBezTo>
                      <a:pt x="2533" y="1836"/>
                      <a:pt x="2283" y="2049"/>
                      <a:pt x="2060" y="2291"/>
                    </a:cubicBezTo>
                    <a:cubicBezTo>
                      <a:pt x="2030" y="2326"/>
                      <a:pt x="1989" y="2343"/>
                      <a:pt x="1946" y="2343"/>
                    </a:cubicBezTo>
                    <a:cubicBezTo>
                      <a:pt x="1922" y="2343"/>
                      <a:pt x="1898" y="2338"/>
                      <a:pt x="1874" y="2328"/>
                    </a:cubicBezTo>
                    <a:lnTo>
                      <a:pt x="1077" y="1910"/>
                    </a:lnTo>
                    <a:cubicBezTo>
                      <a:pt x="1052" y="1899"/>
                      <a:pt x="1026" y="1894"/>
                      <a:pt x="1001" y="1894"/>
                    </a:cubicBezTo>
                    <a:cubicBezTo>
                      <a:pt x="943" y="1894"/>
                      <a:pt x="889" y="1923"/>
                      <a:pt x="863" y="1975"/>
                    </a:cubicBezTo>
                    <a:lnTo>
                      <a:pt x="233" y="3190"/>
                    </a:lnTo>
                    <a:cubicBezTo>
                      <a:pt x="195" y="3265"/>
                      <a:pt x="223" y="3357"/>
                      <a:pt x="297" y="3404"/>
                    </a:cubicBezTo>
                    <a:lnTo>
                      <a:pt x="1105" y="3821"/>
                    </a:lnTo>
                    <a:cubicBezTo>
                      <a:pt x="1160" y="3849"/>
                      <a:pt x="1197" y="3923"/>
                      <a:pt x="1179" y="3988"/>
                    </a:cubicBezTo>
                    <a:cubicBezTo>
                      <a:pt x="1105" y="4304"/>
                      <a:pt x="1077" y="4638"/>
                      <a:pt x="1095" y="4971"/>
                    </a:cubicBezTo>
                    <a:cubicBezTo>
                      <a:pt x="1095" y="5046"/>
                      <a:pt x="1058" y="5111"/>
                      <a:pt x="984" y="5129"/>
                    </a:cubicBezTo>
                    <a:lnTo>
                      <a:pt x="121" y="5398"/>
                    </a:lnTo>
                    <a:cubicBezTo>
                      <a:pt x="47" y="5426"/>
                      <a:pt x="1" y="5519"/>
                      <a:pt x="19" y="5593"/>
                    </a:cubicBezTo>
                    <a:lnTo>
                      <a:pt x="437" y="6901"/>
                    </a:lnTo>
                    <a:cubicBezTo>
                      <a:pt x="459" y="6968"/>
                      <a:pt x="517" y="7011"/>
                      <a:pt x="582" y="7011"/>
                    </a:cubicBezTo>
                    <a:cubicBezTo>
                      <a:pt x="598" y="7011"/>
                      <a:pt x="615" y="7009"/>
                      <a:pt x="631" y="7003"/>
                    </a:cubicBezTo>
                    <a:lnTo>
                      <a:pt x="1494" y="6734"/>
                    </a:lnTo>
                    <a:cubicBezTo>
                      <a:pt x="1508" y="6730"/>
                      <a:pt x="1522" y="6728"/>
                      <a:pt x="1536" y="6728"/>
                    </a:cubicBezTo>
                    <a:cubicBezTo>
                      <a:pt x="1588" y="6728"/>
                      <a:pt x="1641" y="6755"/>
                      <a:pt x="1670" y="6799"/>
                    </a:cubicBezTo>
                    <a:cubicBezTo>
                      <a:pt x="1847" y="7087"/>
                      <a:pt x="2069" y="7337"/>
                      <a:pt x="2310" y="7560"/>
                    </a:cubicBezTo>
                    <a:cubicBezTo>
                      <a:pt x="2357" y="7606"/>
                      <a:pt x="2375" y="7680"/>
                      <a:pt x="2338" y="7745"/>
                    </a:cubicBezTo>
                    <a:lnTo>
                      <a:pt x="1921" y="8543"/>
                    </a:lnTo>
                    <a:cubicBezTo>
                      <a:pt x="1884" y="8617"/>
                      <a:pt x="1912" y="8710"/>
                      <a:pt x="1995" y="8756"/>
                    </a:cubicBezTo>
                    <a:lnTo>
                      <a:pt x="3210" y="9387"/>
                    </a:lnTo>
                    <a:cubicBezTo>
                      <a:pt x="3232" y="9398"/>
                      <a:pt x="3256" y="9404"/>
                      <a:pt x="3280" y="9404"/>
                    </a:cubicBezTo>
                    <a:cubicBezTo>
                      <a:pt x="3335" y="9404"/>
                      <a:pt x="3388" y="9374"/>
                      <a:pt x="3414" y="9322"/>
                    </a:cubicBezTo>
                    <a:lnTo>
                      <a:pt x="3832" y="8515"/>
                    </a:lnTo>
                    <a:cubicBezTo>
                      <a:pt x="3861" y="8463"/>
                      <a:pt x="3909" y="8435"/>
                      <a:pt x="3964" y="8435"/>
                    </a:cubicBezTo>
                    <a:cubicBezTo>
                      <a:pt x="3978" y="8435"/>
                      <a:pt x="3993" y="8437"/>
                      <a:pt x="4008" y="8441"/>
                    </a:cubicBezTo>
                    <a:cubicBezTo>
                      <a:pt x="4260" y="8500"/>
                      <a:pt x="4525" y="8530"/>
                      <a:pt x="4791" y="8530"/>
                    </a:cubicBezTo>
                    <a:cubicBezTo>
                      <a:pt x="4858" y="8530"/>
                      <a:pt x="4925" y="8528"/>
                      <a:pt x="4991" y="8524"/>
                    </a:cubicBezTo>
                    <a:cubicBezTo>
                      <a:pt x="5056" y="8524"/>
                      <a:pt x="5121" y="8562"/>
                      <a:pt x="5149" y="8626"/>
                    </a:cubicBezTo>
                    <a:lnTo>
                      <a:pt x="5418" y="9498"/>
                    </a:lnTo>
                    <a:cubicBezTo>
                      <a:pt x="5440" y="9558"/>
                      <a:pt x="5498" y="9599"/>
                      <a:pt x="5563" y="9599"/>
                    </a:cubicBezTo>
                    <a:cubicBezTo>
                      <a:pt x="5580" y="9599"/>
                      <a:pt x="5596" y="9597"/>
                      <a:pt x="5613" y="9591"/>
                    </a:cubicBezTo>
                    <a:lnTo>
                      <a:pt x="6921" y="9183"/>
                    </a:lnTo>
                    <a:cubicBezTo>
                      <a:pt x="7004" y="9155"/>
                      <a:pt x="7042" y="9072"/>
                      <a:pt x="7023" y="8988"/>
                    </a:cubicBezTo>
                    <a:lnTo>
                      <a:pt x="6745" y="8126"/>
                    </a:lnTo>
                    <a:cubicBezTo>
                      <a:pt x="6726" y="8061"/>
                      <a:pt x="6754" y="7986"/>
                      <a:pt x="6810" y="7949"/>
                    </a:cubicBezTo>
                    <a:cubicBezTo>
                      <a:pt x="7097" y="7764"/>
                      <a:pt x="7348" y="7550"/>
                      <a:pt x="7570" y="7309"/>
                    </a:cubicBezTo>
                    <a:cubicBezTo>
                      <a:pt x="7602" y="7278"/>
                      <a:pt x="7646" y="7259"/>
                      <a:pt x="7692" y="7259"/>
                    </a:cubicBezTo>
                    <a:cubicBezTo>
                      <a:pt x="7713" y="7259"/>
                      <a:pt x="7735" y="7263"/>
                      <a:pt x="7756" y="7272"/>
                    </a:cubicBezTo>
                    <a:lnTo>
                      <a:pt x="8563" y="7690"/>
                    </a:lnTo>
                    <a:cubicBezTo>
                      <a:pt x="8585" y="7704"/>
                      <a:pt x="8610" y="7710"/>
                      <a:pt x="8634" y="7710"/>
                    </a:cubicBezTo>
                    <a:cubicBezTo>
                      <a:pt x="8688" y="7710"/>
                      <a:pt x="8741" y="7676"/>
                      <a:pt x="8767" y="7625"/>
                    </a:cubicBezTo>
                    <a:lnTo>
                      <a:pt x="9398" y="6409"/>
                    </a:lnTo>
                    <a:cubicBezTo>
                      <a:pt x="9444" y="6335"/>
                      <a:pt x="9407" y="6242"/>
                      <a:pt x="9333" y="6205"/>
                    </a:cubicBezTo>
                    <a:lnTo>
                      <a:pt x="8535" y="5788"/>
                    </a:lnTo>
                    <a:cubicBezTo>
                      <a:pt x="8470" y="5751"/>
                      <a:pt x="8442" y="5686"/>
                      <a:pt x="8452" y="5612"/>
                    </a:cubicBezTo>
                    <a:cubicBezTo>
                      <a:pt x="8526" y="5296"/>
                      <a:pt x="8554" y="4962"/>
                      <a:pt x="8535" y="4628"/>
                    </a:cubicBezTo>
                    <a:cubicBezTo>
                      <a:pt x="8535" y="4554"/>
                      <a:pt x="8582" y="4498"/>
                      <a:pt x="8646" y="4471"/>
                    </a:cubicBezTo>
                    <a:lnTo>
                      <a:pt x="9509" y="4202"/>
                    </a:lnTo>
                    <a:cubicBezTo>
                      <a:pt x="9593" y="4174"/>
                      <a:pt x="9639" y="4090"/>
                      <a:pt x="9611" y="4007"/>
                    </a:cubicBezTo>
                    <a:lnTo>
                      <a:pt x="9194" y="2699"/>
                    </a:lnTo>
                    <a:cubicBezTo>
                      <a:pt x="9179" y="2632"/>
                      <a:pt x="9116" y="2589"/>
                      <a:pt x="9049" y="2589"/>
                    </a:cubicBezTo>
                    <a:cubicBezTo>
                      <a:pt x="9032" y="2589"/>
                      <a:pt x="9015" y="2591"/>
                      <a:pt x="8999" y="2597"/>
                    </a:cubicBezTo>
                    <a:lnTo>
                      <a:pt x="8136" y="2875"/>
                    </a:lnTo>
                    <a:cubicBezTo>
                      <a:pt x="8123" y="2879"/>
                      <a:pt x="8109" y="2881"/>
                      <a:pt x="8096" y="2881"/>
                    </a:cubicBezTo>
                    <a:cubicBezTo>
                      <a:pt x="8043" y="2881"/>
                      <a:pt x="7990" y="2852"/>
                      <a:pt x="7960" y="2801"/>
                    </a:cubicBezTo>
                    <a:cubicBezTo>
                      <a:pt x="7784" y="2522"/>
                      <a:pt x="7570" y="2263"/>
                      <a:pt x="7329" y="2049"/>
                    </a:cubicBezTo>
                    <a:cubicBezTo>
                      <a:pt x="7274" y="2003"/>
                      <a:pt x="7255" y="1929"/>
                      <a:pt x="7292" y="1864"/>
                    </a:cubicBezTo>
                    <a:lnTo>
                      <a:pt x="7710" y="1057"/>
                    </a:lnTo>
                    <a:cubicBezTo>
                      <a:pt x="7747" y="983"/>
                      <a:pt x="7719" y="890"/>
                      <a:pt x="7645" y="853"/>
                    </a:cubicBezTo>
                    <a:lnTo>
                      <a:pt x="6420" y="222"/>
                    </a:lnTo>
                    <a:cubicBezTo>
                      <a:pt x="6398" y="208"/>
                      <a:pt x="6373" y="201"/>
                      <a:pt x="6349" y="201"/>
                    </a:cubicBezTo>
                    <a:cubicBezTo>
                      <a:pt x="6295" y="201"/>
                      <a:pt x="6242" y="235"/>
                      <a:pt x="6216" y="287"/>
                    </a:cubicBezTo>
                    <a:lnTo>
                      <a:pt x="5799" y="1085"/>
                    </a:lnTo>
                    <a:cubicBezTo>
                      <a:pt x="5774" y="1141"/>
                      <a:pt x="5714" y="1170"/>
                      <a:pt x="5656" y="1170"/>
                    </a:cubicBezTo>
                    <a:cubicBezTo>
                      <a:pt x="5648" y="1170"/>
                      <a:pt x="5640" y="1169"/>
                      <a:pt x="5632" y="1168"/>
                    </a:cubicBezTo>
                    <a:cubicBezTo>
                      <a:pt x="5347" y="1103"/>
                      <a:pt x="5062" y="1074"/>
                      <a:pt x="4765" y="1074"/>
                    </a:cubicBezTo>
                    <a:cubicBezTo>
                      <a:pt x="4723" y="1074"/>
                      <a:pt x="4681" y="1074"/>
                      <a:pt x="4639" y="1075"/>
                    </a:cubicBezTo>
                    <a:cubicBezTo>
                      <a:pt x="4633" y="1076"/>
                      <a:pt x="4628" y="1076"/>
                      <a:pt x="4622" y="1076"/>
                    </a:cubicBezTo>
                    <a:cubicBezTo>
                      <a:pt x="4563" y="1076"/>
                      <a:pt x="4507" y="1033"/>
                      <a:pt x="4491" y="973"/>
                    </a:cubicBezTo>
                    <a:lnTo>
                      <a:pt x="4212" y="111"/>
                    </a:lnTo>
                    <a:cubicBezTo>
                      <a:pt x="4197" y="44"/>
                      <a:pt x="4135" y="0"/>
                      <a:pt x="40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3" name="Google Shape;3093;p110"/>
              <p:cNvSpPr/>
              <p:nvPr/>
            </p:nvSpPr>
            <p:spPr>
              <a:xfrm>
                <a:off x="7358250" y="1831425"/>
                <a:ext cx="243775" cy="242850"/>
              </a:xfrm>
              <a:custGeom>
                <a:rect b="b" l="l" r="r" t="t"/>
                <a:pathLst>
                  <a:path extrusionOk="0" h="9714" w="9751">
                    <a:moveTo>
                      <a:pt x="4899" y="2691"/>
                    </a:moveTo>
                    <a:cubicBezTo>
                      <a:pt x="5316" y="2691"/>
                      <a:pt x="5724" y="2811"/>
                      <a:pt x="6077" y="3053"/>
                    </a:cubicBezTo>
                    <a:cubicBezTo>
                      <a:pt x="6671" y="3433"/>
                      <a:pt x="7023" y="4073"/>
                      <a:pt x="7042" y="4778"/>
                    </a:cubicBezTo>
                    <a:cubicBezTo>
                      <a:pt x="7079" y="5594"/>
                      <a:pt x="6439" y="6568"/>
                      <a:pt x="5669" y="6856"/>
                    </a:cubicBezTo>
                    <a:cubicBezTo>
                      <a:pt x="5413" y="6953"/>
                      <a:pt x="5148" y="7001"/>
                      <a:pt x="4885" y="7001"/>
                    </a:cubicBezTo>
                    <a:cubicBezTo>
                      <a:pt x="4470" y="7001"/>
                      <a:pt x="4060" y="6881"/>
                      <a:pt x="3702" y="6643"/>
                    </a:cubicBezTo>
                    <a:cubicBezTo>
                      <a:pt x="3118" y="6253"/>
                      <a:pt x="2765" y="5622"/>
                      <a:pt x="2737" y="4908"/>
                    </a:cubicBezTo>
                    <a:cubicBezTo>
                      <a:pt x="2709" y="4092"/>
                      <a:pt x="3350" y="3127"/>
                      <a:pt x="4110" y="2839"/>
                    </a:cubicBezTo>
                    <a:cubicBezTo>
                      <a:pt x="4370" y="2737"/>
                      <a:pt x="4630" y="2691"/>
                      <a:pt x="4899" y="2691"/>
                    </a:cubicBezTo>
                    <a:close/>
                    <a:moveTo>
                      <a:pt x="4899" y="2572"/>
                    </a:moveTo>
                    <a:cubicBezTo>
                      <a:pt x="4622" y="2572"/>
                      <a:pt x="4343" y="2624"/>
                      <a:pt x="4073" y="2728"/>
                    </a:cubicBezTo>
                    <a:cubicBezTo>
                      <a:pt x="3247" y="3034"/>
                      <a:pt x="2589" y="4036"/>
                      <a:pt x="2617" y="4917"/>
                    </a:cubicBezTo>
                    <a:cubicBezTo>
                      <a:pt x="2645" y="5669"/>
                      <a:pt x="3016" y="6327"/>
                      <a:pt x="3637" y="6745"/>
                    </a:cubicBezTo>
                    <a:cubicBezTo>
                      <a:pt x="4017" y="6995"/>
                      <a:pt x="4444" y="7116"/>
                      <a:pt x="4889" y="7116"/>
                    </a:cubicBezTo>
                    <a:cubicBezTo>
                      <a:pt x="5158" y="7116"/>
                      <a:pt x="5437" y="7069"/>
                      <a:pt x="5715" y="6967"/>
                    </a:cubicBezTo>
                    <a:cubicBezTo>
                      <a:pt x="6531" y="6652"/>
                      <a:pt x="7199" y="5650"/>
                      <a:pt x="7162" y="4778"/>
                    </a:cubicBezTo>
                    <a:cubicBezTo>
                      <a:pt x="7134" y="4027"/>
                      <a:pt x="6763" y="3359"/>
                      <a:pt x="6142" y="2951"/>
                    </a:cubicBezTo>
                    <a:cubicBezTo>
                      <a:pt x="5767" y="2701"/>
                      <a:pt x="5336" y="2572"/>
                      <a:pt x="4899" y="2572"/>
                    </a:cubicBezTo>
                    <a:close/>
                    <a:moveTo>
                      <a:pt x="4144" y="114"/>
                    </a:moveTo>
                    <a:cubicBezTo>
                      <a:pt x="4157" y="114"/>
                      <a:pt x="4171" y="117"/>
                      <a:pt x="4184" y="121"/>
                    </a:cubicBezTo>
                    <a:cubicBezTo>
                      <a:pt x="4203" y="140"/>
                      <a:pt x="4222" y="158"/>
                      <a:pt x="4231" y="186"/>
                    </a:cubicBezTo>
                    <a:lnTo>
                      <a:pt x="4500" y="1049"/>
                    </a:lnTo>
                    <a:cubicBezTo>
                      <a:pt x="4526" y="1127"/>
                      <a:pt x="4609" y="1189"/>
                      <a:pt x="4695" y="1189"/>
                    </a:cubicBezTo>
                    <a:cubicBezTo>
                      <a:pt x="4701" y="1189"/>
                      <a:pt x="4707" y="1189"/>
                      <a:pt x="4713" y="1188"/>
                    </a:cubicBezTo>
                    <a:cubicBezTo>
                      <a:pt x="4753" y="1187"/>
                      <a:pt x="4793" y="1186"/>
                      <a:pt x="4833" y="1186"/>
                    </a:cubicBezTo>
                    <a:cubicBezTo>
                      <a:pt x="5118" y="1186"/>
                      <a:pt x="5403" y="1216"/>
                      <a:pt x="5687" y="1281"/>
                    </a:cubicBezTo>
                    <a:cubicBezTo>
                      <a:pt x="5701" y="1283"/>
                      <a:pt x="5715" y="1285"/>
                      <a:pt x="5728" y="1285"/>
                    </a:cubicBezTo>
                    <a:cubicBezTo>
                      <a:pt x="5806" y="1285"/>
                      <a:pt x="5880" y="1241"/>
                      <a:pt x="5919" y="1169"/>
                    </a:cubicBezTo>
                    <a:lnTo>
                      <a:pt x="6337" y="362"/>
                    </a:lnTo>
                    <a:cubicBezTo>
                      <a:pt x="6346" y="344"/>
                      <a:pt x="6364" y="325"/>
                      <a:pt x="6392" y="316"/>
                    </a:cubicBezTo>
                    <a:cubicBezTo>
                      <a:pt x="6400" y="313"/>
                      <a:pt x="6408" y="312"/>
                      <a:pt x="6415" y="312"/>
                    </a:cubicBezTo>
                    <a:cubicBezTo>
                      <a:pt x="6432" y="312"/>
                      <a:pt x="6447" y="319"/>
                      <a:pt x="6467" y="325"/>
                    </a:cubicBezTo>
                    <a:lnTo>
                      <a:pt x="7682" y="956"/>
                    </a:lnTo>
                    <a:cubicBezTo>
                      <a:pt x="7710" y="965"/>
                      <a:pt x="7719" y="984"/>
                      <a:pt x="7728" y="1012"/>
                    </a:cubicBezTo>
                    <a:cubicBezTo>
                      <a:pt x="7737" y="1040"/>
                      <a:pt x="7737" y="1058"/>
                      <a:pt x="7719" y="1086"/>
                    </a:cubicBezTo>
                    <a:lnTo>
                      <a:pt x="7301" y="1893"/>
                    </a:lnTo>
                    <a:cubicBezTo>
                      <a:pt x="7264" y="1976"/>
                      <a:pt x="7283" y="2079"/>
                      <a:pt x="7357" y="2143"/>
                    </a:cubicBezTo>
                    <a:cubicBezTo>
                      <a:pt x="7598" y="2366"/>
                      <a:pt x="7802" y="2617"/>
                      <a:pt x="7979" y="2886"/>
                    </a:cubicBezTo>
                    <a:cubicBezTo>
                      <a:pt x="8022" y="2951"/>
                      <a:pt x="8093" y="2987"/>
                      <a:pt x="8162" y="2987"/>
                    </a:cubicBezTo>
                    <a:cubicBezTo>
                      <a:pt x="8182" y="2987"/>
                      <a:pt x="8201" y="2985"/>
                      <a:pt x="8220" y="2978"/>
                    </a:cubicBezTo>
                    <a:lnTo>
                      <a:pt x="9083" y="2709"/>
                    </a:lnTo>
                    <a:cubicBezTo>
                      <a:pt x="9094" y="2705"/>
                      <a:pt x="9106" y="2703"/>
                      <a:pt x="9116" y="2703"/>
                    </a:cubicBezTo>
                    <a:cubicBezTo>
                      <a:pt x="9132" y="2703"/>
                      <a:pt x="9146" y="2708"/>
                      <a:pt x="9157" y="2719"/>
                    </a:cubicBezTo>
                    <a:cubicBezTo>
                      <a:pt x="9185" y="2728"/>
                      <a:pt x="9203" y="2746"/>
                      <a:pt x="9203" y="2774"/>
                    </a:cubicBezTo>
                    <a:lnTo>
                      <a:pt x="9621" y="4082"/>
                    </a:lnTo>
                    <a:cubicBezTo>
                      <a:pt x="9630" y="4101"/>
                      <a:pt x="9630" y="4129"/>
                      <a:pt x="9611" y="4156"/>
                    </a:cubicBezTo>
                    <a:cubicBezTo>
                      <a:pt x="9602" y="4175"/>
                      <a:pt x="9583" y="4194"/>
                      <a:pt x="9556" y="4203"/>
                    </a:cubicBezTo>
                    <a:lnTo>
                      <a:pt x="8693" y="4472"/>
                    </a:lnTo>
                    <a:cubicBezTo>
                      <a:pt x="8600" y="4500"/>
                      <a:pt x="8544" y="4592"/>
                      <a:pt x="8544" y="4685"/>
                    </a:cubicBezTo>
                    <a:cubicBezTo>
                      <a:pt x="8563" y="5010"/>
                      <a:pt x="8535" y="5335"/>
                      <a:pt x="8461" y="5659"/>
                    </a:cubicBezTo>
                    <a:cubicBezTo>
                      <a:pt x="8442" y="5752"/>
                      <a:pt x="8489" y="5845"/>
                      <a:pt x="8572" y="5891"/>
                    </a:cubicBezTo>
                    <a:lnTo>
                      <a:pt x="9379" y="6309"/>
                    </a:lnTo>
                    <a:cubicBezTo>
                      <a:pt x="9426" y="6337"/>
                      <a:pt x="9444" y="6392"/>
                      <a:pt x="9416" y="6439"/>
                    </a:cubicBezTo>
                    <a:lnTo>
                      <a:pt x="8786" y="7654"/>
                    </a:lnTo>
                    <a:cubicBezTo>
                      <a:pt x="8767" y="7682"/>
                      <a:pt x="8749" y="7700"/>
                      <a:pt x="8730" y="7709"/>
                    </a:cubicBezTo>
                    <a:cubicBezTo>
                      <a:pt x="8702" y="7709"/>
                      <a:pt x="8674" y="7709"/>
                      <a:pt x="8656" y="7700"/>
                    </a:cubicBezTo>
                    <a:lnTo>
                      <a:pt x="7849" y="7283"/>
                    </a:lnTo>
                    <a:cubicBezTo>
                      <a:pt x="7818" y="7266"/>
                      <a:pt x="7785" y="7257"/>
                      <a:pt x="7752" y="7257"/>
                    </a:cubicBezTo>
                    <a:cubicBezTo>
                      <a:pt x="7695" y="7257"/>
                      <a:pt x="7639" y="7282"/>
                      <a:pt x="7598" y="7329"/>
                    </a:cubicBezTo>
                    <a:cubicBezTo>
                      <a:pt x="7376" y="7570"/>
                      <a:pt x="7125" y="7784"/>
                      <a:pt x="6847" y="7951"/>
                    </a:cubicBezTo>
                    <a:cubicBezTo>
                      <a:pt x="6763" y="8006"/>
                      <a:pt x="6726" y="8108"/>
                      <a:pt x="6754" y="8201"/>
                    </a:cubicBezTo>
                    <a:lnTo>
                      <a:pt x="7032" y="9064"/>
                    </a:lnTo>
                    <a:cubicBezTo>
                      <a:pt x="7051" y="9110"/>
                      <a:pt x="7023" y="9166"/>
                      <a:pt x="6967" y="9184"/>
                    </a:cubicBezTo>
                    <a:lnTo>
                      <a:pt x="5659" y="9593"/>
                    </a:lnTo>
                    <a:cubicBezTo>
                      <a:pt x="5650" y="9596"/>
                      <a:pt x="5640" y="9598"/>
                      <a:pt x="5630" y="9598"/>
                    </a:cubicBezTo>
                    <a:cubicBezTo>
                      <a:pt x="5591" y="9598"/>
                      <a:pt x="5554" y="9572"/>
                      <a:pt x="5539" y="9528"/>
                    </a:cubicBezTo>
                    <a:lnTo>
                      <a:pt x="5270" y="8665"/>
                    </a:lnTo>
                    <a:cubicBezTo>
                      <a:pt x="5242" y="8581"/>
                      <a:pt x="5158" y="8526"/>
                      <a:pt x="5066" y="8526"/>
                    </a:cubicBezTo>
                    <a:cubicBezTo>
                      <a:pt x="5066" y="8526"/>
                      <a:pt x="5056" y="8526"/>
                      <a:pt x="5056" y="8517"/>
                    </a:cubicBezTo>
                    <a:cubicBezTo>
                      <a:pt x="4992" y="8520"/>
                      <a:pt x="4926" y="8522"/>
                      <a:pt x="4861" y="8522"/>
                    </a:cubicBezTo>
                    <a:cubicBezTo>
                      <a:pt x="4599" y="8522"/>
                      <a:pt x="4335" y="8492"/>
                      <a:pt x="4082" y="8433"/>
                    </a:cubicBezTo>
                    <a:cubicBezTo>
                      <a:pt x="4069" y="8430"/>
                      <a:pt x="4055" y="8429"/>
                      <a:pt x="4041" y="8429"/>
                    </a:cubicBezTo>
                    <a:cubicBezTo>
                      <a:pt x="3963" y="8429"/>
                      <a:pt x="3890" y="8473"/>
                      <a:pt x="3850" y="8544"/>
                    </a:cubicBezTo>
                    <a:lnTo>
                      <a:pt x="3433" y="9351"/>
                    </a:lnTo>
                    <a:cubicBezTo>
                      <a:pt x="3424" y="9370"/>
                      <a:pt x="3396" y="9389"/>
                      <a:pt x="3377" y="9398"/>
                    </a:cubicBezTo>
                    <a:cubicBezTo>
                      <a:pt x="3350" y="9398"/>
                      <a:pt x="3322" y="9398"/>
                      <a:pt x="3303" y="9389"/>
                    </a:cubicBezTo>
                    <a:lnTo>
                      <a:pt x="2088" y="8758"/>
                    </a:lnTo>
                    <a:cubicBezTo>
                      <a:pt x="2042" y="8730"/>
                      <a:pt x="2023" y="8674"/>
                      <a:pt x="2042" y="8628"/>
                    </a:cubicBezTo>
                    <a:lnTo>
                      <a:pt x="2459" y="7821"/>
                    </a:lnTo>
                    <a:cubicBezTo>
                      <a:pt x="2505" y="7737"/>
                      <a:pt x="2487" y="7635"/>
                      <a:pt x="2413" y="7570"/>
                    </a:cubicBezTo>
                    <a:cubicBezTo>
                      <a:pt x="2171" y="7348"/>
                      <a:pt x="1967" y="7097"/>
                      <a:pt x="1791" y="6819"/>
                    </a:cubicBezTo>
                    <a:cubicBezTo>
                      <a:pt x="1748" y="6754"/>
                      <a:pt x="1676" y="6717"/>
                      <a:pt x="1607" y="6717"/>
                    </a:cubicBezTo>
                    <a:cubicBezTo>
                      <a:pt x="1588" y="6717"/>
                      <a:pt x="1568" y="6720"/>
                      <a:pt x="1550" y="6726"/>
                    </a:cubicBezTo>
                    <a:lnTo>
                      <a:pt x="678" y="7004"/>
                    </a:lnTo>
                    <a:cubicBezTo>
                      <a:pt x="668" y="7008"/>
                      <a:pt x="658" y="7010"/>
                      <a:pt x="648" y="7010"/>
                    </a:cubicBezTo>
                    <a:cubicBezTo>
                      <a:pt x="610" y="7010"/>
                      <a:pt x="572" y="6984"/>
                      <a:pt x="557" y="6939"/>
                    </a:cubicBezTo>
                    <a:lnTo>
                      <a:pt x="149" y="5631"/>
                    </a:lnTo>
                    <a:cubicBezTo>
                      <a:pt x="131" y="5585"/>
                      <a:pt x="158" y="5529"/>
                      <a:pt x="214" y="5511"/>
                    </a:cubicBezTo>
                    <a:lnTo>
                      <a:pt x="1077" y="5242"/>
                    </a:lnTo>
                    <a:cubicBezTo>
                      <a:pt x="1160" y="5214"/>
                      <a:pt x="1225" y="5121"/>
                      <a:pt x="1216" y="5028"/>
                    </a:cubicBezTo>
                    <a:cubicBezTo>
                      <a:pt x="1207" y="4704"/>
                      <a:pt x="1234" y="4370"/>
                      <a:pt x="1309" y="4054"/>
                    </a:cubicBezTo>
                    <a:cubicBezTo>
                      <a:pt x="1327" y="3962"/>
                      <a:pt x="1281" y="3860"/>
                      <a:pt x="1197" y="3823"/>
                    </a:cubicBezTo>
                    <a:lnTo>
                      <a:pt x="390" y="3405"/>
                    </a:lnTo>
                    <a:cubicBezTo>
                      <a:pt x="372" y="3387"/>
                      <a:pt x="353" y="3368"/>
                      <a:pt x="344" y="3349"/>
                    </a:cubicBezTo>
                    <a:cubicBezTo>
                      <a:pt x="335" y="3322"/>
                      <a:pt x="344" y="3294"/>
                      <a:pt x="353" y="3275"/>
                    </a:cubicBezTo>
                    <a:lnTo>
                      <a:pt x="984" y="2060"/>
                    </a:lnTo>
                    <a:cubicBezTo>
                      <a:pt x="1005" y="2026"/>
                      <a:pt x="1041" y="2006"/>
                      <a:pt x="1077" y="2006"/>
                    </a:cubicBezTo>
                    <a:cubicBezTo>
                      <a:pt x="1089" y="2006"/>
                      <a:pt x="1102" y="2009"/>
                      <a:pt x="1114" y="2014"/>
                    </a:cubicBezTo>
                    <a:lnTo>
                      <a:pt x="1921" y="2431"/>
                    </a:lnTo>
                    <a:cubicBezTo>
                      <a:pt x="1952" y="2448"/>
                      <a:pt x="1985" y="2456"/>
                      <a:pt x="2018" y="2456"/>
                    </a:cubicBezTo>
                    <a:cubicBezTo>
                      <a:pt x="2074" y="2456"/>
                      <a:pt x="2130" y="2432"/>
                      <a:pt x="2171" y="2385"/>
                    </a:cubicBezTo>
                    <a:cubicBezTo>
                      <a:pt x="2394" y="2143"/>
                      <a:pt x="2645" y="1930"/>
                      <a:pt x="2923" y="1763"/>
                    </a:cubicBezTo>
                    <a:cubicBezTo>
                      <a:pt x="2997" y="1707"/>
                      <a:pt x="3034" y="1605"/>
                      <a:pt x="3006" y="1513"/>
                    </a:cubicBezTo>
                    <a:lnTo>
                      <a:pt x="2737" y="650"/>
                    </a:lnTo>
                    <a:cubicBezTo>
                      <a:pt x="2728" y="631"/>
                      <a:pt x="2728" y="604"/>
                      <a:pt x="2747" y="585"/>
                    </a:cubicBezTo>
                    <a:cubicBezTo>
                      <a:pt x="2756" y="557"/>
                      <a:pt x="2774" y="539"/>
                      <a:pt x="2802" y="529"/>
                    </a:cubicBezTo>
                    <a:lnTo>
                      <a:pt x="4110" y="121"/>
                    </a:lnTo>
                    <a:cubicBezTo>
                      <a:pt x="4120" y="117"/>
                      <a:pt x="4131" y="114"/>
                      <a:pt x="4144" y="114"/>
                    </a:cubicBezTo>
                    <a:close/>
                    <a:moveTo>
                      <a:pt x="4132" y="0"/>
                    </a:moveTo>
                    <a:cubicBezTo>
                      <a:pt x="4113" y="0"/>
                      <a:pt x="4093" y="3"/>
                      <a:pt x="4073" y="10"/>
                    </a:cubicBezTo>
                    <a:lnTo>
                      <a:pt x="2765" y="427"/>
                    </a:lnTo>
                    <a:cubicBezTo>
                      <a:pt x="2709" y="446"/>
                      <a:pt x="2663" y="483"/>
                      <a:pt x="2645" y="529"/>
                    </a:cubicBezTo>
                    <a:cubicBezTo>
                      <a:pt x="2617" y="585"/>
                      <a:pt x="2607" y="641"/>
                      <a:pt x="2626" y="696"/>
                    </a:cubicBezTo>
                    <a:lnTo>
                      <a:pt x="2895" y="1559"/>
                    </a:lnTo>
                    <a:cubicBezTo>
                      <a:pt x="2914" y="1596"/>
                      <a:pt x="2895" y="1643"/>
                      <a:pt x="2858" y="1661"/>
                    </a:cubicBezTo>
                    <a:cubicBezTo>
                      <a:pt x="2570" y="1847"/>
                      <a:pt x="2311" y="2060"/>
                      <a:pt x="2088" y="2310"/>
                    </a:cubicBezTo>
                    <a:cubicBezTo>
                      <a:pt x="2069" y="2335"/>
                      <a:pt x="2043" y="2348"/>
                      <a:pt x="2016" y="2348"/>
                    </a:cubicBezTo>
                    <a:cubicBezTo>
                      <a:pt x="2002" y="2348"/>
                      <a:pt x="1989" y="2344"/>
                      <a:pt x="1977" y="2338"/>
                    </a:cubicBezTo>
                    <a:lnTo>
                      <a:pt x="1170" y="1921"/>
                    </a:lnTo>
                    <a:cubicBezTo>
                      <a:pt x="1137" y="1903"/>
                      <a:pt x="1102" y="1895"/>
                      <a:pt x="1068" y="1895"/>
                    </a:cubicBezTo>
                    <a:cubicBezTo>
                      <a:pt x="993" y="1895"/>
                      <a:pt x="920" y="1934"/>
                      <a:pt x="882" y="2004"/>
                    </a:cubicBezTo>
                    <a:lnTo>
                      <a:pt x="251" y="3229"/>
                    </a:lnTo>
                    <a:cubicBezTo>
                      <a:pt x="223" y="3275"/>
                      <a:pt x="223" y="3331"/>
                      <a:pt x="233" y="3387"/>
                    </a:cubicBezTo>
                    <a:cubicBezTo>
                      <a:pt x="251" y="3442"/>
                      <a:pt x="288" y="3479"/>
                      <a:pt x="344" y="3507"/>
                    </a:cubicBezTo>
                    <a:lnTo>
                      <a:pt x="1142" y="3925"/>
                    </a:lnTo>
                    <a:cubicBezTo>
                      <a:pt x="1179" y="3943"/>
                      <a:pt x="1197" y="3990"/>
                      <a:pt x="1188" y="4036"/>
                    </a:cubicBezTo>
                    <a:cubicBezTo>
                      <a:pt x="1114" y="4361"/>
                      <a:pt x="1086" y="4695"/>
                      <a:pt x="1105" y="5038"/>
                    </a:cubicBezTo>
                    <a:cubicBezTo>
                      <a:pt x="1105" y="5084"/>
                      <a:pt x="1086" y="5121"/>
                      <a:pt x="1040" y="5131"/>
                    </a:cubicBezTo>
                    <a:lnTo>
                      <a:pt x="177" y="5409"/>
                    </a:lnTo>
                    <a:cubicBezTo>
                      <a:pt x="66" y="5437"/>
                      <a:pt x="1" y="5557"/>
                      <a:pt x="38" y="5669"/>
                    </a:cubicBezTo>
                    <a:lnTo>
                      <a:pt x="455" y="6977"/>
                    </a:lnTo>
                    <a:cubicBezTo>
                      <a:pt x="478" y="7067"/>
                      <a:pt x="561" y="7126"/>
                      <a:pt x="651" y="7126"/>
                    </a:cubicBezTo>
                    <a:cubicBezTo>
                      <a:pt x="672" y="7126"/>
                      <a:pt x="694" y="7123"/>
                      <a:pt x="715" y="7116"/>
                    </a:cubicBezTo>
                    <a:lnTo>
                      <a:pt x="1578" y="6847"/>
                    </a:lnTo>
                    <a:cubicBezTo>
                      <a:pt x="1590" y="6842"/>
                      <a:pt x="1603" y="6839"/>
                      <a:pt x="1614" y="6839"/>
                    </a:cubicBezTo>
                    <a:cubicBezTo>
                      <a:pt x="1647" y="6839"/>
                      <a:pt x="1675" y="6857"/>
                      <a:pt x="1689" y="6884"/>
                    </a:cubicBezTo>
                    <a:cubicBezTo>
                      <a:pt x="1875" y="7171"/>
                      <a:pt x="2088" y="7431"/>
                      <a:pt x="2338" y="7654"/>
                    </a:cubicBezTo>
                    <a:cubicBezTo>
                      <a:pt x="2375" y="7691"/>
                      <a:pt x="2375" y="7728"/>
                      <a:pt x="2357" y="7774"/>
                    </a:cubicBezTo>
                    <a:lnTo>
                      <a:pt x="1939" y="8572"/>
                    </a:lnTo>
                    <a:cubicBezTo>
                      <a:pt x="1893" y="8674"/>
                      <a:pt x="1930" y="8804"/>
                      <a:pt x="2032" y="8860"/>
                    </a:cubicBezTo>
                    <a:lnTo>
                      <a:pt x="3247" y="9491"/>
                    </a:lnTo>
                    <a:cubicBezTo>
                      <a:pt x="3283" y="9509"/>
                      <a:pt x="3319" y="9519"/>
                      <a:pt x="3355" y="9519"/>
                    </a:cubicBezTo>
                    <a:cubicBezTo>
                      <a:pt x="3375" y="9519"/>
                      <a:pt x="3395" y="9516"/>
                      <a:pt x="3414" y="9509"/>
                    </a:cubicBezTo>
                    <a:cubicBezTo>
                      <a:pt x="3461" y="9491"/>
                      <a:pt x="3507" y="9453"/>
                      <a:pt x="3535" y="9407"/>
                    </a:cubicBezTo>
                    <a:lnTo>
                      <a:pt x="3953" y="8600"/>
                    </a:lnTo>
                    <a:cubicBezTo>
                      <a:pt x="3968" y="8569"/>
                      <a:pt x="4002" y="8551"/>
                      <a:pt x="4040" y="8551"/>
                    </a:cubicBezTo>
                    <a:cubicBezTo>
                      <a:pt x="4048" y="8551"/>
                      <a:pt x="4056" y="8552"/>
                      <a:pt x="4064" y="8554"/>
                    </a:cubicBezTo>
                    <a:cubicBezTo>
                      <a:pt x="4324" y="8613"/>
                      <a:pt x="4589" y="8643"/>
                      <a:pt x="4861" y="8643"/>
                    </a:cubicBezTo>
                    <a:cubicBezTo>
                      <a:pt x="4929" y="8643"/>
                      <a:pt x="4997" y="8641"/>
                      <a:pt x="5066" y="8637"/>
                    </a:cubicBezTo>
                    <a:cubicBezTo>
                      <a:pt x="5112" y="8637"/>
                      <a:pt x="5149" y="8665"/>
                      <a:pt x="5158" y="8702"/>
                    </a:cubicBezTo>
                    <a:lnTo>
                      <a:pt x="5428" y="9565"/>
                    </a:lnTo>
                    <a:cubicBezTo>
                      <a:pt x="5455" y="9658"/>
                      <a:pt x="5539" y="9713"/>
                      <a:pt x="5632" y="9713"/>
                    </a:cubicBezTo>
                    <a:cubicBezTo>
                      <a:pt x="5650" y="9713"/>
                      <a:pt x="5678" y="9713"/>
                      <a:pt x="5697" y="9704"/>
                    </a:cubicBezTo>
                    <a:lnTo>
                      <a:pt x="7005" y="9296"/>
                    </a:lnTo>
                    <a:cubicBezTo>
                      <a:pt x="7116" y="9259"/>
                      <a:pt x="7172" y="9138"/>
                      <a:pt x="7144" y="9027"/>
                    </a:cubicBezTo>
                    <a:lnTo>
                      <a:pt x="6865" y="8164"/>
                    </a:lnTo>
                    <a:cubicBezTo>
                      <a:pt x="6856" y="8127"/>
                      <a:pt x="6875" y="8081"/>
                      <a:pt x="6912" y="8053"/>
                    </a:cubicBezTo>
                    <a:cubicBezTo>
                      <a:pt x="7190" y="7876"/>
                      <a:pt x="7450" y="7654"/>
                      <a:pt x="7682" y="7413"/>
                    </a:cubicBezTo>
                    <a:cubicBezTo>
                      <a:pt x="7700" y="7388"/>
                      <a:pt x="7727" y="7375"/>
                      <a:pt x="7754" y="7375"/>
                    </a:cubicBezTo>
                    <a:cubicBezTo>
                      <a:pt x="7767" y="7375"/>
                      <a:pt x="7781" y="7379"/>
                      <a:pt x="7793" y="7385"/>
                    </a:cubicBezTo>
                    <a:lnTo>
                      <a:pt x="8600" y="7802"/>
                    </a:lnTo>
                    <a:cubicBezTo>
                      <a:pt x="8630" y="7820"/>
                      <a:pt x="8664" y="7830"/>
                      <a:pt x="8699" y="7830"/>
                    </a:cubicBezTo>
                    <a:cubicBezTo>
                      <a:pt x="8718" y="7830"/>
                      <a:pt x="8738" y="7827"/>
                      <a:pt x="8758" y="7821"/>
                    </a:cubicBezTo>
                    <a:cubicBezTo>
                      <a:pt x="8814" y="7802"/>
                      <a:pt x="8860" y="7765"/>
                      <a:pt x="8888" y="7709"/>
                    </a:cubicBezTo>
                    <a:lnTo>
                      <a:pt x="9519" y="6494"/>
                    </a:lnTo>
                    <a:cubicBezTo>
                      <a:pt x="9574" y="6392"/>
                      <a:pt x="9528" y="6262"/>
                      <a:pt x="9426" y="6207"/>
                    </a:cubicBezTo>
                    <a:lnTo>
                      <a:pt x="8619" y="5789"/>
                    </a:lnTo>
                    <a:cubicBezTo>
                      <a:pt x="8582" y="5771"/>
                      <a:pt x="8563" y="5734"/>
                      <a:pt x="8572" y="5687"/>
                    </a:cubicBezTo>
                    <a:cubicBezTo>
                      <a:pt x="8647" y="5353"/>
                      <a:pt x="8674" y="5019"/>
                      <a:pt x="8665" y="4685"/>
                    </a:cubicBezTo>
                    <a:cubicBezTo>
                      <a:pt x="8665" y="4639"/>
                      <a:pt x="8684" y="4602"/>
                      <a:pt x="8730" y="4583"/>
                    </a:cubicBezTo>
                    <a:lnTo>
                      <a:pt x="9593" y="4314"/>
                    </a:lnTo>
                    <a:cubicBezTo>
                      <a:pt x="9648" y="4296"/>
                      <a:pt x="9686" y="4259"/>
                      <a:pt x="9713" y="4212"/>
                    </a:cubicBezTo>
                    <a:cubicBezTo>
                      <a:pt x="9741" y="4156"/>
                      <a:pt x="9750" y="4101"/>
                      <a:pt x="9732" y="4045"/>
                    </a:cubicBezTo>
                    <a:lnTo>
                      <a:pt x="9314" y="2737"/>
                    </a:lnTo>
                    <a:cubicBezTo>
                      <a:pt x="9296" y="2682"/>
                      <a:pt x="9259" y="2644"/>
                      <a:pt x="9212" y="2617"/>
                    </a:cubicBezTo>
                    <a:cubicBezTo>
                      <a:pt x="9182" y="2599"/>
                      <a:pt x="9145" y="2588"/>
                      <a:pt x="9109" y="2588"/>
                    </a:cubicBezTo>
                    <a:cubicBezTo>
                      <a:pt x="9090" y="2588"/>
                      <a:pt x="9071" y="2591"/>
                      <a:pt x="9055" y="2598"/>
                    </a:cubicBezTo>
                    <a:lnTo>
                      <a:pt x="8183" y="2876"/>
                    </a:lnTo>
                    <a:cubicBezTo>
                      <a:pt x="8176" y="2878"/>
                      <a:pt x="8170" y="2879"/>
                      <a:pt x="8163" y="2879"/>
                    </a:cubicBezTo>
                    <a:cubicBezTo>
                      <a:pt x="8130" y="2879"/>
                      <a:pt x="8096" y="2861"/>
                      <a:pt x="8081" y="2830"/>
                    </a:cubicBezTo>
                    <a:cubicBezTo>
                      <a:pt x="7895" y="2552"/>
                      <a:pt x="7682" y="2292"/>
                      <a:pt x="7431" y="2060"/>
                    </a:cubicBezTo>
                    <a:cubicBezTo>
                      <a:pt x="7394" y="2032"/>
                      <a:pt x="7385" y="1986"/>
                      <a:pt x="7413" y="1949"/>
                    </a:cubicBezTo>
                    <a:lnTo>
                      <a:pt x="7830" y="1142"/>
                    </a:lnTo>
                    <a:cubicBezTo>
                      <a:pt x="7849" y="1095"/>
                      <a:pt x="7858" y="1040"/>
                      <a:pt x="7839" y="984"/>
                    </a:cubicBezTo>
                    <a:cubicBezTo>
                      <a:pt x="7821" y="928"/>
                      <a:pt x="7784" y="882"/>
                      <a:pt x="7737" y="854"/>
                    </a:cubicBezTo>
                    <a:lnTo>
                      <a:pt x="6522" y="223"/>
                    </a:lnTo>
                    <a:cubicBezTo>
                      <a:pt x="6492" y="208"/>
                      <a:pt x="6461" y="201"/>
                      <a:pt x="6430" y="201"/>
                    </a:cubicBezTo>
                    <a:cubicBezTo>
                      <a:pt x="6405" y="201"/>
                      <a:pt x="6380" y="206"/>
                      <a:pt x="6355" y="214"/>
                    </a:cubicBezTo>
                    <a:cubicBezTo>
                      <a:pt x="6300" y="232"/>
                      <a:pt x="6262" y="270"/>
                      <a:pt x="6235" y="316"/>
                    </a:cubicBezTo>
                    <a:lnTo>
                      <a:pt x="5817" y="1123"/>
                    </a:lnTo>
                    <a:cubicBezTo>
                      <a:pt x="5802" y="1154"/>
                      <a:pt x="5767" y="1172"/>
                      <a:pt x="5730" y="1172"/>
                    </a:cubicBezTo>
                    <a:cubicBezTo>
                      <a:pt x="5722" y="1172"/>
                      <a:pt x="5714" y="1171"/>
                      <a:pt x="5706" y="1169"/>
                    </a:cubicBezTo>
                    <a:cubicBezTo>
                      <a:pt x="5421" y="1104"/>
                      <a:pt x="5129" y="1075"/>
                      <a:pt x="4830" y="1075"/>
                    </a:cubicBezTo>
                    <a:cubicBezTo>
                      <a:pt x="4788" y="1075"/>
                      <a:pt x="4746" y="1076"/>
                      <a:pt x="4704" y="1077"/>
                    </a:cubicBezTo>
                    <a:cubicBezTo>
                      <a:pt x="4699" y="1078"/>
                      <a:pt x="4694" y="1078"/>
                      <a:pt x="4689" y="1078"/>
                    </a:cubicBezTo>
                    <a:cubicBezTo>
                      <a:pt x="4655" y="1078"/>
                      <a:pt x="4619" y="1052"/>
                      <a:pt x="4611" y="1012"/>
                    </a:cubicBezTo>
                    <a:lnTo>
                      <a:pt x="4342" y="149"/>
                    </a:lnTo>
                    <a:cubicBezTo>
                      <a:pt x="4324" y="93"/>
                      <a:pt x="4286" y="56"/>
                      <a:pt x="4231" y="28"/>
                    </a:cubicBezTo>
                    <a:cubicBezTo>
                      <a:pt x="4201" y="10"/>
                      <a:pt x="4167" y="0"/>
                      <a:pt x="4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4" name="Google Shape;3094;p110"/>
              <p:cNvSpPr/>
              <p:nvPr/>
            </p:nvSpPr>
            <p:spPr>
              <a:xfrm>
                <a:off x="7084600" y="1809400"/>
                <a:ext cx="406325" cy="280875"/>
              </a:xfrm>
              <a:custGeom>
                <a:rect b="b" l="l" r="r" t="t"/>
                <a:pathLst>
                  <a:path extrusionOk="0" h="11235" w="16253">
                    <a:moveTo>
                      <a:pt x="427" y="0"/>
                    </a:moveTo>
                    <a:cubicBezTo>
                      <a:pt x="195" y="0"/>
                      <a:pt x="0" y="195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104" y="11234"/>
                    </a:lnTo>
                    <a:cubicBezTo>
                      <a:pt x="16188" y="11234"/>
                      <a:pt x="16253" y="11169"/>
                      <a:pt x="16253" y="11086"/>
                    </a:cubicBezTo>
                    <a:lnTo>
                      <a:pt x="16253" y="427"/>
                    </a:lnTo>
                    <a:cubicBezTo>
                      <a:pt x="16253" y="195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5" name="Google Shape;3095;p110"/>
              <p:cNvSpPr/>
              <p:nvPr/>
            </p:nvSpPr>
            <p:spPr>
              <a:xfrm>
                <a:off x="7083200" y="1808000"/>
                <a:ext cx="409125" cy="283900"/>
              </a:xfrm>
              <a:custGeom>
                <a:rect b="b" l="l" r="r" t="t"/>
                <a:pathLst>
                  <a:path extrusionOk="0" h="11356" w="16365">
                    <a:moveTo>
                      <a:pt x="15882" y="121"/>
                    </a:moveTo>
                    <a:cubicBezTo>
                      <a:pt x="16086" y="121"/>
                      <a:pt x="16244" y="279"/>
                      <a:pt x="16244" y="483"/>
                    </a:cubicBezTo>
                    <a:lnTo>
                      <a:pt x="16244" y="11142"/>
                    </a:lnTo>
                    <a:cubicBezTo>
                      <a:pt x="16244" y="11198"/>
                      <a:pt x="16207" y="11235"/>
                      <a:pt x="16160" y="11235"/>
                    </a:cubicBezTo>
                    <a:lnTo>
                      <a:pt x="205" y="11235"/>
                    </a:lnTo>
                    <a:cubicBezTo>
                      <a:pt x="158" y="11235"/>
                      <a:pt x="112" y="11198"/>
                      <a:pt x="112" y="11142"/>
                    </a:cubicBezTo>
                    <a:lnTo>
                      <a:pt x="112" y="483"/>
                    </a:lnTo>
                    <a:cubicBezTo>
                      <a:pt x="112" y="279"/>
                      <a:pt x="279" y="121"/>
                      <a:pt x="483" y="121"/>
                    </a:cubicBezTo>
                    <a:close/>
                    <a:moveTo>
                      <a:pt x="483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62"/>
                      <a:pt x="93" y="11355"/>
                      <a:pt x="205" y="11355"/>
                    </a:cubicBezTo>
                    <a:lnTo>
                      <a:pt x="16160" y="11355"/>
                    </a:lnTo>
                    <a:cubicBezTo>
                      <a:pt x="16272" y="11355"/>
                      <a:pt x="16365" y="11262"/>
                      <a:pt x="16365" y="11142"/>
                    </a:cubicBezTo>
                    <a:lnTo>
                      <a:pt x="16365" y="483"/>
                    </a:lnTo>
                    <a:cubicBezTo>
                      <a:pt x="16365" y="214"/>
                      <a:pt x="16151" y="1"/>
                      <a:pt x="158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6" name="Google Shape;3096;p110"/>
              <p:cNvSpPr/>
              <p:nvPr/>
            </p:nvSpPr>
            <p:spPr>
              <a:xfrm>
                <a:off x="7114275" y="1836525"/>
                <a:ext cx="346975" cy="226850"/>
              </a:xfrm>
              <a:custGeom>
                <a:rect b="b" l="l" r="r" t="t"/>
                <a:pathLst>
                  <a:path extrusionOk="0" h="9074" w="13879">
                    <a:moveTo>
                      <a:pt x="1" y="1"/>
                    </a:moveTo>
                    <a:lnTo>
                      <a:pt x="1" y="9073"/>
                    </a:lnTo>
                    <a:lnTo>
                      <a:pt x="13879" y="9073"/>
                    </a:lnTo>
                    <a:lnTo>
                      <a:pt x="13879" y="7394"/>
                    </a:lnTo>
                    <a:lnTo>
                      <a:pt x="13879" y="2097"/>
                    </a:lnTo>
                    <a:lnTo>
                      <a:pt x="1387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7" name="Google Shape;3097;p110"/>
              <p:cNvSpPr/>
              <p:nvPr/>
            </p:nvSpPr>
            <p:spPr>
              <a:xfrm>
                <a:off x="7112875" y="1834900"/>
                <a:ext cx="349775" cy="229850"/>
              </a:xfrm>
              <a:custGeom>
                <a:rect b="b" l="l" r="r" t="t"/>
                <a:pathLst>
                  <a:path extrusionOk="0" h="9194" w="13991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lnTo>
                      <a:pt x="1" y="9138"/>
                    </a:lnTo>
                    <a:cubicBezTo>
                      <a:pt x="1" y="9175"/>
                      <a:pt x="29" y="9194"/>
                      <a:pt x="57" y="9194"/>
                    </a:cubicBezTo>
                    <a:lnTo>
                      <a:pt x="13935" y="9194"/>
                    </a:lnTo>
                    <a:cubicBezTo>
                      <a:pt x="13962" y="9194"/>
                      <a:pt x="13990" y="9175"/>
                      <a:pt x="13990" y="9138"/>
                    </a:cubicBezTo>
                    <a:lnTo>
                      <a:pt x="13990" y="7459"/>
                    </a:lnTo>
                    <a:cubicBezTo>
                      <a:pt x="13990" y="7431"/>
                      <a:pt x="13962" y="7403"/>
                      <a:pt x="13935" y="7403"/>
                    </a:cubicBezTo>
                    <a:cubicBezTo>
                      <a:pt x="13897" y="7403"/>
                      <a:pt x="13870" y="7431"/>
                      <a:pt x="13870" y="7459"/>
                    </a:cubicBezTo>
                    <a:lnTo>
                      <a:pt x="13870" y="9083"/>
                    </a:lnTo>
                    <a:lnTo>
                      <a:pt x="112" y="9083"/>
                    </a:lnTo>
                    <a:lnTo>
                      <a:pt x="112" y="121"/>
                    </a:lnTo>
                    <a:lnTo>
                      <a:pt x="13870" y="121"/>
                    </a:lnTo>
                    <a:lnTo>
                      <a:pt x="13870" y="2162"/>
                    </a:lnTo>
                    <a:cubicBezTo>
                      <a:pt x="13870" y="2190"/>
                      <a:pt x="13897" y="2218"/>
                      <a:pt x="13935" y="2218"/>
                    </a:cubicBezTo>
                    <a:cubicBezTo>
                      <a:pt x="13962" y="2218"/>
                      <a:pt x="13990" y="2190"/>
                      <a:pt x="13990" y="2162"/>
                    </a:cubicBezTo>
                    <a:lnTo>
                      <a:pt x="13990" y="66"/>
                    </a:lnTo>
                    <a:cubicBezTo>
                      <a:pt x="13990" y="29"/>
                      <a:pt x="13962" y="1"/>
                      <a:pt x="13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8" name="Google Shape;3098;p110"/>
              <p:cNvSpPr/>
              <p:nvPr/>
            </p:nvSpPr>
            <p:spPr>
              <a:xfrm>
                <a:off x="7459600" y="1907275"/>
                <a:ext cx="3050" cy="76075"/>
              </a:xfrm>
              <a:custGeom>
                <a:rect b="b" l="l" r="r" t="t"/>
                <a:pathLst>
                  <a:path extrusionOk="0" h="3043" w="122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2987"/>
                    </a:lnTo>
                    <a:cubicBezTo>
                      <a:pt x="1" y="3015"/>
                      <a:pt x="28" y="3043"/>
                      <a:pt x="66" y="3043"/>
                    </a:cubicBezTo>
                    <a:cubicBezTo>
                      <a:pt x="93" y="3043"/>
                      <a:pt x="121" y="3015"/>
                      <a:pt x="121" y="2987"/>
                    </a:cubicBezTo>
                    <a:lnTo>
                      <a:pt x="121" y="56"/>
                    </a:lnTo>
                    <a:cubicBezTo>
                      <a:pt x="121" y="19"/>
                      <a:pt x="93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99" name="Google Shape;3099;p110"/>
              <p:cNvSpPr/>
              <p:nvPr/>
            </p:nvSpPr>
            <p:spPr>
              <a:xfrm>
                <a:off x="7283100" y="1818675"/>
                <a:ext cx="9325" cy="9075"/>
              </a:xfrm>
              <a:custGeom>
                <a:rect b="b" l="l" r="r" t="t"/>
                <a:pathLst>
                  <a:path extrusionOk="0" h="363" w="373">
                    <a:moveTo>
                      <a:pt x="187" y="121"/>
                    </a:moveTo>
                    <a:cubicBezTo>
                      <a:pt x="224" y="121"/>
                      <a:pt x="251" y="149"/>
                      <a:pt x="251" y="186"/>
                    </a:cubicBezTo>
                    <a:cubicBezTo>
                      <a:pt x="251" y="223"/>
                      <a:pt x="224" y="251"/>
                      <a:pt x="187" y="251"/>
                    </a:cubicBezTo>
                    <a:cubicBezTo>
                      <a:pt x="149" y="251"/>
                      <a:pt x="122" y="223"/>
                      <a:pt x="122" y="186"/>
                    </a:cubicBezTo>
                    <a:cubicBezTo>
                      <a:pt x="122" y="149"/>
                      <a:pt x="149" y="121"/>
                      <a:pt x="187" y="121"/>
                    </a:cubicBezTo>
                    <a:close/>
                    <a:moveTo>
                      <a:pt x="187" y="0"/>
                    </a:moveTo>
                    <a:cubicBezTo>
                      <a:pt x="84" y="0"/>
                      <a:pt x="1" y="84"/>
                      <a:pt x="1" y="186"/>
                    </a:cubicBezTo>
                    <a:cubicBezTo>
                      <a:pt x="1" y="279"/>
                      <a:pt x="84" y="362"/>
                      <a:pt x="187" y="362"/>
                    </a:cubicBezTo>
                    <a:cubicBezTo>
                      <a:pt x="289" y="362"/>
                      <a:pt x="372" y="288"/>
                      <a:pt x="372" y="186"/>
                    </a:cubicBezTo>
                    <a:cubicBezTo>
                      <a:pt x="372" y="84"/>
                      <a:pt x="289" y="0"/>
                      <a:pt x="1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0" name="Google Shape;3100;p110"/>
              <p:cNvSpPr/>
              <p:nvPr/>
            </p:nvSpPr>
            <p:spPr>
              <a:xfrm>
                <a:off x="7018025" y="2088150"/>
                <a:ext cx="539250" cy="36450"/>
              </a:xfrm>
              <a:custGeom>
                <a:rect b="b" l="l" r="r" t="t"/>
                <a:pathLst>
                  <a:path extrusionOk="0" h="1458" w="21570">
                    <a:moveTo>
                      <a:pt x="1" y="1"/>
                    </a:moveTo>
                    <a:lnTo>
                      <a:pt x="1" y="891"/>
                    </a:lnTo>
                    <a:cubicBezTo>
                      <a:pt x="1" y="1207"/>
                      <a:pt x="260" y="1457"/>
                      <a:pt x="576" y="1457"/>
                    </a:cubicBezTo>
                    <a:lnTo>
                      <a:pt x="21003" y="1457"/>
                    </a:lnTo>
                    <a:cubicBezTo>
                      <a:pt x="21319" y="1457"/>
                      <a:pt x="21569" y="1207"/>
                      <a:pt x="21569" y="891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1" name="Google Shape;3101;p110"/>
              <p:cNvSpPr/>
              <p:nvPr/>
            </p:nvSpPr>
            <p:spPr>
              <a:xfrm>
                <a:off x="7016650" y="2086775"/>
                <a:ext cx="542225" cy="39200"/>
              </a:xfrm>
              <a:custGeom>
                <a:rect b="b" l="l" r="r" t="t"/>
                <a:pathLst>
                  <a:path extrusionOk="0" h="1568" w="21689">
                    <a:moveTo>
                      <a:pt x="21568" y="111"/>
                    </a:moveTo>
                    <a:lnTo>
                      <a:pt x="21568" y="946"/>
                    </a:lnTo>
                    <a:cubicBezTo>
                      <a:pt x="21568" y="1225"/>
                      <a:pt x="21336" y="1457"/>
                      <a:pt x="21058" y="1457"/>
                    </a:cubicBezTo>
                    <a:lnTo>
                      <a:pt x="631" y="1457"/>
                    </a:lnTo>
                    <a:cubicBezTo>
                      <a:pt x="343" y="1457"/>
                      <a:pt x="121" y="1225"/>
                      <a:pt x="121" y="946"/>
                    </a:cubicBez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28"/>
                      <a:pt x="0" y="56"/>
                    </a:cubicBezTo>
                    <a:lnTo>
                      <a:pt x="0" y="946"/>
                    </a:lnTo>
                    <a:cubicBezTo>
                      <a:pt x="0" y="1290"/>
                      <a:pt x="278" y="1568"/>
                      <a:pt x="631" y="1568"/>
                    </a:cubicBezTo>
                    <a:lnTo>
                      <a:pt x="21058" y="1568"/>
                    </a:lnTo>
                    <a:cubicBezTo>
                      <a:pt x="21401" y="1568"/>
                      <a:pt x="21689" y="1290"/>
                      <a:pt x="21689" y="946"/>
                    </a:cubicBezTo>
                    <a:lnTo>
                      <a:pt x="21689" y="56"/>
                    </a:lnTo>
                    <a:cubicBezTo>
                      <a:pt x="21689" y="28"/>
                      <a:pt x="21661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2" name="Google Shape;3102;p110"/>
              <p:cNvSpPr/>
              <p:nvPr/>
            </p:nvSpPr>
            <p:spPr>
              <a:xfrm>
                <a:off x="7021750" y="2114600"/>
                <a:ext cx="531800" cy="2800"/>
              </a:xfrm>
              <a:custGeom>
                <a:rect b="b" l="l" r="r" t="t"/>
                <a:pathLst>
                  <a:path extrusionOk="0" h="112" w="21272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12"/>
                      <a:pt x="65" y="112"/>
                    </a:cubicBezTo>
                    <a:lnTo>
                      <a:pt x="21216" y="112"/>
                    </a:lnTo>
                    <a:cubicBezTo>
                      <a:pt x="21253" y="112"/>
                      <a:pt x="21272" y="93"/>
                      <a:pt x="21272" y="56"/>
                    </a:cubicBezTo>
                    <a:cubicBezTo>
                      <a:pt x="21272" y="28"/>
                      <a:pt x="21253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3" name="Google Shape;3103;p110"/>
              <p:cNvSpPr/>
              <p:nvPr/>
            </p:nvSpPr>
            <p:spPr>
              <a:xfrm>
                <a:off x="7236275" y="2090475"/>
                <a:ext cx="102975" cy="11400"/>
              </a:xfrm>
              <a:custGeom>
                <a:rect b="b" l="l" r="r" t="t"/>
                <a:pathLst>
                  <a:path extrusionOk="0" h="456" w="4119">
                    <a:moveTo>
                      <a:pt x="0" y="1"/>
                    </a:moveTo>
                    <a:lnTo>
                      <a:pt x="0" y="455"/>
                    </a:lnTo>
                    <a:lnTo>
                      <a:pt x="4119" y="455"/>
                    </a:lnTo>
                    <a:lnTo>
                      <a:pt x="41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4" name="Google Shape;3104;p110"/>
              <p:cNvSpPr/>
              <p:nvPr/>
            </p:nvSpPr>
            <p:spPr>
              <a:xfrm>
                <a:off x="7234875" y="2089075"/>
                <a:ext cx="105775" cy="14175"/>
              </a:xfrm>
              <a:custGeom>
                <a:rect b="b" l="l" r="r" t="t"/>
                <a:pathLst>
                  <a:path extrusionOk="0" h="567" w="4231">
                    <a:moveTo>
                      <a:pt x="4119" y="112"/>
                    </a:moveTo>
                    <a:lnTo>
                      <a:pt x="4119" y="455"/>
                    </a:lnTo>
                    <a:lnTo>
                      <a:pt x="112" y="455"/>
                    </a:lnTo>
                    <a:lnTo>
                      <a:pt x="112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511"/>
                    </a:lnTo>
                    <a:cubicBezTo>
                      <a:pt x="0" y="539"/>
                      <a:pt x="28" y="567"/>
                      <a:pt x="56" y="567"/>
                    </a:cubicBezTo>
                    <a:lnTo>
                      <a:pt x="4175" y="567"/>
                    </a:lnTo>
                    <a:cubicBezTo>
                      <a:pt x="4203" y="567"/>
                      <a:pt x="4231" y="539"/>
                      <a:pt x="4231" y="511"/>
                    </a:cubicBezTo>
                    <a:lnTo>
                      <a:pt x="4231" y="57"/>
                    </a:lnTo>
                    <a:cubicBezTo>
                      <a:pt x="4231" y="19"/>
                      <a:pt x="4203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5" name="Google Shape;3105;p110"/>
              <p:cNvSpPr/>
              <p:nvPr/>
            </p:nvSpPr>
            <p:spPr>
              <a:xfrm>
                <a:off x="7183625" y="1879425"/>
                <a:ext cx="185775" cy="159125"/>
              </a:xfrm>
              <a:custGeom>
                <a:rect b="b" l="l" r="r" t="t"/>
                <a:pathLst>
                  <a:path extrusionOk="0" h="6365" w="7431">
                    <a:moveTo>
                      <a:pt x="297" y="1"/>
                    </a:moveTo>
                    <a:cubicBezTo>
                      <a:pt x="130" y="1"/>
                      <a:pt x="0" y="140"/>
                      <a:pt x="0" y="298"/>
                    </a:cubicBezTo>
                    <a:lnTo>
                      <a:pt x="0" y="6068"/>
                    </a:lnTo>
                    <a:cubicBezTo>
                      <a:pt x="0" y="6235"/>
                      <a:pt x="130" y="6365"/>
                      <a:pt x="297" y="6365"/>
                    </a:cubicBezTo>
                    <a:lnTo>
                      <a:pt x="7134" y="6365"/>
                    </a:lnTo>
                    <a:cubicBezTo>
                      <a:pt x="7301" y="6365"/>
                      <a:pt x="7431" y="6235"/>
                      <a:pt x="7431" y="6068"/>
                    </a:cubicBezTo>
                    <a:lnTo>
                      <a:pt x="7431" y="298"/>
                    </a:lnTo>
                    <a:cubicBezTo>
                      <a:pt x="7431" y="140"/>
                      <a:pt x="7301" y="1"/>
                      <a:pt x="71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6" name="Google Shape;3106;p110"/>
              <p:cNvSpPr/>
              <p:nvPr/>
            </p:nvSpPr>
            <p:spPr>
              <a:xfrm>
                <a:off x="7195900" y="1866900"/>
                <a:ext cx="185800" cy="159125"/>
              </a:xfrm>
              <a:custGeom>
                <a:rect b="b" l="l" r="r" t="t"/>
                <a:pathLst>
                  <a:path extrusionOk="0" h="6365" w="7432">
                    <a:moveTo>
                      <a:pt x="353" y="1"/>
                    </a:moveTo>
                    <a:cubicBezTo>
                      <a:pt x="159" y="1"/>
                      <a:pt x="1" y="159"/>
                      <a:pt x="1" y="353"/>
                    </a:cubicBezTo>
                    <a:lnTo>
                      <a:pt x="1" y="6012"/>
                    </a:lnTo>
                    <a:cubicBezTo>
                      <a:pt x="1" y="6207"/>
                      <a:pt x="159" y="6365"/>
                      <a:pt x="353" y="6365"/>
                    </a:cubicBezTo>
                    <a:lnTo>
                      <a:pt x="7088" y="6365"/>
                    </a:lnTo>
                    <a:cubicBezTo>
                      <a:pt x="7274" y="6365"/>
                      <a:pt x="7432" y="6207"/>
                      <a:pt x="7432" y="6012"/>
                    </a:cubicBezTo>
                    <a:lnTo>
                      <a:pt x="7432" y="353"/>
                    </a:lnTo>
                    <a:cubicBezTo>
                      <a:pt x="7432" y="159"/>
                      <a:pt x="7274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7" name="Google Shape;3107;p110"/>
              <p:cNvSpPr/>
              <p:nvPr/>
            </p:nvSpPr>
            <p:spPr>
              <a:xfrm>
                <a:off x="7194525" y="1865525"/>
                <a:ext cx="188800" cy="161900"/>
              </a:xfrm>
              <a:custGeom>
                <a:rect b="b" l="l" r="r" t="t"/>
                <a:pathLst>
                  <a:path extrusionOk="0" h="6476" w="7552">
                    <a:moveTo>
                      <a:pt x="7143" y="112"/>
                    </a:moveTo>
                    <a:cubicBezTo>
                      <a:pt x="7301" y="112"/>
                      <a:pt x="7431" y="241"/>
                      <a:pt x="7431" y="408"/>
                    </a:cubicBezTo>
                    <a:lnTo>
                      <a:pt x="7431" y="6067"/>
                    </a:lnTo>
                    <a:cubicBezTo>
                      <a:pt x="7431" y="6225"/>
                      <a:pt x="7301" y="6355"/>
                      <a:pt x="7143" y="6355"/>
                    </a:cubicBezTo>
                    <a:lnTo>
                      <a:pt x="408" y="6355"/>
                    </a:lnTo>
                    <a:cubicBezTo>
                      <a:pt x="241" y="6355"/>
                      <a:pt x="112" y="6225"/>
                      <a:pt x="112" y="6067"/>
                    </a:cubicBezTo>
                    <a:lnTo>
                      <a:pt x="112" y="408"/>
                    </a:lnTo>
                    <a:cubicBezTo>
                      <a:pt x="112" y="241"/>
                      <a:pt x="241" y="112"/>
                      <a:pt x="408" y="112"/>
                    </a:cubicBezTo>
                    <a:close/>
                    <a:moveTo>
                      <a:pt x="408" y="0"/>
                    </a:moveTo>
                    <a:cubicBezTo>
                      <a:pt x="177" y="0"/>
                      <a:pt x="0" y="176"/>
                      <a:pt x="0" y="408"/>
                    </a:cubicBezTo>
                    <a:lnTo>
                      <a:pt x="0" y="6067"/>
                    </a:lnTo>
                    <a:cubicBezTo>
                      <a:pt x="0" y="6290"/>
                      <a:pt x="177" y="6475"/>
                      <a:pt x="408" y="6475"/>
                    </a:cubicBezTo>
                    <a:lnTo>
                      <a:pt x="7143" y="6475"/>
                    </a:lnTo>
                    <a:cubicBezTo>
                      <a:pt x="7366" y="6475"/>
                      <a:pt x="7552" y="6290"/>
                      <a:pt x="7542" y="6067"/>
                    </a:cubicBezTo>
                    <a:lnTo>
                      <a:pt x="7542" y="408"/>
                    </a:lnTo>
                    <a:cubicBezTo>
                      <a:pt x="7542" y="186"/>
                      <a:pt x="7366" y="0"/>
                      <a:pt x="71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8" name="Google Shape;3108;p110"/>
              <p:cNvSpPr/>
              <p:nvPr/>
            </p:nvSpPr>
            <p:spPr>
              <a:xfrm>
                <a:off x="7224425" y="1950625"/>
                <a:ext cx="128275" cy="17200"/>
              </a:xfrm>
              <a:custGeom>
                <a:rect b="b" l="l" r="r" t="t"/>
                <a:pathLst>
                  <a:path extrusionOk="0" h="688" w="5131">
                    <a:moveTo>
                      <a:pt x="326" y="1"/>
                    </a:moveTo>
                    <a:cubicBezTo>
                      <a:pt x="149" y="1"/>
                      <a:pt x="1" y="149"/>
                      <a:pt x="1" y="325"/>
                    </a:cubicBezTo>
                    <a:lnTo>
                      <a:pt x="1" y="363"/>
                    </a:lnTo>
                    <a:cubicBezTo>
                      <a:pt x="1" y="548"/>
                      <a:pt x="149" y="687"/>
                      <a:pt x="326" y="687"/>
                    </a:cubicBezTo>
                    <a:lnTo>
                      <a:pt x="4806" y="687"/>
                    </a:lnTo>
                    <a:cubicBezTo>
                      <a:pt x="4992" y="687"/>
                      <a:pt x="5131" y="548"/>
                      <a:pt x="5131" y="363"/>
                    </a:cubicBezTo>
                    <a:lnTo>
                      <a:pt x="5131" y="325"/>
                    </a:lnTo>
                    <a:cubicBezTo>
                      <a:pt x="5131" y="149"/>
                      <a:pt x="4992" y="1"/>
                      <a:pt x="48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09" name="Google Shape;3109;p110"/>
              <p:cNvSpPr/>
              <p:nvPr/>
            </p:nvSpPr>
            <p:spPr>
              <a:xfrm>
                <a:off x="7223050" y="1949250"/>
                <a:ext cx="131275" cy="19950"/>
              </a:xfrm>
              <a:custGeom>
                <a:rect b="b" l="l" r="r" t="t"/>
                <a:pathLst>
                  <a:path extrusionOk="0" h="798" w="5251">
                    <a:moveTo>
                      <a:pt x="4861" y="111"/>
                    </a:moveTo>
                    <a:cubicBezTo>
                      <a:pt x="5010" y="111"/>
                      <a:pt x="5130" y="232"/>
                      <a:pt x="5130" y="380"/>
                    </a:cubicBezTo>
                    <a:lnTo>
                      <a:pt x="5130" y="418"/>
                    </a:lnTo>
                    <a:cubicBezTo>
                      <a:pt x="5130" y="566"/>
                      <a:pt x="5010" y="687"/>
                      <a:pt x="4861" y="687"/>
                    </a:cubicBezTo>
                    <a:lnTo>
                      <a:pt x="381" y="687"/>
                    </a:lnTo>
                    <a:cubicBezTo>
                      <a:pt x="232" y="687"/>
                      <a:pt x="112" y="566"/>
                      <a:pt x="112" y="418"/>
                    </a:cubicBezTo>
                    <a:lnTo>
                      <a:pt x="112" y="380"/>
                    </a:lnTo>
                    <a:cubicBezTo>
                      <a:pt x="112" y="232"/>
                      <a:pt x="232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67" y="0"/>
                      <a:pt x="0" y="167"/>
                      <a:pt x="0" y="380"/>
                    </a:cubicBezTo>
                    <a:lnTo>
                      <a:pt x="0" y="418"/>
                    </a:lnTo>
                    <a:cubicBezTo>
                      <a:pt x="0" y="631"/>
                      <a:pt x="167" y="798"/>
                      <a:pt x="381" y="798"/>
                    </a:cubicBezTo>
                    <a:lnTo>
                      <a:pt x="4861" y="798"/>
                    </a:lnTo>
                    <a:cubicBezTo>
                      <a:pt x="5075" y="798"/>
                      <a:pt x="5251" y="631"/>
                      <a:pt x="5251" y="418"/>
                    </a:cubicBezTo>
                    <a:lnTo>
                      <a:pt x="5251" y="380"/>
                    </a:lnTo>
                    <a:cubicBezTo>
                      <a:pt x="5251" y="167"/>
                      <a:pt x="5075" y="0"/>
                      <a:pt x="48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0" name="Google Shape;3110;p110"/>
              <p:cNvSpPr/>
              <p:nvPr/>
            </p:nvSpPr>
            <p:spPr>
              <a:xfrm>
                <a:off x="7238350" y="1955275"/>
                <a:ext cx="99750" cy="7200"/>
              </a:xfrm>
              <a:custGeom>
                <a:rect b="b" l="l" r="r" t="t"/>
                <a:pathLst>
                  <a:path extrusionOk="0" h="288" w="3990">
                    <a:moveTo>
                      <a:pt x="3850" y="56"/>
                    </a:moveTo>
                    <a:cubicBezTo>
                      <a:pt x="3897" y="56"/>
                      <a:pt x="3934" y="93"/>
                      <a:pt x="3934" y="139"/>
                    </a:cubicBezTo>
                    <a:lnTo>
                      <a:pt x="3934" y="149"/>
                    </a:lnTo>
                    <a:cubicBezTo>
                      <a:pt x="3934" y="195"/>
                      <a:pt x="3897" y="232"/>
                      <a:pt x="3850" y="232"/>
                    </a:cubicBezTo>
                    <a:lnTo>
                      <a:pt x="140" y="232"/>
                    </a:lnTo>
                    <a:cubicBezTo>
                      <a:pt x="93" y="232"/>
                      <a:pt x="56" y="195"/>
                      <a:pt x="56" y="149"/>
                    </a:cubicBezTo>
                    <a:lnTo>
                      <a:pt x="56" y="139"/>
                    </a:lnTo>
                    <a:cubicBezTo>
                      <a:pt x="56" y="93"/>
                      <a:pt x="93" y="56"/>
                      <a:pt x="140" y="56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66" y="288"/>
                      <a:pt x="140" y="288"/>
                    </a:cubicBezTo>
                    <a:lnTo>
                      <a:pt x="3850" y="288"/>
                    </a:lnTo>
                    <a:cubicBezTo>
                      <a:pt x="3925" y="288"/>
                      <a:pt x="3990" y="232"/>
                      <a:pt x="3990" y="149"/>
                    </a:cubicBezTo>
                    <a:lnTo>
                      <a:pt x="3990" y="139"/>
                    </a:lnTo>
                    <a:cubicBezTo>
                      <a:pt x="3990" y="65"/>
                      <a:pt x="3925" y="0"/>
                      <a:pt x="385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1" name="Google Shape;3111;p110"/>
              <p:cNvSpPr/>
              <p:nvPr/>
            </p:nvSpPr>
            <p:spPr>
              <a:xfrm>
                <a:off x="7246700" y="1977525"/>
                <a:ext cx="83975" cy="10000"/>
              </a:xfrm>
              <a:custGeom>
                <a:rect b="b" l="l" r="r" t="t"/>
                <a:pathLst>
                  <a:path extrusionOk="0" h="400" w="3359">
                    <a:moveTo>
                      <a:pt x="195" y="1"/>
                    </a:moveTo>
                    <a:cubicBezTo>
                      <a:pt x="93" y="1"/>
                      <a:pt x="1" y="84"/>
                      <a:pt x="1" y="196"/>
                    </a:cubicBezTo>
                    <a:cubicBezTo>
                      <a:pt x="1" y="307"/>
                      <a:pt x="93" y="400"/>
                      <a:pt x="195" y="400"/>
                    </a:cubicBezTo>
                    <a:lnTo>
                      <a:pt x="3155" y="400"/>
                    </a:lnTo>
                    <a:cubicBezTo>
                      <a:pt x="3266" y="400"/>
                      <a:pt x="3359" y="307"/>
                      <a:pt x="3359" y="196"/>
                    </a:cubicBezTo>
                    <a:cubicBezTo>
                      <a:pt x="3359" y="84"/>
                      <a:pt x="3266" y="1"/>
                      <a:pt x="31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2" name="Google Shape;3112;p110"/>
              <p:cNvSpPr/>
              <p:nvPr/>
            </p:nvSpPr>
            <p:spPr>
              <a:xfrm>
                <a:off x="7245300" y="1976150"/>
                <a:ext cx="86775" cy="12775"/>
              </a:xfrm>
              <a:custGeom>
                <a:rect b="b" l="l" r="r" t="t"/>
                <a:pathLst>
                  <a:path extrusionOk="0" h="511" w="3471">
                    <a:moveTo>
                      <a:pt x="3211" y="112"/>
                    </a:moveTo>
                    <a:cubicBezTo>
                      <a:pt x="3285" y="112"/>
                      <a:pt x="3350" y="176"/>
                      <a:pt x="3350" y="251"/>
                    </a:cubicBezTo>
                    <a:cubicBezTo>
                      <a:pt x="3350" y="334"/>
                      <a:pt x="3285" y="390"/>
                      <a:pt x="3211" y="390"/>
                    </a:cubicBezTo>
                    <a:lnTo>
                      <a:pt x="251" y="390"/>
                    </a:lnTo>
                    <a:cubicBezTo>
                      <a:pt x="177" y="390"/>
                      <a:pt x="112" y="334"/>
                      <a:pt x="112" y="251"/>
                    </a:cubicBezTo>
                    <a:cubicBezTo>
                      <a:pt x="112" y="176"/>
                      <a:pt x="177" y="112"/>
                      <a:pt x="251" y="112"/>
                    </a:cubicBezTo>
                    <a:close/>
                    <a:moveTo>
                      <a:pt x="251" y="0"/>
                    </a:moveTo>
                    <a:cubicBezTo>
                      <a:pt x="112" y="0"/>
                      <a:pt x="1" y="112"/>
                      <a:pt x="1" y="251"/>
                    </a:cubicBezTo>
                    <a:cubicBezTo>
                      <a:pt x="1" y="399"/>
                      <a:pt x="112" y="510"/>
                      <a:pt x="251" y="510"/>
                    </a:cubicBezTo>
                    <a:lnTo>
                      <a:pt x="3211" y="510"/>
                    </a:lnTo>
                    <a:cubicBezTo>
                      <a:pt x="3350" y="510"/>
                      <a:pt x="3470" y="399"/>
                      <a:pt x="3470" y="251"/>
                    </a:cubicBezTo>
                    <a:cubicBezTo>
                      <a:pt x="3470" y="112"/>
                      <a:pt x="3350" y="0"/>
                      <a:pt x="32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3" name="Google Shape;3113;p110"/>
              <p:cNvSpPr/>
              <p:nvPr/>
            </p:nvSpPr>
            <p:spPr>
              <a:xfrm>
                <a:off x="7263625" y="1980075"/>
                <a:ext cx="4675" cy="4900"/>
              </a:xfrm>
              <a:custGeom>
                <a:rect b="b" l="l" r="r" t="t"/>
                <a:pathLst>
                  <a:path extrusionOk="0" h="196" w="187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4" name="Google Shape;3114;p110"/>
              <p:cNvSpPr/>
              <p:nvPr/>
            </p:nvSpPr>
            <p:spPr>
              <a:xfrm>
                <a:off x="7272900" y="1980075"/>
                <a:ext cx="4675" cy="4900"/>
              </a:xfrm>
              <a:custGeom>
                <a:rect b="b" l="l" r="r" t="t"/>
                <a:pathLst>
                  <a:path extrusionOk="0" h="196" w="187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5" name="Google Shape;3115;p110"/>
              <p:cNvSpPr/>
              <p:nvPr/>
            </p:nvSpPr>
            <p:spPr>
              <a:xfrm>
                <a:off x="7281500" y="1980075"/>
                <a:ext cx="4875" cy="4900"/>
              </a:xfrm>
              <a:custGeom>
                <a:rect b="b" l="l" r="r" t="t"/>
                <a:pathLst>
                  <a:path extrusionOk="0" h="196" w="195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6" y="1"/>
                      <a:pt x="0" y="38"/>
                      <a:pt x="0" y="94"/>
                    </a:cubicBezTo>
                    <a:cubicBezTo>
                      <a:pt x="0" y="149"/>
                      <a:pt x="46" y="196"/>
                      <a:pt x="93" y="196"/>
                    </a:cubicBezTo>
                    <a:cubicBezTo>
                      <a:pt x="148" y="196"/>
                      <a:pt x="195" y="149"/>
                      <a:pt x="195" y="94"/>
                    </a:cubicBezTo>
                    <a:cubicBezTo>
                      <a:pt x="195" y="38"/>
                      <a:pt x="148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6" name="Google Shape;3116;p110"/>
              <p:cNvSpPr/>
              <p:nvPr/>
            </p:nvSpPr>
            <p:spPr>
              <a:xfrm>
                <a:off x="7290775" y="1980075"/>
                <a:ext cx="4875" cy="4900"/>
              </a:xfrm>
              <a:custGeom>
                <a:rect b="b" l="l" r="r" t="t"/>
                <a:pathLst>
                  <a:path extrusionOk="0" h="196" w="195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7" y="1"/>
                      <a:pt x="0" y="38"/>
                      <a:pt x="0" y="94"/>
                    </a:cubicBezTo>
                    <a:cubicBezTo>
                      <a:pt x="0" y="149"/>
                      <a:pt x="47" y="196"/>
                      <a:pt x="93" y="196"/>
                    </a:cubicBezTo>
                    <a:cubicBezTo>
                      <a:pt x="149" y="196"/>
                      <a:pt x="195" y="149"/>
                      <a:pt x="195" y="94"/>
                    </a:cubicBezTo>
                    <a:cubicBezTo>
                      <a:pt x="195" y="38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7" name="Google Shape;3117;p110"/>
              <p:cNvSpPr/>
              <p:nvPr/>
            </p:nvSpPr>
            <p:spPr>
              <a:xfrm>
                <a:off x="7299800" y="19800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2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8" name="Google Shape;3118;p110"/>
              <p:cNvSpPr/>
              <p:nvPr/>
            </p:nvSpPr>
            <p:spPr>
              <a:xfrm>
                <a:off x="7309075" y="19800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19" name="Google Shape;3119;p110"/>
              <p:cNvSpPr/>
              <p:nvPr/>
            </p:nvSpPr>
            <p:spPr>
              <a:xfrm>
                <a:off x="7261775" y="1885700"/>
                <a:ext cx="53825" cy="53600"/>
              </a:xfrm>
              <a:custGeom>
                <a:rect b="b" l="l" r="r" t="t"/>
                <a:pathLst>
                  <a:path extrusionOk="0" h="2144" w="2153">
                    <a:moveTo>
                      <a:pt x="1077" y="0"/>
                    </a:moveTo>
                    <a:cubicBezTo>
                      <a:pt x="483" y="0"/>
                      <a:pt x="1" y="473"/>
                      <a:pt x="1" y="1067"/>
                    </a:cubicBezTo>
                    <a:cubicBezTo>
                      <a:pt x="1" y="1661"/>
                      <a:pt x="483" y="2143"/>
                      <a:pt x="1077" y="2143"/>
                    </a:cubicBezTo>
                    <a:cubicBezTo>
                      <a:pt x="1670" y="2143"/>
                      <a:pt x="2153" y="1661"/>
                      <a:pt x="2153" y="1067"/>
                    </a:cubicBezTo>
                    <a:cubicBezTo>
                      <a:pt x="2153" y="473"/>
                      <a:pt x="1670" y="0"/>
                      <a:pt x="10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0" name="Google Shape;3120;p110"/>
              <p:cNvSpPr/>
              <p:nvPr/>
            </p:nvSpPr>
            <p:spPr>
              <a:xfrm>
                <a:off x="7260375" y="1884075"/>
                <a:ext cx="56625" cy="56850"/>
              </a:xfrm>
              <a:custGeom>
                <a:rect b="b" l="l" r="r" t="t"/>
                <a:pathLst>
                  <a:path extrusionOk="0" h="2274" w="2265">
                    <a:moveTo>
                      <a:pt x="1133" y="121"/>
                    </a:moveTo>
                    <a:cubicBezTo>
                      <a:pt x="1689" y="121"/>
                      <a:pt x="2144" y="576"/>
                      <a:pt x="2144" y="1132"/>
                    </a:cubicBezTo>
                    <a:cubicBezTo>
                      <a:pt x="2144" y="1698"/>
                      <a:pt x="1689" y="2153"/>
                      <a:pt x="1133" y="2153"/>
                    </a:cubicBezTo>
                    <a:cubicBezTo>
                      <a:pt x="567" y="2153"/>
                      <a:pt x="112" y="1698"/>
                      <a:pt x="112" y="1132"/>
                    </a:cubicBezTo>
                    <a:cubicBezTo>
                      <a:pt x="112" y="576"/>
                      <a:pt x="567" y="121"/>
                      <a:pt x="1133" y="121"/>
                    </a:cubicBezTo>
                    <a:close/>
                    <a:moveTo>
                      <a:pt x="1133" y="0"/>
                    </a:moveTo>
                    <a:cubicBezTo>
                      <a:pt x="502" y="0"/>
                      <a:pt x="1" y="511"/>
                      <a:pt x="1" y="1132"/>
                    </a:cubicBezTo>
                    <a:cubicBezTo>
                      <a:pt x="1" y="1763"/>
                      <a:pt x="502" y="2273"/>
                      <a:pt x="1133" y="2273"/>
                    </a:cubicBezTo>
                    <a:cubicBezTo>
                      <a:pt x="1754" y="2273"/>
                      <a:pt x="2264" y="1763"/>
                      <a:pt x="2264" y="1132"/>
                    </a:cubicBezTo>
                    <a:cubicBezTo>
                      <a:pt x="2264" y="511"/>
                      <a:pt x="1754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1" name="Google Shape;3121;p110"/>
              <p:cNvSpPr/>
              <p:nvPr/>
            </p:nvSpPr>
            <p:spPr>
              <a:xfrm>
                <a:off x="7276625" y="1914000"/>
                <a:ext cx="23900" cy="12075"/>
              </a:xfrm>
              <a:custGeom>
                <a:rect b="b" l="l" r="r" t="t"/>
                <a:pathLst>
                  <a:path extrusionOk="0" h="483" w="956">
                    <a:moveTo>
                      <a:pt x="483" y="0"/>
                    </a:moveTo>
                    <a:cubicBezTo>
                      <a:pt x="214" y="0"/>
                      <a:pt x="0" y="213"/>
                      <a:pt x="0" y="482"/>
                    </a:cubicBezTo>
                    <a:lnTo>
                      <a:pt x="956" y="482"/>
                    </a:lnTo>
                    <a:cubicBezTo>
                      <a:pt x="956" y="213"/>
                      <a:pt x="742" y="0"/>
                      <a:pt x="4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2" name="Google Shape;3122;p110"/>
              <p:cNvSpPr/>
              <p:nvPr/>
            </p:nvSpPr>
            <p:spPr>
              <a:xfrm>
                <a:off x="7275225" y="1912600"/>
                <a:ext cx="26925" cy="14875"/>
              </a:xfrm>
              <a:custGeom>
                <a:rect b="b" l="l" r="r" t="t"/>
                <a:pathLst>
                  <a:path extrusionOk="0" h="595" w="1077">
                    <a:moveTo>
                      <a:pt x="539" y="121"/>
                    </a:moveTo>
                    <a:cubicBezTo>
                      <a:pt x="743" y="121"/>
                      <a:pt x="919" y="279"/>
                      <a:pt x="947" y="483"/>
                    </a:cubicBezTo>
                    <a:lnTo>
                      <a:pt x="121" y="483"/>
                    </a:lnTo>
                    <a:cubicBezTo>
                      <a:pt x="149" y="279"/>
                      <a:pt x="325" y="121"/>
                      <a:pt x="539" y="121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1" y="242"/>
                      <a:pt x="1" y="538"/>
                    </a:cubicBezTo>
                    <a:cubicBezTo>
                      <a:pt x="1" y="594"/>
                      <a:pt x="1" y="594"/>
                      <a:pt x="233" y="594"/>
                    </a:cubicBezTo>
                    <a:lnTo>
                      <a:pt x="585" y="594"/>
                    </a:lnTo>
                    <a:cubicBezTo>
                      <a:pt x="1067" y="594"/>
                      <a:pt x="1067" y="594"/>
                      <a:pt x="1077" y="538"/>
                    </a:cubicBezTo>
                    <a:cubicBezTo>
                      <a:pt x="1077" y="242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3" name="Google Shape;3123;p110"/>
              <p:cNvSpPr/>
              <p:nvPr/>
            </p:nvSpPr>
            <p:spPr>
              <a:xfrm>
                <a:off x="7281950" y="1898925"/>
                <a:ext cx="13475" cy="13475"/>
              </a:xfrm>
              <a:custGeom>
                <a:rect b="b" l="l" r="r" t="t"/>
                <a:pathLst>
                  <a:path extrusionOk="0" h="539" w="539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cubicBezTo>
                      <a:pt x="1" y="418"/>
                      <a:pt x="121" y="538"/>
                      <a:pt x="270" y="538"/>
                    </a:cubicBezTo>
                    <a:cubicBezTo>
                      <a:pt x="418" y="538"/>
                      <a:pt x="539" y="418"/>
                      <a:pt x="539" y="269"/>
                    </a:cubicBezTo>
                    <a:cubicBezTo>
                      <a:pt x="539" y="121"/>
                      <a:pt x="418" y="0"/>
                      <a:pt x="2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4" name="Google Shape;3124;p110"/>
              <p:cNvSpPr/>
              <p:nvPr/>
            </p:nvSpPr>
            <p:spPr>
              <a:xfrm>
                <a:off x="7280550" y="1897525"/>
                <a:ext cx="16500" cy="16500"/>
              </a:xfrm>
              <a:custGeom>
                <a:rect b="b" l="l" r="r" t="t"/>
                <a:pathLst>
                  <a:path extrusionOk="0" h="660" w="660">
                    <a:moveTo>
                      <a:pt x="326" y="112"/>
                    </a:moveTo>
                    <a:cubicBezTo>
                      <a:pt x="446" y="112"/>
                      <a:pt x="539" y="204"/>
                      <a:pt x="539" y="325"/>
                    </a:cubicBezTo>
                    <a:cubicBezTo>
                      <a:pt x="539" y="446"/>
                      <a:pt x="446" y="538"/>
                      <a:pt x="326" y="538"/>
                    </a:cubicBezTo>
                    <a:cubicBezTo>
                      <a:pt x="205" y="538"/>
                      <a:pt x="112" y="446"/>
                      <a:pt x="112" y="325"/>
                    </a:cubicBezTo>
                    <a:cubicBezTo>
                      <a:pt x="112" y="204"/>
                      <a:pt x="205" y="112"/>
                      <a:pt x="326" y="112"/>
                    </a:cubicBezTo>
                    <a:close/>
                    <a:moveTo>
                      <a:pt x="326" y="0"/>
                    </a:moveTo>
                    <a:cubicBezTo>
                      <a:pt x="140" y="0"/>
                      <a:pt x="1" y="140"/>
                      <a:pt x="1" y="325"/>
                    </a:cubicBezTo>
                    <a:cubicBezTo>
                      <a:pt x="1" y="511"/>
                      <a:pt x="140" y="659"/>
                      <a:pt x="326" y="659"/>
                    </a:cubicBezTo>
                    <a:cubicBezTo>
                      <a:pt x="511" y="659"/>
                      <a:pt x="660" y="511"/>
                      <a:pt x="660" y="325"/>
                    </a:cubicBezTo>
                    <a:cubicBezTo>
                      <a:pt x="660" y="140"/>
                      <a:pt x="511" y="0"/>
                      <a:pt x="3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5" name="Google Shape;3125;p110"/>
              <p:cNvSpPr/>
              <p:nvPr/>
            </p:nvSpPr>
            <p:spPr>
              <a:xfrm>
                <a:off x="7268725" y="1995400"/>
                <a:ext cx="39700" cy="12300"/>
              </a:xfrm>
              <a:custGeom>
                <a:rect b="b" l="l" r="r" t="t"/>
                <a:pathLst>
                  <a:path extrusionOk="0" h="492" w="1588">
                    <a:moveTo>
                      <a:pt x="251" y="0"/>
                    </a:moveTo>
                    <a:cubicBezTo>
                      <a:pt x="112" y="0"/>
                      <a:pt x="1" y="111"/>
                      <a:pt x="1" y="251"/>
                    </a:cubicBezTo>
                    <a:cubicBezTo>
                      <a:pt x="1" y="390"/>
                      <a:pt x="112" y="492"/>
                      <a:pt x="251" y="492"/>
                    </a:cubicBezTo>
                    <a:lnTo>
                      <a:pt x="1346" y="492"/>
                    </a:lnTo>
                    <a:cubicBezTo>
                      <a:pt x="1476" y="492"/>
                      <a:pt x="1587" y="390"/>
                      <a:pt x="1587" y="251"/>
                    </a:cubicBezTo>
                    <a:cubicBezTo>
                      <a:pt x="1587" y="111"/>
                      <a:pt x="1476" y="0"/>
                      <a:pt x="13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6" name="Google Shape;3126;p110"/>
              <p:cNvSpPr/>
              <p:nvPr/>
            </p:nvSpPr>
            <p:spPr>
              <a:xfrm>
                <a:off x="7267350" y="1994000"/>
                <a:ext cx="42450" cy="15325"/>
              </a:xfrm>
              <a:custGeom>
                <a:rect b="b" l="l" r="r" t="t"/>
                <a:pathLst>
                  <a:path extrusionOk="0" h="613" w="1698">
                    <a:moveTo>
                      <a:pt x="1401" y="121"/>
                    </a:moveTo>
                    <a:cubicBezTo>
                      <a:pt x="1503" y="121"/>
                      <a:pt x="1586" y="20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12" y="409"/>
                      <a:pt x="112" y="307"/>
                    </a:cubicBezTo>
                    <a:cubicBezTo>
                      <a:pt x="112" y="205"/>
                      <a:pt x="195" y="121"/>
                      <a:pt x="306" y="121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40"/>
                      <a:pt x="0" y="307"/>
                    </a:cubicBezTo>
                    <a:cubicBezTo>
                      <a:pt x="0" y="474"/>
                      <a:pt x="130" y="613"/>
                      <a:pt x="306" y="613"/>
                    </a:cubicBezTo>
                    <a:lnTo>
                      <a:pt x="1401" y="613"/>
                    </a:lnTo>
                    <a:cubicBezTo>
                      <a:pt x="1568" y="613"/>
                      <a:pt x="1698" y="474"/>
                      <a:pt x="1698" y="307"/>
                    </a:cubicBezTo>
                    <a:cubicBezTo>
                      <a:pt x="1698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7" name="Google Shape;3127;p110"/>
              <p:cNvSpPr/>
              <p:nvPr/>
            </p:nvSpPr>
            <p:spPr>
              <a:xfrm>
                <a:off x="7284275" y="2327500"/>
                <a:ext cx="305000" cy="222425"/>
              </a:xfrm>
              <a:custGeom>
                <a:rect b="b" l="l" r="r" t="t"/>
                <a:pathLst>
                  <a:path extrusionOk="0" h="8897" w="12200">
                    <a:moveTo>
                      <a:pt x="232" y="0"/>
                    </a:moveTo>
                    <a:cubicBezTo>
                      <a:pt x="102" y="0"/>
                      <a:pt x="0" y="102"/>
                      <a:pt x="0" y="223"/>
                    </a:cubicBezTo>
                    <a:lnTo>
                      <a:pt x="0" y="8674"/>
                    </a:lnTo>
                    <a:cubicBezTo>
                      <a:pt x="0" y="8795"/>
                      <a:pt x="102" y="8897"/>
                      <a:pt x="232" y="8897"/>
                    </a:cubicBezTo>
                    <a:lnTo>
                      <a:pt x="11977" y="8897"/>
                    </a:lnTo>
                    <a:cubicBezTo>
                      <a:pt x="12097" y="8897"/>
                      <a:pt x="12199" y="8795"/>
                      <a:pt x="12199" y="8674"/>
                    </a:cubicBezTo>
                    <a:lnTo>
                      <a:pt x="12199" y="223"/>
                    </a:lnTo>
                    <a:cubicBezTo>
                      <a:pt x="12199" y="102"/>
                      <a:pt x="12097" y="0"/>
                      <a:pt x="119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8" name="Google Shape;3128;p110"/>
              <p:cNvSpPr/>
              <p:nvPr/>
            </p:nvSpPr>
            <p:spPr>
              <a:xfrm>
                <a:off x="7301425" y="2310575"/>
                <a:ext cx="305000" cy="37575"/>
              </a:xfrm>
              <a:custGeom>
                <a:rect b="b" l="l" r="r" t="t"/>
                <a:pathLst>
                  <a:path extrusionOk="0" h="1503" w="12200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lnTo>
                      <a:pt x="1" y="1503"/>
                    </a:lnTo>
                    <a:lnTo>
                      <a:pt x="12200" y="1503"/>
                    </a:lnTo>
                    <a:lnTo>
                      <a:pt x="12200" y="353"/>
                    </a:lnTo>
                    <a:cubicBezTo>
                      <a:pt x="12200" y="158"/>
                      <a:pt x="12042" y="0"/>
                      <a:pt x="118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29" name="Google Shape;3129;p110"/>
              <p:cNvSpPr/>
              <p:nvPr/>
            </p:nvSpPr>
            <p:spPr>
              <a:xfrm>
                <a:off x="7299800" y="2309175"/>
                <a:ext cx="308025" cy="40375"/>
              </a:xfrm>
              <a:custGeom>
                <a:rect b="b" l="l" r="r" t="t"/>
                <a:pathLst>
                  <a:path extrusionOk="0" h="1615" w="12321">
                    <a:moveTo>
                      <a:pt x="11912" y="112"/>
                    </a:moveTo>
                    <a:cubicBezTo>
                      <a:pt x="12070" y="112"/>
                      <a:pt x="12209" y="251"/>
                      <a:pt x="12209" y="409"/>
                    </a:cubicBezTo>
                    <a:lnTo>
                      <a:pt x="12209" y="1494"/>
                    </a:lnTo>
                    <a:lnTo>
                      <a:pt x="122" y="1494"/>
                    </a:lnTo>
                    <a:lnTo>
                      <a:pt x="122" y="325"/>
                    </a:lnTo>
                    <a:cubicBezTo>
                      <a:pt x="122" y="214"/>
                      <a:pt x="214" y="112"/>
                      <a:pt x="335" y="112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9"/>
                      <a:pt x="1" y="325"/>
                    </a:cubicBezTo>
                    <a:lnTo>
                      <a:pt x="1" y="1615"/>
                    </a:lnTo>
                    <a:lnTo>
                      <a:pt x="12320" y="1615"/>
                    </a:lnTo>
                    <a:lnTo>
                      <a:pt x="12320" y="409"/>
                    </a:lnTo>
                    <a:cubicBezTo>
                      <a:pt x="12320" y="186"/>
                      <a:pt x="12135" y="0"/>
                      <a:pt x="119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0" name="Google Shape;3130;p110"/>
              <p:cNvSpPr/>
              <p:nvPr/>
            </p:nvSpPr>
            <p:spPr>
              <a:xfrm>
                <a:off x="7553750" y="2321700"/>
                <a:ext cx="14650" cy="14400"/>
              </a:xfrm>
              <a:custGeom>
                <a:rect b="b" l="l" r="r" t="t"/>
                <a:pathLst>
                  <a:path extrusionOk="0" h="576" w="586">
                    <a:moveTo>
                      <a:pt x="298" y="112"/>
                    </a:moveTo>
                    <a:cubicBezTo>
                      <a:pt x="391" y="112"/>
                      <a:pt x="465" y="195"/>
                      <a:pt x="465" y="288"/>
                    </a:cubicBezTo>
                    <a:cubicBezTo>
                      <a:pt x="465" y="381"/>
                      <a:pt x="391" y="464"/>
                      <a:pt x="298" y="464"/>
                    </a:cubicBezTo>
                    <a:cubicBezTo>
                      <a:pt x="196" y="464"/>
                      <a:pt x="122" y="381"/>
                      <a:pt x="122" y="288"/>
                    </a:cubicBezTo>
                    <a:cubicBezTo>
                      <a:pt x="122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1" name="Google Shape;3131;p110"/>
              <p:cNvSpPr/>
              <p:nvPr/>
            </p:nvSpPr>
            <p:spPr>
              <a:xfrm>
                <a:off x="7576250" y="2321700"/>
                <a:ext cx="14650" cy="14400"/>
              </a:xfrm>
              <a:custGeom>
                <a:rect b="b" l="l" r="r" t="t"/>
                <a:pathLst>
                  <a:path extrusionOk="0" h="576" w="586">
                    <a:moveTo>
                      <a:pt x="298" y="112"/>
                    </a:moveTo>
                    <a:cubicBezTo>
                      <a:pt x="390" y="112"/>
                      <a:pt x="465" y="195"/>
                      <a:pt x="465" y="288"/>
                    </a:cubicBezTo>
                    <a:cubicBezTo>
                      <a:pt x="465" y="381"/>
                      <a:pt x="390" y="464"/>
                      <a:pt x="298" y="464"/>
                    </a:cubicBezTo>
                    <a:cubicBezTo>
                      <a:pt x="196" y="464"/>
                      <a:pt x="121" y="381"/>
                      <a:pt x="121" y="288"/>
                    </a:cubicBezTo>
                    <a:cubicBezTo>
                      <a:pt x="121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2" name="Google Shape;3132;p110"/>
              <p:cNvSpPr/>
              <p:nvPr/>
            </p:nvSpPr>
            <p:spPr>
              <a:xfrm>
                <a:off x="7531500" y="2321700"/>
                <a:ext cx="14400" cy="14400"/>
              </a:xfrm>
              <a:custGeom>
                <a:rect b="b" l="l" r="r" t="t"/>
                <a:pathLst>
                  <a:path extrusionOk="0" h="576" w="576">
                    <a:moveTo>
                      <a:pt x="288" y="112"/>
                    </a:moveTo>
                    <a:cubicBezTo>
                      <a:pt x="381" y="112"/>
                      <a:pt x="464" y="195"/>
                      <a:pt x="464" y="288"/>
                    </a:cubicBezTo>
                    <a:cubicBezTo>
                      <a:pt x="464" y="381"/>
                      <a:pt x="381" y="464"/>
                      <a:pt x="288" y="464"/>
                    </a:cubicBezTo>
                    <a:cubicBezTo>
                      <a:pt x="195" y="464"/>
                      <a:pt x="121" y="381"/>
                      <a:pt x="121" y="288"/>
                    </a:cubicBezTo>
                    <a:cubicBezTo>
                      <a:pt x="121" y="195"/>
                      <a:pt x="195" y="112"/>
                      <a:pt x="288" y="112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0" y="130"/>
                      <a:pt x="0" y="288"/>
                    </a:cubicBezTo>
                    <a:cubicBezTo>
                      <a:pt x="0" y="446"/>
                      <a:pt x="130" y="576"/>
                      <a:pt x="288" y="576"/>
                    </a:cubicBezTo>
                    <a:cubicBezTo>
                      <a:pt x="446" y="576"/>
                      <a:pt x="575" y="446"/>
                      <a:pt x="575" y="288"/>
                    </a:cubicBezTo>
                    <a:cubicBezTo>
                      <a:pt x="575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3" name="Google Shape;3133;p110"/>
              <p:cNvSpPr/>
              <p:nvPr/>
            </p:nvSpPr>
            <p:spPr>
              <a:xfrm>
                <a:off x="7301200" y="2348125"/>
                <a:ext cx="305000" cy="183475"/>
              </a:xfrm>
              <a:custGeom>
                <a:rect b="b" l="l" r="r" t="t"/>
                <a:pathLst>
                  <a:path extrusionOk="0" h="7339" w="12200">
                    <a:moveTo>
                      <a:pt x="38" y="1"/>
                    </a:moveTo>
                    <a:cubicBezTo>
                      <a:pt x="19" y="1"/>
                      <a:pt x="1" y="19"/>
                      <a:pt x="1" y="38"/>
                    </a:cubicBezTo>
                    <a:lnTo>
                      <a:pt x="1" y="7302"/>
                    </a:lnTo>
                    <a:cubicBezTo>
                      <a:pt x="1" y="7320"/>
                      <a:pt x="19" y="7339"/>
                      <a:pt x="38" y="7339"/>
                    </a:cubicBezTo>
                    <a:lnTo>
                      <a:pt x="12162" y="7339"/>
                    </a:lnTo>
                    <a:cubicBezTo>
                      <a:pt x="12181" y="7339"/>
                      <a:pt x="12199" y="7320"/>
                      <a:pt x="12199" y="7302"/>
                    </a:cubicBezTo>
                    <a:lnTo>
                      <a:pt x="12199" y="38"/>
                    </a:lnTo>
                    <a:cubicBezTo>
                      <a:pt x="12199" y="19"/>
                      <a:pt x="12181" y="1"/>
                      <a:pt x="121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4" name="Google Shape;3134;p110"/>
              <p:cNvSpPr/>
              <p:nvPr/>
            </p:nvSpPr>
            <p:spPr>
              <a:xfrm>
                <a:off x="7299800" y="2346750"/>
                <a:ext cx="308025" cy="186250"/>
              </a:xfrm>
              <a:custGeom>
                <a:rect b="b" l="l" r="r" t="t"/>
                <a:pathLst>
                  <a:path extrusionOk="0" h="7450" w="12321">
                    <a:moveTo>
                      <a:pt x="12200" y="112"/>
                    </a:moveTo>
                    <a:lnTo>
                      <a:pt x="12200" y="7338"/>
                    </a:lnTo>
                    <a:lnTo>
                      <a:pt x="112" y="7338"/>
                    </a:lnTo>
                    <a:lnTo>
                      <a:pt x="112" y="112"/>
                    </a:lnTo>
                    <a:close/>
                    <a:moveTo>
                      <a:pt x="94" y="0"/>
                    </a:moveTo>
                    <a:cubicBezTo>
                      <a:pt x="47" y="0"/>
                      <a:pt x="1" y="37"/>
                      <a:pt x="1" y="93"/>
                    </a:cubicBezTo>
                    <a:lnTo>
                      <a:pt x="1" y="7357"/>
                    </a:lnTo>
                    <a:cubicBezTo>
                      <a:pt x="1" y="7412"/>
                      <a:pt x="47" y="7449"/>
                      <a:pt x="94" y="7449"/>
                    </a:cubicBezTo>
                    <a:lnTo>
                      <a:pt x="12218" y="7449"/>
                    </a:lnTo>
                    <a:cubicBezTo>
                      <a:pt x="12274" y="7449"/>
                      <a:pt x="12320" y="7412"/>
                      <a:pt x="12320" y="7357"/>
                    </a:cubicBezTo>
                    <a:lnTo>
                      <a:pt x="12320" y="93"/>
                    </a:lnTo>
                    <a:cubicBezTo>
                      <a:pt x="12320" y="37"/>
                      <a:pt x="12274" y="0"/>
                      <a:pt x="122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5" name="Google Shape;3135;p110"/>
              <p:cNvSpPr/>
              <p:nvPr/>
            </p:nvSpPr>
            <p:spPr>
              <a:xfrm>
                <a:off x="7510150" y="2385250"/>
                <a:ext cx="67525" cy="103925"/>
              </a:xfrm>
              <a:custGeom>
                <a:rect b="b" l="l" r="r" t="t"/>
                <a:pathLst>
                  <a:path extrusionOk="0" h="4157" w="2701">
                    <a:moveTo>
                      <a:pt x="19" y="0"/>
                    </a:moveTo>
                    <a:cubicBezTo>
                      <a:pt x="10" y="0"/>
                      <a:pt x="1" y="9"/>
                      <a:pt x="1" y="19"/>
                    </a:cubicBezTo>
                    <a:lnTo>
                      <a:pt x="1" y="4138"/>
                    </a:lnTo>
                    <a:cubicBezTo>
                      <a:pt x="1" y="4147"/>
                      <a:pt x="10" y="4156"/>
                      <a:pt x="19" y="4156"/>
                    </a:cubicBezTo>
                    <a:lnTo>
                      <a:pt x="2682" y="4156"/>
                    </a:lnTo>
                    <a:cubicBezTo>
                      <a:pt x="2691" y="4156"/>
                      <a:pt x="2700" y="4147"/>
                      <a:pt x="2700" y="4138"/>
                    </a:cubicBezTo>
                    <a:lnTo>
                      <a:pt x="2700" y="19"/>
                    </a:lnTo>
                    <a:cubicBezTo>
                      <a:pt x="2700" y="0"/>
                      <a:pt x="2691" y="0"/>
                      <a:pt x="26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6" name="Google Shape;3136;p110"/>
              <p:cNvSpPr/>
              <p:nvPr/>
            </p:nvSpPr>
            <p:spPr>
              <a:xfrm>
                <a:off x="7508775" y="2383625"/>
                <a:ext cx="70300" cy="107175"/>
              </a:xfrm>
              <a:custGeom>
                <a:rect b="b" l="l" r="r" t="t"/>
                <a:pathLst>
                  <a:path extrusionOk="0" h="4287" w="2812">
                    <a:moveTo>
                      <a:pt x="2700" y="121"/>
                    </a:moveTo>
                    <a:lnTo>
                      <a:pt x="2700" y="4165"/>
                    </a:lnTo>
                    <a:lnTo>
                      <a:pt x="112" y="4165"/>
                    </a:lnTo>
                    <a:lnTo>
                      <a:pt x="112" y="121"/>
                    </a:lnTo>
                    <a:close/>
                    <a:moveTo>
                      <a:pt x="74" y="0"/>
                    </a:moveTo>
                    <a:cubicBezTo>
                      <a:pt x="37" y="0"/>
                      <a:pt x="0" y="37"/>
                      <a:pt x="0" y="84"/>
                    </a:cubicBezTo>
                    <a:lnTo>
                      <a:pt x="0" y="4203"/>
                    </a:lnTo>
                    <a:cubicBezTo>
                      <a:pt x="0" y="4249"/>
                      <a:pt x="37" y="4286"/>
                      <a:pt x="74" y="4286"/>
                    </a:cubicBezTo>
                    <a:lnTo>
                      <a:pt x="2737" y="4286"/>
                    </a:lnTo>
                    <a:cubicBezTo>
                      <a:pt x="2774" y="4286"/>
                      <a:pt x="2811" y="4249"/>
                      <a:pt x="2811" y="4203"/>
                    </a:cubicBezTo>
                    <a:lnTo>
                      <a:pt x="2811" y="84"/>
                    </a:lnTo>
                    <a:cubicBezTo>
                      <a:pt x="2811" y="37"/>
                      <a:pt x="2774" y="0"/>
                      <a:pt x="27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7" name="Google Shape;3137;p110"/>
              <p:cNvSpPr/>
              <p:nvPr/>
            </p:nvSpPr>
            <p:spPr>
              <a:xfrm>
                <a:off x="7511775" y="2387100"/>
                <a:ext cx="65200" cy="100900"/>
              </a:xfrm>
              <a:custGeom>
                <a:rect b="b" l="l" r="r" t="t"/>
                <a:pathLst>
                  <a:path extrusionOk="0" h="4036" w="2608">
                    <a:moveTo>
                      <a:pt x="1" y="0"/>
                    </a:moveTo>
                    <a:lnTo>
                      <a:pt x="2608" y="403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8" name="Google Shape;3138;p110"/>
              <p:cNvSpPr/>
              <p:nvPr/>
            </p:nvSpPr>
            <p:spPr>
              <a:xfrm>
                <a:off x="7510150" y="2385700"/>
                <a:ext cx="68450" cy="103700"/>
              </a:xfrm>
              <a:custGeom>
                <a:rect b="b" l="l" r="r" t="t"/>
                <a:pathLst>
                  <a:path extrusionOk="0" h="4148" w="2738">
                    <a:moveTo>
                      <a:pt x="70" y="0"/>
                    </a:moveTo>
                    <a:cubicBezTo>
                      <a:pt x="59" y="0"/>
                      <a:pt x="48" y="3"/>
                      <a:pt x="38" y="10"/>
                    </a:cubicBezTo>
                    <a:cubicBezTo>
                      <a:pt x="10" y="29"/>
                      <a:pt x="1" y="66"/>
                      <a:pt x="19" y="93"/>
                    </a:cubicBezTo>
                    <a:lnTo>
                      <a:pt x="2626" y="4120"/>
                    </a:lnTo>
                    <a:cubicBezTo>
                      <a:pt x="2635" y="4138"/>
                      <a:pt x="2654" y="4147"/>
                      <a:pt x="2673" y="4147"/>
                    </a:cubicBezTo>
                    <a:cubicBezTo>
                      <a:pt x="2682" y="4147"/>
                      <a:pt x="2691" y="4147"/>
                      <a:pt x="2700" y="4138"/>
                    </a:cubicBezTo>
                    <a:cubicBezTo>
                      <a:pt x="2728" y="4120"/>
                      <a:pt x="2738" y="4082"/>
                      <a:pt x="2719" y="4055"/>
                    </a:cubicBezTo>
                    <a:lnTo>
                      <a:pt x="121" y="29"/>
                    </a:lnTo>
                    <a:cubicBezTo>
                      <a:pt x="109" y="11"/>
                      <a:pt x="90" y="0"/>
                      <a:pt x="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39" name="Google Shape;3139;p110"/>
              <p:cNvSpPr/>
              <p:nvPr/>
            </p:nvSpPr>
            <p:spPr>
              <a:xfrm>
                <a:off x="7510625" y="2386875"/>
                <a:ext cx="64950" cy="102300"/>
              </a:xfrm>
              <a:custGeom>
                <a:rect b="b" l="l" r="r" t="t"/>
                <a:pathLst>
                  <a:path extrusionOk="0" h="4092" w="2598">
                    <a:moveTo>
                      <a:pt x="2598" y="0"/>
                    </a:moveTo>
                    <a:lnTo>
                      <a:pt x="0" y="409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0" name="Google Shape;3140;p110"/>
              <p:cNvSpPr/>
              <p:nvPr/>
            </p:nvSpPr>
            <p:spPr>
              <a:xfrm>
                <a:off x="7509000" y="2385325"/>
                <a:ext cx="68200" cy="105475"/>
              </a:xfrm>
              <a:custGeom>
                <a:rect b="b" l="l" r="r" t="t"/>
                <a:pathLst>
                  <a:path extrusionOk="0" h="4219" w="2728">
                    <a:moveTo>
                      <a:pt x="2667" y="1"/>
                    </a:moveTo>
                    <a:cubicBezTo>
                      <a:pt x="2648" y="1"/>
                      <a:pt x="2628" y="7"/>
                      <a:pt x="2617" y="25"/>
                    </a:cubicBezTo>
                    <a:lnTo>
                      <a:pt x="19" y="4125"/>
                    </a:lnTo>
                    <a:cubicBezTo>
                      <a:pt x="0" y="4153"/>
                      <a:pt x="10" y="4190"/>
                      <a:pt x="38" y="4209"/>
                    </a:cubicBezTo>
                    <a:cubicBezTo>
                      <a:pt x="47" y="4209"/>
                      <a:pt x="56" y="4218"/>
                      <a:pt x="65" y="4218"/>
                    </a:cubicBezTo>
                    <a:cubicBezTo>
                      <a:pt x="84" y="4218"/>
                      <a:pt x="103" y="4209"/>
                      <a:pt x="121" y="4190"/>
                    </a:cubicBezTo>
                    <a:lnTo>
                      <a:pt x="2719" y="90"/>
                    </a:lnTo>
                    <a:cubicBezTo>
                      <a:pt x="2728" y="62"/>
                      <a:pt x="2728" y="25"/>
                      <a:pt x="2700" y="6"/>
                    </a:cubicBezTo>
                    <a:cubicBezTo>
                      <a:pt x="2690" y="3"/>
                      <a:pt x="2678" y="1"/>
                      <a:pt x="26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1" name="Google Shape;3141;p110"/>
              <p:cNvSpPr/>
              <p:nvPr/>
            </p:nvSpPr>
            <p:spPr>
              <a:xfrm>
                <a:off x="7340175" y="2391050"/>
                <a:ext cx="143350" cy="3025"/>
              </a:xfrm>
              <a:custGeom>
                <a:rect b="b" l="l" r="r" t="t"/>
                <a:pathLst>
                  <a:path extrusionOk="0" h="121" w="5734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5677" y="121"/>
                    </a:lnTo>
                    <a:cubicBezTo>
                      <a:pt x="5705" y="121"/>
                      <a:pt x="5733" y="93"/>
                      <a:pt x="5733" y="65"/>
                    </a:cubicBezTo>
                    <a:cubicBezTo>
                      <a:pt x="5733" y="28"/>
                      <a:pt x="5705" y="0"/>
                      <a:pt x="5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2" name="Google Shape;3142;p110"/>
              <p:cNvSpPr/>
              <p:nvPr/>
            </p:nvSpPr>
            <p:spPr>
              <a:xfrm>
                <a:off x="7340175" y="2412375"/>
                <a:ext cx="52200" cy="3050"/>
              </a:xfrm>
              <a:custGeom>
                <a:rect b="b" l="l" r="r" t="t"/>
                <a:pathLst>
                  <a:path extrusionOk="0" h="122" w="2088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032" y="121"/>
                    </a:lnTo>
                    <a:cubicBezTo>
                      <a:pt x="2069" y="121"/>
                      <a:pt x="2087" y="93"/>
                      <a:pt x="2087" y="56"/>
                    </a:cubicBezTo>
                    <a:cubicBezTo>
                      <a:pt x="2087" y="28"/>
                      <a:pt x="2069" y="1"/>
                      <a:pt x="20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3" name="Google Shape;3143;p110"/>
              <p:cNvSpPr/>
              <p:nvPr/>
            </p:nvSpPr>
            <p:spPr>
              <a:xfrm>
                <a:off x="7409750" y="2412375"/>
                <a:ext cx="62875" cy="3050"/>
              </a:xfrm>
              <a:custGeom>
                <a:rect b="b" l="l" r="r" t="t"/>
                <a:pathLst>
                  <a:path extrusionOk="0" h="122" w="2515">
                    <a:moveTo>
                      <a:pt x="65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2458" y="121"/>
                    </a:lnTo>
                    <a:cubicBezTo>
                      <a:pt x="2486" y="121"/>
                      <a:pt x="2514" y="93"/>
                      <a:pt x="2514" y="56"/>
                    </a:cubicBezTo>
                    <a:cubicBezTo>
                      <a:pt x="2514" y="28"/>
                      <a:pt x="2486" y="1"/>
                      <a:pt x="24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4" name="Google Shape;3144;p110"/>
              <p:cNvSpPr/>
              <p:nvPr/>
            </p:nvSpPr>
            <p:spPr>
              <a:xfrm>
                <a:off x="7340175" y="2477075"/>
                <a:ext cx="93025" cy="2825"/>
              </a:xfrm>
              <a:custGeom>
                <a:rect b="b" l="l" r="r" t="t"/>
                <a:pathLst>
                  <a:path extrusionOk="0" h="113" w="3721">
                    <a:moveTo>
                      <a:pt x="56" y="1"/>
                    </a:moveTo>
                    <a:cubicBezTo>
                      <a:pt x="28" y="1"/>
                      <a:pt x="0" y="29"/>
                      <a:pt x="0" y="56"/>
                    </a:cubicBezTo>
                    <a:cubicBezTo>
                      <a:pt x="0" y="93"/>
                      <a:pt x="28" y="112"/>
                      <a:pt x="56" y="112"/>
                    </a:cubicBezTo>
                    <a:lnTo>
                      <a:pt x="3655" y="112"/>
                    </a:lnTo>
                    <a:cubicBezTo>
                      <a:pt x="3692" y="112"/>
                      <a:pt x="3720" y="93"/>
                      <a:pt x="3720" y="56"/>
                    </a:cubicBezTo>
                    <a:cubicBezTo>
                      <a:pt x="3720" y="29"/>
                      <a:pt x="3692" y="1"/>
                      <a:pt x="36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5" name="Google Shape;3145;p110"/>
              <p:cNvSpPr/>
              <p:nvPr/>
            </p:nvSpPr>
            <p:spPr>
              <a:xfrm>
                <a:off x="7340175" y="2434875"/>
                <a:ext cx="144500" cy="2800"/>
              </a:xfrm>
              <a:custGeom>
                <a:rect b="b" l="l" r="r" t="t"/>
                <a:pathLst>
                  <a:path extrusionOk="0" h="112" w="5780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5724" y="112"/>
                    </a:lnTo>
                    <a:cubicBezTo>
                      <a:pt x="5761" y="112"/>
                      <a:pt x="5779" y="84"/>
                      <a:pt x="5779" y="56"/>
                    </a:cubicBezTo>
                    <a:cubicBezTo>
                      <a:pt x="5779" y="19"/>
                      <a:pt x="5761" y="0"/>
                      <a:pt x="57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6" name="Google Shape;3146;p110"/>
              <p:cNvSpPr/>
              <p:nvPr/>
            </p:nvSpPr>
            <p:spPr>
              <a:xfrm>
                <a:off x="7340175" y="2456200"/>
                <a:ext cx="47800" cy="2825"/>
              </a:xfrm>
              <a:custGeom>
                <a:rect b="b" l="l" r="r" t="t"/>
                <a:pathLst>
                  <a:path extrusionOk="0" h="113" w="1912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1855" y="112"/>
                    </a:lnTo>
                    <a:cubicBezTo>
                      <a:pt x="1883" y="112"/>
                      <a:pt x="1911" y="84"/>
                      <a:pt x="1911" y="56"/>
                    </a:cubicBezTo>
                    <a:cubicBezTo>
                      <a:pt x="1911" y="19"/>
                      <a:pt x="1883" y="1"/>
                      <a:pt x="18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7" name="Google Shape;3147;p110"/>
              <p:cNvSpPr/>
              <p:nvPr/>
            </p:nvSpPr>
            <p:spPr>
              <a:xfrm>
                <a:off x="7398850" y="2456200"/>
                <a:ext cx="84675" cy="2825"/>
              </a:xfrm>
              <a:custGeom>
                <a:rect b="b" l="l" r="r" t="t"/>
                <a:pathLst>
                  <a:path extrusionOk="0" h="113" w="3387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3330" y="112"/>
                    </a:lnTo>
                    <a:cubicBezTo>
                      <a:pt x="3358" y="112"/>
                      <a:pt x="3386" y="84"/>
                      <a:pt x="3386" y="56"/>
                    </a:cubicBezTo>
                    <a:cubicBezTo>
                      <a:pt x="3386" y="19"/>
                      <a:pt x="3358" y="1"/>
                      <a:pt x="33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8" name="Google Shape;3148;p110"/>
              <p:cNvSpPr/>
              <p:nvPr/>
            </p:nvSpPr>
            <p:spPr>
              <a:xfrm>
                <a:off x="7414375" y="2425125"/>
                <a:ext cx="500" cy="8850"/>
              </a:xfrm>
              <a:custGeom>
                <a:rect b="b" l="l" r="r" t="t"/>
                <a:pathLst>
                  <a:path extrusionOk="0" h="354" w="20">
                    <a:moveTo>
                      <a:pt x="19" y="353"/>
                    </a:moveTo>
                    <a:cubicBezTo>
                      <a:pt x="19" y="233"/>
                      <a:pt x="19" y="121"/>
                      <a:pt x="1" y="1"/>
                    </a:cubicBezTo>
                    <a:lnTo>
                      <a:pt x="1" y="1"/>
                    </a:lnTo>
                    <a:lnTo>
                      <a:pt x="1" y="1"/>
                    </a:lnTo>
                    <a:cubicBezTo>
                      <a:pt x="19" y="121"/>
                      <a:pt x="19" y="233"/>
                      <a:pt x="19" y="35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49" name="Google Shape;3149;p110"/>
              <p:cNvSpPr/>
              <p:nvPr/>
            </p:nvSpPr>
            <p:spPr>
              <a:xfrm>
                <a:off x="7106150" y="2233800"/>
                <a:ext cx="232650" cy="165625"/>
              </a:xfrm>
              <a:custGeom>
                <a:rect b="b" l="l" r="r" t="t"/>
                <a:pathLst>
                  <a:path extrusionOk="0" h="6625" w="9306">
                    <a:moveTo>
                      <a:pt x="16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6457"/>
                    </a:lnTo>
                    <a:cubicBezTo>
                      <a:pt x="1" y="6550"/>
                      <a:pt x="75" y="6624"/>
                      <a:pt x="168" y="6624"/>
                    </a:cubicBezTo>
                    <a:lnTo>
                      <a:pt x="9129" y="6624"/>
                    </a:lnTo>
                    <a:cubicBezTo>
                      <a:pt x="9222" y="6624"/>
                      <a:pt x="9305" y="6550"/>
                      <a:pt x="9305" y="6457"/>
                    </a:cubicBezTo>
                    <a:lnTo>
                      <a:pt x="9305" y="168"/>
                    </a:lnTo>
                    <a:cubicBezTo>
                      <a:pt x="9305" y="75"/>
                      <a:pt x="9222" y="1"/>
                      <a:pt x="91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0" name="Google Shape;3150;p110"/>
              <p:cNvSpPr/>
              <p:nvPr/>
            </p:nvSpPr>
            <p:spPr>
              <a:xfrm>
                <a:off x="7104525" y="2232175"/>
                <a:ext cx="235675" cy="168850"/>
              </a:xfrm>
              <a:custGeom>
                <a:rect b="b" l="l" r="r" t="t"/>
                <a:pathLst>
                  <a:path extrusionOk="0" h="6754" w="9427">
                    <a:moveTo>
                      <a:pt x="9194" y="121"/>
                    </a:moveTo>
                    <a:cubicBezTo>
                      <a:pt x="9259" y="121"/>
                      <a:pt x="9305" y="177"/>
                      <a:pt x="9305" y="233"/>
                    </a:cubicBezTo>
                    <a:lnTo>
                      <a:pt x="9305" y="6522"/>
                    </a:lnTo>
                    <a:cubicBezTo>
                      <a:pt x="9305" y="6587"/>
                      <a:pt x="9259" y="6633"/>
                      <a:pt x="9194" y="6633"/>
                    </a:cubicBezTo>
                    <a:lnTo>
                      <a:pt x="233" y="6633"/>
                    </a:lnTo>
                    <a:cubicBezTo>
                      <a:pt x="168" y="6633"/>
                      <a:pt x="122" y="6587"/>
                      <a:pt x="122" y="6522"/>
                    </a:cubicBezTo>
                    <a:lnTo>
                      <a:pt x="122" y="233"/>
                    </a:lnTo>
                    <a:cubicBezTo>
                      <a:pt x="122" y="177"/>
                      <a:pt x="177" y="121"/>
                      <a:pt x="233" y="121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12"/>
                      <a:pt x="1" y="233"/>
                    </a:cubicBezTo>
                    <a:lnTo>
                      <a:pt x="1" y="6522"/>
                    </a:lnTo>
                    <a:cubicBezTo>
                      <a:pt x="1" y="6652"/>
                      <a:pt x="103" y="6754"/>
                      <a:pt x="233" y="6754"/>
                    </a:cubicBezTo>
                    <a:lnTo>
                      <a:pt x="9194" y="6754"/>
                    </a:lnTo>
                    <a:cubicBezTo>
                      <a:pt x="9324" y="6754"/>
                      <a:pt x="9426" y="6652"/>
                      <a:pt x="9426" y="6522"/>
                    </a:cubicBezTo>
                    <a:lnTo>
                      <a:pt x="9426" y="233"/>
                    </a:lnTo>
                    <a:cubicBezTo>
                      <a:pt x="9426" y="112"/>
                      <a:pt x="9324" y="1"/>
                      <a:pt x="91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1" name="Google Shape;3151;p110"/>
              <p:cNvSpPr/>
              <p:nvPr/>
            </p:nvSpPr>
            <p:spPr>
              <a:xfrm>
                <a:off x="7119150" y="2221275"/>
                <a:ext cx="232625" cy="27850"/>
              </a:xfrm>
              <a:custGeom>
                <a:rect b="b" l="l" r="r" t="t"/>
                <a:pathLst>
                  <a:path extrusionOk="0" h="1114" w="9305">
                    <a:moveTo>
                      <a:pt x="204" y="1"/>
                    </a:moveTo>
                    <a:cubicBezTo>
                      <a:pt x="93" y="1"/>
                      <a:pt x="0" y="93"/>
                      <a:pt x="0" y="205"/>
                    </a:cubicBezTo>
                    <a:lnTo>
                      <a:pt x="0" y="1114"/>
                    </a:lnTo>
                    <a:lnTo>
                      <a:pt x="9305" y="1114"/>
                    </a:lnTo>
                    <a:lnTo>
                      <a:pt x="9305" y="260"/>
                    </a:lnTo>
                    <a:cubicBezTo>
                      <a:pt x="9305" y="112"/>
                      <a:pt x="9184" y="1"/>
                      <a:pt x="90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2" name="Google Shape;3152;p110"/>
              <p:cNvSpPr/>
              <p:nvPr/>
            </p:nvSpPr>
            <p:spPr>
              <a:xfrm>
                <a:off x="7117750" y="2219650"/>
                <a:ext cx="235425" cy="30875"/>
              </a:xfrm>
              <a:custGeom>
                <a:rect b="b" l="l" r="r" t="t"/>
                <a:pathLst>
                  <a:path extrusionOk="0" h="1235" w="9417">
                    <a:moveTo>
                      <a:pt x="9092" y="121"/>
                    </a:moveTo>
                    <a:cubicBezTo>
                      <a:pt x="9203" y="121"/>
                      <a:pt x="9296" y="214"/>
                      <a:pt x="9296" y="325"/>
                    </a:cubicBezTo>
                    <a:lnTo>
                      <a:pt x="9296" y="1123"/>
                    </a:lnTo>
                    <a:lnTo>
                      <a:pt x="112" y="1123"/>
                    </a:lnTo>
                    <a:lnTo>
                      <a:pt x="112" y="270"/>
                    </a:lnTo>
                    <a:cubicBezTo>
                      <a:pt x="112" y="186"/>
                      <a:pt x="177" y="121"/>
                      <a:pt x="260" y="121"/>
                    </a:cubicBezTo>
                    <a:close/>
                    <a:moveTo>
                      <a:pt x="260" y="1"/>
                    </a:moveTo>
                    <a:cubicBezTo>
                      <a:pt x="112" y="1"/>
                      <a:pt x="1" y="121"/>
                      <a:pt x="1" y="270"/>
                    </a:cubicBezTo>
                    <a:lnTo>
                      <a:pt x="1" y="1234"/>
                    </a:lnTo>
                    <a:lnTo>
                      <a:pt x="9417" y="1234"/>
                    </a:lnTo>
                    <a:lnTo>
                      <a:pt x="9417" y="325"/>
                    </a:lnTo>
                    <a:cubicBezTo>
                      <a:pt x="9417" y="149"/>
                      <a:pt x="9268" y="1"/>
                      <a:pt x="90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3" name="Google Shape;3153;p110"/>
              <p:cNvSpPr/>
              <p:nvPr/>
            </p:nvSpPr>
            <p:spPr>
              <a:xfrm>
                <a:off x="7143950" y="2229150"/>
                <a:ext cx="11400" cy="11400"/>
              </a:xfrm>
              <a:custGeom>
                <a:rect b="b" l="l" r="r" t="t"/>
                <a:pathLst>
                  <a:path extrusionOk="0" h="456" w="456">
                    <a:moveTo>
                      <a:pt x="233" y="112"/>
                    </a:moveTo>
                    <a:cubicBezTo>
                      <a:pt x="289" y="112"/>
                      <a:pt x="344" y="168"/>
                      <a:pt x="344" y="224"/>
                    </a:cubicBezTo>
                    <a:cubicBezTo>
                      <a:pt x="344" y="289"/>
                      <a:pt x="289" y="344"/>
                      <a:pt x="233" y="344"/>
                    </a:cubicBezTo>
                    <a:cubicBezTo>
                      <a:pt x="168" y="344"/>
                      <a:pt x="112" y="289"/>
                      <a:pt x="112" y="224"/>
                    </a:cubicBezTo>
                    <a:cubicBezTo>
                      <a:pt x="11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53" y="456"/>
                      <a:pt x="456" y="354"/>
                      <a:pt x="456" y="233"/>
                    </a:cubicBezTo>
                    <a:cubicBezTo>
                      <a:pt x="456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4" name="Google Shape;3154;p110"/>
              <p:cNvSpPr/>
              <p:nvPr/>
            </p:nvSpPr>
            <p:spPr>
              <a:xfrm>
                <a:off x="7160650" y="2229150"/>
                <a:ext cx="11625" cy="11400"/>
              </a:xfrm>
              <a:custGeom>
                <a:rect b="b" l="l" r="r" t="t"/>
                <a:pathLst>
                  <a:path extrusionOk="0" h="456" w="465">
                    <a:moveTo>
                      <a:pt x="233" y="112"/>
                    </a:moveTo>
                    <a:cubicBezTo>
                      <a:pt x="298" y="112"/>
                      <a:pt x="344" y="168"/>
                      <a:pt x="344" y="224"/>
                    </a:cubicBezTo>
                    <a:cubicBezTo>
                      <a:pt x="344" y="289"/>
                      <a:pt x="298" y="344"/>
                      <a:pt x="233" y="344"/>
                    </a:cubicBezTo>
                    <a:cubicBezTo>
                      <a:pt x="168" y="344"/>
                      <a:pt x="122" y="289"/>
                      <a:pt x="122" y="224"/>
                    </a:cubicBezTo>
                    <a:cubicBezTo>
                      <a:pt x="12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63" y="456"/>
                      <a:pt x="465" y="354"/>
                      <a:pt x="465" y="233"/>
                    </a:cubicBezTo>
                    <a:cubicBezTo>
                      <a:pt x="465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5" name="Google Shape;3155;p110"/>
              <p:cNvSpPr/>
              <p:nvPr/>
            </p:nvSpPr>
            <p:spPr>
              <a:xfrm>
                <a:off x="7127275" y="2229150"/>
                <a:ext cx="11600" cy="11400"/>
              </a:xfrm>
              <a:custGeom>
                <a:rect b="b" l="l" r="r" t="t"/>
                <a:pathLst>
                  <a:path extrusionOk="0" h="456" w="464">
                    <a:moveTo>
                      <a:pt x="232" y="112"/>
                    </a:moveTo>
                    <a:cubicBezTo>
                      <a:pt x="297" y="112"/>
                      <a:pt x="343" y="168"/>
                      <a:pt x="343" y="224"/>
                    </a:cubicBezTo>
                    <a:cubicBezTo>
                      <a:pt x="343" y="289"/>
                      <a:pt x="297" y="344"/>
                      <a:pt x="232" y="344"/>
                    </a:cubicBezTo>
                    <a:cubicBezTo>
                      <a:pt x="167" y="344"/>
                      <a:pt x="121" y="289"/>
                      <a:pt x="121" y="224"/>
                    </a:cubicBezTo>
                    <a:cubicBezTo>
                      <a:pt x="121" y="168"/>
                      <a:pt x="167" y="112"/>
                      <a:pt x="232" y="112"/>
                    </a:cubicBezTo>
                    <a:close/>
                    <a:moveTo>
                      <a:pt x="232" y="1"/>
                    </a:moveTo>
                    <a:cubicBezTo>
                      <a:pt x="102" y="1"/>
                      <a:pt x="0" y="103"/>
                      <a:pt x="0" y="233"/>
                    </a:cubicBezTo>
                    <a:cubicBezTo>
                      <a:pt x="0" y="354"/>
                      <a:pt x="102" y="456"/>
                      <a:pt x="232" y="456"/>
                    </a:cubicBezTo>
                    <a:cubicBezTo>
                      <a:pt x="362" y="456"/>
                      <a:pt x="464" y="354"/>
                      <a:pt x="464" y="233"/>
                    </a:cubicBezTo>
                    <a:cubicBezTo>
                      <a:pt x="464" y="103"/>
                      <a:pt x="362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6" name="Google Shape;3156;p110"/>
              <p:cNvSpPr/>
              <p:nvPr/>
            </p:nvSpPr>
            <p:spPr>
              <a:xfrm>
                <a:off x="7118925" y="2249100"/>
                <a:ext cx="232625" cy="136625"/>
              </a:xfrm>
              <a:custGeom>
                <a:rect b="b" l="l" r="r" t="t"/>
                <a:pathLst>
                  <a:path extrusionOk="0" h="5465" w="9305">
                    <a:moveTo>
                      <a:pt x="37" y="1"/>
                    </a:moveTo>
                    <a:cubicBezTo>
                      <a:pt x="19" y="1"/>
                      <a:pt x="0" y="19"/>
                      <a:pt x="0" y="29"/>
                    </a:cubicBezTo>
                    <a:lnTo>
                      <a:pt x="0" y="5437"/>
                    </a:lnTo>
                    <a:cubicBezTo>
                      <a:pt x="0" y="5455"/>
                      <a:pt x="19" y="5465"/>
                      <a:pt x="37" y="5465"/>
                    </a:cubicBezTo>
                    <a:lnTo>
                      <a:pt x="9277" y="5465"/>
                    </a:lnTo>
                    <a:cubicBezTo>
                      <a:pt x="9295" y="5465"/>
                      <a:pt x="9305" y="5455"/>
                      <a:pt x="9305" y="5437"/>
                    </a:cubicBezTo>
                    <a:lnTo>
                      <a:pt x="9305" y="29"/>
                    </a:lnTo>
                    <a:cubicBezTo>
                      <a:pt x="9305" y="19"/>
                      <a:pt x="9295" y="1"/>
                      <a:pt x="92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7" name="Google Shape;3157;p110"/>
              <p:cNvSpPr/>
              <p:nvPr/>
            </p:nvSpPr>
            <p:spPr>
              <a:xfrm>
                <a:off x="7117525" y="2247725"/>
                <a:ext cx="235650" cy="139625"/>
              </a:xfrm>
              <a:custGeom>
                <a:rect b="b" l="l" r="r" t="t"/>
                <a:pathLst>
                  <a:path extrusionOk="0" h="5585" w="9426">
                    <a:moveTo>
                      <a:pt x="9305" y="111"/>
                    </a:moveTo>
                    <a:lnTo>
                      <a:pt x="9305" y="5464"/>
                    </a:lnTo>
                    <a:lnTo>
                      <a:pt x="121" y="5464"/>
                    </a:lnTo>
                    <a:lnTo>
                      <a:pt x="121" y="111"/>
                    </a:lnTo>
                    <a:close/>
                    <a:moveTo>
                      <a:pt x="93" y="0"/>
                    </a:moveTo>
                    <a:cubicBezTo>
                      <a:pt x="38" y="0"/>
                      <a:pt x="0" y="37"/>
                      <a:pt x="0" y="84"/>
                    </a:cubicBezTo>
                    <a:lnTo>
                      <a:pt x="0" y="5492"/>
                    </a:lnTo>
                    <a:cubicBezTo>
                      <a:pt x="0" y="5538"/>
                      <a:pt x="38" y="5585"/>
                      <a:pt x="93" y="5585"/>
                    </a:cubicBezTo>
                    <a:lnTo>
                      <a:pt x="9333" y="5585"/>
                    </a:lnTo>
                    <a:cubicBezTo>
                      <a:pt x="9379" y="5585"/>
                      <a:pt x="9426" y="5538"/>
                      <a:pt x="9426" y="5492"/>
                    </a:cubicBezTo>
                    <a:lnTo>
                      <a:pt x="9426" y="84"/>
                    </a:lnTo>
                    <a:cubicBezTo>
                      <a:pt x="9426" y="37"/>
                      <a:pt x="9379" y="0"/>
                      <a:pt x="93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8" name="Google Shape;3158;p110"/>
              <p:cNvSpPr/>
              <p:nvPr/>
            </p:nvSpPr>
            <p:spPr>
              <a:xfrm>
                <a:off x="7224200" y="2280875"/>
                <a:ext cx="98600" cy="2825"/>
              </a:xfrm>
              <a:custGeom>
                <a:rect b="b" l="l" r="r" t="t"/>
                <a:pathLst>
                  <a:path extrusionOk="0" h="113" w="3944">
                    <a:moveTo>
                      <a:pt x="56" y="1"/>
                    </a:moveTo>
                    <a:cubicBezTo>
                      <a:pt x="19" y="1"/>
                      <a:pt x="1" y="19"/>
                      <a:pt x="1" y="56"/>
                    </a:cubicBezTo>
                    <a:cubicBezTo>
                      <a:pt x="1" y="84"/>
                      <a:pt x="19" y="112"/>
                      <a:pt x="56" y="112"/>
                    </a:cubicBezTo>
                    <a:lnTo>
                      <a:pt x="3888" y="112"/>
                    </a:lnTo>
                    <a:cubicBezTo>
                      <a:pt x="3915" y="112"/>
                      <a:pt x="3943" y="84"/>
                      <a:pt x="3943" y="56"/>
                    </a:cubicBezTo>
                    <a:cubicBezTo>
                      <a:pt x="3943" y="19"/>
                      <a:pt x="3915" y="1"/>
                      <a:pt x="38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59" name="Google Shape;3159;p110"/>
              <p:cNvSpPr/>
              <p:nvPr/>
            </p:nvSpPr>
            <p:spPr>
              <a:xfrm>
                <a:off x="7224200" y="2296650"/>
                <a:ext cx="36450" cy="3050"/>
              </a:xfrm>
              <a:custGeom>
                <a:rect b="b" l="l" r="r" t="t"/>
                <a:pathLst>
                  <a:path extrusionOk="0" h="122" w="1458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401" y="121"/>
                    </a:lnTo>
                    <a:cubicBezTo>
                      <a:pt x="1429" y="121"/>
                      <a:pt x="1457" y="93"/>
                      <a:pt x="1457" y="56"/>
                    </a:cubicBezTo>
                    <a:cubicBezTo>
                      <a:pt x="1457" y="28"/>
                      <a:pt x="1429" y="0"/>
                      <a:pt x="14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0" name="Google Shape;3160;p110"/>
              <p:cNvSpPr/>
              <p:nvPr/>
            </p:nvSpPr>
            <p:spPr>
              <a:xfrm>
                <a:off x="7271525" y="2296650"/>
                <a:ext cx="43850" cy="3050"/>
              </a:xfrm>
              <a:custGeom>
                <a:rect b="b" l="l" r="r" t="t"/>
                <a:pathLst>
                  <a:path extrusionOk="0" h="122" w="1754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1698" y="121"/>
                    </a:lnTo>
                    <a:cubicBezTo>
                      <a:pt x="1726" y="121"/>
                      <a:pt x="1753" y="93"/>
                      <a:pt x="1753" y="56"/>
                    </a:cubicBezTo>
                    <a:cubicBezTo>
                      <a:pt x="1753" y="28"/>
                      <a:pt x="1726" y="0"/>
                      <a:pt x="16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1" name="Google Shape;3161;p110"/>
              <p:cNvSpPr/>
              <p:nvPr/>
            </p:nvSpPr>
            <p:spPr>
              <a:xfrm>
                <a:off x="7224200" y="2344900"/>
                <a:ext cx="64275" cy="2800"/>
              </a:xfrm>
              <a:custGeom>
                <a:rect b="b" l="l" r="r" t="t"/>
                <a:pathLst>
                  <a:path extrusionOk="0" h="112" w="2571">
                    <a:moveTo>
                      <a:pt x="56" y="0"/>
                    </a:moveTo>
                    <a:cubicBezTo>
                      <a:pt x="19" y="0"/>
                      <a:pt x="1" y="19"/>
                      <a:pt x="1" y="56"/>
                    </a:cubicBezTo>
                    <a:cubicBezTo>
                      <a:pt x="1" y="84"/>
                      <a:pt x="19" y="111"/>
                      <a:pt x="56" y="111"/>
                    </a:cubicBezTo>
                    <a:lnTo>
                      <a:pt x="2515" y="111"/>
                    </a:lnTo>
                    <a:cubicBezTo>
                      <a:pt x="2543" y="111"/>
                      <a:pt x="2570" y="84"/>
                      <a:pt x="2570" y="56"/>
                    </a:cubicBezTo>
                    <a:cubicBezTo>
                      <a:pt x="2570" y="19"/>
                      <a:pt x="2543" y="0"/>
                      <a:pt x="25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2" name="Google Shape;3162;p110"/>
              <p:cNvSpPr/>
              <p:nvPr/>
            </p:nvSpPr>
            <p:spPr>
              <a:xfrm>
                <a:off x="7224200" y="2313350"/>
                <a:ext cx="99525" cy="2800"/>
              </a:xfrm>
              <a:custGeom>
                <a:rect b="b" l="l" r="r" t="t"/>
                <a:pathLst>
                  <a:path extrusionOk="0" h="112" w="3981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12"/>
                      <a:pt x="56" y="112"/>
                    </a:cubicBezTo>
                    <a:lnTo>
                      <a:pt x="3925" y="112"/>
                    </a:lnTo>
                    <a:cubicBezTo>
                      <a:pt x="3953" y="112"/>
                      <a:pt x="3980" y="93"/>
                      <a:pt x="3980" y="56"/>
                    </a:cubicBezTo>
                    <a:cubicBezTo>
                      <a:pt x="3980" y="28"/>
                      <a:pt x="3953" y="0"/>
                      <a:pt x="39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3" name="Google Shape;3163;p110"/>
              <p:cNvSpPr/>
              <p:nvPr/>
            </p:nvSpPr>
            <p:spPr>
              <a:xfrm>
                <a:off x="7224200" y="2329125"/>
                <a:ext cx="33425" cy="3025"/>
              </a:xfrm>
              <a:custGeom>
                <a:rect b="b" l="l" r="r" t="t"/>
                <a:pathLst>
                  <a:path extrusionOk="0" h="121" w="1337">
                    <a:moveTo>
                      <a:pt x="56" y="0"/>
                    </a:moveTo>
                    <a:cubicBezTo>
                      <a:pt x="19" y="0"/>
                      <a:pt x="1" y="28"/>
                      <a:pt x="1" y="65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281" y="121"/>
                    </a:lnTo>
                    <a:cubicBezTo>
                      <a:pt x="1309" y="121"/>
                      <a:pt x="1337" y="93"/>
                      <a:pt x="1337" y="65"/>
                    </a:cubicBezTo>
                    <a:cubicBezTo>
                      <a:pt x="1337" y="28"/>
                      <a:pt x="1309" y="0"/>
                      <a:pt x="12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4" name="Google Shape;3164;p110"/>
              <p:cNvSpPr/>
              <p:nvPr/>
            </p:nvSpPr>
            <p:spPr>
              <a:xfrm>
                <a:off x="7264100" y="2329125"/>
                <a:ext cx="58700" cy="3025"/>
              </a:xfrm>
              <a:custGeom>
                <a:rect b="b" l="l" r="r" t="t"/>
                <a:pathLst>
                  <a:path extrusionOk="0" h="121" w="2348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292" y="121"/>
                    </a:lnTo>
                    <a:cubicBezTo>
                      <a:pt x="2319" y="121"/>
                      <a:pt x="2347" y="93"/>
                      <a:pt x="2347" y="65"/>
                    </a:cubicBezTo>
                    <a:cubicBezTo>
                      <a:pt x="2347" y="28"/>
                      <a:pt x="2319" y="0"/>
                      <a:pt x="2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5" name="Google Shape;3165;p110"/>
              <p:cNvSpPr/>
              <p:nvPr/>
            </p:nvSpPr>
            <p:spPr>
              <a:xfrm>
                <a:off x="7136550" y="2273925"/>
                <a:ext cx="70525" cy="70525"/>
              </a:xfrm>
              <a:custGeom>
                <a:rect b="b" l="l" r="r" t="t"/>
                <a:pathLst>
                  <a:path extrusionOk="0" h="2821" w="2821">
                    <a:moveTo>
                      <a:pt x="1410" y="0"/>
                    </a:moveTo>
                    <a:cubicBezTo>
                      <a:pt x="631" y="0"/>
                      <a:pt x="0" y="631"/>
                      <a:pt x="0" y="1410"/>
                    </a:cubicBezTo>
                    <a:cubicBezTo>
                      <a:pt x="0" y="2190"/>
                      <a:pt x="631" y="2820"/>
                      <a:pt x="1410" y="2820"/>
                    </a:cubicBezTo>
                    <a:cubicBezTo>
                      <a:pt x="2189" y="2820"/>
                      <a:pt x="2820" y="2190"/>
                      <a:pt x="2820" y="1410"/>
                    </a:cubicBezTo>
                    <a:lnTo>
                      <a:pt x="1410" y="1410"/>
                    </a:lnTo>
                    <a:lnTo>
                      <a:pt x="14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6" name="Google Shape;3166;p110"/>
              <p:cNvSpPr/>
              <p:nvPr/>
            </p:nvSpPr>
            <p:spPr>
              <a:xfrm>
                <a:off x="7135150" y="2272525"/>
                <a:ext cx="73300" cy="73550"/>
              </a:xfrm>
              <a:custGeom>
                <a:rect b="b" l="l" r="r" t="t"/>
                <a:pathLst>
                  <a:path extrusionOk="0" h="2942" w="2932">
                    <a:moveTo>
                      <a:pt x="1411" y="121"/>
                    </a:moveTo>
                    <a:lnTo>
                      <a:pt x="1411" y="1466"/>
                    </a:lnTo>
                    <a:cubicBezTo>
                      <a:pt x="1411" y="1504"/>
                      <a:pt x="1438" y="1531"/>
                      <a:pt x="1466" y="1531"/>
                    </a:cubicBezTo>
                    <a:lnTo>
                      <a:pt x="2821" y="1531"/>
                    </a:lnTo>
                    <a:cubicBezTo>
                      <a:pt x="2783" y="2246"/>
                      <a:pt x="2190" y="2821"/>
                      <a:pt x="1466" y="2821"/>
                    </a:cubicBezTo>
                    <a:cubicBezTo>
                      <a:pt x="724" y="2821"/>
                      <a:pt x="112" y="2218"/>
                      <a:pt x="112" y="1466"/>
                    </a:cubicBezTo>
                    <a:cubicBezTo>
                      <a:pt x="112" y="743"/>
                      <a:pt x="687" y="149"/>
                      <a:pt x="1411" y="121"/>
                    </a:cubicBezTo>
                    <a:close/>
                    <a:moveTo>
                      <a:pt x="1466" y="1"/>
                    </a:moveTo>
                    <a:cubicBezTo>
                      <a:pt x="659" y="1"/>
                      <a:pt x="0" y="659"/>
                      <a:pt x="0" y="1476"/>
                    </a:cubicBezTo>
                    <a:cubicBezTo>
                      <a:pt x="0" y="2283"/>
                      <a:pt x="659" y="2941"/>
                      <a:pt x="1466" y="2941"/>
                    </a:cubicBezTo>
                    <a:cubicBezTo>
                      <a:pt x="2273" y="2941"/>
                      <a:pt x="2932" y="2283"/>
                      <a:pt x="2932" y="1476"/>
                    </a:cubicBezTo>
                    <a:cubicBezTo>
                      <a:pt x="2932" y="1439"/>
                      <a:pt x="2913" y="1411"/>
                      <a:pt x="2876" y="1411"/>
                    </a:cubicBezTo>
                    <a:lnTo>
                      <a:pt x="1522" y="1411"/>
                    </a:lnTo>
                    <a:lnTo>
                      <a:pt x="1522" y="56"/>
                    </a:lnTo>
                    <a:cubicBezTo>
                      <a:pt x="1522" y="29"/>
                      <a:pt x="1503" y="1"/>
                      <a:pt x="14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7" name="Google Shape;3167;p110"/>
              <p:cNvSpPr/>
              <p:nvPr/>
            </p:nvSpPr>
            <p:spPr>
              <a:xfrm>
                <a:off x="7133525" y="2274375"/>
                <a:ext cx="70525" cy="70550"/>
              </a:xfrm>
              <a:custGeom>
                <a:rect b="b" l="l" r="r" t="t"/>
                <a:pathLst>
                  <a:path extrusionOk="0" h="2822" w="2821">
                    <a:moveTo>
                      <a:pt x="1411" y="1"/>
                    </a:moveTo>
                    <a:cubicBezTo>
                      <a:pt x="631" y="1"/>
                      <a:pt x="1" y="632"/>
                      <a:pt x="1" y="1411"/>
                    </a:cubicBezTo>
                    <a:cubicBezTo>
                      <a:pt x="1" y="2190"/>
                      <a:pt x="631" y="2821"/>
                      <a:pt x="1411" y="2821"/>
                    </a:cubicBezTo>
                    <a:cubicBezTo>
                      <a:pt x="2190" y="2821"/>
                      <a:pt x="2821" y="2190"/>
                      <a:pt x="2821" y="1411"/>
                    </a:cubicBez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8" name="Google Shape;3168;p110"/>
              <p:cNvSpPr/>
              <p:nvPr/>
            </p:nvSpPr>
            <p:spPr>
              <a:xfrm>
                <a:off x="7132125" y="2273000"/>
                <a:ext cx="73325" cy="73525"/>
              </a:xfrm>
              <a:custGeom>
                <a:rect b="b" l="l" r="r" t="t"/>
                <a:pathLst>
                  <a:path extrusionOk="0" h="2941" w="2933">
                    <a:moveTo>
                      <a:pt x="1411" y="121"/>
                    </a:moveTo>
                    <a:lnTo>
                      <a:pt x="1411" y="1531"/>
                    </a:lnTo>
                    <a:lnTo>
                      <a:pt x="2812" y="1531"/>
                    </a:lnTo>
                    <a:cubicBezTo>
                      <a:pt x="2784" y="2245"/>
                      <a:pt x="2190" y="2820"/>
                      <a:pt x="1467" y="2820"/>
                    </a:cubicBezTo>
                    <a:cubicBezTo>
                      <a:pt x="715" y="2820"/>
                      <a:pt x="112" y="2217"/>
                      <a:pt x="112" y="1466"/>
                    </a:cubicBezTo>
                    <a:cubicBezTo>
                      <a:pt x="112" y="742"/>
                      <a:pt x="687" y="149"/>
                      <a:pt x="1411" y="121"/>
                    </a:cubicBezTo>
                    <a:close/>
                    <a:moveTo>
                      <a:pt x="1467" y="0"/>
                    </a:moveTo>
                    <a:cubicBezTo>
                      <a:pt x="660" y="0"/>
                      <a:pt x="1" y="659"/>
                      <a:pt x="1" y="1466"/>
                    </a:cubicBezTo>
                    <a:cubicBezTo>
                      <a:pt x="1" y="2282"/>
                      <a:pt x="660" y="2941"/>
                      <a:pt x="1467" y="2941"/>
                    </a:cubicBezTo>
                    <a:cubicBezTo>
                      <a:pt x="2274" y="2941"/>
                      <a:pt x="2932" y="2282"/>
                      <a:pt x="2932" y="1466"/>
                    </a:cubicBezTo>
                    <a:lnTo>
                      <a:pt x="2932" y="1410"/>
                    </a:lnTo>
                    <a:lnTo>
                      <a:pt x="1522" y="1410"/>
                    </a:lnTo>
                    <a:lnTo>
                      <a:pt x="152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69" name="Google Shape;3169;p110"/>
              <p:cNvSpPr/>
              <p:nvPr/>
            </p:nvSpPr>
            <p:spPr>
              <a:xfrm>
                <a:off x="7288225" y="2174500"/>
                <a:ext cx="117825" cy="104850"/>
              </a:xfrm>
              <a:custGeom>
                <a:rect b="b" l="l" r="r" t="t"/>
                <a:pathLst>
                  <a:path extrusionOk="0" h="4194" w="4713">
                    <a:moveTo>
                      <a:pt x="2354" y="0"/>
                    </a:moveTo>
                    <a:cubicBezTo>
                      <a:pt x="1744" y="0"/>
                      <a:pt x="1140" y="266"/>
                      <a:pt x="724" y="777"/>
                    </a:cubicBezTo>
                    <a:cubicBezTo>
                      <a:pt x="0" y="1677"/>
                      <a:pt x="130" y="2994"/>
                      <a:pt x="1030" y="3727"/>
                    </a:cubicBezTo>
                    <a:cubicBezTo>
                      <a:pt x="1420" y="4040"/>
                      <a:pt x="1888" y="4194"/>
                      <a:pt x="2352" y="4194"/>
                    </a:cubicBezTo>
                    <a:cubicBezTo>
                      <a:pt x="2961" y="4194"/>
                      <a:pt x="3564" y="3931"/>
                      <a:pt x="3980" y="3421"/>
                    </a:cubicBezTo>
                    <a:cubicBezTo>
                      <a:pt x="4713" y="2521"/>
                      <a:pt x="4573" y="1204"/>
                      <a:pt x="3674" y="471"/>
                    </a:cubicBezTo>
                    <a:cubicBezTo>
                      <a:pt x="3285" y="154"/>
                      <a:pt x="2818" y="0"/>
                      <a:pt x="2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0" name="Google Shape;3170;p110"/>
              <p:cNvSpPr/>
              <p:nvPr/>
            </p:nvSpPr>
            <p:spPr>
              <a:xfrm>
                <a:off x="7293325" y="2173275"/>
                <a:ext cx="107625" cy="107625"/>
              </a:xfrm>
              <a:custGeom>
                <a:rect b="b" l="l" r="r" t="t"/>
                <a:pathLst>
                  <a:path extrusionOk="0" h="4305" w="4305">
                    <a:moveTo>
                      <a:pt x="2152" y="112"/>
                    </a:moveTo>
                    <a:cubicBezTo>
                      <a:pt x="3275" y="112"/>
                      <a:pt x="4193" y="1030"/>
                      <a:pt x="4193" y="2153"/>
                    </a:cubicBezTo>
                    <a:cubicBezTo>
                      <a:pt x="4193" y="3275"/>
                      <a:pt x="3275" y="4193"/>
                      <a:pt x="2152" y="4193"/>
                    </a:cubicBezTo>
                    <a:cubicBezTo>
                      <a:pt x="1030" y="4193"/>
                      <a:pt x="111" y="3275"/>
                      <a:pt x="111" y="2153"/>
                    </a:cubicBezTo>
                    <a:cubicBezTo>
                      <a:pt x="111" y="1030"/>
                      <a:pt x="1030" y="112"/>
                      <a:pt x="2152" y="112"/>
                    </a:cubicBezTo>
                    <a:close/>
                    <a:moveTo>
                      <a:pt x="2152" y="0"/>
                    </a:moveTo>
                    <a:cubicBezTo>
                      <a:pt x="965" y="0"/>
                      <a:pt x="0" y="965"/>
                      <a:pt x="0" y="2153"/>
                    </a:cubicBezTo>
                    <a:cubicBezTo>
                      <a:pt x="0" y="3340"/>
                      <a:pt x="965" y="4305"/>
                      <a:pt x="2152" y="4305"/>
                    </a:cubicBezTo>
                    <a:cubicBezTo>
                      <a:pt x="3340" y="4305"/>
                      <a:pt x="4305" y="3340"/>
                      <a:pt x="4305" y="2153"/>
                    </a:cubicBezTo>
                    <a:cubicBezTo>
                      <a:pt x="4305" y="965"/>
                      <a:pt x="3340" y="0"/>
                      <a:pt x="21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1" name="Google Shape;3171;p110"/>
              <p:cNvSpPr/>
              <p:nvPr/>
            </p:nvSpPr>
            <p:spPr>
              <a:xfrm>
                <a:off x="7296575" y="2169100"/>
                <a:ext cx="112725" cy="104825"/>
              </a:xfrm>
              <a:custGeom>
                <a:rect b="b" l="l" r="r" t="t"/>
                <a:pathLst>
                  <a:path extrusionOk="0" h="4193" w="4509">
                    <a:moveTo>
                      <a:pt x="2260" y="1"/>
                    </a:moveTo>
                    <a:cubicBezTo>
                      <a:pt x="2148" y="1"/>
                      <a:pt x="2035" y="10"/>
                      <a:pt x="1920" y="28"/>
                    </a:cubicBezTo>
                    <a:cubicBezTo>
                      <a:pt x="779" y="214"/>
                      <a:pt x="0" y="1290"/>
                      <a:pt x="186" y="2431"/>
                    </a:cubicBezTo>
                    <a:cubicBezTo>
                      <a:pt x="353" y="3459"/>
                      <a:pt x="1242" y="4193"/>
                      <a:pt x="2251" y="4193"/>
                    </a:cubicBezTo>
                    <a:cubicBezTo>
                      <a:pt x="2362" y="4193"/>
                      <a:pt x="2475" y="4184"/>
                      <a:pt x="2588" y="4166"/>
                    </a:cubicBezTo>
                    <a:cubicBezTo>
                      <a:pt x="3739" y="3980"/>
                      <a:pt x="4509" y="2904"/>
                      <a:pt x="4323" y="1763"/>
                    </a:cubicBezTo>
                    <a:cubicBezTo>
                      <a:pt x="4156" y="728"/>
                      <a:pt x="3268" y="1"/>
                      <a:pt x="22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2" name="Google Shape;3172;p110"/>
              <p:cNvSpPr/>
              <p:nvPr/>
            </p:nvSpPr>
            <p:spPr>
              <a:xfrm>
                <a:off x="7299125" y="2167700"/>
                <a:ext cx="107850" cy="107650"/>
              </a:xfrm>
              <a:custGeom>
                <a:rect b="b" l="l" r="r" t="t"/>
                <a:pathLst>
                  <a:path extrusionOk="0" h="4306" w="4314">
                    <a:moveTo>
                      <a:pt x="2162" y="121"/>
                    </a:moveTo>
                    <a:cubicBezTo>
                      <a:pt x="3284" y="121"/>
                      <a:pt x="4193" y="1030"/>
                      <a:pt x="4193" y="2153"/>
                    </a:cubicBezTo>
                    <a:cubicBezTo>
                      <a:pt x="4193" y="3275"/>
                      <a:pt x="3284" y="4194"/>
                      <a:pt x="2162" y="4194"/>
                    </a:cubicBezTo>
                    <a:cubicBezTo>
                      <a:pt x="1030" y="4194"/>
                      <a:pt x="121" y="3275"/>
                      <a:pt x="121" y="2153"/>
                    </a:cubicBezTo>
                    <a:cubicBezTo>
                      <a:pt x="121" y="1030"/>
                      <a:pt x="1030" y="121"/>
                      <a:pt x="2162" y="121"/>
                    </a:cubicBezTo>
                    <a:close/>
                    <a:moveTo>
                      <a:pt x="2162" y="1"/>
                    </a:moveTo>
                    <a:cubicBezTo>
                      <a:pt x="974" y="1"/>
                      <a:pt x="0" y="965"/>
                      <a:pt x="0" y="2153"/>
                    </a:cubicBezTo>
                    <a:cubicBezTo>
                      <a:pt x="0" y="3340"/>
                      <a:pt x="974" y="4305"/>
                      <a:pt x="2162" y="4305"/>
                    </a:cubicBezTo>
                    <a:cubicBezTo>
                      <a:pt x="3349" y="4305"/>
                      <a:pt x="4314" y="3340"/>
                      <a:pt x="4314" y="2153"/>
                    </a:cubicBezTo>
                    <a:cubicBezTo>
                      <a:pt x="4314" y="965"/>
                      <a:pt x="3349" y="1"/>
                      <a:pt x="2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3" name="Google Shape;3173;p110"/>
              <p:cNvSpPr/>
              <p:nvPr/>
            </p:nvSpPr>
            <p:spPr>
              <a:xfrm>
                <a:off x="7335750" y="2167700"/>
                <a:ext cx="34125" cy="107650"/>
              </a:xfrm>
              <a:custGeom>
                <a:rect b="b" l="l" r="r" t="t"/>
                <a:pathLst>
                  <a:path extrusionOk="0" h="4306" w="1365">
                    <a:moveTo>
                      <a:pt x="678" y="121"/>
                    </a:moveTo>
                    <a:cubicBezTo>
                      <a:pt x="947" y="121"/>
                      <a:pt x="1244" y="956"/>
                      <a:pt x="1244" y="2153"/>
                    </a:cubicBezTo>
                    <a:cubicBezTo>
                      <a:pt x="1244" y="3359"/>
                      <a:pt x="947" y="4194"/>
                      <a:pt x="678" y="4194"/>
                    </a:cubicBezTo>
                    <a:cubicBezTo>
                      <a:pt x="409" y="4194"/>
                      <a:pt x="112" y="3359"/>
                      <a:pt x="112" y="2153"/>
                    </a:cubicBezTo>
                    <a:cubicBezTo>
                      <a:pt x="112" y="956"/>
                      <a:pt x="409" y="121"/>
                      <a:pt x="678" y="121"/>
                    </a:cubicBezTo>
                    <a:close/>
                    <a:moveTo>
                      <a:pt x="678" y="1"/>
                    </a:moveTo>
                    <a:cubicBezTo>
                      <a:pt x="233" y="1"/>
                      <a:pt x="1" y="1114"/>
                      <a:pt x="1" y="2153"/>
                    </a:cubicBezTo>
                    <a:cubicBezTo>
                      <a:pt x="1" y="3201"/>
                      <a:pt x="233" y="4305"/>
                      <a:pt x="678" y="4305"/>
                    </a:cubicBezTo>
                    <a:cubicBezTo>
                      <a:pt x="1123" y="4305"/>
                      <a:pt x="1364" y="3201"/>
                      <a:pt x="1364" y="2153"/>
                    </a:cubicBezTo>
                    <a:cubicBezTo>
                      <a:pt x="1364" y="1114"/>
                      <a:pt x="1123" y="1"/>
                      <a:pt x="6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4" name="Google Shape;3174;p110"/>
              <p:cNvSpPr/>
              <p:nvPr/>
            </p:nvSpPr>
            <p:spPr>
              <a:xfrm>
                <a:off x="7303050" y="2203425"/>
                <a:ext cx="99050" cy="2800"/>
              </a:xfrm>
              <a:custGeom>
                <a:rect b="b" l="l" r="r" t="t"/>
                <a:pathLst>
                  <a:path extrusionOk="0" h="112" w="3962">
                    <a:moveTo>
                      <a:pt x="1" y="0"/>
                    </a:moveTo>
                    <a:lnTo>
                      <a:pt x="1" y="112"/>
                    </a:lnTo>
                    <a:lnTo>
                      <a:pt x="3962" y="112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5" name="Google Shape;3175;p110"/>
              <p:cNvSpPr/>
              <p:nvPr/>
            </p:nvSpPr>
            <p:spPr>
              <a:xfrm>
                <a:off x="7303050" y="2238675"/>
                <a:ext cx="99050" cy="3025"/>
              </a:xfrm>
              <a:custGeom>
                <a:rect b="b" l="l" r="r" t="t"/>
                <a:pathLst>
                  <a:path extrusionOk="0" h="121" w="3962">
                    <a:moveTo>
                      <a:pt x="1" y="0"/>
                    </a:moveTo>
                    <a:lnTo>
                      <a:pt x="1" y="121"/>
                    </a:lnTo>
                    <a:lnTo>
                      <a:pt x="3962" y="121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176" name="Google Shape;3176;p110"/>
            <p:cNvSpPr/>
            <p:nvPr/>
          </p:nvSpPr>
          <p:spPr>
            <a:xfrm>
              <a:off x="1925692" y="2196479"/>
              <a:ext cx="62484" cy="6608"/>
            </a:xfrm>
            <a:custGeom>
              <a:rect b="b" l="l" r="r" t="t"/>
              <a:pathLst>
                <a:path extrusionOk="0" h="112" w="1059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7" y="111"/>
                  </a:cubicBezTo>
                  <a:lnTo>
                    <a:pt x="1003" y="111"/>
                  </a:lnTo>
                  <a:cubicBezTo>
                    <a:pt x="1031" y="111"/>
                    <a:pt x="1058" y="93"/>
                    <a:pt x="1058" y="56"/>
                  </a:cubicBezTo>
                  <a:cubicBezTo>
                    <a:pt x="1058" y="28"/>
                    <a:pt x="1031" y="0"/>
                    <a:pt x="1003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77" name="Google Shape;3177;p110"/>
            <p:cNvGrpSpPr/>
            <p:nvPr/>
          </p:nvGrpSpPr>
          <p:grpSpPr>
            <a:xfrm>
              <a:off x="3729110" y="795775"/>
              <a:ext cx="1239905" cy="584116"/>
              <a:chOff x="6947135" y="2460525"/>
              <a:chExt cx="1239905" cy="584116"/>
            </a:xfrm>
          </p:grpSpPr>
          <p:sp>
            <p:nvSpPr>
              <p:cNvPr id="3178" name="Google Shape;3178;p110"/>
              <p:cNvSpPr/>
              <p:nvPr/>
            </p:nvSpPr>
            <p:spPr>
              <a:xfrm>
                <a:off x="7878097" y="2638928"/>
                <a:ext cx="304483" cy="39265"/>
              </a:xfrm>
              <a:custGeom>
                <a:rect b="b" l="l" r="r" t="t"/>
                <a:pathLst>
                  <a:path extrusionOk="0" h="493" w="3823">
                    <a:moveTo>
                      <a:pt x="1" y="1"/>
                    </a:moveTo>
                    <a:lnTo>
                      <a:pt x="1" y="492"/>
                    </a:lnTo>
                    <a:lnTo>
                      <a:pt x="3823" y="492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79" name="Google Shape;3179;p110"/>
              <p:cNvSpPr/>
              <p:nvPr/>
            </p:nvSpPr>
            <p:spPr>
              <a:xfrm>
                <a:off x="7872920" y="2634468"/>
                <a:ext cx="314120" cy="48106"/>
              </a:xfrm>
              <a:custGeom>
                <a:rect b="b" l="l" r="r" t="t"/>
                <a:pathLst>
                  <a:path extrusionOk="0" h="604" w="3944">
                    <a:moveTo>
                      <a:pt x="3823" y="112"/>
                    </a:moveTo>
                    <a:lnTo>
                      <a:pt x="3823" y="483"/>
                    </a:lnTo>
                    <a:lnTo>
                      <a:pt x="121" y="483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"/>
                      <a:pt x="19" y="10"/>
                    </a:cubicBezTo>
                    <a:cubicBezTo>
                      <a:pt x="10" y="29"/>
                      <a:pt x="1" y="38"/>
                      <a:pt x="1" y="57"/>
                    </a:cubicBezTo>
                    <a:lnTo>
                      <a:pt x="1" y="548"/>
                    </a:lnTo>
                    <a:cubicBezTo>
                      <a:pt x="1" y="576"/>
                      <a:pt x="28" y="604"/>
                      <a:pt x="56" y="604"/>
                    </a:cubicBezTo>
                    <a:lnTo>
                      <a:pt x="3878" y="604"/>
                    </a:lnTo>
                    <a:cubicBezTo>
                      <a:pt x="3897" y="604"/>
                      <a:pt x="3915" y="595"/>
                      <a:pt x="3925" y="585"/>
                    </a:cubicBezTo>
                    <a:cubicBezTo>
                      <a:pt x="3934" y="576"/>
                      <a:pt x="3943" y="558"/>
                      <a:pt x="3943" y="548"/>
                    </a:cubicBezTo>
                    <a:lnTo>
                      <a:pt x="3943" y="57"/>
                    </a:lnTo>
                    <a:cubicBezTo>
                      <a:pt x="3943" y="19"/>
                      <a:pt x="3915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0" name="Google Shape;3180;p110"/>
              <p:cNvSpPr/>
              <p:nvPr/>
            </p:nvSpPr>
            <p:spPr>
              <a:xfrm>
                <a:off x="7878097" y="2725342"/>
                <a:ext cx="174423" cy="25247"/>
              </a:xfrm>
              <a:custGeom>
                <a:rect b="b" l="l" r="r" t="t"/>
                <a:pathLst>
                  <a:path extrusionOk="0" h="317" w="2190">
                    <a:moveTo>
                      <a:pt x="1" y="1"/>
                    </a:moveTo>
                    <a:lnTo>
                      <a:pt x="1" y="316"/>
                    </a:lnTo>
                    <a:lnTo>
                      <a:pt x="2190" y="316"/>
                    </a:lnTo>
                    <a:lnTo>
                      <a:pt x="21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1" name="Google Shape;3181;p110"/>
              <p:cNvSpPr/>
              <p:nvPr/>
            </p:nvSpPr>
            <p:spPr>
              <a:xfrm>
                <a:off x="7872920" y="2720165"/>
                <a:ext cx="184060" cy="34805"/>
              </a:xfrm>
              <a:custGeom>
                <a:rect b="b" l="l" r="r" t="t"/>
                <a:pathLst>
                  <a:path extrusionOk="0" h="437" w="2311">
                    <a:moveTo>
                      <a:pt x="2199" y="122"/>
                    </a:moveTo>
                    <a:lnTo>
                      <a:pt x="2199" y="326"/>
                    </a:lnTo>
                    <a:lnTo>
                      <a:pt x="121" y="326"/>
                    </a:lnTo>
                    <a:lnTo>
                      <a:pt x="121" y="122"/>
                    </a:lnTo>
                    <a:close/>
                    <a:moveTo>
                      <a:pt x="66" y="1"/>
                    </a:moveTo>
                    <a:cubicBezTo>
                      <a:pt x="28" y="1"/>
                      <a:pt x="1" y="29"/>
                      <a:pt x="1" y="66"/>
                    </a:cubicBezTo>
                    <a:lnTo>
                      <a:pt x="1" y="381"/>
                    </a:lnTo>
                    <a:cubicBezTo>
                      <a:pt x="1" y="400"/>
                      <a:pt x="10" y="409"/>
                      <a:pt x="19" y="418"/>
                    </a:cubicBezTo>
                    <a:cubicBezTo>
                      <a:pt x="28" y="437"/>
                      <a:pt x="47" y="437"/>
                      <a:pt x="66" y="437"/>
                    </a:cubicBezTo>
                    <a:lnTo>
                      <a:pt x="2255" y="437"/>
                    </a:lnTo>
                    <a:cubicBezTo>
                      <a:pt x="2292" y="437"/>
                      <a:pt x="2311" y="409"/>
                      <a:pt x="2311" y="381"/>
                    </a:cubicBezTo>
                    <a:lnTo>
                      <a:pt x="2311" y="66"/>
                    </a:lnTo>
                    <a:cubicBezTo>
                      <a:pt x="2311" y="47"/>
                      <a:pt x="2311" y="29"/>
                      <a:pt x="2301" y="20"/>
                    </a:cubicBezTo>
                    <a:cubicBezTo>
                      <a:pt x="2283" y="10"/>
                      <a:pt x="2273" y="1"/>
                      <a:pt x="22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2" name="Google Shape;3182;p110"/>
              <p:cNvSpPr/>
              <p:nvPr/>
            </p:nvSpPr>
            <p:spPr>
              <a:xfrm>
                <a:off x="7878097" y="2797818"/>
                <a:ext cx="174423" cy="25168"/>
              </a:xfrm>
              <a:custGeom>
                <a:rect b="b" l="l" r="r" t="t"/>
                <a:pathLst>
                  <a:path extrusionOk="0" h="316" w="2190">
                    <a:moveTo>
                      <a:pt x="1" y="0"/>
                    </a:moveTo>
                    <a:lnTo>
                      <a:pt x="1" y="315"/>
                    </a:lnTo>
                    <a:lnTo>
                      <a:pt x="2190" y="315"/>
                    </a:lnTo>
                    <a:lnTo>
                      <a:pt x="21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3" name="Google Shape;3183;p110"/>
              <p:cNvSpPr/>
              <p:nvPr/>
            </p:nvSpPr>
            <p:spPr>
              <a:xfrm>
                <a:off x="7872920" y="2793358"/>
                <a:ext cx="184060" cy="34805"/>
              </a:xfrm>
              <a:custGeom>
                <a:rect b="b" l="l" r="r" t="t"/>
                <a:pathLst>
                  <a:path extrusionOk="0" h="437" w="2311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66" y="0"/>
                    </a:moveTo>
                    <a:cubicBezTo>
                      <a:pt x="28" y="0"/>
                      <a:pt x="1" y="28"/>
                      <a:pt x="1" y="56"/>
                    </a:cubicBezTo>
                    <a:lnTo>
                      <a:pt x="1" y="371"/>
                    </a:lnTo>
                    <a:cubicBezTo>
                      <a:pt x="1" y="390"/>
                      <a:pt x="10" y="409"/>
                      <a:pt x="19" y="418"/>
                    </a:cubicBezTo>
                    <a:cubicBezTo>
                      <a:pt x="28" y="427"/>
                      <a:pt x="47" y="436"/>
                      <a:pt x="66" y="436"/>
                    </a:cubicBezTo>
                    <a:lnTo>
                      <a:pt x="2255" y="436"/>
                    </a:lnTo>
                    <a:cubicBezTo>
                      <a:pt x="2273" y="436"/>
                      <a:pt x="2283" y="427"/>
                      <a:pt x="2301" y="418"/>
                    </a:cubicBezTo>
                    <a:cubicBezTo>
                      <a:pt x="2311" y="409"/>
                      <a:pt x="2311" y="390"/>
                      <a:pt x="2311" y="371"/>
                    </a:cubicBezTo>
                    <a:lnTo>
                      <a:pt x="2311" y="56"/>
                    </a:lnTo>
                    <a:cubicBezTo>
                      <a:pt x="2311" y="28"/>
                      <a:pt x="2292" y="0"/>
                      <a:pt x="2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4" name="Google Shape;3184;p110"/>
              <p:cNvSpPr/>
              <p:nvPr/>
            </p:nvSpPr>
            <p:spPr>
              <a:xfrm>
                <a:off x="6985603" y="2857631"/>
                <a:ext cx="295563" cy="127910"/>
              </a:xfrm>
              <a:custGeom>
                <a:rect b="b" l="l" r="r" t="t"/>
                <a:pathLst>
                  <a:path extrusionOk="0" h="1606" w="3711">
                    <a:moveTo>
                      <a:pt x="3711" y="0"/>
                    </a:moveTo>
                    <a:lnTo>
                      <a:pt x="0" y="1605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5" name="Google Shape;3185;p110"/>
              <p:cNvSpPr/>
              <p:nvPr/>
            </p:nvSpPr>
            <p:spPr>
              <a:xfrm>
                <a:off x="6980426" y="2853330"/>
                <a:ext cx="305916" cy="136591"/>
              </a:xfrm>
              <a:custGeom>
                <a:rect b="b" l="l" r="r" t="t"/>
                <a:pathLst>
                  <a:path extrusionOk="0" h="1715" w="3841">
                    <a:moveTo>
                      <a:pt x="3773" y="1"/>
                    </a:moveTo>
                    <a:cubicBezTo>
                      <a:pt x="3764" y="1"/>
                      <a:pt x="3756" y="3"/>
                      <a:pt x="3748" y="8"/>
                    </a:cubicBezTo>
                    <a:lnTo>
                      <a:pt x="47" y="1604"/>
                    </a:lnTo>
                    <a:cubicBezTo>
                      <a:pt x="10" y="1613"/>
                      <a:pt x="0" y="1650"/>
                      <a:pt x="10" y="1678"/>
                    </a:cubicBezTo>
                    <a:cubicBezTo>
                      <a:pt x="19" y="1696"/>
                      <a:pt x="47" y="1715"/>
                      <a:pt x="65" y="1715"/>
                    </a:cubicBezTo>
                    <a:cubicBezTo>
                      <a:pt x="75" y="1715"/>
                      <a:pt x="84" y="1715"/>
                      <a:pt x="84" y="1706"/>
                    </a:cubicBezTo>
                    <a:lnTo>
                      <a:pt x="3795" y="110"/>
                    </a:lnTo>
                    <a:cubicBezTo>
                      <a:pt x="3822" y="101"/>
                      <a:pt x="3841" y="64"/>
                      <a:pt x="3832" y="36"/>
                    </a:cubicBezTo>
                    <a:cubicBezTo>
                      <a:pt x="3818" y="16"/>
                      <a:pt x="3795" y="1"/>
                      <a:pt x="37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6" name="Google Shape;3186;p110"/>
              <p:cNvSpPr/>
              <p:nvPr/>
            </p:nvSpPr>
            <p:spPr>
              <a:xfrm>
                <a:off x="6951595" y="2965470"/>
                <a:ext cx="48822" cy="48106"/>
              </a:xfrm>
              <a:custGeom>
                <a:rect b="b" l="l" r="r" t="t"/>
                <a:pathLst>
                  <a:path extrusionOk="0" h="604" w="613">
                    <a:moveTo>
                      <a:pt x="168" y="1"/>
                    </a:moveTo>
                    <a:lnTo>
                      <a:pt x="1" y="446"/>
                    </a:lnTo>
                    <a:lnTo>
                      <a:pt x="446" y="604"/>
                    </a:lnTo>
                    <a:lnTo>
                      <a:pt x="613" y="159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7" name="Google Shape;3187;p110"/>
              <p:cNvSpPr/>
              <p:nvPr/>
            </p:nvSpPr>
            <p:spPr>
              <a:xfrm>
                <a:off x="6947135" y="2961487"/>
                <a:ext cx="57743" cy="57265"/>
              </a:xfrm>
              <a:custGeom>
                <a:rect b="b" l="l" r="r" t="t"/>
                <a:pathLst>
                  <a:path extrusionOk="0" h="719" w="725">
                    <a:moveTo>
                      <a:pt x="251" y="134"/>
                    </a:moveTo>
                    <a:lnTo>
                      <a:pt x="595" y="255"/>
                    </a:lnTo>
                    <a:lnTo>
                      <a:pt x="465" y="589"/>
                    </a:lnTo>
                    <a:lnTo>
                      <a:pt x="131" y="468"/>
                    </a:lnTo>
                    <a:lnTo>
                      <a:pt x="251" y="134"/>
                    </a:lnTo>
                    <a:close/>
                    <a:moveTo>
                      <a:pt x="216" y="1"/>
                    </a:moveTo>
                    <a:cubicBezTo>
                      <a:pt x="192" y="1"/>
                      <a:pt x="175" y="11"/>
                      <a:pt x="168" y="32"/>
                    </a:cubicBezTo>
                    <a:lnTo>
                      <a:pt x="1" y="478"/>
                    </a:lnTo>
                    <a:cubicBezTo>
                      <a:pt x="1" y="496"/>
                      <a:pt x="1" y="515"/>
                      <a:pt x="10" y="524"/>
                    </a:cubicBezTo>
                    <a:cubicBezTo>
                      <a:pt x="10" y="543"/>
                      <a:pt x="29" y="552"/>
                      <a:pt x="38" y="552"/>
                    </a:cubicBezTo>
                    <a:lnTo>
                      <a:pt x="483" y="719"/>
                    </a:lnTo>
                    <a:lnTo>
                      <a:pt x="502" y="719"/>
                    </a:lnTo>
                    <a:cubicBezTo>
                      <a:pt x="530" y="719"/>
                      <a:pt x="548" y="700"/>
                      <a:pt x="558" y="682"/>
                    </a:cubicBezTo>
                    <a:lnTo>
                      <a:pt x="715" y="236"/>
                    </a:lnTo>
                    <a:cubicBezTo>
                      <a:pt x="724" y="209"/>
                      <a:pt x="715" y="171"/>
                      <a:pt x="678" y="162"/>
                    </a:cubicBezTo>
                    <a:lnTo>
                      <a:pt x="242" y="4"/>
                    </a:lnTo>
                    <a:cubicBezTo>
                      <a:pt x="233" y="2"/>
                      <a:pt x="224" y="1"/>
                      <a:pt x="2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8" name="Google Shape;3188;p110"/>
              <p:cNvSpPr/>
              <p:nvPr/>
            </p:nvSpPr>
            <p:spPr>
              <a:xfrm>
                <a:off x="7264836" y="2488002"/>
                <a:ext cx="591922" cy="551701"/>
              </a:xfrm>
              <a:custGeom>
                <a:rect b="b" l="l" r="r" t="t"/>
                <a:pathLst>
                  <a:path extrusionOk="0" h="6927" w="7432">
                    <a:moveTo>
                      <a:pt x="3715" y="0"/>
                    </a:moveTo>
                    <a:cubicBezTo>
                      <a:pt x="2032" y="0"/>
                      <a:pt x="558" y="1228"/>
                      <a:pt x="288" y="2944"/>
                    </a:cubicBezTo>
                    <a:cubicBezTo>
                      <a:pt x="1" y="4827"/>
                      <a:pt x="1300" y="6599"/>
                      <a:pt x="3192" y="6886"/>
                    </a:cubicBezTo>
                    <a:cubicBezTo>
                      <a:pt x="3369" y="6913"/>
                      <a:pt x="3545" y="6927"/>
                      <a:pt x="3718" y="6927"/>
                    </a:cubicBezTo>
                    <a:cubicBezTo>
                      <a:pt x="5395" y="6927"/>
                      <a:pt x="6874" y="5707"/>
                      <a:pt x="7135" y="3992"/>
                    </a:cubicBezTo>
                    <a:cubicBezTo>
                      <a:pt x="7432" y="2100"/>
                      <a:pt x="6133" y="328"/>
                      <a:pt x="4240" y="40"/>
                    </a:cubicBezTo>
                    <a:cubicBezTo>
                      <a:pt x="4064" y="13"/>
                      <a:pt x="3888" y="0"/>
                      <a:pt x="37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89" name="Google Shape;3189;p110"/>
              <p:cNvSpPr/>
              <p:nvPr/>
            </p:nvSpPr>
            <p:spPr>
              <a:xfrm>
                <a:off x="7259659" y="2483223"/>
                <a:ext cx="589692" cy="561418"/>
              </a:xfrm>
              <a:custGeom>
                <a:rect b="b" l="l" r="r" t="t"/>
                <a:pathLst>
                  <a:path extrusionOk="0" h="7049" w="7404">
                    <a:moveTo>
                      <a:pt x="3777" y="119"/>
                    </a:moveTo>
                    <a:cubicBezTo>
                      <a:pt x="3944" y="119"/>
                      <a:pt x="4120" y="128"/>
                      <a:pt x="4296" y="156"/>
                    </a:cubicBezTo>
                    <a:cubicBezTo>
                      <a:pt x="5196" y="295"/>
                      <a:pt x="5984" y="777"/>
                      <a:pt x="6522" y="1510"/>
                    </a:cubicBezTo>
                    <a:cubicBezTo>
                      <a:pt x="7061" y="2243"/>
                      <a:pt x="7283" y="3143"/>
                      <a:pt x="7144" y="4043"/>
                    </a:cubicBezTo>
                    <a:cubicBezTo>
                      <a:pt x="7005" y="4943"/>
                      <a:pt x="6532" y="5731"/>
                      <a:pt x="5799" y="6269"/>
                    </a:cubicBezTo>
                    <a:cubicBezTo>
                      <a:pt x="5209" y="6702"/>
                      <a:pt x="4510" y="6931"/>
                      <a:pt x="3791" y="6931"/>
                    </a:cubicBezTo>
                    <a:cubicBezTo>
                      <a:pt x="3617" y="6931"/>
                      <a:pt x="3442" y="6918"/>
                      <a:pt x="3266" y="6891"/>
                    </a:cubicBezTo>
                    <a:cubicBezTo>
                      <a:pt x="1411" y="6603"/>
                      <a:pt x="131" y="4868"/>
                      <a:pt x="418" y="3013"/>
                    </a:cubicBezTo>
                    <a:cubicBezTo>
                      <a:pt x="558" y="2113"/>
                      <a:pt x="1031" y="1315"/>
                      <a:pt x="1764" y="777"/>
                    </a:cubicBezTo>
                    <a:cubicBezTo>
                      <a:pt x="2357" y="351"/>
                      <a:pt x="3053" y="119"/>
                      <a:pt x="3777" y="119"/>
                    </a:cubicBezTo>
                    <a:close/>
                    <a:moveTo>
                      <a:pt x="3765" y="1"/>
                    </a:moveTo>
                    <a:cubicBezTo>
                      <a:pt x="3026" y="1"/>
                      <a:pt x="2309" y="238"/>
                      <a:pt x="1699" y="685"/>
                    </a:cubicBezTo>
                    <a:cubicBezTo>
                      <a:pt x="938" y="1241"/>
                      <a:pt x="446" y="2058"/>
                      <a:pt x="298" y="2995"/>
                    </a:cubicBezTo>
                    <a:cubicBezTo>
                      <a:pt x="1" y="4915"/>
                      <a:pt x="1328" y="6714"/>
                      <a:pt x="3248" y="7002"/>
                    </a:cubicBezTo>
                    <a:cubicBezTo>
                      <a:pt x="3424" y="7030"/>
                      <a:pt x="3610" y="7048"/>
                      <a:pt x="3786" y="7048"/>
                    </a:cubicBezTo>
                    <a:cubicBezTo>
                      <a:pt x="4528" y="7048"/>
                      <a:pt x="5252" y="6807"/>
                      <a:pt x="5864" y="6362"/>
                    </a:cubicBezTo>
                    <a:cubicBezTo>
                      <a:pt x="6625" y="5805"/>
                      <a:pt x="7116" y="4989"/>
                      <a:pt x="7265" y="4061"/>
                    </a:cubicBezTo>
                    <a:cubicBezTo>
                      <a:pt x="7404" y="3134"/>
                      <a:pt x="7172" y="2197"/>
                      <a:pt x="6615" y="1445"/>
                    </a:cubicBezTo>
                    <a:cubicBezTo>
                      <a:pt x="6059" y="685"/>
                      <a:pt x="5242" y="184"/>
                      <a:pt x="4315" y="45"/>
                    </a:cubicBezTo>
                    <a:cubicBezTo>
                      <a:pt x="4131" y="15"/>
                      <a:pt x="3947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0" name="Google Shape;3190;p110"/>
              <p:cNvSpPr/>
              <p:nvPr/>
            </p:nvSpPr>
            <p:spPr>
              <a:xfrm>
                <a:off x="7219757" y="2465303"/>
                <a:ext cx="627364" cy="552019"/>
              </a:xfrm>
              <a:custGeom>
                <a:rect b="b" l="l" r="r" t="t"/>
                <a:pathLst>
                  <a:path extrusionOk="0" h="6931" w="7877">
                    <a:moveTo>
                      <a:pt x="3933" y="0"/>
                    </a:moveTo>
                    <a:cubicBezTo>
                      <a:pt x="3250" y="0"/>
                      <a:pt x="2560" y="202"/>
                      <a:pt x="1958" y="622"/>
                    </a:cubicBezTo>
                    <a:cubicBezTo>
                      <a:pt x="391" y="1717"/>
                      <a:pt x="1" y="3878"/>
                      <a:pt x="1096" y="5446"/>
                    </a:cubicBezTo>
                    <a:cubicBezTo>
                      <a:pt x="1770" y="6412"/>
                      <a:pt x="2849" y="6930"/>
                      <a:pt x="3945" y="6930"/>
                    </a:cubicBezTo>
                    <a:cubicBezTo>
                      <a:pt x="4628" y="6930"/>
                      <a:pt x="5318" y="6729"/>
                      <a:pt x="5920" y="6309"/>
                    </a:cubicBezTo>
                    <a:cubicBezTo>
                      <a:pt x="7487" y="5214"/>
                      <a:pt x="7877" y="3053"/>
                      <a:pt x="6782" y="1485"/>
                    </a:cubicBezTo>
                    <a:cubicBezTo>
                      <a:pt x="6108" y="519"/>
                      <a:pt x="5029" y="0"/>
                      <a:pt x="39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1" name="Google Shape;3191;p110"/>
              <p:cNvSpPr/>
              <p:nvPr/>
            </p:nvSpPr>
            <p:spPr>
              <a:xfrm>
                <a:off x="7232341" y="2460525"/>
                <a:ext cx="601479" cy="561179"/>
              </a:xfrm>
              <a:custGeom>
                <a:rect b="b" l="l" r="r" t="t"/>
                <a:pathLst>
                  <a:path extrusionOk="0" h="7046" w="7552">
                    <a:moveTo>
                      <a:pt x="3765" y="122"/>
                    </a:moveTo>
                    <a:cubicBezTo>
                      <a:pt x="3937" y="122"/>
                      <a:pt x="4111" y="135"/>
                      <a:pt x="4287" y="163"/>
                    </a:cubicBezTo>
                    <a:cubicBezTo>
                      <a:pt x="6142" y="441"/>
                      <a:pt x="7422" y="2185"/>
                      <a:pt x="7144" y="4040"/>
                    </a:cubicBezTo>
                    <a:cubicBezTo>
                      <a:pt x="6883" y="5720"/>
                      <a:pt x="5429" y="6929"/>
                      <a:pt x="3779" y="6929"/>
                    </a:cubicBezTo>
                    <a:cubicBezTo>
                      <a:pt x="3607" y="6929"/>
                      <a:pt x="3432" y="6915"/>
                      <a:pt x="3257" y="6888"/>
                    </a:cubicBezTo>
                    <a:cubicBezTo>
                      <a:pt x="1401" y="6601"/>
                      <a:pt x="121" y="4866"/>
                      <a:pt x="409" y="3011"/>
                    </a:cubicBezTo>
                    <a:cubicBezTo>
                      <a:pt x="669" y="1331"/>
                      <a:pt x="2116" y="122"/>
                      <a:pt x="3765" y="122"/>
                    </a:cubicBezTo>
                    <a:close/>
                    <a:moveTo>
                      <a:pt x="3769" y="0"/>
                    </a:moveTo>
                    <a:cubicBezTo>
                      <a:pt x="2067" y="0"/>
                      <a:pt x="558" y="1253"/>
                      <a:pt x="298" y="2992"/>
                    </a:cubicBezTo>
                    <a:cubicBezTo>
                      <a:pt x="1" y="4912"/>
                      <a:pt x="1318" y="6712"/>
                      <a:pt x="3238" y="6999"/>
                    </a:cubicBezTo>
                    <a:cubicBezTo>
                      <a:pt x="3415" y="7027"/>
                      <a:pt x="3600" y="7046"/>
                      <a:pt x="3776" y="7046"/>
                    </a:cubicBezTo>
                    <a:cubicBezTo>
                      <a:pt x="5483" y="7046"/>
                      <a:pt x="6986" y="5794"/>
                      <a:pt x="7255" y="4059"/>
                    </a:cubicBezTo>
                    <a:cubicBezTo>
                      <a:pt x="7552" y="2139"/>
                      <a:pt x="6225" y="339"/>
                      <a:pt x="4305" y="42"/>
                    </a:cubicBezTo>
                    <a:cubicBezTo>
                      <a:pt x="4125" y="14"/>
                      <a:pt x="3946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2" name="Google Shape;3192;p110"/>
              <p:cNvSpPr/>
              <p:nvPr/>
            </p:nvSpPr>
            <p:spPr>
              <a:xfrm>
                <a:off x="7615828" y="2510541"/>
                <a:ext cx="134520" cy="135158"/>
              </a:xfrm>
              <a:custGeom>
                <a:rect b="b" l="l" r="r" t="t"/>
                <a:pathLst>
                  <a:path extrusionOk="0" h="1697" w="1689">
                    <a:moveTo>
                      <a:pt x="102" y="1"/>
                    </a:moveTo>
                    <a:cubicBezTo>
                      <a:pt x="67" y="1"/>
                      <a:pt x="33" y="20"/>
                      <a:pt x="19" y="54"/>
                    </a:cubicBezTo>
                    <a:cubicBezTo>
                      <a:pt x="0" y="91"/>
                      <a:pt x="19" y="147"/>
                      <a:pt x="65" y="165"/>
                    </a:cubicBezTo>
                    <a:cubicBezTo>
                      <a:pt x="705" y="462"/>
                      <a:pt x="1216" y="991"/>
                      <a:pt x="1512" y="1640"/>
                    </a:cubicBezTo>
                    <a:cubicBezTo>
                      <a:pt x="1522" y="1678"/>
                      <a:pt x="1559" y="1696"/>
                      <a:pt x="1587" y="1696"/>
                    </a:cubicBezTo>
                    <a:cubicBezTo>
                      <a:pt x="1596" y="1696"/>
                      <a:pt x="1614" y="1696"/>
                      <a:pt x="1624" y="1687"/>
                    </a:cubicBez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0"/>
                      <a:pt x="817" y="323"/>
                      <a:pt x="139" y="8"/>
                    </a:cubicBezTo>
                    <a:cubicBezTo>
                      <a:pt x="127" y="3"/>
                      <a:pt x="115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3" name="Google Shape;3193;p110"/>
              <p:cNvSpPr/>
              <p:nvPr/>
            </p:nvSpPr>
            <p:spPr>
              <a:xfrm>
                <a:off x="7397842" y="2601973"/>
                <a:ext cx="261634" cy="300102"/>
              </a:xfrm>
              <a:custGeom>
                <a:rect b="b" l="l" r="r" t="t"/>
                <a:pathLst>
                  <a:path extrusionOk="0" h="3768" w="3285">
                    <a:moveTo>
                      <a:pt x="15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3600"/>
                    </a:lnTo>
                    <a:cubicBezTo>
                      <a:pt x="1" y="3693"/>
                      <a:pt x="75" y="3767"/>
                      <a:pt x="158" y="3767"/>
                    </a:cubicBezTo>
                    <a:lnTo>
                      <a:pt x="3127" y="3767"/>
                    </a:lnTo>
                    <a:cubicBezTo>
                      <a:pt x="3220" y="3767"/>
                      <a:pt x="3285" y="3693"/>
                      <a:pt x="3285" y="3600"/>
                    </a:cubicBezTo>
                    <a:lnTo>
                      <a:pt x="3285" y="168"/>
                    </a:lnTo>
                    <a:cubicBezTo>
                      <a:pt x="3285" y="75"/>
                      <a:pt x="3220" y="1"/>
                      <a:pt x="31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4" name="Google Shape;3194;p110"/>
              <p:cNvSpPr/>
              <p:nvPr/>
            </p:nvSpPr>
            <p:spPr>
              <a:xfrm>
                <a:off x="7393461" y="2597592"/>
                <a:ext cx="271191" cy="308863"/>
              </a:xfrm>
              <a:custGeom>
                <a:rect b="b" l="l" r="r" t="t"/>
                <a:pathLst>
                  <a:path extrusionOk="0" h="3878" w="3405">
                    <a:moveTo>
                      <a:pt x="3182" y="111"/>
                    </a:moveTo>
                    <a:cubicBezTo>
                      <a:pt x="3238" y="111"/>
                      <a:pt x="3284" y="158"/>
                      <a:pt x="3284" y="223"/>
                    </a:cubicBezTo>
                    <a:lnTo>
                      <a:pt x="3284" y="3655"/>
                    </a:lnTo>
                    <a:cubicBezTo>
                      <a:pt x="3284" y="3720"/>
                      <a:pt x="3238" y="3766"/>
                      <a:pt x="3182" y="3766"/>
                    </a:cubicBezTo>
                    <a:lnTo>
                      <a:pt x="213" y="3766"/>
                    </a:lnTo>
                    <a:cubicBezTo>
                      <a:pt x="158" y="3766"/>
                      <a:pt x="111" y="3720"/>
                      <a:pt x="111" y="3655"/>
                    </a:cubicBezTo>
                    <a:lnTo>
                      <a:pt x="111" y="223"/>
                    </a:lnTo>
                    <a:cubicBezTo>
                      <a:pt x="111" y="158"/>
                      <a:pt x="158" y="111"/>
                      <a:pt x="213" y="111"/>
                    </a:cubicBezTo>
                    <a:close/>
                    <a:moveTo>
                      <a:pt x="213" y="0"/>
                    </a:moveTo>
                    <a:cubicBezTo>
                      <a:pt x="93" y="0"/>
                      <a:pt x="0" y="93"/>
                      <a:pt x="0" y="223"/>
                    </a:cubicBezTo>
                    <a:lnTo>
                      <a:pt x="0" y="3655"/>
                    </a:lnTo>
                    <a:cubicBezTo>
                      <a:pt x="0" y="3776"/>
                      <a:pt x="93" y="3878"/>
                      <a:pt x="213" y="3878"/>
                    </a:cubicBezTo>
                    <a:lnTo>
                      <a:pt x="3182" y="3878"/>
                    </a:lnTo>
                    <a:cubicBezTo>
                      <a:pt x="3303" y="3878"/>
                      <a:pt x="3405" y="3776"/>
                      <a:pt x="3405" y="3655"/>
                    </a:cubicBezTo>
                    <a:lnTo>
                      <a:pt x="3405" y="223"/>
                    </a:lnTo>
                    <a:cubicBezTo>
                      <a:pt x="3405" y="93"/>
                      <a:pt x="3303" y="0"/>
                      <a:pt x="3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5" name="Google Shape;3195;p110"/>
              <p:cNvSpPr/>
              <p:nvPr/>
            </p:nvSpPr>
            <p:spPr>
              <a:xfrm>
                <a:off x="7448814" y="2585725"/>
                <a:ext cx="159688" cy="31858"/>
              </a:xfrm>
              <a:custGeom>
                <a:rect b="b" l="l" r="r" t="t"/>
                <a:pathLst>
                  <a:path extrusionOk="0" h="400" w="2005">
                    <a:moveTo>
                      <a:pt x="400" y="1"/>
                    </a:moveTo>
                    <a:cubicBezTo>
                      <a:pt x="177" y="1"/>
                      <a:pt x="1" y="177"/>
                      <a:pt x="1" y="400"/>
                    </a:cubicBezTo>
                    <a:lnTo>
                      <a:pt x="2005" y="400"/>
                    </a:lnTo>
                    <a:cubicBezTo>
                      <a:pt x="2005" y="177"/>
                      <a:pt x="1828" y="1"/>
                      <a:pt x="16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6" name="Google Shape;3196;p110"/>
              <p:cNvSpPr/>
              <p:nvPr/>
            </p:nvSpPr>
            <p:spPr>
              <a:xfrm>
                <a:off x="7443637" y="2580549"/>
                <a:ext cx="169325" cy="41495"/>
              </a:xfrm>
              <a:custGeom>
                <a:rect b="b" l="l" r="r" t="t"/>
                <a:pathLst>
                  <a:path extrusionOk="0" h="521" w="2126">
                    <a:moveTo>
                      <a:pt x="1671" y="121"/>
                    </a:moveTo>
                    <a:cubicBezTo>
                      <a:pt x="1838" y="121"/>
                      <a:pt x="1977" y="242"/>
                      <a:pt x="2005" y="409"/>
                    </a:cubicBezTo>
                    <a:lnTo>
                      <a:pt x="121" y="409"/>
                    </a:lnTo>
                    <a:cubicBezTo>
                      <a:pt x="149" y="242"/>
                      <a:pt x="288" y="121"/>
                      <a:pt x="465" y="121"/>
                    </a:cubicBezTo>
                    <a:close/>
                    <a:moveTo>
                      <a:pt x="465" y="1"/>
                    </a:moveTo>
                    <a:cubicBezTo>
                      <a:pt x="205" y="1"/>
                      <a:pt x="1" y="205"/>
                      <a:pt x="1" y="465"/>
                    </a:cubicBezTo>
                    <a:cubicBezTo>
                      <a:pt x="1" y="520"/>
                      <a:pt x="1" y="520"/>
                      <a:pt x="353" y="520"/>
                    </a:cubicBezTo>
                    <a:lnTo>
                      <a:pt x="1736" y="520"/>
                    </a:lnTo>
                    <a:cubicBezTo>
                      <a:pt x="2125" y="520"/>
                      <a:pt x="2125" y="520"/>
                      <a:pt x="2125" y="465"/>
                    </a:cubicBezTo>
                    <a:cubicBezTo>
                      <a:pt x="2125" y="205"/>
                      <a:pt x="1921" y="1"/>
                      <a:pt x="16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7" name="Google Shape;3197;p110"/>
              <p:cNvSpPr/>
              <p:nvPr/>
            </p:nvSpPr>
            <p:spPr>
              <a:xfrm>
                <a:off x="7500583" y="2556894"/>
                <a:ext cx="55433" cy="55513"/>
              </a:xfrm>
              <a:custGeom>
                <a:rect b="b" l="l" r="r" t="t"/>
                <a:pathLst>
                  <a:path extrusionOk="0" h="697" w="696">
                    <a:moveTo>
                      <a:pt x="353" y="1"/>
                    </a:moveTo>
                    <a:cubicBezTo>
                      <a:pt x="158" y="1"/>
                      <a:pt x="0" y="159"/>
                      <a:pt x="0" y="353"/>
                    </a:cubicBezTo>
                    <a:cubicBezTo>
                      <a:pt x="0" y="548"/>
                      <a:pt x="158" y="697"/>
                      <a:pt x="353" y="697"/>
                    </a:cubicBezTo>
                    <a:cubicBezTo>
                      <a:pt x="538" y="697"/>
                      <a:pt x="696" y="548"/>
                      <a:pt x="696" y="353"/>
                    </a:cubicBezTo>
                    <a:cubicBezTo>
                      <a:pt x="696" y="159"/>
                      <a:pt x="538" y="1"/>
                      <a:pt x="3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8" name="Google Shape;3198;p110"/>
              <p:cNvSpPr/>
              <p:nvPr/>
            </p:nvSpPr>
            <p:spPr>
              <a:xfrm>
                <a:off x="7496123" y="2552514"/>
                <a:ext cx="65070" cy="65070"/>
              </a:xfrm>
              <a:custGeom>
                <a:rect b="b" l="l" r="r" t="t"/>
                <a:pathLst>
                  <a:path extrusionOk="0" h="817" w="817">
                    <a:moveTo>
                      <a:pt x="409" y="121"/>
                    </a:moveTo>
                    <a:cubicBezTo>
                      <a:pt x="566" y="121"/>
                      <a:pt x="696" y="251"/>
                      <a:pt x="696" y="408"/>
                    </a:cubicBezTo>
                    <a:cubicBezTo>
                      <a:pt x="696" y="566"/>
                      <a:pt x="566" y="696"/>
                      <a:pt x="409" y="696"/>
                    </a:cubicBezTo>
                    <a:cubicBezTo>
                      <a:pt x="251" y="696"/>
                      <a:pt x="121" y="566"/>
                      <a:pt x="121" y="408"/>
                    </a:cubicBezTo>
                    <a:cubicBezTo>
                      <a:pt x="121" y="251"/>
                      <a:pt x="251" y="121"/>
                      <a:pt x="409" y="121"/>
                    </a:cubicBezTo>
                    <a:close/>
                    <a:moveTo>
                      <a:pt x="409" y="0"/>
                    </a:moveTo>
                    <a:cubicBezTo>
                      <a:pt x="186" y="0"/>
                      <a:pt x="0" y="186"/>
                      <a:pt x="0" y="408"/>
                    </a:cubicBezTo>
                    <a:cubicBezTo>
                      <a:pt x="0" y="631"/>
                      <a:pt x="186" y="817"/>
                      <a:pt x="409" y="817"/>
                    </a:cubicBezTo>
                    <a:cubicBezTo>
                      <a:pt x="631" y="817"/>
                      <a:pt x="817" y="631"/>
                      <a:pt x="817" y="408"/>
                    </a:cubicBezTo>
                    <a:cubicBezTo>
                      <a:pt x="817" y="186"/>
                      <a:pt x="631" y="0"/>
                      <a:pt x="4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199" name="Google Shape;3199;p110"/>
              <p:cNvSpPr/>
              <p:nvPr/>
            </p:nvSpPr>
            <p:spPr>
              <a:xfrm>
                <a:off x="7516830" y="2570195"/>
                <a:ext cx="22938" cy="22301"/>
              </a:xfrm>
              <a:custGeom>
                <a:rect b="b" l="l" r="r" t="t"/>
                <a:pathLst>
                  <a:path extrusionOk="0" h="280" w="288">
                    <a:moveTo>
                      <a:pt x="149" y="1"/>
                    </a:moveTo>
                    <a:cubicBezTo>
                      <a:pt x="65" y="1"/>
                      <a:pt x="0" y="56"/>
                      <a:pt x="0" y="140"/>
                    </a:cubicBezTo>
                    <a:cubicBezTo>
                      <a:pt x="0" y="214"/>
                      <a:pt x="65" y="279"/>
                      <a:pt x="149" y="279"/>
                    </a:cubicBezTo>
                    <a:cubicBezTo>
                      <a:pt x="223" y="279"/>
                      <a:pt x="288" y="214"/>
                      <a:pt x="288" y="140"/>
                    </a:cubicBezTo>
                    <a:cubicBezTo>
                      <a:pt x="288" y="66"/>
                      <a:pt x="223" y="1"/>
                      <a:pt x="1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0" name="Google Shape;3200;p110"/>
              <p:cNvSpPr/>
              <p:nvPr/>
            </p:nvSpPr>
            <p:spPr>
              <a:xfrm>
                <a:off x="7512370" y="2565018"/>
                <a:ext cx="31858" cy="31858"/>
              </a:xfrm>
              <a:custGeom>
                <a:rect b="b" l="l" r="r" t="t"/>
                <a:pathLst>
                  <a:path extrusionOk="0" h="400" w="400">
                    <a:moveTo>
                      <a:pt x="205" y="121"/>
                    </a:moveTo>
                    <a:cubicBezTo>
                      <a:pt x="251" y="121"/>
                      <a:pt x="288" y="159"/>
                      <a:pt x="288" y="205"/>
                    </a:cubicBezTo>
                    <a:cubicBezTo>
                      <a:pt x="288" y="251"/>
                      <a:pt x="251" y="288"/>
                      <a:pt x="205" y="288"/>
                    </a:cubicBezTo>
                    <a:cubicBezTo>
                      <a:pt x="158" y="288"/>
                      <a:pt x="121" y="251"/>
                      <a:pt x="121" y="205"/>
                    </a:cubicBezTo>
                    <a:cubicBezTo>
                      <a:pt x="121" y="159"/>
                      <a:pt x="158" y="121"/>
                      <a:pt x="205" y="121"/>
                    </a:cubicBezTo>
                    <a:close/>
                    <a:moveTo>
                      <a:pt x="205" y="1"/>
                    </a:moveTo>
                    <a:cubicBezTo>
                      <a:pt x="93" y="1"/>
                      <a:pt x="1" y="94"/>
                      <a:pt x="1" y="205"/>
                    </a:cubicBezTo>
                    <a:cubicBezTo>
                      <a:pt x="1" y="316"/>
                      <a:pt x="93" y="400"/>
                      <a:pt x="205" y="400"/>
                    </a:cubicBezTo>
                    <a:cubicBezTo>
                      <a:pt x="316" y="400"/>
                      <a:pt x="399" y="316"/>
                      <a:pt x="399" y="205"/>
                    </a:cubicBezTo>
                    <a:cubicBezTo>
                      <a:pt x="399" y="94"/>
                      <a:pt x="316" y="1"/>
                      <a:pt x="2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1" name="Google Shape;3201;p110"/>
              <p:cNvSpPr/>
              <p:nvPr/>
            </p:nvSpPr>
            <p:spPr>
              <a:xfrm>
                <a:off x="7442204" y="2676600"/>
                <a:ext cx="178086" cy="9717"/>
              </a:xfrm>
              <a:custGeom>
                <a:rect b="b" l="l" r="r" t="t"/>
                <a:pathLst>
                  <a:path extrusionOk="0" h="122" w="2236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2" name="Google Shape;3202;p110"/>
              <p:cNvSpPr/>
              <p:nvPr/>
            </p:nvSpPr>
            <p:spPr>
              <a:xfrm>
                <a:off x="7496840" y="2655175"/>
                <a:ext cx="68096" cy="9717"/>
              </a:xfrm>
              <a:custGeom>
                <a:rect b="b" l="l" r="r" t="t"/>
                <a:pathLst>
                  <a:path extrusionOk="0" h="122" w="855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99" y="121"/>
                    </a:lnTo>
                    <a:cubicBezTo>
                      <a:pt x="826" y="121"/>
                      <a:pt x="854" y="93"/>
                      <a:pt x="854" y="56"/>
                    </a:cubicBezTo>
                    <a:cubicBezTo>
                      <a:pt x="854" y="28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3" name="Google Shape;3203;p110"/>
              <p:cNvSpPr/>
              <p:nvPr/>
            </p:nvSpPr>
            <p:spPr>
              <a:xfrm>
                <a:off x="7496840" y="2727572"/>
                <a:ext cx="68096" cy="9000"/>
              </a:xfrm>
              <a:custGeom>
                <a:rect b="b" l="l" r="r" t="t"/>
                <a:pathLst>
                  <a:path extrusionOk="0" h="113" w="855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4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4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4" name="Google Shape;3204;p110"/>
              <p:cNvSpPr/>
              <p:nvPr/>
            </p:nvSpPr>
            <p:spPr>
              <a:xfrm>
                <a:off x="7496840" y="2802199"/>
                <a:ext cx="68096" cy="9000"/>
              </a:xfrm>
              <a:custGeom>
                <a:rect b="b" l="l" r="r" t="t"/>
                <a:pathLst>
                  <a:path extrusionOk="0" h="113" w="855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3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3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5" name="Google Shape;3205;p110"/>
              <p:cNvSpPr/>
              <p:nvPr/>
            </p:nvSpPr>
            <p:spPr>
              <a:xfrm>
                <a:off x="7442204" y="2698741"/>
                <a:ext cx="178086" cy="9000"/>
              </a:xfrm>
              <a:custGeom>
                <a:rect b="b" l="l" r="r" t="t"/>
                <a:pathLst>
                  <a:path extrusionOk="0" h="113" w="2236">
                    <a:moveTo>
                      <a:pt x="56" y="1"/>
                    </a:moveTo>
                    <a:cubicBezTo>
                      <a:pt x="19" y="1"/>
                      <a:pt x="0" y="29"/>
                      <a:pt x="0" y="57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7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6" name="Google Shape;3206;p110"/>
              <p:cNvSpPr/>
              <p:nvPr/>
            </p:nvSpPr>
            <p:spPr>
              <a:xfrm>
                <a:off x="7442204" y="2753456"/>
                <a:ext cx="178086" cy="8920"/>
              </a:xfrm>
              <a:custGeom>
                <a:rect b="b" l="l" r="r" t="t"/>
                <a:pathLst>
                  <a:path extrusionOk="0" h="112" w="2236"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cubicBezTo>
                      <a:pt x="0" y="93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3"/>
                      <a:pt x="2236" y="56"/>
                    </a:cubicBezTo>
                    <a:cubicBezTo>
                      <a:pt x="2236" y="28"/>
                      <a:pt x="2208" y="0"/>
                      <a:pt x="21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7" name="Google Shape;3207;p110"/>
              <p:cNvSpPr/>
              <p:nvPr/>
            </p:nvSpPr>
            <p:spPr>
              <a:xfrm>
                <a:off x="7442204" y="2775598"/>
                <a:ext cx="178086" cy="9000"/>
              </a:xfrm>
              <a:custGeom>
                <a:rect b="b" l="l" r="r" t="t"/>
                <a:pathLst>
                  <a:path extrusionOk="0" h="113" w="2236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08" name="Google Shape;3208;p110"/>
              <p:cNvSpPr/>
              <p:nvPr/>
            </p:nvSpPr>
            <p:spPr>
              <a:xfrm>
                <a:off x="7442204" y="2828800"/>
                <a:ext cx="178086" cy="9717"/>
              </a:xfrm>
              <a:custGeom>
                <a:rect b="b" l="l" r="r" t="t"/>
                <a:pathLst>
                  <a:path extrusionOk="0" h="122" w="2236">
                    <a:moveTo>
                      <a:pt x="56" y="1"/>
                    </a:moveTo>
                    <a:cubicBezTo>
                      <a:pt x="19" y="1"/>
                      <a:pt x="0" y="28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8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09" name="Google Shape;3209;p110"/>
            <p:cNvGrpSpPr/>
            <p:nvPr/>
          </p:nvGrpSpPr>
          <p:grpSpPr>
            <a:xfrm>
              <a:off x="3657353" y="1571295"/>
              <a:ext cx="1466651" cy="1625718"/>
              <a:chOff x="6964178" y="2817557"/>
              <a:chExt cx="1466651" cy="1625718"/>
            </a:xfrm>
          </p:grpSpPr>
          <p:sp>
            <p:nvSpPr>
              <p:cNvPr id="3210" name="Google Shape;3210;p110"/>
              <p:cNvSpPr/>
              <p:nvPr/>
            </p:nvSpPr>
            <p:spPr>
              <a:xfrm>
                <a:off x="8050212" y="2817557"/>
                <a:ext cx="149334" cy="149334"/>
              </a:xfrm>
              <a:custGeom>
                <a:rect b="b" l="l" r="r" t="t"/>
                <a:pathLst>
                  <a:path extrusionOk="0" h="1875" w="1875">
                    <a:moveTo>
                      <a:pt x="938" y="177"/>
                    </a:moveTo>
                    <a:lnTo>
                      <a:pt x="1198" y="650"/>
                    </a:lnTo>
                    <a:cubicBezTo>
                      <a:pt x="1207" y="659"/>
                      <a:pt x="1216" y="668"/>
                      <a:pt x="1225" y="678"/>
                    </a:cubicBezTo>
                    <a:lnTo>
                      <a:pt x="1699" y="937"/>
                    </a:lnTo>
                    <a:lnTo>
                      <a:pt x="1225" y="1197"/>
                    </a:lnTo>
                    <a:cubicBezTo>
                      <a:pt x="1216" y="1197"/>
                      <a:pt x="1207" y="1206"/>
                      <a:pt x="1198" y="1216"/>
                    </a:cubicBezTo>
                    <a:lnTo>
                      <a:pt x="938" y="1689"/>
                    </a:lnTo>
                    <a:lnTo>
                      <a:pt x="678" y="1216"/>
                    </a:lnTo>
                    <a:cubicBezTo>
                      <a:pt x="678" y="1206"/>
                      <a:pt x="669" y="1197"/>
                      <a:pt x="660" y="1197"/>
                    </a:cubicBezTo>
                    <a:lnTo>
                      <a:pt x="186" y="928"/>
                    </a:lnTo>
                    <a:lnTo>
                      <a:pt x="660" y="678"/>
                    </a:lnTo>
                    <a:cubicBezTo>
                      <a:pt x="669" y="668"/>
                      <a:pt x="678" y="659"/>
                      <a:pt x="678" y="650"/>
                    </a:cubicBezTo>
                    <a:lnTo>
                      <a:pt x="938" y="177"/>
                    </a:lnTo>
                    <a:close/>
                    <a:moveTo>
                      <a:pt x="938" y="0"/>
                    </a:moveTo>
                    <a:cubicBezTo>
                      <a:pt x="919" y="0"/>
                      <a:pt x="901" y="10"/>
                      <a:pt x="891" y="28"/>
                    </a:cubicBezTo>
                    <a:lnTo>
                      <a:pt x="585" y="585"/>
                    </a:lnTo>
                    <a:lnTo>
                      <a:pt x="29" y="882"/>
                    </a:lnTo>
                    <a:cubicBezTo>
                      <a:pt x="10" y="891"/>
                      <a:pt x="1" y="910"/>
                      <a:pt x="1" y="928"/>
                    </a:cubicBezTo>
                    <a:cubicBezTo>
                      <a:pt x="1" y="956"/>
                      <a:pt x="10" y="974"/>
                      <a:pt x="29" y="984"/>
                    </a:cubicBezTo>
                    <a:lnTo>
                      <a:pt x="585" y="1290"/>
                    </a:lnTo>
                    <a:lnTo>
                      <a:pt x="882" y="1837"/>
                    </a:lnTo>
                    <a:cubicBezTo>
                      <a:pt x="901" y="1856"/>
                      <a:pt x="919" y="1874"/>
                      <a:pt x="938" y="1874"/>
                    </a:cubicBezTo>
                    <a:cubicBezTo>
                      <a:pt x="956" y="1874"/>
                      <a:pt x="975" y="1856"/>
                      <a:pt x="984" y="1837"/>
                    </a:cubicBezTo>
                    <a:lnTo>
                      <a:pt x="1290" y="1290"/>
                    </a:lnTo>
                    <a:lnTo>
                      <a:pt x="1847" y="984"/>
                    </a:lnTo>
                    <a:cubicBezTo>
                      <a:pt x="1866" y="974"/>
                      <a:pt x="1875" y="956"/>
                      <a:pt x="1875" y="937"/>
                    </a:cubicBezTo>
                    <a:cubicBezTo>
                      <a:pt x="1875" y="919"/>
                      <a:pt x="1866" y="900"/>
                      <a:pt x="1847" y="882"/>
                    </a:cubicBezTo>
                    <a:lnTo>
                      <a:pt x="1290" y="585"/>
                    </a:lnTo>
                    <a:lnTo>
                      <a:pt x="994" y="28"/>
                    </a:lnTo>
                    <a:cubicBezTo>
                      <a:pt x="984" y="10"/>
                      <a:pt x="966" y="0"/>
                      <a:pt x="9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1" name="Google Shape;3211;p110"/>
              <p:cNvSpPr/>
              <p:nvPr/>
            </p:nvSpPr>
            <p:spPr>
              <a:xfrm>
                <a:off x="8311760" y="3539546"/>
                <a:ext cx="9000" cy="60689"/>
              </a:xfrm>
              <a:custGeom>
                <a:rect b="b" l="l" r="r" t="t"/>
                <a:pathLst>
                  <a:path extrusionOk="0" h="762" w="113">
                    <a:moveTo>
                      <a:pt x="57" y="1"/>
                    </a:moveTo>
                    <a:cubicBezTo>
                      <a:pt x="20" y="1"/>
                      <a:pt x="1" y="29"/>
                      <a:pt x="1" y="56"/>
                    </a:cubicBezTo>
                    <a:lnTo>
                      <a:pt x="1" y="706"/>
                    </a:lnTo>
                    <a:cubicBezTo>
                      <a:pt x="1" y="734"/>
                      <a:pt x="20" y="761"/>
                      <a:pt x="57" y="761"/>
                    </a:cubicBezTo>
                    <a:cubicBezTo>
                      <a:pt x="84" y="761"/>
                      <a:pt x="112" y="734"/>
                      <a:pt x="112" y="706"/>
                    </a:cubicBezTo>
                    <a:lnTo>
                      <a:pt x="112" y="56"/>
                    </a:lnTo>
                    <a:cubicBezTo>
                      <a:pt x="112" y="29"/>
                      <a:pt x="84" y="1"/>
                      <a:pt x="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2" name="Google Shape;3212;p110"/>
              <p:cNvSpPr/>
              <p:nvPr/>
            </p:nvSpPr>
            <p:spPr>
              <a:xfrm>
                <a:off x="8311760" y="3671118"/>
                <a:ext cx="9000" cy="59893"/>
              </a:xfrm>
              <a:custGeom>
                <a:rect b="b" l="l" r="r" t="t"/>
                <a:pathLst>
                  <a:path extrusionOk="0" h="752" w="113">
                    <a:moveTo>
                      <a:pt x="57" y="0"/>
                    </a:moveTo>
                    <a:cubicBezTo>
                      <a:pt x="20" y="0"/>
                      <a:pt x="1" y="28"/>
                      <a:pt x="1" y="56"/>
                    </a:cubicBezTo>
                    <a:lnTo>
                      <a:pt x="1" y="696"/>
                    </a:lnTo>
                    <a:cubicBezTo>
                      <a:pt x="1" y="733"/>
                      <a:pt x="20" y="751"/>
                      <a:pt x="57" y="751"/>
                    </a:cubicBezTo>
                    <a:cubicBezTo>
                      <a:pt x="84" y="751"/>
                      <a:pt x="112" y="733"/>
                      <a:pt x="112" y="696"/>
                    </a:cubicBezTo>
                    <a:lnTo>
                      <a:pt x="112" y="56"/>
                    </a:lnTo>
                    <a:cubicBezTo>
                      <a:pt x="112" y="28"/>
                      <a:pt x="84" y="0"/>
                      <a:pt x="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3" name="Google Shape;3213;p110"/>
              <p:cNvSpPr/>
              <p:nvPr/>
            </p:nvSpPr>
            <p:spPr>
              <a:xfrm>
                <a:off x="8351662" y="3631217"/>
                <a:ext cx="60689" cy="8920"/>
              </a:xfrm>
              <a:custGeom>
                <a:rect b="b" l="l" r="r" t="t"/>
                <a:pathLst>
                  <a:path extrusionOk="0" h="112" w="762">
                    <a:moveTo>
                      <a:pt x="57" y="0"/>
                    </a:moveTo>
                    <a:cubicBezTo>
                      <a:pt x="29" y="0"/>
                      <a:pt x="1" y="19"/>
                      <a:pt x="1" y="56"/>
                    </a:cubicBezTo>
                    <a:cubicBezTo>
                      <a:pt x="1" y="84"/>
                      <a:pt x="29" y="111"/>
                      <a:pt x="57" y="111"/>
                    </a:cubicBezTo>
                    <a:lnTo>
                      <a:pt x="697" y="111"/>
                    </a:lnTo>
                    <a:cubicBezTo>
                      <a:pt x="734" y="111"/>
                      <a:pt x="762" y="84"/>
                      <a:pt x="762" y="56"/>
                    </a:cubicBezTo>
                    <a:cubicBezTo>
                      <a:pt x="762" y="19"/>
                      <a:pt x="734" y="0"/>
                      <a:pt x="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4" name="Google Shape;3214;p110"/>
              <p:cNvSpPr/>
              <p:nvPr/>
            </p:nvSpPr>
            <p:spPr>
              <a:xfrm>
                <a:off x="8220169" y="3631217"/>
                <a:ext cx="60689" cy="8920"/>
              </a:xfrm>
              <a:custGeom>
                <a:rect b="b" l="l" r="r" t="t"/>
                <a:pathLst>
                  <a:path extrusionOk="0" h="112" w="762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cubicBezTo>
                      <a:pt x="1" y="84"/>
                      <a:pt x="28" y="111"/>
                      <a:pt x="66" y="111"/>
                    </a:cubicBezTo>
                    <a:lnTo>
                      <a:pt x="706" y="111"/>
                    </a:lnTo>
                    <a:cubicBezTo>
                      <a:pt x="734" y="111"/>
                      <a:pt x="761" y="84"/>
                      <a:pt x="761" y="56"/>
                    </a:cubicBezTo>
                    <a:cubicBezTo>
                      <a:pt x="761" y="19"/>
                      <a:pt x="734" y="0"/>
                      <a:pt x="7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5" name="Google Shape;3215;p110"/>
              <p:cNvSpPr/>
              <p:nvPr/>
            </p:nvSpPr>
            <p:spPr>
              <a:xfrm>
                <a:off x="8251948" y="3663711"/>
                <a:ext cx="36318" cy="36238"/>
              </a:xfrm>
              <a:custGeom>
                <a:rect b="b" l="l" r="r" t="t"/>
                <a:pathLst>
                  <a:path extrusionOk="0" h="455" w="456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6" name="Google Shape;3216;p110"/>
              <p:cNvSpPr/>
              <p:nvPr/>
            </p:nvSpPr>
            <p:spPr>
              <a:xfrm>
                <a:off x="8246771" y="3659092"/>
                <a:ext cx="46672" cy="45318"/>
              </a:xfrm>
              <a:custGeom>
                <a:rect b="b" l="l" r="r" t="t"/>
                <a:pathLst>
                  <a:path extrusionOk="0" h="569" w="586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0"/>
                    </a:cubicBezTo>
                    <a:cubicBezTo>
                      <a:pt x="38" y="568"/>
                      <a:pt x="47" y="568"/>
                      <a:pt x="66" y="568"/>
                    </a:cubicBezTo>
                    <a:cubicBezTo>
                      <a:pt x="75" y="568"/>
                      <a:pt x="93" y="568"/>
                      <a:pt x="103" y="550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7" name="Google Shape;3217;p110"/>
              <p:cNvSpPr/>
              <p:nvPr/>
            </p:nvSpPr>
            <p:spPr>
              <a:xfrm>
                <a:off x="8344335" y="3571324"/>
                <a:ext cx="36238" cy="35522"/>
              </a:xfrm>
              <a:custGeom>
                <a:rect b="b" l="l" r="r" t="t"/>
                <a:pathLst>
                  <a:path extrusionOk="0" h="446" w="455">
                    <a:moveTo>
                      <a:pt x="0" y="446"/>
                    </a:moveTo>
                    <a:lnTo>
                      <a:pt x="45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8" name="Google Shape;3218;p110"/>
              <p:cNvSpPr/>
              <p:nvPr/>
            </p:nvSpPr>
            <p:spPr>
              <a:xfrm>
                <a:off x="8339158" y="3566545"/>
                <a:ext cx="46592" cy="45477"/>
              </a:xfrm>
              <a:custGeom>
                <a:rect b="b" l="l" r="r" t="t"/>
                <a:pathLst>
                  <a:path extrusionOk="0" h="571" w="585">
                    <a:moveTo>
                      <a:pt x="521" y="0"/>
                    </a:moveTo>
                    <a:cubicBezTo>
                      <a:pt x="506" y="0"/>
                      <a:pt x="492" y="5"/>
                      <a:pt x="483" y="14"/>
                    </a:cubicBezTo>
                    <a:lnTo>
                      <a:pt x="28" y="469"/>
                    </a:lnTo>
                    <a:cubicBezTo>
                      <a:pt x="0" y="487"/>
                      <a:pt x="0" y="525"/>
                      <a:pt x="28" y="552"/>
                    </a:cubicBezTo>
                    <a:cubicBezTo>
                      <a:pt x="37" y="562"/>
                      <a:pt x="56" y="571"/>
                      <a:pt x="65" y="571"/>
                    </a:cubicBezTo>
                    <a:cubicBezTo>
                      <a:pt x="84" y="571"/>
                      <a:pt x="93" y="562"/>
                      <a:pt x="112" y="552"/>
                    </a:cubicBezTo>
                    <a:lnTo>
                      <a:pt x="566" y="98"/>
                    </a:lnTo>
                    <a:cubicBezTo>
                      <a:pt x="585" y="70"/>
                      <a:pt x="585" y="42"/>
                      <a:pt x="566" y="14"/>
                    </a:cubicBezTo>
                    <a:cubicBezTo>
                      <a:pt x="552" y="5"/>
                      <a:pt x="536" y="0"/>
                      <a:pt x="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19" name="Google Shape;3219;p110"/>
              <p:cNvSpPr/>
              <p:nvPr/>
            </p:nvSpPr>
            <p:spPr>
              <a:xfrm>
                <a:off x="8251948" y="3571324"/>
                <a:ext cx="36318" cy="35522"/>
              </a:xfrm>
              <a:custGeom>
                <a:rect b="b" l="l" r="r" t="t"/>
                <a:pathLst>
                  <a:path extrusionOk="0" h="446" w="456">
                    <a:moveTo>
                      <a:pt x="1" y="1"/>
                    </a:moveTo>
                    <a:lnTo>
                      <a:pt x="455" y="446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0" name="Google Shape;3220;p110"/>
              <p:cNvSpPr/>
              <p:nvPr/>
            </p:nvSpPr>
            <p:spPr>
              <a:xfrm>
                <a:off x="8246771" y="3566545"/>
                <a:ext cx="46672" cy="45477"/>
              </a:xfrm>
              <a:custGeom>
                <a:rect b="b" l="l" r="r" t="t"/>
                <a:pathLst>
                  <a:path extrusionOk="0" h="571" w="586">
                    <a:moveTo>
                      <a:pt x="64" y="0"/>
                    </a:moveTo>
                    <a:cubicBezTo>
                      <a:pt x="49" y="0"/>
                      <a:pt x="33" y="5"/>
                      <a:pt x="19" y="14"/>
                    </a:cubicBezTo>
                    <a:cubicBezTo>
                      <a:pt x="1" y="42"/>
                      <a:pt x="1" y="70"/>
                      <a:pt x="19" y="98"/>
                    </a:cubicBezTo>
                    <a:lnTo>
                      <a:pt x="474" y="552"/>
                    </a:lnTo>
                    <a:cubicBezTo>
                      <a:pt x="483" y="562"/>
                      <a:pt x="502" y="571"/>
                      <a:pt x="520" y="571"/>
                    </a:cubicBezTo>
                    <a:cubicBezTo>
                      <a:pt x="529" y="571"/>
                      <a:pt x="548" y="562"/>
                      <a:pt x="557" y="552"/>
                    </a:cubicBezTo>
                    <a:cubicBezTo>
                      <a:pt x="585" y="525"/>
                      <a:pt x="585" y="487"/>
                      <a:pt x="557" y="469"/>
                    </a:cubicBezTo>
                    <a:lnTo>
                      <a:pt x="103" y="14"/>
                    </a:lnTo>
                    <a:cubicBezTo>
                      <a:pt x="93" y="5"/>
                      <a:pt x="79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1" name="Google Shape;3221;p110"/>
              <p:cNvSpPr/>
              <p:nvPr/>
            </p:nvSpPr>
            <p:spPr>
              <a:xfrm>
                <a:off x="8344335" y="3663711"/>
                <a:ext cx="36238" cy="36238"/>
              </a:xfrm>
              <a:custGeom>
                <a:rect b="b" l="l" r="r" t="t"/>
                <a:pathLst>
                  <a:path extrusionOk="0" h="455" w="455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2" name="Google Shape;3222;p110"/>
              <p:cNvSpPr/>
              <p:nvPr/>
            </p:nvSpPr>
            <p:spPr>
              <a:xfrm>
                <a:off x="8339158" y="3659092"/>
                <a:ext cx="46592" cy="45318"/>
              </a:xfrm>
              <a:custGeom>
                <a:rect b="b" l="l" r="r" t="t"/>
                <a:pathLst>
                  <a:path extrusionOk="0" h="569" w="585">
                    <a:moveTo>
                      <a:pt x="66" y="0"/>
                    </a:moveTo>
                    <a:cubicBezTo>
                      <a:pt x="51" y="0"/>
                      <a:pt x="37" y="7"/>
                      <a:pt x="28" y="21"/>
                    </a:cubicBezTo>
                    <a:cubicBezTo>
                      <a:pt x="0" y="40"/>
                      <a:pt x="0" y="77"/>
                      <a:pt x="28" y="105"/>
                    </a:cubicBezTo>
                    <a:lnTo>
                      <a:pt x="483" y="550"/>
                    </a:lnTo>
                    <a:cubicBezTo>
                      <a:pt x="492" y="568"/>
                      <a:pt x="510" y="568"/>
                      <a:pt x="520" y="568"/>
                    </a:cubicBezTo>
                    <a:cubicBezTo>
                      <a:pt x="538" y="568"/>
                      <a:pt x="548" y="568"/>
                      <a:pt x="566" y="550"/>
                    </a:cubicBezTo>
                    <a:cubicBezTo>
                      <a:pt x="585" y="531"/>
                      <a:pt x="585" y="494"/>
                      <a:pt x="566" y="476"/>
                    </a:cubicBezTo>
                    <a:lnTo>
                      <a:pt x="112" y="21"/>
                    </a:lnTo>
                    <a:cubicBezTo>
                      <a:pt x="98" y="7"/>
                      <a:pt x="81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3" name="Google Shape;3223;p110"/>
              <p:cNvSpPr/>
              <p:nvPr/>
            </p:nvSpPr>
            <p:spPr>
              <a:xfrm>
                <a:off x="8376830" y="3208544"/>
                <a:ext cx="53999" cy="54796"/>
              </a:xfrm>
              <a:custGeom>
                <a:rect b="b" l="l" r="r" t="t"/>
                <a:pathLst>
                  <a:path extrusionOk="0" h="688" w="678">
                    <a:moveTo>
                      <a:pt x="334" y="121"/>
                    </a:moveTo>
                    <a:cubicBezTo>
                      <a:pt x="464" y="121"/>
                      <a:pt x="566" y="223"/>
                      <a:pt x="566" y="344"/>
                    </a:cubicBezTo>
                    <a:cubicBezTo>
                      <a:pt x="566" y="474"/>
                      <a:pt x="464" y="567"/>
                      <a:pt x="334" y="567"/>
                    </a:cubicBezTo>
                    <a:cubicBezTo>
                      <a:pt x="214" y="567"/>
                      <a:pt x="112" y="474"/>
                      <a:pt x="112" y="344"/>
                    </a:cubicBezTo>
                    <a:cubicBezTo>
                      <a:pt x="112" y="223"/>
                      <a:pt x="214" y="121"/>
                      <a:pt x="334" y="121"/>
                    </a:cubicBezTo>
                    <a:close/>
                    <a:moveTo>
                      <a:pt x="334" y="1"/>
                    </a:moveTo>
                    <a:cubicBezTo>
                      <a:pt x="149" y="1"/>
                      <a:pt x="0" y="159"/>
                      <a:pt x="0" y="344"/>
                    </a:cubicBezTo>
                    <a:cubicBezTo>
                      <a:pt x="0" y="530"/>
                      <a:pt x="149" y="687"/>
                      <a:pt x="334" y="687"/>
                    </a:cubicBezTo>
                    <a:cubicBezTo>
                      <a:pt x="529" y="687"/>
                      <a:pt x="678" y="530"/>
                      <a:pt x="678" y="344"/>
                    </a:cubicBezTo>
                    <a:cubicBezTo>
                      <a:pt x="678" y="159"/>
                      <a:pt x="529" y="1"/>
                      <a:pt x="3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4" name="Google Shape;3224;p110"/>
              <p:cNvSpPr/>
              <p:nvPr/>
            </p:nvSpPr>
            <p:spPr>
              <a:xfrm>
                <a:off x="7681743" y="3168650"/>
                <a:ext cx="135237" cy="164865"/>
              </a:xfrm>
              <a:custGeom>
                <a:rect b="b" l="l" r="r" t="t"/>
                <a:pathLst>
                  <a:path extrusionOk="0" h="2070" w="1698">
                    <a:moveTo>
                      <a:pt x="1642" y="1"/>
                    </a:moveTo>
                    <a:cubicBezTo>
                      <a:pt x="659" y="168"/>
                      <a:pt x="0" y="1095"/>
                      <a:pt x="167" y="2069"/>
                    </a:cubicBezTo>
                    <a:lnTo>
                      <a:pt x="167" y="2069"/>
                    </a:lnTo>
                    <a:lnTo>
                      <a:pt x="510" y="2014"/>
                    </a:lnTo>
                    <a:cubicBezTo>
                      <a:pt x="501" y="1930"/>
                      <a:pt x="492" y="1847"/>
                      <a:pt x="492" y="1772"/>
                    </a:cubicBezTo>
                    <a:cubicBezTo>
                      <a:pt x="492" y="1049"/>
                      <a:pt x="1011" y="455"/>
                      <a:pt x="1698" y="335"/>
                    </a:cubicBezTo>
                    <a:lnTo>
                      <a:pt x="16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5" name="Google Shape;3225;p110"/>
              <p:cNvSpPr/>
              <p:nvPr/>
            </p:nvSpPr>
            <p:spPr>
              <a:xfrm>
                <a:off x="7684690" y="3164031"/>
                <a:ext cx="136750" cy="173865"/>
              </a:xfrm>
              <a:custGeom>
                <a:rect b="b" l="l" r="r" t="t"/>
                <a:pathLst>
                  <a:path extrusionOk="0" h="2183" w="1717">
                    <a:moveTo>
                      <a:pt x="1559" y="114"/>
                    </a:moveTo>
                    <a:lnTo>
                      <a:pt x="1596" y="346"/>
                    </a:lnTo>
                    <a:cubicBezTo>
                      <a:pt x="900" y="495"/>
                      <a:pt x="399" y="1107"/>
                      <a:pt x="399" y="1830"/>
                    </a:cubicBezTo>
                    <a:cubicBezTo>
                      <a:pt x="399" y="1886"/>
                      <a:pt x="409" y="1951"/>
                      <a:pt x="418" y="2025"/>
                    </a:cubicBezTo>
                    <a:lnTo>
                      <a:pt x="177" y="2062"/>
                    </a:lnTo>
                    <a:cubicBezTo>
                      <a:pt x="112" y="1626"/>
                      <a:pt x="223" y="1181"/>
                      <a:pt x="483" y="819"/>
                    </a:cubicBezTo>
                    <a:cubicBezTo>
                      <a:pt x="742" y="448"/>
                      <a:pt x="1123" y="207"/>
                      <a:pt x="1559" y="114"/>
                    </a:cubicBezTo>
                    <a:close/>
                    <a:moveTo>
                      <a:pt x="1610" y="1"/>
                    </a:moveTo>
                    <a:cubicBezTo>
                      <a:pt x="1605" y="1"/>
                      <a:pt x="1601" y="1"/>
                      <a:pt x="1596" y="3"/>
                    </a:cubicBezTo>
                    <a:cubicBezTo>
                      <a:pt x="1104" y="86"/>
                      <a:pt x="678" y="355"/>
                      <a:pt x="390" y="754"/>
                    </a:cubicBezTo>
                    <a:cubicBezTo>
                      <a:pt x="112" y="1163"/>
                      <a:pt x="0" y="1645"/>
                      <a:pt x="75" y="2137"/>
                    </a:cubicBezTo>
                    <a:cubicBezTo>
                      <a:pt x="84" y="2164"/>
                      <a:pt x="102" y="2183"/>
                      <a:pt x="130" y="2183"/>
                    </a:cubicBezTo>
                    <a:cubicBezTo>
                      <a:pt x="130" y="2183"/>
                      <a:pt x="139" y="2183"/>
                      <a:pt x="139" y="2174"/>
                    </a:cubicBezTo>
                    <a:lnTo>
                      <a:pt x="483" y="2118"/>
                    </a:lnTo>
                    <a:cubicBezTo>
                      <a:pt x="511" y="2109"/>
                      <a:pt x="529" y="2090"/>
                      <a:pt x="529" y="2053"/>
                    </a:cubicBezTo>
                    <a:cubicBezTo>
                      <a:pt x="511" y="1970"/>
                      <a:pt x="511" y="1895"/>
                      <a:pt x="511" y="1821"/>
                    </a:cubicBezTo>
                    <a:cubicBezTo>
                      <a:pt x="511" y="1144"/>
                      <a:pt x="993" y="560"/>
                      <a:pt x="1670" y="439"/>
                    </a:cubicBezTo>
                    <a:cubicBezTo>
                      <a:pt x="1698" y="439"/>
                      <a:pt x="1717" y="411"/>
                      <a:pt x="1707" y="383"/>
                    </a:cubicBezTo>
                    <a:lnTo>
                      <a:pt x="1652" y="49"/>
                    </a:lnTo>
                    <a:cubicBezTo>
                      <a:pt x="1652" y="19"/>
                      <a:pt x="1632" y="1"/>
                      <a:pt x="16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6" name="Google Shape;3226;p110"/>
              <p:cNvSpPr/>
              <p:nvPr/>
            </p:nvSpPr>
            <p:spPr>
              <a:xfrm>
                <a:off x="7695044" y="3328974"/>
                <a:ext cx="164786" cy="123290"/>
              </a:xfrm>
              <a:custGeom>
                <a:rect b="b" l="l" r="r" t="t"/>
                <a:pathLst>
                  <a:path extrusionOk="0" h="1548" w="2069">
                    <a:moveTo>
                      <a:pt x="343" y="1"/>
                    </a:moveTo>
                    <a:lnTo>
                      <a:pt x="0" y="56"/>
                    </a:lnTo>
                    <a:cubicBezTo>
                      <a:pt x="150" y="929"/>
                      <a:pt x="909" y="1548"/>
                      <a:pt x="1766" y="1548"/>
                    </a:cubicBezTo>
                    <a:cubicBezTo>
                      <a:pt x="1866" y="1548"/>
                      <a:pt x="1967" y="1539"/>
                      <a:pt x="2069" y="1522"/>
                    </a:cubicBezTo>
                    <a:lnTo>
                      <a:pt x="2013" y="1197"/>
                    </a:lnTo>
                    <a:cubicBezTo>
                      <a:pt x="1939" y="1207"/>
                      <a:pt x="1865" y="1216"/>
                      <a:pt x="1781" y="1216"/>
                    </a:cubicBezTo>
                    <a:cubicBezTo>
                      <a:pt x="1058" y="1216"/>
                      <a:pt x="464" y="687"/>
                      <a:pt x="3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7" name="Google Shape;3227;p110"/>
              <p:cNvSpPr/>
              <p:nvPr/>
            </p:nvSpPr>
            <p:spPr>
              <a:xfrm>
                <a:off x="7690583" y="3324594"/>
                <a:ext cx="173706" cy="132290"/>
              </a:xfrm>
              <a:custGeom>
                <a:rect b="b" l="l" r="r" t="t"/>
                <a:pathLst>
                  <a:path extrusionOk="0" h="1661" w="2181">
                    <a:moveTo>
                      <a:pt x="362" y="111"/>
                    </a:moveTo>
                    <a:cubicBezTo>
                      <a:pt x="501" y="816"/>
                      <a:pt x="1114" y="1327"/>
                      <a:pt x="1837" y="1327"/>
                    </a:cubicBezTo>
                    <a:cubicBezTo>
                      <a:pt x="1902" y="1327"/>
                      <a:pt x="1958" y="1317"/>
                      <a:pt x="2032" y="1308"/>
                    </a:cubicBezTo>
                    <a:lnTo>
                      <a:pt x="2069" y="1540"/>
                    </a:lnTo>
                    <a:cubicBezTo>
                      <a:pt x="1991" y="1550"/>
                      <a:pt x="1912" y="1555"/>
                      <a:pt x="1835" y="1555"/>
                    </a:cubicBezTo>
                    <a:cubicBezTo>
                      <a:pt x="1472" y="1555"/>
                      <a:pt x="1122" y="1448"/>
                      <a:pt x="817" y="1234"/>
                    </a:cubicBezTo>
                    <a:cubicBezTo>
                      <a:pt x="455" y="974"/>
                      <a:pt x="205" y="594"/>
                      <a:pt x="121" y="158"/>
                    </a:cubicBezTo>
                    <a:lnTo>
                      <a:pt x="362" y="111"/>
                    </a:lnTo>
                    <a:close/>
                    <a:moveTo>
                      <a:pt x="390" y="0"/>
                    </a:moveTo>
                    <a:lnTo>
                      <a:pt x="47" y="56"/>
                    </a:lnTo>
                    <a:cubicBezTo>
                      <a:pt x="38" y="65"/>
                      <a:pt x="19" y="65"/>
                      <a:pt x="10" y="84"/>
                    </a:cubicBezTo>
                    <a:cubicBezTo>
                      <a:pt x="10" y="93"/>
                      <a:pt x="1" y="102"/>
                      <a:pt x="1" y="121"/>
                    </a:cubicBezTo>
                    <a:cubicBezTo>
                      <a:pt x="84" y="603"/>
                      <a:pt x="353" y="1030"/>
                      <a:pt x="761" y="1317"/>
                    </a:cubicBezTo>
                    <a:cubicBezTo>
                      <a:pt x="1077" y="1540"/>
                      <a:pt x="1438" y="1661"/>
                      <a:pt x="1828" y="1661"/>
                    </a:cubicBezTo>
                    <a:cubicBezTo>
                      <a:pt x="1930" y="1661"/>
                      <a:pt x="2032" y="1651"/>
                      <a:pt x="2134" y="1633"/>
                    </a:cubicBezTo>
                    <a:cubicBezTo>
                      <a:pt x="2162" y="1633"/>
                      <a:pt x="2181" y="1605"/>
                      <a:pt x="2181" y="1577"/>
                    </a:cubicBezTo>
                    <a:lnTo>
                      <a:pt x="2125" y="1243"/>
                    </a:lnTo>
                    <a:cubicBezTo>
                      <a:pt x="2116" y="1215"/>
                      <a:pt x="2088" y="1197"/>
                      <a:pt x="2060" y="1197"/>
                    </a:cubicBezTo>
                    <a:cubicBezTo>
                      <a:pt x="1986" y="1215"/>
                      <a:pt x="1912" y="1215"/>
                      <a:pt x="1837" y="1215"/>
                    </a:cubicBezTo>
                    <a:cubicBezTo>
                      <a:pt x="1151" y="1215"/>
                      <a:pt x="566" y="724"/>
                      <a:pt x="455" y="46"/>
                    </a:cubicBezTo>
                    <a:cubicBezTo>
                      <a:pt x="455" y="28"/>
                      <a:pt x="446" y="19"/>
                      <a:pt x="437" y="9"/>
                    </a:cubicBezTo>
                    <a:cubicBezTo>
                      <a:pt x="418" y="0"/>
                      <a:pt x="409" y="0"/>
                      <a:pt x="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8" name="Google Shape;3228;p110"/>
              <p:cNvSpPr/>
              <p:nvPr/>
            </p:nvSpPr>
            <p:spPr>
              <a:xfrm>
                <a:off x="7812519" y="3166580"/>
                <a:ext cx="167016" cy="283695"/>
              </a:xfrm>
              <a:custGeom>
                <a:rect b="b" l="l" r="r" t="t"/>
                <a:pathLst>
                  <a:path extrusionOk="0" h="3562" w="2097">
                    <a:moveTo>
                      <a:pt x="303" y="1"/>
                    </a:moveTo>
                    <a:cubicBezTo>
                      <a:pt x="203" y="1"/>
                      <a:pt x="102" y="9"/>
                      <a:pt x="0" y="27"/>
                    </a:cubicBezTo>
                    <a:lnTo>
                      <a:pt x="56" y="361"/>
                    </a:lnTo>
                    <a:cubicBezTo>
                      <a:pt x="139" y="342"/>
                      <a:pt x="223" y="333"/>
                      <a:pt x="306" y="333"/>
                    </a:cubicBezTo>
                    <a:cubicBezTo>
                      <a:pt x="1113" y="333"/>
                      <a:pt x="1772" y="991"/>
                      <a:pt x="1772" y="1798"/>
                    </a:cubicBezTo>
                    <a:cubicBezTo>
                      <a:pt x="1772" y="2522"/>
                      <a:pt x="1234" y="3125"/>
                      <a:pt x="538" y="3236"/>
                    </a:cubicBezTo>
                    <a:lnTo>
                      <a:pt x="594" y="3561"/>
                    </a:lnTo>
                    <a:cubicBezTo>
                      <a:pt x="1327" y="3440"/>
                      <a:pt x="1883" y="2884"/>
                      <a:pt x="2041" y="2207"/>
                    </a:cubicBezTo>
                    <a:cubicBezTo>
                      <a:pt x="2069" y="2095"/>
                      <a:pt x="2087" y="1975"/>
                      <a:pt x="2087" y="1854"/>
                    </a:cubicBezTo>
                    <a:cubicBezTo>
                      <a:pt x="2097" y="1743"/>
                      <a:pt x="2087" y="1613"/>
                      <a:pt x="2069" y="1492"/>
                    </a:cubicBezTo>
                    <a:cubicBezTo>
                      <a:pt x="1919" y="620"/>
                      <a:pt x="1160" y="1"/>
                      <a:pt x="3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29" name="Google Shape;3229;p110"/>
              <p:cNvSpPr/>
              <p:nvPr/>
            </p:nvSpPr>
            <p:spPr>
              <a:xfrm>
                <a:off x="7807342" y="3162199"/>
                <a:ext cx="176653" cy="293173"/>
              </a:xfrm>
              <a:custGeom>
                <a:rect b="b" l="l" r="r" t="t"/>
                <a:pathLst>
                  <a:path extrusionOk="0" h="3681" w="2218">
                    <a:moveTo>
                      <a:pt x="360" y="102"/>
                    </a:moveTo>
                    <a:cubicBezTo>
                      <a:pt x="1194" y="102"/>
                      <a:pt x="1934" y="709"/>
                      <a:pt x="2078" y="1557"/>
                    </a:cubicBezTo>
                    <a:cubicBezTo>
                      <a:pt x="2097" y="1677"/>
                      <a:pt x="2106" y="1789"/>
                      <a:pt x="2106" y="1909"/>
                    </a:cubicBezTo>
                    <a:cubicBezTo>
                      <a:pt x="2097" y="2020"/>
                      <a:pt x="2088" y="2141"/>
                      <a:pt x="2060" y="2252"/>
                    </a:cubicBezTo>
                    <a:cubicBezTo>
                      <a:pt x="1902" y="2920"/>
                      <a:pt x="1373" y="3421"/>
                      <a:pt x="705" y="3560"/>
                    </a:cubicBezTo>
                    <a:lnTo>
                      <a:pt x="668" y="3328"/>
                    </a:lnTo>
                    <a:cubicBezTo>
                      <a:pt x="1373" y="3189"/>
                      <a:pt x="1883" y="2577"/>
                      <a:pt x="1893" y="1853"/>
                    </a:cubicBezTo>
                    <a:cubicBezTo>
                      <a:pt x="1893" y="1019"/>
                      <a:pt x="1206" y="332"/>
                      <a:pt x="371" y="332"/>
                    </a:cubicBezTo>
                    <a:cubicBezTo>
                      <a:pt x="306" y="332"/>
                      <a:pt x="232" y="341"/>
                      <a:pt x="158" y="351"/>
                    </a:cubicBezTo>
                    <a:lnTo>
                      <a:pt x="121" y="119"/>
                    </a:lnTo>
                    <a:cubicBezTo>
                      <a:pt x="201" y="107"/>
                      <a:pt x="281" y="102"/>
                      <a:pt x="360" y="102"/>
                    </a:cubicBezTo>
                    <a:close/>
                    <a:moveTo>
                      <a:pt x="361" y="1"/>
                    </a:moveTo>
                    <a:cubicBezTo>
                      <a:pt x="260" y="1"/>
                      <a:pt x="158" y="9"/>
                      <a:pt x="56" y="26"/>
                    </a:cubicBezTo>
                    <a:lnTo>
                      <a:pt x="0" y="35"/>
                    </a:lnTo>
                    <a:lnTo>
                      <a:pt x="74" y="471"/>
                    </a:lnTo>
                    <a:lnTo>
                      <a:pt x="130" y="462"/>
                    </a:lnTo>
                    <a:cubicBezTo>
                      <a:pt x="214" y="453"/>
                      <a:pt x="297" y="443"/>
                      <a:pt x="371" y="443"/>
                    </a:cubicBezTo>
                    <a:cubicBezTo>
                      <a:pt x="1151" y="443"/>
                      <a:pt x="1781" y="1074"/>
                      <a:pt x="1781" y="1853"/>
                    </a:cubicBezTo>
                    <a:cubicBezTo>
                      <a:pt x="1781" y="2549"/>
                      <a:pt x="1280" y="3134"/>
                      <a:pt x="594" y="3236"/>
                    </a:cubicBezTo>
                    <a:lnTo>
                      <a:pt x="548" y="3245"/>
                    </a:lnTo>
                    <a:lnTo>
                      <a:pt x="622" y="3681"/>
                    </a:lnTo>
                    <a:lnTo>
                      <a:pt x="668" y="3672"/>
                    </a:lnTo>
                    <a:cubicBezTo>
                      <a:pt x="1401" y="3551"/>
                      <a:pt x="1985" y="3004"/>
                      <a:pt x="2162" y="2280"/>
                    </a:cubicBezTo>
                    <a:cubicBezTo>
                      <a:pt x="2190" y="2160"/>
                      <a:pt x="2208" y="2039"/>
                      <a:pt x="2208" y="1918"/>
                    </a:cubicBezTo>
                    <a:cubicBezTo>
                      <a:pt x="2217" y="1789"/>
                      <a:pt x="2208" y="1668"/>
                      <a:pt x="2180" y="1538"/>
                    </a:cubicBezTo>
                    <a:cubicBezTo>
                      <a:pt x="2030" y="638"/>
                      <a:pt x="1245" y="1"/>
                      <a:pt x="3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0" name="Google Shape;3230;p110"/>
              <p:cNvSpPr/>
              <p:nvPr/>
            </p:nvSpPr>
            <p:spPr>
              <a:xfrm>
                <a:off x="7540613" y="3210065"/>
                <a:ext cx="103538" cy="455888"/>
              </a:xfrm>
              <a:custGeom>
                <a:rect b="b" l="l" r="r" t="t"/>
                <a:pathLst>
                  <a:path extrusionOk="0" h="5724" w="1300">
                    <a:moveTo>
                      <a:pt x="0" y="0"/>
                    </a:moveTo>
                    <a:lnTo>
                      <a:pt x="0" y="5724"/>
                    </a:lnTo>
                    <a:lnTo>
                      <a:pt x="1299" y="5724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1" name="Google Shape;3231;p110"/>
              <p:cNvSpPr/>
              <p:nvPr/>
            </p:nvSpPr>
            <p:spPr>
              <a:xfrm>
                <a:off x="7536153" y="3205605"/>
                <a:ext cx="112379" cy="464808"/>
              </a:xfrm>
              <a:custGeom>
                <a:rect b="b" l="l" r="r" t="t"/>
                <a:pathLst>
                  <a:path extrusionOk="0" h="5836" w="1411">
                    <a:moveTo>
                      <a:pt x="1299" y="103"/>
                    </a:moveTo>
                    <a:lnTo>
                      <a:pt x="1299" y="5733"/>
                    </a:lnTo>
                    <a:lnTo>
                      <a:pt x="112" y="5733"/>
                    </a:lnTo>
                    <a:lnTo>
                      <a:pt x="112" y="103"/>
                    </a:lnTo>
                    <a:close/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780"/>
                    </a:lnTo>
                    <a:cubicBezTo>
                      <a:pt x="1" y="5817"/>
                      <a:pt x="29" y="5835"/>
                      <a:pt x="56" y="5835"/>
                    </a:cubicBezTo>
                    <a:lnTo>
                      <a:pt x="1355" y="5835"/>
                    </a:lnTo>
                    <a:cubicBezTo>
                      <a:pt x="1383" y="5835"/>
                      <a:pt x="1411" y="5817"/>
                      <a:pt x="1411" y="5780"/>
                    </a:cubicBezTo>
                    <a:lnTo>
                      <a:pt x="1411" y="56"/>
                    </a:lnTo>
                    <a:cubicBezTo>
                      <a:pt x="1411" y="28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2" name="Google Shape;3232;p110"/>
              <p:cNvSpPr/>
              <p:nvPr/>
            </p:nvSpPr>
            <p:spPr>
              <a:xfrm>
                <a:off x="7688353" y="3377000"/>
                <a:ext cx="102822" cy="288952"/>
              </a:xfrm>
              <a:custGeom>
                <a:rect b="b" l="l" r="r" t="t"/>
                <a:pathLst>
                  <a:path extrusionOk="0" h="3628" w="1291">
                    <a:moveTo>
                      <a:pt x="1" y="1"/>
                    </a:moveTo>
                    <a:lnTo>
                      <a:pt x="1" y="3628"/>
                    </a:lnTo>
                    <a:lnTo>
                      <a:pt x="1290" y="362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3" name="Google Shape;3233;p110"/>
              <p:cNvSpPr/>
              <p:nvPr/>
            </p:nvSpPr>
            <p:spPr>
              <a:xfrm>
                <a:off x="7683973" y="3372540"/>
                <a:ext cx="111583" cy="297872"/>
              </a:xfrm>
              <a:custGeom>
                <a:rect b="b" l="l" r="r" t="t"/>
                <a:pathLst>
                  <a:path extrusionOk="0" h="3740" w="1401">
                    <a:moveTo>
                      <a:pt x="1299" y="103"/>
                    </a:moveTo>
                    <a:lnTo>
                      <a:pt x="1299" y="3637"/>
                    </a:lnTo>
                    <a:lnTo>
                      <a:pt x="111" y="3637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9"/>
                      <a:pt x="0" y="57"/>
                    </a:cubicBezTo>
                    <a:lnTo>
                      <a:pt x="0" y="3684"/>
                    </a:lnTo>
                    <a:cubicBezTo>
                      <a:pt x="0" y="3721"/>
                      <a:pt x="28" y="3739"/>
                      <a:pt x="56" y="3739"/>
                    </a:cubicBezTo>
                    <a:lnTo>
                      <a:pt x="1345" y="3739"/>
                    </a:lnTo>
                    <a:cubicBezTo>
                      <a:pt x="1373" y="3739"/>
                      <a:pt x="1401" y="3721"/>
                      <a:pt x="1401" y="3684"/>
                    </a:cubicBezTo>
                    <a:lnTo>
                      <a:pt x="1401" y="57"/>
                    </a:lnTo>
                    <a:cubicBezTo>
                      <a:pt x="1401" y="29"/>
                      <a:pt x="1373" y="1"/>
                      <a:pt x="13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4" name="Google Shape;3234;p110"/>
              <p:cNvSpPr/>
              <p:nvPr/>
            </p:nvSpPr>
            <p:spPr>
              <a:xfrm>
                <a:off x="7833943" y="3502599"/>
                <a:ext cx="103459" cy="163352"/>
              </a:xfrm>
              <a:custGeom>
                <a:rect b="b" l="l" r="r" t="t"/>
                <a:pathLst>
                  <a:path extrusionOk="0" h="2051" w="1299">
                    <a:moveTo>
                      <a:pt x="0" y="1"/>
                    </a:moveTo>
                    <a:lnTo>
                      <a:pt x="0" y="2051"/>
                    </a:lnTo>
                    <a:lnTo>
                      <a:pt x="1299" y="205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5" name="Google Shape;3235;p110"/>
              <p:cNvSpPr/>
              <p:nvPr/>
            </p:nvSpPr>
            <p:spPr>
              <a:xfrm>
                <a:off x="7829483" y="3498935"/>
                <a:ext cx="111662" cy="171476"/>
              </a:xfrm>
              <a:custGeom>
                <a:rect b="b" l="l" r="r" t="t"/>
                <a:pathLst>
                  <a:path extrusionOk="0" h="2153" w="1402">
                    <a:moveTo>
                      <a:pt x="1299" y="102"/>
                    </a:moveTo>
                    <a:lnTo>
                      <a:pt x="1299" y="2050"/>
                    </a:lnTo>
                    <a:lnTo>
                      <a:pt x="112" y="2050"/>
                    </a:lnTo>
                    <a:lnTo>
                      <a:pt x="112" y="102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1" y="19"/>
                      <a:pt x="1" y="47"/>
                    </a:cubicBezTo>
                    <a:lnTo>
                      <a:pt x="1" y="2097"/>
                    </a:lnTo>
                    <a:cubicBezTo>
                      <a:pt x="1" y="2134"/>
                      <a:pt x="28" y="2152"/>
                      <a:pt x="56" y="2152"/>
                    </a:cubicBezTo>
                    <a:lnTo>
                      <a:pt x="1355" y="2152"/>
                    </a:lnTo>
                    <a:cubicBezTo>
                      <a:pt x="1383" y="2152"/>
                      <a:pt x="1401" y="2134"/>
                      <a:pt x="1401" y="2097"/>
                    </a:cubicBezTo>
                    <a:lnTo>
                      <a:pt x="1401" y="47"/>
                    </a:lnTo>
                    <a:cubicBezTo>
                      <a:pt x="1401" y="19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6" name="Google Shape;3236;p110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rect b="b" l="l" r="r" t="t"/>
                <a:pathLst>
                  <a:path extrusionOk="0" h="5594" w="129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7" name="Google Shape;3237;p110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rect b="b" l="l" r="r" t="t"/>
                <a:pathLst>
                  <a:path extrusionOk="0" h="5706" w="1402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0" y="0"/>
                    </a:moveTo>
                    <a:lnTo>
                      <a:pt x="0" y="5706"/>
                    </a:lnTo>
                    <a:lnTo>
                      <a:pt x="1401" y="5706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8" name="Google Shape;3238;p110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rect b="b" l="l" r="r" t="t"/>
                <a:pathLst>
                  <a:path extrusionOk="0" h="3498" w="129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39" name="Google Shape;3239;p110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rect b="b" l="l" r="r" t="t"/>
                <a:pathLst>
                  <a:path extrusionOk="0" h="3610" w="1402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0" name="Google Shape;3240;p110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rect b="b" l="l" r="r" t="t"/>
                <a:pathLst>
                  <a:path extrusionOk="0" h="1921" w="130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1" name="Google Shape;3241;p110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rect b="b" l="l" r="r" t="t"/>
                <a:pathLst>
                  <a:path extrusionOk="0" h="2023" w="1402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2" name="Google Shape;3242;p110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rect b="b" l="l" r="r" t="t"/>
                <a:pathLst>
                  <a:path extrusionOk="0" h="5594" w="129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3" name="Google Shape;3243;p110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rect b="b" l="l" r="r" t="t"/>
                <a:pathLst>
                  <a:path extrusionOk="0" h="5706" w="1402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lnTo>
                      <a:pt x="0" y="5650"/>
                    </a:lnTo>
                    <a:cubicBezTo>
                      <a:pt x="0" y="5687"/>
                      <a:pt x="19" y="5706"/>
                      <a:pt x="56" y="5706"/>
                    </a:cubicBezTo>
                    <a:lnTo>
                      <a:pt x="1346" y="5706"/>
                    </a:lnTo>
                    <a:cubicBezTo>
                      <a:pt x="1373" y="5706"/>
                      <a:pt x="1401" y="5687"/>
                      <a:pt x="1401" y="5650"/>
                    </a:cubicBezTo>
                    <a:lnTo>
                      <a:pt x="1401" y="56"/>
                    </a:lnTo>
                    <a:cubicBezTo>
                      <a:pt x="1401" y="28"/>
                      <a:pt x="1373" y="0"/>
                      <a:pt x="13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4" name="Google Shape;3244;p110"/>
              <p:cNvSpPr/>
              <p:nvPr/>
            </p:nvSpPr>
            <p:spPr>
              <a:xfrm>
                <a:off x="7369219" y="3129465"/>
                <a:ext cx="103459" cy="536489"/>
              </a:xfrm>
              <a:custGeom>
                <a:rect b="b" l="l" r="r" t="t"/>
                <a:pathLst>
                  <a:path extrusionOk="0" h="6736" w="1299">
                    <a:moveTo>
                      <a:pt x="0" y="1"/>
                    </a:moveTo>
                    <a:lnTo>
                      <a:pt x="0" y="6736"/>
                    </a:lnTo>
                    <a:lnTo>
                      <a:pt x="1299" y="6736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5" name="Google Shape;3245;p110"/>
              <p:cNvSpPr/>
              <p:nvPr/>
            </p:nvSpPr>
            <p:spPr>
              <a:xfrm>
                <a:off x="7365475" y="3125802"/>
                <a:ext cx="110229" cy="543896"/>
              </a:xfrm>
              <a:custGeom>
                <a:rect b="b" l="l" r="r" t="t"/>
                <a:pathLst>
                  <a:path extrusionOk="0" h="6829" w="1384">
                    <a:moveTo>
                      <a:pt x="1300" y="84"/>
                    </a:moveTo>
                    <a:lnTo>
                      <a:pt x="1300" y="6745"/>
                    </a:lnTo>
                    <a:lnTo>
                      <a:pt x="84" y="6745"/>
                    </a:lnTo>
                    <a:lnTo>
                      <a:pt x="84" y="84"/>
                    </a:lnTo>
                    <a:close/>
                    <a:moveTo>
                      <a:pt x="38" y="1"/>
                    </a:moveTo>
                    <a:cubicBezTo>
                      <a:pt x="19" y="1"/>
                      <a:pt x="1" y="19"/>
                      <a:pt x="1" y="47"/>
                    </a:cubicBezTo>
                    <a:lnTo>
                      <a:pt x="1" y="6782"/>
                    </a:lnTo>
                    <a:cubicBezTo>
                      <a:pt x="1" y="6810"/>
                      <a:pt x="19" y="6828"/>
                      <a:pt x="38" y="6828"/>
                    </a:cubicBezTo>
                    <a:lnTo>
                      <a:pt x="1346" y="6828"/>
                    </a:lnTo>
                    <a:cubicBezTo>
                      <a:pt x="1364" y="6828"/>
                      <a:pt x="1383" y="6810"/>
                      <a:pt x="1383" y="6782"/>
                    </a:cubicBezTo>
                    <a:lnTo>
                      <a:pt x="1383" y="47"/>
                    </a:lnTo>
                    <a:cubicBezTo>
                      <a:pt x="1383" y="19"/>
                      <a:pt x="136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6" name="Google Shape;3246;p110"/>
              <p:cNvSpPr/>
              <p:nvPr/>
            </p:nvSpPr>
            <p:spPr>
              <a:xfrm>
                <a:off x="7359582" y="3130979"/>
                <a:ext cx="103538" cy="524622"/>
              </a:xfrm>
              <a:custGeom>
                <a:rect b="b" l="l" r="r" t="t"/>
                <a:pathLst>
                  <a:path extrusionOk="0" h="6587" w="1300">
                    <a:moveTo>
                      <a:pt x="1" y="1"/>
                    </a:moveTo>
                    <a:lnTo>
                      <a:pt x="1" y="6587"/>
                    </a:lnTo>
                    <a:lnTo>
                      <a:pt x="1299" y="6587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7" name="Google Shape;3247;p110"/>
              <p:cNvSpPr/>
              <p:nvPr/>
            </p:nvSpPr>
            <p:spPr>
              <a:xfrm>
                <a:off x="7355122" y="3126519"/>
                <a:ext cx="111662" cy="533542"/>
              </a:xfrm>
              <a:custGeom>
                <a:rect b="b" l="l" r="r" t="t"/>
                <a:pathLst>
                  <a:path extrusionOk="0" h="6699" w="1402">
                    <a:moveTo>
                      <a:pt x="1300" y="103"/>
                    </a:moveTo>
                    <a:lnTo>
                      <a:pt x="1300" y="6597"/>
                    </a:lnTo>
                    <a:lnTo>
                      <a:pt x="112" y="6597"/>
                    </a:lnTo>
                    <a:lnTo>
                      <a:pt x="112" y="103"/>
                    </a:lnTo>
                    <a:close/>
                    <a:moveTo>
                      <a:pt x="1" y="1"/>
                    </a:moveTo>
                    <a:lnTo>
                      <a:pt x="1" y="6699"/>
                    </a:lnTo>
                    <a:lnTo>
                      <a:pt x="1402" y="6699"/>
                    </a:lnTo>
                    <a:lnTo>
                      <a:pt x="14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8" name="Google Shape;3248;p110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rect b="b" l="l" r="r" t="t"/>
                <a:pathLst>
                  <a:path extrusionOk="0" h="3498" w="129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9" name="Google Shape;3249;p110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rect b="b" l="l" r="r" t="t"/>
                <a:pathLst>
                  <a:path extrusionOk="0" h="3610" w="1402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0" name="Google Shape;3250;p110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rect b="b" l="l" r="r" t="t"/>
                <a:pathLst>
                  <a:path extrusionOk="0" h="1921" w="130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1" name="Google Shape;3251;p110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rect b="b" l="l" r="r" t="t"/>
                <a:pathLst>
                  <a:path extrusionOk="0" h="2023" w="1402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2" name="Google Shape;3252;p110"/>
              <p:cNvSpPr/>
              <p:nvPr/>
            </p:nvSpPr>
            <p:spPr>
              <a:xfrm>
                <a:off x="7980967" y="3600163"/>
                <a:ext cx="103538" cy="66583"/>
              </a:xfrm>
              <a:custGeom>
                <a:rect b="b" l="l" r="r" t="t"/>
                <a:pathLst>
                  <a:path extrusionOk="0" h="836" w="1300">
                    <a:moveTo>
                      <a:pt x="0" y="0"/>
                    </a:moveTo>
                    <a:lnTo>
                      <a:pt x="0" y="835"/>
                    </a:lnTo>
                    <a:lnTo>
                      <a:pt x="1299" y="835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3" name="Google Shape;3253;p110"/>
              <p:cNvSpPr/>
              <p:nvPr/>
            </p:nvSpPr>
            <p:spPr>
              <a:xfrm>
                <a:off x="7976507" y="3595703"/>
                <a:ext cx="111662" cy="75424"/>
              </a:xfrm>
              <a:custGeom>
                <a:rect b="b" l="l" r="r" t="t"/>
                <a:pathLst>
                  <a:path extrusionOk="0" h="947" w="1402">
                    <a:moveTo>
                      <a:pt x="1299" y="103"/>
                    </a:moveTo>
                    <a:lnTo>
                      <a:pt x="1299" y="845"/>
                    </a:lnTo>
                    <a:lnTo>
                      <a:pt x="112" y="845"/>
                    </a:lnTo>
                    <a:lnTo>
                      <a:pt x="112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1" y="28"/>
                      <a:pt x="1" y="56"/>
                    </a:cubicBezTo>
                    <a:lnTo>
                      <a:pt x="1" y="891"/>
                    </a:lnTo>
                    <a:cubicBezTo>
                      <a:pt x="1" y="919"/>
                      <a:pt x="28" y="947"/>
                      <a:pt x="56" y="947"/>
                    </a:cubicBezTo>
                    <a:lnTo>
                      <a:pt x="1346" y="947"/>
                    </a:lnTo>
                    <a:cubicBezTo>
                      <a:pt x="1374" y="947"/>
                      <a:pt x="1401" y="919"/>
                      <a:pt x="1401" y="891"/>
                    </a:cubicBezTo>
                    <a:lnTo>
                      <a:pt x="1401" y="56"/>
                    </a:lnTo>
                    <a:cubicBezTo>
                      <a:pt x="1401" y="28"/>
                      <a:pt x="137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4" name="Google Shape;3254;p110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rect b="b" l="l" r="r" t="t"/>
                <a:pathLst>
                  <a:path extrusionOk="0" h="780" w="130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5" name="Google Shape;3255;p110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rect b="b" l="l" r="r" t="t"/>
                <a:pathLst>
                  <a:path extrusionOk="0" h="892" w="1401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0" y="1"/>
                    </a:moveTo>
                    <a:lnTo>
                      <a:pt x="0" y="891"/>
                    </a:lnTo>
                    <a:lnTo>
                      <a:pt x="1401" y="891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6" name="Google Shape;3256;p110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rect b="b" l="l" r="r" t="t"/>
                <a:pathLst>
                  <a:path extrusionOk="0" h="780" w="130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7" name="Google Shape;3257;p110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rect b="b" l="l" r="r" t="t"/>
                <a:pathLst>
                  <a:path extrusionOk="0" h="892" w="1401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835"/>
                    </a:lnTo>
                    <a:cubicBezTo>
                      <a:pt x="0" y="863"/>
                      <a:pt x="28" y="891"/>
                      <a:pt x="56" y="891"/>
                    </a:cubicBezTo>
                    <a:lnTo>
                      <a:pt x="1354" y="891"/>
                    </a:lnTo>
                    <a:cubicBezTo>
                      <a:pt x="1382" y="891"/>
                      <a:pt x="1401" y="863"/>
                      <a:pt x="1401" y="835"/>
                    </a:cubicBezTo>
                    <a:lnTo>
                      <a:pt x="1401" y="56"/>
                    </a:lnTo>
                    <a:cubicBezTo>
                      <a:pt x="1401" y="28"/>
                      <a:pt x="1382" y="1"/>
                      <a:pt x="13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8" name="Google Shape;3258;p110"/>
              <p:cNvSpPr/>
              <p:nvPr/>
            </p:nvSpPr>
            <p:spPr>
              <a:xfrm>
                <a:off x="7003284" y="3902326"/>
                <a:ext cx="295642" cy="127193"/>
              </a:xfrm>
              <a:custGeom>
                <a:rect b="b" l="l" r="r" t="t"/>
                <a:pathLst>
                  <a:path extrusionOk="0" h="1597" w="3712">
                    <a:moveTo>
                      <a:pt x="3712" y="1596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9" name="Google Shape;3259;p110"/>
              <p:cNvSpPr/>
              <p:nvPr/>
            </p:nvSpPr>
            <p:spPr>
              <a:xfrm>
                <a:off x="6998107" y="3897627"/>
                <a:ext cx="305996" cy="136273"/>
              </a:xfrm>
              <a:custGeom>
                <a:rect b="b" l="l" r="r" t="t"/>
                <a:pathLst>
                  <a:path extrusionOk="0" h="1711" w="3842">
                    <a:moveTo>
                      <a:pt x="62" y="0"/>
                    </a:moveTo>
                    <a:cubicBezTo>
                      <a:pt x="40" y="0"/>
                      <a:pt x="17" y="11"/>
                      <a:pt x="10" y="32"/>
                    </a:cubicBezTo>
                    <a:cubicBezTo>
                      <a:pt x="1" y="60"/>
                      <a:pt x="10" y="97"/>
                      <a:pt x="38" y="106"/>
                    </a:cubicBezTo>
                    <a:lnTo>
                      <a:pt x="3749" y="1702"/>
                    </a:lnTo>
                    <a:cubicBezTo>
                      <a:pt x="3758" y="1711"/>
                      <a:pt x="3767" y="1711"/>
                      <a:pt x="3777" y="1711"/>
                    </a:cubicBezTo>
                    <a:cubicBezTo>
                      <a:pt x="3795" y="1711"/>
                      <a:pt x="3814" y="1702"/>
                      <a:pt x="3823" y="1674"/>
                    </a:cubicBezTo>
                    <a:cubicBezTo>
                      <a:pt x="3842" y="1646"/>
                      <a:pt x="3823" y="1609"/>
                      <a:pt x="3795" y="1600"/>
                    </a:cubicBezTo>
                    <a:lnTo>
                      <a:pt x="84" y="4"/>
                    </a:lnTo>
                    <a:cubicBezTo>
                      <a:pt x="78" y="2"/>
                      <a:pt x="70" y="0"/>
                      <a:pt x="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0" name="Google Shape;3260;p110"/>
              <p:cNvSpPr/>
              <p:nvPr/>
            </p:nvSpPr>
            <p:spPr>
              <a:xfrm>
                <a:off x="6969355" y="3873495"/>
                <a:ext cx="48106" cy="48106"/>
              </a:xfrm>
              <a:custGeom>
                <a:rect b="b" l="l" r="r" t="t"/>
                <a:pathLst>
                  <a:path extrusionOk="0" h="604" w="604">
                    <a:moveTo>
                      <a:pt x="445" y="1"/>
                    </a:moveTo>
                    <a:lnTo>
                      <a:pt x="0" y="168"/>
                    </a:lnTo>
                    <a:lnTo>
                      <a:pt x="158" y="604"/>
                    </a:lnTo>
                    <a:lnTo>
                      <a:pt x="603" y="446"/>
                    </a:lnTo>
                    <a:lnTo>
                      <a:pt x="44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1" name="Google Shape;3261;p110"/>
              <p:cNvSpPr/>
              <p:nvPr/>
            </p:nvSpPr>
            <p:spPr>
              <a:xfrm>
                <a:off x="6964178" y="3868477"/>
                <a:ext cx="58459" cy="57583"/>
              </a:xfrm>
              <a:custGeom>
                <a:rect b="b" l="l" r="r" t="t"/>
                <a:pathLst>
                  <a:path extrusionOk="0" h="723" w="734">
                    <a:moveTo>
                      <a:pt x="473" y="129"/>
                    </a:moveTo>
                    <a:lnTo>
                      <a:pt x="594" y="472"/>
                    </a:lnTo>
                    <a:lnTo>
                      <a:pt x="260" y="593"/>
                    </a:lnTo>
                    <a:lnTo>
                      <a:pt x="139" y="259"/>
                    </a:lnTo>
                    <a:lnTo>
                      <a:pt x="473" y="129"/>
                    </a:lnTo>
                    <a:close/>
                    <a:moveTo>
                      <a:pt x="517" y="1"/>
                    </a:moveTo>
                    <a:cubicBezTo>
                      <a:pt x="508" y="1"/>
                      <a:pt x="500" y="3"/>
                      <a:pt x="492" y="8"/>
                    </a:cubicBezTo>
                    <a:lnTo>
                      <a:pt x="47" y="166"/>
                    </a:lnTo>
                    <a:cubicBezTo>
                      <a:pt x="28" y="175"/>
                      <a:pt x="19" y="184"/>
                      <a:pt x="10" y="194"/>
                    </a:cubicBezTo>
                    <a:cubicBezTo>
                      <a:pt x="10" y="212"/>
                      <a:pt x="0" y="222"/>
                      <a:pt x="10" y="240"/>
                    </a:cubicBezTo>
                    <a:lnTo>
                      <a:pt x="167" y="685"/>
                    </a:lnTo>
                    <a:cubicBezTo>
                      <a:pt x="177" y="704"/>
                      <a:pt x="204" y="722"/>
                      <a:pt x="223" y="722"/>
                    </a:cubicBezTo>
                    <a:lnTo>
                      <a:pt x="241" y="722"/>
                    </a:lnTo>
                    <a:lnTo>
                      <a:pt x="687" y="555"/>
                    </a:lnTo>
                    <a:cubicBezTo>
                      <a:pt x="724" y="546"/>
                      <a:pt x="733" y="509"/>
                      <a:pt x="724" y="481"/>
                    </a:cubicBezTo>
                    <a:lnTo>
                      <a:pt x="566" y="36"/>
                    </a:lnTo>
                    <a:cubicBezTo>
                      <a:pt x="559" y="16"/>
                      <a:pt x="538" y="1"/>
                      <a:pt x="5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2" name="Google Shape;3262;p110"/>
              <p:cNvSpPr/>
              <p:nvPr/>
            </p:nvSpPr>
            <p:spPr>
              <a:xfrm>
                <a:off x="7282596" y="3887114"/>
                <a:ext cx="591125" cy="551940"/>
              </a:xfrm>
              <a:custGeom>
                <a:rect b="b" l="l" r="r" t="t"/>
                <a:pathLst>
                  <a:path extrusionOk="0" h="6930" w="7422">
                    <a:moveTo>
                      <a:pt x="3722" y="1"/>
                    </a:moveTo>
                    <a:cubicBezTo>
                      <a:pt x="3544" y="1"/>
                      <a:pt x="3364" y="15"/>
                      <a:pt x="3182" y="43"/>
                    </a:cubicBezTo>
                    <a:cubicBezTo>
                      <a:pt x="1299" y="331"/>
                      <a:pt x="1" y="2093"/>
                      <a:pt x="288" y="3986"/>
                    </a:cubicBezTo>
                    <a:cubicBezTo>
                      <a:pt x="549" y="5702"/>
                      <a:pt x="2030" y="6929"/>
                      <a:pt x="3714" y="6929"/>
                    </a:cubicBezTo>
                    <a:cubicBezTo>
                      <a:pt x="3888" y="6929"/>
                      <a:pt x="4063" y="6916"/>
                      <a:pt x="4240" y="6889"/>
                    </a:cubicBezTo>
                    <a:cubicBezTo>
                      <a:pt x="6123" y="6593"/>
                      <a:pt x="7422" y="4830"/>
                      <a:pt x="7134" y="2938"/>
                    </a:cubicBezTo>
                    <a:cubicBezTo>
                      <a:pt x="6874" y="1227"/>
                      <a:pt x="5401" y="1"/>
                      <a:pt x="37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3" name="Google Shape;3263;p110"/>
              <p:cNvSpPr/>
              <p:nvPr/>
            </p:nvSpPr>
            <p:spPr>
              <a:xfrm>
                <a:off x="7277420" y="3882176"/>
                <a:ext cx="589692" cy="561099"/>
              </a:xfrm>
              <a:custGeom>
                <a:rect b="b" l="l" r="r" t="t"/>
                <a:pathLst>
                  <a:path extrusionOk="0" h="7045" w="7404">
                    <a:moveTo>
                      <a:pt x="3776" y="114"/>
                    </a:moveTo>
                    <a:cubicBezTo>
                      <a:pt x="5427" y="114"/>
                      <a:pt x="6884" y="1330"/>
                      <a:pt x="7144" y="3009"/>
                    </a:cubicBezTo>
                    <a:cubicBezTo>
                      <a:pt x="7283" y="3909"/>
                      <a:pt x="7060" y="4808"/>
                      <a:pt x="6522" y="5541"/>
                    </a:cubicBezTo>
                    <a:cubicBezTo>
                      <a:pt x="5984" y="6274"/>
                      <a:pt x="5196" y="6757"/>
                      <a:pt x="4296" y="6886"/>
                    </a:cubicBezTo>
                    <a:cubicBezTo>
                      <a:pt x="4119" y="6914"/>
                      <a:pt x="3952" y="6933"/>
                      <a:pt x="3776" y="6933"/>
                    </a:cubicBezTo>
                    <a:cubicBezTo>
                      <a:pt x="2125" y="6933"/>
                      <a:pt x="669" y="5718"/>
                      <a:pt x="409" y="4038"/>
                    </a:cubicBezTo>
                    <a:cubicBezTo>
                      <a:pt x="130" y="2183"/>
                      <a:pt x="1401" y="439"/>
                      <a:pt x="3266" y="161"/>
                    </a:cubicBezTo>
                    <a:cubicBezTo>
                      <a:pt x="3433" y="133"/>
                      <a:pt x="3609" y="114"/>
                      <a:pt x="3776" y="114"/>
                    </a:cubicBezTo>
                    <a:close/>
                    <a:moveTo>
                      <a:pt x="3765" y="1"/>
                    </a:moveTo>
                    <a:cubicBezTo>
                      <a:pt x="3591" y="1"/>
                      <a:pt x="3415" y="14"/>
                      <a:pt x="3238" y="40"/>
                    </a:cubicBezTo>
                    <a:cubicBezTo>
                      <a:pt x="1327" y="337"/>
                      <a:pt x="1" y="2137"/>
                      <a:pt x="297" y="4057"/>
                    </a:cubicBezTo>
                    <a:cubicBezTo>
                      <a:pt x="566" y="5801"/>
                      <a:pt x="2069" y="7044"/>
                      <a:pt x="3776" y="7044"/>
                    </a:cubicBezTo>
                    <a:cubicBezTo>
                      <a:pt x="3952" y="7044"/>
                      <a:pt x="4129" y="7035"/>
                      <a:pt x="4314" y="7007"/>
                    </a:cubicBezTo>
                    <a:cubicBezTo>
                      <a:pt x="5242" y="6868"/>
                      <a:pt x="6058" y="6367"/>
                      <a:pt x="6615" y="5606"/>
                    </a:cubicBezTo>
                    <a:cubicBezTo>
                      <a:pt x="7171" y="4855"/>
                      <a:pt x="7403" y="3918"/>
                      <a:pt x="7255" y="2990"/>
                    </a:cubicBezTo>
                    <a:cubicBezTo>
                      <a:pt x="6985" y="1247"/>
                      <a:pt x="5478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4" name="Google Shape;3264;p110"/>
              <p:cNvSpPr/>
              <p:nvPr/>
            </p:nvSpPr>
            <p:spPr>
              <a:xfrm>
                <a:off x="7236801" y="3869592"/>
                <a:ext cx="627364" cy="551781"/>
              </a:xfrm>
              <a:custGeom>
                <a:rect b="b" l="l" r="r" t="t"/>
                <a:pathLst>
                  <a:path extrusionOk="0" h="6928" w="7877">
                    <a:moveTo>
                      <a:pt x="3939" y="1"/>
                    </a:moveTo>
                    <a:cubicBezTo>
                      <a:pt x="2845" y="1"/>
                      <a:pt x="1768" y="518"/>
                      <a:pt x="1095" y="1488"/>
                    </a:cubicBezTo>
                    <a:cubicBezTo>
                      <a:pt x="0" y="3055"/>
                      <a:pt x="390" y="5208"/>
                      <a:pt x="1958" y="6302"/>
                    </a:cubicBezTo>
                    <a:cubicBezTo>
                      <a:pt x="2562" y="6724"/>
                      <a:pt x="3255" y="6927"/>
                      <a:pt x="3941" y="6927"/>
                    </a:cubicBezTo>
                    <a:cubicBezTo>
                      <a:pt x="5034" y="6927"/>
                      <a:pt x="6109" y="6412"/>
                      <a:pt x="6782" y="5449"/>
                    </a:cubicBezTo>
                    <a:cubicBezTo>
                      <a:pt x="7876" y="3881"/>
                      <a:pt x="7487" y="1720"/>
                      <a:pt x="5919" y="625"/>
                    </a:cubicBezTo>
                    <a:cubicBezTo>
                      <a:pt x="5315" y="203"/>
                      <a:pt x="4624" y="1"/>
                      <a:pt x="39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5" name="Google Shape;3265;p110"/>
              <p:cNvSpPr/>
              <p:nvPr/>
            </p:nvSpPr>
            <p:spPr>
              <a:xfrm>
                <a:off x="7250102" y="3865769"/>
                <a:ext cx="588895" cy="561258"/>
              </a:xfrm>
              <a:custGeom>
                <a:rect b="b" l="l" r="r" t="t"/>
                <a:pathLst>
                  <a:path extrusionOk="0" h="7047" w="7394">
                    <a:moveTo>
                      <a:pt x="3778" y="113"/>
                    </a:moveTo>
                    <a:cubicBezTo>
                      <a:pt x="5427" y="113"/>
                      <a:pt x="6874" y="1322"/>
                      <a:pt x="7134" y="3001"/>
                    </a:cubicBezTo>
                    <a:cubicBezTo>
                      <a:pt x="7273" y="3901"/>
                      <a:pt x="7051" y="4801"/>
                      <a:pt x="6513" y="5534"/>
                    </a:cubicBezTo>
                    <a:cubicBezTo>
                      <a:pt x="5975" y="6267"/>
                      <a:pt x="5186" y="6749"/>
                      <a:pt x="4286" y="6888"/>
                    </a:cubicBezTo>
                    <a:cubicBezTo>
                      <a:pt x="4111" y="6916"/>
                      <a:pt x="3936" y="6929"/>
                      <a:pt x="3764" y="6929"/>
                    </a:cubicBezTo>
                    <a:cubicBezTo>
                      <a:pt x="2114" y="6929"/>
                      <a:pt x="661" y="5720"/>
                      <a:pt x="409" y="4040"/>
                    </a:cubicBezTo>
                    <a:cubicBezTo>
                      <a:pt x="121" y="2185"/>
                      <a:pt x="1401" y="441"/>
                      <a:pt x="3256" y="153"/>
                    </a:cubicBezTo>
                    <a:cubicBezTo>
                      <a:pt x="3432" y="126"/>
                      <a:pt x="3606" y="113"/>
                      <a:pt x="3778" y="113"/>
                    </a:cubicBezTo>
                    <a:close/>
                    <a:moveTo>
                      <a:pt x="3777" y="1"/>
                    </a:moveTo>
                    <a:cubicBezTo>
                      <a:pt x="3599" y="1"/>
                      <a:pt x="3419" y="14"/>
                      <a:pt x="3238" y="42"/>
                    </a:cubicBezTo>
                    <a:cubicBezTo>
                      <a:pt x="1318" y="339"/>
                      <a:pt x="0" y="2139"/>
                      <a:pt x="288" y="4059"/>
                    </a:cubicBezTo>
                    <a:cubicBezTo>
                      <a:pt x="557" y="5794"/>
                      <a:pt x="2060" y="7046"/>
                      <a:pt x="3767" y="7046"/>
                    </a:cubicBezTo>
                    <a:cubicBezTo>
                      <a:pt x="3943" y="7046"/>
                      <a:pt x="4128" y="7027"/>
                      <a:pt x="4305" y="7000"/>
                    </a:cubicBezTo>
                    <a:cubicBezTo>
                      <a:pt x="5232" y="6861"/>
                      <a:pt x="6049" y="6360"/>
                      <a:pt x="6605" y="5608"/>
                    </a:cubicBezTo>
                    <a:cubicBezTo>
                      <a:pt x="7171" y="4847"/>
                      <a:pt x="7394" y="3920"/>
                      <a:pt x="7255" y="2983"/>
                    </a:cubicBezTo>
                    <a:cubicBezTo>
                      <a:pt x="6986" y="1252"/>
                      <a:pt x="5484" y="1"/>
                      <a:pt x="37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6" name="Google Shape;3266;p110"/>
              <p:cNvSpPr/>
              <p:nvPr/>
            </p:nvSpPr>
            <p:spPr>
              <a:xfrm>
                <a:off x="7643863" y="3925423"/>
                <a:ext cx="134600" cy="135078"/>
              </a:xfrm>
              <a:custGeom>
                <a:rect b="b" l="l" r="r" t="t"/>
                <a:pathLst>
                  <a:path extrusionOk="0" h="1696" w="1690">
                    <a:moveTo>
                      <a:pt x="105" y="0"/>
                    </a:moveTo>
                    <a:cubicBezTo>
                      <a:pt x="71" y="0"/>
                      <a:pt x="42" y="19"/>
                      <a:pt x="29" y="54"/>
                    </a:cubicBezTo>
                    <a:cubicBezTo>
                      <a:pt x="1" y="100"/>
                      <a:pt x="19" y="147"/>
                      <a:pt x="66" y="165"/>
                    </a:cubicBezTo>
                    <a:cubicBezTo>
                      <a:pt x="715" y="471"/>
                      <a:pt x="1225" y="991"/>
                      <a:pt x="1513" y="1649"/>
                    </a:cubicBezTo>
                    <a:cubicBezTo>
                      <a:pt x="1531" y="1677"/>
                      <a:pt x="1559" y="1696"/>
                      <a:pt x="1596" y="1696"/>
                    </a:cubicBezTo>
                    <a:cubicBezTo>
                      <a:pt x="1606" y="1696"/>
                      <a:pt x="1615" y="1696"/>
                      <a:pt x="1624" y="1687"/>
                    </a:cubicBezTo>
                    <a:cubicBezTo>
                      <a:pt x="1671" y="1668"/>
                      <a:pt x="1689" y="1622"/>
                      <a:pt x="1671" y="1575"/>
                    </a:cubicBezTo>
                    <a:cubicBezTo>
                      <a:pt x="1365" y="879"/>
                      <a:pt x="826" y="332"/>
                      <a:pt x="140" y="7"/>
                    </a:cubicBezTo>
                    <a:cubicBezTo>
                      <a:pt x="128" y="3"/>
                      <a:pt x="116" y="0"/>
                      <a:pt x="1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7" name="Google Shape;3267;p110"/>
              <p:cNvSpPr/>
              <p:nvPr/>
            </p:nvSpPr>
            <p:spPr>
              <a:xfrm>
                <a:off x="7895061" y="4209673"/>
                <a:ext cx="304483" cy="38548"/>
              </a:xfrm>
              <a:custGeom>
                <a:rect b="b" l="l" r="r" t="t"/>
                <a:pathLst>
                  <a:path extrusionOk="0" h="484" w="3823">
                    <a:moveTo>
                      <a:pt x="1" y="1"/>
                    </a:moveTo>
                    <a:lnTo>
                      <a:pt x="1" y="483"/>
                    </a:lnTo>
                    <a:lnTo>
                      <a:pt x="3823" y="483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8" name="Google Shape;3268;p110"/>
              <p:cNvSpPr/>
              <p:nvPr/>
            </p:nvSpPr>
            <p:spPr>
              <a:xfrm>
                <a:off x="7890681" y="4205293"/>
                <a:ext cx="314040" cy="48106"/>
              </a:xfrm>
              <a:custGeom>
                <a:rect b="b" l="l" r="r" t="t"/>
                <a:pathLst>
                  <a:path extrusionOk="0" h="604" w="3943">
                    <a:moveTo>
                      <a:pt x="3822" y="111"/>
                    </a:moveTo>
                    <a:lnTo>
                      <a:pt x="3822" y="482"/>
                    </a:lnTo>
                    <a:lnTo>
                      <a:pt x="121" y="482"/>
                    </a:ln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lnTo>
                      <a:pt x="0" y="547"/>
                    </a:lnTo>
                    <a:cubicBezTo>
                      <a:pt x="0" y="557"/>
                      <a:pt x="10" y="575"/>
                      <a:pt x="19" y="584"/>
                    </a:cubicBezTo>
                    <a:cubicBezTo>
                      <a:pt x="28" y="594"/>
                      <a:pt x="47" y="603"/>
                      <a:pt x="56" y="603"/>
                    </a:cubicBezTo>
                    <a:lnTo>
                      <a:pt x="3878" y="603"/>
                    </a:lnTo>
                    <a:cubicBezTo>
                      <a:pt x="3915" y="603"/>
                      <a:pt x="3943" y="575"/>
                      <a:pt x="3943" y="547"/>
                    </a:cubicBezTo>
                    <a:lnTo>
                      <a:pt x="3943" y="56"/>
                    </a:lnTo>
                    <a:cubicBezTo>
                      <a:pt x="3943" y="37"/>
                      <a:pt x="3934" y="19"/>
                      <a:pt x="3924" y="9"/>
                    </a:cubicBezTo>
                    <a:cubicBezTo>
                      <a:pt x="3915" y="0"/>
                      <a:pt x="3896" y="0"/>
                      <a:pt x="38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69" name="Google Shape;3269;p110"/>
              <p:cNvSpPr/>
              <p:nvPr/>
            </p:nvSpPr>
            <p:spPr>
              <a:xfrm>
                <a:off x="7895061" y="4136560"/>
                <a:ext cx="175219" cy="25885"/>
              </a:xfrm>
              <a:custGeom>
                <a:rect b="b" l="l" r="r" t="t"/>
                <a:pathLst>
                  <a:path extrusionOk="0" h="325" w="2200">
                    <a:moveTo>
                      <a:pt x="1" y="0"/>
                    </a:moveTo>
                    <a:lnTo>
                      <a:pt x="1" y="325"/>
                    </a:lnTo>
                    <a:lnTo>
                      <a:pt x="2199" y="325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0" name="Google Shape;3270;p110"/>
              <p:cNvSpPr/>
              <p:nvPr/>
            </p:nvSpPr>
            <p:spPr>
              <a:xfrm>
                <a:off x="7890681" y="4132100"/>
                <a:ext cx="184060" cy="34805"/>
              </a:xfrm>
              <a:custGeom>
                <a:rect b="b" l="l" r="r" t="t"/>
                <a:pathLst>
                  <a:path extrusionOk="0" h="437" w="2311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56"/>
                    </a:cubicBezTo>
                    <a:lnTo>
                      <a:pt x="0" y="381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81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1" name="Google Shape;3271;p110"/>
              <p:cNvSpPr/>
              <p:nvPr/>
            </p:nvSpPr>
            <p:spPr>
              <a:xfrm>
                <a:off x="7895061" y="4064163"/>
                <a:ext cx="175219" cy="25168"/>
              </a:xfrm>
              <a:custGeom>
                <a:rect b="b" l="l" r="r" t="t"/>
                <a:pathLst>
                  <a:path extrusionOk="0" h="316" w="220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2" name="Google Shape;3272;p110"/>
              <p:cNvSpPr/>
              <p:nvPr/>
            </p:nvSpPr>
            <p:spPr>
              <a:xfrm>
                <a:off x="7890681" y="4059703"/>
                <a:ext cx="184060" cy="34805"/>
              </a:xfrm>
              <a:custGeom>
                <a:rect b="b" l="l" r="r" t="t"/>
                <a:pathLst>
                  <a:path extrusionOk="0" h="437" w="2311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38"/>
                      <a:pt x="0" y="56"/>
                    </a:cubicBezTo>
                    <a:lnTo>
                      <a:pt x="0" y="372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72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3" name="Google Shape;3273;p110"/>
              <p:cNvSpPr/>
              <p:nvPr/>
            </p:nvSpPr>
            <p:spPr>
              <a:xfrm>
                <a:off x="7475415" y="3969546"/>
                <a:ext cx="156025" cy="115326"/>
              </a:xfrm>
              <a:custGeom>
                <a:rect b="b" l="l" r="r" t="t"/>
                <a:pathLst>
                  <a:path extrusionOk="0" h="1448" w="1959">
                    <a:moveTo>
                      <a:pt x="975" y="1"/>
                    </a:moveTo>
                    <a:cubicBezTo>
                      <a:pt x="437" y="1"/>
                      <a:pt x="1" y="437"/>
                      <a:pt x="1" y="975"/>
                    </a:cubicBezTo>
                    <a:lnTo>
                      <a:pt x="1" y="1448"/>
                    </a:lnTo>
                    <a:lnTo>
                      <a:pt x="353" y="1448"/>
                    </a:lnTo>
                    <a:lnTo>
                      <a:pt x="353" y="975"/>
                    </a:lnTo>
                    <a:cubicBezTo>
                      <a:pt x="353" y="632"/>
                      <a:pt x="641" y="353"/>
                      <a:pt x="984" y="353"/>
                    </a:cubicBezTo>
                    <a:cubicBezTo>
                      <a:pt x="1327" y="353"/>
                      <a:pt x="1606" y="632"/>
                      <a:pt x="1606" y="975"/>
                    </a:cubicBezTo>
                    <a:lnTo>
                      <a:pt x="1606" y="1448"/>
                    </a:lnTo>
                    <a:lnTo>
                      <a:pt x="1958" y="1448"/>
                    </a:lnTo>
                    <a:lnTo>
                      <a:pt x="1958" y="975"/>
                    </a:lnTo>
                    <a:cubicBezTo>
                      <a:pt x="1958" y="437"/>
                      <a:pt x="1513" y="1"/>
                      <a:pt x="9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4" name="Google Shape;3274;p110"/>
              <p:cNvSpPr/>
              <p:nvPr/>
            </p:nvSpPr>
            <p:spPr>
              <a:xfrm>
                <a:off x="7471035" y="3964369"/>
                <a:ext cx="164786" cy="125680"/>
              </a:xfrm>
              <a:custGeom>
                <a:rect b="b" l="l" r="r" t="t"/>
                <a:pathLst>
                  <a:path extrusionOk="0" h="1578" w="2069">
                    <a:moveTo>
                      <a:pt x="1039" y="121"/>
                    </a:moveTo>
                    <a:cubicBezTo>
                      <a:pt x="1540" y="121"/>
                      <a:pt x="1948" y="530"/>
                      <a:pt x="1948" y="1040"/>
                    </a:cubicBezTo>
                    <a:lnTo>
                      <a:pt x="1948" y="1457"/>
                    </a:lnTo>
                    <a:lnTo>
                      <a:pt x="1716" y="1457"/>
                    </a:lnTo>
                    <a:lnTo>
                      <a:pt x="1716" y="1040"/>
                    </a:lnTo>
                    <a:cubicBezTo>
                      <a:pt x="1716" y="660"/>
                      <a:pt x="1410" y="353"/>
                      <a:pt x="1030" y="353"/>
                    </a:cubicBezTo>
                    <a:cubicBezTo>
                      <a:pt x="659" y="353"/>
                      <a:pt x="353" y="660"/>
                      <a:pt x="353" y="1040"/>
                    </a:cubicBezTo>
                    <a:lnTo>
                      <a:pt x="353" y="1457"/>
                    </a:lnTo>
                    <a:lnTo>
                      <a:pt x="121" y="1457"/>
                    </a:lnTo>
                    <a:lnTo>
                      <a:pt x="121" y="1040"/>
                    </a:lnTo>
                    <a:cubicBezTo>
                      <a:pt x="121" y="530"/>
                      <a:pt x="529" y="121"/>
                      <a:pt x="1039" y="121"/>
                    </a:cubicBezTo>
                    <a:close/>
                    <a:moveTo>
                      <a:pt x="1039" y="1"/>
                    </a:moveTo>
                    <a:cubicBezTo>
                      <a:pt x="464" y="1"/>
                      <a:pt x="0" y="465"/>
                      <a:pt x="0" y="1040"/>
                    </a:cubicBezTo>
                    <a:lnTo>
                      <a:pt x="0" y="1513"/>
                    </a:lnTo>
                    <a:cubicBezTo>
                      <a:pt x="0" y="1550"/>
                      <a:pt x="28" y="1578"/>
                      <a:pt x="65" y="1578"/>
                    </a:cubicBezTo>
                    <a:lnTo>
                      <a:pt x="418" y="1578"/>
                    </a:lnTo>
                    <a:cubicBezTo>
                      <a:pt x="445" y="1578"/>
                      <a:pt x="473" y="1550"/>
                      <a:pt x="473" y="1513"/>
                    </a:cubicBezTo>
                    <a:lnTo>
                      <a:pt x="473" y="1040"/>
                    </a:lnTo>
                    <a:cubicBezTo>
                      <a:pt x="473" y="724"/>
                      <a:pt x="724" y="474"/>
                      <a:pt x="1039" y="474"/>
                    </a:cubicBezTo>
                    <a:cubicBezTo>
                      <a:pt x="1345" y="474"/>
                      <a:pt x="1605" y="724"/>
                      <a:pt x="1605" y="1040"/>
                    </a:cubicBezTo>
                    <a:lnTo>
                      <a:pt x="1605" y="1513"/>
                    </a:lnTo>
                    <a:cubicBezTo>
                      <a:pt x="1605" y="1550"/>
                      <a:pt x="1624" y="1578"/>
                      <a:pt x="1661" y="1578"/>
                    </a:cubicBezTo>
                    <a:lnTo>
                      <a:pt x="2013" y="1578"/>
                    </a:lnTo>
                    <a:cubicBezTo>
                      <a:pt x="2041" y="1578"/>
                      <a:pt x="2069" y="1550"/>
                      <a:pt x="2069" y="1513"/>
                    </a:cubicBezTo>
                    <a:lnTo>
                      <a:pt x="2069" y="1040"/>
                    </a:lnTo>
                    <a:cubicBezTo>
                      <a:pt x="2069" y="465"/>
                      <a:pt x="1605" y="1"/>
                      <a:pt x="10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5" name="Google Shape;3275;p110"/>
              <p:cNvSpPr/>
              <p:nvPr/>
            </p:nvSpPr>
            <p:spPr>
              <a:xfrm>
                <a:off x="7437744" y="4085587"/>
                <a:ext cx="231369" cy="192900"/>
              </a:xfrm>
              <a:custGeom>
                <a:rect b="b" l="l" r="r" t="t"/>
                <a:pathLst>
                  <a:path extrusionOk="0" h="2422" w="2905">
                    <a:moveTo>
                      <a:pt x="84" y="0"/>
                    </a:moveTo>
                    <a:cubicBezTo>
                      <a:pt x="38" y="0"/>
                      <a:pt x="10" y="37"/>
                      <a:pt x="10" y="74"/>
                    </a:cubicBezTo>
                    <a:lnTo>
                      <a:pt x="10" y="2347"/>
                    </a:lnTo>
                    <a:cubicBezTo>
                      <a:pt x="1" y="2384"/>
                      <a:pt x="38" y="2421"/>
                      <a:pt x="84" y="2421"/>
                    </a:cubicBezTo>
                    <a:lnTo>
                      <a:pt x="2821" y="2421"/>
                    </a:lnTo>
                    <a:cubicBezTo>
                      <a:pt x="2867" y="2421"/>
                      <a:pt x="2904" y="2384"/>
                      <a:pt x="2904" y="2347"/>
                    </a:cubicBezTo>
                    <a:lnTo>
                      <a:pt x="2904" y="74"/>
                    </a:lnTo>
                    <a:cubicBezTo>
                      <a:pt x="2904" y="37"/>
                      <a:pt x="2867" y="0"/>
                      <a:pt x="28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6" name="Google Shape;3276;p110"/>
              <p:cNvSpPr/>
              <p:nvPr/>
            </p:nvSpPr>
            <p:spPr>
              <a:xfrm>
                <a:off x="7433283" y="4080411"/>
                <a:ext cx="240209" cy="202537"/>
              </a:xfrm>
              <a:custGeom>
                <a:rect b="b" l="l" r="r" t="t"/>
                <a:pathLst>
                  <a:path extrusionOk="0" h="2543" w="3016">
                    <a:moveTo>
                      <a:pt x="2877" y="121"/>
                    </a:moveTo>
                    <a:cubicBezTo>
                      <a:pt x="2895" y="121"/>
                      <a:pt x="2905" y="130"/>
                      <a:pt x="2905" y="139"/>
                    </a:cubicBezTo>
                    <a:lnTo>
                      <a:pt x="2905" y="2412"/>
                    </a:lnTo>
                    <a:cubicBezTo>
                      <a:pt x="2905" y="2421"/>
                      <a:pt x="2886" y="2431"/>
                      <a:pt x="2877" y="2431"/>
                    </a:cubicBezTo>
                    <a:lnTo>
                      <a:pt x="140" y="2431"/>
                    </a:lnTo>
                    <a:cubicBezTo>
                      <a:pt x="131" y="2431"/>
                      <a:pt x="122" y="2421"/>
                      <a:pt x="122" y="2412"/>
                    </a:cubicBezTo>
                    <a:lnTo>
                      <a:pt x="122" y="139"/>
                    </a:lnTo>
                    <a:cubicBezTo>
                      <a:pt x="122" y="130"/>
                      <a:pt x="131" y="121"/>
                      <a:pt x="140" y="121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2412"/>
                    </a:lnTo>
                    <a:cubicBezTo>
                      <a:pt x="1" y="2486"/>
                      <a:pt x="66" y="2542"/>
                      <a:pt x="140" y="2542"/>
                    </a:cubicBezTo>
                    <a:lnTo>
                      <a:pt x="2877" y="2542"/>
                    </a:lnTo>
                    <a:cubicBezTo>
                      <a:pt x="2951" y="2542"/>
                      <a:pt x="3016" y="2486"/>
                      <a:pt x="3016" y="2412"/>
                    </a:cubicBezTo>
                    <a:lnTo>
                      <a:pt x="3016" y="139"/>
                    </a:lnTo>
                    <a:cubicBezTo>
                      <a:pt x="3016" y="65"/>
                      <a:pt x="2951" y="0"/>
                      <a:pt x="28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7" name="Google Shape;3277;p110"/>
              <p:cNvSpPr/>
              <p:nvPr/>
            </p:nvSpPr>
            <p:spPr>
              <a:xfrm>
                <a:off x="7532361" y="4141737"/>
                <a:ext cx="42132" cy="80601"/>
              </a:xfrm>
              <a:custGeom>
                <a:rect b="b" l="l" r="r" t="t"/>
                <a:pathLst>
                  <a:path extrusionOk="0" h="1012" w="529">
                    <a:moveTo>
                      <a:pt x="269" y="0"/>
                    </a:moveTo>
                    <a:cubicBezTo>
                      <a:pt x="121" y="0"/>
                      <a:pt x="0" y="121"/>
                      <a:pt x="0" y="269"/>
                    </a:cubicBezTo>
                    <a:cubicBezTo>
                      <a:pt x="0" y="371"/>
                      <a:pt x="56" y="464"/>
                      <a:pt x="148" y="510"/>
                    </a:cubicBezTo>
                    <a:lnTo>
                      <a:pt x="37" y="900"/>
                    </a:lnTo>
                    <a:cubicBezTo>
                      <a:pt x="28" y="956"/>
                      <a:pt x="65" y="1011"/>
                      <a:pt x="121" y="1011"/>
                    </a:cubicBezTo>
                    <a:lnTo>
                      <a:pt x="427" y="1011"/>
                    </a:lnTo>
                    <a:cubicBezTo>
                      <a:pt x="482" y="1011"/>
                      <a:pt x="520" y="956"/>
                      <a:pt x="510" y="900"/>
                    </a:cubicBezTo>
                    <a:lnTo>
                      <a:pt x="390" y="501"/>
                    </a:lnTo>
                    <a:cubicBezTo>
                      <a:pt x="473" y="455"/>
                      <a:pt x="529" y="371"/>
                      <a:pt x="529" y="269"/>
                    </a:cubicBezTo>
                    <a:cubicBezTo>
                      <a:pt x="529" y="121"/>
                      <a:pt x="417" y="0"/>
                      <a:pt x="2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78" name="Google Shape;3278;p110"/>
              <p:cNvSpPr/>
              <p:nvPr/>
            </p:nvSpPr>
            <p:spPr>
              <a:xfrm>
                <a:off x="7527901" y="4137277"/>
                <a:ext cx="51769" cy="89521"/>
              </a:xfrm>
              <a:custGeom>
                <a:rect b="b" l="l" r="r" t="t"/>
                <a:pathLst>
                  <a:path extrusionOk="0" h="1124" w="650">
                    <a:moveTo>
                      <a:pt x="325" y="121"/>
                    </a:moveTo>
                    <a:cubicBezTo>
                      <a:pt x="436" y="121"/>
                      <a:pt x="529" y="214"/>
                      <a:pt x="529" y="325"/>
                    </a:cubicBezTo>
                    <a:cubicBezTo>
                      <a:pt x="529" y="399"/>
                      <a:pt x="492" y="474"/>
                      <a:pt x="418" y="511"/>
                    </a:cubicBezTo>
                    <a:cubicBezTo>
                      <a:pt x="399" y="520"/>
                      <a:pt x="390" y="548"/>
                      <a:pt x="390" y="576"/>
                    </a:cubicBezTo>
                    <a:lnTo>
                      <a:pt x="511" y="975"/>
                    </a:lnTo>
                    <a:cubicBezTo>
                      <a:pt x="511" y="984"/>
                      <a:pt x="501" y="993"/>
                      <a:pt x="501" y="993"/>
                    </a:cubicBezTo>
                    <a:cubicBezTo>
                      <a:pt x="501" y="1002"/>
                      <a:pt x="492" y="1002"/>
                      <a:pt x="483" y="1002"/>
                    </a:cubicBezTo>
                    <a:lnTo>
                      <a:pt x="177" y="1002"/>
                    </a:lnTo>
                    <a:cubicBezTo>
                      <a:pt x="158" y="1002"/>
                      <a:pt x="158" y="1002"/>
                      <a:pt x="158" y="993"/>
                    </a:cubicBezTo>
                    <a:cubicBezTo>
                      <a:pt x="149" y="993"/>
                      <a:pt x="149" y="984"/>
                      <a:pt x="149" y="975"/>
                    </a:cubicBezTo>
                    <a:lnTo>
                      <a:pt x="260" y="576"/>
                    </a:lnTo>
                    <a:cubicBezTo>
                      <a:pt x="269" y="548"/>
                      <a:pt x="260" y="520"/>
                      <a:pt x="232" y="511"/>
                    </a:cubicBezTo>
                    <a:cubicBezTo>
                      <a:pt x="158" y="474"/>
                      <a:pt x="112" y="409"/>
                      <a:pt x="112" y="325"/>
                    </a:cubicBezTo>
                    <a:cubicBezTo>
                      <a:pt x="112" y="214"/>
                      <a:pt x="204" y="121"/>
                      <a:pt x="325" y="121"/>
                    </a:cubicBezTo>
                    <a:close/>
                    <a:moveTo>
                      <a:pt x="325" y="1"/>
                    </a:moveTo>
                    <a:cubicBezTo>
                      <a:pt x="140" y="1"/>
                      <a:pt x="0" y="149"/>
                      <a:pt x="0" y="325"/>
                    </a:cubicBezTo>
                    <a:cubicBezTo>
                      <a:pt x="0" y="427"/>
                      <a:pt x="47" y="529"/>
                      <a:pt x="140" y="594"/>
                    </a:cubicBezTo>
                    <a:lnTo>
                      <a:pt x="37" y="947"/>
                    </a:lnTo>
                    <a:cubicBezTo>
                      <a:pt x="28" y="984"/>
                      <a:pt x="28" y="1030"/>
                      <a:pt x="56" y="1067"/>
                    </a:cubicBezTo>
                    <a:cubicBezTo>
                      <a:pt x="84" y="1105"/>
                      <a:pt x="130" y="1123"/>
                      <a:pt x="167" y="1123"/>
                    </a:cubicBezTo>
                    <a:lnTo>
                      <a:pt x="483" y="1123"/>
                    </a:lnTo>
                    <a:cubicBezTo>
                      <a:pt x="529" y="1123"/>
                      <a:pt x="566" y="1105"/>
                      <a:pt x="594" y="1067"/>
                    </a:cubicBezTo>
                    <a:cubicBezTo>
                      <a:pt x="622" y="1030"/>
                      <a:pt x="631" y="984"/>
                      <a:pt x="613" y="947"/>
                    </a:cubicBezTo>
                    <a:lnTo>
                      <a:pt x="520" y="585"/>
                    </a:lnTo>
                    <a:cubicBezTo>
                      <a:pt x="594" y="520"/>
                      <a:pt x="650" y="427"/>
                      <a:pt x="650" y="325"/>
                    </a:cubicBezTo>
                    <a:cubicBezTo>
                      <a:pt x="650" y="140"/>
                      <a:pt x="501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79" name="Google Shape;3279;p110"/>
            <p:cNvGrpSpPr/>
            <p:nvPr/>
          </p:nvGrpSpPr>
          <p:grpSpPr>
            <a:xfrm flipH="1">
              <a:off x="3725956" y="3512636"/>
              <a:ext cx="1329442" cy="916475"/>
              <a:chOff x="713230" y="2963286"/>
              <a:chExt cx="1329442" cy="916475"/>
            </a:xfrm>
          </p:grpSpPr>
          <p:sp>
            <p:nvSpPr>
              <p:cNvPr id="3280" name="Google Shape;3280;p110"/>
              <p:cNvSpPr/>
              <p:nvPr/>
            </p:nvSpPr>
            <p:spPr>
              <a:xfrm>
                <a:off x="803044" y="2963286"/>
                <a:ext cx="9516" cy="59929"/>
              </a:xfrm>
              <a:custGeom>
                <a:rect b="b" l="l" r="r" t="t"/>
                <a:pathLst>
                  <a:path extrusionOk="0" h="762" w="121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696"/>
                    </a:lnTo>
                    <a:cubicBezTo>
                      <a:pt x="0" y="734"/>
                      <a:pt x="28" y="761"/>
                      <a:pt x="56" y="761"/>
                    </a:cubicBezTo>
                    <a:cubicBezTo>
                      <a:pt x="93" y="761"/>
                      <a:pt x="121" y="734"/>
                      <a:pt x="121" y="696"/>
                    </a:cubicBezTo>
                    <a:lnTo>
                      <a:pt x="121" y="56"/>
                    </a:lnTo>
                    <a:cubicBezTo>
                      <a:pt x="121" y="28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1" name="Google Shape;3281;p110"/>
              <p:cNvSpPr/>
              <p:nvPr/>
            </p:nvSpPr>
            <p:spPr>
              <a:xfrm>
                <a:off x="803044" y="3093131"/>
                <a:ext cx="9516" cy="59222"/>
              </a:xfrm>
              <a:custGeom>
                <a:rect b="b" l="l" r="r" t="t"/>
                <a:pathLst>
                  <a:path extrusionOk="0" h="753" w="121"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697"/>
                    </a:lnTo>
                    <a:cubicBezTo>
                      <a:pt x="0" y="724"/>
                      <a:pt x="28" y="752"/>
                      <a:pt x="56" y="752"/>
                    </a:cubicBezTo>
                    <a:cubicBezTo>
                      <a:pt x="93" y="752"/>
                      <a:pt x="121" y="724"/>
                      <a:pt x="121" y="697"/>
                    </a:cubicBezTo>
                    <a:lnTo>
                      <a:pt x="121" y="57"/>
                    </a:lnTo>
                    <a:cubicBezTo>
                      <a:pt x="121" y="19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2" name="Google Shape;3282;p110"/>
              <p:cNvSpPr/>
              <p:nvPr/>
            </p:nvSpPr>
            <p:spPr>
              <a:xfrm>
                <a:off x="842367" y="3053021"/>
                <a:ext cx="59929" cy="9595"/>
              </a:xfrm>
              <a:custGeom>
                <a:rect b="b" l="l" r="r" t="t"/>
                <a:pathLst>
                  <a:path extrusionOk="0" h="122" w="762">
                    <a:moveTo>
                      <a:pt x="66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06" y="121"/>
                    </a:lnTo>
                    <a:cubicBezTo>
                      <a:pt x="734" y="121"/>
                      <a:pt x="762" y="93"/>
                      <a:pt x="762" y="66"/>
                    </a:cubicBezTo>
                    <a:cubicBezTo>
                      <a:pt x="762" y="29"/>
                      <a:pt x="734" y="1"/>
                      <a:pt x="7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3" name="Google Shape;3283;p110"/>
              <p:cNvSpPr/>
              <p:nvPr/>
            </p:nvSpPr>
            <p:spPr>
              <a:xfrm>
                <a:off x="713230" y="3053021"/>
                <a:ext cx="59222" cy="9595"/>
              </a:xfrm>
              <a:custGeom>
                <a:rect b="b" l="l" r="r" t="t"/>
                <a:pathLst>
                  <a:path extrusionOk="0" h="122" w="753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57" y="121"/>
                    </a:cubicBezTo>
                    <a:lnTo>
                      <a:pt x="697" y="121"/>
                    </a:lnTo>
                    <a:cubicBezTo>
                      <a:pt x="734" y="121"/>
                      <a:pt x="752" y="93"/>
                      <a:pt x="752" y="66"/>
                    </a:cubicBezTo>
                    <a:cubicBezTo>
                      <a:pt x="752" y="29"/>
                      <a:pt x="734" y="1"/>
                      <a:pt x="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4" name="Google Shape;3284;p110"/>
              <p:cNvSpPr/>
              <p:nvPr/>
            </p:nvSpPr>
            <p:spPr>
              <a:xfrm>
                <a:off x="743902" y="3085896"/>
                <a:ext cx="35863" cy="35785"/>
              </a:xfrm>
              <a:custGeom>
                <a:rect b="b" l="l" r="r" t="t"/>
                <a:pathLst>
                  <a:path extrusionOk="0" h="455" w="456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5" name="Google Shape;3285;p110"/>
              <p:cNvSpPr/>
              <p:nvPr/>
            </p:nvSpPr>
            <p:spPr>
              <a:xfrm>
                <a:off x="738790" y="3081098"/>
                <a:ext cx="46087" cy="44986"/>
              </a:xfrm>
              <a:custGeom>
                <a:rect b="b" l="l" r="r" t="t"/>
                <a:pathLst>
                  <a:path extrusionOk="0" h="572" w="586">
                    <a:moveTo>
                      <a:pt x="521" y="1"/>
                    </a:moveTo>
                    <a:cubicBezTo>
                      <a:pt x="506" y="1"/>
                      <a:pt x="492" y="5"/>
                      <a:pt x="483" y="15"/>
                    </a:cubicBezTo>
                    <a:lnTo>
                      <a:pt x="28" y="469"/>
                    </a:lnTo>
                    <a:cubicBezTo>
                      <a:pt x="1" y="497"/>
                      <a:pt x="1" y="534"/>
                      <a:pt x="28" y="553"/>
                    </a:cubicBezTo>
                    <a:cubicBezTo>
                      <a:pt x="38" y="562"/>
                      <a:pt x="47" y="571"/>
                      <a:pt x="66" y="571"/>
                    </a:cubicBezTo>
                    <a:cubicBezTo>
                      <a:pt x="84" y="571"/>
                      <a:pt x="93" y="562"/>
                      <a:pt x="112" y="553"/>
                    </a:cubicBezTo>
                    <a:lnTo>
                      <a:pt x="567" y="98"/>
                    </a:lnTo>
                    <a:cubicBezTo>
                      <a:pt x="585" y="80"/>
                      <a:pt x="585" y="43"/>
                      <a:pt x="567" y="15"/>
                    </a:cubicBezTo>
                    <a:cubicBezTo>
                      <a:pt x="553" y="5"/>
                      <a:pt x="536" y="1"/>
                      <a:pt x="5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6" name="Google Shape;3286;p110"/>
              <p:cNvSpPr/>
              <p:nvPr/>
            </p:nvSpPr>
            <p:spPr>
              <a:xfrm>
                <a:off x="835840" y="2993958"/>
                <a:ext cx="35785" cy="35785"/>
              </a:xfrm>
              <a:custGeom>
                <a:rect b="b" l="l" r="r" t="t"/>
                <a:pathLst>
                  <a:path extrusionOk="0" h="455" w="455">
                    <a:moveTo>
                      <a:pt x="0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7" name="Google Shape;3287;p110"/>
              <p:cNvSpPr/>
              <p:nvPr/>
            </p:nvSpPr>
            <p:spPr>
              <a:xfrm>
                <a:off x="830728" y="2989396"/>
                <a:ext cx="46009" cy="45458"/>
              </a:xfrm>
              <a:custGeom>
                <a:rect b="b" l="l" r="r" t="t"/>
                <a:pathLst>
                  <a:path extrusionOk="0" h="578" w="585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9"/>
                    </a:cubicBezTo>
                    <a:cubicBezTo>
                      <a:pt x="28" y="568"/>
                      <a:pt x="47" y="578"/>
                      <a:pt x="65" y="578"/>
                    </a:cubicBezTo>
                    <a:cubicBezTo>
                      <a:pt x="75" y="578"/>
                      <a:pt x="93" y="568"/>
                      <a:pt x="103" y="559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8" name="Google Shape;3288;p110"/>
              <p:cNvSpPr/>
              <p:nvPr/>
            </p:nvSpPr>
            <p:spPr>
              <a:xfrm>
                <a:off x="743902" y="2993958"/>
                <a:ext cx="35863" cy="35785"/>
              </a:xfrm>
              <a:custGeom>
                <a:rect b="b" l="l" r="r" t="t"/>
                <a:pathLst>
                  <a:path extrusionOk="0" h="455" w="456">
                    <a:moveTo>
                      <a:pt x="1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9" name="Google Shape;3289;p110"/>
              <p:cNvSpPr/>
              <p:nvPr/>
            </p:nvSpPr>
            <p:spPr>
              <a:xfrm>
                <a:off x="738790" y="2989396"/>
                <a:ext cx="46087" cy="45458"/>
              </a:xfrm>
              <a:custGeom>
                <a:rect b="b" l="l" r="r" t="t"/>
                <a:pathLst>
                  <a:path extrusionOk="0" h="578" w="586">
                    <a:moveTo>
                      <a:pt x="67" y="0"/>
                    </a:moveTo>
                    <a:cubicBezTo>
                      <a:pt x="52" y="0"/>
                      <a:pt x="38" y="7"/>
                      <a:pt x="28" y="21"/>
                    </a:cubicBezTo>
                    <a:cubicBezTo>
                      <a:pt x="1" y="40"/>
                      <a:pt x="1" y="77"/>
                      <a:pt x="28" y="105"/>
                    </a:cubicBezTo>
                    <a:lnTo>
                      <a:pt x="483" y="559"/>
                    </a:lnTo>
                    <a:cubicBezTo>
                      <a:pt x="492" y="568"/>
                      <a:pt x="502" y="578"/>
                      <a:pt x="520" y="578"/>
                    </a:cubicBezTo>
                    <a:cubicBezTo>
                      <a:pt x="539" y="578"/>
                      <a:pt x="548" y="568"/>
                      <a:pt x="567" y="559"/>
                    </a:cubicBezTo>
                    <a:cubicBezTo>
                      <a:pt x="585" y="531"/>
                      <a:pt x="585" y="494"/>
                      <a:pt x="567" y="476"/>
                    </a:cubicBezTo>
                    <a:lnTo>
                      <a:pt x="112" y="21"/>
                    </a:lnTo>
                    <a:cubicBezTo>
                      <a:pt x="98" y="7"/>
                      <a:pt x="82" y="0"/>
                      <a:pt x="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0" name="Google Shape;3290;p110"/>
              <p:cNvSpPr/>
              <p:nvPr/>
            </p:nvSpPr>
            <p:spPr>
              <a:xfrm>
                <a:off x="835840" y="3085896"/>
                <a:ext cx="35785" cy="35785"/>
              </a:xfrm>
              <a:custGeom>
                <a:rect b="b" l="l" r="r" t="t"/>
                <a:pathLst>
                  <a:path extrusionOk="0" h="455" w="455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1" name="Google Shape;3291;p110"/>
              <p:cNvSpPr/>
              <p:nvPr/>
            </p:nvSpPr>
            <p:spPr>
              <a:xfrm>
                <a:off x="830728" y="3081098"/>
                <a:ext cx="46009" cy="44986"/>
              </a:xfrm>
              <a:custGeom>
                <a:rect b="b" l="l" r="r" t="t"/>
                <a:pathLst>
                  <a:path extrusionOk="0" h="572" w="585">
                    <a:moveTo>
                      <a:pt x="64" y="1"/>
                    </a:moveTo>
                    <a:cubicBezTo>
                      <a:pt x="49" y="1"/>
                      <a:pt x="33" y="5"/>
                      <a:pt x="19" y="15"/>
                    </a:cubicBezTo>
                    <a:cubicBezTo>
                      <a:pt x="1" y="43"/>
                      <a:pt x="1" y="80"/>
                      <a:pt x="19" y="98"/>
                    </a:cubicBezTo>
                    <a:lnTo>
                      <a:pt x="474" y="553"/>
                    </a:lnTo>
                    <a:cubicBezTo>
                      <a:pt x="483" y="562"/>
                      <a:pt x="501" y="571"/>
                      <a:pt x="520" y="571"/>
                    </a:cubicBezTo>
                    <a:cubicBezTo>
                      <a:pt x="529" y="571"/>
                      <a:pt x="548" y="562"/>
                      <a:pt x="557" y="553"/>
                    </a:cubicBezTo>
                    <a:cubicBezTo>
                      <a:pt x="585" y="534"/>
                      <a:pt x="585" y="497"/>
                      <a:pt x="557" y="469"/>
                    </a:cubicBezTo>
                    <a:lnTo>
                      <a:pt x="103" y="15"/>
                    </a:lnTo>
                    <a:cubicBezTo>
                      <a:pt x="93" y="5"/>
                      <a:pt x="79" y="1"/>
                      <a:pt x="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2" name="Google Shape;3292;p110"/>
              <p:cNvSpPr/>
              <p:nvPr/>
            </p:nvSpPr>
            <p:spPr>
              <a:xfrm>
                <a:off x="1099227" y="3149281"/>
                <a:ext cx="70861" cy="71569"/>
              </a:xfrm>
              <a:custGeom>
                <a:rect b="b" l="l" r="r" t="t"/>
                <a:pathLst>
                  <a:path extrusionOk="0" h="910" w="901">
                    <a:moveTo>
                      <a:pt x="446" y="121"/>
                    </a:moveTo>
                    <a:cubicBezTo>
                      <a:pt x="631" y="121"/>
                      <a:pt x="789" y="270"/>
                      <a:pt x="789" y="455"/>
                    </a:cubicBezTo>
                    <a:cubicBezTo>
                      <a:pt x="789" y="641"/>
                      <a:pt x="631" y="789"/>
                      <a:pt x="446" y="789"/>
                    </a:cubicBezTo>
                    <a:cubicBezTo>
                      <a:pt x="269" y="789"/>
                      <a:pt x="112" y="641"/>
                      <a:pt x="112" y="455"/>
                    </a:cubicBezTo>
                    <a:cubicBezTo>
                      <a:pt x="112" y="270"/>
                      <a:pt x="269" y="121"/>
                      <a:pt x="446" y="121"/>
                    </a:cubicBezTo>
                    <a:close/>
                    <a:moveTo>
                      <a:pt x="446" y="1"/>
                    </a:moveTo>
                    <a:cubicBezTo>
                      <a:pt x="204" y="1"/>
                      <a:pt x="0" y="205"/>
                      <a:pt x="0" y="455"/>
                    </a:cubicBezTo>
                    <a:cubicBezTo>
                      <a:pt x="0" y="706"/>
                      <a:pt x="204" y="910"/>
                      <a:pt x="446" y="910"/>
                    </a:cubicBezTo>
                    <a:cubicBezTo>
                      <a:pt x="696" y="910"/>
                      <a:pt x="900" y="706"/>
                      <a:pt x="900" y="455"/>
                    </a:cubicBezTo>
                    <a:cubicBezTo>
                      <a:pt x="900" y="205"/>
                      <a:pt x="696" y="1"/>
                      <a:pt x="4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3" name="Google Shape;3293;p110"/>
              <p:cNvSpPr/>
              <p:nvPr/>
            </p:nvSpPr>
            <p:spPr>
              <a:xfrm>
                <a:off x="822706" y="3648376"/>
                <a:ext cx="300669" cy="38773"/>
              </a:xfrm>
              <a:custGeom>
                <a:rect b="b" l="l" r="r" t="t"/>
                <a:pathLst>
                  <a:path extrusionOk="0" h="493" w="3823">
                    <a:moveTo>
                      <a:pt x="0" y="0"/>
                    </a:moveTo>
                    <a:lnTo>
                      <a:pt x="0" y="492"/>
                    </a:lnTo>
                    <a:lnTo>
                      <a:pt x="3822" y="492"/>
                    </a:lnTo>
                    <a:lnTo>
                      <a:pt x="382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4" name="Google Shape;3294;p110"/>
              <p:cNvSpPr/>
              <p:nvPr/>
            </p:nvSpPr>
            <p:spPr>
              <a:xfrm>
                <a:off x="818302" y="3643972"/>
                <a:ext cx="309478" cy="47503"/>
              </a:xfrm>
              <a:custGeom>
                <a:rect b="b" l="l" r="r" t="t"/>
                <a:pathLst>
                  <a:path extrusionOk="0" h="604" w="3935">
                    <a:moveTo>
                      <a:pt x="3823" y="121"/>
                    </a:moveTo>
                    <a:lnTo>
                      <a:pt x="3823" y="492"/>
                    </a:lnTo>
                    <a:lnTo>
                      <a:pt x="112" y="492"/>
                    </a:lnTo>
                    <a:lnTo>
                      <a:pt x="112" y="121"/>
                    </a:lnTo>
                    <a:close/>
                    <a:moveTo>
                      <a:pt x="56" y="1"/>
                    </a:moveTo>
                    <a:cubicBezTo>
                      <a:pt x="38" y="1"/>
                      <a:pt x="29" y="10"/>
                      <a:pt x="10" y="19"/>
                    </a:cubicBezTo>
                    <a:cubicBezTo>
                      <a:pt x="1" y="29"/>
                      <a:pt x="1" y="47"/>
                      <a:pt x="1" y="56"/>
                    </a:cubicBezTo>
                    <a:lnTo>
                      <a:pt x="1" y="548"/>
                    </a:lnTo>
                    <a:cubicBezTo>
                      <a:pt x="1" y="585"/>
                      <a:pt x="19" y="604"/>
                      <a:pt x="56" y="604"/>
                    </a:cubicBezTo>
                    <a:lnTo>
                      <a:pt x="3878" y="604"/>
                    </a:lnTo>
                    <a:cubicBezTo>
                      <a:pt x="3906" y="604"/>
                      <a:pt x="3934" y="585"/>
                      <a:pt x="3934" y="548"/>
                    </a:cubicBezTo>
                    <a:lnTo>
                      <a:pt x="3934" y="56"/>
                    </a:lnTo>
                    <a:cubicBezTo>
                      <a:pt x="3934" y="47"/>
                      <a:pt x="3925" y="29"/>
                      <a:pt x="3916" y="19"/>
                    </a:cubicBezTo>
                    <a:cubicBezTo>
                      <a:pt x="3906" y="10"/>
                      <a:pt x="3888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5" name="Google Shape;3295;p110"/>
              <p:cNvSpPr/>
              <p:nvPr/>
            </p:nvSpPr>
            <p:spPr>
              <a:xfrm>
                <a:off x="950349" y="3576887"/>
                <a:ext cx="173025" cy="24853"/>
              </a:xfrm>
              <a:custGeom>
                <a:rect b="b" l="l" r="r" t="t"/>
                <a:pathLst>
                  <a:path extrusionOk="0" h="316" w="220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6" name="Google Shape;3296;p110"/>
              <p:cNvSpPr/>
              <p:nvPr/>
            </p:nvSpPr>
            <p:spPr>
              <a:xfrm>
                <a:off x="946024" y="3572482"/>
                <a:ext cx="181754" cy="33661"/>
              </a:xfrm>
              <a:custGeom>
                <a:rect b="b" l="l" r="r" t="t"/>
                <a:pathLst>
                  <a:path extrusionOk="0" h="428" w="2311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lnTo>
                      <a:pt x="0" y="372"/>
                    </a:lnTo>
                    <a:cubicBezTo>
                      <a:pt x="0" y="390"/>
                      <a:pt x="10" y="400"/>
                      <a:pt x="19" y="418"/>
                    </a:cubicBezTo>
                    <a:cubicBezTo>
                      <a:pt x="28" y="427"/>
                      <a:pt x="47" y="427"/>
                      <a:pt x="56" y="427"/>
                    </a:cubicBezTo>
                    <a:lnTo>
                      <a:pt x="2254" y="427"/>
                    </a:lnTo>
                    <a:cubicBezTo>
                      <a:pt x="2282" y="427"/>
                      <a:pt x="2310" y="409"/>
                      <a:pt x="2310" y="372"/>
                    </a:cubicBezTo>
                    <a:lnTo>
                      <a:pt x="2310" y="56"/>
                    </a:lnTo>
                    <a:cubicBezTo>
                      <a:pt x="2310" y="38"/>
                      <a:pt x="2301" y="28"/>
                      <a:pt x="2292" y="10"/>
                    </a:cubicBezTo>
                    <a:cubicBezTo>
                      <a:pt x="2282" y="1"/>
                      <a:pt x="2264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7" name="Google Shape;3297;p110"/>
              <p:cNvSpPr/>
              <p:nvPr/>
            </p:nvSpPr>
            <p:spPr>
              <a:xfrm>
                <a:off x="950349" y="3505397"/>
                <a:ext cx="173025" cy="24853"/>
              </a:xfrm>
              <a:custGeom>
                <a:rect b="b" l="l" r="r" t="t"/>
                <a:pathLst>
                  <a:path extrusionOk="0" h="316" w="220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8" name="Google Shape;3298;p110"/>
              <p:cNvSpPr/>
              <p:nvPr/>
            </p:nvSpPr>
            <p:spPr>
              <a:xfrm>
                <a:off x="946024" y="3500285"/>
                <a:ext cx="181754" cy="34369"/>
              </a:xfrm>
              <a:custGeom>
                <a:rect b="b" l="l" r="r" t="t"/>
                <a:pathLst>
                  <a:path extrusionOk="0" h="437" w="2311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0"/>
                    </a:moveTo>
                    <a:cubicBezTo>
                      <a:pt x="47" y="0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65"/>
                    </a:cubicBezTo>
                    <a:lnTo>
                      <a:pt x="0" y="381"/>
                    </a:lnTo>
                    <a:cubicBezTo>
                      <a:pt x="0" y="408"/>
                      <a:pt x="28" y="436"/>
                      <a:pt x="56" y="436"/>
                    </a:cubicBezTo>
                    <a:lnTo>
                      <a:pt x="2254" y="436"/>
                    </a:lnTo>
                    <a:cubicBezTo>
                      <a:pt x="2282" y="436"/>
                      <a:pt x="2310" y="408"/>
                      <a:pt x="2310" y="381"/>
                    </a:cubicBezTo>
                    <a:lnTo>
                      <a:pt x="2310" y="65"/>
                    </a:lnTo>
                    <a:cubicBezTo>
                      <a:pt x="2310" y="47"/>
                      <a:pt x="2301" y="28"/>
                      <a:pt x="2292" y="19"/>
                    </a:cubicBezTo>
                    <a:cubicBezTo>
                      <a:pt x="2282" y="10"/>
                      <a:pt x="2264" y="0"/>
                      <a:pt x="22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99" name="Google Shape;3299;p110"/>
              <p:cNvSpPr/>
              <p:nvPr/>
            </p:nvSpPr>
            <p:spPr>
              <a:xfrm>
                <a:off x="1144449" y="3330093"/>
                <a:ext cx="583722" cy="544713"/>
              </a:xfrm>
              <a:custGeom>
                <a:rect b="b" l="l" r="r" t="t"/>
                <a:pathLst>
                  <a:path extrusionOk="0" h="6926" w="7422">
                    <a:moveTo>
                      <a:pt x="3714" y="0"/>
                    </a:moveTo>
                    <a:cubicBezTo>
                      <a:pt x="2029" y="0"/>
                      <a:pt x="549" y="1227"/>
                      <a:pt x="288" y="2934"/>
                    </a:cubicBezTo>
                    <a:cubicBezTo>
                      <a:pt x="0" y="4827"/>
                      <a:pt x="1299" y="6599"/>
                      <a:pt x="3182" y="6886"/>
                    </a:cubicBezTo>
                    <a:cubicBezTo>
                      <a:pt x="3359" y="6913"/>
                      <a:pt x="3535" y="6926"/>
                      <a:pt x="3708" y="6926"/>
                    </a:cubicBezTo>
                    <a:cubicBezTo>
                      <a:pt x="5393" y="6926"/>
                      <a:pt x="6874" y="5699"/>
                      <a:pt x="7134" y="3992"/>
                    </a:cubicBezTo>
                    <a:cubicBezTo>
                      <a:pt x="7422" y="2099"/>
                      <a:pt x="6123" y="327"/>
                      <a:pt x="4240" y="40"/>
                    </a:cubicBezTo>
                    <a:cubicBezTo>
                      <a:pt x="4063" y="13"/>
                      <a:pt x="3887" y="0"/>
                      <a:pt x="37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0" name="Google Shape;3300;p110"/>
              <p:cNvSpPr/>
              <p:nvPr/>
            </p:nvSpPr>
            <p:spPr>
              <a:xfrm>
                <a:off x="1151763" y="3325532"/>
                <a:ext cx="569880" cy="554229"/>
              </a:xfrm>
              <a:custGeom>
                <a:rect b="b" l="l" r="r" t="t"/>
                <a:pathLst>
                  <a:path extrusionOk="0" h="7047" w="7246">
                    <a:moveTo>
                      <a:pt x="3618" y="116"/>
                    </a:moveTo>
                    <a:cubicBezTo>
                      <a:pt x="3785" y="116"/>
                      <a:pt x="3961" y="126"/>
                      <a:pt x="4138" y="154"/>
                    </a:cubicBezTo>
                    <a:cubicBezTo>
                      <a:pt x="5038" y="293"/>
                      <a:pt x="5826" y="775"/>
                      <a:pt x="6364" y="1508"/>
                    </a:cubicBezTo>
                    <a:cubicBezTo>
                      <a:pt x="6902" y="2241"/>
                      <a:pt x="7125" y="3141"/>
                      <a:pt x="6986" y="4040"/>
                    </a:cubicBezTo>
                    <a:cubicBezTo>
                      <a:pt x="6725" y="5720"/>
                      <a:pt x="5271" y="6929"/>
                      <a:pt x="3621" y="6929"/>
                    </a:cubicBezTo>
                    <a:cubicBezTo>
                      <a:pt x="3449" y="6929"/>
                      <a:pt x="3274" y="6916"/>
                      <a:pt x="3099" y="6888"/>
                    </a:cubicBezTo>
                    <a:cubicBezTo>
                      <a:pt x="2199" y="6749"/>
                      <a:pt x="1410" y="6267"/>
                      <a:pt x="872" y="5534"/>
                    </a:cubicBezTo>
                    <a:cubicBezTo>
                      <a:pt x="334" y="4801"/>
                      <a:pt x="112" y="3901"/>
                      <a:pt x="251" y="3002"/>
                    </a:cubicBezTo>
                    <a:cubicBezTo>
                      <a:pt x="510" y="1322"/>
                      <a:pt x="1967" y="116"/>
                      <a:pt x="3618" y="116"/>
                    </a:cubicBezTo>
                    <a:close/>
                    <a:moveTo>
                      <a:pt x="3618" y="1"/>
                    </a:moveTo>
                    <a:cubicBezTo>
                      <a:pt x="1910" y="1"/>
                      <a:pt x="408" y="1252"/>
                      <a:pt x="139" y="2983"/>
                    </a:cubicBezTo>
                    <a:cubicBezTo>
                      <a:pt x="0" y="3920"/>
                      <a:pt x="223" y="4848"/>
                      <a:pt x="780" y="5608"/>
                    </a:cubicBezTo>
                    <a:cubicBezTo>
                      <a:pt x="1336" y="6360"/>
                      <a:pt x="2152" y="6861"/>
                      <a:pt x="3089" y="7000"/>
                    </a:cubicBezTo>
                    <a:cubicBezTo>
                      <a:pt x="3266" y="7028"/>
                      <a:pt x="3442" y="7046"/>
                      <a:pt x="3618" y="7046"/>
                    </a:cubicBezTo>
                    <a:cubicBezTo>
                      <a:pt x="5325" y="7046"/>
                      <a:pt x="6837" y="5794"/>
                      <a:pt x="7097" y="4059"/>
                    </a:cubicBezTo>
                    <a:cubicBezTo>
                      <a:pt x="7245" y="3122"/>
                      <a:pt x="7013" y="2194"/>
                      <a:pt x="6457" y="1434"/>
                    </a:cubicBezTo>
                    <a:cubicBezTo>
                      <a:pt x="5900" y="682"/>
                      <a:pt x="5084" y="181"/>
                      <a:pt x="4156" y="42"/>
                    </a:cubicBezTo>
                    <a:cubicBezTo>
                      <a:pt x="3975" y="14"/>
                      <a:pt x="3795" y="1"/>
                      <a:pt x="36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1" name="Google Shape;3301;p110"/>
              <p:cNvSpPr/>
              <p:nvPr/>
            </p:nvSpPr>
            <p:spPr>
              <a:xfrm>
                <a:off x="1152471" y="3313892"/>
                <a:ext cx="621708" cy="544949"/>
              </a:xfrm>
              <a:custGeom>
                <a:rect b="b" l="l" r="r" t="t"/>
                <a:pathLst>
                  <a:path extrusionOk="0" h="6929" w="7905">
                    <a:moveTo>
                      <a:pt x="3948" y="1"/>
                    </a:moveTo>
                    <a:cubicBezTo>
                      <a:pt x="3318" y="1"/>
                      <a:pt x="2680" y="173"/>
                      <a:pt x="2106" y="533"/>
                    </a:cubicBezTo>
                    <a:cubicBezTo>
                      <a:pt x="492" y="1554"/>
                      <a:pt x="1" y="3688"/>
                      <a:pt x="1021" y="5311"/>
                    </a:cubicBezTo>
                    <a:cubicBezTo>
                      <a:pt x="1675" y="6354"/>
                      <a:pt x="2801" y="6929"/>
                      <a:pt x="3955" y="6929"/>
                    </a:cubicBezTo>
                    <a:cubicBezTo>
                      <a:pt x="4586" y="6929"/>
                      <a:pt x="5225" y="6757"/>
                      <a:pt x="5798" y="6396"/>
                    </a:cubicBezTo>
                    <a:cubicBezTo>
                      <a:pt x="7413" y="5376"/>
                      <a:pt x="7904" y="3242"/>
                      <a:pt x="6884" y="1619"/>
                    </a:cubicBezTo>
                    <a:cubicBezTo>
                      <a:pt x="6224" y="575"/>
                      <a:pt x="5099" y="1"/>
                      <a:pt x="39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2" name="Google Shape;3302;p110"/>
              <p:cNvSpPr/>
              <p:nvPr/>
            </p:nvSpPr>
            <p:spPr>
              <a:xfrm>
                <a:off x="1178739" y="3308938"/>
                <a:ext cx="582306" cy="553993"/>
              </a:xfrm>
              <a:custGeom>
                <a:rect b="b" l="l" r="r" t="t"/>
                <a:pathLst>
                  <a:path extrusionOk="0" h="7044" w="7404">
                    <a:moveTo>
                      <a:pt x="3628" y="114"/>
                    </a:moveTo>
                    <a:cubicBezTo>
                      <a:pt x="3795" y="114"/>
                      <a:pt x="3971" y="133"/>
                      <a:pt x="4138" y="160"/>
                    </a:cubicBezTo>
                    <a:cubicBezTo>
                      <a:pt x="5993" y="439"/>
                      <a:pt x="7273" y="2183"/>
                      <a:pt x="6995" y="4038"/>
                    </a:cubicBezTo>
                    <a:cubicBezTo>
                      <a:pt x="6735" y="5718"/>
                      <a:pt x="5280" y="6926"/>
                      <a:pt x="3630" y="6926"/>
                    </a:cubicBezTo>
                    <a:cubicBezTo>
                      <a:pt x="3458" y="6926"/>
                      <a:pt x="3284" y="6913"/>
                      <a:pt x="3108" y="6886"/>
                    </a:cubicBezTo>
                    <a:cubicBezTo>
                      <a:pt x="2208" y="6747"/>
                      <a:pt x="1420" y="6274"/>
                      <a:pt x="882" y="5541"/>
                    </a:cubicBezTo>
                    <a:cubicBezTo>
                      <a:pt x="344" y="4808"/>
                      <a:pt x="121" y="3908"/>
                      <a:pt x="260" y="3008"/>
                    </a:cubicBezTo>
                    <a:cubicBezTo>
                      <a:pt x="520" y="1320"/>
                      <a:pt x="1976" y="114"/>
                      <a:pt x="3628" y="114"/>
                    </a:cubicBezTo>
                    <a:close/>
                    <a:moveTo>
                      <a:pt x="3629" y="0"/>
                    </a:moveTo>
                    <a:cubicBezTo>
                      <a:pt x="1917" y="0"/>
                      <a:pt x="410" y="1247"/>
                      <a:pt x="149" y="2990"/>
                    </a:cubicBezTo>
                    <a:cubicBezTo>
                      <a:pt x="1" y="3918"/>
                      <a:pt x="232" y="4845"/>
                      <a:pt x="789" y="5606"/>
                    </a:cubicBezTo>
                    <a:cubicBezTo>
                      <a:pt x="1346" y="6367"/>
                      <a:pt x="2162" y="6858"/>
                      <a:pt x="3090" y="7007"/>
                    </a:cubicBezTo>
                    <a:cubicBezTo>
                      <a:pt x="3275" y="7034"/>
                      <a:pt x="3451" y="7044"/>
                      <a:pt x="3628" y="7044"/>
                    </a:cubicBezTo>
                    <a:cubicBezTo>
                      <a:pt x="5335" y="7044"/>
                      <a:pt x="6837" y="5791"/>
                      <a:pt x="7106" y="4057"/>
                    </a:cubicBezTo>
                    <a:cubicBezTo>
                      <a:pt x="7403" y="2136"/>
                      <a:pt x="6077" y="337"/>
                      <a:pt x="4156" y="40"/>
                    </a:cubicBezTo>
                    <a:cubicBezTo>
                      <a:pt x="3979" y="13"/>
                      <a:pt x="3803" y="0"/>
                      <a:pt x="36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3" name="Google Shape;3303;p110"/>
              <p:cNvSpPr/>
              <p:nvPr/>
            </p:nvSpPr>
            <p:spPr>
              <a:xfrm>
                <a:off x="1563950" y="3370439"/>
                <a:ext cx="117578" cy="119701"/>
              </a:xfrm>
              <a:custGeom>
                <a:rect b="b" l="l" r="r" t="t"/>
                <a:pathLst>
                  <a:path extrusionOk="0" h="1522" w="1495">
                    <a:moveTo>
                      <a:pt x="1" y="0"/>
                    </a:moveTo>
                    <a:lnTo>
                      <a:pt x="1494" y="1521"/>
                    </a:lnTo>
                    <a:cubicBezTo>
                      <a:pt x="1197" y="863"/>
                      <a:pt x="678" y="315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4" name="Google Shape;3304;p110"/>
              <p:cNvSpPr/>
              <p:nvPr/>
            </p:nvSpPr>
            <p:spPr>
              <a:xfrm>
                <a:off x="1555928" y="3363282"/>
                <a:ext cx="132836" cy="133386"/>
              </a:xfrm>
              <a:custGeom>
                <a:rect b="b" l="l" r="r" t="t"/>
                <a:pathLst>
                  <a:path extrusionOk="0" h="1696" w="1689">
                    <a:moveTo>
                      <a:pt x="104" y="0"/>
                    </a:moveTo>
                    <a:cubicBezTo>
                      <a:pt x="71" y="0"/>
                      <a:pt x="42" y="20"/>
                      <a:pt x="28" y="54"/>
                    </a:cubicBezTo>
                    <a:cubicBezTo>
                      <a:pt x="1" y="100"/>
                      <a:pt x="19" y="147"/>
                      <a:pt x="65" y="175"/>
                    </a:cubicBezTo>
                    <a:cubicBezTo>
                      <a:pt x="715" y="471"/>
                      <a:pt x="1225" y="991"/>
                      <a:pt x="1513" y="1650"/>
                    </a:cubicBezTo>
                    <a:cubicBezTo>
                      <a:pt x="1531" y="1677"/>
                      <a:pt x="1559" y="1696"/>
                      <a:pt x="1596" y="1696"/>
                    </a:cubicBezTo>
                    <a:lnTo>
                      <a:pt x="1633" y="1696"/>
                    </a:ln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9"/>
                      <a:pt x="826" y="332"/>
                      <a:pt x="140" y="8"/>
                    </a:cubicBezTo>
                    <a:cubicBezTo>
                      <a:pt x="128" y="3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5" name="Google Shape;3305;p110"/>
              <p:cNvSpPr/>
              <p:nvPr/>
            </p:nvSpPr>
            <p:spPr>
              <a:xfrm>
                <a:off x="1990058" y="3317117"/>
                <a:ext cx="47503" cy="47503"/>
              </a:xfrm>
              <a:custGeom>
                <a:rect b="b" l="l" r="r" t="t"/>
                <a:pathLst>
                  <a:path extrusionOk="0" h="604" w="604">
                    <a:moveTo>
                      <a:pt x="158" y="1"/>
                    </a:moveTo>
                    <a:lnTo>
                      <a:pt x="0" y="437"/>
                    </a:lnTo>
                    <a:lnTo>
                      <a:pt x="436" y="604"/>
                    </a:lnTo>
                    <a:lnTo>
                      <a:pt x="603" y="159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6" name="Google Shape;3306;p110"/>
              <p:cNvSpPr/>
              <p:nvPr/>
            </p:nvSpPr>
            <p:spPr>
              <a:xfrm>
                <a:off x="1277991" y="3581212"/>
                <a:ext cx="151790" cy="76524"/>
              </a:xfrm>
              <a:custGeom>
                <a:rect b="b" l="l" r="r" t="t"/>
                <a:pathLst>
                  <a:path extrusionOk="0" h="973" w="1930">
                    <a:moveTo>
                      <a:pt x="965" y="1"/>
                    </a:moveTo>
                    <a:cubicBezTo>
                      <a:pt x="427" y="1"/>
                      <a:pt x="0" y="437"/>
                      <a:pt x="0" y="966"/>
                    </a:cubicBezTo>
                    <a:cubicBezTo>
                      <a:pt x="0" y="970"/>
                      <a:pt x="483" y="973"/>
                      <a:pt x="965" y="973"/>
                    </a:cubicBezTo>
                    <a:cubicBezTo>
                      <a:pt x="1447" y="973"/>
                      <a:pt x="1930" y="970"/>
                      <a:pt x="1930" y="966"/>
                    </a:cubicBezTo>
                    <a:cubicBezTo>
                      <a:pt x="1930" y="437"/>
                      <a:pt x="1494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7" name="Google Shape;3307;p110"/>
              <p:cNvSpPr/>
              <p:nvPr/>
            </p:nvSpPr>
            <p:spPr>
              <a:xfrm>
                <a:off x="1272879" y="3576887"/>
                <a:ext cx="161306" cy="85411"/>
              </a:xfrm>
              <a:custGeom>
                <a:rect b="b" l="l" r="r" t="t"/>
                <a:pathLst>
                  <a:path extrusionOk="0" h="1086" w="2051">
                    <a:moveTo>
                      <a:pt x="1030" y="112"/>
                    </a:moveTo>
                    <a:cubicBezTo>
                      <a:pt x="1512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30" y="0"/>
                    </a:moveTo>
                    <a:cubicBezTo>
                      <a:pt x="464" y="0"/>
                      <a:pt x="0" y="455"/>
                      <a:pt x="0" y="1021"/>
                    </a:cubicBezTo>
                    <a:cubicBezTo>
                      <a:pt x="0" y="1076"/>
                      <a:pt x="0" y="1076"/>
                      <a:pt x="408" y="1086"/>
                    </a:cubicBezTo>
                    <a:lnTo>
                      <a:pt x="1132" y="1086"/>
                    </a:lnTo>
                    <a:cubicBezTo>
                      <a:pt x="2050" y="1086"/>
                      <a:pt x="2050" y="1086"/>
                      <a:pt x="2050" y="1021"/>
                    </a:cubicBezTo>
                    <a:cubicBezTo>
                      <a:pt x="2050" y="455"/>
                      <a:pt x="1587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8" name="Google Shape;3308;p110"/>
              <p:cNvSpPr/>
              <p:nvPr/>
            </p:nvSpPr>
            <p:spPr>
              <a:xfrm>
                <a:off x="1310787" y="3484241"/>
                <a:ext cx="86198" cy="86905"/>
              </a:xfrm>
              <a:custGeom>
                <a:rect b="b" l="l" r="r" t="t"/>
                <a:pathLst>
                  <a:path extrusionOk="0" h="1105" w="1096">
                    <a:moveTo>
                      <a:pt x="548" y="0"/>
                    </a:moveTo>
                    <a:cubicBezTo>
                      <a:pt x="251" y="0"/>
                      <a:pt x="1" y="251"/>
                      <a:pt x="1" y="548"/>
                    </a:cubicBezTo>
                    <a:cubicBezTo>
                      <a:pt x="1" y="854"/>
                      <a:pt x="251" y="1104"/>
                      <a:pt x="548" y="1104"/>
                    </a:cubicBezTo>
                    <a:cubicBezTo>
                      <a:pt x="854" y="1104"/>
                      <a:pt x="1095" y="854"/>
                      <a:pt x="1095" y="548"/>
                    </a:cubicBezTo>
                    <a:cubicBezTo>
                      <a:pt x="1095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09" name="Google Shape;3309;p110"/>
              <p:cNvSpPr/>
              <p:nvPr/>
            </p:nvSpPr>
            <p:spPr>
              <a:xfrm>
                <a:off x="1306383" y="3479837"/>
                <a:ext cx="95714" cy="95635"/>
              </a:xfrm>
              <a:custGeom>
                <a:rect b="b" l="l" r="r" t="t"/>
                <a:pathLst>
                  <a:path extrusionOk="0" h="1216" w="1217">
                    <a:moveTo>
                      <a:pt x="604" y="121"/>
                    </a:moveTo>
                    <a:cubicBezTo>
                      <a:pt x="882" y="121"/>
                      <a:pt x="1096" y="334"/>
                      <a:pt x="1096" y="604"/>
                    </a:cubicBezTo>
                    <a:cubicBezTo>
                      <a:pt x="1096" y="882"/>
                      <a:pt x="882" y="1095"/>
                      <a:pt x="604" y="1095"/>
                    </a:cubicBezTo>
                    <a:cubicBezTo>
                      <a:pt x="335" y="1095"/>
                      <a:pt x="122" y="882"/>
                      <a:pt x="122" y="604"/>
                    </a:cubicBezTo>
                    <a:cubicBezTo>
                      <a:pt x="122" y="334"/>
                      <a:pt x="335" y="121"/>
                      <a:pt x="604" y="121"/>
                    </a:cubicBezTo>
                    <a:close/>
                    <a:moveTo>
                      <a:pt x="604" y="1"/>
                    </a:moveTo>
                    <a:cubicBezTo>
                      <a:pt x="270" y="1"/>
                      <a:pt x="1" y="279"/>
                      <a:pt x="1" y="613"/>
                    </a:cubicBezTo>
                    <a:cubicBezTo>
                      <a:pt x="1" y="947"/>
                      <a:pt x="270" y="1216"/>
                      <a:pt x="604" y="1216"/>
                    </a:cubicBezTo>
                    <a:cubicBezTo>
                      <a:pt x="938" y="1216"/>
                      <a:pt x="1216" y="947"/>
                      <a:pt x="1216" y="613"/>
                    </a:cubicBezTo>
                    <a:cubicBezTo>
                      <a:pt x="1216" y="279"/>
                      <a:pt x="938" y="1"/>
                      <a:pt x="6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0" name="Google Shape;3310;p110"/>
              <p:cNvSpPr/>
              <p:nvPr/>
            </p:nvSpPr>
            <p:spPr>
              <a:xfrm>
                <a:off x="1499775" y="3581212"/>
                <a:ext cx="152576" cy="76524"/>
              </a:xfrm>
              <a:custGeom>
                <a:rect b="b" l="l" r="r" t="t"/>
                <a:pathLst>
                  <a:path extrusionOk="0" h="973" w="1940">
                    <a:moveTo>
                      <a:pt x="965" y="1"/>
                    </a:moveTo>
                    <a:cubicBezTo>
                      <a:pt x="436" y="1"/>
                      <a:pt x="0" y="437"/>
                      <a:pt x="0" y="966"/>
                    </a:cubicBezTo>
                    <a:cubicBezTo>
                      <a:pt x="0" y="970"/>
                      <a:pt x="485" y="973"/>
                      <a:pt x="970" y="973"/>
                    </a:cubicBezTo>
                    <a:cubicBezTo>
                      <a:pt x="1454" y="973"/>
                      <a:pt x="1939" y="970"/>
                      <a:pt x="1939" y="966"/>
                    </a:cubicBezTo>
                    <a:cubicBezTo>
                      <a:pt x="1939" y="437"/>
                      <a:pt x="1503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1" name="Google Shape;3311;p110"/>
              <p:cNvSpPr/>
              <p:nvPr/>
            </p:nvSpPr>
            <p:spPr>
              <a:xfrm>
                <a:off x="1495370" y="3576887"/>
                <a:ext cx="161306" cy="85411"/>
              </a:xfrm>
              <a:custGeom>
                <a:rect b="b" l="l" r="r" t="t"/>
                <a:pathLst>
                  <a:path extrusionOk="0" h="1086" w="2051">
                    <a:moveTo>
                      <a:pt x="1030" y="112"/>
                    </a:moveTo>
                    <a:cubicBezTo>
                      <a:pt x="1503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21" y="0"/>
                    </a:moveTo>
                    <a:cubicBezTo>
                      <a:pt x="464" y="0"/>
                      <a:pt x="1" y="455"/>
                      <a:pt x="1" y="1021"/>
                    </a:cubicBezTo>
                    <a:cubicBezTo>
                      <a:pt x="1" y="1076"/>
                      <a:pt x="1" y="1076"/>
                      <a:pt x="399" y="1086"/>
                    </a:cubicBezTo>
                    <a:lnTo>
                      <a:pt x="1132" y="1086"/>
                    </a:lnTo>
                    <a:cubicBezTo>
                      <a:pt x="2051" y="1086"/>
                      <a:pt x="2051" y="1086"/>
                      <a:pt x="2051" y="1021"/>
                    </a:cubicBezTo>
                    <a:cubicBezTo>
                      <a:pt x="2051" y="455"/>
                      <a:pt x="1587" y="0"/>
                      <a:pt x="10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2" name="Google Shape;3312;p110"/>
              <p:cNvSpPr/>
              <p:nvPr/>
            </p:nvSpPr>
            <p:spPr>
              <a:xfrm>
                <a:off x="1533278" y="3484241"/>
                <a:ext cx="86198" cy="86905"/>
              </a:xfrm>
              <a:custGeom>
                <a:rect b="b" l="l" r="r" t="t"/>
                <a:pathLst>
                  <a:path extrusionOk="0" h="1105" w="1096">
                    <a:moveTo>
                      <a:pt x="548" y="0"/>
                    </a:moveTo>
                    <a:cubicBezTo>
                      <a:pt x="251" y="0"/>
                      <a:pt x="1" y="251"/>
                      <a:pt x="1" y="557"/>
                    </a:cubicBezTo>
                    <a:cubicBezTo>
                      <a:pt x="1" y="854"/>
                      <a:pt x="242" y="1104"/>
                      <a:pt x="548" y="1104"/>
                    </a:cubicBezTo>
                    <a:cubicBezTo>
                      <a:pt x="854" y="1104"/>
                      <a:pt x="1096" y="854"/>
                      <a:pt x="1096" y="557"/>
                    </a:cubicBezTo>
                    <a:cubicBezTo>
                      <a:pt x="1096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3" name="Google Shape;3313;p110"/>
              <p:cNvSpPr/>
              <p:nvPr/>
            </p:nvSpPr>
            <p:spPr>
              <a:xfrm>
                <a:off x="1528952" y="3479837"/>
                <a:ext cx="95635" cy="95635"/>
              </a:xfrm>
              <a:custGeom>
                <a:rect b="b" l="l" r="r" t="t"/>
                <a:pathLst>
                  <a:path extrusionOk="0" h="1216" w="1216">
                    <a:moveTo>
                      <a:pt x="603" y="121"/>
                    </a:moveTo>
                    <a:cubicBezTo>
                      <a:pt x="872" y="121"/>
                      <a:pt x="1095" y="334"/>
                      <a:pt x="1095" y="604"/>
                    </a:cubicBezTo>
                    <a:cubicBezTo>
                      <a:pt x="1095" y="882"/>
                      <a:pt x="872" y="1095"/>
                      <a:pt x="603" y="1095"/>
                    </a:cubicBezTo>
                    <a:cubicBezTo>
                      <a:pt x="334" y="1095"/>
                      <a:pt x="112" y="882"/>
                      <a:pt x="112" y="604"/>
                    </a:cubicBezTo>
                    <a:cubicBezTo>
                      <a:pt x="112" y="334"/>
                      <a:pt x="334" y="121"/>
                      <a:pt x="603" y="121"/>
                    </a:cubicBezTo>
                    <a:close/>
                    <a:moveTo>
                      <a:pt x="603" y="1"/>
                    </a:moveTo>
                    <a:cubicBezTo>
                      <a:pt x="269" y="1"/>
                      <a:pt x="0" y="279"/>
                      <a:pt x="0" y="613"/>
                    </a:cubicBezTo>
                    <a:cubicBezTo>
                      <a:pt x="0" y="947"/>
                      <a:pt x="269" y="1216"/>
                      <a:pt x="603" y="1216"/>
                    </a:cubicBezTo>
                    <a:cubicBezTo>
                      <a:pt x="937" y="1216"/>
                      <a:pt x="1216" y="947"/>
                      <a:pt x="1216" y="613"/>
                    </a:cubicBezTo>
                    <a:cubicBezTo>
                      <a:pt x="1216" y="279"/>
                      <a:pt x="937" y="1"/>
                      <a:pt x="6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4" name="Google Shape;3314;p110"/>
              <p:cNvSpPr/>
              <p:nvPr/>
            </p:nvSpPr>
            <p:spPr>
              <a:xfrm>
                <a:off x="1374962" y="3594346"/>
                <a:ext cx="172317" cy="86512"/>
              </a:xfrm>
              <a:custGeom>
                <a:rect b="b" l="l" r="r" t="t"/>
                <a:pathLst>
                  <a:path extrusionOk="0" h="1100" w="2191">
                    <a:moveTo>
                      <a:pt x="1096" y="1"/>
                    </a:moveTo>
                    <a:cubicBezTo>
                      <a:pt x="493" y="1"/>
                      <a:pt x="1" y="493"/>
                      <a:pt x="1" y="1096"/>
                    </a:cubicBezTo>
                    <a:cubicBezTo>
                      <a:pt x="1" y="1096"/>
                      <a:pt x="974" y="1100"/>
                      <a:pt x="1623" y="1100"/>
                    </a:cubicBezTo>
                    <a:cubicBezTo>
                      <a:pt x="1947" y="1100"/>
                      <a:pt x="2190" y="1099"/>
                      <a:pt x="2190" y="1096"/>
                    </a:cubicBezTo>
                    <a:cubicBezTo>
                      <a:pt x="2190" y="493"/>
                      <a:pt x="1699" y="1"/>
                      <a:pt x="10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5" name="Google Shape;3315;p110"/>
              <p:cNvSpPr/>
              <p:nvPr/>
            </p:nvSpPr>
            <p:spPr>
              <a:xfrm>
                <a:off x="1370637" y="3590021"/>
                <a:ext cx="180968" cy="95635"/>
              </a:xfrm>
              <a:custGeom>
                <a:rect b="b" l="l" r="r" t="t"/>
                <a:pathLst>
                  <a:path extrusionOk="0" h="1216" w="2301">
                    <a:moveTo>
                      <a:pt x="1151" y="112"/>
                    </a:moveTo>
                    <a:cubicBezTo>
                      <a:pt x="1707" y="112"/>
                      <a:pt x="2162" y="548"/>
                      <a:pt x="2190" y="1095"/>
                    </a:cubicBezTo>
                    <a:lnTo>
                      <a:pt x="112" y="1095"/>
                    </a:lnTo>
                    <a:cubicBezTo>
                      <a:pt x="139" y="548"/>
                      <a:pt x="594" y="112"/>
                      <a:pt x="1151" y="112"/>
                    </a:cubicBezTo>
                    <a:close/>
                    <a:moveTo>
                      <a:pt x="1151" y="0"/>
                    </a:moveTo>
                    <a:cubicBezTo>
                      <a:pt x="510" y="0"/>
                      <a:pt x="0" y="511"/>
                      <a:pt x="0" y="1151"/>
                    </a:cubicBezTo>
                    <a:cubicBezTo>
                      <a:pt x="0" y="1206"/>
                      <a:pt x="0" y="1206"/>
                      <a:pt x="446" y="1216"/>
                    </a:cubicBezTo>
                    <a:lnTo>
                      <a:pt x="1271" y="1216"/>
                    </a:lnTo>
                    <a:cubicBezTo>
                      <a:pt x="2301" y="1216"/>
                      <a:pt x="2301" y="1216"/>
                      <a:pt x="2301" y="1151"/>
                    </a:cubicBezTo>
                    <a:cubicBezTo>
                      <a:pt x="2301" y="511"/>
                      <a:pt x="1791" y="0"/>
                      <a:pt x="11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6" name="Google Shape;3316;p110"/>
              <p:cNvSpPr/>
              <p:nvPr/>
            </p:nvSpPr>
            <p:spPr>
              <a:xfrm>
                <a:off x="1412949" y="3484241"/>
                <a:ext cx="97837" cy="98545"/>
              </a:xfrm>
              <a:custGeom>
                <a:rect b="b" l="l" r="r" t="t"/>
                <a:pathLst>
                  <a:path extrusionOk="0" h="1253" w="1244">
                    <a:moveTo>
                      <a:pt x="622" y="0"/>
                    </a:moveTo>
                    <a:cubicBezTo>
                      <a:pt x="279" y="0"/>
                      <a:pt x="0" y="278"/>
                      <a:pt x="0" y="622"/>
                    </a:cubicBezTo>
                    <a:cubicBezTo>
                      <a:pt x="0" y="974"/>
                      <a:pt x="279" y="1253"/>
                      <a:pt x="622" y="1253"/>
                    </a:cubicBezTo>
                    <a:cubicBezTo>
                      <a:pt x="965" y="1253"/>
                      <a:pt x="1243" y="974"/>
                      <a:pt x="1243" y="622"/>
                    </a:cubicBezTo>
                    <a:cubicBezTo>
                      <a:pt x="1243" y="278"/>
                      <a:pt x="965" y="0"/>
                      <a:pt x="6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7" name="Google Shape;3317;p110"/>
              <p:cNvSpPr/>
              <p:nvPr/>
            </p:nvSpPr>
            <p:spPr>
              <a:xfrm>
                <a:off x="1407837" y="3479837"/>
                <a:ext cx="107354" cy="107354"/>
              </a:xfrm>
              <a:custGeom>
                <a:rect b="b" l="l" r="r" t="t"/>
                <a:pathLst>
                  <a:path extrusionOk="0" h="1365" w="1365">
                    <a:moveTo>
                      <a:pt x="687" y="121"/>
                    </a:moveTo>
                    <a:cubicBezTo>
                      <a:pt x="993" y="121"/>
                      <a:pt x="1253" y="372"/>
                      <a:pt x="1253" y="678"/>
                    </a:cubicBezTo>
                    <a:cubicBezTo>
                      <a:pt x="1253" y="993"/>
                      <a:pt x="993" y="1244"/>
                      <a:pt x="687" y="1244"/>
                    </a:cubicBezTo>
                    <a:cubicBezTo>
                      <a:pt x="371" y="1244"/>
                      <a:pt x="121" y="993"/>
                      <a:pt x="121" y="678"/>
                    </a:cubicBezTo>
                    <a:cubicBezTo>
                      <a:pt x="121" y="372"/>
                      <a:pt x="371" y="121"/>
                      <a:pt x="687" y="121"/>
                    </a:cubicBezTo>
                    <a:close/>
                    <a:moveTo>
                      <a:pt x="687" y="1"/>
                    </a:moveTo>
                    <a:cubicBezTo>
                      <a:pt x="307" y="1"/>
                      <a:pt x="0" y="307"/>
                      <a:pt x="0" y="678"/>
                    </a:cubicBezTo>
                    <a:cubicBezTo>
                      <a:pt x="0" y="1058"/>
                      <a:pt x="307" y="1364"/>
                      <a:pt x="687" y="1364"/>
                    </a:cubicBezTo>
                    <a:cubicBezTo>
                      <a:pt x="1058" y="1364"/>
                      <a:pt x="1364" y="1058"/>
                      <a:pt x="1364" y="678"/>
                    </a:cubicBezTo>
                    <a:cubicBezTo>
                      <a:pt x="1364" y="307"/>
                      <a:pt x="1058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8" name="Google Shape;3318;p110"/>
              <p:cNvSpPr/>
              <p:nvPr/>
            </p:nvSpPr>
            <p:spPr>
              <a:xfrm>
                <a:off x="1985653" y="3311847"/>
                <a:ext cx="57019" cy="56469"/>
              </a:xfrm>
              <a:custGeom>
                <a:rect b="b" l="l" r="r" t="t"/>
                <a:pathLst>
                  <a:path extrusionOk="0" h="718" w="725">
                    <a:moveTo>
                      <a:pt x="251" y="133"/>
                    </a:moveTo>
                    <a:lnTo>
                      <a:pt x="585" y="253"/>
                    </a:lnTo>
                    <a:lnTo>
                      <a:pt x="464" y="587"/>
                    </a:lnTo>
                    <a:lnTo>
                      <a:pt x="130" y="467"/>
                    </a:lnTo>
                    <a:lnTo>
                      <a:pt x="251" y="133"/>
                    </a:lnTo>
                    <a:close/>
                    <a:moveTo>
                      <a:pt x="223" y="0"/>
                    </a:moveTo>
                    <a:cubicBezTo>
                      <a:pt x="195" y="0"/>
                      <a:pt x="175" y="17"/>
                      <a:pt x="168" y="40"/>
                    </a:cubicBezTo>
                    <a:lnTo>
                      <a:pt x="1" y="485"/>
                    </a:lnTo>
                    <a:cubicBezTo>
                      <a:pt x="1" y="495"/>
                      <a:pt x="1" y="513"/>
                      <a:pt x="1" y="522"/>
                    </a:cubicBezTo>
                    <a:cubicBezTo>
                      <a:pt x="10" y="541"/>
                      <a:pt x="19" y="550"/>
                      <a:pt x="38" y="559"/>
                    </a:cubicBezTo>
                    <a:lnTo>
                      <a:pt x="483" y="717"/>
                    </a:lnTo>
                    <a:lnTo>
                      <a:pt x="501" y="717"/>
                    </a:lnTo>
                    <a:cubicBezTo>
                      <a:pt x="520" y="717"/>
                      <a:pt x="548" y="708"/>
                      <a:pt x="557" y="680"/>
                    </a:cubicBezTo>
                    <a:lnTo>
                      <a:pt x="715" y="235"/>
                    </a:lnTo>
                    <a:cubicBezTo>
                      <a:pt x="724" y="207"/>
                      <a:pt x="715" y="179"/>
                      <a:pt x="678" y="161"/>
                    </a:cubicBezTo>
                    <a:lnTo>
                      <a:pt x="242" y="3"/>
                    </a:lnTo>
                    <a:cubicBezTo>
                      <a:pt x="235" y="1"/>
                      <a:pt x="229" y="0"/>
                      <a:pt x="2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319" name="Google Shape;3319;p110"/>
              <p:cNvSpPr/>
              <p:nvPr/>
            </p:nvSpPr>
            <p:spPr>
              <a:xfrm>
                <a:off x="1707716" y="3340239"/>
                <a:ext cx="302085" cy="134566"/>
              </a:xfrm>
              <a:custGeom>
                <a:rect b="b" l="l" r="r" t="t"/>
                <a:pathLst>
                  <a:path extrusionOk="0" h="1711" w="3841">
                    <a:moveTo>
                      <a:pt x="3769" y="0"/>
                    </a:moveTo>
                    <a:cubicBezTo>
                      <a:pt x="3762" y="0"/>
                      <a:pt x="3754" y="1"/>
                      <a:pt x="3748" y="4"/>
                    </a:cubicBezTo>
                    <a:lnTo>
                      <a:pt x="37" y="1599"/>
                    </a:lnTo>
                    <a:cubicBezTo>
                      <a:pt x="9" y="1618"/>
                      <a:pt x="0" y="1655"/>
                      <a:pt x="9" y="1683"/>
                    </a:cubicBezTo>
                    <a:cubicBezTo>
                      <a:pt x="19" y="1701"/>
                      <a:pt x="37" y="1711"/>
                      <a:pt x="65" y="1711"/>
                    </a:cubicBezTo>
                    <a:lnTo>
                      <a:pt x="84" y="1711"/>
                    </a:lnTo>
                    <a:lnTo>
                      <a:pt x="3794" y="115"/>
                    </a:lnTo>
                    <a:cubicBezTo>
                      <a:pt x="3822" y="106"/>
                      <a:pt x="3841" y="69"/>
                      <a:pt x="3822" y="41"/>
                    </a:cubicBezTo>
                    <a:cubicBezTo>
                      <a:pt x="3815" y="12"/>
                      <a:pt x="3792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3320" name="Shape 3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1" name="Google Shape;3321;p111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3322" name="Google Shape;3322;p111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3323" name="Google Shape;3323;p11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24" name="Google Shape;3324;p11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3325" name="Google Shape;3325;p11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3326" name="Google Shape;3326;p111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3327" name="Google Shape;3327;p11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328" name="Google Shape;3328;p11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3329" name="Google Shape;3329;p11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  <p:grpSp>
        <p:nvGrpSpPr>
          <p:cNvPr id="3330" name="Google Shape;3330;p111"/>
          <p:cNvGrpSpPr/>
          <p:nvPr/>
        </p:nvGrpSpPr>
        <p:grpSpPr>
          <a:xfrm>
            <a:off x="5441863" y="1343334"/>
            <a:ext cx="2955371" cy="2456833"/>
            <a:chOff x="5475412" y="1860275"/>
            <a:chExt cx="2955371" cy="2456833"/>
          </a:xfrm>
        </p:grpSpPr>
        <p:sp>
          <p:nvSpPr>
            <p:cNvPr id="3331" name="Google Shape;3331;p111"/>
            <p:cNvSpPr/>
            <p:nvPr/>
          </p:nvSpPr>
          <p:spPr>
            <a:xfrm>
              <a:off x="5581433" y="2425462"/>
              <a:ext cx="115169" cy="115739"/>
            </a:xfrm>
            <a:custGeom>
              <a:rect b="b" l="l" r="r" t="t"/>
              <a:pathLst>
                <a:path extrusionOk="0" h="2033" w="2023">
                  <a:moveTo>
                    <a:pt x="1011" y="186"/>
                  </a:moveTo>
                  <a:lnTo>
                    <a:pt x="1299" y="706"/>
                  </a:lnTo>
                  <a:cubicBezTo>
                    <a:pt x="1299" y="715"/>
                    <a:pt x="1308" y="724"/>
                    <a:pt x="1318" y="734"/>
                  </a:cubicBezTo>
                  <a:lnTo>
                    <a:pt x="1846" y="1021"/>
                  </a:lnTo>
                  <a:lnTo>
                    <a:pt x="1318" y="1309"/>
                  </a:lnTo>
                  <a:cubicBezTo>
                    <a:pt x="1308" y="1309"/>
                    <a:pt x="1299" y="1318"/>
                    <a:pt x="1299" y="1327"/>
                  </a:cubicBezTo>
                  <a:lnTo>
                    <a:pt x="1011" y="1856"/>
                  </a:lnTo>
                  <a:lnTo>
                    <a:pt x="724" y="1327"/>
                  </a:lnTo>
                  <a:cubicBezTo>
                    <a:pt x="715" y="1318"/>
                    <a:pt x="705" y="1309"/>
                    <a:pt x="696" y="1299"/>
                  </a:cubicBezTo>
                  <a:lnTo>
                    <a:pt x="177" y="1021"/>
                  </a:lnTo>
                  <a:lnTo>
                    <a:pt x="696" y="734"/>
                  </a:lnTo>
                  <a:cubicBezTo>
                    <a:pt x="705" y="724"/>
                    <a:pt x="715" y="715"/>
                    <a:pt x="724" y="706"/>
                  </a:cubicBezTo>
                  <a:lnTo>
                    <a:pt x="1011" y="186"/>
                  </a:lnTo>
                  <a:close/>
                  <a:moveTo>
                    <a:pt x="1011" y="1"/>
                  </a:moveTo>
                  <a:cubicBezTo>
                    <a:pt x="993" y="1"/>
                    <a:pt x="974" y="19"/>
                    <a:pt x="956" y="38"/>
                  </a:cubicBezTo>
                  <a:lnTo>
                    <a:pt x="631" y="641"/>
                  </a:lnTo>
                  <a:lnTo>
                    <a:pt x="28" y="965"/>
                  </a:lnTo>
                  <a:cubicBezTo>
                    <a:pt x="10" y="975"/>
                    <a:pt x="0" y="993"/>
                    <a:pt x="0" y="1012"/>
                  </a:cubicBezTo>
                  <a:cubicBezTo>
                    <a:pt x="0" y="1040"/>
                    <a:pt x="10" y="1058"/>
                    <a:pt x="28" y="1068"/>
                  </a:cubicBezTo>
                  <a:lnTo>
                    <a:pt x="631" y="1401"/>
                  </a:lnTo>
                  <a:lnTo>
                    <a:pt x="956" y="2004"/>
                  </a:lnTo>
                  <a:cubicBezTo>
                    <a:pt x="965" y="2023"/>
                    <a:pt x="984" y="2032"/>
                    <a:pt x="1011" y="2032"/>
                  </a:cubicBezTo>
                  <a:cubicBezTo>
                    <a:pt x="1030" y="2032"/>
                    <a:pt x="1049" y="2023"/>
                    <a:pt x="1058" y="2004"/>
                  </a:cubicBezTo>
                  <a:lnTo>
                    <a:pt x="1392" y="1401"/>
                  </a:lnTo>
                  <a:lnTo>
                    <a:pt x="1995" y="1068"/>
                  </a:lnTo>
                  <a:cubicBezTo>
                    <a:pt x="2013" y="1058"/>
                    <a:pt x="2023" y="1040"/>
                    <a:pt x="2023" y="1021"/>
                  </a:cubicBezTo>
                  <a:cubicBezTo>
                    <a:pt x="2023" y="1003"/>
                    <a:pt x="2013" y="984"/>
                    <a:pt x="1995" y="965"/>
                  </a:cubicBezTo>
                  <a:lnTo>
                    <a:pt x="1392" y="641"/>
                  </a:lnTo>
                  <a:lnTo>
                    <a:pt x="1067" y="38"/>
                  </a:lnTo>
                  <a:cubicBezTo>
                    <a:pt x="1049" y="19"/>
                    <a:pt x="1030" y="1"/>
                    <a:pt x="10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2" name="Google Shape;3332;p111"/>
            <p:cNvSpPr/>
            <p:nvPr/>
          </p:nvSpPr>
          <p:spPr>
            <a:xfrm>
              <a:off x="8233235" y="2755955"/>
              <a:ext cx="67690" cy="67633"/>
            </a:xfrm>
            <a:custGeom>
              <a:rect b="b" l="l" r="r" t="t"/>
              <a:pathLst>
                <a:path extrusionOk="0" h="1188" w="1189">
                  <a:moveTo>
                    <a:pt x="594" y="177"/>
                  </a:moveTo>
                  <a:lnTo>
                    <a:pt x="734" y="436"/>
                  </a:lnTo>
                  <a:cubicBezTo>
                    <a:pt x="743" y="446"/>
                    <a:pt x="752" y="455"/>
                    <a:pt x="761" y="455"/>
                  </a:cubicBezTo>
                  <a:lnTo>
                    <a:pt x="1012" y="594"/>
                  </a:lnTo>
                  <a:lnTo>
                    <a:pt x="752" y="733"/>
                  </a:lnTo>
                  <a:cubicBezTo>
                    <a:pt x="743" y="743"/>
                    <a:pt x="743" y="752"/>
                    <a:pt x="734" y="761"/>
                  </a:cubicBezTo>
                  <a:lnTo>
                    <a:pt x="594" y="1012"/>
                  </a:lnTo>
                  <a:lnTo>
                    <a:pt x="455" y="761"/>
                  </a:lnTo>
                  <a:cubicBezTo>
                    <a:pt x="446" y="752"/>
                    <a:pt x="437" y="743"/>
                    <a:pt x="427" y="733"/>
                  </a:cubicBezTo>
                  <a:lnTo>
                    <a:pt x="177" y="594"/>
                  </a:lnTo>
                  <a:lnTo>
                    <a:pt x="437" y="455"/>
                  </a:lnTo>
                  <a:cubicBezTo>
                    <a:pt x="446" y="446"/>
                    <a:pt x="446" y="446"/>
                    <a:pt x="455" y="436"/>
                  </a:cubicBezTo>
                  <a:lnTo>
                    <a:pt x="594" y="177"/>
                  </a:lnTo>
                  <a:close/>
                  <a:moveTo>
                    <a:pt x="594" y="0"/>
                  </a:moveTo>
                  <a:cubicBezTo>
                    <a:pt x="576" y="0"/>
                    <a:pt x="557" y="10"/>
                    <a:pt x="548" y="28"/>
                  </a:cubicBezTo>
                  <a:lnTo>
                    <a:pt x="362" y="362"/>
                  </a:lnTo>
                  <a:lnTo>
                    <a:pt x="29" y="548"/>
                  </a:lnTo>
                  <a:cubicBezTo>
                    <a:pt x="10" y="557"/>
                    <a:pt x="1" y="576"/>
                    <a:pt x="1" y="594"/>
                  </a:cubicBezTo>
                  <a:cubicBezTo>
                    <a:pt x="1" y="613"/>
                    <a:pt x="10" y="631"/>
                    <a:pt x="29" y="640"/>
                  </a:cubicBezTo>
                  <a:lnTo>
                    <a:pt x="362" y="826"/>
                  </a:lnTo>
                  <a:lnTo>
                    <a:pt x="539" y="1160"/>
                  </a:lnTo>
                  <a:cubicBezTo>
                    <a:pt x="548" y="1179"/>
                    <a:pt x="576" y="1188"/>
                    <a:pt x="594" y="1188"/>
                  </a:cubicBezTo>
                  <a:cubicBezTo>
                    <a:pt x="613" y="1188"/>
                    <a:pt x="632" y="1179"/>
                    <a:pt x="641" y="1160"/>
                  </a:cubicBezTo>
                  <a:lnTo>
                    <a:pt x="826" y="826"/>
                  </a:lnTo>
                  <a:lnTo>
                    <a:pt x="1160" y="650"/>
                  </a:lnTo>
                  <a:cubicBezTo>
                    <a:pt x="1179" y="640"/>
                    <a:pt x="1188" y="622"/>
                    <a:pt x="1188" y="594"/>
                  </a:cubicBezTo>
                  <a:cubicBezTo>
                    <a:pt x="1188" y="576"/>
                    <a:pt x="1179" y="557"/>
                    <a:pt x="1160" y="548"/>
                  </a:cubicBezTo>
                  <a:lnTo>
                    <a:pt x="826" y="362"/>
                  </a:lnTo>
                  <a:lnTo>
                    <a:pt x="650" y="28"/>
                  </a:lnTo>
                  <a:cubicBezTo>
                    <a:pt x="641" y="10"/>
                    <a:pt x="613" y="0"/>
                    <a:pt x="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3" name="Google Shape;3333;p111"/>
            <p:cNvSpPr/>
            <p:nvPr/>
          </p:nvSpPr>
          <p:spPr>
            <a:xfrm>
              <a:off x="5475412" y="3604065"/>
              <a:ext cx="119382" cy="119439"/>
            </a:xfrm>
            <a:custGeom>
              <a:rect b="b" l="l" r="r" t="t"/>
              <a:pathLst>
                <a:path extrusionOk="0" h="2098" w="2097">
                  <a:moveTo>
                    <a:pt x="1048" y="177"/>
                  </a:moveTo>
                  <a:lnTo>
                    <a:pt x="1345" y="724"/>
                  </a:lnTo>
                  <a:cubicBezTo>
                    <a:pt x="1354" y="733"/>
                    <a:pt x="1364" y="743"/>
                    <a:pt x="1373" y="752"/>
                  </a:cubicBezTo>
                  <a:lnTo>
                    <a:pt x="1911" y="1049"/>
                  </a:lnTo>
                  <a:lnTo>
                    <a:pt x="1364" y="1346"/>
                  </a:lnTo>
                  <a:cubicBezTo>
                    <a:pt x="1354" y="1355"/>
                    <a:pt x="1345" y="1364"/>
                    <a:pt x="1345" y="1374"/>
                  </a:cubicBezTo>
                  <a:lnTo>
                    <a:pt x="1048" y="1912"/>
                  </a:lnTo>
                  <a:lnTo>
                    <a:pt x="752" y="1364"/>
                  </a:lnTo>
                  <a:cubicBezTo>
                    <a:pt x="742" y="1355"/>
                    <a:pt x="733" y="1355"/>
                    <a:pt x="724" y="1346"/>
                  </a:cubicBezTo>
                  <a:lnTo>
                    <a:pt x="176" y="1049"/>
                  </a:lnTo>
                  <a:lnTo>
                    <a:pt x="724" y="752"/>
                  </a:lnTo>
                  <a:cubicBezTo>
                    <a:pt x="733" y="743"/>
                    <a:pt x="742" y="733"/>
                    <a:pt x="752" y="724"/>
                  </a:cubicBezTo>
                  <a:lnTo>
                    <a:pt x="1048" y="177"/>
                  </a:lnTo>
                  <a:close/>
                  <a:moveTo>
                    <a:pt x="1048" y="1"/>
                  </a:moveTo>
                  <a:cubicBezTo>
                    <a:pt x="1030" y="1"/>
                    <a:pt x="1011" y="10"/>
                    <a:pt x="1002" y="28"/>
                  </a:cubicBezTo>
                  <a:lnTo>
                    <a:pt x="659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40"/>
                  </a:cubicBezTo>
                  <a:cubicBezTo>
                    <a:pt x="0" y="1067"/>
                    <a:pt x="9" y="1086"/>
                    <a:pt x="28" y="1095"/>
                  </a:cubicBezTo>
                  <a:lnTo>
                    <a:pt x="649" y="1438"/>
                  </a:lnTo>
                  <a:lnTo>
                    <a:pt x="993" y="2060"/>
                  </a:lnTo>
                  <a:cubicBezTo>
                    <a:pt x="1002" y="2079"/>
                    <a:pt x="1021" y="2097"/>
                    <a:pt x="1039" y="2097"/>
                  </a:cubicBezTo>
                  <a:cubicBezTo>
                    <a:pt x="1067" y="2097"/>
                    <a:pt x="1085" y="2079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97" y="1067"/>
                    <a:pt x="2097" y="1049"/>
                  </a:cubicBezTo>
                  <a:cubicBezTo>
                    <a:pt x="2097" y="1030"/>
                    <a:pt x="2078" y="1012"/>
                    <a:pt x="2060" y="993"/>
                  </a:cubicBezTo>
                  <a:lnTo>
                    <a:pt x="1438" y="659"/>
                  </a:lnTo>
                  <a:lnTo>
                    <a:pt x="1104" y="28"/>
                  </a:lnTo>
                  <a:cubicBezTo>
                    <a:pt x="1085" y="10"/>
                    <a:pt x="1067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4" name="Google Shape;3334;p111"/>
            <p:cNvSpPr/>
            <p:nvPr/>
          </p:nvSpPr>
          <p:spPr>
            <a:xfrm>
              <a:off x="8311913" y="3834088"/>
              <a:ext cx="118870" cy="118870"/>
            </a:xfrm>
            <a:custGeom>
              <a:rect b="b" l="l" r="r" t="t"/>
              <a:pathLst>
                <a:path extrusionOk="0" h="2088" w="2088">
                  <a:moveTo>
                    <a:pt x="1048" y="176"/>
                  </a:moveTo>
                  <a:lnTo>
                    <a:pt x="1345" y="724"/>
                  </a:lnTo>
                  <a:cubicBezTo>
                    <a:pt x="1345" y="733"/>
                    <a:pt x="1355" y="742"/>
                    <a:pt x="1364" y="742"/>
                  </a:cubicBezTo>
                  <a:lnTo>
                    <a:pt x="1911" y="1049"/>
                  </a:lnTo>
                  <a:lnTo>
                    <a:pt x="1364" y="1345"/>
                  </a:lnTo>
                  <a:cubicBezTo>
                    <a:pt x="1355" y="1345"/>
                    <a:pt x="1345" y="1355"/>
                    <a:pt x="1336" y="1364"/>
                  </a:cubicBezTo>
                  <a:lnTo>
                    <a:pt x="1039" y="1911"/>
                  </a:lnTo>
                  <a:lnTo>
                    <a:pt x="742" y="1364"/>
                  </a:lnTo>
                  <a:cubicBezTo>
                    <a:pt x="742" y="1355"/>
                    <a:pt x="733" y="1345"/>
                    <a:pt x="724" y="1345"/>
                  </a:cubicBezTo>
                  <a:lnTo>
                    <a:pt x="176" y="1039"/>
                  </a:lnTo>
                  <a:lnTo>
                    <a:pt x="724" y="742"/>
                  </a:lnTo>
                  <a:cubicBezTo>
                    <a:pt x="733" y="742"/>
                    <a:pt x="742" y="733"/>
                    <a:pt x="742" y="724"/>
                  </a:cubicBezTo>
                  <a:lnTo>
                    <a:pt x="1048" y="176"/>
                  </a:lnTo>
                  <a:close/>
                  <a:moveTo>
                    <a:pt x="1048" y="0"/>
                  </a:moveTo>
                  <a:cubicBezTo>
                    <a:pt x="1030" y="0"/>
                    <a:pt x="1011" y="10"/>
                    <a:pt x="993" y="28"/>
                  </a:cubicBezTo>
                  <a:lnTo>
                    <a:pt x="650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39"/>
                  </a:cubicBezTo>
                  <a:cubicBezTo>
                    <a:pt x="0" y="1058"/>
                    <a:pt x="9" y="1076"/>
                    <a:pt x="28" y="1095"/>
                  </a:cubicBezTo>
                  <a:lnTo>
                    <a:pt x="650" y="1438"/>
                  </a:lnTo>
                  <a:lnTo>
                    <a:pt x="993" y="2060"/>
                  </a:lnTo>
                  <a:cubicBezTo>
                    <a:pt x="1002" y="2078"/>
                    <a:pt x="1021" y="2087"/>
                    <a:pt x="1039" y="2087"/>
                  </a:cubicBezTo>
                  <a:cubicBezTo>
                    <a:pt x="1067" y="2087"/>
                    <a:pt x="1086" y="2078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87" y="1067"/>
                    <a:pt x="2087" y="1049"/>
                  </a:cubicBezTo>
                  <a:cubicBezTo>
                    <a:pt x="2087" y="1021"/>
                    <a:pt x="2078" y="1002"/>
                    <a:pt x="2060" y="993"/>
                  </a:cubicBezTo>
                  <a:lnTo>
                    <a:pt x="1438" y="650"/>
                  </a:lnTo>
                  <a:lnTo>
                    <a:pt x="1095" y="28"/>
                  </a:lnTo>
                  <a:cubicBezTo>
                    <a:pt x="1086" y="10"/>
                    <a:pt x="1067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5" name="Google Shape;3335;p111"/>
            <p:cNvSpPr/>
            <p:nvPr/>
          </p:nvSpPr>
          <p:spPr>
            <a:xfrm>
              <a:off x="8015063" y="1953753"/>
              <a:ext cx="6945" cy="42811"/>
            </a:xfrm>
            <a:custGeom>
              <a:rect b="b" l="l" r="r" t="t"/>
              <a:pathLst>
                <a:path extrusionOk="0" h="752" w="122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52"/>
                    <a:pt x="66" y="752"/>
                  </a:cubicBezTo>
                  <a:cubicBezTo>
                    <a:pt x="93" y="752"/>
                    <a:pt x="121" y="724"/>
                    <a:pt x="121" y="696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6" name="Google Shape;3336;p111"/>
            <p:cNvSpPr/>
            <p:nvPr/>
          </p:nvSpPr>
          <p:spPr>
            <a:xfrm>
              <a:off x="8015063" y="2047230"/>
              <a:ext cx="6945" cy="43381"/>
            </a:xfrm>
            <a:custGeom>
              <a:rect b="b" l="l" r="r" t="t"/>
              <a:pathLst>
                <a:path extrusionOk="0" h="762" w="122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61"/>
                    <a:pt x="66" y="761"/>
                  </a:cubicBezTo>
                  <a:cubicBezTo>
                    <a:pt x="93" y="761"/>
                    <a:pt x="121" y="733"/>
                    <a:pt x="121" y="69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7" name="Google Shape;3337;p111"/>
            <p:cNvSpPr/>
            <p:nvPr/>
          </p:nvSpPr>
          <p:spPr>
            <a:xfrm>
              <a:off x="8044097" y="2018709"/>
              <a:ext cx="42868" cy="6376"/>
            </a:xfrm>
            <a:custGeom>
              <a:rect b="b" l="l" r="r" t="t"/>
              <a:pathLst>
                <a:path extrusionOk="0" h="112" w="753">
                  <a:moveTo>
                    <a:pt x="57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7" y="112"/>
                  </a:cubicBezTo>
                  <a:lnTo>
                    <a:pt x="697" y="112"/>
                  </a:lnTo>
                  <a:cubicBezTo>
                    <a:pt x="724" y="112"/>
                    <a:pt x="752" y="93"/>
                    <a:pt x="752" y="56"/>
                  </a:cubicBezTo>
                  <a:cubicBezTo>
                    <a:pt x="752" y="28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8" name="Google Shape;3338;p111"/>
            <p:cNvSpPr/>
            <p:nvPr/>
          </p:nvSpPr>
          <p:spPr>
            <a:xfrm>
              <a:off x="7950107" y="2018709"/>
              <a:ext cx="43381" cy="6376"/>
            </a:xfrm>
            <a:custGeom>
              <a:rect b="b" l="l" r="r" t="t"/>
              <a:pathLst>
                <a:path extrusionOk="0" h="112" w="762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706" y="112"/>
                  </a:lnTo>
                  <a:cubicBezTo>
                    <a:pt x="734" y="112"/>
                    <a:pt x="761" y="93"/>
                    <a:pt x="761" y="56"/>
                  </a:cubicBezTo>
                  <a:cubicBezTo>
                    <a:pt x="761" y="28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9" name="Google Shape;3339;p111"/>
            <p:cNvSpPr/>
            <p:nvPr/>
          </p:nvSpPr>
          <p:spPr>
            <a:xfrm>
              <a:off x="7972309" y="2041936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455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0" name="Google Shape;3340;p111"/>
            <p:cNvSpPr/>
            <p:nvPr/>
          </p:nvSpPr>
          <p:spPr>
            <a:xfrm>
              <a:off x="7969121" y="2039032"/>
              <a:ext cx="32792" cy="32564"/>
            </a:xfrm>
            <a:custGeom>
              <a:rect b="b" l="l" r="r" t="t"/>
              <a:pathLst>
                <a:path extrusionOk="0" h="572" w="576">
                  <a:moveTo>
                    <a:pt x="512" y="1"/>
                  </a:moveTo>
                  <a:cubicBezTo>
                    <a:pt x="497" y="1"/>
                    <a:pt x="483" y="5"/>
                    <a:pt x="474" y="14"/>
                  </a:cubicBezTo>
                  <a:lnTo>
                    <a:pt x="19" y="469"/>
                  </a:lnTo>
                  <a:cubicBezTo>
                    <a:pt x="1" y="488"/>
                    <a:pt x="1" y="525"/>
                    <a:pt x="19" y="553"/>
                  </a:cubicBezTo>
                  <a:cubicBezTo>
                    <a:pt x="28" y="562"/>
                    <a:pt x="47" y="571"/>
                    <a:pt x="56" y="571"/>
                  </a:cubicBezTo>
                  <a:cubicBezTo>
                    <a:pt x="75" y="571"/>
                    <a:pt x="93" y="562"/>
                    <a:pt x="103" y="553"/>
                  </a:cubicBezTo>
                  <a:lnTo>
                    <a:pt x="557" y="98"/>
                  </a:lnTo>
                  <a:cubicBezTo>
                    <a:pt x="576" y="70"/>
                    <a:pt x="576" y="33"/>
                    <a:pt x="557" y="14"/>
                  </a:cubicBezTo>
                  <a:cubicBezTo>
                    <a:pt x="543" y="5"/>
                    <a:pt x="52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1" name="Google Shape;3341;p111"/>
            <p:cNvSpPr/>
            <p:nvPr/>
          </p:nvSpPr>
          <p:spPr>
            <a:xfrm>
              <a:off x="8038859" y="1975898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45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2" name="Google Shape;3342;p111"/>
            <p:cNvSpPr/>
            <p:nvPr/>
          </p:nvSpPr>
          <p:spPr>
            <a:xfrm>
              <a:off x="8035159" y="1972653"/>
              <a:ext cx="33304" cy="32393"/>
            </a:xfrm>
            <a:custGeom>
              <a:rect b="b" l="l" r="r" t="t"/>
              <a:pathLst>
                <a:path extrusionOk="0" h="569" w="585">
                  <a:moveTo>
                    <a:pt x="519" y="0"/>
                  </a:moveTo>
                  <a:cubicBezTo>
                    <a:pt x="503" y="0"/>
                    <a:pt x="487" y="7"/>
                    <a:pt x="473" y="21"/>
                  </a:cubicBezTo>
                  <a:lnTo>
                    <a:pt x="28" y="466"/>
                  </a:lnTo>
                  <a:cubicBezTo>
                    <a:pt x="0" y="494"/>
                    <a:pt x="0" y="531"/>
                    <a:pt x="28" y="550"/>
                  </a:cubicBezTo>
                  <a:cubicBezTo>
                    <a:pt x="37" y="568"/>
                    <a:pt x="47" y="568"/>
                    <a:pt x="65" y="568"/>
                  </a:cubicBezTo>
                  <a:cubicBezTo>
                    <a:pt x="84" y="568"/>
                    <a:pt x="93" y="568"/>
                    <a:pt x="112" y="550"/>
                  </a:cubicBezTo>
                  <a:lnTo>
                    <a:pt x="557" y="95"/>
                  </a:lnTo>
                  <a:cubicBezTo>
                    <a:pt x="585" y="77"/>
                    <a:pt x="585" y="39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3" name="Google Shape;3343;p111"/>
            <p:cNvSpPr/>
            <p:nvPr/>
          </p:nvSpPr>
          <p:spPr>
            <a:xfrm>
              <a:off x="7972309" y="1975898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1"/>
                  </a:moveTo>
                  <a:lnTo>
                    <a:pt x="455" y="4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4" name="Google Shape;3344;p111"/>
            <p:cNvSpPr/>
            <p:nvPr/>
          </p:nvSpPr>
          <p:spPr>
            <a:xfrm>
              <a:off x="7969121" y="1972653"/>
              <a:ext cx="32792" cy="32393"/>
            </a:xfrm>
            <a:custGeom>
              <a:rect b="b" l="l" r="r" t="t"/>
              <a:pathLst>
                <a:path extrusionOk="0" h="569" w="576">
                  <a:moveTo>
                    <a:pt x="61" y="0"/>
                  </a:moveTo>
                  <a:cubicBezTo>
                    <a:pt x="47" y="0"/>
                    <a:pt x="33" y="7"/>
                    <a:pt x="19" y="21"/>
                  </a:cubicBezTo>
                  <a:cubicBezTo>
                    <a:pt x="1" y="39"/>
                    <a:pt x="1" y="77"/>
                    <a:pt x="19" y="95"/>
                  </a:cubicBezTo>
                  <a:lnTo>
                    <a:pt x="474" y="550"/>
                  </a:lnTo>
                  <a:cubicBezTo>
                    <a:pt x="483" y="568"/>
                    <a:pt x="502" y="568"/>
                    <a:pt x="511" y="568"/>
                  </a:cubicBezTo>
                  <a:cubicBezTo>
                    <a:pt x="529" y="568"/>
                    <a:pt x="548" y="568"/>
                    <a:pt x="557" y="550"/>
                  </a:cubicBezTo>
                  <a:cubicBezTo>
                    <a:pt x="576" y="531"/>
                    <a:pt x="576" y="494"/>
                    <a:pt x="557" y="466"/>
                  </a:cubicBezTo>
                  <a:lnTo>
                    <a:pt x="103" y="21"/>
                  </a:lnTo>
                  <a:cubicBezTo>
                    <a:pt x="89" y="7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5" name="Google Shape;3345;p111"/>
            <p:cNvSpPr/>
            <p:nvPr/>
          </p:nvSpPr>
          <p:spPr>
            <a:xfrm>
              <a:off x="8038859" y="2041936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1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6" name="Google Shape;3346;p111"/>
            <p:cNvSpPr/>
            <p:nvPr/>
          </p:nvSpPr>
          <p:spPr>
            <a:xfrm>
              <a:off x="8035159" y="2039032"/>
              <a:ext cx="33304" cy="32564"/>
            </a:xfrm>
            <a:custGeom>
              <a:rect b="b" l="l" r="r" t="t"/>
              <a:pathLst>
                <a:path extrusionOk="0" h="572" w="585">
                  <a:moveTo>
                    <a:pt x="66" y="1"/>
                  </a:moveTo>
                  <a:cubicBezTo>
                    <a:pt x="51" y="1"/>
                    <a:pt x="37" y="5"/>
                    <a:pt x="28" y="14"/>
                  </a:cubicBezTo>
                  <a:cubicBezTo>
                    <a:pt x="0" y="42"/>
                    <a:pt x="0" y="70"/>
                    <a:pt x="28" y="98"/>
                  </a:cubicBezTo>
                  <a:lnTo>
                    <a:pt x="483" y="553"/>
                  </a:lnTo>
                  <a:cubicBezTo>
                    <a:pt x="492" y="562"/>
                    <a:pt x="501" y="571"/>
                    <a:pt x="520" y="571"/>
                  </a:cubicBezTo>
                  <a:cubicBezTo>
                    <a:pt x="529" y="571"/>
                    <a:pt x="548" y="562"/>
                    <a:pt x="557" y="553"/>
                  </a:cubicBezTo>
                  <a:cubicBezTo>
                    <a:pt x="585" y="525"/>
                    <a:pt x="585" y="488"/>
                    <a:pt x="557" y="469"/>
                  </a:cubicBezTo>
                  <a:lnTo>
                    <a:pt x="112" y="14"/>
                  </a:lnTo>
                  <a:cubicBezTo>
                    <a:pt x="98" y="5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7" name="Google Shape;3347;p111"/>
            <p:cNvSpPr/>
            <p:nvPr/>
          </p:nvSpPr>
          <p:spPr>
            <a:xfrm>
              <a:off x="8355158" y="2208282"/>
              <a:ext cx="51294" cy="51294"/>
            </a:xfrm>
            <a:custGeom>
              <a:rect b="b" l="l" r="r" t="t"/>
              <a:pathLst>
                <a:path extrusionOk="0" h="901" w="901">
                  <a:moveTo>
                    <a:pt x="455" y="121"/>
                  </a:moveTo>
                  <a:cubicBezTo>
                    <a:pt x="641" y="121"/>
                    <a:pt x="789" y="270"/>
                    <a:pt x="789" y="455"/>
                  </a:cubicBezTo>
                  <a:cubicBezTo>
                    <a:pt x="789" y="641"/>
                    <a:pt x="641" y="789"/>
                    <a:pt x="455" y="789"/>
                  </a:cubicBezTo>
                  <a:cubicBezTo>
                    <a:pt x="270" y="789"/>
                    <a:pt x="121" y="641"/>
                    <a:pt x="121" y="455"/>
                  </a:cubicBez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1"/>
                  </a:moveTo>
                  <a:cubicBezTo>
                    <a:pt x="205" y="1"/>
                    <a:pt x="1" y="205"/>
                    <a:pt x="1" y="455"/>
                  </a:cubicBezTo>
                  <a:cubicBezTo>
                    <a:pt x="1" y="706"/>
                    <a:pt x="205" y="901"/>
                    <a:pt x="455" y="901"/>
                  </a:cubicBezTo>
                  <a:cubicBezTo>
                    <a:pt x="697" y="901"/>
                    <a:pt x="901" y="706"/>
                    <a:pt x="901" y="455"/>
                  </a:cubicBezTo>
                  <a:cubicBezTo>
                    <a:pt x="901" y="205"/>
                    <a:pt x="697" y="1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8" name="Google Shape;3348;p111"/>
            <p:cNvSpPr/>
            <p:nvPr/>
          </p:nvSpPr>
          <p:spPr>
            <a:xfrm>
              <a:off x="5739149" y="2773380"/>
              <a:ext cx="32792" cy="32792"/>
            </a:xfrm>
            <a:custGeom>
              <a:rect b="b" l="l" r="r" t="t"/>
              <a:pathLst>
                <a:path extrusionOk="0" h="576" w="576">
                  <a:moveTo>
                    <a:pt x="288" y="111"/>
                  </a:moveTo>
                  <a:cubicBezTo>
                    <a:pt x="381" y="111"/>
                    <a:pt x="455" y="186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86" y="455"/>
                    <a:pt x="112" y="381"/>
                    <a:pt x="112" y="288"/>
                  </a:cubicBezTo>
                  <a:cubicBezTo>
                    <a:pt x="112" y="186"/>
                    <a:pt x="195" y="111"/>
                    <a:pt x="288" y="11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21"/>
                    <a:pt x="0" y="288"/>
                  </a:cubicBezTo>
                  <a:cubicBezTo>
                    <a:pt x="0" y="445"/>
                    <a:pt x="130" y="575"/>
                    <a:pt x="288" y="575"/>
                  </a:cubicBezTo>
                  <a:cubicBezTo>
                    <a:pt x="446" y="575"/>
                    <a:pt x="576" y="445"/>
                    <a:pt x="576" y="288"/>
                  </a:cubicBezTo>
                  <a:cubicBezTo>
                    <a:pt x="576" y="121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9" name="Google Shape;3349;p111"/>
            <p:cNvSpPr/>
            <p:nvPr/>
          </p:nvSpPr>
          <p:spPr>
            <a:xfrm>
              <a:off x="6637773" y="1860275"/>
              <a:ext cx="32792" cy="32792"/>
            </a:xfrm>
            <a:custGeom>
              <a:rect b="b" l="l" r="r" t="t"/>
              <a:pathLst>
                <a:path extrusionOk="0" h="576" w="576">
                  <a:moveTo>
                    <a:pt x="288" y="121"/>
                  </a:moveTo>
                  <a:cubicBezTo>
                    <a:pt x="380" y="121"/>
                    <a:pt x="455" y="195"/>
                    <a:pt x="455" y="297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86" y="464"/>
                    <a:pt x="111" y="390"/>
                    <a:pt x="111" y="297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55"/>
                    <a:pt x="575" y="288"/>
                  </a:cubicBezTo>
                  <a:cubicBezTo>
                    <a:pt x="575" y="130"/>
                    <a:pt x="445" y="0"/>
                    <a:pt x="288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0" name="Google Shape;3350;p111"/>
            <p:cNvSpPr/>
            <p:nvPr/>
          </p:nvSpPr>
          <p:spPr>
            <a:xfrm>
              <a:off x="6622459" y="2287528"/>
              <a:ext cx="584671" cy="391621"/>
            </a:xfrm>
            <a:custGeom>
              <a:rect b="b" l="l" r="r" t="t"/>
              <a:pathLst>
                <a:path extrusionOk="0" h="6879" w="10270">
                  <a:moveTo>
                    <a:pt x="9963" y="0"/>
                  </a:moveTo>
                  <a:lnTo>
                    <a:pt x="7607" y="1113"/>
                  </a:lnTo>
                  <a:lnTo>
                    <a:pt x="8600" y="1596"/>
                  </a:lnTo>
                  <a:lnTo>
                    <a:pt x="8321" y="2041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58"/>
                  </a:cubicBezTo>
                  <a:lnTo>
                    <a:pt x="5826" y="6132"/>
                  </a:lnTo>
                  <a:lnTo>
                    <a:pt x="5390" y="5622"/>
                  </a:lnTo>
                  <a:lnTo>
                    <a:pt x="4360" y="4407"/>
                  </a:lnTo>
                  <a:lnTo>
                    <a:pt x="3330" y="3191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23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80"/>
                  </a:lnTo>
                  <a:cubicBezTo>
                    <a:pt x="2412" y="2115"/>
                    <a:pt x="2328" y="2069"/>
                    <a:pt x="2245" y="2041"/>
                  </a:cubicBezTo>
                  <a:cubicBezTo>
                    <a:pt x="2168" y="2013"/>
                    <a:pt x="2085" y="1998"/>
                    <a:pt x="2003" y="1998"/>
                  </a:cubicBezTo>
                  <a:cubicBezTo>
                    <a:pt x="1897" y="1998"/>
                    <a:pt x="1792" y="2022"/>
                    <a:pt x="1698" y="2069"/>
                  </a:cubicBezTo>
                  <a:cubicBezTo>
                    <a:pt x="1623" y="2106"/>
                    <a:pt x="1549" y="2162"/>
                    <a:pt x="1494" y="2227"/>
                  </a:cubicBezTo>
                  <a:cubicBezTo>
                    <a:pt x="1484" y="2245"/>
                    <a:pt x="1466" y="2264"/>
                    <a:pt x="1456" y="2282"/>
                  </a:cubicBezTo>
                  <a:lnTo>
                    <a:pt x="1447" y="2301"/>
                  </a:lnTo>
                  <a:lnTo>
                    <a:pt x="1438" y="2310"/>
                  </a:lnTo>
                  <a:lnTo>
                    <a:pt x="1419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61" y="3553"/>
                  </a:lnTo>
                  <a:lnTo>
                    <a:pt x="0" y="4917"/>
                  </a:lnTo>
                  <a:lnTo>
                    <a:pt x="668" y="5195"/>
                  </a:lnTo>
                  <a:lnTo>
                    <a:pt x="1429" y="3831"/>
                  </a:lnTo>
                  <a:lnTo>
                    <a:pt x="1809" y="3145"/>
                  </a:lnTo>
                  <a:lnTo>
                    <a:pt x="1995" y="2811"/>
                  </a:lnTo>
                  <a:lnTo>
                    <a:pt x="2022" y="2755"/>
                  </a:lnTo>
                  <a:lnTo>
                    <a:pt x="2199" y="296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14"/>
                  </a:lnTo>
                  <a:lnTo>
                    <a:pt x="5325" y="6652"/>
                  </a:lnTo>
                  <a:lnTo>
                    <a:pt x="5343" y="6670"/>
                  </a:lnTo>
                  <a:lnTo>
                    <a:pt x="5362" y="6689"/>
                  </a:lnTo>
                  <a:cubicBezTo>
                    <a:pt x="5381" y="6707"/>
                    <a:pt x="5390" y="6717"/>
                    <a:pt x="5408" y="6735"/>
                  </a:cubicBezTo>
                  <a:cubicBezTo>
                    <a:pt x="5473" y="6781"/>
                    <a:pt x="5557" y="6828"/>
                    <a:pt x="5640" y="6846"/>
                  </a:cubicBezTo>
                  <a:cubicBezTo>
                    <a:pt x="5708" y="6868"/>
                    <a:pt x="5778" y="6878"/>
                    <a:pt x="5848" y="6878"/>
                  </a:cubicBezTo>
                  <a:cubicBezTo>
                    <a:pt x="5961" y="6878"/>
                    <a:pt x="6072" y="6851"/>
                    <a:pt x="6169" y="6800"/>
                  </a:cubicBezTo>
                  <a:cubicBezTo>
                    <a:pt x="6243" y="6754"/>
                    <a:pt x="6317" y="6698"/>
                    <a:pt x="6364" y="6633"/>
                  </a:cubicBezTo>
                  <a:cubicBezTo>
                    <a:pt x="6373" y="6614"/>
                    <a:pt x="6392" y="6596"/>
                    <a:pt x="6401" y="6587"/>
                  </a:cubicBezTo>
                  <a:lnTo>
                    <a:pt x="6410" y="6559"/>
                  </a:lnTo>
                  <a:lnTo>
                    <a:pt x="6438" y="6522"/>
                  </a:lnTo>
                  <a:lnTo>
                    <a:pt x="6540" y="6355"/>
                  </a:lnTo>
                  <a:cubicBezTo>
                    <a:pt x="7078" y="5455"/>
                    <a:pt x="7607" y="4564"/>
                    <a:pt x="8145" y="3664"/>
                  </a:cubicBezTo>
                  <a:lnTo>
                    <a:pt x="8952" y="2319"/>
                  </a:lnTo>
                  <a:lnTo>
                    <a:pt x="9203" y="1902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1" name="Google Shape;3351;p111"/>
            <p:cNvSpPr/>
            <p:nvPr/>
          </p:nvSpPr>
          <p:spPr>
            <a:xfrm>
              <a:off x="6619783" y="2282746"/>
              <a:ext cx="591560" cy="399876"/>
            </a:xfrm>
            <a:custGeom>
              <a:rect b="b" l="l" r="r" t="t"/>
              <a:pathLst>
                <a:path extrusionOk="0" h="7024" w="10391">
                  <a:moveTo>
                    <a:pt x="10057" y="1"/>
                  </a:moveTo>
                  <a:lnTo>
                    <a:pt x="7515" y="1197"/>
                  </a:lnTo>
                  <a:lnTo>
                    <a:pt x="8563" y="1698"/>
                  </a:lnTo>
                  <a:lnTo>
                    <a:pt x="7506" y="3433"/>
                  </a:lnTo>
                  <a:cubicBezTo>
                    <a:pt x="7339" y="3702"/>
                    <a:pt x="7172" y="3971"/>
                    <a:pt x="7005" y="4240"/>
                  </a:cubicBezTo>
                  <a:cubicBezTo>
                    <a:pt x="6633" y="4852"/>
                    <a:pt x="6244" y="5483"/>
                    <a:pt x="5873" y="6105"/>
                  </a:cubicBezTo>
                  <a:lnTo>
                    <a:pt x="5864" y="6123"/>
                  </a:lnTo>
                  <a:lnTo>
                    <a:pt x="2645" y="2320"/>
                  </a:lnTo>
                  <a:lnTo>
                    <a:pt x="2561" y="2218"/>
                  </a:lnTo>
                  <a:cubicBezTo>
                    <a:pt x="2487" y="2153"/>
                    <a:pt x="2403" y="2097"/>
                    <a:pt x="2311" y="2069"/>
                  </a:cubicBezTo>
                  <a:cubicBezTo>
                    <a:pt x="2227" y="2038"/>
                    <a:pt x="2141" y="2023"/>
                    <a:pt x="2055" y="2023"/>
                  </a:cubicBezTo>
                  <a:cubicBezTo>
                    <a:pt x="1940" y="2023"/>
                    <a:pt x="1827" y="2049"/>
                    <a:pt x="1726" y="2097"/>
                  </a:cubicBezTo>
                  <a:cubicBezTo>
                    <a:pt x="1633" y="2144"/>
                    <a:pt x="1550" y="2209"/>
                    <a:pt x="1494" y="2274"/>
                  </a:cubicBezTo>
                  <a:cubicBezTo>
                    <a:pt x="1485" y="2292"/>
                    <a:pt x="1476" y="2311"/>
                    <a:pt x="1457" y="2338"/>
                  </a:cubicBezTo>
                  <a:lnTo>
                    <a:pt x="1" y="4973"/>
                  </a:lnTo>
                  <a:lnTo>
                    <a:pt x="103" y="5029"/>
                  </a:lnTo>
                  <a:lnTo>
                    <a:pt x="1513" y="2468"/>
                  </a:lnTo>
                  <a:lnTo>
                    <a:pt x="1559" y="2385"/>
                  </a:lnTo>
                  <a:cubicBezTo>
                    <a:pt x="1568" y="2376"/>
                    <a:pt x="1578" y="2366"/>
                    <a:pt x="1587" y="2348"/>
                  </a:cubicBezTo>
                  <a:cubicBezTo>
                    <a:pt x="1633" y="2292"/>
                    <a:pt x="1698" y="2236"/>
                    <a:pt x="1773" y="2199"/>
                  </a:cubicBezTo>
                  <a:cubicBezTo>
                    <a:pt x="1857" y="2157"/>
                    <a:pt x="1954" y="2136"/>
                    <a:pt x="2053" y="2136"/>
                  </a:cubicBezTo>
                  <a:cubicBezTo>
                    <a:pt x="2127" y="2136"/>
                    <a:pt x="2202" y="2148"/>
                    <a:pt x="2273" y="2171"/>
                  </a:cubicBezTo>
                  <a:cubicBezTo>
                    <a:pt x="2348" y="2199"/>
                    <a:pt x="2422" y="2246"/>
                    <a:pt x="2478" y="2301"/>
                  </a:cubicBezTo>
                  <a:lnTo>
                    <a:pt x="5882" y="6318"/>
                  </a:lnTo>
                  <a:lnTo>
                    <a:pt x="5966" y="6170"/>
                  </a:lnTo>
                  <a:cubicBezTo>
                    <a:pt x="6346" y="5548"/>
                    <a:pt x="6726" y="4917"/>
                    <a:pt x="7107" y="4305"/>
                  </a:cubicBezTo>
                  <a:cubicBezTo>
                    <a:pt x="7274" y="4036"/>
                    <a:pt x="7431" y="3767"/>
                    <a:pt x="7598" y="3489"/>
                  </a:cubicBezTo>
                  <a:lnTo>
                    <a:pt x="8730" y="1652"/>
                  </a:lnTo>
                  <a:lnTo>
                    <a:pt x="7784" y="1197"/>
                  </a:lnTo>
                  <a:lnTo>
                    <a:pt x="9964" y="177"/>
                  </a:lnTo>
                  <a:lnTo>
                    <a:pt x="10242" y="2468"/>
                  </a:lnTo>
                  <a:lnTo>
                    <a:pt x="9222" y="1912"/>
                  </a:lnTo>
                  <a:lnTo>
                    <a:pt x="8146" y="3721"/>
                  </a:lnTo>
                  <a:lnTo>
                    <a:pt x="7654" y="4537"/>
                  </a:lnTo>
                  <a:cubicBezTo>
                    <a:pt x="7292" y="5149"/>
                    <a:pt x="6912" y="5789"/>
                    <a:pt x="6531" y="6411"/>
                  </a:cubicBezTo>
                  <a:lnTo>
                    <a:pt x="6392" y="6634"/>
                  </a:lnTo>
                  <a:cubicBezTo>
                    <a:pt x="6383" y="6652"/>
                    <a:pt x="6374" y="6671"/>
                    <a:pt x="6364" y="6680"/>
                  </a:cubicBezTo>
                  <a:cubicBezTo>
                    <a:pt x="6318" y="6745"/>
                    <a:pt x="6253" y="6791"/>
                    <a:pt x="6188" y="6828"/>
                  </a:cubicBezTo>
                  <a:cubicBezTo>
                    <a:pt x="6100" y="6875"/>
                    <a:pt x="5997" y="6900"/>
                    <a:pt x="5891" y="6900"/>
                  </a:cubicBezTo>
                  <a:cubicBezTo>
                    <a:pt x="5830" y="6900"/>
                    <a:pt x="5767" y="6892"/>
                    <a:pt x="5706" y="6875"/>
                  </a:cubicBezTo>
                  <a:cubicBezTo>
                    <a:pt x="5632" y="6856"/>
                    <a:pt x="5557" y="6819"/>
                    <a:pt x="5492" y="6773"/>
                  </a:cubicBezTo>
                  <a:cubicBezTo>
                    <a:pt x="5483" y="6754"/>
                    <a:pt x="5465" y="6745"/>
                    <a:pt x="5455" y="6736"/>
                  </a:cubicBezTo>
                  <a:lnTo>
                    <a:pt x="2060" y="2737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41"/>
                  </a:lnTo>
                  <a:lnTo>
                    <a:pt x="5298" y="6736"/>
                  </a:lnTo>
                  <a:lnTo>
                    <a:pt x="5372" y="6819"/>
                  </a:lnTo>
                  <a:cubicBezTo>
                    <a:pt x="5390" y="6828"/>
                    <a:pt x="5400" y="6847"/>
                    <a:pt x="5418" y="6865"/>
                  </a:cubicBezTo>
                  <a:cubicBezTo>
                    <a:pt x="5492" y="6921"/>
                    <a:pt x="5585" y="6967"/>
                    <a:pt x="5678" y="6995"/>
                  </a:cubicBezTo>
                  <a:cubicBezTo>
                    <a:pt x="5743" y="7014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44" y="6930"/>
                  </a:cubicBezTo>
                  <a:cubicBezTo>
                    <a:pt x="6327" y="6884"/>
                    <a:pt x="6402" y="6819"/>
                    <a:pt x="6457" y="6754"/>
                  </a:cubicBezTo>
                  <a:cubicBezTo>
                    <a:pt x="6467" y="6736"/>
                    <a:pt x="6485" y="6717"/>
                    <a:pt x="6494" y="6698"/>
                  </a:cubicBezTo>
                  <a:lnTo>
                    <a:pt x="6633" y="6467"/>
                  </a:lnTo>
                  <a:cubicBezTo>
                    <a:pt x="7014" y="5845"/>
                    <a:pt x="7394" y="5205"/>
                    <a:pt x="7756" y="4593"/>
                  </a:cubicBezTo>
                  <a:lnTo>
                    <a:pt x="8248" y="3776"/>
                  </a:lnTo>
                  <a:lnTo>
                    <a:pt x="9268" y="2060"/>
                  </a:lnTo>
                  <a:lnTo>
                    <a:pt x="10391" y="2682"/>
                  </a:lnTo>
                  <a:lnTo>
                    <a:pt x="10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2" name="Google Shape;3352;p111"/>
            <p:cNvSpPr/>
            <p:nvPr/>
          </p:nvSpPr>
          <p:spPr>
            <a:xfrm>
              <a:off x="6175621" y="2313943"/>
              <a:ext cx="289489" cy="289432"/>
            </a:xfrm>
            <a:custGeom>
              <a:rect b="b" l="l" r="r" t="t"/>
              <a:pathLst>
                <a:path extrusionOk="0" h="5084" w="5085">
                  <a:moveTo>
                    <a:pt x="2543" y="0"/>
                  </a:moveTo>
                  <a:cubicBezTo>
                    <a:pt x="1142" y="0"/>
                    <a:pt x="1" y="1141"/>
                    <a:pt x="1" y="2542"/>
                  </a:cubicBezTo>
                  <a:cubicBezTo>
                    <a:pt x="1" y="3952"/>
                    <a:pt x="1142" y="5084"/>
                    <a:pt x="2543" y="5084"/>
                  </a:cubicBezTo>
                  <a:cubicBezTo>
                    <a:pt x="3944" y="5084"/>
                    <a:pt x="5085" y="3952"/>
                    <a:pt x="5085" y="2542"/>
                  </a:cubicBezTo>
                  <a:lnTo>
                    <a:pt x="2543" y="2542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3" name="Google Shape;3353;p111"/>
            <p:cNvSpPr/>
            <p:nvPr/>
          </p:nvSpPr>
          <p:spPr>
            <a:xfrm>
              <a:off x="6172490" y="2310755"/>
              <a:ext cx="295808" cy="295808"/>
            </a:xfrm>
            <a:custGeom>
              <a:rect b="b" l="l" r="r" t="t"/>
              <a:pathLst>
                <a:path extrusionOk="0" h="5196" w="5196">
                  <a:moveTo>
                    <a:pt x="2542" y="121"/>
                  </a:moveTo>
                  <a:lnTo>
                    <a:pt x="2542" y="2598"/>
                  </a:lnTo>
                  <a:cubicBezTo>
                    <a:pt x="2542" y="2635"/>
                    <a:pt x="2570" y="2663"/>
                    <a:pt x="2598" y="2663"/>
                  </a:cubicBezTo>
                  <a:lnTo>
                    <a:pt x="5084" y="2663"/>
                  </a:lnTo>
                  <a:cubicBezTo>
                    <a:pt x="5047" y="3999"/>
                    <a:pt x="3952" y="5084"/>
                    <a:pt x="2598" y="5084"/>
                  </a:cubicBezTo>
                  <a:cubicBezTo>
                    <a:pt x="1234" y="5084"/>
                    <a:pt x="121" y="3971"/>
                    <a:pt x="121" y="2598"/>
                  </a:cubicBezTo>
                  <a:cubicBezTo>
                    <a:pt x="121" y="1253"/>
                    <a:pt x="1197" y="149"/>
                    <a:pt x="2542" y="121"/>
                  </a:cubicBezTo>
                  <a:close/>
                  <a:moveTo>
                    <a:pt x="2598" y="0"/>
                  </a:moveTo>
                  <a:cubicBezTo>
                    <a:pt x="1169" y="0"/>
                    <a:pt x="0" y="1169"/>
                    <a:pt x="0" y="2598"/>
                  </a:cubicBezTo>
                  <a:cubicBezTo>
                    <a:pt x="0" y="4036"/>
                    <a:pt x="1169" y="5195"/>
                    <a:pt x="2598" y="5195"/>
                  </a:cubicBezTo>
                  <a:cubicBezTo>
                    <a:pt x="4036" y="5195"/>
                    <a:pt x="5195" y="4036"/>
                    <a:pt x="5195" y="2598"/>
                  </a:cubicBezTo>
                  <a:cubicBezTo>
                    <a:pt x="5195" y="2570"/>
                    <a:pt x="5177" y="2542"/>
                    <a:pt x="5140" y="2542"/>
                  </a:cubicBezTo>
                  <a:lnTo>
                    <a:pt x="2653" y="2542"/>
                  </a:lnTo>
                  <a:lnTo>
                    <a:pt x="2653" y="56"/>
                  </a:lnTo>
                  <a:cubicBezTo>
                    <a:pt x="2653" y="28"/>
                    <a:pt x="2635" y="0"/>
                    <a:pt x="2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4" name="Google Shape;3354;p111"/>
            <p:cNvSpPr/>
            <p:nvPr/>
          </p:nvSpPr>
          <p:spPr>
            <a:xfrm>
              <a:off x="6359445" y="2342407"/>
              <a:ext cx="77653" cy="77709"/>
            </a:xfrm>
            <a:custGeom>
              <a:rect b="b" l="l" r="r" t="t"/>
              <a:pathLst>
                <a:path extrusionOk="0" h="1365" w="1364">
                  <a:moveTo>
                    <a:pt x="0" y="1"/>
                  </a:moveTo>
                  <a:lnTo>
                    <a:pt x="0" y="1365"/>
                  </a:lnTo>
                  <a:lnTo>
                    <a:pt x="1364" y="1365"/>
                  </a:lnTo>
                  <a:cubicBezTo>
                    <a:pt x="1364" y="604"/>
                    <a:pt x="752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5" name="Google Shape;3355;p111"/>
            <p:cNvSpPr/>
            <p:nvPr/>
          </p:nvSpPr>
          <p:spPr>
            <a:xfrm>
              <a:off x="6356257" y="2338764"/>
              <a:ext cx="84029" cy="84541"/>
            </a:xfrm>
            <a:custGeom>
              <a:rect b="b" l="l" r="r" t="t"/>
              <a:pathLst>
                <a:path extrusionOk="0" h="1485" w="1476">
                  <a:moveTo>
                    <a:pt x="112" y="121"/>
                  </a:moveTo>
                  <a:cubicBezTo>
                    <a:pt x="789" y="148"/>
                    <a:pt x="1327" y="696"/>
                    <a:pt x="1355" y="1364"/>
                  </a:cubicBezTo>
                  <a:lnTo>
                    <a:pt x="112" y="1364"/>
                  </a:lnTo>
                  <a:lnTo>
                    <a:pt x="112" y="121"/>
                  </a:lnTo>
                  <a:close/>
                  <a:moveTo>
                    <a:pt x="1" y="0"/>
                  </a:moveTo>
                  <a:lnTo>
                    <a:pt x="1" y="1484"/>
                  </a:lnTo>
                  <a:lnTo>
                    <a:pt x="1476" y="1484"/>
                  </a:lnTo>
                  <a:lnTo>
                    <a:pt x="1476" y="1429"/>
                  </a:lnTo>
                  <a:cubicBezTo>
                    <a:pt x="1476" y="640"/>
                    <a:pt x="835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6" name="Google Shape;3356;p111"/>
            <p:cNvSpPr/>
            <p:nvPr/>
          </p:nvSpPr>
          <p:spPr>
            <a:xfrm>
              <a:off x="6631966" y="2285421"/>
              <a:ext cx="584671" cy="391223"/>
            </a:xfrm>
            <a:custGeom>
              <a:rect b="b" l="l" r="r" t="t"/>
              <a:pathLst>
                <a:path extrusionOk="0" h="6872" w="10270">
                  <a:moveTo>
                    <a:pt x="9963" y="0"/>
                  </a:moveTo>
                  <a:lnTo>
                    <a:pt x="7598" y="1113"/>
                  </a:lnTo>
                  <a:lnTo>
                    <a:pt x="8600" y="1586"/>
                  </a:lnTo>
                  <a:lnTo>
                    <a:pt x="8321" y="2032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48"/>
                  </a:cubicBezTo>
                  <a:lnTo>
                    <a:pt x="5826" y="6132"/>
                  </a:lnTo>
                  <a:lnTo>
                    <a:pt x="5390" y="5612"/>
                  </a:lnTo>
                  <a:lnTo>
                    <a:pt x="4351" y="4397"/>
                  </a:lnTo>
                  <a:lnTo>
                    <a:pt x="3321" y="3182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14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71"/>
                  </a:lnTo>
                  <a:cubicBezTo>
                    <a:pt x="2403" y="2115"/>
                    <a:pt x="2328" y="2069"/>
                    <a:pt x="2236" y="2032"/>
                  </a:cubicBezTo>
                  <a:cubicBezTo>
                    <a:pt x="2166" y="2005"/>
                    <a:pt x="2090" y="1992"/>
                    <a:pt x="2012" y="1992"/>
                  </a:cubicBezTo>
                  <a:cubicBezTo>
                    <a:pt x="1905" y="1992"/>
                    <a:pt x="1795" y="2016"/>
                    <a:pt x="1698" y="2060"/>
                  </a:cubicBezTo>
                  <a:cubicBezTo>
                    <a:pt x="1614" y="2097"/>
                    <a:pt x="1540" y="2162"/>
                    <a:pt x="1494" y="2227"/>
                  </a:cubicBezTo>
                  <a:cubicBezTo>
                    <a:pt x="1475" y="2245"/>
                    <a:pt x="1466" y="2254"/>
                    <a:pt x="1456" y="2273"/>
                  </a:cubicBezTo>
                  <a:lnTo>
                    <a:pt x="1438" y="2301"/>
                  </a:lnTo>
                  <a:lnTo>
                    <a:pt x="1438" y="2310"/>
                  </a:lnTo>
                  <a:lnTo>
                    <a:pt x="1410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51" y="3544"/>
                  </a:lnTo>
                  <a:lnTo>
                    <a:pt x="0" y="4917"/>
                  </a:lnTo>
                  <a:lnTo>
                    <a:pt x="668" y="5186"/>
                  </a:lnTo>
                  <a:lnTo>
                    <a:pt x="1429" y="3822"/>
                  </a:lnTo>
                  <a:lnTo>
                    <a:pt x="1809" y="3145"/>
                  </a:lnTo>
                  <a:lnTo>
                    <a:pt x="1995" y="2802"/>
                  </a:lnTo>
                  <a:lnTo>
                    <a:pt x="2022" y="2755"/>
                  </a:lnTo>
                  <a:lnTo>
                    <a:pt x="2199" y="295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05"/>
                  </a:lnTo>
                  <a:lnTo>
                    <a:pt x="5325" y="6651"/>
                  </a:lnTo>
                  <a:lnTo>
                    <a:pt x="5343" y="6661"/>
                  </a:lnTo>
                  <a:lnTo>
                    <a:pt x="5362" y="6689"/>
                  </a:lnTo>
                  <a:cubicBezTo>
                    <a:pt x="5371" y="6698"/>
                    <a:pt x="5390" y="6716"/>
                    <a:pt x="5408" y="6726"/>
                  </a:cubicBezTo>
                  <a:cubicBezTo>
                    <a:pt x="5473" y="6781"/>
                    <a:pt x="5557" y="6818"/>
                    <a:pt x="5640" y="6846"/>
                  </a:cubicBezTo>
                  <a:cubicBezTo>
                    <a:pt x="5703" y="6863"/>
                    <a:pt x="5769" y="6871"/>
                    <a:pt x="5834" y="6871"/>
                  </a:cubicBezTo>
                  <a:cubicBezTo>
                    <a:pt x="5951" y="6871"/>
                    <a:pt x="6068" y="6844"/>
                    <a:pt x="6169" y="6791"/>
                  </a:cubicBezTo>
                  <a:cubicBezTo>
                    <a:pt x="6243" y="6754"/>
                    <a:pt x="6308" y="6689"/>
                    <a:pt x="6364" y="6624"/>
                  </a:cubicBezTo>
                  <a:cubicBezTo>
                    <a:pt x="6373" y="6614"/>
                    <a:pt x="6382" y="6596"/>
                    <a:pt x="6392" y="6577"/>
                  </a:cubicBezTo>
                  <a:lnTo>
                    <a:pt x="6410" y="6559"/>
                  </a:lnTo>
                  <a:lnTo>
                    <a:pt x="6429" y="6512"/>
                  </a:lnTo>
                  <a:lnTo>
                    <a:pt x="6531" y="6345"/>
                  </a:lnTo>
                  <a:cubicBezTo>
                    <a:pt x="7078" y="5455"/>
                    <a:pt x="7607" y="4555"/>
                    <a:pt x="8145" y="3664"/>
                  </a:cubicBezTo>
                  <a:lnTo>
                    <a:pt x="8952" y="2319"/>
                  </a:lnTo>
                  <a:lnTo>
                    <a:pt x="9193" y="1902"/>
                  </a:lnTo>
                  <a:lnTo>
                    <a:pt x="10269" y="2486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7" name="Google Shape;3357;p111"/>
            <p:cNvSpPr/>
            <p:nvPr/>
          </p:nvSpPr>
          <p:spPr>
            <a:xfrm>
              <a:off x="6629290" y="2280127"/>
              <a:ext cx="591047" cy="399819"/>
            </a:xfrm>
            <a:custGeom>
              <a:rect b="b" l="l" r="r" t="t"/>
              <a:pathLst>
                <a:path extrusionOk="0" h="7023" w="10382">
                  <a:moveTo>
                    <a:pt x="10057" y="0"/>
                  </a:moveTo>
                  <a:lnTo>
                    <a:pt x="7515" y="1206"/>
                  </a:lnTo>
                  <a:lnTo>
                    <a:pt x="8563" y="1707"/>
                  </a:lnTo>
                  <a:lnTo>
                    <a:pt x="7496" y="3433"/>
                  </a:lnTo>
                  <a:cubicBezTo>
                    <a:pt x="7329" y="3711"/>
                    <a:pt x="7162" y="3980"/>
                    <a:pt x="6995" y="4258"/>
                  </a:cubicBezTo>
                  <a:cubicBezTo>
                    <a:pt x="6624" y="4861"/>
                    <a:pt x="6244" y="5492"/>
                    <a:pt x="5864" y="6114"/>
                  </a:cubicBezTo>
                  <a:lnTo>
                    <a:pt x="5864" y="6123"/>
                  </a:lnTo>
                  <a:lnTo>
                    <a:pt x="2644" y="2329"/>
                  </a:lnTo>
                  <a:lnTo>
                    <a:pt x="2552" y="2227"/>
                  </a:lnTo>
                  <a:cubicBezTo>
                    <a:pt x="2487" y="2162"/>
                    <a:pt x="2403" y="2106"/>
                    <a:pt x="2301" y="2069"/>
                  </a:cubicBezTo>
                  <a:cubicBezTo>
                    <a:pt x="2222" y="2041"/>
                    <a:pt x="2138" y="2027"/>
                    <a:pt x="2053" y="2027"/>
                  </a:cubicBezTo>
                  <a:cubicBezTo>
                    <a:pt x="1939" y="2027"/>
                    <a:pt x="1823" y="2053"/>
                    <a:pt x="1717" y="2106"/>
                  </a:cubicBezTo>
                  <a:cubicBezTo>
                    <a:pt x="1633" y="2143"/>
                    <a:pt x="1550" y="2208"/>
                    <a:pt x="1494" y="2282"/>
                  </a:cubicBezTo>
                  <a:cubicBezTo>
                    <a:pt x="1485" y="2301"/>
                    <a:pt x="1466" y="2310"/>
                    <a:pt x="1457" y="2329"/>
                  </a:cubicBezTo>
                  <a:lnTo>
                    <a:pt x="1" y="4982"/>
                  </a:lnTo>
                  <a:lnTo>
                    <a:pt x="103" y="5038"/>
                  </a:lnTo>
                  <a:lnTo>
                    <a:pt x="1513" y="2477"/>
                  </a:lnTo>
                  <a:lnTo>
                    <a:pt x="1559" y="2394"/>
                  </a:lnTo>
                  <a:cubicBezTo>
                    <a:pt x="1568" y="2384"/>
                    <a:pt x="1578" y="2366"/>
                    <a:pt x="1587" y="2357"/>
                  </a:cubicBezTo>
                  <a:cubicBezTo>
                    <a:pt x="1633" y="2292"/>
                    <a:pt x="1698" y="2245"/>
                    <a:pt x="1772" y="2208"/>
                  </a:cubicBezTo>
                  <a:cubicBezTo>
                    <a:pt x="1857" y="2166"/>
                    <a:pt x="1954" y="2145"/>
                    <a:pt x="2051" y="2145"/>
                  </a:cubicBezTo>
                  <a:cubicBezTo>
                    <a:pt x="2124" y="2145"/>
                    <a:pt x="2197" y="2157"/>
                    <a:pt x="2264" y="2180"/>
                  </a:cubicBezTo>
                  <a:cubicBezTo>
                    <a:pt x="2348" y="2208"/>
                    <a:pt x="2413" y="2255"/>
                    <a:pt x="2468" y="2310"/>
                  </a:cubicBezTo>
                  <a:lnTo>
                    <a:pt x="5873" y="6327"/>
                  </a:lnTo>
                  <a:lnTo>
                    <a:pt x="5966" y="6179"/>
                  </a:lnTo>
                  <a:cubicBezTo>
                    <a:pt x="6337" y="5557"/>
                    <a:pt x="6726" y="4926"/>
                    <a:pt x="7097" y="4314"/>
                  </a:cubicBezTo>
                  <a:cubicBezTo>
                    <a:pt x="7264" y="4045"/>
                    <a:pt x="7431" y="3767"/>
                    <a:pt x="7598" y="3498"/>
                  </a:cubicBezTo>
                  <a:lnTo>
                    <a:pt x="8730" y="1661"/>
                  </a:lnTo>
                  <a:lnTo>
                    <a:pt x="7784" y="1206"/>
                  </a:lnTo>
                  <a:lnTo>
                    <a:pt x="9964" y="177"/>
                  </a:lnTo>
                  <a:lnTo>
                    <a:pt x="10242" y="2477"/>
                  </a:lnTo>
                  <a:lnTo>
                    <a:pt x="10242" y="2477"/>
                  </a:lnTo>
                  <a:lnTo>
                    <a:pt x="9222" y="1911"/>
                  </a:lnTo>
                  <a:lnTo>
                    <a:pt x="8146" y="3730"/>
                  </a:lnTo>
                  <a:cubicBezTo>
                    <a:pt x="7979" y="3999"/>
                    <a:pt x="7812" y="4277"/>
                    <a:pt x="7654" y="4546"/>
                  </a:cubicBezTo>
                  <a:cubicBezTo>
                    <a:pt x="7283" y="5158"/>
                    <a:pt x="6912" y="5789"/>
                    <a:pt x="6531" y="6411"/>
                  </a:cubicBezTo>
                  <a:lnTo>
                    <a:pt x="6392" y="6642"/>
                  </a:lnTo>
                  <a:cubicBezTo>
                    <a:pt x="6383" y="6661"/>
                    <a:pt x="6374" y="6670"/>
                    <a:pt x="6364" y="6689"/>
                  </a:cubicBezTo>
                  <a:cubicBezTo>
                    <a:pt x="6318" y="6744"/>
                    <a:pt x="6253" y="6800"/>
                    <a:pt x="6188" y="6837"/>
                  </a:cubicBezTo>
                  <a:cubicBezTo>
                    <a:pt x="6094" y="6884"/>
                    <a:pt x="5993" y="6909"/>
                    <a:pt x="5889" y="6909"/>
                  </a:cubicBezTo>
                  <a:cubicBezTo>
                    <a:pt x="5828" y="6909"/>
                    <a:pt x="5767" y="6901"/>
                    <a:pt x="5706" y="6884"/>
                  </a:cubicBezTo>
                  <a:cubicBezTo>
                    <a:pt x="5632" y="6865"/>
                    <a:pt x="5557" y="6828"/>
                    <a:pt x="5492" y="6772"/>
                  </a:cubicBezTo>
                  <a:cubicBezTo>
                    <a:pt x="5483" y="6763"/>
                    <a:pt x="5465" y="6754"/>
                    <a:pt x="5455" y="6735"/>
                  </a:cubicBezTo>
                  <a:lnTo>
                    <a:pt x="2060" y="2746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50"/>
                  </a:lnTo>
                  <a:lnTo>
                    <a:pt x="5298" y="6744"/>
                  </a:lnTo>
                  <a:lnTo>
                    <a:pt x="5372" y="6819"/>
                  </a:lnTo>
                  <a:cubicBezTo>
                    <a:pt x="5381" y="6837"/>
                    <a:pt x="5400" y="6856"/>
                    <a:pt x="5418" y="6865"/>
                  </a:cubicBezTo>
                  <a:cubicBezTo>
                    <a:pt x="5492" y="6930"/>
                    <a:pt x="5585" y="6976"/>
                    <a:pt x="5678" y="6995"/>
                  </a:cubicBezTo>
                  <a:cubicBezTo>
                    <a:pt x="5743" y="7013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35" y="6939"/>
                  </a:cubicBezTo>
                  <a:cubicBezTo>
                    <a:pt x="6327" y="6893"/>
                    <a:pt x="6402" y="6828"/>
                    <a:pt x="6457" y="6754"/>
                  </a:cubicBezTo>
                  <a:cubicBezTo>
                    <a:pt x="6466" y="6744"/>
                    <a:pt x="6476" y="6717"/>
                    <a:pt x="6494" y="6707"/>
                  </a:cubicBezTo>
                  <a:lnTo>
                    <a:pt x="6633" y="6475"/>
                  </a:lnTo>
                  <a:cubicBezTo>
                    <a:pt x="7005" y="5854"/>
                    <a:pt x="7385" y="5223"/>
                    <a:pt x="7747" y="4611"/>
                  </a:cubicBezTo>
                  <a:cubicBezTo>
                    <a:pt x="7914" y="4333"/>
                    <a:pt x="8081" y="4054"/>
                    <a:pt x="8238" y="3785"/>
                  </a:cubicBezTo>
                  <a:lnTo>
                    <a:pt x="9268" y="2069"/>
                  </a:lnTo>
                  <a:lnTo>
                    <a:pt x="10381" y="2681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8" name="Google Shape;3358;p111"/>
            <p:cNvSpPr/>
            <p:nvPr/>
          </p:nvSpPr>
          <p:spPr>
            <a:xfrm>
              <a:off x="7338003" y="2218302"/>
              <a:ext cx="81410" cy="321711"/>
            </a:xfrm>
            <a:custGeom>
              <a:rect b="b" l="l" r="r" t="t"/>
              <a:pathLst>
                <a:path extrusionOk="0" h="5651" w="1430">
                  <a:moveTo>
                    <a:pt x="1" y="1"/>
                  </a:moveTo>
                  <a:lnTo>
                    <a:pt x="1" y="5650"/>
                  </a:lnTo>
                  <a:lnTo>
                    <a:pt x="1430" y="565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9" name="Google Shape;3359;p111"/>
            <p:cNvSpPr/>
            <p:nvPr/>
          </p:nvSpPr>
          <p:spPr>
            <a:xfrm>
              <a:off x="7334359" y="2214658"/>
              <a:ext cx="88241" cy="328543"/>
            </a:xfrm>
            <a:custGeom>
              <a:rect b="b" l="l" r="r" t="t"/>
              <a:pathLst>
                <a:path extrusionOk="0" h="5771" w="1550">
                  <a:moveTo>
                    <a:pt x="1438" y="121"/>
                  </a:moveTo>
                  <a:lnTo>
                    <a:pt x="1438" y="5659"/>
                  </a:lnTo>
                  <a:lnTo>
                    <a:pt x="121" y="5659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5770"/>
                  </a:lnTo>
                  <a:lnTo>
                    <a:pt x="1549" y="5770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0" name="Google Shape;3360;p111"/>
            <p:cNvSpPr/>
            <p:nvPr/>
          </p:nvSpPr>
          <p:spPr>
            <a:xfrm>
              <a:off x="7468997" y="2075239"/>
              <a:ext cx="81922" cy="464777"/>
            </a:xfrm>
            <a:custGeom>
              <a:rect b="b" l="l" r="r" t="t"/>
              <a:pathLst>
                <a:path extrusionOk="0" h="8164" w="1439">
                  <a:moveTo>
                    <a:pt x="1" y="0"/>
                  </a:moveTo>
                  <a:lnTo>
                    <a:pt x="1" y="8163"/>
                  </a:lnTo>
                  <a:lnTo>
                    <a:pt x="1438" y="816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1" name="Google Shape;3361;p111"/>
            <p:cNvSpPr/>
            <p:nvPr/>
          </p:nvSpPr>
          <p:spPr>
            <a:xfrm>
              <a:off x="7465297" y="2072051"/>
              <a:ext cx="88811" cy="471153"/>
            </a:xfrm>
            <a:custGeom>
              <a:rect b="b" l="l" r="r" t="t"/>
              <a:pathLst>
                <a:path extrusionOk="0" h="8276" w="1560">
                  <a:moveTo>
                    <a:pt x="1439" y="112"/>
                  </a:moveTo>
                  <a:lnTo>
                    <a:pt x="1439" y="8164"/>
                  </a:lnTo>
                  <a:lnTo>
                    <a:pt x="121" y="8164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8219"/>
                  </a:lnTo>
                  <a:cubicBezTo>
                    <a:pt x="1" y="8257"/>
                    <a:pt x="28" y="8275"/>
                    <a:pt x="66" y="8275"/>
                  </a:cubicBezTo>
                  <a:lnTo>
                    <a:pt x="1494" y="8275"/>
                  </a:lnTo>
                  <a:cubicBezTo>
                    <a:pt x="1531" y="8275"/>
                    <a:pt x="1559" y="8257"/>
                    <a:pt x="1559" y="8219"/>
                  </a:cubicBezTo>
                  <a:lnTo>
                    <a:pt x="1559" y="56"/>
                  </a:lnTo>
                  <a:cubicBezTo>
                    <a:pt x="1559" y="19"/>
                    <a:pt x="1531" y="0"/>
                    <a:pt x="1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2" name="Google Shape;3362;p111"/>
            <p:cNvSpPr/>
            <p:nvPr/>
          </p:nvSpPr>
          <p:spPr>
            <a:xfrm>
              <a:off x="7587296" y="2272214"/>
              <a:ext cx="81922" cy="267799"/>
            </a:xfrm>
            <a:custGeom>
              <a:rect b="b" l="l" r="r" t="t"/>
              <a:pathLst>
                <a:path extrusionOk="0" h="4704" w="1439">
                  <a:moveTo>
                    <a:pt x="1" y="0"/>
                  </a:moveTo>
                  <a:lnTo>
                    <a:pt x="1" y="4703"/>
                  </a:lnTo>
                  <a:lnTo>
                    <a:pt x="1438" y="470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3" name="Google Shape;3363;p111"/>
            <p:cNvSpPr/>
            <p:nvPr/>
          </p:nvSpPr>
          <p:spPr>
            <a:xfrm>
              <a:off x="7583596" y="2269026"/>
              <a:ext cx="88811" cy="274175"/>
            </a:xfrm>
            <a:custGeom>
              <a:rect b="b" l="l" r="r" t="t"/>
              <a:pathLst>
                <a:path extrusionOk="0" h="4816" w="1560">
                  <a:moveTo>
                    <a:pt x="1439" y="112"/>
                  </a:moveTo>
                  <a:lnTo>
                    <a:pt x="1439" y="4704"/>
                  </a:lnTo>
                  <a:lnTo>
                    <a:pt x="121" y="4704"/>
                  </a:lnTo>
                  <a:lnTo>
                    <a:pt x="121" y="112"/>
                  </a:lnTo>
                  <a:close/>
                  <a:moveTo>
                    <a:pt x="1" y="1"/>
                  </a:moveTo>
                  <a:lnTo>
                    <a:pt x="1" y="4815"/>
                  </a:lnTo>
                  <a:lnTo>
                    <a:pt x="1559" y="4815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4" name="Google Shape;3364;p111"/>
            <p:cNvSpPr/>
            <p:nvPr/>
          </p:nvSpPr>
          <p:spPr>
            <a:xfrm>
              <a:off x="6112258" y="2077573"/>
              <a:ext cx="375055" cy="118642"/>
            </a:xfrm>
            <a:custGeom>
              <a:rect b="b" l="l" r="r" t="t"/>
              <a:pathLst>
                <a:path extrusionOk="0" h="2084" w="6588">
                  <a:moveTo>
                    <a:pt x="67" y="1"/>
                  </a:moveTo>
                  <a:cubicBezTo>
                    <a:pt x="52" y="1"/>
                    <a:pt x="38" y="5"/>
                    <a:pt x="29" y="15"/>
                  </a:cubicBezTo>
                  <a:cubicBezTo>
                    <a:pt x="1" y="42"/>
                    <a:pt x="1" y="80"/>
                    <a:pt x="29" y="98"/>
                  </a:cubicBezTo>
                  <a:lnTo>
                    <a:pt x="1930" y="2065"/>
                  </a:lnTo>
                  <a:cubicBezTo>
                    <a:pt x="1940" y="2074"/>
                    <a:pt x="1958" y="2083"/>
                    <a:pt x="1967" y="2083"/>
                  </a:cubicBezTo>
                  <a:cubicBezTo>
                    <a:pt x="1986" y="2083"/>
                    <a:pt x="1995" y="2074"/>
                    <a:pt x="2014" y="2065"/>
                  </a:cubicBezTo>
                  <a:lnTo>
                    <a:pt x="4064" y="135"/>
                  </a:lnTo>
                  <a:lnTo>
                    <a:pt x="6485" y="2009"/>
                  </a:lnTo>
                  <a:cubicBezTo>
                    <a:pt x="6496" y="2016"/>
                    <a:pt x="6506" y="2019"/>
                    <a:pt x="6517" y="2019"/>
                  </a:cubicBezTo>
                  <a:cubicBezTo>
                    <a:pt x="6534" y="2019"/>
                    <a:pt x="6551" y="2011"/>
                    <a:pt x="6569" y="2000"/>
                  </a:cubicBezTo>
                  <a:cubicBezTo>
                    <a:pt x="6587" y="1972"/>
                    <a:pt x="6578" y="1935"/>
                    <a:pt x="6550" y="1916"/>
                  </a:cubicBezTo>
                  <a:lnTo>
                    <a:pt x="4101" y="15"/>
                  </a:lnTo>
                  <a:cubicBezTo>
                    <a:pt x="4087" y="5"/>
                    <a:pt x="4073" y="1"/>
                    <a:pt x="4060" y="1"/>
                  </a:cubicBezTo>
                  <a:cubicBezTo>
                    <a:pt x="4048" y="1"/>
                    <a:pt x="4036" y="5"/>
                    <a:pt x="4027" y="15"/>
                  </a:cubicBezTo>
                  <a:lnTo>
                    <a:pt x="1977" y="1944"/>
                  </a:lnTo>
                  <a:lnTo>
                    <a:pt x="112" y="15"/>
                  </a:lnTo>
                  <a:cubicBezTo>
                    <a:pt x="98" y="5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5" name="Google Shape;3365;p111"/>
            <p:cNvSpPr/>
            <p:nvPr/>
          </p:nvSpPr>
          <p:spPr>
            <a:xfrm>
              <a:off x="6086412" y="2051443"/>
              <a:ext cx="59207" cy="59207"/>
            </a:xfrm>
            <a:custGeom>
              <a:rect b="b" l="l" r="r" t="t"/>
              <a:pathLst>
                <a:path extrusionOk="0" h="1040" w="104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7" y="1040"/>
                    <a:pt x="1039" y="808"/>
                    <a:pt x="1039" y="520"/>
                  </a:cubicBezTo>
                  <a:cubicBezTo>
                    <a:pt x="1039" y="232"/>
                    <a:pt x="80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6" name="Google Shape;3366;p111"/>
            <p:cNvSpPr/>
            <p:nvPr/>
          </p:nvSpPr>
          <p:spPr>
            <a:xfrm>
              <a:off x="6083224" y="2047742"/>
              <a:ext cx="66096" cy="66096"/>
            </a:xfrm>
            <a:custGeom>
              <a:rect b="b" l="l" r="r" t="t"/>
              <a:pathLst>
                <a:path extrusionOk="0" h="1161" w="1161">
                  <a:moveTo>
                    <a:pt x="576" y="121"/>
                  </a:moveTo>
                  <a:cubicBezTo>
                    <a:pt x="835" y="121"/>
                    <a:pt x="1040" y="325"/>
                    <a:pt x="1040" y="585"/>
                  </a:cubicBezTo>
                  <a:cubicBezTo>
                    <a:pt x="1040" y="836"/>
                    <a:pt x="835" y="1049"/>
                    <a:pt x="576" y="1049"/>
                  </a:cubicBezTo>
                  <a:cubicBezTo>
                    <a:pt x="325" y="1049"/>
                    <a:pt x="112" y="836"/>
                    <a:pt x="112" y="585"/>
                  </a:cubicBezTo>
                  <a:cubicBezTo>
                    <a:pt x="112" y="325"/>
                    <a:pt x="325" y="121"/>
                    <a:pt x="576" y="121"/>
                  </a:cubicBezTo>
                  <a:close/>
                  <a:moveTo>
                    <a:pt x="576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60" y="1160"/>
                    <a:pt x="576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7" name="Google Shape;3367;p111"/>
            <p:cNvSpPr/>
            <p:nvPr/>
          </p:nvSpPr>
          <p:spPr>
            <a:xfrm>
              <a:off x="6314016" y="2051443"/>
              <a:ext cx="59207" cy="59207"/>
            </a:xfrm>
            <a:custGeom>
              <a:rect b="b" l="l" r="r" t="t"/>
              <a:pathLst>
                <a:path extrusionOk="0" h="1040" w="104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8" y="1040"/>
                    <a:pt x="1039" y="808"/>
                    <a:pt x="1039" y="520"/>
                  </a:cubicBezTo>
                  <a:cubicBezTo>
                    <a:pt x="1039" y="232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8" name="Google Shape;3368;p111"/>
            <p:cNvSpPr/>
            <p:nvPr/>
          </p:nvSpPr>
          <p:spPr>
            <a:xfrm>
              <a:off x="6310315" y="2047742"/>
              <a:ext cx="66096" cy="66096"/>
            </a:xfrm>
            <a:custGeom>
              <a:rect b="b" l="l" r="r" t="t"/>
              <a:pathLst>
                <a:path extrusionOk="0" h="1161" w="1161">
                  <a:moveTo>
                    <a:pt x="585" y="121"/>
                  </a:moveTo>
                  <a:cubicBezTo>
                    <a:pt x="835" y="121"/>
                    <a:pt x="1049" y="325"/>
                    <a:pt x="1049" y="585"/>
                  </a:cubicBezTo>
                  <a:cubicBezTo>
                    <a:pt x="1049" y="836"/>
                    <a:pt x="835" y="1049"/>
                    <a:pt x="585" y="1049"/>
                  </a:cubicBezTo>
                  <a:cubicBezTo>
                    <a:pt x="325" y="1049"/>
                    <a:pt x="121" y="836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70" y="1160"/>
                    <a:pt x="58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9" name="Google Shape;3369;p111"/>
            <p:cNvSpPr/>
            <p:nvPr/>
          </p:nvSpPr>
          <p:spPr>
            <a:xfrm>
              <a:off x="6194635" y="2159722"/>
              <a:ext cx="59776" cy="59207"/>
            </a:xfrm>
            <a:custGeom>
              <a:rect b="b" l="l" r="r" t="t"/>
              <a:pathLst>
                <a:path extrusionOk="0" h="1040" w="1050">
                  <a:moveTo>
                    <a:pt x="520" y="0"/>
                  </a:moveTo>
                  <a:cubicBezTo>
                    <a:pt x="233" y="0"/>
                    <a:pt x="1" y="232"/>
                    <a:pt x="1" y="520"/>
                  </a:cubicBezTo>
                  <a:cubicBezTo>
                    <a:pt x="1" y="807"/>
                    <a:pt x="233" y="1039"/>
                    <a:pt x="520" y="1039"/>
                  </a:cubicBezTo>
                  <a:cubicBezTo>
                    <a:pt x="808" y="1039"/>
                    <a:pt x="1049" y="807"/>
                    <a:pt x="1049" y="520"/>
                  </a:cubicBezTo>
                  <a:cubicBezTo>
                    <a:pt x="1049" y="232"/>
                    <a:pt x="808" y="0"/>
                    <a:pt x="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0" name="Google Shape;3370;p111"/>
            <p:cNvSpPr/>
            <p:nvPr/>
          </p:nvSpPr>
          <p:spPr>
            <a:xfrm>
              <a:off x="6191504" y="2156022"/>
              <a:ext cx="66039" cy="66039"/>
            </a:xfrm>
            <a:custGeom>
              <a:rect b="b" l="l" r="r" t="t"/>
              <a:pathLst>
                <a:path extrusionOk="0" h="1160" w="1160">
                  <a:moveTo>
                    <a:pt x="575" y="121"/>
                  </a:moveTo>
                  <a:cubicBezTo>
                    <a:pt x="835" y="121"/>
                    <a:pt x="1039" y="325"/>
                    <a:pt x="1039" y="585"/>
                  </a:cubicBezTo>
                  <a:cubicBezTo>
                    <a:pt x="1039" y="835"/>
                    <a:pt x="835" y="1049"/>
                    <a:pt x="575" y="1049"/>
                  </a:cubicBezTo>
                  <a:cubicBezTo>
                    <a:pt x="325" y="1049"/>
                    <a:pt x="112" y="835"/>
                    <a:pt x="112" y="585"/>
                  </a:cubicBezTo>
                  <a:cubicBezTo>
                    <a:pt x="112" y="325"/>
                    <a:pt x="325" y="121"/>
                    <a:pt x="575" y="12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69"/>
                    <a:pt x="0" y="585"/>
                  </a:cubicBezTo>
                  <a:cubicBezTo>
                    <a:pt x="0" y="900"/>
                    <a:pt x="260" y="1160"/>
                    <a:pt x="57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9"/>
                    <a:pt x="900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1" name="Google Shape;3371;p111"/>
            <p:cNvSpPr/>
            <p:nvPr/>
          </p:nvSpPr>
          <p:spPr>
            <a:xfrm>
              <a:off x="6449223" y="2065163"/>
              <a:ext cx="362872" cy="228745"/>
            </a:xfrm>
            <a:custGeom>
              <a:rect b="b" l="l" r="r" t="t"/>
              <a:pathLst>
                <a:path extrusionOk="0" h="4018" w="6374">
                  <a:moveTo>
                    <a:pt x="3275" y="1"/>
                  </a:moveTo>
                  <a:cubicBezTo>
                    <a:pt x="2477" y="1"/>
                    <a:pt x="1819" y="585"/>
                    <a:pt x="1689" y="1346"/>
                  </a:cubicBezTo>
                  <a:lnTo>
                    <a:pt x="1234" y="1346"/>
                  </a:lnTo>
                  <a:cubicBezTo>
                    <a:pt x="557" y="1346"/>
                    <a:pt x="0" y="1940"/>
                    <a:pt x="0" y="2682"/>
                  </a:cubicBezTo>
                  <a:cubicBezTo>
                    <a:pt x="0" y="3415"/>
                    <a:pt x="557" y="4018"/>
                    <a:pt x="1234" y="4018"/>
                  </a:cubicBezTo>
                  <a:lnTo>
                    <a:pt x="5149" y="4018"/>
                  </a:lnTo>
                  <a:cubicBezTo>
                    <a:pt x="5826" y="4018"/>
                    <a:pt x="6373" y="3415"/>
                    <a:pt x="6373" y="2682"/>
                  </a:cubicBezTo>
                  <a:cubicBezTo>
                    <a:pt x="6373" y="1940"/>
                    <a:pt x="5826" y="1346"/>
                    <a:pt x="5149" y="1346"/>
                  </a:cubicBezTo>
                  <a:lnTo>
                    <a:pt x="4861" y="1346"/>
                  </a:lnTo>
                  <a:cubicBezTo>
                    <a:pt x="4731" y="585"/>
                    <a:pt x="4073" y="1"/>
                    <a:pt x="3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2" name="Google Shape;3372;p111"/>
            <p:cNvSpPr/>
            <p:nvPr/>
          </p:nvSpPr>
          <p:spPr>
            <a:xfrm>
              <a:off x="6446035" y="2062032"/>
              <a:ext cx="369760" cy="235064"/>
            </a:xfrm>
            <a:custGeom>
              <a:rect b="b" l="l" r="r" t="t"/>
              <a:pathLst>
                <a:path extrusionOk="0" h="4129" w="6495">
                  <a:moveTo>
                    <a:pt x="3331" y="111"/>
                  </a:moveTo>
                  <a:cubicBezTo>
                    <a:pt x="4092" y="111"/>
                    <a:pt x="4732" y="659"/>
                    <a:pt x="4862" y="1410"/>
                  </a:cubicBezTo>
                  <a:cubicBezTo>
                    <a:pt x="4862" y="1438"/>
                    <a:pt x="4889" y="1457"/>
                    <a:pt x="4917" y="1457"/>
                  </a:cubicBezTo>
                  <a:lnTo>
                    <a:pt x="5205" y="1457"/>
                  </a:lnTo>
                  <a:cubicBezTo>
                    <a:pt x="5854" y="1457"/>
                    <a:pt x="6374" y="2032"/>
                    <a:pt x="6374" y="2737"/>
                  </a:cubicBezTo>
                  <a:cubicBezTo>
                    <a:pt x="6374" y="3442"/>
                    <a:pt x="5854" y="4017"/>
                    <a:pt x="5205" y="4017"/>
                  </a:cubicBezTo>
                  <a:lnTo>
                    <a:pt x="1290" y="4017"/>
                  </a:lnTo>
                  <a:cubicBezTo>
                    <a:pt x="641" y="4017"/>
                    <a:pt x="121" y="3442"/>
                    <a:pt x="121" y="2737"/>
                  </a:cubicBezTo>
                  <a:cubicBezTo>
                    <a:pt x="121" y="2032"/>
                    <a:pt x="641" y="1457"/>
                    <a:pt x="1290" y="1457"/>
                  </a:cubicBezTo>
                  <a:lnTo>
                    <a:pt x="1745" y="1457"/>
                  </a:lnTo>
                  <a:cubicBezTo>
                    <a:pt x="1772" y="1457"/>
                    <a:pt x="1791" y="1438"/>
                    <a:pt x="1800" y="1401"/>
                  </a:cubicBezTo>
                  <a:cubicBezTo>
                    <a:pt x="1930" y="659"/>
                    <a:pt x="2570" y="111"/>
                    <a:pt x="3331" y="111"/>
                  </a:cubicBezTo>
                  <a:close/>
                  <a:moveTo>
                    <a:pt x="3331" y="0"/>
                  </a:moveTo>
                  <a:cubicBezTo>
                    <a:pt x="2533" y="0"/>
                    <a:pt x="1847" y="557"/>
                    <a:pt x="1698" y="1336"/>
                  </a:cubicBezTo>
                  <a:lnTo>
                    <a:pt x="1290" y="1336"/>
                  </a:lnTo>
                  <a:cubicBezTo>
                    <a:pt x="576" y="1336"/>
                    <a:pt x="1" y="1967"/>
                    <a:pt x="1" y="2737"/>
                  </a:cubicBezTo>
                  <a:cubicBezTo>
                    <a:pt x="1" y="3507"/>
                    <a:pt x="576" y="4128"/>
                    <a:pt x="1290" y="4128"/>
                  </a:cubicBezTo>
                  <a:lnTo>
                    <a:pt x="5205" y="4128"/>
                  </a:lnTo>
                  <a:cubicBezTo>
                    <a:pt x="5919" y="4128"/>
                    <a:pt x="6494" y="3507"/>
                    <a:pt x="6494" y="2737"/>
                  </a:cubicBezTo>
                  <a:cubicBezTo>
                    <a:pt x="6494" y="1967"/>
                    <a:pt x="5910" y="1336"/>
                    <a:pt x="5205" y="1336"/>
                  </a:cubicBezTo>
                  <a:lnTo>
                    <a:pt x="4964" y="1336"/>
                  </a:lnTo>
                  <a:cubicBezTo>
                    <a:pt x="4806" y="557"/>
                    <a:pt x="4129" y="0"/>
                    <a:pt x="3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3" name="Google Shape;3373;p111"/>
            <p:cNvSpPr/>
            <p:nvPr/>
          </p:nvSpPr>
          <p:spPr>
            <a:xfrm>
              <a:off x="6930332" y="1988081"/>
              <a:ext cx="278900" cy="261821"/>
            </a:xfrm>
            <a:custGeom>
              <a:rect b="b" l="l" r="r" t="t"/>
              <a:pathLst>
                <a:path extrusionOk="0" h="4599" w="4899">
                  <a:moveTo>
                    <a:pt x="93" y="0"/>
                  </a:moveTo>
                  <a:cubicBezTo>
                    <a:pt x="47" y="0"/>
                    <a:pt x="0" y="47"/>
                    <a:pt x="0" y="93"/>
                  </a:cubicBezTo>
                  <a:lnTo>
                    <a:pt x="0" y="3321"/>
                  </a:lnTo>
                  <a:cubicBezTo>
                    <a:pt x="0" y="3368"/>
                    <a:pt x="47" y="3414"/>
                    <a:pt x="93" y="3414"/>
                  </a:cubicBezTo>
                  <a:lnTo>
                    <a:pt x="1308" y="3414"/>
                  </a:lnTo>
                  <a:cubicBezTo>
                    <a:pt x="1364" y="3414"/>
                    <a:pt x="1401" y="3451"/>
                    <a:pt x="1401" y="3507"/>
                  </a:cubicBezTo>
                  <a:lnTo>
                    <a:pt x="1392" y="4509"/>
                  </a:lnTo>
                  <a:cubicBezTo>
                    <a:pt x="1392" y="4560"/>
                    <a:pt x="1441" y="4598"/>
                    <a:pt x="1489" y="4598"/>
                  </a:cubicBezTo>
                  <a:cubicBezTo>
                    <a:pt x="1511" y="4598"/>
                    <a:pt x="1532" y="4591"/>
                    <a:pt x="1550" y="4574"/>
                  </a:cubicBezTo>
                  <a:lnTo>
                    <a:pt x="2811" y="3433"/>
                  </a:lnTo>
                  <a:cubicBezTo>
                    <a:pt x="2830" y="3414"/>
                    <a:pt x="2848" y="3405"/>
                    <a:pt x="2876" y="3405"/>
                  </a:cubicBezTo>
                  <a:lnTo>
                    <a:pt x="4806" y="3405"/>
                  </a:lnTo>
                  <a:cubicBezTo>
                    <a:pt x="4852" y="3405"/>
                    <a:pt x="4898" y="3368"/>
                    <a:pt x="4898" y="3321"/>
                  </a:cubicBezTo>
                  <a:lnTo>
                    <a:pt x="4898" y="93"/>
                  </a:lnTo>
                  <a:cubicBezTo>
                    <a:pt x="4898" y="47"/>
                    <a:pt x="4852" y="0"/>
                    <a:pt x="4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4" name="Google Shape;3374;p111"/>
            <p:cNvSpPr/>
            <p:nvPr/>
          </p:nvSpPr>
          <p:spPr>
            <a:xfrm>
              <a:off x="6927144" y="1984893"/>
              <a:ext cx="285276" cy="268368"/>
            </a:xfrm>
            <a:custGeom>
              <a:rect b="b" l="l" r="r" t="t"/>
              <a:pathLst>
                <a:path extrusionOk="0" h="4714" w="5011">
                  <a:moveTo>
                    <a:pt x="4862" y="112"/>
                  </a:moveTo>
                  <a:cubicBezTo>
                    <a:pt x="4880" y="112"/>
                    <a:pt x="4899" y="131"/>
                    <a:pt x="4899" y="149"/>
                  </a:cubicBezTo>
                  <a:lnTo>
                    <a:pt x="4899" y="3368"/>
                  </a:lnTo>
                  <a:cubicBezTo>
                    <a:pt x="4899" y="3396"/>
                    <a:pt x="4880" y="3405"/>
                    <a:pt x="4862" y="3405"/>
                  </a:cubicBezTo>
                  <a:lnTo>
                    <a:pt x="2932" y="3405"/>
                  </a:lnTo>
                  <a:cubicBezTo>
                    <a:pt x="2895" y="3405"/>
                    <a:pt x="2858" y="3424"/>
                    <a:pt x="2830" y="3442"/>
                  </a:cubicBezTo>
                  <a:lnTo>
                    <a:pt x="1568" y="4583"/>
                  </a:lnTo>
                  <a:cubicBezTo>
                    <a:pt x="1559" y="4593"/>
                    <a:pt x="1552" y="4595"/>
                    <a:pt x="1546" y="4595"/>
                  </a:cubicBezTo>
                  <a:cubicBezTo>
                    <a:pt x="1541" y="4595"/>
                    <a:pt x="1536" y="4593"/>
                    <a:pt x="1531" y="4593"/>
                  </a:cubicBezTo>
                  <a:cubicBezTo>
                    <a:pt x="1522" y="4593"/>
                    <a:pt x="1513" y="4583"/>
                    <a:pt x="1513" y="4565"/>
                  </a:cubicBezTo>
                  <a:lnTo>
                    <a:pt x="1522" y="3563"/>
                  </a:lnTo>
                  <a:cubicBezTo>
                    <a:pt x="1522" y="3517"/>
                    <a:pt x="1504" y="3479"/>
                    <a:pt x="1476" y="3452"/>
                  </a:cubicBezTo>
                  <a:cubicBezTo>
                    <a:pt x="1448" y="3424"/>
                    <a:pt x="1411" y="3405"/>
                    <a:pt x="1364" y="3405"/>
                  </a:cubicBezTo>
                  <a:lnTo>
                    <a:pt x="149" y="3405"/>
                  </a:lnTo>
                  <a:cubicBezTo>
                    <a:pt x="131" y="3405"/>
                    <a:pt x="112" y="3396"/>
                    <a:pt x="112" y="3377"/>
                  </a:cubicBezTo>
                  <a:lnTo>
                    <a:pt x="112" y="149"/>
                  </a:lnTo>
                  <a:cubicBezTo>
                    <a:pt x="112" y="131"/>
                    <a:pt x="131" y="121"/>
                    <a:pt x="149" y="121"/>
                  </a:cubicBezTo>
                  <a:lnTo>
                    <a:pt x="149" y="112"/>
                  </a:lnTo>
                  <a:close/>
                  <a:moveTo>
                    <a:pt x="149" y="1"/>
                  </a:moveTo>
                  <a:cubicBezTo>
                    <a:pt x="66" y="1"/>
                    <a:pt x="1" y="66"/>
                    <a:pt x="1" y="149"/>
                  </a:cubicBezTo>
                  <a:lnTo>
                    <a:pt x="1" y="3368"/>
                  </a:lnTo>
                  <a:cubicBezTo>
                    <a:pt x="1" y="3452"/>
                    <a:pt x="66" y="3526"/>
                    <a:pt x="149" y="3526"/>
                  </a:cubicBezTo>
                  <a:lnTo>
                    <a:pt x="1364" y="3526"/>
                  </a:lnTo>
                  <a:cubicBezTo>
                    <a:pt x="1374" y="3526"/>
                    <a:pt x="1383" y="3526"/>
                    <a:pt x="1392" y="3535"/>
                  </a:cubicBezTo>
                  <a:cubicBezTo>
                    <a:pt x="1401" y="3535"/>
                    <a:pt x="1401" y="3544"/>
                    <a:pt x="1401" y="3554"/>
                  </a:cubicBezTo>
                  <a:lnTo>
                    <a:pt x="1392" y="4556"/>
                  </a:lnTo>
                  <a:cubicBezTo>
                    <a:pt x="1392" y="4620"/>
                    <a:pt x="1429" y="4676"/>
                    <a:pt x="1485" y="4695"/>
                  </a:cubicBezTo>
                  <a:cubicBezTo>
                    <a:pt x="1504" y="4704"/>
                    <a:pt x="1522" y="4713"/>
                    <a:pt x="1541" y="4713"/>
                  </a:cubicBezTo>
                  <a:cubicBezTo>
                    <a:pt x="1578" y="4713"/>
                    <a:pt x="1615" y="4695"/>
                    <a:pt x="1643" y="4676"/>
                  </a:cubicBezTo>
                  <a:lnTo>
                    <a:pt x="2904" y="3535"/>
                  </a:lnTo>
                  <a:cubicBezTo>
                    <a:pt x="2914" y="3526"/>
                    <a:pt x="2923" y="3526"/>
                    <a:pt x="2932" y="3526"/>
                  </a:cubicBezTo>
                  <a:lnTo>
                    <a:pt x="4862" y="3526"/>
                  </a:lnTo>
                  <a:cubicBezTo>
                    <a:pt x="4945" y="3526"/>
                    <a:pt x="5010" y="3452"/>
                    <a:pt x="5010" y="3368"/>
                  </a:cubicBezTo>
                  <a:lnTo>
                    <a:pt x="5010" y="149"/>
                  </a:lnTo>
                  <a:cubicBezTo>
                    <a:pt x="5010" y="66"/>
                    <a:pt x="4945" y="1"/>
                    <a:pt x="4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5" name="Google Shape;3375;p111"/>
            <p:cNvSpPr/>
            <p:nvPr/>
          </p:nvSpPr>
          <p:spPr>
            <a:xfrm>
              <a:off x="6987888" y="2066757"/>
              <a:ext cx="40705" cy="40705"/>
            </a:xfrm>
            <a:custGeom>
              <a:rect b="b" l="l" r="r" t="t"/>
              <a:pathLst>
                <a:path extrusionOk="0" h="715" w="715">
                  <a:moveTo>
                    <a:pt x="362" y="121"/>
                  </a:moveTo>
                  <a:cubicBezTo>
                    <a:pt x="492" y="121"/>
                    <a:pt x="603" y="232"/>
                    <a:pt x="603" y="362"/>
                  </a:cubicBezTo>
                  <a:cubicBezTo>
                    <a:pt x="603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6" name="Google Shape;3376;p111"/>
            <p:cNvSpPr/>
            <p:nvPr/>
          </p:nvSpPr>
          <p:spPr>
            <a:xfrm>
              <a:off x="7051250" y="2066757"/>
              <a:ext cx="40762" cy="40705"/>
            </a:xfrm>
            <a:custGeom>
              <a:rect b="b" l="l" r="r" t="t"/>
              <a:pathLst>
                <a:path extrusionOk="0" h="715" w="716">
                  <a:moveTo>
                    <a:pt x="363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3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3" y="121"/>
                  </a:cubicBezTo>
                  <a:close/>
                  <a:moveTo>
                    <a:pt x="363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57"/>
                    <a:pt x="168" y="715"/>
                    <a:pt x="363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7" name="Google Shape;3377;p111"/>
            <p:cNvSpPr/>
            <p:nvPr/>
          </p:nvSpPr>
          <p:spPr>
            <a:xfrm>
              <a:off x="7114100" y="2066757"/>
              <a:ext cx="40705" cy="40705"/>
            </a:xfrm>
            <a:custGeom>
              <a:rect b="b" l="l" r="r" t="t"/>
              <a:pathLst>
                <a:path extrusionOk="0" h="715" w="715">
                  <a:moveTo>
                    <a:pt x="362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8" name="Google Shape;3378;p111"/>
            <p:cNvSpPr/>
            <p:nvPr/>
          </p:nvSpPr>
          <p:spPr>
            <a:xfrm>
              <a:off x="5743641" y="2204582"/>
              <a:ext cx="264098" cy="247873"/>
            </a:xfrm>
            <a:custGeom>
              <a:rect b="b" l="l" r="r" t="t"/>
              <a:pathLst>
                <a:path extrusionOk="0" h="4354" w="4639">
                  <a:moveTo>
                    <a:pt x="93" y="1"/>
                  </a:moveTo>
                  <a:cubicBezTo>
                    <a:pt x="38" y="1"/>
                    <a:pt x="1" y="38"/>
                    <a:pt x="1" y="94"/>
                  </a:cubicBezTo>
                  <a:lnTo>
                    <a:pt x="1" y="3136"/>
                  </a:lnTo>
                  <a:cubicBezTo>
                    <a:pt x="1" y="3192"/>
                    <a:pt x="38" y="3229"/>
                    <a:pt x="93" y="3229"/>
                  </a:cubicBezTo>
                  <a:lnTo>
                    <a:pt x="1912" y="3229"/>
                  </a:lnTo>
                  <a:cubicBezTo>
                    <a:pt x="1939" y="3229"/>
                    <a:pt x="1958" y="3238"/>
                    <a:pt x="1977" y="3248"/>
                  </a:cubicBezTo>
                  <a:lnTo>
                    <a:pt x="3173" y="4333"/>
                  </a:lnTo>
                  <a:cubicBezTo>
                    <a:pt x="3190" y="4347"/>
                    <a:pt x="3210" y="4353"/>
                    <a:pt x="3231" y="4353"/>
                  </a:cubicBezTo>
                  <a:cubicBezTo>
                    <a:pt x="3277" y="4353"/>
                    <a:pt x="3322" y="4320"/>
                    <a:pt x="3322" y="4268"/>
                  </a:cubicBezTo>
                  <a:lnTo>
                    <a:pt x="3312" y="3313"/>
                  </a:lnTo>
                  <a:cubicBezTo>
                    <a:pt x="3312" y="3266"/>
                    <a:pt x="3350" y="3229"/>
                    <a:pt x="3396" y="3229"/>
                  </a:cubicBezTo>
                  <a:lnTo>
                    <a:pt x="4555" y="3229"/>
                  </a:lnTo>
                  <a:cubicBezTo>
                    <a:pt x="4602" y="3229"/>
                    <a:pt x="4639" y="3192"/>
                    <a:pt x="4639" y="3136"/>
                  </a:cubicBezTo>
                  <a:lnTo>
                    <a:pt x="4639" y="94"/>
                  </a:lnTo>
                  <a:cubicBezTo>
                    <a:pt x="4639" y="38"/>
                    <a:pt x="4602" y="1"/>
                    <a:pt x="4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9" name="Google Shape;3379;p111"/>
            <p:cNvSpPr/>
            <p:nvPr/>
          </p:nvSpPr>
          <p:spPr>
            <a:xfrm>
              <a:off x="5740453" y="2201451"/>
              <a:ext cx="270474" cy="254079"/>
            </a:xfrm>
            <a:custGeom>
              <a:rect b="b" l="l" r="r" t="t"/>
              <a:pathLst>
                <a:path extrusionOk="0" h="4463" w="4751">
                  <a:moveTo>
                    <a:pt x="4611" y="111"/>
                  </a:moveTo>
                  <a:cubicBezTo>
                    <a:pt x="4621" y="111"/>
                    <a:pt x="4639" y="130"/>
                    <a:pt x="4639" y="139"/>
                  </a:cubicBezTo>
                  <a:lnTo>
                    <a:pt x="4639" y="3191"/>
                  </a:lnTo>
                  <a:cubicBezTo>
                    <a:pt x="4639" y="3210"/>
                    <a:pt x="4621" y="3219"/>
                    <a:pt x="4611" y="3219"/>
                  </a:cubicBezTo>
                  <a:lnTo>
                    <a:pt x="3452" y="3219"/>
                  </a:lnTo>
                  <a:cubicBezTo>
                    <a:pt x="3415" y="3219"/>
                    <a:pt x="3378" y="3238"/>
                    <a:pt x="3350" y="3266"/>
                  </a:cubicBezTo>
                  <a:cubicBezTo>
                    <a:pt x="3322" y="3293"/>
                    <a:pt x="3313" y="3330"/>
                    <a:pt x="3313" y="3368"/>
                  </a:cubicBezTo>
                  <a:lnTo>
                    <a:pt x="3313" y="4323"/>
                  </a:lnTo>
                  <a:cubicBezTo>
                    <a:pt x="3313" y="4342"/>
                    <a:pt x="3303" y="4342"/>
                    <a:pt x="3294" y="4351"/>
                  </a:cubicBezTo>
                  <a:cubicBezTo>
                    <a:pt x="3294" y="4351"/>
                    <a:pt x="3276" y="4351"/>
                    <a:pt x="3266" y="4342"/>
                  </a:cubicBezTo>
                  <a:lnTo>
                    <a:pt x="2070" y="3266"/>
                  </a:lnTo>
                  <a:cubicBezTo>
                    <a:pt x="2042" y="3238"/>
                    <a:pt x="2005" y="3228"/>
                    <a:pt x="1968" y="3228"/>
                  </a:cubicBezTo>
                  <a:lnTo>
                    <a:pt x="149" y="3228"/>
                  </a:lnTo>
                  <a:cubicBezTo>
                    <a:pt x="131" y="3228"/>
                    <a:pt x="112" y="3210"/>
                    <a:pt x="112" y="3191"/>
                  </a:cubicBezTo>
                  <a:lnTo>
                    <a:pt x="112" y="149"/>
                  </a:lnTo>
                  <a:cubicBezTo>
                    <a:pt x="112" y="130"/>
                    <a:pt x="131" y="111"/>
                    <a:pt x="149" y="11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3191"/>
                  </a:lnTo>
                  <a:cubicBezTo>
                    <a:pt x="1" y="3275"/>
                    <a:pt x="66" y="3340"/>
                    <a:pt x="140" y="3340"/>
                  </a:cubicBezTo>
                  <a:lnTo>
                    <a:pt x="1968" y="3340"/>
                  </a:lnTo>
                  <a:cubicBezTo>
                    <a:pt x="1977" y="3340"/>
                    <a:pt x="1986" y="3340"/>
                    <a:pt x="1986" y="3349"/>
                  </a:cubicBezTo>
                  <a:lnTo>
                    <a:pt x="3192" y="4425"/>
                  </a:lnTo>
                  <a:cubicBezTo>
                    <a:pt x="3220" y="4453"/>
                    <a:pt x="3248" y="4462"/>
                    <a:pt x="3285" y="4462"/>
                  </a:cubicBezTo>
                  <a:cubicBezTo>
                    <a:pt x="3303" y="4462"/>
                    <a:pt x="3322" y="4462"/>
                    <a:pt x="3350" y="4453"/>
                  </a:cubicBezTo>
                  <a:cubicBezTo>
                    <a:pt x="3396" y="4425"/>
                    <a:pt x="3433" y="4379"/>
                    <a:pt x="3433" y="4314"/>
                  </a:cubicBezTo>
                  <a:lnTo>
                    <a:pt x="3424" y="3368"/>
                  </a:lnTo>
                  <a:cubicBezTo>
                    <a:pt x="3424" y="3358"/>
                    <a:pt x="3424" y="3349"/>
                    <a:pt x="3433" y="3349"/>
                  </a:cubicBezTo>
                  <a:cubicBezTo>
                    <a:pt x="3433" y="3349"/>
                    <a:pt x="3443" y="3340"/>
                    <a:pt x="3452" y="3340"/>
                  </a:cubicBezTo>
                  <a:lnTo>
                    <a:pt x="4602" y="3340"/>
                  </a:lnTo>
                  <a:cubicBezTo>
                    <a:pt x="4686" y="3340"/>
                    <a:pt x="4751" y="3275"/>
                    <a:pt x="4751" y="3191"/>
                  </a:cubicBezTo>
                  <a:lnTo>
                    <a:pt x="4751" y="139"/>
                  </a:lnTo>
                  <a:cubicBezTo>
                    <a:pt x="4751" y="65"/>
                    <a:pt x="4686" y="0"/>
                    <a:pt x="4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0" name="Google Shape;3380;p111"/>
            <p:cNvSpPr/>
            <p:nvPr/>
          </p:nvSpPr>
          <p:spPr>
            <a:xfrm>
              <a:off x="5914201" y="2279045"/>
              <a:ext cx="39168" cy="39168"/>
            </a:xfrm>
            <a:custGeom>
              <a:rect b="b" l="l" r="r" t="t"/>
              <a:pathLst>
                <a:path extrusionOk="0" h="688" w="688">
                  <a:moveTo>
                    <a:pt x="344" y="112"/>
                  </a:moveTo>
                  <a:cubicBezTo>
                    <a:pt x="474" y="112"/>
                    <a:pt x="567" y="214"/>
                    <a:pt x="567" y="344"/>
                  </a:cubicBezTo>
                  <a:cubicBezTo>
                    <a:pt x="567" y="465"/>
                    <a:pt x="465" y="567"/>
                    <a:pt x="344" y="567"/>
                  </a:cubicBezTo>
                  <a:cubicBezTo>
                    <a:pt x="214" y="567"/>
                    <a:pt x="122" y="465"/>
                    <a:pt x="122" y="344"/>
                  </a:cubicBezTo>
                  <a:cubicBezTo>
                    <a:pt x="122" y="214"/>
                    <a:pt x="22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9" y="1"/>
                    <a:pt x="1" y="149"/>
                    <a:pt x="1" y="344"/>
                  </a:cubicBezTo>
                  <a:cubicBezTo>
                    <a:pt x="1" y="530"/>
                    <a:pt x="159" y="687"/>
                    <a:pt x="344" y="687"/>
                  </a:cubicBezTo>
                  <a:cubicBezTo>
                    <a:pt x="530" y="687"/>
                    <a:pt x="687" y="530"/>
                    <a:pt x="687" y="344"/>
                  </a:cubicBezTo>
                  <a:cubicBezTo>
                    <a:pt x="687" y="149"/>
                    <a:pt x="530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1" name="Google Shape;3381;p111"/>
            <p:cNvSpPr/>
            <p:nvPr/>
          </p:nvSpPr>
          <p:spPr>
            <a:xfrm>
              <a:off x="5854027" y="2279045"/>
              <a:ext cx="39111" cy="39168"/>
            </a:xfrm>
            <a:custGeom>
              <a:rect b="b" l="l" r="r" t="t"/>
              <a:pathLst>
                <a:path extrusionOk="0" h="688" w="687">
                  <a:moveTo>
                    <a:pt x="344" y="112"/>
                  </a:moveTo>
                  <a:cubicBezTo>
                    <a:pt x="474" y="112"/>
                    <a:pt x="576" y="214"/>
                    <a:pt x="576" y="344"/>
                  </a:cubicBezTo>
                  <a:cubicBezTo>
                    <a:pt x="576" y="465"/>
                    <a:pt x="474" y="567"/>
                    <a:pt x="344" y="567"/>
                  </a:cubicBezTo>
                  <a:cubicBezTo>
                    <a:pt x="223" y="567"/>
                    <a:pt x="121" y="465"/>
                    <a:pt x="121" y="344"/>
                  </a:cubicBez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38" y="687"/>
                    <a:pt x="687" y="530"/>
                    <a:pt x="687" y="344"/>
                  </a:cubicBezTo>
                  <a:cubicBezTo>
                    <a:pt x="687" y="149"/>
                    <a:pt x="538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2" name="Google Shape;3382;p111"/>
            <p:cNvSpPr/>
            <p:nvPr/>
          </p:nvSpPr>
          <p:spPr>
            <a:xfrm>
              <a:off x="5794878" y="2279045"/>
              <a:ext cx="39111" cy="39168"/>
            </a:xfrm>
            <a:custGeom>
              <a:rect b="b" l="l" r="r" t="t"/>
              <a:pathLst>
                <a:path extrusionOk="0" h="688" w="687">
                  <a:moveTo>
                    <a:pt x="344" y="112"/>
                  </a:moveTo>
                  <a:cubicBezTo>
                    <a:pt x="464" y="112"/>
                    <a:pt x="566" y="214"/>
                    <a:pt x="566" y="344"/>
                  </a:cubicBezTo>
                  <a:cubicBezTo>
                    <a:pt x="566" y="465"/>
                    <a:pt x="464" y="567"/>
                    <a:pt x="344" y="567"/>
                  </a:cubicBezTo>
                  <a:cubicBezTo>
                    <a:pt x="214" y="567"/>
                    <a:pt x="112" y="465"/>
                    <a:pt x="112" y="344"/>
                  </a:cubicBezTo>
                  <a:cubicBezTo>
                    <a:pt x="112" y="214"/>
                    <a:pt x="21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49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29" y="687"/>
                    <a:pt x="687" y="530"/>
                    <a:pt x="687" y="344"/>
                  </a:cubicBezTo>
                  <a:cubicBezTo>
                    <a:pt x="687" y="149"/>
                    <a:pt x="529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3" name="Google Shape;3383;p111"/>
            <p:cNvSpPr/>
            <p:nvPr/>
          </p:nvSpPr>
          <p:spPr>
            <a:xfrm>
              <a:off x="7974415" y="2277337"/>
              <a:ext cx="216049" cy="210413"/>
            </a:xfrm>
            <a:custGeom>
              <a:rect b="b" l="l" r="r" t="t"/>
              <a:pathLst>
                <a:path extrusionOk="0" h="3696" w="3795">
                  <a:moveTo>
                    <a:pt x="1842" y="1"/>
                  </a:moveTo>
                  <a:cubicBezTo>
                    <a:pt x="849" y="1"/>
                    <a:pt x="35" y="795"/>
                    <a:pt x="0" y="1784"/>
                  </a:cubicBezTo>
                  <a:cubicBezTo>
                    <a:pt x="0" y="1821"/>
                    <a:pt x="28" y="1849"/>
                    <a:pt x="65" y="1849"/>
                  </a:cubicBezTo>
                  <a:lnTo>
                    <a:pt x="1846" y="1849"/>
                  </a:lnTo>
                  <a:lnTo>
                    <a:pt x="1846" y="3621"/>
                  </a:lnTo>
                  <a:cubicBezTo>
                    <a:pt x="1846" y="3658"/>
                    <a:pt x="1874" y="3695"/>
                    <a:pt x="1911" y="3695"/>
                  </a:cubicBezTo>
                  <a:cubicBezTo>
                    <a:pt x="2969" y="3649"/>
                    <a:pt x="3795" y="2730"/>
                    <a:pt x="3674" y="1636"/>
                  </a:cubicBezTo>
                  <a:cubicBezTo>
                    <a:pt x="3581" y="791"/>
                    <a:pt x="2895" y="105"/>
                    <a:pt x="2051" y="12"/>
                  </a:cubicBezTo>
                  <a:cubicBezTo>
                    <a:pt x="1980" y="4"/>
                    <a:pt x="1911" y="1"/>
                    <a:pt x="1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4" name="Google Shape;3384;p111"/>
            <p:cNvSpPr/>
            <p:nvPr/>
          </p:nvSpPr>
          <p:spPr>
            <a:xfrm>
              <a:off x="7970715" y="2274035"/>
              <a:ext cx="219750" cy="216846"/>
            </a:xfrm>
            <a:custGeom>
              <a:rect b="b" l="l" r="r" t="t"/>
              <a:pathLst>
                <a:path extrusionOk="0" h="3809" w="3860">
                  <a:moveTo>
                    <a:pt x="1902" y="117"/>
                  </a:moveTo>
                  <a:cubicBezTo>
                    <a:pt x="1976" y="117"/>
                    <a:pt x="2041" y="117"/>
                    <a:pt x="2106" y="126"/>
                  </a:cubicBezTo>
                  <a:cubicBezTo>
                    <a:pt x="2932" y="219"/>
                    <a:pt x="3591" y="877"/>
                    <a:pt x="3683" y="1703"/>
                  </a:cubicBezTo>
                  <a:cubicBezTo>
                    <a:pt x="3739" y="2204"/>
                    <a:pt x="3591" y="2696"/>
                    <a:pt x="3257" y="3076"/>
                  </a:cubicBezTo>
                  <a:cubicBezTo>
                    <a:pt x="2941" y="3447"/>
                    <a:pt x="2468" y="3670"/>
                    <a:pt x="1976" y="3688"/>
                  </a:cubicBezTo>
                  <a:lnTo>
                    <a:pt x="1976" y="3753"/>
                  </a:lnTo>
                  <a:lnTo>
                    <a:pt x="1967" y="3679"/>
                  </a:lnTo>
                  <a:lnTo>
                    <a:pt x="1967" y="1907"/>
                  </a:lnTo>
                  <a:cubicBezTo>
                    <a:pt x="1967" y="1870"/>
                    <a:pt x="1939" y="1851"/>
                    <a:pt x="1902" y="1851"/>
                  </a:cubicBezTo>
                  <a:lnTo>
                    <a:pt x="121" y="1842"/>
                  </a:lnTo>
                  <a:cubicBezTo>
                    <a:pt x="140" y="1341"/>
                    <a:pt x="362" y="877"/>
                    <a:pt x="743" y="553"/>
                  </a:cubicBezTo>
                  <a:cubicBezTo>
                    <a:pt x="1067" y="265"/>
                    <a:pt x="1475" y="117"/>
                    <a:pt x="1902" y="117"/>
                  </a:cubicBezTo>
                  <a:close/>
                  <a:moveTo>
                    <a:pt x="1889" y="0"/>
                  </a:moveTo>
                  <a:cubicBezTo>
                    <a:pt x="1436" y="0"/>
                    <a:pt x="1007" y="159"/>
                    <a:pt x="659" y="460"/>
                  </a:cubicBezTo>
                  <a:cubicBezTo>
                    <a:pt x="260" y="812"/>
                    <a:pt x="19" y="1304"/>
                    <a:pt x="0" y="1833"/>
                  </a:cubicBezTo>
                  <a:cubicBezTo>
                    <a:pt x="0" y="1870"/>
                    <a:pt x="19" y="1898"/>
                    <a:pt x="38" y="1926"/>
                  </a:cubicBezTo>
                  <a:cubicBezTo>
                    <a:pt x="65" y="1944"/>
                    <a:pt x="93" y="1963"/>
                    <a:pt x="130" y="1963"/>
                  </a:cubicBezTo>
                  <a:lnTo>
                    <a:pt x="1846" y="1963"/>
                  </a:lnTo>
                  <a:lnTo>
                    <a:pt x="1846" y="3679"/>
                  </a:lnTo>
                  <a:cubicBezTo>
                    <a:pt x="1846" y="3716"/>
                    <a:pt x="1865" y="3744"/>
                    <a:pt x="1884" y="3772"/>
                  </a:cubicBezTo>
                  <a:cubicBezTo>
                    <a:pt x="1911" y="3790"/>
                    <a:pt x="1939" y="3809"/>
                    <a:pt x="1976" y="3809"/>
                  </a:cubicBezTo>
                  <a:cubicBezTo>
                    <a:pt x="2505" y="3790"/>
                    <a:pt x="3006" y="3549"/>
                    <a:pt x="3349" y="3150"/>
                  </a:cubicBezTo>
                  <a:cubicBezTo>
                    <a:pt x="3693" y="2742"/>
                    <a:pt x="3860" y="2222"/>
                    <a:pt x="3795" y="1684"/>
                  </a:cubicBezTo>
                  <a:cubicBezTo>
                    <a:pt x="3702" y="812"/>
                    <a:pt x="2997" y="107"/>
                    <a:pt x="2125" y="15"/>
                  </a:cubicBezTo>
                  <a:cubicBezTo>
                    <a:pt x="2046" y="5"/>
                    <a:pt x="1967" y="0"/>
                    <a:pt x="1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5" name="Google Shape;3385;p111"/>
            <p:cNvSpPr/>
            <p:nvPr/>
          </p:nvSpPr>
          <p:spPr>
            <a:xfrm>
              <a:off x="7946406" y="2402126"/>
              <a:ext cx="113063" cy="113120"/>
            </a:xfrm>
            <a:custGeom>
              <a:rect b="b" l="l" r="r" t="t"/>
              <a:pathLst>
                <a:path extrusionOk="0" h="1987" w="1986">
                  <a:moveTo>
                    <a:pt x="75" y="0"/>
                  </a:moveTo>
                  <a:cubicBezTo>
                    <a:pt x="38" y="0"/>
                    <a:pt x="1" y="47"/>
                    <a:pt x="1" y="84"/>
                  </a:cubicBezTo>
                  <a:cubicBezTo>
                    <a:pt x="38" y="1123"/>
                    <a:pt x="873" y="1948"/>
                    <a:pt x="1902" y="1985"/>
                  </a:cubicBezTo>
                  <a:cubicBezTo>
                    <a:pt x="1907" y="1986"/>
                    <a:pt x="1912" y="1987"/>
                    <a:pt x="1917" y="1987"/>
                  </a:cubicBezTo>
                  <a:cubicBezTo>
                    <a:pt x="1956" y="1987"/>
                    <a:pt x="1986" y="1953"/>
                    <a:pt x="1986" y="1911"/>
                  </a:cubicBezTo>
                  <a:lnTo>
                    <a:pt x="1986" y="84"/>
                  </a:lnTo>
                  <a:cubicBezTo>
                    <a:pt x="1986" y="37"/>
                    <a:pt x="1949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6" name="Google Shape;3386;p111"/>
            <p:cNvSpPr/>
            <p:nvPr/>
          </p:nvSpPr>
          <p:spPr>
            <a:xfrm>
              <a:off x="7942706" y="2398938"/>
              <a:ext cx="119952" cy="119952"/>
            </a:xfrm>
            <a:custGeom>
              <a:rect b="b" l="l" r="r" t="t"/>
              <a:pathLst>
                <a:path extrusionOk="0" h="2107" w="2107">
                  <a:moveTo>
                    <a:pt x="1967" y="121"/>
                  </a:moveTo>
                  <a:cubicBezTo>
                    <a:pt x="1977" y="121"/>
                    <a:pt x="1986" y="130"/>
                    <a:pt x="1986" y="140"/>
                  </a:cubicBezTo>
                  <a:lnTo>
                    <a:pt x="1986" y="1967"/>
                  </a:lnTo>
                  <a:cubicBezTo>
                    <a:pt x="1986" y="1967"/>
                    <a:pt x="1986" y="1977"/>
                    <a:pt x="1986" y="1986"/>
                  </a:cubicBezTo>
                  <a:lnTo>
                    <a:pt x="1967" y="1986"/>
                  </a:lnTo>
                  <a:cubicBezTo>
                    <a:pt x="975" y="1949"/>
                    <a:pt x="158" y="1132"/>
                    <a:pt x="121" y="140"/>
                  </a:cubicBezTo>
                  <a:cubicBezTo>
                    <a:pt x="121" y="130"/>
                    <a:pt x="121" y="130"/>
                    <a:pt x="131" y="121"/>
                  </a:cubicBezTo>
                  <a:close/>
                  <a:moveTo>
                    <a:pt x="140" y="1"/>
                  </a:moveTo>
                  <a:cubicBezTo>
                    <a:pt x="103" y="1"/>
                    <a:pt x="66" y="19"/>
                    <a:pt x="47" y="47"/>
                  </a:cubicBezTo>
                  <a:cubicBezTo>
                    <a:pt x="19" y="75"/>
                    <a:pt x="1" y="112"/>
                    <a:pt x="1" y="149"/>
                  </a:cubicBezTo>
                  <a:cubicBezTo>
                    <a:pt x="47" y="1197"/>
                    <a:pt x="910" y="2060"/>
                    <a:pt x="1967" y="2106"/>
                  </a:cubicBezTo>
                  <a:cubicBezTo>
                    <a:pt x="2005" y="2106"/>
                    <a:pt x="2042" y="2088"/>
                    <a:pt x="2060" y="2069"/>
                  </a:cubicBezTo>
                  <a:cubicBezTo>
                    <a:pt x="2088" y="2041"/>
                    <a:pt x="2107" y="2004"/>
                    <a:pt x="2107" y="1967"/>
                  </a:cubicBezTo>
                  <a:lnTo>
                    <a:pt x="2107" y="140"/>
                  </a:lnTo>
                  <a:cubicBezTo>
                    <a:pt x="2107" y="66"/>
                    <a:pt x="2042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7" name="Google Shape;3387;p111"/>
            <p:cNvSpPr/>
            <p:nvPr/>
          </p:nvSpPr>
          <p:spPr>
            <a:xfrm>
              <a:off x="7741005" y="2150215"/>
              <a:ext cx="160030" cy="159518"/>
            </a:xfrm>
            <a:custGeom>
              <a:rect b="b" l="l" r="r" t="t"/>
              <a:pathLst>
                <a:path extrusionOk="0" h="2802" w="2811">
                  <a:moveTo>
                    <a:pt x="1410" y="0"/>
                  </a:moveTo>
                  <a:cubicBezTo>
                    <a:pt x="631" y="0"/>
                    <a:pt x="0" y="631"/>
                    <a:pt x="0" y="1401"/>
                  </a:cubicBezTo>
                  <a:cubicBezTo>
                    <a:pt x="0" y="2180"/>
                    <a:pt x="631" y="2802"/>
                    <a:pt x="1410" y="2802"/>
                  </a:cubicBezTo>
                  <a:cubicBezTo>
                    <a:pt x="2180" y="2802"/>
                    <a:pt x="2811" y="2180"/>
                    <a:pt x="2811" y="1401"/>
                  </a:cubicBezTo>
                  <a:cubicBezTo>
                    <a:pt x="2811" y="631"/>
                    <a:pt x="2180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8" name="Google Shape;3388;p111"/>
            <p:cNvSpPr/>
            <p:nvPr/>
          </p:nvSpPr>
          <p:spPr>
            <a:xfrm>
              <a:off x="7737817" y="2147027"/>
              <a:ext cx="166406" cy="166406"/>
            </a:xfrm>
            <a:custGeom>
              <a:rect b="b" l="l" r="r" t="t"/>
              <a:pathLst>
                <a:path extrusionOk="0" h="2923" w="2923">
                  <a:moveTo>
                    <a:pt x="1466" y="121"/>
                  </a:moveTo>
                  <a:cubicBezTo>
                    <a:pt x="2208" y="121"/>
                    <a:pt x="2811" y="724"/>
                    <a:pt x="2811" y="1457"/>
                  </a:cubicBezTo>
                  <a:cubicBezTo>
                    <a:pt x="2811" y="2199"/>
                    <a:pt x="2208" y="2802"/>
                    <a:pt x="1466" y="2802"/>
                  </a:cubicBezTo>
                  <a:cubicBezTo>
                    <a:pt x="724" y="2802"/>
                    <a:pt x="121" y="2199"/>
                    <a:pt x="121" y="1457"/>
                  </a:cubicBezTo>
                  <a:cubicBezTo>
                    <a:pt x="121" y="724"/>
                    <a:pt x="724" y="121"/>
                    <a:pt x="1466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57"/>
                  </a:cubicBezTo>
                  <a:cubicBezTo>
                    <a:pt x="0" y="2264"/>
                    <a:pt x="659" y="2923"/>
                    <a:pt x="1466" y="2923"/>
                  </a:cubicBezTo>
                  <a:cubicBezTo>
                    <a:pt x="2264" y="2923"/>
                    <a:pt x="2923" y="2264"/>
                    <a:pt x="2923" y="1457"/>
                  </a:cubicBezTo>
                  <a:cubicBezTo>
                    <a:pt x="2923" y="659"/>
                    <a:pt x="2264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9" name="Google Shape;3389;p111"/>
            <p:cNvSpPr/>
            <p:nvPr/>
          </p:nvSpPr>
          <p:spPr>
            <a:xfrm>
              <a:off x="7784272" y="2170538"/>
              <a:ext cx="116763" cy="82719"/>
            </a:xfrm>
            <a:custGeom>
              <a:rect b="b" l="l" r="r" t="t"/>
              <a:pathLst>
                <a:path extrusionOk="0" h="1453" w="2051">
                  <a:moveTo>
                    <a:pt x="1985" y="0"/>
                  </a:moveTo>
                  <a:cubicBezTo>
                    <a:pt x="1970" y="0"/>
                    <a:pt x="1954" y="5"/>
                    <a:pt x="1940" y="14"/>
                  </a:cubicBezTo>
                  <a:lnTo>
                    <a:pt x="632" y="1322"/>
                  </a:lnTo>
                  <a:cubicBezTo>
                    <a:pt x="627" y="1327"/>
                    <a:pt x="622" y="1329"/>
                    <a:pt x="618" y="1329"/>
                  </a:cubicBezTo>
                  <a:cubicBezTo>
                    <a:pt x="613" y="1329"/>
                    <a:pt x="608" y="1327"/>
                    <a:pt x="604" y="1322"/>
                  </a:cubicBezTo>
                  <a:lnTo>
                    <a:pt x="103" y="821"/>
                  </a:lnTo>
                  <a:cubicBezTo>
                    <a:pt x="94" y="812"/>
                    <a:pt x="80" y="808"/>
                    <a:pt x="65" y="808"/>
                  </a:cubicBezTo>
                  <a:cubicBezTo>
                    <a:pt x="49" y="808"/>
                    <a:pt x="33" y="812"/>
                    <a:pt x="19" y="821"/>
                  </a:cubicBezTo>
                  <a:cubicBezTo>
                    <a:pt x="1" y="849"/>
                    <a:pt x="1" y="886"/>
                    <a:pt x="19" y="905"/>
                  </a:cubicBezTo>
                  <a:lnTo>
                    <a:pt x="520" y="1406"/>
                  </a:lnTo>
                  <a:cubicBezTo>
                    <a:pt x="548" y="1434"/>
                    <a:pt x="585" y="1452"/>
                    <a:pt x="622" y="1452"/>
                  </a:cubicBezTo>
                  <a:cubicBezTo>
                    <a:pt x="650" y="1452"/>
                    <a:pt x="687" y="1434"/>
                    <a:pt x="715" y="1406"/>
                  </a:cubicBezTo>
                  <a:lnTo>
                    <a:pt x="2023" y="98"/>
                  </a:lnTo>
                  <a:cubicBezTo>
                    <a:pt x="2051" y="70"/>
                    <a:pt x="2051" y="42"/>
                    <a:pt x="2023" y="14"/>
                  </a:cubicBezTo>
                  <a:cubicBezTo>
                    <a:pt x="2014" y="5"/>
                    <a:pt x="2000" y="0"/>
                    <a:pt x="1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0" name="Google Shape;3390;p111"/>
            <p:cNvSpPr/>
            <p:nvPr/>
          </p:nvSpPr>
          <p:spPr>
            <a:xfrm>
              <a:off x="6906023" y="3777817"/>
              <a:ext cx="89836" cy="89323"/>
            </a:xfrm>
            <a:custGeom>
              <a:rect b="b" l="l" r="r" t="t"/>
              <a:pathLst>
                <a:path extrusionOk="0" h="1569" w="1578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1" name="Google Shape;3391;p111"/>
            <p:cNvSpPr/>
            <p:nvPr/>
          </p:nvSpPr>
          <p:spPr>
            <a:xfrm>
              <a:off x="6902835" y="3774116"/>
              <a:ext cx="96212" cy="96212"/>
            </a:xfrm>
            <a:custGeom>
              <a:rect b="b" l="l" r="r" t="t"/>
              <a:pathLst>
                <a:path extrusionOk="0" h="1690" w="1690">
                  <a:moveTo>
                    <a:pt x="845" y="122"/>
                  </a:moveTo>
                  <a:cubicBezTo>
                    <a:pt x="1244" y="122"/>
                    <a:pt x="1578" y="446"/>
                    <a:pt x="1578" y="845"/>
                  </a:cubicBezTo>
                  <a:cubicBezTo>
                    <a:pt x="1578" y="1244"/>
                    <a:pt x="1244" y="1578"/>
                    <a:pt x="845" y="1578"/>
                  </a:cubicBezTo>
                  <a:cubicBezTo>
                    <a:pt x="446" y="1578"/>
                    <a:pt x="122" y="1244"/>
                    <a:pt x="122" y="845"/>
                  </a:cubicBezTo>
                  <a:cubicBezTo>
                    <a:pt x="122" y="446"/>
                    <a:pt x="446" y="122"/>
                    <a:pt x="845" y="122"/>
                  </a:cubicBezTo>
                  <a:close/>
                  <a:moveTo>
                    <a:pt x="845" y="1"/>
                  </a:moveTo>
                  <a:cubicBezTo>
                    <a:pt x="381" y="1"/>
                    <a:pt x="1" y="381"/>
                    <a:pt x="1" y="845"/>
                  </a:cubicBezTo>
                  <a:cubicBezTo>
                    <a:pt x="1" y="1309"/>
                    <a:pt x="381" y="1689"/>
                    <a:pt x="845" y="1689"/>
                  </a:cubicBezTo>
                  <a:cubicBezTo>
                    <a:pt x="1309" y="1689"/>
                    <a:pt x="1689" y="1318"/>
                    <a:pt x="1689" y="845"/>
                  </a:cubicBezTo>
                  <a:cubicBezTo>
                    <a:pt x="1689" y="381"/>
                    <a:pt x="1309" y="1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2" name="Google Shape;3392;p111"/>
            <p:cNvSpPr/>
            <p:nvPr/>
          </p:nvSpPr>
          <p:spPr>
            <a:xfrm>
              <a:off x="5894162" y="2528850"/>
              <a:ext cx="2115690" cy="1276541"/>
            </a:xfrm>
            <a:custGeom>
              <a:rect b="b" l="l" r="r" t="t"/>
              <a:pathLst>
                <a:path extrusionOk="0" h="22423" w="37163">
                  <a:moveTo>
                    <a:pt x="1188" y="1"/>
                  </a:moveTo>
                  <a:cubicBezTo>
                    <a:pt x="529" y="1"/>
                    <a:pt x="0" y="502"/>
                    <a:pt x="0" y="1114"/>
                  </a:cubicBezTo>
                  <a:lnTo>
                    <a:pt x="0" y="21300"/>
                  </a:lnTo>
                  <a:cubicBezTo>
                    <a:pt x="0" y="21921"/>
                    <a:pt x="529" y="22422"/>
                    <a:pt x="1188" y="22422"/>
                  </a:cubicBezTo>
                  <a:lnTo>
                    <a:pt x="35975" y="22422"/>
                  </a:lnTo>
                  <a:cubicBezTo>
                    <a:pt x="36625" y="22422"/>
                    <a:pt x="37163" y="21921"/>
                    <a:pt x="37163" y="21300"/>
                  </a:cubicBezTo>
                  <a:lnTo>
                    <a:pt x="37163" y="1114"/>
                  </a:lnTo>
                  <a:cubicBezTo>
                    <a:pt x="37163" y="502"/>
                    <a:pt x="36625" y="1"/>
                    <a:pt x="35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3" name="Google Shape;3393;p111"/>
            <p:cNvSpPr/>
            <p:nvPr/>
          </p:nvSpPr>
          <p:spPr>
            <a:xfrm>
              <a:off x="5890974" y="2525662"/>
              <a:ext cx="2122066" cy="1282861"/>
            </a:xfrm>
            <a:custGeom>
              <a:rect b="b" l="l" r="r" t="t"/>
              <a:pathLst>
                <a:path extrusionOk="0" h="22534" w="37275">
                  <a:moveTo>
                    <a:pt x="36022" y="112"/>
                  </a:moveTo>
                  <a:cubicBezTo>
                    <a:pt x="36653" y="112"/>
                    <a:pt x="37163" y="585"/>
                    <a:pt x="37163" y="1170"/>
                  </a:cubicBezTo>
                  <a:lnTo>
                    <a:pt x="37163" y="21356"/>
                  </a:lnTo>
                  <a:cubicBezTo>
                    <a:pt x="37163" y="21940"/>
                    <a:pt x="36653" y="22413"/>
                    <a:pt x="36022" y="22413"/>
                  </a:cubicBezTo>
                  <a:lnTo>
                    <a:pt x="1244" y="22413"/>
                  </a:lnTo>
                  <a:cubicBezTo>
                    <a:pt x="622" y="22413"/>
                    <a:pt x="112" y="21940"/>
                    <a:pt x="112" y="21356"/>
                  </a:cubicBezTo>
                  <a:lnTo>
                    <a:pt x="112" y="1170"/>
                  </a:lnTo>
                  <a:cubicBezTo>
                    <a:pt x="112" y="585"/>
                    <a:pt x="622" y="112"/>
                    <a:pt x="1244" y="112"/>
                  </a:cubicBezTo>
                  <a:close/>
                  <a:moveTo>
                    <a:pt x="1244" y="1"/>
                  </a:moveTo>
                  <a:cubicBezTo>
                    <a:pt x="557" y="1"/>
                    <a:pt x="1" y="530"/>
                    <a:pt x="1" y="1170"/>
                  </a:cubicBezTo>
                  <a:lnTo>
                    <a:pt x="1" y="21356"/>
                  </a:lnTo>
                  <a:cubicBezTo>
                    <a:pt x="1" y="22005"/>
                    <a:pt x="557" y="22534"/>
                    <a:pt x="1244" y="22534"/>
                  </a:cubicBezTo>
                  <a:lnTo>
                    <a:pt x="36031" y="22534"/>
                  </a:lnTo>
                  <a:cubicBezTo>
                    <a:pt x="36718" y="22534"/>
                    <a:pt x="37275" y="22005"/>
                    <a:pt x="37275" y="21356"/>
                  </a:cubicBezTo>
                  <a:lnTo>
                    <a:pt x="37275" y="1170"/>
                  </a:lnTo>
                  <a:cubicBezTo>
                    <a:pt x="37275" y="530"/>
                    <a:pt x="36718" y="1"/>
                    <a:pt x="36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4" name="Google Shape;3394;p111"/>
            <p:cNvSpPr/>
            <p:nvPr/>
          </p:nvSpPr>
          <p:spPr>
            <a:xfrm>
              <a:off x="5995041" y="2636047"/>
              <a:ext cx="1891272" cy="1092771"/>
            </a:xfrm>
            <a:custGeom>
              <a:rect b="b" l="l" r="r" t="t"/>
              <a:pathLst>
                <a:path extrusionOk="0" h="19195" w="33221">
                  <a:moveTo>
                    <a:pt x="0" y="1"/>
                  </a:moveTo>
                  <a:lnTo>
                    <a:pt x="0" y="19194"/>
                  </a:lnTo>
                  <a:lnTo>
                    <a:pt x="33220" y="19194"/>
                  </a:lnTo>
                  <a:lnTo>
                    <a:pt x="33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5" name="Google Shape;3395;p111"/>
            <p:cNvSpPr/>
            <p:nvPr/>
          </p:nvSpPr>
          <p:spPr>
            <a:xfrm>
              <a:off x="5991341" y="2632916"/>
              <a:ext cx="1898103" cy="1099603"/>
            </a:xfrm>
            <a:custGeom>
              <a:rect b="b" l="l" r="r" t="t"/>
              <a:pathLst>
                <a:path extrusionOk="0" h="19315" w="33341">
                  <a:moveTo>
                    <a:pt x="33230" y="111"/>
                  </a:moveTo>
                  <a:lnTo>
                    <a:pt x="33230" y="19194"/>
                  </a:lnTo>
                  <a:lnTo>
                    <a:pt x="121" y="19194"/>
                  </a:lnTo>
                  <a:lnTo>
                    <a:pt x="121" y="111"/>
                  </a:lnTo>
                  <a:close/>
                  <a:moveTo>
                    <a:pt x="0" y="0"/>
                  </a:moveTo>
                  <a:lnTo>
                    <a:pt x="0" y="19314"/>
                  </a:lnTo>
                  <a:lnTo>
                    <a:pt x="33341" y="19314"/>
                  </a:lnTo>
                  <a:lnTo>
                    <a:pt x="33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6" name="Google Shape;3396;p111"/>
            <p:cNvSpPr/>
            <p:nvPr/>
          </p:nvSpPr>
          <p:spPr>
            <a:xfrm>
              <a:off x="6933520" y="2560559"/>
              <a:ext cx="36492" cy="35980"/>
            </a:xfrm>
            <a:custGeom>
              <a:rect b="b" l="l" r="r" t="t"/>
              <a:pathLst>
                <a:path extrusionOk="0" h="632" w="641">
                  <a:moveTo>
                    <a:pt x="325" y="0"/>
                  </a:moveTo>
                  <a:cubicBezTo>
                    <a:pt x="148" y="0"/>
                    <a:pt x="0" y="139"/>
                    <a:pt x="0" y="316"/>
                  </a:cubicBezTo>
                  <a:cubicBezTo>
                    <a:pt x="0" y="492"/>
                    <a:pt x="148" y="631"/>
                    <a:pt x="325" y="631"/>
                  </a:cubicBezTo>
                  <a:cubicBezTo>
                    <a:pt x="501" y="631"/>
                    <a:pt x="640" y="492"/>
                    <a:pt x="640" y="316"/>
                  </a:cubicBezTo>
                  <a:cubicBezTo>
                    <a:pt x="640" y="139"/>
                    <a:pt x="501" y="0"/>
                    <a:pt x="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7" name="Google Shape;3397;p111"/>
            <p:cNvSpPr/>
            <p:nvPr/>
          </p:nvSpPr>
          <p:spPr>
            <a:xfrm>
              <a:off x="6930332" y="2556859"/>
              <a:ext cx="43381" cy="43324"/>
            </a:xfrm>
            <a:custGeom>
              <a:rect b="b" l="l" r="r" t="t"/>
              <a:pathLst>
                <a:path extrusionOk="0" h="761" w="762">
                  <a:moveTo>
                    <a:pt x="381" y="121"/>
                  </a:moveTo>
                  <a:cubicBezTo>
                    <a:pt x="520" y="121"/>
                    <a:pt x="640" y="232"/>
                    <a:pt x="640" y="381"/>
                  </a:cubicBezTo>
                  <a:cubicBezTo>
                    <a:pt x="640" y="520"/>
                    <a:pt x="520" y="640"/>
                    <a:pt x="381" y="640"/>
                  </a:cubicBezTo>
                  <a:cubicBezTo>
                    <a:pt x="232" y="640"/>
                    <a:pt x="121" y="520"/>
                    <a:pt x="121" y="381"/>
                  </a:cubicBezTo>
                  <a:cubicBezTo>
                    <a:pt x="121" y="232"/>
                    <a:pt x="232" y="121"/>
                    <a:pt x="381" y="121"/>
                  </a:cubicBezTo>
                  <a:close/>
                  <a:moveTo>
                    <a:pt x="381" y="0"/>
                  </a:moveTo>
                  <a:cubicBezTo>
                    <a:pt x="177" y="0"/>
                    <a:pt x="0" y="177"/>
                    <a:pt x="0" y="381"/>
                  </a:cubicBezTo>
                  <a:cubicBezTo>
                    <a:pt x="0" y="585"/>
                    <a:pt x="177" y="761"/>
                    <a:pt x="381" y="761"/>
                  </a:cubicBezTo>
                  <a:cubicBezTo>
                    <a:pt x="585" y="761"/>
                    <a:pt x="752" y="585"/>
                    <a:pt x="761" y="381"/>
                  </a:cubicBezTo>
                  <a:cubicBezTo>
                    <a:pt x="761" y="177"/>
                    <a:pt x="585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8" name="Google Shape;3398;p111"/>
            <p:cNvSpPr/>
            <p:nvPr/>
          </p:nvSpPr>
          <p:spPr>
            <a:xfrm>
              <a:off x="6645116" y="3892415"/>
              <a:ext cx="603173" cy="368166"/>
            </a:xfrm>
            <a:custGeom>
              <a:rect b="b" l="l" r="r" t="t"/>
              <a:pathLst>
                <a:path extrusionOk="0" h="6467" w="10595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CFCF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9" name="Google Shape;3399;p111"/>
            <p:cNvSpPr/>
            <p:nvPr/>
          </p:nvSpPr>
          <p:spPr>
            <a:xfrm>
              <a:off x="6641416" y="3889284"/>
              <a:ext cx="610574" cy="374486"/>
            </a:xfrm>
            <a:custGeom>
              <a:rect b="b" l="l" r="r" t="t"/>
              <a:pathLst>
                <a:path extrusionOk="0" h="6578" w="10725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0" name="Google Shape;3400;p111"/>
            <p:cNvSpPr/>
            <p:nvPr/>
          </p:nvSpPr>
          <p:spPr>
            <a:xfrm>
              <a:off x="6645116" y="3892415"/>
              <a:ext cx="603173" cy="368166"/>
            </a:xfrm>
            <a:custGeom>
              <a:rect b="b" l="l" r="r" t="t"/>
              <a:pathLst>
                <a:path extrusionOk="0" h="6467" w="10595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1" name="Google Shape;3401;p111"/>
            <p:cNvSpPr/>
            <p:nvPr/>
          </p:nvSpPr>
          <p:spPr>
            <a:xfrm>
              <a:off x="6641416" y="3889284"/>
              <a:ext cx="610574" cy="374486"/>
            </a:xfrm>
            <a:custGeom>
              <a:rect b="b" l="l" r="r" t="t"/>
              <a:pathLst>
                <a:path extrusionOk="0" h="6578" w="10725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2" name="Google Shape;3402;p111"/>
            <p:cNvSpPr/>
            <p:nvPr/>
          </p:nvSpPr>
          <p:spPr>
            <a:xfrm>
              <a:off x="5893081" y="3731363"/>
              <a:ext cx="2115747" cy="206542"/>
            </a:xfrm>
            <a:custGeom>
              <a:rect b="b" l="l" r="r" t="t"/>
              <a:pathLst>
                <a:path extrusionOk="0" h="3628" w="37164">
                  <a:moveTo>
                    <a:pt x="1" y="1"/>
                  </a:moveTo>
                  <a:lnTo>
                    <a:pt x="1" y="2431"/>
                  </a:lnTo>
                  <a:cubicBezTo>
                    <a:pt x="1" y="3090"/>
                    <a:pt x="539" y="3628"/>
                    <a:pt x="1198" y="3628"/>
                  </a:cubicBezTo>
                  <a:lnTo>
                    <a:pt x="35976" y="3628"/>
                  </a:lnTo>
                  <a:cubicBezTo>
                    <a:pt x="36635" y="3628"/>
                    <a:pt x="37163" y="3090"/>
                    <a:pt x="37163" y="2431"/>
                  </a:cubicBezTo>
                  <a:lnTo>
                    <a:pt x="37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3" name="Google Shape;3403;p111"/>
            <p:cNvSpPr/>
            <p:nvPr/>
          </p:nvSpPr>
          <p:spPr>
            <a:xfrm>
              <a:off x="5889950" y="3727662"/>
              <a:ext cx="2122066" cy="213431"/>
            </a:xfrm>
            <a:custGeom>
              <a:rect b="b" l="l" r="r" t="t"/>
              <a:pathLst>
                <a:path extrusionOk="0" h="3749" w="37275">
                  <a:moveTo>
                    <a:pt x="37163" y="121"/>
                  </a:moveTo>
                  <a:lnTo>
                    <a:pt x="37163" y="2496"/>
                  </a:lnTo>
                  <a:cubicBezTo>
                    <a:pt x="37163" y="3127"/>
                    <a:pt x="36652" y="3637"/>
                    <a:pt x="36031" y="3637"/>
                  </a:cubicBezTo>
                  <a:lnTo>
                    <a:pt x="1253" y="3637"/>
                  </a:lnTo>
                  <a:cubicBezTo>
                    <a:pt x="622" y="3637"/>
                    <a:pt x="112" y="3127"/>
                    <a:pt x="112" y="2496"/>
                  </a:cubicBezTo>
                  <a:lnTo>
                    <a:pt x="112" y="121"/>
                  </a:lnTo>
                  <a:close/>
                  <a:moveTo>
                    <a:pt x="0" y="1"/>
                  </a:moveTo>
                  <a:lnTo>
                    <a:pt x="0" y="2496"/>
                  </a:lnTo>
                  <a:cubicBezTo>
                    <a:pt x="0" y="3192"/>
                    <a:pt x="557" y="3748"/>
                    <a:pt x="1243" y="3748"/>
                  </a:cubicBezTo>
                  <a:lnTo>
                    <a:pt x="36031" y="3748"/>
                  </a:lnTo>
                  <a:cubicBezTo>
                    <a:pt x="36717" y="3748"/>
                    <a:pt x="37274" y="3192"/>
                    <a:pt x="37274" y="2496"/>
                  </a:cubicBezTo>
                  <a:lnTo>
                    <a:pt x="372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4" name="Google Shape;3404;p111"/>
            <p:cNvSpPr/>
            <p:nvPr/>
          </p:nvSpPr>
          <p:spPr>
            <a:xfrm>
              <a:off x="6906023" y="3777817"/>
              <a:ext cx="89836" cy="89323"/>
            </a:xfrm>
            <a:custGeom>
              <a:rect b="b" l="l" r="r" t="t"/>
              <a:pathLst>
                <a:path extrusionOk="0" h="1569" w="1578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5" name="Google Shape;3405;p111"/>
            <p:cNvSpPr/>
            <p:nvPr/>
          </p:nvSpPr>
          <p:spPr>
            <a:xfrm>
              <a:off x="6431802" y="4215089"/>
              <a:ext cx="1038346" cy="98318"/>
            </a:xfrm>
            <a:custGeom>
              <a:rect b="b" l="l" r="r" t="t"/>
              <a:pathLst>
                <a:path extrusionOk="0" h="1727" w="18239">
                  <a:moveTo>
                    <a:pt x="1726" y="1"/>
                  </a:moveTo>
                  <a:cubicBezTo>
                    <a:pt x="770" y="1"/>
                    <a:pt x="0" y="771"/>
                    <a:pt x="0" y="1726"/>
                  </a:cubicBezTo>
                  <a:lnTo>
                    <a:pt x="18238" y="1726"/>
                  </a:lnTo>
                  <a:cubicBezTo>
                    <a:pt x="18238" y="780"/>
                    <a:pt x="17468" y="1"/>
                    <a:pt x="16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6" name="Google Shape;3406;p111"/>
            <p:cNvSpPr/>
            <p:nvPr/>
          </p:nvSpPr>
          <p:spPr>
            <a:xfrm>
              <a:off x="6428614" y="4211958"/>
              <a:ext cx="1044665" cy="105150"/>
            </a:xfrm>
            <a:custGeom>
              <a:rect b="b" l="l" r="r" t="t"/>
              <a:pathLst>
                <a:path extrusionOk="0" h="1847" w="18350">
                  <a:moveTo>
                    <a:pt x="16569" y="121"/>
                  </a:moveTo>
                  <a:cubicBezTo>
                    <a:pt x="17469" y="121"/>
                    <a:pt x="18211" y="835"/>
                    <a:pt x="18238" y="1726"/>
                  </a:cubicBezTo>
                  <a:lnTo>
                    <a:pt x="121" y="1726"/>
                  </a:lnTo>
                  <a:cubicBezTo>
                    <a:pt x="149" y="835"/>
                    <a:pt x="882" y="121"/>
                    <a:pt x="1782" y="121"/>
                  </a:cubicBezTo>
                  <a:close/>
                  <a:moveTo>
                    <a:pt x="1782" y="0"/>
                  </a:moveTo>
                  <a:cubicBezTo>
                    <a:pt x="798" y="0"/>
                    <a:pt x="0" y="798"/>
                    <a:pt x="0" y="1781"/>
                  </a:cubicBezTo>
                  <a:cubicBezTo>
                    <a:pt x="0" y="1819"/>
                    <a:pt x="28" y="1846"/>
                    <a:pt x="56" y="1846"/>
                  </a:cubicBezTo>
                  <a:lnTo>
                    <a:pt x="18294" y="1846"/>
                  </a:lnTo>
                  <a:cubicBezTo>
                    <a:pt x="18331" y="1846"/>
                    <a:pt x="18350" y="1819"/>
                    <a:pt x="18350" y="1781"/>
                  </a:cubicBezTo>
                  <a:cubicBezTo>
                    <a:pt x="18350" y="798"/>
                    <a:pt x="17552" y="0"/>
                    <a:pt x="16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7" name="Google Shape;3407;p111"/>
            <p:cNvSpPr/>
            <p:nvPr/>
          </p:nvSpPr>
          <p:spPr>
            <a:xfrm>
              <a:off x="6691628" y="4215089"/>
              <a:ext cx="519202" cy="49188"/>
            </a:xfrm>
            <a:custGeom>
              <a:rect b="b" l="l" r="r" t="t"/>
              <a:pathLst>
                <a:path extrusionOk="0" h="864" w="9120">
                  <a:moveTo>
                    <a:pt x="0" y="1"/>
                  </a:moveTo>
                  <a:cubicBezTo>
                    <a:pt x="0" y="483"/>
                    <a:pt x="381" y="864"/>
                    <a:pt x="863" y="864"/>
                  </a:cubicBezTo>
                  <a:lnTo>
                    <a:pt x="8257" y="864"/>
                  </a:lnTo>
                  <a:cubicBezTo>
                    <a:pt x="8730" y="864"/>
                    <a:pt x="9119" y="483"/>
                    <a:pt x="9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8" name="Google Shape;3408;p111"/>
            <p:cNvSpPr/>
            <p:nvPr/>
          </p:nvSpPr>
          <p:spPr>
            <a:xfrm>
              <a:off x="6687927" y="4211958"/>
              <a:ext cx="526033" cy="56019"/>
            </a:xfrm>
            <a:custGeom>
              <a:rect b="b" l="l" r="r" t="t"/>
              <a:pathLst>
                <a:path extrusionOk="0" h="984" w="9240">
                  <a:moveTo>
                    <a:pt x="9119" y="121"/>
                  </a:moveTo>
                  <a:cubicBezTo>
                    <a:pt x="9092" y="529"/>
                    <a:pt x="8739" y="863"/>
                    <a:pt x="8312" y="863"/>
                  </a:cubicBezTo>
                  <a:lnTo>
                    <a:pt x="928" y="863"/>
                  </a:lnTo>
                  <a:cubicBezTo>
                    <a:pt x="501" y="863"/>
                    <a:pt x="149" y="538"/>
                    <a:pt x="121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566"/>
                    <a:pt x="418" y="984"/>
                    <a:pt x="928" y="984"/>
                  </a:cubicBezTo>
                  <a:lnTo>
                    <a:pt x="8322" y="984"/>
                  </a:lnTo>
                  <a:cubicBezTo>
                    <a:pt x="8822" y="984"/>
                    <a:pt x="9240" y="566"/>
                    <a:pt x="9240" y="56"/>
                  </a:cubicBezTo>
                  <a:cubicBezTo>
                    <a:pt x="9240" y="28"/>
                    <a:pt x="9212" y="0"/>
                    <a:pt x="9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9" name="Google Shape;3409;p111"/>
            <p:cNvSpPr/>
            <p:nvPr/>
          </p:nvSpPr>
          <p:spPr>
            <a:xfrm>
              <a:off x="7160554" y="2782355"/>
              <a:ext cx="560419" cy="804364"/>
            </a:xfrm>
            <a:custGeom>
              <a:rect b="b" l="l" r="r" t="t"/>
              <a:pathLst>
                <a:path extrusionOk="0" h="14129" w="9844"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13693"/>
                  </a:lnTo>
                  <a:cubicBezTo>
                    <a:pt x="1" y="13934"/>
                    <a:pt x="196" y="14129"/>
                    <a:pt x="437" y="14129"/>
                  </a:cubicBezTo>
                  <a:lnTo>
                    <a:pt x="9408" y="14129"/>
                  </a:lnTo>
                  <a:cubicBezTo>
                    <a:pt x="9649" y="14129"/>
                    <a:pt x="9834" y="13934"/>
                    <a:pt x="9844" y="13693"/>
                  </a:cubicBezTo>
                  <a:lnTo>
                    <a:pt x="9844" y="436"/>
                  </a:lnTo>
                  <a:cubicBezTo>
                    <a:pt x="9844" y="195"/>
                    <a:pt x="9649" y="0"/>
                    <a:pt x="9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0" name="Google Shape;3410;p111"/>
            <p:cNvSpPr/>
            <p:nvPr/>
          </p:nvSpPr>
          <p:spPr>
            <a:xfrm>
              <a:off x="7157423" y="2779167"/>
              <a:ext cx="566738" cy="810740"/>
            </a:xfrm>
            <a:custGeom>
              <a:rect b="b" l="l" r="r" t="t"/>
              <a:pathLst>
                <a:path extrusionOk="0" h="14241" w="9955">
                  <a:moveTo>
                    <a:pt x="9463" y="112"/>
                  </a:moveTo>
                  <a:cubicBezTo>
                    <a:pt x="9667" y="112"/>
                    <a:pt x="9834" y="279"/>
                    <a:pt x="9834" y="492"/>
                  </a:cubicBezTo>
                  <a:lnTo>
                    <a:pt x="9834" y="13749"/>
                  </a:lnTo>
                  <a:cubicBezTo>
                    <a:pt x="9834" y="13962"/>
                    <a:pt x="9667" y="14129"/>
                    <a:pt x="9463" y="14129"/>
                  </a:cubicBezTo>
                  <a:lnTo>
                    <a:pt x="492" y="14129"/>
                  </a:lnTo>
                  <a:cubicBezTo>
                    <a:pt x="288" y="14129"/>
                    <a:pt x="121" y="13962"/>
                    <a:pt x="121" y="13749"/>
                  </a:cubicBezTo>
                  <a:lnTo>
                    <a:pt x="121" y="492"/>
                  </a:lnTo>
                  <a:cubicBezTo>
                    <a:pt x="121" y="279"/>
                    <a:pt x="288" y="112"/>
                    <a:pt x="492" y="112"/>
                  </a:cubicBezTo>
                  <a:close/>
                  <a:moveTo>
                    <a:pt x="492" y="1"/>
                  </a:moveTo>
                  <a:cubicBezTo>
                    <a:pt x="223" y="1"/>
                    <a:pt x="0" y="223"/>
                    <a:pt x="0" y="492"/>
                  </a:cubicBezTo>
                  <a:lnTo>
                    <a:pt x="0" y="13749"/>
                  </a:lnTo>
                  <a:cubicBezTo>
                    <a:pt x="0" y="14027"/>
                    <a:pt x="223" y="14240"/>
                    <a:pt x="492" y="14240"/>
                  </a:cubicBezTo>
                  <a:lnTo>
                    <a:pt x="9463" y="14240"/>
                  </a:lnTo>
                  <a:cubicBezTo>
                    <a:pt x="9732" y="14240"/>
                    <a:pt x="9954" y="14018"/>
                    <a:pt x="9954" y="13749"/>
                  </a:cubicBezTo>
                  <a:lnTo>
                    <a:pt x="9954" y="492"/>
                  </a:lnTo>
                  <a:cubicBezTo>
                    <a:pt x="9954" y="214"/>
                    <a:pt x="9732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1" name="Google Shape;3411;p111"/>
            <p:cNvSpPr/>
            <p:nvPr/>
          </p:nvSpPr>
          <p:spPr>
            <a:xfrm>
              <a:off x="7228186" y="2854200"/>
              <a:ext cx="187015" cy="186958"/>
            </a:xfrm>
            <a:custGeom>
              <a:rect b="b" l="l" r="r" t="t"/>
              <a:pathLst>
                <a:path extrusionOk="0" h="3284" w="3285">
                  <a:moveTo>
                    <a:pt x="334" y="0"/>
                  </a:moveTo>
                  <a:cubicBezTo>
                    <a:pt x="149" y="0"/>
                    <a:pt x="0" y="158"/>
                    <a:pt x="0" y="343"/>
                  </a:cubicBezTo>
                  <a:lnTo>
                    <a:pt x="0" y="2950"/>
                  </a:lnTo>
                  <a:cubicBezTo>
                    <a:pt x="0" y="313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84" y="3136"/>
                    <a:pt x="3284" y="2950"/>
                  </a:cubicBezTo>
                  <a:lnTo>
                    <a:pt x="3284" y="343"/>
                  </a:lnTo>
                  <a:cubicBezTo>
                    <a:pt x="3284" y="158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2" name="Google Shape;3412;p111"/>
            <p:cNvSpPr/>
            <p:nvPr/>
          </p:nvSpPr>
          <p:spPr>
            <a:xfrm>
              <a:off x="7592078" y="2824084"/>
              <a:ext cx="22203" cy="22203"/>
            </a:xfrm>
            <a:custGeom>
              <a:rect b="b" l="l" r="r" t="t"/>
              <a:pathLst>
                <a:path extrusionOk="0" h="390" w="39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3" name="Google Shape;3413;p111"/>
            <p:cNvSpPr/>
            <p:nvPr/>
          </p:nvSpPr>
          <p:spPr>
            <a:xfrm>
              <a:off x="7624243" y="2824084"/>
              <a:ext cx="21747" cy="22203"/>
            </a:xfrm>
            <a:custGeom>
              <a:rect b="b" l="l" r="r" t="t"/>
              <a:pathLst>
                <a:path extrusionOk="0" h="390" w="382">
                  <a:moveTo>
                    <a:pt x="186" y="112"/>
                  </a:moveTo>
                  <a:cubicBezTo>
                    <a:pt x="233" y="112"/>
                    <a:pt x="270" y="149"/>
                    <a:pt x="270" y="195"/>
                  </a:cubicBezTo>
                  <a:cubicBezTo>
                    <a:pt x="270" y="232"/>
                    <a:pt x="233" y="269"/>
                    <a:pt x="186" y="269"/>
                  </a:cubicBezTo>
                  <a:cubicBezTo>
                    <a:pt x="149" y="269"/>
                    <a:pt x="112" y="232"/>
                    <a:pt x="112" y="195"/>
                  </a:cubicBezTo>
                  <a:cubicBezTo>
                    <a:pt x="112" y="149"/>
                    <a:pt x="149" y="112"/>
                    <a:pt x="186" y="112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95"/>
                  </a:cubicBezTo>
                  <a:cubicBezTo>
                    <a:pt x="1" y="297"/>
                    <a:pt x="84" y="390"/>
                    <a:pt x="186" y="390"/>
                  </a:cubicBezTo>
                  <a:cubicBezTo>
                    <a:pt x="298" y="390"/>
                    <a:pt x="381" y="297"/>
                    <a:pt x="381" y="195"/>
                  </a:cubicBezTo>
                  <a:cubicBezTo>
                    <a:pt x="381" y="84"/>
                    <a:pt x="298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4" name="Google Shape;3414;p111"/>
            <p:cNvSpPr/>
            <p:nvPr/>
          </p:nvSpPr>
          <p:spPr>
            <a:xfrm>
              <a:off x="7653334" y="2824084"/>
              <a:ext cx="22203" cy="22203"/>
            </a:xfrm>
            <a:custGeom>
              <a:rect b="b" l="l" r="r" t="t"/>
              <a:pathLst>
                <a:path extrusionOk="0" h="390" w="39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5" name="Google Shape;3415;p111"/>
            <p:cNvSpPr/>
            <p:nvPr/>
          </p:nvSpPr>
          <p:spPr>
            <a:xfrm>
              <a:off x="7471104" y="2903842"/>
              <a:ext cx="172213" cy="6889"/>
            </a:xfrm>
            <a:custGeom>
              <a:rect b="b" l="l" r="r" t="t"/>
              <a:pathLst>
                <a:path extrusionOk="0" h="121" w="3025">
                  <a:moveTo>
                    <a:pt x="56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65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6" name="Google Shape;3416;p111"/>
            <p:cNvSpPr/>
            <p:nvPr/>
          </p:nvSpPr>
          <p:spPr>
            <a:xfrm>
              <a:off x="7471104" y="2947677"/>
              <a:ext cx="172213" cy="6889"/>
            </a:xfrm>
            <a:custGeom>
              <a:rect b="b" l="l" r="r" t="t"/>
              <a:pathLst>
                <a:path extrusionOk="0" h="121" w="3025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56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7" name="Google Shape;3417;p111"/>
            <p:cNvSpPr/>
            <p:nvPr/>
          </p:nvSpPr>
          <p:spPr>
            <a:xfrm>
              <a:off x="7471104" y="2991456"/>
              <a:ext cx="172213" cy="6433"/>
            </a:xfrm>
            <a:custGeom>
              <a:rect b="b" l="l" r="r" t="t"/>
              <a:pathLst>
                <a:path extrusionOk="0" h="113" w="3025">
                  <a:moveTo>
                    <a:pt x="5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2960" y="112"/>
                  </a:lnTo>
                  <a:cubicBezTo>
                    <a:pt x="2997" y="112"/>
                    <a:pt x="3025" y="84"/>
                    <a:pt x="3025" y="57"/>
                  </a:cubicBezTo>
                  <a:cubicBezTo>
                    <a:pt x="3025" y="29"/>
                    <a:pt x="2997" y="1"/>
                    <a:pt x="29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8" name="Google Shape;3418;p111"/>
            <p:cNvSpPr/>
            <p:nvPr/>
          </p:nvSpPr>
          <p:spPr>
            <a:xfrm>
              <a:off x="7453171" y="3091309"/>
              <a:ext cx="186446" cy="187015"/>
            </a:xfrm>
            <a:custGeom>
              <a:rect b="b" l="l" r="r" t="t"/>
              <a:pathLst>
                <a:path extrusionOk="0" h="3285" w="3275">
                  <a:moveTo>
                    <a:pt x="334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2941"/>
                  </a:lnTo>
                  <a:cubicBezTo>
                    <a:pt x="0" y="312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75" y="3126"/>
                    <a:pt x="3275" y="2941"/>
                  </a:cubicBezTo>
                  <a:lnTo>
                    <a:pt x="3275" y="334"/>
                  </a:lnTo>
                  <a:cubicBezTo>
                    <a:pt x="3275" y="149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9" name="Google Shape;3419;p111"/>
            <p:cNvSpPr/>
            <p:nvPr/>
          </p:nvSpPr>
          <p:spPr>
            <a:xfrm>
              <a:off x="7231374" y="3221734"/>
              <a:ext cx="165325" cy="6945"/>
            </a:xfrm>
            <a:custGeom>
              <a:rect b="b" l="l" r="r" t="t"/>
              <a:pathLst>
                <a:path extrusionOk="0" h="122" w="2904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848" y="121"/>
                  </a:lnTo>
                  <a:cubicBezTo>
                    <a:pt x="2876" y="121"/>
                    <a:pt x="2904" y="93"/>
                    <a:pt x="2904" y="56"/>
                  </a:cubicBezTo>
                  <a:cubicBezTo>
                    <a:pt x="2904" y="28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0" name="Google Shape;3420;p111"/>
            <p:cNvSpPr/>
            <p:nvPr/>
          </p:nvSpPr>
          <p:spPr>
            <a:xfrm>
              <a:off x="7231374" y="3178411"/>
              <a:ext cx="165325" cy="6433"/>
            </a:xfrm>
            <a:custGeom>
              <a:rect b="b" l="l" r="r" t="t"/>
              <a:pathLst>
                <a:path extrusionOk="0" h="113" w="2904">
                  <a:moveTo>
                    <a:pt x="56" y="1"/>
                  </a:moveTo>
                  <a:cubicBezTo>
                    <a:pt x="19" y="1"/>
                    <a:pt x="0" y="19"/>
                    <a:pt x="0" y="57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1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1" name="Google Shape;3421;p111"/>
            <p:cNvSpPr/>
            <p:nvPr/>
          </p:nvSpPr>
          <p:spPr>
            <a:xfrm>
              <a:off x="7231374" y="3134575"/>
              <a:ext cx="165325" cy="6433"/>
            </a:xfrm>
            <a:custGeom>
              <a:rect b="b" l="l" r="r" t="t"/>
              <a:pathLst>
                <a:path extrusionOk="0" h="113" w="2904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2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2" name="Google Shape;3422;p111"/>
            <p:cNvSpPr/>
            <p:nvPr/>
          </p:nvSpPr>
          <p:spPr>
            <a:xfrm>
              <a:off x="7417761" y="3341114"/>
              <a:ext cx="185990" cy="6376"/>
            </a:xfrm>
            <a:custGeom>
              <a:rect b="b" l="l" r="r" t="t"/>
              <a:pathLst>
                <a:path extrusionOk="0" h="112" w="3267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1"/>
                    <a:pt x="66" y="111"/>
                  </a:cubicBezTo>
                  <a:lnTo>
                    <a:pt x="3210" y="111"/>
                  </a:lnTo>
                  <a:cubicBezTo>
                    <a:pt x="3248" y="111"/>
                    <a:pt x="3266" y="93"/>
                    <a:pt x="3266" y="56"/>
                  </a:cubicBezTo>
                  <a:cubicBezTo>
                    <a:pt x="3266" y="28"/>
                    <a:pt x="3248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3" name="Google Shape;3423;p111"/>
            <p:cNvSpPr/>
            <p:nvPr/>
          </p:nvSpPr>
          <p:spPr>
            <a:xfrm>
              <a:off x="7245607" y="3341114"/>
              <a:ext cx="143179" cy="6376"/>
            </a:xfrm>
            <a:custGeom>
              <a:rect b="b" l="l" r="r" t="t"/>
              <a:pathLst>
                <a:path extrusionOk="0" h="112" w="2515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2459" y="111"/>
                  </a:lnTo>
                  <a:cubicBezTo>
                    <a:pt x="2487" y="111"/>
                    <a:pt x="2515" y="93"/>
                    <a:pt x="2515" y="56"/>
                  </a:cubicBezTo>
                  <a:cubicBezTo>
                    <a:pt x="2515" y="28"/>
                    <a:pt x="2487" y="0"/>
                    <a:pt x="2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4" name="Google Shape;3424;p111"/>
            <p:cNvSpPr/>
            <p:nvPr/>
          </p:nvSpPr>
          <p:spPr>
            <a:xfrm>
              <a:off x="7245607" y="3390756"/>
              <a:ext cx="281519" cy="6376"/>
            </a:xfrm>
            <a:custGeom>
              <a:rect b="b" l="l" r="r" t="t"/>
              <a:pathLst>
                <a:path extrusionOk="0" h="112" w="4945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4889" y="111"/>
                  </a:lnTo>
                  <a:cubicBezTo>
                    <a:pt x="4917" y="111"/>
                    <a:pt x="4945" y="93"/>
                    <a:pt x="4945" y="56"/>
                  </a:cubicBezTo>
                  <a:cubicBezTo>
                    <a:pt x="4945" y="28"/>
                    <a:pt x="4917" y="0"/>
                    <a:pt x="48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5" name="Google Shape;3425;p111"/>
            <p:cNvSpPr/>
            <p:nvPr/>
          </p:nvSpPr>
          <p:spPr>
            <a:xfrm>
              <a:off x="7337490" y="2894335"/>
              <a:ext cx="44975" cy="47024"/>
            </a:xfrm>
            <a:custGeom>
              <a:rect b="b" l="l" r="r" t="t"/>
              <a:pathLst>
                <a:path extrusionOk="0" h="826" w="790">
                  <a:moveTo>
                    <a:pt x="121" y="0"/>
                  </a:moveTo>
                  <a:lnTo>
                    <a:pt x="1" y="714"/>
                  </a:lnTo>
                  <a:lnTo>
                    <a:pt x="724" y="826"/>
                  </a:lnTo>
                  <a:cubicBezTo>
                    <a:pt x="789" y="427"/>
                    <a:pt x="511" y="56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6" name="Google Shape;3426;p111"/>
            <p:cNvSpPr/>
            <p:nvPr/>
          </p:nvSpPr>
          <p:spPr>
            <a:xfrm>
              <a:off x="7333790" y="2890065"/>
              <a:ext cx="51806" cy="54994"/>
            </a:xfrm>
            <a:custGeom>
              <a:rect b="b" l="l" r="r" t="t"/>
              <a:pathLst>
                <a:path extrusionOk="0" h="966" w="910">
                  <a:moveTo>
                    <a:pt x="233" y="140"/>
                  </a:moveTo>
                  <a:cubicBezTo>
                    <a:pt x="548" y="214"/>
                    <a:pt x="761" y="511"/>
                    <a:pt x="743" y="836"/>
                  </a:cubicBezTo>
                  <a:lnTo>
                    <a:pt x="131" y="743"/>
                  </a:lnTo>
                  <a:lnTo>
                    <a:pt x="233" y="140"/>
                  </a:lnTo>
                  <a:close/>
                  <a:moveTo>
                    <a:pt x="131" y="1"/>
                  </a:moveTo>
                  <a:lnTo>
                    <a:pt x="1" y="836"/>
                  </a:lnTo>
                  <a:lnTo>
                    <a:pt x="836" y="966"/>
                  </a:lnTo>
                  <a:lnTo>
                    <a:pt x="845" y="910"/>
                  </a:lnTo>
                  <a:cubicBezTo>
                    <a:pt x="910" y="483"/>
                    <a:pt x="622" y="84"/>
                    <a:pt x="186" y="10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7" name="Google Shape;3427;p111"/>
            <p:cNvSpPr/>
            <p:nvPr/>
          </p:nvSpPr>
          <p:spPr>
            <a:xfrm>
              <a:off x="7250389" y="2883404"/>
              <a:ext cx="133672" cy="129971"/>
            </a:xfrm>
            <a:custGeom>
              <a:rect b="b" l="l" r="r" t="t"/>
              <a:pathLst>
                <a:path extrusionOk="0" h="2283" w="2348">
                  <a:moveTo>
                    <a:pt x="1207" y="1"/>
                  </a:moveTo>
                  <a:cubicBezTo>
                    <a:pt x="659" y="1"/>
                    <a:pt x="176" y="403"/>
                    <a:pt x="93" y="971"/>
                  </a:cubicBezTo>
                  <a:cubicBezTo>
                    <a:pt x="0" y="1593"/>
                    <a:pt x="427" y="2177"/>
                    <a:pt x="1048" y="2270"/>
                  </a:cubicBezTo>
                  <a:cubicBezTo>
                    <a:pt x="1105" y="2279"/>
                    <a:pt x="1162" y="2283"/>
                    <a:pt x="1218" y="2283"/>
                  </a:cubicBezTo>
                  <a:cubicBezTo>
                    <a:pt x="1773" y="2283"/>
                    <a:pt x="2263" y="1879"/>
                    <a:pt x="2347" y="1315"/>
                  </a:cubicBezTo>
                  <a:lnTo>
                    <a:pt x="1215" y="1138"/>
                  </a:lnTo>
                  <a:lnTo>
                    <a:pt x="1392" y="16"/>
                  </a:lnTo>
                  <a:cubicBezTo>
                    <a:pt x="1330" y="6"/>
                    <a:pt x="1268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8" name="Google Shape;3428;p111"/>
            <p:cNvSpPr/>
            <p:nvPr/>
          </p:nvSpPr>
          <p:spPr>
            <a:xfrm>
              <a:off x="7249819" y="2879875"/>
              <a:ext cx="138454" cy="137031"/>
            </a:xfrm>
            <a:custGeom>
              <a:rect b="b" l="l" r="r" t="t"/>
              <a:pathLst>
                <a:path extrusionOk="0" h="2407" w="2432">
                  <a:moveTo>
                    <a:pt x="1235" y="115"/>
                  </a:moveTo>
                  <a:cubicBezTo>
                    <a:pt x="1262" y="115"/>
                    <a:pt x="1299" y="124"/>
                    <a:pt x="1337" y="124"/>
                  </a:cubicBezTo>
                  <a:lnTo>
                    <a:pt x="1160" y="1247"/>
                  </a:lnTo>
                  <a:lnTo>
                    <a:pt x="2292" y="1423"/>
                  </a:lnTo>
                  <a:cubicBezTo>
                    <a:pt x="2183" y="1928"/>
                    <a:pt x="1737" y="2288"/>
                    <a:pt x="1226" y="2288"/>
                  </a:cubicBezTo>
                  <a:cubicBezTo>
                    <a:pt x="1174" y="2288"/>
                    <a:pt x="1121" y="2284"/>
                    <a:pt x="1068" y="2276"/>
                  </a:cubicBezTo>
                  <a:cubicBezTo>
                    <a:pt x="780" y="2230"/>
                    <a:pt x="530" y="2072"/>
                    <a:pt x="363" y="1840"/>
                  </a:cubicBezTo>
                  <a:cubicBezTo>
                    <a:pt x="186" y="1608"/>
                    <a:pt x="112" y="1321"/>
                    <a:pt x="158" y="1043"/>
                  </a:cubicBezTo>
                  <a:cubicBezTo>
                    <a:pt x="205" y="755"/>
                    <a:pt x="363" y="505"/>
                    <a:pt x="594" y="328"/>
                  </a:cubicBezTo>
                  <a:cubicBezTo>
                    <a:pt x="780" y="189"/>
                    <a:pt x="1003" y="115"/>
                    <a:pt x="1235" y="115"/>
                  </a:cubicBezTo>
                  <a:close/>
                  <a:moveTo>
                    <a:pt x="1239" y="0"/>
                  </a:moveTo>
                  <a:cubicBezTo>
                    <a:pt x="982" y="0"/>
                    <a:pt x="733" y="84"/>
                    <a:pt x="520" y="236"/>
                  </a:cubicBezTo>
                  <a:cubicBezTo>
                    <a:pt x="270" y="421"/>
                    <a:pt x="94" y="699"/>
                    <a:pt x="47" y="1024"/>
                  </a:cubicBezTo>
                  <a:cubicBezTo>
                    <a:pt x="1" y="1339"/>
                    <a:pt x="75" y="1655"/>
                    <a:pt x="270" y="1915"/>
                  </a:cubicBezTo>
                  <a:cubicBezTo>
                    <a:pt x="455" y="2174"/>
                    <a:pt x="734" y="2341"/>
                    <a:pt x="1049" y="2388"/>
                  </a:cubicBezTo>
                  <a:cubicBezTo>
                    <a:pt x="1114" y="2397"/>
                    <a:pt x="1170" y="2406"/>
                    <a:pt x="1235" y="2406"/>
                  </a:cubicBezTo>
                  <a:cubicBezTo>
                    <a:pt x="1819" y="2406"/>
                    <a:pt x="2329" y="1980"/>
                    <a:pt x="2422" y="1386"/>
                  </a:cubicBezTo>
                  <a:lnTo>
                    <a:pt x="2431" y="1330"/>
                  </a:lnTo>
                  <a:lnTo>
                    <a:pt x="1290" y="1154"/>
                  </a:lnTo>
                  <a:lnTo>
                    <a:pt x="1476" y="22"/>
                  </a:lnTo>
                  <a:lnTo>
                    <a:pt x="1411" y="13"/>
                  </a:lnTo>
                  <a:cubicBezTo>
                    <a:pt x="1353" y="4"/>
                    <a:pt x="1296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9" name="Google Shape;3429;p111"/>
            <p:cNvSpPr/>
            <p:nvPr/>
          </p:nvSpPr>
          <p:spPr>
            <a:xfrm>
              <a:off x="7464272" y="3113853"/>
              <a:ext cx="157411" cy="137714"/>
            </a:xfrm>
            <a:custGeom>
              <a:rect b="b" l="l" r="r" t="t"/>
              <a:pathLst>
                <a:path extrusionOk="0" h="2419" w="2765">
                  <a:moveTo>
                    <a:pt x="1383" y="0"/>
                  </a:moveTo>
                  <a:cubicBezTo>
                    <a:pt x="1168" y="0"/>
                    <a:pt x="950" y="58"/>
                    <a:pt x="752" y="179"/>
                  </a:cubicBezTo>
                  <a:cubicBezTo>
                    <a:pt x="186" y="523"/>
                    <a:pt x="0" y="1274"/>
                    <a:pt x="353" y="1840"/>
                  </a:cubicBezTo>
                  <a:cubicBezTo>
                    <a:pt x="583" y="2211"/>
                    <a:pt x="982" y="2418"/>
                    <a:pt x="1388" y="2418"/>
                  </a:cubicBezTo>
                  <a:cubicBezTo>
                    <a:pt x="1602" y="2418"/>
                    <a:pt x="1818" y="2360"/>
                    <a:pt x="2013" y="2239"/>
                  </a:cubicBezTo>
                  <a:cubicBezTo>
                    <a:pt x="2579" y="1896"/>
                    <a:pt x="2765" y="1153"/>
                    <a:pt x="2412" y="578"/>
                  </a:cubicBezTo>
                  <a:cubicBezTo>
                    <a:pt x="2187" y="208"/>
                    <a:pt x="1791" y="0"/>
                    <a:pt x="1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0" name="Google Shape;3430;p111"/>
            <p:cNvSpPr/>
            <p:nvPr/>
          </p:nvSpPr>
          <p:spPr>
            <a:xfrm>
              <a:off x="7461084" y="3111177"/>
              <a:ext cx="156899" cy="144431"/>
            </a:xfrm>
            <a:custGeom>
              <a:rect b="b" l="l" r="r" t="t"/>
              <a:pathLst>
                <a:path extrusionOk="0" h="2537" w="2756">
                  <a:moveTo>
                    <a:pt x="1448" y="115"/>
                  </a:moveTo>
                  <a:cubicBezTo>
                    <a:pt x="1652" y="115"/>
                    <a:pt x="1856" y="171"/>
                    <a:pt x="2032" y="282"/>
                  </a:cubicBezTo>
                  <a:cubicBezTo>
                    <a:pt x="2301" y="431"/>
                    <a:pt x="2487" y="681"/>
                    <a:pt x="2561" y="987"/>
                  </a:cubicBezTo>
                  <a:cubicBezTo>
                    <a:pt x="2635" y="1284"/>
                    <a:pt x="2598" y="1590"/>
                    <a:pt x="2440" y="1859"/>
                  </a:cubicBezTo>
                  <a:cubicBezTo>
                    <a:pt x="2282" y="2119"/>
                    <a:pt x="2032" y="2304"/>
                    <a:pt x="1735" y="2379"/>
                  </a:cubicBezTo>
                  <a:cubicBezTo>
                    <a:pt x="1637" y="2406"/>
                    <a:pt x="1538" y="2419"/>
                    <a:pt x="1439" y="2419"/>
                  </a:cubicBezTo>
                  <a:cubicBezTo>
                    <a:pt x="1237" y="2419"/>
                    <a:pt x="1037" y="2364"/>
                    <a:pt x="863" y="2258"/>
                  </a:cubicBezTo>
                  <a:cubicBezTo>
                    <a:pt x="316" y="1933"/>
                    <a:pt x="130" y="1228"/>
                    <a:pt x="455" y="681"/>
                  </a:cubicBezTo>
                  <a:cubicBezTo>
                    <a:pt x="613" y="412"/>
                    <a:pt x="863" y="226"/>
                    <a:pt x="1160" y="152"/>
                  </a:cubicBezTo>
                  <a:cubicBezTo>
                    <a:pt x="1262" y="124"/>
                    <a:pt x="1355" y="115"/>
                    <a:pt x="1448" y="115"/>
                  </a:cubicBezTo>
                  <a:close/>
                  <a:moveTo>
                    <a:pt x="1449" y="1"/>
                  </a:moveTo>
                  <a:cubicBezTo>
                    <a:pt x="1343" y="1"/>
                    <a:pt x="1237" y="14"/>
                    <a:pt x="1132" y="41"/>
                  </a:cubicBezTo>
                  <a:cubicBezTo>
                    <a:pt x="808" y="124"/>
                    <a:pt x="529" y="328"/>
                    <a:pt x="353" y="616"/>
                  </a:cubicBezTo>
                  <a:cubicBezTo>
                    <a:pt x="0" y="1219"/>
                    <a:pt x="195" y="1998"/>
                    <a:pt x="798" y="2360"/>
                  </a:cubicBezTo>
                  <a:cubicBezTo>
                    <a:pt x="1002" y="2471"/>
                    <a:pt x="1216" y="2536"/>
                    <a:pt x="1448" y="2536"/>
                  </a:cubicBezTo>
                  <a:cubicBezTo>
                    <a:pt x="1550" y="2536"/>
                    <a:pt x="1652" y="2518"/>
                    <a:pt x="1763" y="2490"/>
                  </a:cubicBezTo>
                  <a:cubicBezTo>
                    <a:pt x="2088" y="2406"/>
                    <a:pt x="2366" y="2202"/>
                    <a:pt x="2533" y="1915"/>
                  </a:cubicBezTo>
                  <a:cubicBezTo>
                    <a:pt x="2709" y="1618"/>
                    <a:pt x="2756" y="1284"/>
                    <a:pt x="2672" y="950"/>
                  </a:cubicBezTo>
                  <a:cubicBezTo>
                    <a:pt x="2589" y="625"/>
                    <a:pt x="2385" y="347"/>
                    <a:pt x="2088" y="180"/>
                  </a:cubicBezTo>
                  <a:cubicBezTo>
                    <a:pt x="1893" y="60"/>
                    <a:pt x="1672" y="1"/>
                    <a:pt x="1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1" name="Google Shape;3431;p111"/>
            <p:cNvSpPr/>
            <p:nvPr/>
          </p:nvSpPr>
          <p:spPr>
            <a:xfrm>
              <a:off x="7495925" y="3135657"/>
              <a:ext cx="95130" cy="95642"/>
            </a:xfrm>
            <a:custGeom>
              <a:rect b="b" l="l" r="r" t="t"/>
              <a:pathLst>
                <a:path extrusionOk="0" h="1680" w="1671">
                  <a:moveTo>
                    <a:pt x="836" y="1"/>
                  </a:moveTo>
                  <a:cubicBezTo>
                    <a:pt x="372" y="1"/>
                    <a:pt x="1" y="372"/>
                    <a:pt x="1" y="835"/>
                  </a:cubicBezTo>
                  <a:cubicBezTo>
                    <a:pt x="1" y="1299"/>
                    <a:pt x="372" y="1680"/>
                    <a:pt x="836" y="1680"/>
                  </a:cubicBezTo>
                  <a:cubicBezTo>
                    <a:pt x="1299" y="1680"/>
                    <a:pt x="1670" y="1299"/>
                    <a:pt x="1670" y="835"/>
                  </a:cubicBezTo>
                  <a:cubicBezTo>
                    <a:pt x="1670" y="372"/>
                    <a:pt x="1299" y="1"/>
                    <a:pt x="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2" name="Google Shape;3432;p111"/>
            <p:cNvSpPr/>
            <p:nvPr/>
          </p:nvSpPr>
          <p:spPr>
            <a:xfrm>
              <a:off x="7492224" y="3132469"/>
              <a:ext cx="102531" cy="102019"/>
            </a:xfrm>
            <a:custGeom>
              <a:rect b="b" l="l" r="r" t="t"/>
              <a:pathLst>
                <a:path extrusionOk="0" h="1792" w="1801">
                  <a:moveTo>
                    <a:pt x="901" y="112"/>
                  </a:moveTo>
                  <a:cubicBezTo>
                    <a:pt x="1327" y="112"/>
                    <a:pt x="1680" y="465"/>
                    <a:pt x="1680" y="891"/>
                  </a:cubicBezTo>
                  <a:cubicBezTo>
                    <a:pt x="1680" y="1327"/>
                    <a:pt x="1327" y="1671"/>
                    <a:pt x="901" y="1671"/>
                  </a:cubicBezTo>
                  <a:cubicBezTo>
                    <a:pt x="474" y="1671"/>
                    <a:pt x="121" y="1318"/>
                    <a:pt x="121" y="891"/>
                  </a:cubicBezTo>
                  <a:cubicBezTo>
                    <a:pt x="121" y="465"/>
                    <a:pt x="474" y="112"/>
                    <a:pt x="901" y="112"/>
                  </a:cubicBezTo>
                  <a:close/>
                  <a:moveTo>
                    <a:pt x="901" y="1"/>
                  </a:moveTo>
                  <a:cubicBezTo>
                    <a:pt x="409" y="1"/>
                    <a:pt x="1" y="400"/>
                    <a:pt x="1" y="891"/>
                  </a:cubicBezTo>
                  <a:cubicBezTo>
                    <a:pt x="1" y="1392"/>
                    <a:pt x="409" y="1791"/>
                    <a:pt x="901" y="1791"/>
                  </a:cubicBezTo>
                  <a:cubicBezTo>
                    <a:pt x="1392" y="1791"/>
                    <a:pt x="1800" y="1392"/>
                    <a:pt x="1800" y="891"/>
                  </a:cubicBezTo>
                  <a:cubicBezTo>
                    <a:pt x="1800" y="400"/>
                    <a:pt x="1392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3" name="Google Shape;3433;p111"/>
            <p:cNvSpPr/>
            <p:nvPr/>
          </p:nvSpPr>
          <p:spPr>
            <a:xfrm>
              <a:off x="7504920" y="3149434"/>
              <a:ext cx="77140" cy="67576"/>
            </a:xfrm>
            <a:custGeom>
              <a:rect b="b" l="l" r="r" t="t"/>
              <a:pathLst>
                <a:path extrusionOk="0" h="1187" w="1355">
                  <a:moveTo>
                    <a:pt x="677" y="0"/>
                  </a:moveTo>
                  <a:cubicBezTo>
                    <a:pt x="474" y="0"/>
                    <a:pt x="278" y="103"/>
                    <a:pt x="167" y="287"/>
                  </a:cubicBezTo>
                  <a:cubicBezTo>
                    <a:pt x="0" y="575"/>
                    <a:pt x="93" y="937"/>
                    <a:pt x="371" y="1104"/>
                  </a:cubicBezTo>
                  <a:cubicBezTo>
                    <a:pt x="469" y="1160"/>
                    <a:pt x="574" y="1187"/>
                    <a:pt x="678" y="1187"/>
                  </a:cubicBezTo>
                  <a:cubicBezTo>
                    <a:pt x="881" y="1187"/>
                    <a:pt x="1077" y="1084"/>
                    <a:pt x="1188" y="900"/>
                  </a:cubicBezTo>
                  <a:cubicBezTo>
                    <a:pt x="1355" y="612"/>
                    <a:pt x="1262" y="250"/>
                    <a:pt x="984" y="83"/>
                  </a:cubicBezTo>
                  <a:cubicBezTo>
                    <a:pt x="887" y="27"/>
                    <a:pt x="781" y="0"/>
                    <a:pt x="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4" name="Google Shape;3434;p111"/>
            <p:cNvSpPr/>
            <p:nvPr/>
          </p:nvSpPr>
          <p:spPr>
            <a:xfrm>
              <a:off x="7501219" y="3146246"/>
              <a:ext cx="84541" cy="74521"/>
            </a:xfrm>
            <a:custGeom>
              <a:rect b="b" l="l" r="r" t="t"/>
              <a:pathLst>
                <a:path extrusionOk="0" h="1309" w="1485">
                  <a:moveTo>
                    <a:pt x="746" y="112"/>
                  </a:moveTo>
                  <a:cubicBezTo>
                    <a:pt x="839" y="112"/>
                    <a:pt x="934" y="136"/>
                    <a:pt x="1021" y="186"/>
                  </a:cubicBezTo>
                  <a:cubicBezTo>
                    <a:pt x="1271" y="343"/>
                    <a:pt x="1355" y="668"/>
                    <a:pt x="1206" y="928"/>
                  </a:cubicBezTo>
                  <a:cubicBezTo>
                    <a:pt x="1132" y="1048"/>
                    <a:pt x="1012" y="1132"/>
                    <a:pt x="872" y="1169"/>
                  </a:cubicBezTo>
                  <a:cubicBezTo>
                    <a:pt x="826" y="1181"/>
                    <a:pt x="780" y="1187"/>
                    <a:pt x="734" y="1187"/>
                  </a:cubicBezTo>
                  <a:cubicBezTo>
                    <a:pt x="642" y="1187"/>
                    <a:pt x="551" y="1163"/>
                    <a:pt x="464" y="1113"/>
                  </a:cubicBezTo>
                  <a:cubicBezTo>
                    <a:pt x="214" y="965"/>
                    <a:pt x="130" y="631"/>
                    <a:pt x="279" y="380"/>
                  </a:cubicBezTo>
                  <a:cubicBezTo>
                    <a:pt x="378" y="207"/>
                    <a:pt x="559" y="112"/>
                    <a:pt x="746" y="112"/>
                  </a:cubicBezTo>
                  <a:close/>
                  <a:moveTo>
                    <a:pt x="742" y="0"/>
                  </a:moveTo>
                  <a:cubicBezTo>
                    <a:pt x="519" y="0"/>
                    <a:pt x="299" y="113"/>
                    <a:pt x="177" y="315"/>
                  </a:cubicBezTo>
                  <a:cubicBezTo>
                    <a:pt x="0" y="631"/>
                    <a:pt x="103" y="1030"/>
                    <a:pt x="409" y="1215"/>
                  </a:cubicBezTo>
                  <a:cubicBezTo>
                    <a:pt x="511" y="1271"/>
                    <a:pt x="622" y="1308"/>
                    <a:pt x="743" y="1308"/>
                  </a:cubicBezTo>
                  <a:cubicBezTo>
                    <a:pt x="798" y="1308"/>
                    <a:pt x="854" y="1299"/>
                    <a:pt x="900" y="1280"/>
                  </a:cubicBezTo>
                  <a:cubicBezTo>
                    <a:pt x="1077" y="1243"/>
                    <a:pt x="1216" y="1132"/>
                    <a:pt x="1299" y="983"/>
                  </a:cubicBezTo>
                  <a:cubicBezTo>
                    <a:pt x="1485" y="677"/>
                    <a:pt x="1383" y="269"/>
                    <a:pt x="1077" y="93"/>
                  </a:cubicBezTo>
                  <a:cubicBezTo>
                    <a:pt x="973" y="30"/>
                    <a:pt x="857" y="0"/>
                    <a:pt x="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5" name="Google Shape;3435;p111"/>
            <p:cNvSpPr/>
            <p:nvPr/>
          </p:nvSpPr>
          <p:spPr>
            <a:xfrm>
              <a:off x="7526553" y="3166797"/>
              <a:ext cx="33873" cy="33361"/>
            </a:xfrm>
            <a:custGeom>
              <a:rect b="b" l="l" r="r" t="t"/>
              <a:pathLst>
                <a:path extrusionOk="0" h="586" w="595">
                  <a:moveTo>
                    <a:pt x="29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98" y="585"/>
                  </a:cubicBezTo>
                  <a:cubicBezTo>
                    <a:pt x="455" y="585"/>
                    <a:pt x="594" y="455"/>
                    <a:pt x="594" y="288"/>
                  </a:cubicBezTo>
                  <a:cubicBezTo>
                    <a:pt x="594" y="131"/>
                    <a:pt x="455" y="1"/>
                    <a:pt x="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6" name="Google Shape;3436;p111"/>
            <p:cNvSpPr/>
            <p:nvPr/>
          </p:nvSpPr>
          <p:spPr>
            <a:xfrm>
              <a:off x="7523422" y="3163097"/>
              <a:ext cx="40193" cy="40193"/>
            </a:xfrm>
            <a:custGeom>
              <a:rect b="b" l="l" r="r" t="t"/>
              <a:pathLst>
                <a:path extrusionOk="0" h="706" w="706">
                  <a:moveTo>
                    <a:pt x="353" y="121"/>
                  </a:moveTo>
                  <a:cubicBezTo>
                    <a:pt x="482" y="121"/>
                    <a:pt x="585" y="224"/>
                    <a:pt x="585" y="353"/>
                  </a:cubicBezTo>
                  <a:cubicBezTo>
                    <a:pt x="585" y="483"/>
                    <a:pt x="482" y="585"/>
                    <a:pt x="353" y="585"/>
                  </a:cubicBezTo>
                  <a:cubicBezTo>
                    <a:pt x="223" y="585"/>
                    <a:pt x="121" y="483"/>
                    <a:pt x="121" y="353"/>
                  </a:cubicBezTo>
                  <a:cubicBezTo>
                    <a:pt x="121" y="224"/>
                    <a:pt x="223" y="121"/>
                    <a:pt x="353" y="121"/>
                  </a:cubicBezTo>
                  <a:close/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7" y="706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7" name="Google Shape;3437;p111"/>
            <p:cNvSpPr/>
            <p:nvPr/>
          </p:nvSpPr>
          <p:spPr>
            <a:xfrm>
              <a:off x="7495412" y="3128939"/>
              <a:ext cx="49188" cy="55905"/>
            </a:xfrm>
            <a:custGeom>
              <a:rect b="b" l="l" r="r" t="t"/>
              <a:pathLst>
                <a:path extrusionOk="0" h="982" w="864">
                  <a:moveTo>
                    <a:pt x="38" y="0"/>
                  </a:moveTo>
                  <a:cubicBezTo>
                    <a:pt x="31" y="0"/>
                    <a:pt x="24" y="3"/>
                    <a:pt x="19" y="7"/>
                  </a:cubicBezTo>
                  <a:cubicBezTo>
                    <a:pt x="0" y="16"/>
                    <a:pt x="0" y="35"/>
                    <a:pt x="10" y="54"/>
                  </a:cubicBezTo>
                  <a:lnTo>
                    <a:pt x="807" y="972"/>
                  </a:lnTo>
                  <a:cubicBezTo>
                    <a:pt x="817" y="981"/>
                    <a:pt x="826" y="981"/>
                    <a:pt x="835" y="981"/>
                  </a:cubicBezTo>
                  <a:lnTo>
                    <a:pt x="854" y="981"/>
                  </a:lnTo>
                  <a:cubicBezTo>
                    <a:pt x="863" y="972"/>
                    <a:pt x="863" y="953"/>
                    <a:pt x="854" y="935"/>
                  </a:cubicBezTo>
                  <a:lnTo>
                    <a:pt x="56" y="7"/>
                  </a:lnTo>
                  <a:cubicBezTo>
                    <a:pt x="51" y="3"/>
                    <a:pt x="44" y="0"/>
                    <a:pt x="38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8" name="Google Shape;3438;p111"/>
            <p:cNvSpPr/>
            <p:nvPr/>
          </p:nvSpPr>
          <p:spPr>
            <a:xfrm>
              <a:off x="7493818" y="3127231"/>
              <a:ext cx="52319" cy="59720"/>
            </a:xfrm>
            <a:custGeom>
              <a:rect b="b" l="l" r="r" t="t"/>
              <a:pathLst>
                <a:path extrusionOk="0" h="1049" w="919">
                  <a:moveTo>
                    <a:pt x="66" y="56"/>
                  </a:moveTo>
                  <a:lnTo>
                    <a:pt x="863" y="983"/>
                  </a:lnTo>
                  <a:lnTo>
                    <a:pt x="854" y="983"/>
                  </a:lnTo>
                  <a:lnTo>
                    <a:pt x="66" y="56"/>
                  </a:lnTo>
                  <a:close/>
                  <a:moveTo>
                    <a:pt x="66" y="0"/>
                  </a:moveTo>
                  <a:cubicBezTo>
                    <a:pt x="47" y="0"/>
                    <a:pt x="38" y="0"/>
                    <a:pt x="28" y="19"/>
                  </a:cubicBezTo>
                  <a:cubicBezTo>
                    <a:pt x="10" y="28"/>
                    <a:pt x="10" y="37"/>
                    <a:pt x="1" y="56"/>
                  </a:cubicBezTo>
                  <a:cubicBezTo>
                    <a:pt x="1" y="74"/>
                    <a:pt x="10" y="84"/>
                    <a:pt x="19" y="102"/>
                  </a:cubicBezTo>
                  <a:lnTo>
                    <a:pt x="817" y="1021"/>
                  </a:lnTo>
                  <a:cubicBezTo>
                    <a:pt x="826" y="1039"/>
                    <a:pt x="845" y="1048"/>
                    <a:pt x="863" y="1048"/>
                  </a:cubicBezTo>
                  <a:cubicBezTo>
                    <a:pt x="873" y="1048"/>
                    <a:pt x="882" y="1039"/>
                    <a:pt x="900" y="1030"/>
                  </a:cubicBezTo>
                  <a:cubicBezTo>
                    <a:pt x="910" y="1021"/>
                    <a:pt x="919" y="1002"/>
                    <a:pt x="919" y="983"/>
                  </a:cubicBezTo>
                  <a:cubicBezTo>
                    <a:pt x="919" y="974"/>
                    <a:pt x="919" y="956"/>
                    <a:pt x="900" y="946"/>
                  </a:cubicBezTo>
                  <a:lnTo>
                    <a:pt x="112" y="19"/>
                  </a:lnTo>
                  <a:cubicBezTo>
                    <a:pt x="103" y="9"/>
                    <a:pt x="8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9" name="Google Shape;3439;p111"/>
            <p:cNvSpPr/>
            <p:nvPr/>
          </p:nvSpPr>
          <p:spPr>
            <a:xfrm>
              <a:off x="7482205" y="3116130"/>
              <a:ext cx="19072" cy="18502"/>
            </a:xfrm>
            <a:custGeom>
              <a:rect b="b" l="l" r="r" t="t"/>
              <a:pathLst>
                <a:path extrusionOk="0" h="325" w="335">
                  <a:moveTo>
                    <a:pt x="242" y="0"/>
                  </a:moveTo>
                  <a:cubicBezTo>
                    <a:pt x="223" y="10"/>
                    <a:pt x="214" y="19"/>
                    <a:pt x="214" y="37"/>
                  </a:cubicBezTo>
                  <a:lnTo>
                    <a:pt x="251" y="223"/>
                  </a:lnTo>
                  <a:cubicBezTo>
                    <a:pt x="251" y="223"/>
                    <a:pt x="251" y="232"/>
                    <a:pt x="242" y="232"/>
                  </a:cubicBezTo>
                  <a:lnTo>
                    <a:pt x="47" y="158"/>
                  </a:lnTo>
                  <a:cubicBezTo>
                    <a:pt x="28" y="158"/>
                    <a:pt x="19" y="158"/>
                    <a:pt x="10" y="177"/>
                  </a:cubicBezTo>
                  <a:cubicBezTo>
                    <a:pt x="0" y="195"/>
                    <a:pt x="10" y="214"/>
                    <a:pt x="28" y="214"/>
                  </a:cubicBezTo>
                  <a:lnTo>
                    <a:pt x="325" y="325"/>
                  </a:lnTo>
                  <a:cubicBezTo>
                    <a:pt x="325" y="325"/>
                    <a:pt x="334" y="316"/>
                    <a:pt x="334" y="316"/>
                  </a:cubicBezTo>
                  <a:lnTo>
                    <a:pt x="279" y="28"/>
                  </a:lnTo>
                  <a:cubicBezTo>
                    <a:pt x="270" y="10"/>
                    <a:pt x="260" y="0"/>
                    <a:pt x="24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0" name="Google Shape;3440;p111"/>
            <p:cNvSpPr/>
            <p:nvPr/>
          </p:nvSpPr>
          <p:spPr>
            <a:xfrm>
              <a:off x="7481123" y="3114536"/>
              <a:ext cx="21747" cy="21690"/>
            </a:xfrm>
            <a:custGeom>
              <a:rect b="b" l="l" r="r" t="t"/>
              <a:pathLst>
                <a:path extrusionOk="0" h="381" w="382">
                  <a:moveTo>
                    <a:pt x="270" y="56"/>
                  </a:moveTo>
                  <a:lnTo>
                    <a:pt x="316" y="307"/>
                  </a:lnTo>
                  <a:lnTo>
                    <a:pt x="316" y="307"/>
                  </a:lnTo>
                  <a:lnTo>
                    <a:pt x="263" y="288"/>
                  </a:lnTo>
                  <a:lnTo>
                    <a:pt x="263" y="288"/>
                  </a:lnTo>
                  <a:cubicBezTo>
                    <a:pt x="272" y="287"/>
                    <a:pt x="282" y="285"/>
                    <a:pt x="289" y="279"/>
                  </a:cubicBezTo>
                  <a:cubicBezTo>
                    <a:pt x="298" y="269"/>
                    <a:pt x="307" y="251"/>
                    <a:pt x="298" y="242"/>
                  </a:cubicBezTo>
                  <a:lnTo>
                    <a:pt x="270" y="56"/>
                  </a:lnTo>
                  <a:close/>
                  <a:moveTo>
                    <a:pt x="251" y="0"/>
                  </a:moveTo>
                  <a:cubicBezTo>
                    <a:pt x="242" y="0"/>
                    <a:pt x="224" y="10"/>
                    <a:pt x="214" y="28"/>
                  </a:cubicBezTo>
                  <a:cubicBezTo>
                    <a:pt x="214" y="38"/>
                    <a:pt x="205" y="56"/>
                    <a:pt x="214" y="75"/>
                  </a:cubicBezTo>
                  <a:lnTo>
                    <a:pt x="242" y="214"/>
                  </a:lnTo>
                  <a:lnTo>
                    <a:pt x="84" y="158"/>
                  </a:lnTo>
                  <a:lnTo>
                    <a:pt x="38" y="158"/>
                  </a:lnTo>
                  <a:cubicBezTo>
                    <a:pt x="19" y="167"/>
                    <a:pt x="10" y="177"/>
                    <a:pt x="1" y="195"/>
                  </a:cubicBezTo>
                  <a:cubicBezTo>
                    <a:pt x="1" y="214"/>
                    <a:pt x="1" y="223"/>
                    <a:pt x="10" y="242"/>
                  </a:cubicBezTo>
                  <a:cubicBezTo>
                    <a:pt x="10" y="251"/>
                    <a:pt x="29" y="260"/>
                    <a:pt x="38" y="269"/>
                  </a:cubicBezTo>
                  <a:lnTo>
                    <a:pt x="335" y="381"/>
                  </a:lnTo>
                  <a:lnTo>
                    <a:pt x="344" y="381"/>
                  </a:lnTo>
                  <a:cubicBezTo>
                    <a:pt x="353" y="381"/>
                    <a:pt x="363" y="381"/>
                    <a:pt x="372" y="372"/>
                  </a:cubicBezTo>
                  <a:cubicBezTo>
                    <a:pt x="381" y="362"/>
                    <a:pt x="381" y="344"/>
                    <a:pt x="381" y="334"/>
                  </a:cubicBezTo>
                  <a:lnTo>
                    <a:pt x="326" y="47"/>
                  </a:lnTo>
                  <a:cubicBezTo>
                    <a:pt x="326" y="28"/>
                    <a:pt x="316" y="19"/>
                    <a:pt x="298" y="10"/>
                  </a:cubicBezTo>
                  <a:cubicBezTo>
                    <a:pt x="289" y="0"/>
                    <a:pt x="27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1" name="Google Shape;3441;p111"/>
            <p:cNvSpPr/>
            <p:nvPr/>
          </p:nvSpPr>
          <p:spPr>
            <a:xfrm>
              <a:off x="7487499" y="3121937"/>
              <a:ext cx="18502" cy="18218"/>
            </a:xfrm>
            <a:custGeom>
              <a:rect b="b" l="l" r="r" t="t"/>
              <a:pathLst>
                <a:path extrusionOk="0" h="320" w="325">
                  <a:moveTo>
                    <a:pt x="232" y="0"/>
                  </a:moveTo>
                  <a:cubicBezTo>
                    <a:pt x="214" y="0"/>
                    <a:pt x="204" y="19"/>
                    <a:pt x="214" y="37"/>
                  </a:cubicBezTo>
                  <a:lnTo>
                    <a:pt x="251" y="214"/>
                  </a:lnTo>
                  <a:cubicBezTo>
                    <a:pt x="251" y="220"/>
                    <a:pt x="246" y="227"/>
                    <a:pt x="240" y="227"/>
                  </a:cubicBezTo>
                  <a:cubicBezTo>
                    <a:pt x="238" y="227"/>
                    <a:pt x="235" y="226"/>
                    <a:pt x="232" y="223"/>
                  </a:cubicBezTo>
                  <a:lnTo>
                    <a:pt x="37" y="158"/>
                  </a:lnTo>
                  <a:cubicBezTo>
                    <a:pt x="35" y="156"/>
                    <a:pt x="32" y="154"/>
                    <a:pt x="28" y="154"/>
                  </a:cubicBezTo>
                  <a:cubicBezTo>
                    <a:pt x="19" y="154"/>
                    <a:pt x="7" y="163"/>
                    <a:pt x="0" y="177"/>
                  </a:cubicBezTo>
                  <a:cubicBezTo>
                    <a:pt x="0" y="186"/>
                    <a:pt x="10" y="204"/>
                    <a:pt x="19" y="214"/>
                  </a:cubicBezTo>
                  <a:lnTo>
                    <a:pt x="316" y="316"/>
                  </a:lnTo>
                  <a:cubicBezTo>
                    <a:pt x="318" y="318"/>
                    <a:pt x="320" y="320"/>
                    <a:pt x="322" y="320"/>
                  </a:cubicBezTo>
                  <a:cubicBezTo>
                    <a:pt x="325" y="320"/>
                    <a:pt x="325" y="313"/>
                    <a:pt x="325" y="306"/>
                  </a:cubicBezTo>
                  <a:lnTo>
                    <a:pt x="269" y="28"/>
                  </a:lnTo>
                  <a:cubicBezTo>
                    <a:pt x="269" y="10"/>
                    <a:pt x="251" y="0"/>
                    <a:pt x="23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2" name="Google Shape;3442;p111"/>
            <p:cNvSpPr/>
            <p:nvPr/>
          </p:nvSpPr>
          <p:spPr>
            <a:xfrm>
              <a:off x="7485905" y="3120115"/>
              <a:ext cx="21690" cy="21918"/>
            </a:xfrm>
            <a:custGeom>
              <a:rect b="b" l="l" r="r" t="t"/>
              <a:pathLst>
                <a:path extrusionOk="0" h="385" w="381">
                  <a:moveTo>
                    <a:pt x="56" y="218"/>
                  </a:moveTo>
                  <a:lnTo>
                    <a:pt x="251" y="283"/>
                  </a:lnTo>
                  <a:cubicBezTo>
                    <a:pt x="256" y="287"/>
                    <a:pt x="262" y="290"/>
                    <a:pt x="269" y="290"/>
                  </a:cubicBezTo>
                  <a:cubicBezTo>
                    <a:pt x="276" y="290"/>
                    <a:pt x="283" y="287"/>
                    <a:pt x="288" y="283"/>
                  </a:cubicBezTo>
                  <a:cubicBezTo>
                    <a:pt x="295" y="276"/>
                    <a:pt x="302" y="263"/>
                    <a:pt x="305" y="253"/>
                  </a:cubicBezTo>
                  <a:lnTo>
                    <a:pt x="305" y="253"/>
                  </a:lnTo>
                  <a:lnTo>
                    <a:pt x="316" y="311"/>
                  </a:lnTo>
                  <a:lnTo>
                    <a:pt x="56" y="218"/>
                  </a:lnTo>
                  <a:close/>
                  <a:moveTo>
                    <a:pt x="270" y="1"/>
                  </a:moveTo>
                  <a:cubicBezTo>
                    <a:pt x="266" y="1"/>
                    <a:pt x="263" y="2"/>
                    <a:pt x="260" y="4"/>
                  </a:cubicBezTo>
                  <a:cubicBezTo>
                    <a:pt x="242" y="4"/>
                    <a:pt x="223" y="14"/>
                    <a:pt x="214" y="32"/>
                  </a:cubicBezTo>
                  <a:cubicBezTo>
                    <a:pt x="214" y="42"/>
                    <a:pt x="205" y="60"/>
                    <a:pt x="214" y="69"/>
                  </a:cubicBezTo>
                  <a:lnTo>
                    <a:pt x="242" y="218"/>
                  </a:lnTo>
                  <a:lnTo>
                    <a:pt x="84" y="162"/>
                  </a:lnTo>
                  <a:cubicBezTo>
                    <a:pt x="75" y="158"/>
                    <a:pt x="65" y="155"/>
                    <a:pt x="57" y="155"/>
                  </a:cubicBezTo>
                  <a:cubicBezTo>
                    <a:pt x="49" y="155"/>
                    <a:pt x="42" y="158"/>
                    <a:pt x="38" y="162"/>
                  </a:cubicBezTo>
                  <a:cubicBezTo>
                    <a:pt x="19" y="171"/>
                    <a:pt x="10" y="181"/>
                    <a:pt x="0" y="199"/>
                  </a:cubicBezTo>
                  <a:cubicBezTo>
                    <a:pt x="0" y="209"/>
                    <a:pt x="0" y="227"/>
                    <a:pt x="10" y="246"/>
                  </a:cubicBezTo>
                  <a:cubicBezTo>
                    <a:pt x="10" y="255"/>
                    <a:pt x="28" y="264"/>
                    <a:pt x="38" y="274"/>
                  </a:cubicBezTo>
                  <a:lnTo>
                    <a:pt x="334" y="376"/>
                  </a:lnTo>
                  <a:cubicBezTo>
                    <a:pt x="334" y="385"/>
                    <a:pt x="344" y="385"/>
                    <a:pt x="344" y="385"/>
                  </a:cubicBezTo>
                  <a:cubicBezTo>
                    <a:pt x="353" y="385"/>
                    <a:pt x="362" y="376"/>
                    <a:pt x="372" y="366"/>
                  </a:cubicBezTo>
                  <a:cubicBezTo>
                    <a:pt x="381" y="357"/>
                    <a:pt x="381" y="348"/>
                    <a:pt x="381" y="329"/>
                  </a:cubicBezTo>
                  <a:lnTo>
                    <a:pt x="325" y="51"/>
                  </a:lnTo>
                  <a:cubicBezTo>
                    <a:pt x="325" y="32"/>
                    <a:pt x="316" y="23"/>
                    <a:pt x="297" y="14"/>
                  </a:cubicBezTo>
                  <a:cubicBezTo>
                    <a:pt x="291" y="7"/>
                    <a:pt x="280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3" name="Google Shape;3443;p111"/>
            <p:cNvSpPr/>
            <p:nvPr/>
          </p:nvSpPr>
          <p:spPr>
            <a:xfrm>
              <a:off x="6932439" y="3332119"/>
              <a:ext cx="175914" cy="249866"/>
            </a:xfrm>
            <a:custGeom>
              <a:rect b="b" l="l" r="r" t="t"/>
              <a:pathLst>
                <a:path extrusionOk="0" h="4389" w="3090">
                  <a:moveTo>
                    <a:pt x="399" y="0"/>
                  </a:moveTo>
                  <a:cubicBezTo>
                    <a:pt x="177" y="0"/>
                    <a:pt x="0" y="177"/>
                    <a:pt x="0" y="390"/>
                  </a:cubicBezTo>
                  <a:lnTo>
                    <a:pt x="0" y="3999"/>
                  </a:lnTo>
                  <a:cubicBezTo>
                    <a:pt x="0" y="4212"/>
                    <a:pt x="177" y="4388"/>
                    <a:pt x="399" y="4388"/>
                  </a:cubicBezTo>
                  <a:lnTo>
                    <a:pt x="2700" y="4388"/>
                  </a:lnTo>
                  <a:cubicBezTo>
                    <a:pt x="2913" y="4388"/>
                    <a:pt x="3090" y="4212"/>
                    <a:pt x="3090" y="3999"/>
                  </a:cubicBezTo>
                  <a:lnTo>
                    <a:pt x="3090" y="390"/>
                  </a:lnTo>
                  <a:cubicBezTo>
                    <a:pt x="3090" y="177"/>
                    <a:pt x="2913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4" name="Google Shape;3444;p111"/>
            <p:cNvSpPr/>
            <p:nvPr/>
          </p:nvSpPr>
          <p:spPr>
            <a:xfrm>
              <a:off x="6929251" y="3328419"/>
              <a:ext cx="182802" cy="256697"/>
            </a:xfrm>
            <a:custGeom>
              <a:rect b="b" l="l" r="r" t="t"/>
              <a:pathLst>
                <a:path extrusionOk="0" h="4509" w="3211">
                  <a:moveTo>
                    <a:pt x="2756" y="121"/>
                  </a:moveTo>
                  <a:cubicBezTo>
                    <a:pt x="2942" y="121"/>
                    <a:pt x="3090" y="270"/>
                    <a:pt x="3090" y="455"/>
                  </a:cubicBezTo>
                  <a:lnTo>
                    <a:pt x="3090" y="4054"/>
                  </a:lnTo>
                  <a:cubicBezTo>
                    <a:pt x="3090" y="4240"/>
                    <a:pt x="2942" y="4398"/>
                    <a:pt x="2756" y="4398"/>
                  </a:cubicBezTo>
                  <a:lnTo>
                    <a:pt x="455" y="4398"/>
                  </a:lnTo>
                  <a:cubicBezTo>
                    <a:pt x="270" y="4398"/>
                    <a:pt x="121" y="4240"/>
                    <a:pt x="121" y="4054"/>
                  </a:cubicBezTo>
                  <a:lnTo>
                    <a:pt x="121" y="455"/>
                  </a:ln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4064"/>
                  </a:lnTo>
                  <a:cubicBezTo>
                    <a:pt x="1" y="4305"/>
                    <a:pt x="205" y="4509"/>
                    <a:pt x="455" y="4509"/>
                  </a:cubicBezTo>
                  <a:lnTo>
                    <a:pt x="2756" y="4509"/>
                  </a:lnTo>
                  <a:cubicBezTo>
                    <a:pt x="3006" y="4509"/>
                    <a:pt x="3211" y="4314"/>
                    <a:pt x="3211" y="4064"/>
                  </a:cubicBezTo>
                  <a:lnTo>
                    <a:pt x="3211" y="455"/>
                  </a:lnTo>
                  <a:cubicBezTo>
                    <a:pt x="3211" y="205"/>
                    <a:pt x="3006" y="0"/>
                    <a:pt x="2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5" name="Google Shape;3445;p111"/>
            <p:cNvSpPr/>
            <p:nvPr/>
          </p:nvSpPr>
          <p:spPr>
            <a:xfrm>
              <a:off x="6626671" y="3327906"/>
              <a:ext cx="268880" cy="268880"/>
            </a:xfrm>
            <a:custGeom>
              <a:rect b="b" l="l" r="r" t="t"/>
              <a:pathLst>
                <a:path extrusionOk="0" h="4723" w="4723">
                  <a:moveTo>
                    <a:pt x="473" y="0"/>
                  </a:moveTo>
                  <a:cubicBezTo>
                    <a:pt x="214" y="0"/>
                    <a:pt x="0" y="214"/>
                    <a:pt x="0" y="473"/>
                  </a:cubicBezTo>
                  <a:lnTo>
                    <a:pt x="0" y="4249"/>
                  </a:lnTo>
                  <a:cubicBezTo>
                    <a:pt x="0" y="4509"/>
                    <a:pt x="214" y="4722"/>
                    <a:pt x="473" y="4722"/>
                  </a:cubicBezTo>
                  <a:lnTo>
                    <a:pt x="4249" y="4722"/>
                  </a:lnTo>
                  <a:cubicBezTo>
                    <a:pt x="4518" y="4722"/>
                    <a:pt x="4722" y="4509"/>
                    <a:pt x="4722" y="4249"/>
                  </a:cubicBezTo>
                  <a:lnTo>
                    <a:pt x="4722" y="473"/>
                  </a:lnTo>
                  <a:cubicBezTo>
                    <a:pt x="4722" y="214"/>
                    <a:pt x="4518" y="0"/>
                    <a:pt x="4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6" name="Google Shape;3446;p111"/>
            <p:cNvSpPr/>
            <p:nvPr/>
          </p:nvSpPr>
          <p:spPr>
            <a:xfrm>
              <a:off x="6623483" y="3324718"/>
              <a:ext cx="275769" cy="275200"/>
            </a:xfrm>
            <a:custGeom>
              <a:rect b="b" l="l" r="r" t="t"/>
              <a:pathLst>
                <a:path extrusionOk="0" h="4834" w="4844">
                  <a:moveTo>
                    <a:pt x="4305" y="112"/>
                  </a:moveTo>
                  <a:cubicBezTo>
                    <a:pt x="4537" y="112"/>
                    <a:pt x="4722" y="297"/>
                    <a:pt x="4722" y="529"/>
                  </a:cubicBezTo>
                  <a:lnTo>
                    <a:pt x="4722" y="4305"/>
                  </a:lnTo>
                  <a:cubicBezTo>
                    <a:pt x="4722" y="4537"/>
                    <a:pt x="4537" y="4722"/>
                    <a:pt x="4305" y="4722"/>
                  </a:cubicBezTo>
                  <a:lnTo>
                    <a:pt x="529" y="4722"/>
                  </a:lnTo>
                  <a:cubicBezTo>
                    <a:pt x="297" y="4722"/>
                    <a:pt x="112" y="4537"/>
                    <a:pt x="112" y="4305"/>
                  </a:cubicBezTo>
                  <a:lnTo>
                    <a:pt x="112" y="529"/>
                  </a:lnTo>
                  <a:cubicBezTo>
                    <a:pt x="112" y="297"/>
                    <a:pt x="297" y="112"/>
                    <a:pt x="529" y="112"/>
                  </a:cubicBezTo>
                  <a:close/>
                  <a:moveTo>
                    <a:pt x="529" y="1"/>
                  </a:moveTo>
                  <a:cubicBezTo>
                    <a:pt x="242" y="1"/>
                    <a:pt x="1" y="232"/>
                    <a:pt x="1" y="529"/>
                  </a:cubicBezTo>
                  <a:lnTo>
                    <a:pt x="1" y="4305"/>
                  </a:lnTo>
                  <a:cubicBezTo>
                    <a:pt x="1" y="4602"/>
                    <a:pt x="242" y="4834"/>
                    <a:pt x="529" y="4834"/>
                  </a:cubicBezTo>
                  <a:lnTo>
                    <a:pt x="4305" y="4834"/>
                  </a:lnTo>
                  <a:cubicBezTo>
                    <a:pt x="4602" y="4834"/>
                    <a:pt x="4843" y="4602"/>
                    <a:pt x="4843" y="4305"/>
                  </a:cubicBezTo>
                  <a:lnTo>
                    <a:pt x="4843" y="529"/>
                  </a:lnTo>
                  <a:cubicBezTo>
                    <a:pt x="4843" y="232"/>
                    <a:pt x="4602" y="1"/>
                    <a:pt x="4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7" name="Google Shape;3447;p111"/>
            <p:cNvSpPr/>
            <p:nvPr/>
          </p:nvSpPr>
          <p:spPr>
            <a:xfrm>
              <a:off x="6695328" y="3411877"/>
              <a:ext cx="136290" cy="100937"/>
            </a:xfrm>
            <a:custGeom>
              <a:rect b="b" l="l" r="r" t="t"/>
              <a:pathLst>
                <a:path extrusionOk="0" h="1773" w="2394">
                  <a:moveTo>
                    <a:pt x="241" y="0"/>
                  </a:moveTo>
                  <a:cubicBezTo>
                    <a:pt x="112" y="0"/>
                    <a:pt x="0" y="112"/>
                    <a:pt x="0" y="241"/>
                  </a:cubicBezTo>
                  <a:lnTo>
                    <a:pt x="0" y="1540"/>
                  </a:lnTo>
                  <a:cubicBezTo>
                    <a:pt x="0" y="1670"/>
                    <a:pt x="112" y="1772"/>
                    <a:pt x="241" y="1772"/>
                  </a:cubicBezTo>
                  <a:lnTo>
                    <a:pt x="2152" y="1772"/>
                  </a:lnTo>
                  <a:cubicBezTo>
                    <a:pt x="2292" y="1772"/>
                    <a:pt x="2394" y="1670"/>
                    <a:pt x="2394" y="1540"/>
                  </a:cubicBezTo>
                  <a:lnTo>
                    <a:pt x="2394" y="241"/>
                  </a:lnTo>
                  <a:cubicBezTo>
                    <a:pt x="2394" y="112"/>
                    <a:pt x="2292" y="0"/>
                    <a:pt x="2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8" name="Google Shape;3448;p111"/>
            <p:cNvSpPr/>
            <p:nvPr/>
          </p:nvSpPr>
          <p:spPr>
            <a:xfrm>
              <a:off x="6692140" y="3408689"/>
              <a:ext cx="142667" cy="107768"/>
            </a:xfrm>
            <a:custGeom>
              <a:rect b="b" l="l" r="r" t="t"/>
              <a:pathLst>
                <a:path extrusionOk="0" h="1893" w="2506">
                  <a:moveTo>
                    <a:pt x="2208" y="112"/>
                  </a:moveTo>
                  <a:cubicBezTo>
                    <a:pt x="2310" y="112"/>
                    <a:pt x="2394" y="195"/>
                    <a:pt x="2394" y="297"/>
                  </a:cubicBezTo>
                  <a:lnTo>
                    <a:pt x="2394" y="1596"/>
                  </a:lnTo>
                  <a:cubicBezTo>
                    <a:pt x="2394" y="1689"/>
                    <a:pt x="2310" y="1772"/>
                    <a:pt x="2208" y="1772"/>
                  </a:cubicBezTo>
                  <a:lnTo>
                    <a:pt x="297" y="1772"/>
                  </a:lnTo>
                  <a:cubicBezTo>
                    <a:pt x="195" y="1772"/>
                    <a:pt x="121" y="1689"/>
                    <a:pt x="121" y="1596"/>
                  </a:cubicBezTo>
                  <a:lnTo>
                    <a:pt x="121" y="297"/>
                  </a:lnTo>
                  <a:cubicBezTo>
                    <a:pt x="121" y="195"/>
                    <a:pt x="195" y="112"/>
                    <a:pt x="297" y="112"/>
                  </a:cubicBezTo>
                  <a:close/>
                  <a:moveTo>
                    <a:pt x="297" y="1"/>
                  </a:moveTo>
                  <a:cubicBezTo>
                    <a:pt x="130" y="1"/>
                    <a:pt x="1" y="130"/>
                    <a:pt x="1" y="297"/>
                  </a:cubicBezTo>
                  <a:lnTo>
                    <a:pt x="1" y="1596"/>
                  </a:lnTo>
                  <a:cubicBezTo>
                    <a:pt x="1" y="1754"/>
                    <a:pt x="130" y="1893"/>
                    <a:pt x="297" y="1893"/>
                  </a:cubicBezTo>
                  <a:lnTo>
                    <a:pt x="2208" y="1893"/>
                  </a:lnTo>
                  <a:cubicBezTo>
                    <a:pt x="2375" y="1893"/>
                    <a:pt x="2505" y="1754"/>
                    <a:pt x="2505" y="1596"/>
                  </a:cubicBezTo>
                  <a:lnTo>
                    <a:pt x="2505" y="297"/>
                  </a:lnTo>
                  <a:cubicBezTo>
                    <a:pt x="2505" y="130"/>
                    <a:pt x="2375" y="1"/>
                    <a:pt x="2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9" name="Google Shape;3449;p111"/>
            <p:cNvSpPr/>
            <p:nvPr/>
          </p:nvSpPr>
          <p:spPr>
            <a:xfrm>
              <a:off x="6695328" y="3425597"/>
              <a:ext cx="136290" cy="37232"/>
            </a:xfrm>
            <a:custGeom>
              <a:rect b="b" l="l" r="r" t="t"/>
              <a:pathLst>
                <a:path extrusionOk="0" h="654" w="2394">
                  <a:moveTo>
                    <a:pt x="0" y="0"/>
                  </a:moveTo>
                  <a:lnTo>
                    <a:pt x="965" y="585"/>
                  </a:lnTo>
                  <a:cubicBezTo>
                    <a:pt x="1046" y="630"/>
                    <a:pt x="1137" y="653"/>
                    <a:pt x="1226" y="653"/>
                  </a:cubicBezTo>
                  <a:cubicBezTo>
                    <a:pt x="1320" y="653"/>
                    <a:pt x="1413" y="628"/>
                    <a:pt x="1494" y="576"/>
                  </a:cubicBez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0" name="Google Shape;3450;p111"/>
            <p:cNvSpPr/>
            <p:nvPr/>
          </p:nvSpPr>
          <p:spPr>
            <a:xfrm>
              <a:off x="6693734" y="3422409"/>
              <a:ext cx="139479" cy="43381"/>
            </a:xfrm>
            <a:custGeom>
              <a:rect b="b" l="l" r="r" t="t"/>
              <a:pathLst>
                <a:path extrusionOk="0" h="762" w="2450">
                  <a:moveTo>
                    <a:pt x="56" y="1"/>
                  </a:moveTo>
                  <a:lnTo>
                    <a:pt x="0" y="103"/>
                  </a:lnTo>
                  <a:lnTo>
                    <a:pt x="965" y="687"/>
                  </a:lnTo>
                  <a:cubicBezTo>
                    <a:pt x="1058" y="743"/>
                    <a:pt x="1151" y="761"/>
                    <a:pt x="1253" y="761"/>
                  </a:cubicBezTo>
                  <a:cubicBezTo>
                    <a:pt x="1355" y="761"/>
                    <a:pt x="1457" y="734"/>
                    <a:pt x="1550" y="678"/>
                  </a:cubicBezTo>
                  <a:lnTo>
                    <a:pt x="2449" y="103"/>
                  </a:lnTo>
                  <a:lnTo>
                    <a:pt x="2394" y="1"/>
                  </a:lnTo>
                  <a:lnTo>
                    <a:pt x="1485" y="576"/>
                  </a:lnTo>
                  <a:cubicBezTo>
                    <a:pt x="1413" y="623"/>
                    <a:pt x="1332" y="647"/>
                    <a:pt x="1251" y="647"/>
                  </a:cubicBezTo>
                  <a:cubicBezTo>
                    <a:pt x="1174" y="647"/>
                    <a:pt x="1098" y="626"/>
                    <a:pt x="1030" y="585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1" name="Google Shape;3451;p111"/>
            <p:cNvSpPr/>
            <p:nvPr/>
          </p:nvSpPr>
          <p:spPr>
            <a:xfrm>
              <a:off x="6732275" y="3079126"/>
              <a:ext cx="373973" cy="201817"/>
            </a:xfrm>
            <a:custGeom>
              <a:rect b="b" l="l" r="r" t="t"/>
              <a:pathLst>
                <a:path extrusionOk="0" h="3545" w="6569">
                  <a:moveTo>
                    <a:pt x="177" y="1"/>
                  </a:moveTo>
                  <a:cubicBezTo>
                    <a:pt x="75" y="1"/>
                    <a:pt x="1" y="84"/>
                    <a:pt x="1" y="186"/>
                  </a:cubicBezTo>
                  <a:lnTo>
                    <a:pt x="1" y="3368"/>
                  </a:lnTo>
                  <a:cubicBezTo>
                    <a:pt x="1" y="3461"/>
                    <a:pt x="75" y="3545"/>
                    <a:pt x="177" y="3545"/>
                  </a:cubicBezTo>
                  <a:lnTo>
                    <a:pt x="6383" y="3545"/>
                  </a:lnTo>
                  <a:cubicBezTo>
                    <a:pt x="6485" y="3545"/>
                    <a:pt x="6568" y="3461"/>
                    <a:pt x="6568" y="3368"/>
                  </a:cubicBezTo>
                  <a:lnTo>
                    <a:pt x="6568" y="186"/>
                  </a:lnTo>
                  <a:cubicBezTo>
                    <a:pt x="6568" y="84"/>
                    <a:pt x="6485" y="1"/>
                    <a:pt x="6383" y="1"/>
                  </a:cubicBezTo>
                  <a:close/>
                </a:path>
              </a:pathLst>
            </a:custGeom>
            <a:solidFill>
              <a:srgbClr val="948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2" name="Google Shape;3452;p111"/>
            <p:cNvSpPr/>
            <p:nvPr/>
          </p:nvSpPr>
          <p:spPr>
            <a:xfrm>
              <a:off x="6732275" y="3083908"/>
              <a:ext cx="373973" cy="201817"/>
            </a:xfrm>
            <a:custGeom>
              <a:rect b="b" l="l" r="r" t="t"/>
              <a:pathLst>
                <a:path extrusionOk="0" h="3545" w="6569">
                  <a:moveTo>
                    <a:pt x="177" y="0"/>
                  </a:moveTo>
                  <a:cubicBezTo>
                    <a:pt x="75" y="0"/>
                    <a:pt x="1" y="84"/>
                    <a:pt x="1" y="186"/>
                  </a:cubicBezTo>
                  <a:lnTo>
                    <a:pt x="1" y="3359"/>
                  </a:lnTo>
                  <a:cubicBezTo>
                    <a:pt x="1" y="3461"/>
                    <a:pt x="75" y="3544"/>
                    <a:pt x="177" y="3544"/>
                  </a:cubicBezTo>
                  <a:lnTo>
                    <a:pt x="6383" y="3544"/>
                  </a:lnTo>
                  <a:cubicBezTo>
                    <a:pt x="6485" y="3544"/>
                    <a:pt x="6568" y="3461"/>
                    <a:pt x="6568" y="3359"/>
                  </a:cubicBezTo>
                  <a:lnTo>
                    <a:pt x="6568" y="186"/>
                  </a:lnTo>
                  <a:cubicBezTo>
                    <a:pt x="6568" y="8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3" name="Google Shape;3453;p111"/>
            <p:cNvSpPr/>
            <p:nvPr/>
          </p:nvSpPr>
          <p:spPr>
            <a:xfrm>
              <a:off x="6728575" y="3080720"/>
              <a:ext cx="380862" cy="208136"/>
            </a:xfrm>
            <a:custGeom>
              <a:rect b="b" l="l" r="r" t="t"/>
              <a:pathLst>
                <a:path extrusionOk="0" h="3656" w="6690">
                  <a:moveTo>
                    <a:pt x="242" y="112"/>
                  </a:moveTo>
                  <a:lnTo>
                    <a:pt x="242" y="121"/>
                  </a:lnTo>
                  <a:lnTo>
                    <a:pt x="6448" y="121"/>
                  </a:lnTo>
                  <a:cubicBezTo>
                    <a:pt x="6522" y="121"/>
                    <a:pt x="6578" y="177"/>
                    <a:pt x="6578" y="242"/>
                  </a:cubicBezTo>
                  <a:lnTo>
                    <a:pt x="6578" y="3415"/>
                  </a:lnTo>
                  <a:cubicBezTo>
                    <a:pt x="6578" y="3489"/>
                    <a:pt x="6522" y="3544"/>
                    <a:pt x="6448" y="3544"/>
                  </a:cubicBezTo>
                  <a:lnTo>
                    <a:pt x="242" y="3544"/>
                  </a:lnTo>
                  <a:cubicBezTo>
                    <a:pt x="177" y="3544"/>
                    <a:pt x="121" y="3489"/>
                    <a:pt x="121" y="3415"/>
                  </a:cubicBezTo>
                  <a:lnTo>
                    <a:pt x="121" y="242"/>
                  </a:lnTo>
                  <a:cubicBezTo>
                    <a:pt x="121" y="177"/>
                    <a:pt x="177" y="112"/>
                    <a:pt x="242" y="112"/>
                  </a:cubicBezTo>
                  <a:close/>
                  <a:moveTo>
                    <a:pt x="242" y="1"/>
                  </a:moveTo>
                  <a:cubicBezTo>
                    <a:pt x="112" y="1"/>
                    <a:pt x="1" y="112"/>
                    <a:pt x="1" y="242"/>
                  </a:cubicBezTo>
                  <a:lnTo>
                    <a:pt x="1" y="3415"/>
                  </a:lnTo>
                  <a:cubicBezTo>
                    <a:pt x="1" y="3554"/>
                    <a:pt x="112" y="3656"/>
                    <a:pt x="242" y="3656"/>
                  </a:cubicBezTo>
                  <a:lnTo>
                    <a:pt x="6448" y="3656"/>
                  </a:lnTo>
                  <a:cubicBezTo>
                    <a:pt x="6587" y="3656"/>
                    <a:pt x="6689" y="3554"/>
                    <a:pt x="6689" y="3415"/>
                  </a:cubicBezTo>
                  <a:lnTo>
                    <a:pt x="6689" y="242"/>
                  </a:lnTo>
                  <a:cubicBezTo>
                    <a:pt x="6689" y="112"/>
                    <a:pt x="6587" y="1"/>
                    <a:pt x="6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4" name="Google Shape;3454;p111"/>
            <p:cNvSpPr/>
            <p:nvPr/>
          </p:nvSpPr>
          <p:spPr>
            <a:xfrm>
              <a:off x="6793531" y="3145164"/>
              <a:ext cx="125246" cy="6376"/>
            </a:xfrm>
            <a:custGeom>
              <a:rect b="b" l="l" r="r" t="t"/>
              <a:pathLst>
                <a:path extrusionOk="0" h="112" w="220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2144" y="112"/>
                  </a:lnTo>
                  <a:cubicBezTo>
                    <a:pt x="2171" y="112"/>
                    <a:pt x="2199" y="84"/>
                    <a:pt x="2199" y="56"/>
                  </a:cubicBezTo>
                  <a:cubicBezTo>
                    <a:pt x="2199" y="19"/>
                    <a:pt x="2171" y="0"/>
                    <a:pt x="2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5" name="Google Shape;3455;p111"/>
            <p:cNvSpPr/>
            <p:nvPr/>
          </p:nvSpPr>
          <p:spPr>
            <a:xfrm>
              <a:off x="6942971" y="3145164"/>
              <a:ext cx="112038" cy="6376"/>
            </a:xfrm>
            <a:custGeom>
              <a:rect b="b" l="l" r="r" t="t"/>
              <a:pathLst>
                <a:path extrusionOk="0" h="112" w="1968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912" y="112"/>
                  </a:lnTo>
                  <a:cubicBezTo>
                    <a:pt x="1940" y="112"/>
                    <a:pt x="1968" y="84"/>
                    <a:pt x="1968" y="56"/>
                  </a:cubicBezTo>
                  <a:cubicBezTo>
                    <a:pt x="1968" y="19"/>
                    <a:pt x="1940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6" name="Google Shape;3456;p111"/>
            <p:cNvSpPr/>
            <p:nvPr/>
          </p:nvSpPr>
          <p:spPr>
            <a:xfrm>
              <a:off x="6793531" y="3208526"/>
              <a:ext cx="112551" cy="6945"/>
            </a:xfrm>
            <a:custGeom>
              <a:rect b="b" l="l" r="r" t="t"/>
              <a:pathLst>
                <a:path extrusionOk="0" h="122" w="1977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1912" y="121"/>
                  </a:lnTo>
                  <a:cubicBezTo>
                    <a:pt x="1949" y="121"/>
                    <a:pt x="1977" y="93"/>
                    <a:pt x="1977" y="66"/>
                  </a:cubicBezTo>
                  <a:cubicBezTo>
                    <a:pt x="1977" y="29"/>
                    <a:pt x="1949" y="1"/>
                    <a:pt x="1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7" name="Google Shape;3457;p111"/>
            <p:cNvSpPr/>
            <p:nvPr/>
          </p:nvSpPr>
          <p:spPr>
            <a:xfrm>
              <a:off x="6893328" y="3175280"/>
              <a:ext cx="112551" cy="6376"/>
            </a:xfrm>
            <a:custGeom>
              <a:rect b="b" l="l" r="r" t="t"/>
              <a:pathLst>
                <a:path extrusionOk="0" h="112" w="1977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912" y="112"/>
                  </a:lnTo>
                  <a:cubicBezTo>
                    <a:pt x="1949" y="112"/>
                    <a:pt x="1977" y="84"/>
                    <a:pt x="1977" y="56"/>
                  </a:cubicBezTo>
                  <a:cubicBezTo>
                    <a:pt x="1977" y="19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8" name="Google Shape;3458;p111"/>
            <p:cNvSpPr/>
            <p:nvPr/>
          </p:nvSpPr>
          <p:spPr>
            <a:xfrm>
              <a:off x="6793531" y="3175280"/>
              <a:ext cx="76115" cy="6376"/>
            </a:xfrm>
            <a:custGeom>
              <a:rect b="b" l="l" r="r" t="t"/>
              <a:pathLst>
                <a:path extrusionOk="0" h="112" w="1337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281" y="112"/>
                  </a:lnTo>
                  <a:cubicBezTo>
                    <a:pt x="1309" y="112"/>
                    <a:pt x="1337" y="84"/>
                    <a:pt x="1337" y="56"/>
                  </a:cubicBezTo>
                  <a:cubicBezTo>
                    <a:pt x="1337" y="19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9" name="Google Shape;3459;p111"/>
            <p:cNvSpPr/>
            <p:nvPr/>
          </p:nvSpPr>
          <p:spPr>
            <a:xfrm>
              <a:off x="6931926" y="3208526"/>
              <a:ext cx="49131" cy="6945"/>
            </a:xfrm>
            <a:custGeom>
              <a:rect b="b" l="l" r="r" t="t"/>
              <a:pathLst>
                <a:path extrusionOk="0" h="122" w="863">
                  <a:moveTo>
                    <a:pt x="56" y="1"/>
                  </a:moveTo>
                  <a:cubicBezTo>
                    <a:pt x="19" y="1"/>
                    <a:pt x="0" y="29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798" y="121"/>
                  </a:lnTo>
                  <a:cubicBezTo>
                    <a:pt x="835" y="121"/>
                    <a:pt x="863" y="93"/>
                    <a:pt x="863" y="66"/>
                  </a:cubicBezTo>
                  <a:cubicBezTo>
                    <a:pt x="863" y="29"/>
                    <a:pt x="835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0" name="Google Shape;3460;p111"/>
            <p:cNvSpPr/>
            <p:nvPr/>
          </p:nvSpPr>
          <p:spPr>
            <a:xfrm>
              <a:off x="6732275" y="2787650"/>
              <a:ext cx="373973" cy="250378"/>
            </a:xfrm>
            <a:custGeom>
              <a:rect b="b" l="l" r="r" t="t"/>
              <a:pathLst>
                <a:path extrusionOk="0" h="4398" w="6569">
                  <a:moveTo>
                    <a:pt x="177" y="0"/>
                  </a:moveTo>
                  <a:cubicBezTo>
                    <a:pt x="75" y="0"/>
                    <a:pt x="1" y="84"/>
                    <a:pt x="1" y="176"/>
                  </a:cubicBezTo>
                  <a:lnTo>
                    <a:pt x="1" y="4212"/>
                  </a:lnTo>
                  <a:cubicBezTo>
                    <a:pt x="1" y="4314"/>
                    <a:pt x="75" y="4397"/>
                    <a:pt x="177" y="4397"/>
                  </a:cubicBezTo>
                  <a:lnTo>
                    <a:pt x="6383" y="4397"/>
                  </a:lnTo>
                  <a:cubicBezTo>
                    <a:pt x="6485" y="4397"/>
                    <a:pt x="6568" y="4314"/>
                    <a:pt x="6568" y="4212"/>
                  </a:cubicBezTo>
                  <a:lnTo>
                    <a:pt x="6568" y="176"/>
                  </a:lnTo>
                  <a:cubicBezTo>
                    <a:pt x="6568" y="7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1" name="Google Shape;3461;p111"/>
            <p:cNvSpPr/>
            <p:nvPr/>
          </p:nvSpPr>
          <p:spPr>
            <a:xfrm>
              <a:off x="6728575" y="2783949"/>
              <a:ext cx="380862" cy="257210"/>
            </a:xfrm>
            <a:custGeom>
              <a:rect b="b" l="l" r="r" t="t"/>
              <a:pathLst>
                <a:path extrusionOk="0" h="4518" w="6690">
                  <a:moveTo>
                    <a:pt x="6448" y="121"/>
                  </a:moveTo>
                  <a:cubicBezTo>
                    <a:pt x="6522" y="121"/>
                    <a:pt x="6578" y="177"/>
                    <a:pt x="6578" y="241"/>
                  </a:cubicBezTo>
                  <a:lnTo>
                    <a:pt x="6578" y="4277"/>
                  </a:lnTo>
                  <a:cubicBezTo>
                    <a:pt x="6578" y="4342"/>
                    <a:pt x="6522" y="4397"/>
                    <a:pt x="6448" y="4397"/>
                  </a:cubicBezTo>
                  <a:lnTo>
                    <a:pt x="242" y="4397"/>
                  </a:lnTo>
                  <a:cubicBezTo>
                    <a:pt x="177" y="4397"/>
                    <a:pt x="121" y="4342"/>
                    <a:pt x="121" y="4277"/>
                  </a:cubicBezTo>
                  <a:lnTo>
                    <a:pt x="121" y="241"/>
                  </a:lnTo>
                  <a:cubicBezTo>
                    <a:pt x="121" y="177"/>
                    <a:pt x="177" y="121"/>
                    <a:pt x="242" y="121"/>
                  </a:cubicBezTo>
                  <a:close/>
                  <a:moveTo>
                    <a:pt x="242" y="0"/>
                  </a:moveTo>
                  <a:cubicBezTo>
                    <a:pt x="112" y="0"/>
                    <a:pt x="1" y="112"/>
                    <a:pt x="1" y="241"/>
                  </a:cubicBezTo>
                  <a:lnTo>
                    <a:pt x="1" y="4277"/>
                  </a:lnTo>
                  <a:cubicBezTo>
                    <a:pt x="1" y="4407"/>
                    <a:pt x="112" y="4518"/>
                    <a:pt x="242" y="4518"/>
                  </a:cubicBezTo>
                  <a:lnTo>
                    <a:pt x="6448" y="4518"/>
                  </a:lnTo>
                  <a:cubicBezTo>
                    <a:pt x="6587" y="4518"/>
                    <a:pt x="6689" y="4407"/>
                    <a:pt x="6689" y="4277"/>
                  </a:cubicBezTo>
                  <a:lnTo>
                    <a:pt x="6689" y="241"/>
                  </a:lnTo>
                  <a:cubicBezTo>
                    <a:pt x="6689" y="112"/>
                    <a:pt x="6587" y="0"/>
                    <a:pt x="6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2" name="Google Shape;3462;p111"/>
            <p:cNvSpPr/>
            <p:nvPr/>
          </p:nvSpPr>
          <p:spPr>
            <a:xfrm>
              <a:off x="6997395" y="2799263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12" y="195"/>
                    <a:pt x="112" y="167"/>
                  </a:cubicBezTo>
                  <a:cubicBezTo>
                    <a:pt x="112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0" y="344"/>
                    <a:pt x="344" y="260"/>
                    <a:pt x="344" y="167"/>
                  </a:cubicBezTo>
                  <a:cubicBezTo>
                    <a:pt x="344" y="74"/>
                    <a:pt x="26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3" name="Google Shape;3463;p111"/>
            <p:cNvSpPr/>
            <p:nvPr/>
          </p:nvSpPr>
          <p:spPr>
            <a:xfrm>
              <a:off x="7035424" y="2799263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21" y="195"/>
                    <a:pt x="121" y="167"/>
                  </a:cubicBezTo>
                  <a:cubicBezTo>
                    <a:pt x="121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4" name="Google Shape;3464;p111"/>
            <p:cNvSpPr/>
            <p:nvPr/>
          </p:nvSpPr>
          <p:spPr>
            <a:xfrm>
              <a:off x="7073452" y="2799263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77" y="112"/>
                  </a:moveTo>
                  <a:cubicBezTo>
                    <a:pt x="204" y="112"/>
                    <a:pt x="232" y="139"/>
                    <a:pt x="232" y="167"/>
                  </a:cubicBezTo>
                  <a:cubicBezTo>
                    <a:pt x="232" y="195"/>
                    <a:pt x="204" y="223"/>
                    <a:pt x="177" y="223"/>
                  </a:cubicBezTo>
                  <a:cubicBezTo>
                    <a:pt x="149" y="223"/>
                    <a:pt x="121" y="195"/>
                    <a:pt x="121" y="167"/>
                  </a:cubicBezTo>
                  <a:cubicBezTo>
                    <a:pt x="121" y="139"/>
                    <a:pt x="149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0" y="74"/>
                    <a:pt x="0" y="167"/>
                  </a:cubicBezTo>
                  <a:cubicBezTo>
                    <a:pt x="0" y="260"/>
                    <a:pt x="84" y="344"/>
                    <a:pt x="17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5" name="Google Shape;3465;p111"/>
            <p:cNvSpPr/>
            <p:nvPr/>
          </p:nvSpPr>
          <p:spPr>
            <a:xfrm>
              <a:off x="6833154" y="2829891"/>
              <a:ext cx="173295" cy="173295"/>
            </a:xfrm>
            <a:custGeom>
              <a:rect b="b" l="l" r="r" t="t"/>
              <a:pathLst>
                <a:path extrusionOk="0" h="3044" w="3044">
                  <a:moveTo>
                    <a:pt x="1522" y="0"/>
                  </a:moveTo>
                  <a:cubicBezTo>
                    <a:pt x="678" y="0"/>
                    <a:pt x="0" y="687"/>
                    <a:pt x="0" y="1522"/>
                  </a:cubicBezTo>
                  <a:cubicBezTo>
                    <a:pt x="0" y="2366"/>
                    <a:pt x="678" y="3043"/>
                    <a:pt x="1522" y="3043"/>
                  </a:cubicBezTo>
                  <a:cubicBezTo>
                    <a:pt x="2357" y="3043"/>
                    <a:pt x="3043" y="2366"/>
                    <a:pt x="3043" y="1522"/>
                  </a:cubicBezTo>
                  <a:cubicBezTo>
                    <a:pt x="3043" y="687"/>
                    <a:pt x="2357" y="0"/>
                    <a:pt x="1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6" name="Google Shape;3466;p111"/>
            <p:cNvSpPr/>
            <p:nvPr/>
          </p:nvSpPr>
          <p:spPr>
            <a:xfrm>
              <a:off x="6829966" y="2826703"/>
              <a:ext cx="179614" cy="180127"/>
            </a:xfrm>
            <a:custGeom>
              <a:rect b="b" l="l" r="r" t="t"/>
              <a:pathLst>
                <a:path extrusionOk="0" h="3164" w="3155">
                  <a:moveTo>
                    <a:pt x="1578" y="112"/>
                  </a:moveTo>
                  <a:cubicBezTo>
                    <a:pt x="2385" y="112"/>
                    <a:pt x="3044" y="771"/>
                    <a:pt x="3044" y="1578"/>
                  </a:cubicBezTo>
                  <a:cubicBezTo>
                    <a:pt x="3044" y="2385"/>
                    <a:pt x="2385" y="3043"/>
                    <a:pt x="1578" y="3043"/>
                  </a:cubicBezTo>
                  <a:cubicBezTo>
                    <a:pt x="771" y="3043"/>
                    <a:pt x="112" y="2385"/>
                    <a:pt x="112" y="1578"/>
                  </a:cubicBezTo>
                  <a:cubicBezTo>
                    <a:pt x="112" y="771"/>
                    <a:pt x="771" y="112"/>
                    <a:pt x="1578" y="112"/>
                  </a:cubicBezTo>
                  <a:close/>
                  <a:moveTo>
                    <a:pt x="1578" y="1"/>
                  </a:moveTo>
                  <a:cubicBezTo>
                    <a:pt x="706" y="1"/>
                    <a:pt x="1" y="706"/>
                    <a:pt x="1" y="1578"/>
                  </a:cubicBezTo>
                  <a:cubicBezTo>
                    <a:pt x="1" y="2450"/>
                    <a:pt x="706" y="3164"/>
                    <a:pt x="1578" y="3164"/>
                  </a:cubicBezTo>
                  <a:cubicBezTo>
                    <a:pt x="2450" y="3164"/>
                    <a:pt x="3155" y="2450"/>
                    <a:pt x="3155" y="1578"/>
                  </a:cubicBezTo>
                  <a:cubicBezTo>
                    <a:pt x="3155" y="706"/>
                    <a:pt x="2450" y="1"/>
                    <a:pt x="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7" name="Google Shape;3467;p111"/>
            <p:cNvSpPr/>
            <p:nvPr/>
          </p:nvSpPr>
          <p:spPr>
            <a:xfrm>
              <a:off x="6851656" y="2848393"/>
              <a:ext cx="136290" cy="136290"/>
            </a:xfrm>
            <a:custGeom>
              <a:rect b="b" l="l" r="r" t="t"/>
              <a:pathLst>
                <a:path extrusionOk="0" h="2394" w="2394">
                  <a:moveTo>
                    <a:pt x="1197" y="0"/>
                  </a:moveTo>
                  <a:cubicBezTo>
                    <a:pt x="538" y="0"/>
                    <a:pt x="0" y="538"/>
                    <a:pt x="0" y="1197"/>
                  </a:cubicBezTo>
                  <a:cubicBezTo>
                    <a:pt x="0" y="1855"/>
                    <a:pt x="538" y="2393"/>
                    <a:pt x="1197" y="2393"/>
                  </a:cubicBezTo>
                  <a:cubicBezTo>
                    <a:pt x="1855" y="2393"/>
                    <a:pt x="2394" y="1855"/>
                    <a:pt x="2394" y="1197"/>
                  </a:cubicBezTo>
                  <a:cubicBezTo>
                    <a:pt x="2394" y="538"/>
                    <a:pt x="1855" y="0"/>
                    <a:pt x="1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8" name="Google Shape;3468;p111"/>
            <p:cNvSpPr/>
            <p:nvPr/>
          </p:nvSpPr>
          <p:spPr>
            <a:xfrm>
              <a:off x="6848468" y="2845205"/>
              <a:ext cx="142667" cy="142667"/>
            </a:xfrm>
            <a:custGeom>
              <a:rect b="b" l="l" r="r" t="t"/>
              <a:pathLst>
                <a:path extrusionOk="0" h="2506" w="2506">
                  <a:moveTo>
                    <a:pt x="1253" y="121"/>
                  </a:moveTo>
                  <a:cubicBezTo>
                    <a:pt x="1874" y="121"/>
                    <a:pt x="2385" y="631"/>
                    <a:pt x="2385" y="1253"/>
                  </a:cubicBezTo>
                  <a:cubicBezTo>
                    <a:pt x="2385" y="1884"/>
                    <a:pt x="1874" y="2394"/>
                    <a:pt x="1253" y="2394"/>
                  </a:cubicBezTo>
                  <a:cubicBezTo>
                    <a:pt x="622" y="2394"/>
                    <a:pt x="112" y="1884"/>
                    <a:pt x="112" y="1253"/>
                  </a:cubicBezTo>
                  <a:cubicBezTo>
                    <a:pt x="112" y="631"/>
                    <a:pt x="622" y="121"/>
                    <a:pt x="1253" y="121"/>
                  </a:cubicBezTo>
                  <a:close/>
                  <a:moveTo>
                    <a:pt x="1253" y="0"/>
                  </a:moveTo>
                  <a:cubicBezTo>
                    <a:pt x="557" y="0"/>
                    <a:pt x="0" y="566"/>
                    <a:pt x="0" y="1253"/>
                  </a:cubicBezTo>
                  <a:cubicBezTo>
                    <a:pt x="0" y="1948"/>
                    <a:pt x="557" y="2505"/>
                    <a:pt x="1253" y="2505"/>
                  </a:cubicBezTo>
                  <a:cubicBezTo>
                    <a:pt x="1939" y="2505"/>
                    <a:pt x="2505" y="1948"/>
                    <a:pt x="2505" y="1253"/>
                  </a:cubicBezTo>
                  <a:cubicBezTo>
                    <a:pt x="2505" y="566"/>
                    <a:pt x="1939" y="0"/>
                    <a:pt x="1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9" name="Google Shape;3469;p111"/>
            <p:cNvSpPr/>
            <p:nvPr/>
          </p:nvSpPr>
          <p:spPr>
            <a:xfrm>
              <a:off x="6915018" y="2877939"/>
              <a:ext cx="38599" cy="43381"/>
            </a:xfrm>
            <a:custGeom>
              <a:rect b="b" l="l" r="r" t="t"/>
              <a:pathLst>
                <a:path extrusionOk="0" h="762" w="678">
                  <a:moveTo>
                    <a:pt x="84" y="1"/>
                  </a:moveTo>
                  <a:cubicBezTo>
                    <a:pt x="37" y="1"/>
                    <a:pt x="0" y="38"/>
                    <a:pt x="0" y="75"/>
                  </a:cubicBezTo>
                  <a:lnTo>
                    <a:pt x="0" y="761"/>
                  </a:lnTo>
                  <a:lnTo>
                    <a:pt x="603" y="761"/>
                  </a:lnTo>
                  <a:cubicBezTo>
                    <a:pt x="640" y="761"/>
                    <a:pt x="678" y="724"/>
                    <a:pt x="678" y="678"/>
                  </a:cubicBezTo>
                  <a:cubicBezTo>
                    <a:pt x="678" y="631"/>
                    <a:pt x="640" y="603"/>
                    <a:pt x="603" y="603"/>
                  </a:cubicBezTo>
                  <a:lnTo>
                    <a:pt x="167" y="603"/>
                  </a:lnTo>
                  <a:lnTo>
                    <a:pt x="167" y="75"/>
                  </a:lnTo>
                  <a:cubicBezTo>
                    <a:pt x="167" y="38"/>
                    <a:pt x="130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0" name="Google Shape;3470;p111"/>
            <p:cNvSpPr/>
            <p:nvPr/>
          </p:nvSpPr>
          <p:spPr>
            <a:xfrm>
              <a:off x="6909724" y="2906973"/>
              <a:ext cx="20666" cy="20666"/>
            </a:xfrm>
            <a:custGeom>
              <a:rect b="b" l="l" r="r" t="t"/>
              <a:pathLst>
                <a:path extrusionOk="0" h="363" w="363">
                  <a:moveTo>
                    <a:pt x="177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8"/>
                    <a:pt x="84" y="363"/>
                    <a:pt x="177" y="363"/>
                  </a:cubicBezTo>
                  <a:cubicBezTo>
                    <a:pt x="279" y="363"/>
                    <a:pt x="362" y="288"/>
                    <a:pt x="362" y="186"/>
                  </a:cubicBezTo>
                  <a:cubicBezTo>
                    <a:pt x="362" y="84"/>
                    <a:pt x="279" y="1"/>
                    <a:pt x="177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1" name="Google Shape;3471;p111"/>
            <p:cNvSpPr/>
            <p:nvPr/>
          </p:nvSpPr>
          <p:spPr>
            <a:xfrm>
              <a:off x="6906536" y="2903842"/>
              <a:ext cx="26985" cy="26985"/>
            </a:xfrm>
            <a:custGeom>
              <a:rect b="b" l="l" r="r" t="t"/>
              <a:pathLst>
                <a:path extrusionOk="0" h="474" w="474">
                  <a:moveTo>
                    <a:pt x="233" y="111"/>
                  </a:moveTo>
                  <a:cubicBezTo>
                    <a:pt x="307" y="111"/>
                    <a:pt x="363" y="167"/>
                    <a:pt x="363" y="241"/>
                  </a:cubicBezTo>
                  <a:cubicBezTo>
                    <a:pt x="363" y="306"/>
                    <a:pt x="307" y="362"/>
                    <a:pt x="233" y="362"/>
                  </a:cubicBezTo>
                  <a:cubicBezTo>
                    <a:pt x="168" y="362"/>
                    <a:pt x="112" y="306"/>
                    <a:pt x="112" y="241"/>
                  </a:cubicBezTo>
                  <a:cubicBezTo>
                    <a:pt x="112" y="167"/>
                    <a:pt x="168" y="111"/>
                    <a:pt x="233" y="111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71"/>
                    <a:pt x="103" y="473"/>
                    <a:pt x="233" y="473"/>
                  </a:cubicBezTo>
                  <a:cubicBezTo>
                    <a:pt x="372" y="473"/>
                    <a:pt x="474" y="371"/>
                    <a:pt x="474" y="232"/>
                  </a:cubicBezTo>
                  <a:cubicBezTo>
                    <a:pt x="474" y="102"/>
                    <a:pt x="372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2" name="Google Shape;3472;p111"/>
            <p:cNvSpPr/>
            <p:nvPr/>
          </p:nvSpPr>
          <p:spPr>
            <a:xfrm>
              <a:off x="6131273" y="2776548"/>
              <a:ext cx="556206" cy="494892"/>
            </a:xfrm>
            <a:custGeom>
              <a:rect b="b" l="l" r="r" t="t"/>
              <a:pathLst>
                <a:path extrusionOk="0" h="8693" w="9770">
                  <a:moveTo>
                    <a:pt x="771" y="0"/>
                  </a:moveTo>
                  <a:cubicBezTo>
                    <a:pt x="344" y="0"/>
                    <a:pt x="1" y="353"/>
                    <a:pt x="1" y="780"/>
                  </a:cubicBezTo>
                  <a:lnTo>
                    <a:pt x="1" y="7923"/>
                  </a:lnTo>
                  <a:cubicBezTo>
                    <a:pt x="1" y="8349"/>
                    <a:pt x="344" y="8693"/>
                    <a:pt x="771" y="8693"/>
                  </a:cubicBezTo>
                  <a:lnTo>
                    <a:pt x="8999" y="8693"/>
                  </a:lnTo>
                  <a:cubicBezTo>
                    <a:pt x="9426" y="8693"/>
                    <a:pt x="9769" y="8349"/>
                    <a:pt x="9769" y="7923"/>
                  </a:cubicBezTo>
                  <a:lnTo>
                    <a:pt x="9769" y="780"/>
                  </a:lnTo>
                  <a:cubicBezTo>
                    <a:pt x="9769" y="353"/>
                    <a:pt x="9426" y="0"/>
                    <a:pt x="8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3" name="Google Shape;3473;p111"/>
            <p:cNvSpPr/>
            <p:nvPr/>
          </p:nvSpPr>
          <p:spPr>
            <a:xfrm>
              <a:off x="6127572" y="2773360"/>
              <a:ext cx="563550" cy="501269"/>
            </a:xfrm>
            <a:custGeom>
              <a:rect b="b" l="l" r="r" t="t"/>
              <a:pathLst>
                <a:path extrusionOk="0" h="8805" w="9899">
                  <a:moveTo>
                    <a:pt x="9064" y="121"/>
                  </a:moveTo>
                  <a:cubicBezTo>
                    <a:pt x="9454" y="121"/>
                    <a:pt x="9778" y="437"/>
                    <a:pt x="9778" y="836"/>
                  </a:cubicBezTo>
                  <a:lnTo>
                    <a:pt x="9778" y="7979"/>
                  </a:lnTo>
                  <a:cubicBezTo>
                    <a:pt x="9778" y="8368"/>
                    <a:pt x="9454" y="8693"/>
                    <a:pt x="9064" y="8693"/>
                  </a:cubicBezTo>
                  <a:lnTo>
                    <a:pt x="836" y="8693"/>
                  </a:lnTo>
                  <a:cubicBezTo>
                    <a:pt x="446" y="8693"/>
                    <a:pt x="121" y="8368"/>
                    <a:pt x="121" y="7979"/>
                  </a:cubicBezTo>
                  <a:lnTo>
                    <a:pt x="121" y="836"/>
                  </a:lnTo>
                  <a:cubicBezTo>
                    <a:pt x="121" y="437"/>
                    <a:pt x="446" y="121"/>
                    <a:pt x="836" y="121"/>
                  </a:cubicBezTo>
                  <a:close/>
                  <a:moveTo>
                    <a:pt x="836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7979"/>
                  </a:lnTo>
                  <a:cubicBezTo>
                    <a:pt x="1" y="8433"/>
                    <a:pt x="381" y="8804"/>
                    <a:pt x="836" y="8804"/>
                  </a:cubicBezTo>
                  <a:lnTo>
                    <a:pt x="9064" y="8804"/>
                  </a:lnTo>
                  <a:cubicBezTo>
                    <a:pt x="9519" y="8804"/>
                    <a:pt x="9899" y="8433"/>
                    <a:pt x="9899" y="7979"/>
                  </a:cubicBezTo>
                  <a:lnTo>
                    <a:pt x="9899" y="836"/>
                  </a:lnTo>
                  <a:cubicBezTo>
                    <a:pt x="9899" y="372"/>
                    <a:pt x="9519" y="1"/>
                    <a:pt x="9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4" name="Google Shape;3474;p111"/>
            <p:cNvSpPr/>
            <p:nvPr/>
          </p:nvSpPr>
          <p:spPr>
            <a:xfrm>
              <a:off x="6317204" y="2829094"/>
              <a:ext cx="183827" cy="167488"/>
            </a:xfrm>
            <a:custGeom>
              <a:rect b="b" l="l" r="r" t="t"/>
              <a:pathLst>
                <a:path extrusionOk="0" h="2942" w="3229">
                  <a:moveTo>
                    <a:pt x="1618" y="0"/>
                  </a:moveTo>
                  <a:cubicBezTo>
                    <a:pt x="1241" y="0"/>
                    <a:pt x="863" y="144"/>
                    <a:pt x="575" y="432"/>
                  </a:cubicBezTo>
                  <a:cubicBezTo>
                    <a:pt x="0" y="1007"/>
                    <a:pt x="0" y="1935"/>
                    <a:pt x="575" y="2510"/>
                  </a:cubicBezTo>
                  <a:cubicBezTo>
                    <a:pt x="863" y="2797"/>
                    <a:pt x="1241" y="2941"/>
                    <a:pt x="1618" y="2941"/>
                  </a:cubicBezTo>
                  <a:cubicBezTo>
                    <a:pt x="1995" y="2941"/>
                    <a:pt x="2370" y="2797"/>
                    <a:pt x="2653" y="2510"/>
                  </a:cubicBezTo>
                  <a:cubicBezTo>
                    <a:pt x="3228" y="1935"/>
                    <a:pt x="3228" y="1007"/>
                    <a:pt x="2653" y="432"/>
                  </a:cubicBezTo>
                  <a:cubicBezTo>
                    <a:pt x="2370" y="144"/>
                    <a:pt x="1995" y="0"/>
                    <a:pt x="1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5" name="Google Shape;3475;p111"/>
            <p:cNvSpPr/>
            <p:nvPr/>
          </p:nvSpPr>
          <p:spPr>
            <a:xfrm>
              <a:off x="6322441" y="2825678"/>
              <a:ext cx="173807" cy="174320"/>
            </a:xfrm>
            <a:custGeom>
              <a:rect b="b" l="l" r="r" t="t"/>
              <a:pathLst>
                <a:path extrusionOk="0" h="3062" w="3053">
                  <a:moveTo>
                    <a:pt x="1532" y="121"/>
                  </a:moveTo>
                  <a:cubicBezTo>
                    <a:pt x="2311" y="121"/>
                    <a:pt x="2942" y="752"/>
                    <a:pt x="2942" y="1531"/>
                  </a:cubicBezTo>
                  <a:cubicBezTo>
                    <a:pt x="2942" y="2310"/>
                    <a:pt x="2311" y="2941"/>
                    <a:pt x="1532" y="2941"/>
                  </a:cubicBezTo>
                  <a:cubicBezTo>
                    <a:pt x="752" y="2941"/>
                    <a:pt x="112" y="2310"/>
                    <a:pt x="112" y="1531"/>
                  </a:cubicBezTo>
                  <a:cubicBezTo>
                    <a:pt x="112" y="752"/>
                    <a:pt x="752" y="121"/>
                    <a:pt x="1532" y="121"/>
                  </a:cubicBezTo>
                  <a:close/>
                  <a:moveTo>
                    <a:pt x="1532" y="0"/>
                  </a:moveTo>
                  <a:cubicBezTo>
                    <a:pt x="687" y="0"/>
                    <a:pt x="1" y="687"/>
                    <a:pt x="1" y="1531"/>
                  </a:cubicBezTo>
                  <a:cubicBezTo>
                    <a:pt x="1" y="2375"/>
                    <a:pt x="687" y="3061"/>
                    <a:pt x="1532" y="3061"/>
                  </a:cubicBezTo>
                  <a:cubicBezTo>
                    <a:pt x="2366" y="3061"/>
                    <a:pt x="3053" y="2375"/>
                    <a:pt x="3053" y="1531"/>
                  </a:cubicBezTo>
                  <a:cubicBezTo>
                    <a:pt x="3053" y="687"/>
                    <a:pt x="2366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6" name="Google Shape;3476;p111"/>
            <p:cNvSpPr/>
            <p:nvPr/>
          </p:nvSpPr>
          <p:spPr>
            <a:xfrm>
              <a:off x="6370547" y="2912780"/>
              <a:ext cx="76058" cy="38485"/>
            </a:xfrm>
            <a:custGeom>
              <a:rect b="b" l="l" r="r" t="t"/>
              <a:pathLst>
                <a:path extrusionOk="0" h="676" w="1336">
                  <a:moveTo>
                    <a:pt x="668" y="1"/>
                  </a:moveTo>
                  <a:cubicBezTo>
                    <a:pt x="297" y="1"/>
                    <a:pt x="0" y="307"/>
                    <a:pt x="0" y="669"/>
                  </a:cubicBezTo>
                  <a:cubicBezTo>
                    <a:pt x="0" y="673"/>
                    <a:pt x="334" y="676"/>
                    <a:pt x="668" y="676"/>
                  </a:cubicBezTo>
                  <a:cubicBezTo>
                    <a:pt x="1002" y="676"/>
                    <a:pt x="1336" y="673"/>
                    <a:pt x="1336" y="669"/>
                  </a:cubicBezTo>
                  <a:cubicBezTo>
                    <a:pt x="1336" y="307"/>
                    <a:pt x="1039" y="1"/>
                    <a:pt x="668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7" name="Google Shape;3477;p111"/>
            <p:cNvSpPr/>
            <p:nvPr/>
          </p:nvSpPr>
          <p:spPr>
            <a:xfrm>
              <a:off x="6366846" y="2909649"/>
              <a:ext cx="82947" cy="44918"/>
            </a:xfrm>
            <a:custGeom>
              <a:rect b="b" l="l" r="r" t="t"/>
              <a:pathLst>
                <a:path extrusionOk="0" h="789" w="1457">
                  <a:moveTo>
                    <a:pt x="733" y="121"/>
                  </a:moveTo>
                  <a:cubicBezTo>
                    <a:pt x="1048" y="121"/>
                    <a:pt x="1308" y="362"/>
                    <a:pt x="1336" y="668"/>
                  </a:cubicBezTo>
                  <a:lnTo>
                    <a:pt x="121" y="668"/>
                  </a:lnTo>
                  <a:cubicBezTo>
                    <a:pt x="149" y="362"/>
                    <a:pt x="418" y="121"/>
                    <a:pt x="733" y="121"/>
                  </a:cubicBezTo>
                  <a:close/>
                  <a:moveTo>
                    <a:pt x="733" y="0"/>
                  </a:moveTo>
                  <a:cubicBezTo>
                    <a:pt x="334" y="0"/>
                    <a:pt x="0" y="325"/>
                    <a:pt x="0" y="733"/>
                  </a:cubicBezTo>
                  <a:cubicBezTo>
                    <a:pt x="0" y="789"/>
                    <a:pt x="0" y="789"/>
                    <a:pt x="297" y="789"/>
                  </a:cubicBezTo>
                  <a:lnTo>
                    <a:pt x="807" y="789"/>
                  </a:lnTo>
                  <a:cubicBezTo>
                    <a:pt x="1457" y="789"/>
                    <a:pt x="1457" y="789"/>
                    <a:pt x="1457" y="733"/>
                  </a:cubicBezTo>
                  <a:cubicBezTo>
                    <a:pt x="1457" y="325"/>
                    <a:pt x="1132" y="0"/>
                    <a:pt x="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8" name="Google Shape;3478;p111"/>
            <p:cNvSpPr/>
            <p:nvPr/>
          </p:nvSpPr>
          <p:spPr>
            <a:xfrm>
              <a:off x="6386885" y="2864731"/>
              <a:ext cx="43381" cy="43381"/>
            </a:xfrm>
            <a:custGeom>
              <a:rect b="b" l="l" r="r" t="t"/>
              <a:pathLst>
                <a:path extrusionOk="0" h="762" w="762">
                  <a:moveTo>
                    <a:pt x="381" y="1"/>
                  </a:moveTo>
                  <a:cubicBezTo>
                    <a:pt x="177" y="1"/>
                    <a:pt x="1" y="168"/>
                    <a:pt x="1" y="381"/>
                  </a:cubicBezTo>
                  <a:cubicBezTo>
                    <a:pt x="1" y="585"/>
                    <a:pt x="177" y="761"/>
                    <a:pt x="381" y="761"/>
                  </a:cubicBezTo>
                  <a:cubicBezTo>
                    <a:pt x="594" y="761"/>
                    <a:pt x="761" y="585"/>
                    <a:pt x="761" y="381"/>
                  </a:cubicBezTo>
                  <a:cubicBezTo>
                    <a:pt x="761" y="168"/>
                    <a:pt x="594" y="1"/>
                    <a:pt x="381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9" name="Google Shape;3479;p111"/>
            <p:cNvSpPr/>
            <p:nvPr/>
          </p:nvSpPr>
          <p:spPr>
            <a:xfrm>
              <a:off x="6383697" y="2861031"/>
              <a:ext cx="50269" cy="50212"/>
            </a:xfrm>
            <a:custGeom>
              <a:rect b="b" l="l" r="r" t="t"/>
              <a:pathLst>
                <a:path extrusionOk="0" h="882" w="883">
                  <a:moveTo>
                    <a:pt x="437" y="121"/>
                  </a:moveTo>
                  <a:cubicBezTo>
                    <a:pt x="613" y="121"/>
                    <a:pt x="762" y="260"/>
                    <a:pt x="762" y="437"/>
                  </a:cubicBezTo>
                  <a:cubicBezTo>
                    <a:pt x="762" y="622"/>
                    <a:pt x="613" y="761"/>
                    <a:pt x="437" y="761"/>
                  </a:cubicBezTo>
                  <a:cubicBezTo>
                    <a:pt x="261" y="761"/>
                    <a:pt x="122" y="622"/>
                    <a:pt x="122" y="437"/>
                  </a:cubicBezTo>
                  <a:cubicBezTo>
                    <a:pt x="122" y="260"/>
                    <a:pt x="261" y="121"/>
                    <a:pt x="437" y="121"/>
                  </a:cubicBezTo>
                  <a:close/>
                  <a:moveTo>
                    <a:pt x="437" y="1"/>
                  </a:moveTo>
                  <a:cubicBezTo>
                    <a:pt x="196" y="1"/>
                    <a:pt x="1" y="195"/>
                    <a:pt x="1" y="437"/>
                  </a:cubicBezTo>
                  <a:cubicBezTo>
                    <a:pt x="1" y="687"/>
                    <a:pt x="196" y="882"/>
                    <a:pt x="437" y="882"/>
                  </a:cubicBezTo>
                  <a:cubicBezTo>
                    <a:pt x="678" y="882"/>
                    <a:pt x="873" y="687"/>
                    <a:pt x="882" y="437"/>
                  </a:cubicBezTo>
                  <a:cubicBezTo>
                    <a:pt x="882" y="195"/>
                    <a:pt x="678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0" name="Google Shape;3480;p111"/>
            <p:cNvSpPr/>
            <p:nvPr/>
          </p:nvSpPr>
          <p:spPr>
            <a:xfrm>
              <a:off x="6246953" y="3037967"/>
              <a:ext cx="324843" cy="58695"/>
            </a:xfrm>
            <a:custGeom>
              <a:rect b="b" l="l" r="r" t="t"/>
              <a:pathLst>
                <a:path extrusionOk="0" h="1031" w="5706">
                  <a:moveTo>
                    <a:pt x="511" y="0"/>
                  </a:moveTo>
                  <a:cubicBezTo>
                    <a:pt x="232" y="0"/>
                    <a:pt x="0" y="232"/>
                    <a:pt x="0" y="511"/>
                  </a:cubicBezTo>
                  <a:cubicBezTo>
                    <a:pt x="0" y="798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798"/>
                    <a:pt x="5705" y="511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1" name="Google Shape;3481;p111"/>
            <p:cNvSpPr/>
            <p:nvPr/>
          </p:nvSpPr>
          <p:spPr>
            <a:xfrm>
              <a:off x="6243765" y="3034779"/>
              <a:ext cx="331731" cy="65014"/>
            </a:xfrm>
            <a:custGeom>
              <a:rect b="b" l="l" r="r" t="t"/>
              <a:pathLst>
                <a:path extrusionOk="0" h="1142" w="5827">
                  <a:moveTo>
                    <a:pt x="5251" y="112"/>
                  </a:moveTo>
                  <a:cubicBezTo>
                    <a:pt x="5502" y="112"/>
                    <a:pt x="5706" y="316"/>
                    <a:pt x="5706" y="567"/>
                  </a:cubicBezTo>
                  <a:cubicBezTo>
                    <a:pt x="5706" y="817"/>
                    <a:pt x="5502" y="1021"/>
                    <a:pt x="5251" y="1021"/>
                  </a:cubicBezTo>
                  <a:lnTo>
                    <a:pt x="567" y="1021"/>
                  </a:lnTo>
                  <a:cubicBezTo>
                    <a:pt x="316" y="1021"/>
                    <a:pt x="112" y="817"/>
                    <a:pt x="112" y="567"/>
                  </a:cubicBezTo>
                  <a:cubicBezTo>
                    <a:pt x="112" y="316"/>
                    <a:pt x="316" y="112"/>
                    <a:pt x="567" y="112"/>
                  </a:cubicBezTo>
                  <a:close/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cubicBezTo>
                    <a:pt x="1" y="882"/>
                    <a:pt x="251" y="1142"/>
                    <a:pt x="567" y="1142"/>
                  </a:cubicBezTo>
                  <a:lnTo>
                    <a:pt x="5251" y="1142"/>
                  </a:lnTo>
                  <a:cubicBezTo>
                    <a:pt x="5567" y="1142"/>
                    <a:pt x="5826" y="882"/>
                    <a:pt x="5826" y="567"/>
                  </a:cubicBezTo>
                  <a:cubicBezTo>
                    <a:pt x="5826" y="251"/>
                    <a:pt x="5567" y="1"/>
                    <a:pt x="5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2" name="Google Shape;3482;p111"/>
            <p:cNvSpPr/>
            <p:nvPr/>
          </p:nvSpPr>
          <p:spPr>
            <a:xfrm>
              <a:off x="6246953" y="3133038"/>
              <a:ext cx="324843" cy="58638"/>
            </a:xfrm>
            <a:custGeom>
              <a:rect b="b" l="l" r="r" t="t"/>
              <a:pathLst>
                <a:path extrusionOk="0" h="1030" w="5706">
                  <a:moveTo>
                    <a:pt x="511" y="0"/>
                  </a:moveTo>
                  <a:cubicBezTo>
                    <a:pt x="232" y="0"/>
                    <a:pt x="0" y="232"/>
                    <a:pt x="0" y="520"/>
                  </a:cubicBezTo>
                  <a:cubicBezTo>
                    <a:pt x="0" y="807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807"/>
                    <a:pt x="5705" y="520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3" name="Google Shape;3483;p111"/>
            <p:cNvSpPr/>
            <p:nvPr/>
          </p:nvSpPr>
          <p:spPr>
            <a:xfrm>
              <a:off x="6243765" y="3129850"/>
              <a:ext cx="331731" cy="65526"/>
            </a:xfrm>
            <a:custGeom>
              <a:rect b="b" l="l" r="r" t="t"/>
              <a:pathLst>
                <a:path extrusionOk="0" h="1151" w="5827">
                  <a:moveTo>
                    <a:pt x="5251" y="121"/>
                  </a:moveTo>
                  <a:cubicBezTo>
                    <a:pt x="5502" y="121"/>
                    <a:pt x="5706" y="325"/>
                    <a:pt x="5706" y="576"/>
                  </a:cubicBezTo>
                  <a:cubicBezTo>
                    <a:pt x="5706" y="826"/>
                    <a:pt x="5502" y="1030"/>
                    <a:pt x="5251" y="1030"/>
                  </a:cubicBezTo>
                  <a:lnTo>
                    <a:pt x="567" y="1030"/>
                  </a:lnTo>
                  <a:cubicBezTo>
                    <a:pt x="316" y="1030"/>
                    <a:pt x="112" y="826"/>
                    <a:pt x="112" y="576"/>
                  </a:cubicBezTo>
                  <a:cubicBezTo>
                    <a:pt x="112" y="325"/>
                    <a:pt x="316" y="121"/>
                    <a:pt x="567" y="121"/>
                  </a:cubicBezTo>
                  <a:close/>
                  <a:moveTo>
                    <a:pt x="567" y="0"/>
                  </a:moveTo>
                  <a:cubicBezTo>
                    <a:pt x="251" y="0"/>
                    <a:pt x="1" y="260"/>
                    <a:pt x="1" y="576"/>
                  </a:cubicBezTo>
                  <a:cubicBezTo>
                    <a:pt x="1" y="891"/>
                    <a:pt x="251" y="1151"/>
                    <a:pt x="567" y="1151"/>
                  </a:cubicBezTo>
                  <a:lnTo>
                    <a:pt x="5251" y="1151"/>
                  </a:lnTo>
                  <a:cubicBezTo>
                    <a:pt x="5567" y="1151"/>
                    <a:pt x="5826" y="891"/>
                    <a:pt x="5826" y="576"/>
                  </a:cubicBezTo>
                  <a:cubicBezTo>
                    <a:pt x="5826" y="260"/>
                    <a:pt x="5567" y="0"/>
                    <a:pt x="5251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4" name="Google Shape;3484;p111"/>
            <p:cNvSpPr/>
            <p:nvPr/>
          </p:nvSpPr>
          <p:spPr>
            <a:xfrm>
              <a:off x="6362576" y="3211714"/>
              <a:ext cx="93536" cy="10589"/>
            </a:xfrm>
            <a:custGeom>
              <a:rect b="b" l="l" r="r" t="t"/>
              <a:pathLst>
                <a:path extrusionOk="0" h="186" w="1643">
                  <a:moveTo>
                    <a:pt x="94" y="0"/>
                  </a:moveTo>
                  <a:cubicBezTo>
                    <a:pt x="38" y="0"/>
                    <a:pt x="1" y="37"/>
                    <a:pt x="1" y="84"/>
                  </a:cubicBezTo>
                  <a:lnTo>
                    <a:pt x="1" y="93"/>
                  </a:lnTo>
                  <a:cubicBezTo>
                    <a:pt x="1" y="149"/>
                    <a:pt x="38" y="186"/>
                    <a:pt x="94" y="186"/>
                  </a:cubicBezTo>
                  <a:lnTo>
                    <a:pt x="1550" y="186"/>
                  </a:lnTo>
                  <a:cubicBezTo>
                    <a:pt x="1606" y="186"/>
                    <a:pt x="1643" y="149"/>
                    <a:pt x="1643" y="93"/>
                  </a:cubicBezTo>
                  <a:lnTo>
                    <a:pt x="1643" y="84"/>
                  </a:lnTo>
                  <a:cubicBezTo>
                    <a:pt x="1643" y="37"/>
                    <a:pt x="1606" y="0"/>
                    <a:pt x="1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5" name="Google Shape;3485;p111"/>
            <p:cNvSpPr/>
            <p:nvPr/>
          </p:nvSpPr>
          <p:spPr>
            <a:xfrm>
              <a:off x="6608682" y="2809681"/>
              <a:ext cx="39680" cy="38769"/>
            </a:xfrm>
            <a:custGeom>
              <a:rect b="b" l="l" r="r" t="t"/>
              <a:pathLst>
                <a:path extrusionOk="0" h="681" w="697">
                  <a:moveTo>
                    <a:pt x="631" y="0"/>
                  </a:moveTo>
                  <a:cubicBezTo>
                    <a:pt x="615" y="0"/>
                    <a:pt x="599" y="7"/>
                    <a:pt x="585" y="21"/>
                  </a:cubicBezTo>
                  <a:lnTo>
                    <a:pt x="29" y="578"/>
                  </a:lnTo>
                  <a:cubicBezTo>
                    <a:pt x="1" y="597"/>
                    <a:pt x="1" y="634"/>
                    <a:pt x="29" y="661"/>
                  </a:cubicBezTo>
                  <a:cubicBezTo>
                    <a:pt x="38" y="671"/>
                    <a:pt x="57" y="680"/>
                    <a:pt x="66" y="680"/>
                  </a:cubicBezTo>
                  <a:cubicBezTo>
                    <a:pt x="84" y="680"/>
                    <a:pt x="94" y="671"/>
                    <a:pt x="112" y="661"/>
                  </a:cubicBezTo>
                  <a:lnTo>
                    <a:pt x="669" y="96"/>
                  </a:lnTo>
                  <a:cubicBezTo>
                    <a:pt x="697" y="77"/>
                    <a:pt x="697" y="40"/>
                    <a:pt x="669" y="21"/>
                  </a:cubicBezTo>
                  <a:cubicBezTo>
                    <a:pt x="659" y="7"/>
                    <a:pt x="646" y="0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6" name="Google Shape;3486;p111"/>
            <p:cNvSpPr/>
            <p:nvPr/>
          </p:nvSpPr>
          <p:spPr>
            <a:xfrm>
              <a:off x="6608682" y="2809681"/>
              <a:ext cx="39680" cy="38769"/>
            </a:xfrm>
            <a:custGeom>
              <a:rect b="b" l="l" r="r" t="t"/>
              <a:pathLst>
                <a:path extrusionOk="0" h="681" w="697">
                  <a:moveTo>
                    <a:pt x="67" y="0"/>
                  </a:moveTo>
                  <a:cubicBezTo>
                    <a:pt x="52" y="0"/>
                    <a:pt x="38" y="7"/>
                    <a:pt x="29" y="21"/>
                  </a:cubicBezTo>
                  <a:cubicBezTo>
                    <a:pt x="1" y="40"/>
                    <a:pt x="1" y="77"/>
                    <a:pt x="29" y="96"/>
                  </a:cubicBezTo>
                  <a:lnTo>
                    <a:pt x="585" y="661"/>
                  </a:lnTo>
                  <a:cubicBezTo>
                    <a:pt x="595" y="671"/>
                    <a:pt x="613" y="680"/>
                    <a:pt x="632" y="680"/>
                  </a:cubicBezTo>
                  <a:cubicBezTo>
                    <a:pt x="641" y="680"/>
                    <a:pt x="659" y="671"/>
                    <a:pt x="669" y="661"/>
                  </a:cubicBezTo>
                  <a:cubicBezTo>
                    <a:pt x="697" y="634"/>
                    <a:pt x="697" y="597"/>
                    <a:pt x="669" y="578"/>
                  </a:cubicBezTo>
                  <a:lnTo>
                    <a:pt x="112" y="21"/>
                  </a:lnTo>
                  <a:cubicBezTo>
                    <a:pt x="98" y="7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7" name="Google Shape;3487;p111"/>
            <p:cNvSpPr/>
            <p:nvPr/>
          </p:nvSpPr>
          <p:spPr>
            <a:xfrm>
              <a:off x="6131273" y="3328419"/>
              <a:ext cx="460564" cy="268880"/>
            </a:xfrm>
            <a:custGeom>
              <a:rect b="b" l="l" r="r" t="t"/>
              <a:pathLst>
                <a:path extrusionOk="0" h="4723" w="8090">
                  <a:moveTo>
                    <a:pt x="474" y="0"/>
                  </a:moveTo>
                  <a:cubicBezTo>
                    <a:pt x="214" y="0"/>
                    <a:pt x="1" y="214"/>
                    <a:pt x="1" y="474"/>
                  </a:cubicBezTo>
                  <a:lnTo>
                    <a:pt x="1" y="4249"/>
                  </a:lnTo>
                  <a:cubicBezTo>
                    <a:pt x="1" y="4509"/>
                    <a:pt x="214" y="4722"/>
                    <a:pt x="474" y="4722"/>
                  </a:cubicBezTo>
                  <a:lnTo>
                    <a:pt x="7617" y="4722"/>
                  </a:lnTo>
                  <a:cubicBezTo>
                    <a:pt x="7877" y="4722"/>
                    <a:pt x="8090" y="4509"/>
                    <a:pt x="8090" y="4249"/>
                  </a:cubicBezTo>
                  <a:lnTo>
                    <a:pt x="8090" y="474"/>
                  </a:lnTo>
                  <a:cubicBezTo>
                    <a:pt x="8090" y="214"/>
                    <a:pt x="7877" y="0"/>
                    <a:pt x="76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8" name="Google Shape;3488;p111"/>
            <p:cNvSpPr/>
            <p:nvPr/>
          </p:nvSpPr>
          <p:spPr>
            <a:xfrm>
              <a:off x="6466643" y="3355346"/>
              <a:ext cx="71903" cy="201248"/>
            </a:xfrm>
            <a:custGeom>
              <a:rect b="b" l="l" r="r" t="t"/>
              <a:pathLst>
                <a:path extrusionOk="0" h="3535" w="1263">
                  <a:moveTo>
                    <a:pt x="0" y="1"/>
                  </a:moveTo>
                  <a:lnTo>
                    <a:pt x="0" y="3535"/>
                  </a:lnTo>
                  <a:lnTo>
                    <a:pt x="1262" y="353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9" name="Google Shape;3489;p111"/>
            <p:cNvSpPr/>
            <p:nvPr/>
          </p:nvSpPr>
          <p:spPr>
            <a:xfrm>
              <a:off x="6463455" y="3352158"/>
              <a:ext cx="78222" cy="208136"/>
            </a:xfrm>
            <a:custGeom>
              <a:rect b="b" l="l" r="r" t="t"/>
              <a:pathLst>
                <a:path extrusionOk="0" h="3656" w="1374">
                  <a:moveTo>
                    <a:pt x="1262" y="112"/>
                  </a:moveTo>
                  <a:lnTo>
                    <a:pt x="1262" y="3535"/>
                  </a:lnTo>
                  <a:lnTo>
                    <a:pt x="121" y="3535"/>
                  </a:lnTo>
                  <a:lnTo>
                    <a:pt x="121" y="112"/>
                  </a:lnTo>
                  <a:close/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lnTo>
                    <a:pt x="1" y="3591"/>
                  </a:lnTo>
                  <a:cubicBezTo>
                    <a:pt x="1" y="3628"/>
                    <a:pt x="29" y="3656"/>
                    <a:pt x="66" y="3656"/>
                  </a:cubicBezTo>
                  <a:lnTo>
                    <a:pt x="1318" y="3656"/>
                  </a:lnTo>
                  <a:cubicBezTo>
                    <a:pt x="1355" y="3656"/>
                    <a:pt x="1374" y="3628"/>
                    <a:pt x="1374" y="3591"/>
                  </a:cubicBezTo>
                  <a:lnTo>
                    <a:pt x="1374" y="57"/>
                  </a:lnTo>
                  <a:cubicBezTo>
                    <a:pt x="1374" y="2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0" name="Google Shape;3490;p111"/>
            <p:cNvSpPr/>
            <p:nvPr/>
          </p:nvSpPr>
          <p:spPr>
            <a:xfrm>
              <a:off x="6365252" y="3443017"/>
              <a:ext cx="71846" cy="113575"/>
            </a:xfrm>
            <a:custGeom>
              <a:rect b="b" l="l" r="r" t="t"/>
              <a:pathLst>
                <a:path extrusionOk="0" h="1995" w="1262">
                  <a:moveTo>
                    <a:pt x="0" y="1"/>
                  </a:moveTo>
                  <a:lnTo>
                    <a:pt x="0" y="1995"/>
                  </a:lnTo>
                  <a:lnTo>
                    <a:pt x="1262" y="199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1" name="Google Shape;3491;p111"/>
            <p:cNvSpPr/>
            <p:nvPr/>
          </p:nvSpPr>
          <p:spPr>
            <a:xfrm>
              <a:off x="6362064" y="3439829"/>
              <a:ext cx="78222" cy="120464"/>
            </a:xfrm>
            <a:custGeom>
              <a:rect b="b" l="l" r="r" t="t"/>
              <a:pathLst>
                <a:path extrusionOk="0" h="2116" w="1374">
                  <a:moveTo>
                    <a:pt x="1262" y="112"/>
                  </a:moveTo>
                  <a:lnTo>
                    <a:pt x="1262" y="1995"/>
                  </a:lnTo>
                  <a:lnTo>
                    <a:pt x="121" y="1995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28" y="1"/>
                    <a:pt x="1" y="19"/>
                    <a:pt x="1" y="57"/>
                  </a:cubicBezTo>
                  <a:lnTo>
                    <a:pt x="1" y="2051"/>
                  </a:lnTo>
                  <a:cubicBezTo>
                    <a:pt x="1" y="2088"/>
                    <a:pt x="28" y="2116"/>
                    <a:pt x="56" y="2116"/>
                  </a:cubicBezTo>
                  <a:lnTo>
                    <a:pt x="1318" y="2116"/>
                  </a:lnTo>
                  <a:cubicBezTo>
                    <a:pt x="1355" y="2116"/>
                    <a:pt x="1374" y="2088"/>
                    <a:pt x="1374" y="2051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2" name="Google Shape;3492;p111"/>
            <p:cNvSpPr/>
            <p:nvPr/>
          </p:nvSpPr>
          <p:spPr>
            <a:xfrm>
              <a:off x="6461861" y="3355346"/>
              <a:ext cx="71390" cy="194416"/>
            </a:xfrm>
            <a:custGeom>
              <a:rect b="b" l="l" r="r" t="t"/>
              <a:pathLst>
                <a:path extrusionOk="0" h="3415" w="1254">
                  <a:moveTo>
                    <a:pt x="1" y="1"/>
                  </a:moveTo>
                  <a:lnTo>
                    <a:pt x="1" y="3414"/>
                  </a:lnTo>
                  <a:lnTo>
                    <a:pt x="1253" y="3414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3" name="Google Shape;3493;p111"/>
            <p:cNvSpPr/>
            <p:nvPr/>
          </p:nvSpPr>
          <p:spPr>
            <a:xfrm>
              <a:off x="6458161" y="3352158"/>
              <a:ext cx="78791" cy="200792"/>
            </a:xfrm>
            <a:custGeom>
              <a:rect b="b" l="l" r="r" t="t"/>
              <a:pathLst>
                <a:path extrusionOk="0" h="3527" w="1384">
                  <a:moveTo>
                    <a:pt x="1263" y="112"/>
                  </a:moveTo>
                  <a:lnTo>
                    <a:pt x="1263" y="3405"/>
                  </a:lnTo>
                  <a:lnTo>
                    <a:pt x="122" y="3405"/>
                  </a:lnTo>
                  <a:lnTo>
                    <a:pt x="122" y="112"/>
                  </a:lnTo>
                  <a:close/>
                  <a:moveTo>
                    <a:pt x="1" y="1"/>
                  </a:moveTo>
                  <a:lnTo>
                    <a:pt x="1" y="3526"/>
                  </a:lnTo>
                  <a:lnTo>
                    <a:pt x="1383" y="3526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4" name="Google Shape;3494;p111"/>
            <p:cNvSpPr/>
            <p:nvPr/>
          </p:nvSpPr>
          <p:spPr>
            <a:xfrm>
              <a:off x="6359958" y="3443017"/>
              <a:ext cx="71903" cy="106744"/>
            </a:xfrm>
            <a:custGeom>
              <a:rect b="b" l="l" r="r" t="t"/>
              <a:pathLst>
                <a:path extrusionOk="0" h="1875" w="1263">
                  <a:moveTo>
                    <a:pt x="1" y="1"/>
                  </a:moveTo>
                  <a:lnTo>
                    <a:pt x="1" y="1874"/>
                  </a:lnTo>
                  <a:lnTo>
                    <a:pt x="1262" y="1874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5" name="Google Shape;3495;p111"/>
            <p:cNvSpPr/>
            <p:nvPr/>
          </p:nvSpPr>
          <p:spPr>
            <a:xfrm>
              <a:off x="6356770" y="3439829"/>
              <a:ext cx="78222" cy="113120"/>
            </a:xfrm>
            <a:custGeom>
              <a:rect b="b" l="l" r="r" t="t"/>
              <a:pathLst>
                <a:path extrusionOk="0" h="1987" w="1374">
                  <a:moveTo>
                    <a:pt x="1262" y="112"/>
                  </a:moveTo>
                  <a:lnTo>
                    <a:pt x="1262" y="1865"/>
                  </a:lnTo>
                  <a:lnTo>
                    <a:pt x="121" y="1865"/>
                  </a:lnTo>
                  <a:lnTo>
                    <a:pt x="121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1930"/>
                  </a:lnTo>
                  <a:cubicBezTo>
                    <a:pt x="1" y="1958"/>
                    <a:pt x="29" y="1986"/>
                    <a:pt x="57" y="1986"/>
                  </a:cubicBezTo>
                  <a:lnTo>
                    <a:pt x="1318" y="1986"/>
                  </a:lnTo>
                  <a:cubicBezTo>
                    <a:pt x="1355" y="1986"/>
                    <a:pt x="1374" y="1958"/>
                    <a:pt x="1374" y="1930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6" name="Google Shape;3496;p111"/>
            <p:cNvSpPr/>
            <p:nvPr/>
          </p:nvSpPr>
          <p:spPr>
            <a:xfrm>
              <a:off x="6263292" y="3494765"/>
              <a:ext cx="71903" cy="62395"/>
            </a:xfrm>
            <a:custGeom>
              <a:rect b="b" l="l" r="r" t="t"/>
              <a:pathLst>
                <a:path extrusionOk="0" h="1096" w="1263">
                  <a:moveTo>
                    <a:pt x="1" y="1"/>
                  </a:moveTo>
                  <a:lnTo>
                    <a:pt x="1" y="1095"/>
                  </a:lnTo>
                  <a:lnTo>
                    <a:pt x="1263" y="1095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7" name="Google Shape;3497;p111"/>
            <p:cNvSpPr/>
            <p:nvPr/>
          </p:nvSpPr>
          <p:spPr>
            <a:xfrm>
              <a:off x="6260161" y="3491577"/>
              <a:ext cx="78222" cy="68715"/>
            </a:xfrm>
            <a:custGeom>
              <a:rect b="b" l="l" r="r" t="t"/>
              <a:pathLst>
                <a:path extrusionOk="0" h="1207" w="1374">
                  <a:moveTo>
                    <a:pt x="1253" y="122"/>
                  </a:moveTo>
                  <a:lnTo>
                    <a:pt x="1253" y="1096"/>
                  </a:lnTo>
                  <a:lnTo>
                    <a:pt x="112" y="1096"/>
                  </a:lnTo>
                  <a:lnTo>
                    <a:pt x="112" y="122"/>
                  </a:lnTo>
                  <a:close/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lnTo>
                    <a:pt x="0" y="1151"/>
                  </a:lnTo>
                  <a:cubicBezTo>
                    <a:pt x="0" y="1188"/>
                    <a:pt x="19" y="1207"/>
                    <a:pt x="56" y="1207"/>
                  </a:cubicBezTo>
                  <a:lnTo>
                    <a:pt x="1318" y="1207"/>
                  </a:lnTo>
                  <a:cubicBezTo>
                    <a:pt x="1345" y="1207"/>
                    <a:pt x="1373" y="1188"/>
                    <a:pt x="1373" y="1151"/>
                  </a:cubicBezTo>
                  <a:lnTo>
                    <a:pt x="1373" y="57"/>
                  </a:lnTo>
                  <a:cubicBezTo>
                    <a:pt x="1373" y="29"/>
                    <a:pt x="134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8" name="Google Shape;3498;p111"/>
            <p:cNvSpPr/>
            <p:nvPr/>
          </p:nvSpPr>
          <p:spPr>
            <a:xfrm>
              <a:off x="6258054" y="3494765"/>
              <a:ext cx="71846" cy="58182"/>
            </a:xfrm>
            <a:custGeom>
              <a:rect b="b" l="l" r="r" t="t"/>
              <a:pathLst>
                <a:path extrusionOk="0" h="1022" w="1262">
                  <a:moveTo>
                    <a:pt x="0" y="1"/>
                  </a:moveTo>
                  <a:lnTo>
                    <a:pt x="0" y="1021"/>
                  </a:lnTo>
                  <a:lnTo>
                    <a:pt x="1262" y="1021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9" name="Google Shape;3499;p111"/>
            <p:cNvSpPr/>
            <p:nvPr/>
          </p:nvSpPr>
          <p:spPr>
            <a:xfrm>
              <a:off x="6254866" y="3491577"/>
              <a:ext cx="78222" cy="64502"/>
            </a:xfrm>
            <a:custGeom>
              <a:rect b="b" l="l" r="r" t="t"/>
              <a:pathLst>
                <a:path extrusionOk="0" h="1133" w="1374">
                  <a:moveTo>
                    <a:pt x="1253" y="122"/>
                  </a:moveTo>
                  <a:lnTo>
                    <a:pt x="1253" y="1021"/>
                  </a:lnTo>
                  <a:lnTo>
                    <a:pt x="112" y="1021"/>
                  </a:lnTo>
                  <a:lnTo>
                    <a:pt x="112" y="122"/>
                  </a:lnTo>
                  <a:close/>
                  <a:moveTo>
                    <a:pt x="0" y="1"/>
                  </a:moveTo>
                  <a:lnTo>
                    <a:pt x="0" y="1133"/>
                  </a:lnTo>
                  <a:lnTo>
                    <a:pt x="1373" y="1133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0" name="Google Shape;3500;p111"/>
            <p:cNvSpPr/>
            <p:nvPr/>
          </p:nvSpPr>
          <p:spPr>
            <a:xfrm>
              <a:off x="6166113" y="3528069"/>
              <a:ext cx="71903" cy="29091"/>
            </a:xfrm>
            <a:custGeom>
              <a:rect b="b" l="l" r="r" t="t"/>
              <a:pathLst>
                <a:path extrusionOk="0" h="511" w="1263">
                  <a:moveTo>
                    <a:pt x="1" y="0"/>
                  </a:moveTo>
                  <a:lnTo>
                    <a:pt x="1" y="510"/>
                  </a:lnTo>
                  <a:lnTo>
                    <a:pt x="1263" y="510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1" name="Google Shape;3501;p111"/>
            <p:cNvSpPr/>
            <p:nvPr/>
          </p:nvSpPr>
          <p:spPr>
            <a:xfrm>
              <a:off x="6162470" y="3524369"/>
              <a:ext cx="78734" cy="35923"/>
            </a:xfrm>
            <a:custGeom>
              <a:rect b="b" l="l" r="r" t="t"/>
              <a:pathLst>
                <a:path extrusionOk="0" h="631" w="1383">
                  <a:moveTo>
                    <a:pt x="1262" y="121"/>
                  </a:moveTo>
                  <a:lnTo>
                    <a:pt x="1262" y="520"/>
                  </a:lnTo>
                  <a:lnTo>
                    <a:pt x="121" y="520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75"/>
                  </a:lnTo>
                  <a:cubicBezTo>
                    <a:pt x="0" y="612"/>
                    <a:pt x="28" y="631"/>
                    <a:pt x="65" y="631"/>
                  </a:cubicBezTo>
                  <a:lnTo>
                    <a:pt x="1327" y="631"/>
                  </a:lnTo>
                  <a:cubicBezTo>
                    <a:pt x="1354" y="631"/>
                    <a:pt x="1382" y="612"/>
                    <a:pt x="1382" y="575"/>
                  </a:cubicBezTo>
                  <a:lnTo>
                    <a:pt x="1382" y="65"/>
                  </a:lnTo>
                  <a:cubicBezTo>
                    <a:pt x="1382" y="28"/>
                    <a:pt x="1354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2" name="Google Shape;3502;p111"/>
            <p:cNvSpPr/>
            <p:nvPr/>
          </p:nvSpPr>
          <p:spPr>
            <a:xfrm>
              <a:off x="6160876" y="3528069"/>
              <a:ext cx="71846" cy="26985"/>
            </a:xfrm>
            <a:custGeom>
              <a:rect b="b" l="l" r="r" t="t"/>
              <a:pathLst>
                <a:path extrusionOk="0" h="474" w="1262">
                  <a:moveTo>
                    <a:pt x="0" y="0"/>
                  </a:moveTo>
                  <a:lnTo>
                    <a:pt x="0" y="473"/>
                  </a:lnTo>
                  <a:lnTo>
                    <a:pt x="1262" y="473"/>
                  </a:lnTo>
                  <a:lnTo>
                    <a:pt x="12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3" name="Google Shape;3503;p111"/>
            <p:cNvSpPr/>
            <p:nvPr/>
          </p:nvSpPr>
          <p:spPr>
            <a:xfrm>
              <a:off x="6157176" y="3524369"/>
              <a:ext cx="78734" cy="34386"/>
            </a:xfrm>
            <a:custGeom>
              <a:rect b="b" l="l" r="r" t="t"/>
              <a:pathLst>
                <a:path extrusionOk="0" h="604" w="1383">
                  <a:moveTo>
                    <a:pt x="1262" y="121"/>
                  </a:moveTo>
                  <a:lnTo>
                    <a:pt x="1262" y="482"/>
                  </a:lnTo>
                  <a:lnTo>
                    <a:pt x="121" y="482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38"/>
                  </a:lnTo>
                  <a:cubicBezTo>
                    <a:pt x="0" y="575"/>
                    <a:pt x="28" y="603"/>
                    <a:pt x="65" y="603"/>
                  </a:cubicBezTo>
                  <a:lnTo>
                    <a:pt x="1327" y="603"/>
                  </a:lnTo>
                  <a:cubicBezTo>
                    <a:pt x="1355" y="603"/>
                    <a:pt x="1382" y="575"/>
                    <a:pt x="1382" y="538"/>
                  </a:cubicBezTo>
                  <a:lnTo>
                    <a:pt x="1382" y="65"/>
                  </a:lnTo>
                  <a:cubicBezTo>
                    <a:pt x="1382" y="28"/>
                    <a:pt x="1355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4" name="Google Shape;3504;p111"/>
            <p:cNvSpPr/>
            <p:nvPr/>
          </p:nvSpPr>
          <p:spPr>
            <a:xfrm>
              <a:off x="6176190" y="3382729"/>
              <a:ext cx="163731" cy="111184"/>
            </a:xfrm>
            <a:custGeom>
              <a:rect b="b" l="l" r="r" t="t"/>
              <a:pathLst>
                <a:path extrusionOk="0" h="1953" w="2876">
                  <a:moveTo>
                    <a:pt x="2653" y="1"/>
                  </a:moveTo>
                  <a:cubicBezTo>
                    <a:pt x="2594" y="1"/>
                    <a:pt x="2535" y="30"/>
                    <a:pt x="2496" y="85"/>
                  </a:cubicBezTo>
                  <a:lnTo>
                    <a:pt x="2486" y="85"/>
                  </a:lnTo>
                  <a:cubicBezTo>
                    <a:pt x="2338" y="290"/>
                    <a:pt x="2180" y="494"/>
                    <a:pt x="1995" y="661"/>
                  </a:cubicBezTo>
                  <a:cubicBezTo>
                    <a:pt x="1818" y="837"/>
                    <a:pt x="1624" y="1004"/>
                    <a:pt x="1410" y="1152"/>
                  </a:cubicBezTo>
                  <a:cubicBezTo>
                    <a:pt x="1197" y="1301"/>
                    <a:pt x="974" y="1440"/>
                    <a:pt x="742" y="1560"/>
                  </a:cubicBezTo>
                  <a:cubicBezTo>
                    <a:pt x="510" y="1681"/>
                    <a:pt x="279" y="1783"/>
                    <a:pt x="28" y="1876"/>
                  </a:cubicBezTo>
                  <a:cubicBezTo>
                    <a:pt x="10" y="1885"/>
                    <a:pt x="0" y="1904"/>
                    <a:pt x="0" y="1922"/>
                  </a:cubicBezTo>
                  <a:cubicBezTo>
                    <a:pt x="8" y="1937"/>
                    <a:pt x="22" y="1953"/>
                    <a:pt x="36" y="1953"/>
                  </a:cubicBezTo>
                  <a:cubicBezTo>
                    <a:pt x="40" y="1953"/>
                    <a:pt x="43" y="1952"/>
                    <a:pt x="47" y="1950"/>
                  </a:cubicBezTo>
                  <a:cubicBezTo>
                    <a:pt x="316" y="1885"/>
                    <a:pt x="566" y="1802"/>
                    <a:pt x="807" y="1700"/>
                  </a:cubicBezTo>
                  <a:cubicBezTo>
                    <a:pt x="1058" y="1598"/>
                    <a:pt x="1299" y="1486"/>
                    <a:pt x="1531" y="1347"/>
                  </a:cubicBezTo>
                  <a:cubicBezTo>
                    <a:pt x="1772" y="1217"/>
                    <a:pt x="1995" y="1069"/>
                    <a:pt x="2208" y="902"/>
                  </a:cubicBezTo>
                  <a:cubicBezTo>
                    <a:pt x="2421" y="735"/>
                    <a:pt x="2616" y="531"/>
                    <a:pt x="2802" y="327"/>
                  </a:cubicBezTo>
                  <a:cubicBezTo>
                    <a:pt x="2802" y="317"/>
                    <a:pt x="2802" y="317"/>
                    <a:pt x="2811" y="308"/>
                  </a:cubicBezTo>
                  <a:cubicBezTo>
                    <a:pt x="2876" y="225"/>
                    <a:pt x="2857" y="104"/>
                    <a:pt x="2765" y="39"/>
                  </a:cubicBezTo>
                  <a:cubicBezTo>
                    <a:pt x="2731" y="13"/>
                    <a:pt x="2692" y="1"/>
                    <a:pt x="26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5" name="Google Shape;3505;p111"/>
            <p:cNvSpPr/>
            <p:nvPr/>
          </p:nvSpPr>
          <p:spPr>
            <a:xfrm>
              <a:off x="6297108" y="3363259"/>
              <a:ext cx="49188" cy="58182"/>
            </a:xfrm>
            <a:custGeom>
              <a:rect b="b" l="l" r="r" t="t"/>
              <a:pathLst>
                <a:path extrusionOk="0" h="1022" w="864">
                  <a:moveTo>
                    <a:pt x="863" y="1"/>
                  </a:moveTo>
                  <a:lnTo>
                    <a:pt x="1" y="576"/>
                  </a:lnTo>
                  <a:lnTo>
                    <a:pt x="437" y="659"/>
                  </a:lnTo>
                  <a:lnTo>
                    <a:pt x="678" y="1021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6" name="Google Shape;3506;p111"/>
            <p:cNvSpPr/>
            <p:nvPr/>
          </p:nvSpPr>
          <p:spPr>
            <a:xfrm>
              <a:off x="7410929" y="3726638"/>
              <a:ext cx="278331" cy="6889"/>
            </a:xfrm>
            <a:custGeom>
              <a:rect b="b" l="l" r="r" t="t"/>
              <a:pathLst>
                <a:path extrusionOk="0" h="121" w="4889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4833" y="121"/>
                  </a:lnTo>
                  <a:cubicBezTo>
                    <a:pt x="4870" y="121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7" name="Google Shape;3507;p111"/>
            <p:cNvSpPr/>
            <p:nvPr/>
          </p:nvSpPr>
          <p:spPr>
            <a:xfrm>
              <a:off x="5696618" y="4217195"/>
              <a:ext cx="117845" cy="42868"/>
            </a:xfrm>
            <a:custGeom>
              <a:rect b="b" l="l" r="r" t="t"/>
              <a:pathLst>
                <a:path extrusionOk="0" h="753" w="2070">
                  <a:moveTo>
                    <a:pt x="2010" y="1"/>
                  </a:moveTo>
                  <a:cubicBezTo>
                    <a:pt x="1990" y="1"/>
                    <a:pt x="1970" y="11"/>
                    <a:pt x="1958" y="29"/>
                  </a:cubicBezTo>
                  <a:cubicBezTo>
                    <a:pt x="1649" y="428"/>
                    <a:pt x="1332" y="634"/>
                    <a:pt x="1014" y="634"/>
                  </a:cubicBezTo>
                  <a:cubicBezTo>
                    <a:pt x="970" y="634"/>
                    <a:pt x="926" y="630"/>
                    <a:pt x="882" y="623"/>
                  </a:cubicBezTo>
                  <a:cubicBezTo>
                    <a:pt x="428" y="548"/>
                    <a:pt x="140" y="103"/>
                    <a:pt x="122" y="47"/>
                  </a:cubicBezTo>
                  <a:cubicBezTo>
                    <a:pt x="112" y="20"/>
                    <a:pt x="94" y="1"/>
                    <a:pt x="66" y="1"/>
                  </a:cubicBezTo>
                  <a:cubicBezTo>
                    <a:pt x="29" y="1"/>
                    <a:pt x="1" y="29"/>
                    <a:pt x="1" y="57"/>
                  </a:cubicBezTo>
                  <a:cubicBezTo>
                    <a:pt x="1" y="140"/>
                    <a:pt x="289" y="548"/>
                    <a:pt x="697" y="697"/>
                  </a:cubicBezTo>
                  <a:cubicBezTo>
                    <a:pt x="790" y="725"/>
                    <a:pt x="892" y="752"/>
                    <a:pt x="1003" y="752"/>
                  </a:cubicBezTo>
                  <a:cubicBezTo>
                    <a:pt x="1300" y="752"/>
                    <a:pt x="1662" y="604"/>
                    <a:pt x="2051" y="94"/>
                  </a:cubicBezTo>
                  <a:cubicBezTo>
                    <a:pt x="2070" y="66"/>
                    <a:pt x="2060" y="38"/>
                    <a:pt x="2042" y="10"/>
                  </a:cubicBezTo>
                  <a:cubicBezTo>
                    <a:pt x="2032" y="4"/>
                    <a:pt x="2021" y="1"/>
                    <a:pt x="2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3508" name="Shape 3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9" name="Google Shape;3509;p112"/>
          <p:cNvSpPr txBox="1"/>
          <p:nvPr>
            <p:ph idx="1" type="subTitle"/>
          </p:nvPr>
        </p:nvSpPr>
        <p:spPr>
          <a:xfrm>
            <a:off x="901850" y="2503625"/>
            <a:ext cx="2196600" cy="16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510" name="Google Shape;3510;p112"/>
          <p:cNvSpPr txBox="1"/>
          <p:nvPr>
            <p:ph idx="2" type="subTitle"/>
          </p:nvPr>
        </p:nvSpPr>
        <p:spPr>
          <a:xfrm>
            <a:off x="3473632" y="2503625"/>
            <a:ext cx="2196600" cy="16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511" name="Google Shape;3511;p112"/>
          <p:cNvSpPr txBox="1"/>
          <p:nvPr>
            <p:ph idx="3" type="subTitle"/>
          </p:nvPr>
        </p:nvSpPr>
        <p:spPr>
          <a:xfrm>
            <a:off x="6045421" y="2503625"/>
            <a:ext cx="2196600" cy="16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512" name="Google Shape;3512;p112"/>
          <p:cNvSpPr txBox="1"/>
          <p:nvPr>
            <p:ph idx="4" type="subTitle"/>
          </p:nvPr>
        </p:nvSpPr>
        <p:spPr>
          <a:xfrm>
            <a:off x="901850" y="1609225"/>
            <a:ext cx="2196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513" name="Google Shape;3513;p112"/>
          <p:cNvSpPr txBox="1"/>
          <p:nvPr>
            <p:ph idx="5" type="subTitle"/>
          </p:nvPr>
        </p:nvSpPr>
        <p:spPr>
          <a:xfrm>
            <a:off x="3473636" y="1609225"/>
            <a:ext cx="2196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514" name="Google Shape;3514;p112"/>
          <p:cNvSpPr txBox="1"/>
          <p:nvPr>
            <p:ph idx="6" type="subTitle"/>
          </p:nvPr>
        </p:nvSpPr>
        <p:spPr>
          <a:xfrm>
            <a:off x="6045421" y="1609225"/>
            <a:ext cx="2196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3515" name="Google Shape;3515;p112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3516" name="Google Shape;3516;p112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3517" name="Google Shape;3517;p11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18" name="Google Shape;3518;p11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3519" name="Google Shape;3519;p11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3520" name="Google Shape;3520;p112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3521" name="Google Shape;3521;p11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22" name="Google Shape;3522;p11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3523" name="Google Shape;3523;p11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  <p:sp>
        <p:nvSpPr>
          <p:cNvPr id="3524" name="Google Shape;3524;p112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4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55" name="Google Shape;55;p14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56" name="Google Shape;56;p1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7" name="Google Shape;57;p1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58" name="Google Shape;58;p1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59" name="Google Shape;59;p14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60" name="Google Shape;60;p1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1" name="Google Shape;61;p1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62" name="Google Shape;62;p1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63" name="Google Shape;63;p14"/>
          <p:cNvSpPr txBox="1"/>
          <p:nvPr>
            <p:ph type="ctrTitle"/>
          </p:nvPr>
        </p:nvSpPr>
        <p:spPr>
          <a:xfrm>
            <a:off x="713225" y="1252927"/>
            <a:ext cx="4370100" cy="215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713225" y="3414773"/>
            <a:ext cx="43701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4130550" y="2623450"/>
            <a:ext cx="43002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7" name="Google Shape;67;p15"/>
          <p:cNvSpPr txBox="1"/>
          <p:nvPr>
            <p:ph hasCustomPrompt="1" idx="2" type="title"/>
          </p:nvPr>
        </p:nvSpPr>
        <p:spPr>
          <a:xfrm>
            <a:off x="4130550" y="1678250"/>
            <a:ext cx="4300200" cy="841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68" name="Google Shape;68;p15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69" name="Google Shape;69;p15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70" name="Google Shape;70;p1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1" name="Google Shape;71;p1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72" name="Google Shape;72;p1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73" name="Google Shape;73;p15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74" name="Google Shape;74;p1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" name="Google Shape;75;p1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76" name="Google Shape;76;p1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720000" y="1215750"/>
            <a:ext cx="7710900" cy="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79" name="Google Shape;79;p16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80" name="Google Shape;80;p16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81" name="Google Shape;81;p1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" name="Google Shape;82;p1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83" name="Google Shape;83;p1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84" name="Google Shape;84;p16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85" name="Google Shape;85;p1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6" name="Google Shape;86;p1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87" name="Google Shape;87;p1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88" name="Google Shape;88;p16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idx="1" type="subTitle"/>
          </p:nvPr>
        </p:nvSpPr>
        <p:spPr>
          <a:xfrm>
            <a:off x="3672296" y="2477450"/>
            <a:ext cx="27420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2" type="subTitle"/>
          </p:nvPr>
        </p:nvSpPr>
        <p:spPr>
          <a:xfrm>
            <a:off x="720000" y="2477450"/>
            <a:ext cx="27420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3" type="subTitle"/>
          </p:nvPr>
        </p:nvSpPr>
        <p:spPr>
          <a:xfrm>
            <a:off x="720000" y="1827600"/>
            <a:ext cx="2742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93" name="Google Shape;93;p17"/>
          <p:cNvSpPr txBox="1"/>
          <p:nvPr>
            <p:ph idx="4" type="subTitle"/>
          </p:nvPr>
        </p:nvSpPr>
        <p:spPr>
          <a:xfrm>
            <a:off x="3672293" y="1827600"/>
            <a:ext cx="2742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94" name="Google Shape;94;p17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95" name="Google Shape;95;p17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96" name="Google Shape;96;p1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" name="Google Shape;97;p1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98" name="Google Shape;98;p1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99" name="Google Shape;99;p17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00" name="Google Shape;100;p1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1" name="Google Shape;101;p1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02" name="Google Shape;102;p1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103" name="Google Shape;103;p17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oogle Shape;105;p18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06" name="Google Shape;106;p18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07" name="Google Shape;107;p1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08" name="Google Shape;108;p1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09" name="Google Shape;109;p1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10" name="Google Shape;110;p18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11" name="Google Shape;111;p1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12" name="Google Shape;112;p1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13" name="Google Shape;113;p1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114" name="Google Shape;114;p18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idx="1" type="subTitle"/>
          </p:nvPr>
        </p:nvSpPr>
        <p:spPr>
          <a:xfrm>
            <a:off x="713225" y="1900863"/>
            <a:ext cx="4306500" cy="19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7" name="Google Shape;117;p19"/>
          <p:cNvSpPr txBox="1"/>
          <p:nvPr>
            <p:ph type="title"/>
          </p:nvPr>
        </p:nvSpPr>
        <p:spPr>
          <a:xfrm>
            <a:off x="713225" y="1259938"/>
            <a:ext cx="4306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8" name="Google Shape;118;p19"/>
          <p:cNvSpPr/>
          <p:nvPr>
            <p:ph idx="2" type="pic"/>
          </p:nvPr>
        </p:nvSpPr>
        <p:spPr>
          <a:xfrm>
            <a:off x="5019725" y="965076"/>
            <a:ext cx="2203500" cy="3213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119" name="Google Shape;119;p19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20" name="Google Shape;120;p1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21" name="Google Shape;121;p1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" name="Google Shape;122;p1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23" name="Google Shape;123;p1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24" name="Google Shape;124;p1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25" name="Google Shape;125;p1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6" name="Google Shape;126;p1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27" name="Google Shape;127;p1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30" name="Google Shape;130;p20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31" name="Google Shape;131;p20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32" name="Google Shape;132;p2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3" name="Google Shape;133;p2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34" name="Google Shape;134;p2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35" name="Google Shape;135;p20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36" name="Google Shape;136;p2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37" name="Google Shape;137;p2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38" name="Google Shape;138;p2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2135550" y="1222639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1" name="Google Shape;141;p21"/>
          <p:cNvSpPr txBox="1"/>
          <p:nvPr>
            <p:ph idx="1" type="subTitle"/>
          </p:nvPr>
        </p:nvSpPr>
        <p:spPr>
          <a:xfrm>
            <a:off x="2135550" y="3339439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42" name="Google Shape;142;p21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43" name="Google Shape;143;p21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44" name="Google Shape;144;p2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5" name="Google Shape;145;p2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46" name="Google Shape;146;p2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47" name="Google Shape;147;p21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48" name="Google Shape;148;p2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9" name="Google Shape;149;p2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50" name="Google Shape;150;p2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22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hasCustomPrompt="1" type="title"/>
          </p:nvPr>
        </p:nvSpPr>
        <p:spPr>
          <a:xfrm>
            <a:off x="3110500" y="1782613"/>
            <a:ext cx="5320200" cy="93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56" name="Google Shape;156;p23"/>
          <p:cNvSpPr txBox="1"/>
          <p:nvPr>
            <p:ph idx="1" type="subTitle"/>
          </p:nvPr>
        </p:nvSpPr>
        <p:spPr>
          <a:xfrm>
            <a:off x="3110500" y="2863787"/>
            <a:ext cx="53202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57" name="Google Shape;157;p23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58" name="Google Shape;158;p23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59" name="Google Shape;159;p2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0" name="Google Shape;160;p2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61" name="Google Shape;161;p2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62" name="Google Shape;162;p23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63" name="Google Shape;163;p2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4" name="Google Shape;164;p2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65" name="Google Shape;165;p2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hasCustomPrompt="1" type="title"/>
          </p:nvPr>
        </p:nvSpPr>
        <p:spPr>
          <a:xfrm>
            <a:off x="720000" y="1404675"/>
            <a:ext cx="761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9" name="Google Shape;169;p25"/>
          <p:cNvSpPr txBox="1"/>
          <p:nvPr>
            <p:ph hasCustomPrompt="1" idx="2" type="title"/>
          </p:nvPr>
        </p:nvSpPr>
        <p:spPr>
          <a:xfrm>
            <a:off x="720000" y="3066688"/>
            <a:ext cx="761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0" name="Google Shape;170;p25"/>
          <p:cNvSpPr txBox="1"/>
          <p:nvPr>
            <p:ph hasCustomPrompt="1" idx="3" type="title"/>
          </p:nvPr>
        </p:nvSpPr>
        <p:spPr>
          <a:xfrm>
            <a:off x="2709178" y="1404675"/>
            <a:ext cx="761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1" name="Google Shape;171;p25"/>
          <p:cNvSpPr txBox="1"/>
          <p:nvPr>
            <p:ph hasCustomPrompt="1" idx="4" type="title"/>
          </p:nvPr>
        </p:nvSpPr>
        <p:spPr>
          <a:xfrm>
            <a:off x="2709178" y="3066688"/>
            <a:ext cx="761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2" name="Google Shape;172;p25"/>
          <p:cNvSpPr txBox="1"/>
          <p:nvPr>
            <p:ph hasCustomPrompt="1" idx="5" type="title"/>
          </p:nvPr>
        </p:nvSpPr>
        <p:spPr>
          <a:xfrm>
            <a:off x="4698355" y="1404675"/>
            <a:ext cx="761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3" name="Google Shape;173;p25"/>
          <p:cNvSpPr txBox="1"/>
          <p:nvPr>
            <p:ph hasCustomPrompt="1" idx="6" type="title"/>
          </p:nvPr>
        </p:nvSpPr>
        <p:spPr>
          <a:xfrm>
            <a:off x="4698355" y="3066688"/>
            <a:ext cx="761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4" name="Google Shape;174;p25"/>
          <p:cNvSpPr txBox="1"/>
          <p:nvPr>
            <p:ph idx="1" type="subTitle"/>
          </p:nvPr>
        </p:nvSpPr>
        <p:spPr>
          <a:xfrm>
            <a:off x="720000" y="1852268"/>
            <a:ext cx="15939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75" name="Google Shape;175;p25"/>
          <p:cNvSpPr txBox="1"/>
          <p:nvPr>
            <p:ph idx="7" type="subTitle"/>
          </p:nvPr>
        </p:nvSpPr>
        <p:spPr>
          <a:xfrm>
            <a:off x="2709178" y="1852268"/>
            <a:ext cx="15939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76" name="Google Shape;176;p25"/>
          <p:cNvSpPr txBox="1"/>
          <p:nvPr>
            <p:ph idx="8" type="subTitle"/>
          </p:nvPr>
        </p:nvSpPr>
        <p:spPr>
          <a:xfrm>
            <a:off x="4698355" y="1852268"/>
            <a:ext cx="15939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77" name="Google Shape;177;p25"/>
          <p:cNvSpPr txBox="1"/>
          <p:nvPr>
            <p:ph idx="9" type="subTitle"/>
          </p:nvPr>
        </p:nvSpPr>
        <p:spPr>
          <a:xfrm>
            <a:off x="720000" y="3514248"/>
            <a:ext cx="15939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78" name="Google Shape;178;p25"/>
          <p:cNvSpPr txBox="1"/>
          <p:nvPr>
            <p:ph idx="13" type="subTitle"/>
          </p:nvPr>
        </p:nvSpPr>
        <p:spPr>
          <a:xfrm>
            <a:off x="2709178" y="3514248"/>
            <a:ext cx="15939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79" name="Google Shape;179;p25"/>
          <p:cNvSpPr txBox="1"/>
          <p:nvPr>
            <p:ph idx="14" type="subTitle"/>
          </p:nvPr>
        </p:nvSpPr>
        <p:spPr>
          <a:xfrm>
            <a:off x="4698355" y="3514248"/>
            <a:ext cx="15939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180" name="Google Shape;180;p25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81" name="Google Shape;181;p25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82" name="Google Shape;182;p2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3" name="Google Shape;183;p2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84" name="Google Shape;184;p2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85" name="Google Shape;185;p25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86" name="Google Shape;186;p2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87" name="Google Shape;187;p2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88" name="Google Shape;188;p2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189" name="Google Shape;189;p25"/>
          <p:cNvSpPr txBox="1"/>
          <p:nvPr>
            <p:ph idx="15"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6"/>
          <p:cNvSpPr txBox="1"/>
          <p:nvPr>
            <p:ph type="title"/>
          </p:nvPr>
        </p:nvSpPr>
        <p:spPr>
          <a:xfrm>
            <a:off x="3758050" y="1937075"/>
            <a:ext cx="3233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2" name="Google Shape;192;p26"/>
          <p:cNvSpPr txBox="1"/>
          <p:nvPr>
            <p:ph idx="1" type="subTitle"/>
          </p:nvPr>
        </p:nvSpPr>
        <p:spPr>
          <a:xfrm>
            <a:off x="3758050" y="2433575"/>
            <a:ext cx="3233100" cy="9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93" name="Google Shape;193;p26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94" name="Google Shape;194;p26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95" name="Google Shape;195;p2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6" name="Google Shape;196;p2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97" name="Google Shape;197;p2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98" name="Google Shape;198;p26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99" name="Google Shape;199;p2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00" name="Google Shape;200;p2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01" name="Google Shape;201;p2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7"/>
          <p:cNvSpPr txBox="1"/>
          <p:nvPr>
            <p:ph idx="1" type="subTitle"/>
          </p:nvPr>
        </p:nvSpPr>
        <p:spPr>
          <a:xfrm>
            <a:off x="901850" y="2503625"/>
            <a:ext cx="2196600" cy="16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4" name="Google Shape;204;p27"/>
          <p:cNvSpPr txBox="1"/>
          <p:nvPr>
            <p:ph idx="2" type="subTitle"/>
          </p:nvPr>
        </p:nvSpPr>
        <p:spPr>
          <a:xfrm>
            <a:off x="3473632" y="2503625"/>
            <a:ext cx="2196600" cy="16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5" name="Google Shape;205;p27"/>
          <p:cNvSpPr txBox="1"/>
          <p:nvPr>
            <p:ph idx="3" type="subTitle"/>
          </p:nvPr>
        </p:nvSpPr>
        <p:spPr>
          <a:xfrm>
            <a:off x="6045421" y="2503625"/>
            <a:ext cx="2196600" cy="16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6" name="Google Shape;206;p27"/>
          <p:cNvSpPr txBox="1"/>
          <p:nvPr>
            <p:ph idx="4" type="subTitle"/>
          </p:nvPr>
        </p:nvSpPr>
        <p:spPr>
          <a:xfrm>
            <a:off x="901850" y="1609225"/>
            <a:ext cx="2196600" cy="80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07" name="Google Shape;207;p27"/>
          <p:cNvSpPr txBox="1"/>
          <p:nvPr>
            <p:ph idx="5" type="subTitle"/>
          </p:nvPr>
        </p:nvSpPr>
        <p:spPr>
          <a:xfrm>
            <a:off x="3473636" y="1609225"/>
            <a:ext cx="2196600" cy="80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08" name="Google Shape;208;p27"/>
          <p:cNvSpPr txBox="1"/>
          <p:nvPr>
            <p:ph idx="6" type="subTitle"/>
          </p:nvPr>
        </p:nvSpPr>
        <p:spPr>
          <a:xfrm>
            <a:off x="6045421" y="1609225"/>
            <a:ext cx="2196600" cy="80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209" name="Google Shape;209;p27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10" name="Google Shape;210;p27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11" name="Google Shape;211;p2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2" name="Google Shape;212;p2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13" name="Google Shape;213;p2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214" name="Google Shape;214;p27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15" name="Google Shape;215;p2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16" name="Google Shape;216;p2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17" name="Google Shape;217;p2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218" name="Google Shape;218;p27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8"/>
          <p:cNvSpPr txBox="1"/>
          <p:nvPr>
            <p:ph idx="1" type="subTitle"/>
          </p:nvPr>
        </p:nvSpPr>
        <p:spPr>
          <a:xfrm>
            <a:off x="2321755" y="1748900"/>
            <a:ext cx="2848200" cy="1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1" name="Google Shape;221;p28"/>
          <p:cNvSpPr txBox="1"/>
          <p:nvPr>
            <p:ph idx="2" type="subTitle"/>
          </p:nvPr>
        </p:nvSpPr>
        <p:spPr>
          <a:xfrm>
            <a:off x="5614906" y="1748900"/>
            <a:ext cx="2848200" cy="1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2" name="Google Shape;222;p28"/>
          <p:cNvSpPr txBox="1"/>
          <p:nvPr>
            <p:ph idx="3" type="subTitle"/>
          </p:nvPr>
        </p:nvSpPr>
        <p:spPr>
          <a:xfrm>
            <a:off x="2321754" y="3409475"/>
            <a:ext cx="2848200" cy="1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3" name="Google Shape;223;p28"/>
          <p:cNvSpPr txBox="1"/>
          <p:nvPr>
            <p:ph idx="4" type="subTitle"/>
          </p:nvPr>
        </p:nvSpPr>
        <p:spPr>
          <a:xfrm>
            <a:off x="5614906" y="3409475"/>
            <a:ext cx="2848200" cy="1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4" name="Google Shape;224;p28"/>
          <p:cNvSpPr txBox="1"/>
          <p:nvPr>
            <p:ph idx="5" type="subTitle"/>
          </p:nvPr>
        </p:nvSpPr>
        <p:spPr>
          <a:xfrm>
            <a:off x="2321754" y="1379350"/>
            <a:ext cx="284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25" name="Google Shape;225;p28"/>
          <p:cNvSpPr txBox="1"/>
          <p:nvPr>
            <p:ph idx="6" type="subTitle"/>
          </p:nvPr>
        </p:nvSpPr>
        <p:spPr>
          <a:xfrm>
            <a:off x="2321754" y="3040000"/>
            <a:ext cx="284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26" name="Google Shape;226;p28"/>
          <p:cNvSpPr txBox="1"/>
          <p:nvPr>
            <p:ph idx="7" type="subTitle"/>
          </p:nvPr>
        </p:nvSpPr>
        <p:spPr>
          <a:xfrm>
            <a:off x="5614879" y="1379350"/>
            <a:ext cx="284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27" name="Google Shape;227;p28"/>
          <p:cNvSpPr txBox="1"/>
          <p:nvPr>
            <p:ph idx="8" type="subTitle"/>
          </p:nvPr>
        </p:nvSpPr>
        <p:spPr>
          <a:xfrm>
            <a:off x="5614879" y="3040000"/>
            <a:ext cx="284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228" name="Google Shape;228;p28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29" name="Google Shape;229;p28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30" name="Google Shape;230;p2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1" name="Google Shape;231;p2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32" name="Google Shape;232;p2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233" name="Google Shape;233;p28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34" name="Google Shape;234;p2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35" name="Google Shape;235;p2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36" name="Google Shape;236;p2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237" name="Google Shape;237;p28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9"/>
          <p:cNvSpPr txBox="1"/>
          <p:nvPr>
            <p:ph idx="1" type="subTitle"/>
          </p:nvPr>
        </p:nvSpPr>
        <p:spPr>
          <a:xfrm>
            <a:off x="720000" y="1710171"/>
            <a:ext cx="2162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0" name="Google Shape;240;p29"/>
          <p:cNvSpPr txBox="1"/>
          <p:nvPr>
            <p:ph idx="2" type="subTitle"/>
          </p:nvPr>
        </p:nvSpPr>
        <p:spPr>
          <a:xfrm>
            <a:off x="3490950" y="1710149"/>
            <a:ext cx="2162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1" name="Google Shape;241;p29"/>
          <p:cNvSpPr txBox="1"/>
          <p:nvPr>
            <p:ph idx="3" type="subTitle"/>
          </p:nvPr>
        </p:nvSpPr>
        <p:spPr>
          <a:xfrm>
            <a:off x="720000" y="3498800"/>
            <a:ext cx="2162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2" name="Google Shape;242;p29"/>
          <p:cNvSpPr txBox="1"/>
          <p:nvPr>
            <p:ph idx="4" type="subTitle"/>
          </p:nvPr>
        </p:nvSpPr>
        <p:spPr>
          <a:xfrm>
            <a:off x="3490950" y="3498796"/>
            <a:ext cx="2162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3" name="Google Shape;243;p29"/>
          <p:cNvSpPr txBox="1"/>
          <p:nvPr>
            <p:ph idx="5" type="subTitle"/>
          </p:nvPr>
        </p:nvSpPr>
        <p:spPr>
          <a:xfrm>
            <a:off x="6268669" y="1710149"/>
            <a:ext cx="2162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4" name="Google Shape;244;p29"/>
          <p:cNvSpPr txBox="1"/>
          <p:nvPr>
            <p:ph idx="6" type="subTitle"/>
          </p:nvPr>
        </p:nvSpPr>
        <p:spPr>
          <a:xfrm>
            <a:off x="6268669" y="3498796"/>
            <a:ext cx="2162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45" name="Google Shape;245;p29"/>
          <p:cNvSpPr txBox="1"/>
          <p:nvPr>
            <p:ph idx="7" type="subTitle"/>
          </p:nvPr>
        </p:nvSpPr>
        <p:spPr>
          <a:xfrm>
            <a:off x="720000" y="1017725"/>
            <a:ext cx="21621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46" name="Google Shape;246;p29"/>
          <p:cNvSpPr txBox="1"/>
          <p:nvPr>
            <p:ph idx="8" type="subTitle"/>
          </p:nvPr>
        </p:nvSpPr>
        <p:spPr>
          <a:xfrm>
            <a:off x="3490950" y="1017725"/>
            <a:ext cx="21621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47" name="Google Shape;247;p29"/>
          <p:cNvSpPr txBox="1"/>
          <p:nvPr>
            <p:ph idx="9" type="subTitle"/>
          </p:nvPr>
        </p:nvSpPr>
        <p:spPr>
          <a:xfrm>
            <a:off x="6268669" y="1017725"/>
            <a:ext cx="21621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48" name="Google Shape;248;p29"/>
          <p:cNvSpPr txBox="1"/>
          <p:nvPr>
            <p:ph idx="13" type="subTitle"/>
          </p:nvPr>
        </p:nvSpPr>
        <p:spPr>
          <a:xfrm>
            <a:off x="720000" y="2803097"/>
            <a:ext cx="21621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49" name="Google Shape;249;p29"/>
          <p:cNvSpPr txBox="1"/>
          <p:nvPr>
            <p:ph idx="14" type="subTitle"/>
          </p:nvPr>
        </p:nvSpPr>
        <p:spPr>
          <a:xfrm>
            <a:off x="3490950" y="2803097"/>
            <a:ext cx="21621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50" name="Google Shape;250;p29"/>
          <p:cNvSpPr txBox="1"/>
          <p:nvPr>
            <p:ph idx="15" type="subTitle"/>
          </p:nvPr>
        </p:nvSpPr>
        <p:spPr>
          <a:xfrm>
            <a:off x="6268669" y="2803097"/>
            <a:ext cx="21621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251" name="Google Shape;251;p29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52" name="Google Shape;252;p2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53" name="Google Shape;253;p2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4" name="Google Shape;254;p2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55" name="Google Shape;255;p2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256" name="Google Shape;256;p2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57" name="Google Shape;257;p2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58" name="Google Shape;258;p2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59" name="Google Shape;259;p2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260" name="Google Shape;260;p29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"/>
          <p:cNvSpPr txBox="1"/>
          <p:nvPr>
            <p:ph type="title"/>
          </p:nvPr>
        </p:nvSpPr>
        <p:spPr>
          <a:xfrm>
            <a:off x="3982663" y="53950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3" name="Google Shape;263;p30"/>
          <p:cNvSpPr txBox="1"/>
          <p:nvPr>
            <p:ph idx="1" type="subTitle"/>
          </p:nvPr>
        </p:nvSpPr>
        <p:spPr>
          <a:xfrm>
            <a:off x="3982625" y="1719925"/>
            <a:ext cx="4448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4" name="Google Shape;264;p30"/>
          <p:cNvSpPr txBox="1"/>
          <p:nvPr/>
        </p:nvSpPr>
        <p:spPr>
          <a:xfrm>
            <a:off x="3982500" y="3611950"/>
            <a:ext cx="44481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b="1" lang="en-GB" sz="1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Slidesgo</a:t>
            </a: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b="1" lang="en-GB" sz="1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b="1" lang="en-GB" sz="1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-GB" sz="1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sz="1000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65" name="Google Shape;265;p30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66" name="Google Shape;266;p30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67" name="Google Shape;267;p3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8" name="Google Shape;268;p3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69" name="Google Shape;269;p3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270" name="Google Shape;270;p30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71" name="Google Shape;271;p3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2" name="Google Shape;272;p3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73" name="Google Shape;273;p3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5" name="Google Shape;275;p31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76" name="Google Shape;276;p31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77" name="Google Shape;277;p3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78" name="Google Shape;278;p3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79" name="Google Shape;279;p3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280" name="Google Shape;280;p31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81" name="Google Shape;281;p3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82" name="Google Shape;282;p3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283" name="Google Shape;283;p3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grpSp>
        <p:nvGrpSpPr>
          <p:cNvPr id="284" name="Google Shape;284;p31"/>
          <p:cNvGrpSpPr/>
          <p:nvPr/>
        </p:nvGrpSpPr>
        <p:grpSpPr>
          <a:xfrm>
            <a:off x="518845" y="755087"/>
            <a:ext cx="3381109" cy="3633336"/>
            <a:chOff x="1742895" y="795775"/>
            <a:chExt cx="3381109" cy="3633336"/>
          </a:xfrm>
        </p:grpSpPr>
        <p:sp>
          <p:nvSpPr>
            <p:cNvPr id="285" name="Google Shape;285;p31"/>
            <p:cNvSpPr/>
            <p:nvPr/>
          </p:nvSpPr>
          <p:spPr>
            <a:xfrm>
              <a:off x="1913656" y="3200832"/>
              <a:ext cx="38942" cy="38942"/>
            </a:xfrm>
            <a:custGeom>
              <a:rect b="b" l="l" r="r" t="t"/>
              <a:pathLst>
                <a:path extrusionOk="0" h="660" w="660">
                  <a:moveTo>
                    <a:pt x="335" y="1"/>
                  </a:moveTo>
                  <a:cubicBezTo>
                    <a:pt x="149" y="1"/>
                    <a:pt x="1" y="140"/>
                    <a:pt x="1" y="325"/>
                  </a:cubicBezTo>
                  <a:cubicBezTo>
                    <a:pt x="1" y="511"/>
                    <a:pt x="149" y="659"/>
                    <a:pt x="33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1"/>
                    <a:pt x="335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1"/>
            <p:cNvSpPr/>
            <p:nvPr/>
          </p:nvSpPr>
          <p:spPr>
            <a:xfrm>
              <a:off x="1910411" y="3196997"/>
              <a:ext cx="46022" cy="46081"/>
            </a:xfrm>
            <a:custGeom>
              <a:rect b="b" l="l" r="r" t="t"/>
              <a:pathLst>
                <a:path extrusionOk="0" h="781" w="78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9"/>
                    <a:pt x="538" y="659"/>
                    <a:pt x="390" y="659"/>
                  </a:cubicBezTo>
                  <a:cubicBezTo>
                    <a:pt x="241" y="659"/>
                    <a:pt x="121" y="539"/>
                    <a:pt x="121" y="390"/>
                  </a:cubicBezTo>
                  <a:cubicBezTo>
                    <a:pt x="121" y="242"/>
                    <a:pt x="241" y="121"/>
                    <a:pt x="390" y="121"/>
                  </a:cubicBezTo>
                  <a:close/>
                  <a:moveTo>
                    <a:pt x="390" y="1"/>
                  </a:moveTo>
                  <a:cubicBezTo>
                    <a:pt x="176" y="1"/>
                    <a:pt x="0" y="177"/>
                    <a:pt x="0" y="390"/>
                  </a:cubicBezTo>
                  <a:cubicBezTo>
                    <a:pt x="0" y="604"/>
                    <a:pt x="176" y="780"/>
                    <a:pt x="390" y="780"/>
                  </a:cubicBezTo>
                  <a:cubicBezTo>
                    <a:pt x="603" y="780"/>
                    <a:pt x="779" y="604"/>
                    <a:pt x="779" y="390"/>
                  </a:cubicBezTo>
                  <a:cubicBezTo>
                    <a:pt x="779" y="177"/>
                    <a:pt x="603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87" name="Google Shape;287;p31"/>
            <p:cNvGrpSpPr/>
            <p:nvPr/>
          </p:nvGrpSpPr>
          <p:grpSpPr>
            <a:xfrm>
              <a:off x="1742895" y="947116"/>
              <a:ext cx="1986215" cy="3269968"/>
              <a:chOff x="6934075" y="1778325"/>
              <a:chExt cx="689275" cy="1134775"/>
            </a:xfrm>
          </p:grpSpPr>
          <p:sp>
            <p:nvSpPr>
              <p:cNvPr id="288" name="Google Shape;288;p31"/>
              <p:cNvSpPr/>
              <p:nvPr/>
            </p:nvSpPr>
            <p:spPr>
              <a:xfrm>
                <a:off x="7486500" y="2665625"/>
                <a:ext cx="136850" cy="66125"/>
              </a:xfrm>
              <a:custGeom>
                <a:rect b="b" l="l" r="r" t="t"/>
                <a:pathLst>
                  <a:path extrusionOk="0" h="2645" w="5474">
                    <a:moveTo>
                      <a:pt x="5418" y="1"/>
                    </a:moveTo>
                    <a:cubicBezTo>
                      <a:pt x="5390" y="1"/>
                      <a:pt x="5363" y="28"/>
                      <a:pt x="5363" y="56"/>
                    </a:cubicBezTo>
                    <a:lnTo>
                      <a:pt x="5363" y="520"/>
                    </a:lnTo>
                    <a:cubicBezTo>
                      <a:pt x="5363" y="557"/>
                      <a:pt x="5390" y="576"/>
                      <a:pt x="5418" y="576"/>
                    </a:cubicBezTo>
                    <a:cubicBezTo>
                      <a:pt x="5446" y="576"/>
                      <a:pt x="5474" y="557"/>
                      <a:pt x="5474" y="520"/>
                    </a:cubicBezTo>
                    <a:lnTo>
                      <a:pt x="5474" y="56"/>
                    </a:lnTo>
                    <a:cubicBezTo>
                      <a:pt x="5474" y="28"/>
                      <a:pt x="5455" y="1"/>
                      <a:pt x="5418" y="1"/>
                    </a:cubicBezTo>
                    <a:close/>
                    <a:moveTo>
                      <a:pt x="5418" y="928"/>
                    </a:moveTo>
                    <a:cubicBezTo>
                      <a:pt x="5390" y="928"/>
                      <a:pt x="5363" y="956"/>
                      <a:pt x="5363" y="984"/>
                    </a:cubicBezTo>
                    <a:lnTo>
                      <a:pt x="5363" y="1448"/>
                    </a:lnTo>
                    <a:cubicBezTo>
                      <a:pt x="5363" y="1485"/>
                      <a:pt x="5390" y="1503"/>
                      <a:pt x="5418" y="1503"/>
                    </a:cubicBezTo>
                    <a:cubicBezTo>
                      <a:pt x="5446" y="1503"/>
                      <a:pt x="5474" y="1485"/>
                      <a:pt x="5474" y="1448"/>
                    </a:cubicBezTo>
                    <a:lnTo>
                      <a:pt x="5474" y="984"/>
                    </a:lnTo>
                    <a:cubicBezTo>
                      <a:pt x="5474" y="956"/>
                      <a:pt x="5455" y="928"/>
                      <a:pt x="5418" y="928"/>
                    </a:cubicBezTo>
                    <a:close/>
                    <a:moveTo>
                      <a:pt x="5418" y="1856"/>
                    </a:moveTo>
                    <a:cubicBezTo>
                      <a:pt x="5390" y="1856"/>
                      <a:pt x="5363" y="1884"/>
                      <a:pt x="5363" y="1912"/>
                    </a:cubicBezTo>
                    <a:lnTo>
                      <a:pt x="5363" y="2375"/>
                    </a:lnTo>
                    <a:cubicBezTo>
                      <a:pt x="5363" y="2413"/>
                      <a:pt x="5390" y="2431"/>
                      <a:pt x="5418" y="2431"/>
                    </a:cubicBezTo>
                    <a:cubicBezTo>
                      <a:pt x="5446" y="2431"/>
                      <a:pt x="5474" y="2413"/>
                      <a:pt x="5474" y="2375"/>
                    </a:cubicBezTo>
                    <a:lnTo>
                      <a:pt x="5474" y="1912"/>
                    </a:lnTo>
                    <a:cubicBezTo>
                      <a:pt x="5474" y="1884"/>
                      <a:pt x="5455" y="1856"/>
                      <a:pt x="5418" y="1856"/>
                    </a:cubicBezTo>
                    <a:close/>
                    <a:moveTo>
                      <a:pt x="56" y="2524"/>
                    </a:moveTo>
                    <a:cubicBezTo>
                      <a:pt x="28" y="2524"/>
                      <a:pt x="1" y="2552"/>
                      <a:pt x="1" y="2589"/>
                    </a:cubicBezTo>
                    <a:cubicBezTo>
                      <a:pt x="1" y="2617"/>
                      <a:pt x="28" y="2644"/>
                      <a:pt x="56" y="2644"/>
                    </a:cubicBezTo>
                    <a:lnTo>
                      <a:pt x="520" y="2644"/>
                    </a:lnTo>
                    <a:cubicBezTo>
                      <a:pt x="557" y="2644"/>
                      <a:pt x="585" y="2617"/>
                      <a:pt x="585" y="2589"/>
                    </a:cubicBezTo>
                    <a:cubicBezTo>
                      <a:pt x="585" y="2552"/>
                      <a:pt x="557" y="2524"/>
                      <a:pt x="520" y="2524"/>
                    </a:cubicBezTo>
                    <a:close/>
                    <a:moveTo>
                      <a:pt x="984" y="2524"/>
                    </a:moveTo>
                    <a:cubicBezTo>
                      <a:pt x="956" y="2524"/>
                      <a:pt x="928" y="2552"/>
                      <a:pt x="928" y="2589"/>
                    </a:cubicBezTo>
                    <a:cubicBezTo>
                      <a:pt x="928" y="2617"/>
                      <a:pt x="956" y="2644"/>
                      <a:pt x="984" y="2644"/>
                    </a:cubicBezTo>
                    <a:lnTo>
                      <a:pt x="1448" y="2644"/>
                    </a:lnTo>
                    <a:cubicBezTo>
                      <a:pt x="1485" y="2644"/>
                      <a:pt x="1513" y="2617"/>
                      <a:pt x="1513" y="2589"/>
                    </a:cubicBezTo>
                    <a:cubicBezTo>
                      <a:pt x="1513" y="2552"/>
                      <a:pt x="1485" y="2524"/>
                      <a:pt x="1448" y="2524"/>
                    </a:cubicBezTo>
                    <a:close/>
                    <a:moveTo>
                      <a:pt x="1912" y="2524"/>
                    </a:moveTo>
                    <a:cubicBezTo>
                      <a:pt x="1884" y="2524"/>
                      <a:pt x="1856" y="2552"/>
                      <a:pt x="1856" y="2589"/>
                    </a:cubicBezTo>
                    <a:cubicBezTo>
                      <a:pt x="1856" y="2617"/>
                      <a:pt x="1884" y="2644"/>
                      <a:pt x="1912" y="2644"/>
                    </a:cubicBezTo>
                    <a:lnTo>
                      <a:pt x="2375" y="2644"/>
                    </a:lnTo>
                    <a:cubicBezTo>
                      <a:pt x="2413" y="2644"/>
                      <a:pt x="2440" y="2617"/>
                      <a:pt x="2440" y="2589"/>
                    </a:cubicBezTo>
                    <a:cubicBezTo>
                      <a:pt x="2440" y="2552"/>
                      <a:pt x="2413" y="2524"/>
                      <a:pt x="2375" y="2524"/>
                    </a:cubicBezTo>
                    <a:close/>
                    <a:moveTo>
                      <a:pt x="2839" y="2524"/>
                    </a:moveTo>
                    <a:cubicBezTo>
                      <a:pt x="2812" y="2524"/>
                      <a:pt x="2784" y="2552"/>
                      <a:pt x="2784" y="2589"/>
                    </a:cubicBezTo>
                    <a:cubicBezTo>
                      <a:pt x="2784" y="2617"/>
                      <a:pt x="2812" y="2644"/>
                      <a:pt x="2839" y="2644"/>
                    </a:cubicBezTo>
                    <a:lnTo>
                      <a:pt x="3303" y="2644"/>
                    </a:lnTo>
                    <a:cubicBezTo>
                      <a:pt x="3340" y="2644"/>
                      <a:pt x="3368" y="2617"/>
                      <a:pt x="3368" y="2589"/>
                    </a:cubicBezTo>
                    <a:cubicBezTo>
                      <a:pt x="3368" y="2552"/>
                      <a:pt x="3340" y="2524"/>
                      <a:pt x="3303" y="2524"/>
                    </a:cubicBezTo>
                    <a:close/>
                    <a:moveTo>
                      <a:pt x="3767" y="2524"/>
                    </a:moveTo>
                    <a:cubicBezTo>
                      <a:pt x="3739" y="2524"/>
                      <a:pt x="3711" y="2552"/>
                      <a:pt x="3711" y="2589"/>
                    </a:cubicBezTo>
                    <a:cubicBezTo>
                      <a:pt x="3711" y="2617"/>
                      <a:pt x="3739" y="2644"/>
                      <a:pt x="3767" y="2644"/>
                    </a:cubicBezTo>
                    <a:lnTo>
                      <a:pt x="4231" y="2644"/>
                    </a:lnTo>
                    <a:cubicBezTo>
                      <a:pt x="4268" y="2644"/>
                      <a:pt x="4296" y="2617"/>
                      <a:pt x="4296" y="2589"/>
                    </a:cubicBezTo>
                    <a:cubicBezTo>
                      <a:pt x="4296" y="2552"/>
                      <a:pt x="4268" y="2524"/>
                      <a:pt x="4231" y="2524"/>
                    </a:cubicBezTo>
                    <a:close/>
                    <a:moveTo>
                      <a:pt x="4695" y="2524"/>
                    </a:moveTo>
                    <a:cubicBezTo>
                      <a:pt x="4667" y="2524"/>
                      <a:pt x="4639" y="2552"/>
                      <a:pt x="4639" y="2589"/>
                    </a:cubicBezTo>
                    <a:cubicBezTo>
                      <a:pt x="4639" y="2617"/>
                      <a:pt x="4667" y="2644"/>
                      <a:pt x="4695" y="2644"/>
                    </a:cubicBezTo>
                    <a:lnTo>
                      <a:pt x="5159" y="2644"/>
                    </a:lnTo>
                    <a:cubicBezTo>
                      <a:pt x="5196" y="2644"/>
                      <a:pt x="5223" y="2617"/>
                      <a:pt x="5223" y="2589"/>
                    </a:cubicBezTo>
                    <a:cubicBezTo>
                      <a:pt x="5223" y="2552"/>
                      <a:pt x="5196" y="2524"/>
                      <a:pt x="5159" y="25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9" name="Google Shape;289;p31"/>
              <p:cNvSpPr/>
              <p:nvPr/>
            </p:nvSpPr>
            <p:spPr>
              <a:xfrm>
                <a:off x="7313500" y="2548975"/>
                <a:ext cx="85375" cy="41525"/>
              </a:xfrm>
              <a:custGeom>
                <a:rect b="b" l="l" r="r" t="t"/>
                <a:pathLst>
                  <a:path extrusionOk="0" h="1661" w="3415">
                    <a:moveTo>
                      <a:pt x="3358" y="0"/>
                    </a:moveTo>
                    <a:cubicBezTo>
                      <a:pt x="3321" y="0"/>
                      <a:pt x="3293" y="28"/>
                      <a:pt x="3293" y="65"/>
                    </a:cubicBezTo>
                    <a:lnTo>
                      <a:pt x="3293" y="260"/>
                    </a:lnTo>
                    <a:cubicBezTo>
                      <a:pt x="3293" y="297"/>
                      <a:pt x="3321" y="316"/>
                      <a:pt x="3358" y="316"/>
                    </a:cubicBezTo>
                    <a:cubicBezTo>
                      <a:pt x="3386" y="316"/>
                      <a:pt x="3414" y="297"/>
                      <a:pt x="3414" y="260"/>
                    </a:cubicBezTo>
                    <a:lnTo>
                      <a:pt x="3414" y="65"/>
                    </a:lnTo>
                    <a:cubicBezTo>
                      <a:pt x="3414" y="28"/>
                      <a:pt x="3386" y="0"/>
                      <a:pt x="3358" y="0"/>
                    </a:cubicBezTo>
                    <a:close/>
                    <a:moveTo>
                      <a:pt x="56" y="613"/>
                    </a:moveTo>
                    <a:cubicBezTo>
                      <a:pt x="28" y="613"/>
                      <a:pt x="0" y="641"/>
                      <a:pt x="0" y="668"/>
                    </a:cubicBezTo>
                    <a:lnTo>
                      <a:pt x="0" y="678"/>
                    </a:lnTo>
                    <a:cubicBezTo>
                      <a:pt x="0" y="706"/>
                      <a:pt x="28" y="733"/>
                      <a:pt x="56" y="733"/>
                    </a:cubicBezTo>
                    <a:lnTo>
                      <a:pt x="520" y="733"/>
                    </a:lnTo>
                    <a:cubicBezTo>
                      <a:pt x="548" y="733"/>
                      <a:pt x="575" y="706"/>
                      <a:pt x="575" y="668"/>
                    </a:cubicBezTo>
                    <a:cubicBezTo>
                      <a:pt x="575" y="641"/>
                      <a:pt x="548" y="613"/>
                      <a:pt x="520" y="613"/>
                    </a:cubicBezTo>
                    <a:close/>
                    <a:moveTo>
                      <a:pt x="984" y="613"/>
                    </a:moveTo>
                    <a:cubicBezTo>
                      <a:pt x="946" y="613"/>
                      <a:pt x="928" y="641"/>
                      <a:pt x="928" y="668"/>
                    </a:cubicBezTo>
                    <a:cubicBezTo>
                      <a:pt x="928" y="706"/>
                      <a:pt x="946" y="733"/>
                      <a:pt x="984" y="733"/>
                    </a:cubicBezTo>
                    <a:lnTo>
                      <a:pt x="1447" y="733"/>
                    </a:lnTo>
                    <a:cubicBezTo>
                      <a:pt x="1475" y="733"/>
                      <a:pt x="1503" y="706"/>
                      <a:pt x="1503" y="668"/>
                    </a:cubicBezTo>
                    <a:cubicBezTo>
                      <a:pt x="1503" y="641"/>
                      <a:pt x="1475" y="613"/>
                      <a:pt x="1447" y="613"/>
                    </a:cubicBezTo>
                    <a:close/>
                    <a:moveTo>
                      <a:pt x="1911" y="613"/>
                    </a:moveTo>
                    <a:cubicBezTo>
                      <a:pt x="1874" y="613"/>
                      <a:pt x="1856" y="641"/>
                      <a:pt x="1856" y="668"/>
                    </a:cubicBezTo>
                    <a:cubicBezTo>
                      <a:pt x="1856" y="706"/>
                      <a:pt x="1874" y="733"/>
                      <a:pt x="1911" y="733"/>
                    </a:cubicBezTo>
                    <a:lnTo>
                      <a:pt x="2375" y="733"/>
                    </a:lnTo>
                    <a:cubicBezTo>
                      <a:pt x="2403" y="733"/>
                      <a:pt x="2431" y="706"/>
                      <a:pt x="2431" y="668"/>
                    </a:cubicBezTo>
                    <a:cubicBezTo>
                      <a:pt x="2431" y="641"/>
                      <a:pt x="2403" y="613"/>
                      <a:pt x="2375" y="613"/>
                    </a:cubicBezTo>
                    <a:close/>
                    <a:moveTo>
                      <a:pt x="2839" y="613"/>
                    </a:moveTo>
                    <a:cubicBezTo>
                      <a:pt x="2802" y="613"/>
                      <a:pt x="2783" y="641"/>
                      <a:pt x="2783" y="668"/>
                    </a:cubicBezTo>
                    <a:cubicBezTo>
                      <a:pt x="2783" y="706"/>
                      <a:pt x="2802" y="733"/>
                      <a:pt x="2839" y="733"/>
                    </a:cubicBezTo>
                    <a:lnTo>
                      <a:pt x="3303" y="733"/>
                    </a:lnTo>
                    <a:cubicBezTo>
                      <a:pt x="3331" y="733"/>
                      <a:pt x="3358" y="706"/>
                      <a:pt x="3358" y="668"/>
                    </a:cubicBezTo>
                    <a:cubicBezTo>
                      <a:pt x="3358" y="641"/>
                      <a:pt x="3331" y="613"/>
                      <a:pt x="3303" y="613"/>
                    </a:cubicBezTo>
                    <a:close/>
                    <a:moveTo>
                      <a:pt x="56" y="1086"/>
                    </a:moveTo>
                    <a:cubicBezTo>
                      <a:pt x="28" y="1086"/>
                      <a:pt x="0" y="1104"/>
                      <a:pt x="0" y="1142"/>
                    </a:cubicBezTo>
                    <a:lnTo>
                      <a:pt x="0" y="1605"/>
                    </a:lnTo>
                    <a:cubicBezTo>
                      <a:pt x="0" y="1633"/>
                      <a:pt x="28" y="1661"/>
                      <a:pt x="56" y="1661"/>
                    </a:cubicBezTo>
                    <a:cubicBezTo>
                      <a:pt x="93" y="1661"/>
                      <a:pt x="121" y="1633"/>
                      <a:pt x="121" y="1605"/>
                    </a:cubicBezTo>
                    <a:lnTo>
                      <a:pt x="121" y="1142"/>
                    </a:lnTo>
                    <a:cubicBezTo>
                      <a:pt x="121" y="1104"/>
                      <a:pt x="93" y="1086"/>
                      <a:pt x="56" y="10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0" name="Google Shape;290;p31"/>
              <p:cNvSpPr/>
              <p:nvPr/>
            </p:nvSpPr>
            <p:spPr>
              <a:xfrm>
                <a:off x="7252725" y="2143825"/>
                <a:ext cx="207600" cy="156800"/>
              </a:xfrm>
              <a:custGeom>
                <a:rect b="b" l="l" r="r" t="t"/>
                <a:pathLst>
                  <a:path extrusionOk="0" h="6272" w="8304"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20"/>
                    </a:lnTo>
                    <a:cubicBezTo>
                      <a:pt x="1" y="557"/>
                      <a:pt x="29" y="575"/>
                      <a:pt x="56" y="575"/>
                    </a:cubicBezTo>
                    <a:cubicBezTo>
                      <a:pt x="94" y="575"/>
                      <a:pt x="112" y="557"/>
                      <a:pt x="112" y="520"/>
                    </a:cubicBezTo>
                    <a:lnTo>
                      <a:pt x="112" y="56"/>
                    </a:lnTo>
                    <a:cubicBezTo>
                      <a:pt x="112" y="28"/>
                      <a:pt x="94" y="0"/>
                      <a:pt x="56" y="0"/>
                    </a:cubicBezTo>
                    <a:close/>
                    <a:moveTo>
                      <a:pt x="56" y="928"/>
                    </a:moveTo>
                    <a:cubicBezTo>
                      <a:pt x="29" y="928"/>
                      <a:pt x="1" y="956"/>
                      <a:pt x="1" y="984"/>
                    </a:cubicBezTo>
                    <a:lnTo>
                      <a:pt x="1" y="1447"/>
                    </a:lnTo>
                    <a:cubicBezTo>
                      <a:pt x="1" y="1484"/>
                      <a:pt x="29" y="1503"/>
                      <a:pt x="56" y="1503"/>
                    </a:cubicBezTo>
                    <a:cubicBezTo>
                      <a:pt x="94" y="1503"/>
                      <a:pt x="112" y="1484"/>
                      <a:pt x="112" y="1447"/>
                    </a:cubicBezTo>
                    <a:lnTo>
                      <a:pt x="112" y="984"/>
                    </a:lnTo>
                    <a:cubicBezTo>
                      <a:pt x="112" y="956"/>
                      <a:pt x="94" y="928"/>
                      <a:pt x="56" y="928"/>
                    </a:cubicBezTo>
                    <a:close/>
                    <a:moveTo>
                      <a:pt x="56" y="1856"/>
                    </a:moveTo>
                    <a:cubicBezTo>
                      <a:pt x="29" y="1856"/>
                      <a:pt x="1" y="1883"/>
                      <a:pt x="1" y="1911"/>
                    </a:cubicBezTo>
                    <a:lnTo>
                      <a:pt x="1" y="2375"/>
                    </a:lnTo>
                    <a:cubicBezTo>
                      <a:pt x="1" y="2412"/>
                      <a:pt x="29" y="2431"/>
                      <a:pt x="56" y="2431"/>
                    </a:cubicBezTo>
                    <a:cubicBezTo>
                      <a:pt x="94" y="2431"/>
                      <a:pt x="112" y="2412"/>
                      <a:pt x="112" y="2375"/>
                    </a:cubicBezTo>
                    <a:lnTo>
                      <a:pt x="112" y="1911"/>
                    </a:lnTo>
                    <a:cubicBezTo>
                      <a:pt x="112" y="1883"/>
                      <a:pt x="94" y="1856"/>
                      <a:pt x="56" y="1856"/>
                    </a:cubicBezTo>
                    <a:close/>
                    <a:moveTo>
                      <a:pt x="66" y="2774"/>
                    </a:moveTo>
                    <a:cubicBezTo>
                      <a:pt x="29" y="2774"/>
                      <a:pt x="10" y="2802"/>
                      <a:pt x="10" y="2830"/>
                    </a:cubicBezTo>
                    <a:cubicBezTo>
                      <a:pt x="10" y="2867"/>
                      <a:pt x="29" y="2895"/>
                      <a:pt x="66" y="2895"/>
                    </a:cubicBezTo>
                    <a:lnTo>
                      <a:pt x="530" y="2895"/>
                    </a:lnTo>
                    <a:cubicBezTo>
                      <a:pt x="557" y="2895"/>
                      <a:pt x="585" y="2867"/>
                      <a:pt x="585" y="2830"/>
                    </a:cubicBezTo>
                    <a:cubicBezTo>
                      <a:pt x="585" y="2802"/>
                      <a:pt x="557" y="2774"/>
                      <a:pt x="530" y="2774"/>
                    </a:cubicBezTo>
                    <a:close/>
                    <a:moveTo>
                      <a:pt x="993" y="2774"/>
                    </a:moveTo>
                    <a:cubicBezTo>
                      <a:pt x="956" y="2774"/>
                      <a:pt x="938" y="2802"/>
                      <a:pt x="938" y="2830"/>
                    </a:cubicBezTo>
                    <a:cubicBezTo>
                      <a:pt x="938" y="2867"/>
                      <a:pt x="956" y="2895"/>
                      <a:pt x="993" y="2895"/>
                    </a:cubicBezTo>
                    <a:lnTo>
                      <a:pt x="1457" y="2895"/>
                    </a:lnTo>
                    <a:cubicBezTo>
                      <a:pt x="1485" y="2895"/>
                      <a:pt x="1513" y="2867"/>
                      <a:pt x="1513" y="2830"/>
                    </a:cubicBezTo>
                    <a:cubicBezTo>
                      <a:pt x="1513" y="2802"/>
                      <a:pt x="1485" y="2774"/>
                      <a:pt x="1457" y="2774"/>
                    </a:cubicBezTo>
                    <a:close/>
                    <a:moveTo>
                      <a:pt x="1921" y="2774"/>
                    </a:moveTo>
                    <a:cubicBezTo>
                      <a:pt x="1884" y="2774"/>
                      <a:pt x="1865" y="2802"/>
                      <a:pt x="1865" y="2830"/>
                    </a:cubicBezTo>
                    <a:cubicBezTo>
                      <a:pt x="1865" y="2867"/>
                      <a:pt x="1884" y="2895"/>
                      <a:pt x="1921" y="2895"/>
                    </a:cubicBezTo>
                    <a:lnTo>
                      <a:pt x="2385" y="2895"/>
                    </a:lnTo>
                    <a:cubicBezTo>
                      <a:pt x="2413" y="2895"/>
                      <a:pt x="2441" y="2867"/>
                      <a:pt x="2441" y="2830"/>
                    </a:cubicBezTo>
                    <a:cubicBezTo>
                      <a:pt x="2441" y="2802"/>
                      <a:pt x="2413" y="2774"/>
                      <a:pt x="2385" y="2774"/>
                    </a:cubicBezTo>
                    <a:close/>
                    <a:moveTo>
                      <a:pt x="2849" y="2774"/>
                    </a:moveTo>
                    <a:cubicBezTo>
                      <a:pt x="2812" y="2774"/>
                      <a:pt x="2793" y="2802"/>
                      <a:pt x="2793" y="2830"/>
                    </a:cubicBezTo>
                    <a:cubicBezTo>
                      <a:pt x="2793" y="2867"/>
                      <a:pt x="2812" y="2895"/>
                      <a:pt x="2849" y="2895"/>
                    </a:cubicBezTo>
                    <a:lnTo>
                      <a:pt x="3313" y="2895"/>
                    </a:lnTo>
                    <a:cubicBezTo>
                      <a:pt x="3340" y="2895"/>
                      <a:pt x="3368" y="2867"/>
                      <a:pt x="3368" y="2830"/>
                    </a:cubicBezTo>
                    <a:cubicBezTo>
                      <a:pt x="3368" y="2802"/>
                      <a:pt x="3340" y="2774"/>
                      <a:pt x="3313" y="2774"/>
                    </a:cubicBezTo>
                    <a:close/>
                    <a:moveTo>
                      <a:pt x="3776" y="2774"/>
                    </a:moveTo>
                    <a:cubicBezTo>
                      <a:pt x="3739" y="2774"/>
                      <a:pt x="3721" y="2802"/>
                      <a:pt x="3721" y="2830"/>
                    </a:cubicBezTo>
                    <a:cubicBezTo>
                      <a:pt x="3721" y="2867"/>
                      <a:pt x="3739" y="2895"/>
                      <a:pt x="3776" y="2895"/>
                    </a:cubicBezTo>
                    <a:lnTo>
                      <a:pt x="4240" y="2895"/>
                    </a:lnTo>
                    <a:cubicBezTo>
                      <a:pt x="4268" y="2895"/>
                      <a:pt x="4296" y="2867"/>
                      <a:pt x="4296" y="2830"/>
                    </a:cubicBezTo>
                    <a:cubicBezTo>
                      <a:pt x="4296" y="2802"/>
                      <a:pt x="4268" y="2774"/>
                      <a:pt x="4240" y="2774"/>
                    </a:cubicBezTo>
                    <a:close/>
                    <a:moveTo>
                      <a:pt x="4704" y="2774"/>
                    </a:moveTo>
                    <a:cubicBezTo>
                      <a:pt x="4667" y="2774"/>
                      <a:pt x="4648" y="2802"/>
                      <a:pt x="4648" y="2830"/>
                    </a:cubicBezTo>
                    <a:cubicBezTo>
                      <a:pt x="4648" y="2867"/>
                      <a:pt x="4667" y="2895"/>
                      <a:pt x="4704" y="2895"/>
                    </a:cubicBezTo>
                    <a:lnTo>
                      <a:pt x="5168" y="2895"/>
                    </a:lnTo>
                    <a:cubicBezTo>
                      <a:pt x="5196" y="2895"/>
                      <a:pt x="5224" y="2867"/>
                      <a:pt x="5224" y="2830"/>
                    </a:cubicBezTo>
                    <a:cubicBezTo>
                      <a:pt x="5224" y="2802"/>
                      <a:pt x="5196" y="2774"/>
                      <a:pt x="5168" y="2774"/>
                    </a:cubicBezTo>
                    <a:close/>
                    <a:moveTo>
                      <a:pt x="5632" y="2774"/>
                    </a:moveTo>
                    <a:cubicBezTo>
                      <a:pt x="5595" y="2774"/>
                      <a:pt x="5576" y="2802"/>
                      <a:pt x="5576" y="2830"/>
                    </a:cubicBezTo>
                    <a:cubicBezTo>
                      <a:pt x="5576" y="2867"/>
                      <a:pt x="5595" y="2895"/>
                      <a:pt x="5632" y="2895"/>
                    </a:cubicBezTo>
                    <a:lnTo>
                      <a:pt x="6096" y="2895"/>
                    </a:lnTo>
                    <a:cubicBezTo>
                      <a:pt x="6123" y="2895"/>
                      <a:pt x="6151" y="2867"/>
                      <a:pt x="6151" y="2830"/>
                    </a:cubicBezTo>
                    <a:cubicBezTo>
                      <a:pt x="6151" y="2802"/>
                      <a:pt x="6123" y="2774"/>
                      <a:pt x="6096" y="2774"/>
                    </a:cubicBezTo>
                    <a:close/>
                    <a:moveTo>
                      <a:pt x="6559" y="2774"/>
                    </a:moveTo>
                    <a:cubicBezTo>
                      <a:pt x="6522" y="2774"/>
                      <a:pt x="6504" y="2802"/>
                      <a:pt x="6504" y="2830"/>
                    </a:cubicBezTo>
                    <a:cubicBezTo>
                      <a:pt x="6504" y="2867"/>
                      <a:pt x="6522" y="2895"/>
                      <a:pt x="6559" y="2895"/>
                    </a:cubicBezTo>
                    <a:lnTo>
                      <a:pt x="7023" y="2895"/>
                    </a:lnTo>
                    <a:cubicBezTo>
                      <a:pt x="7051" y="2895"/>
                      <a:pt x="7079" y="2867"/>
                      <a:pt x="7079" y="2830"/>
                    </a:cubicBezTo>
                    <a:cubicBezTo>
                      <a:pt x="7079" y="2802"/>
                      <a:pt x="7051" y="2774"/>
                      <a:pt x="7023" y="2774"/>
                    </a:cubicBezTo>
                    <a:close/>
                    <a:moveTo>
                      <a:pt x="7487" y="2774"/>
                    </a:moveTo>
                    <a:cubicBezTo>
                      <a:pt x="7450" y="2774"/>
                      <a:pt x="7431" y="2802"/>
                      <a:pt x="7431" y="2830"/>
                    </a:cubicBezTo>
                    <a:cubicBezTo>
                      <a:pt x="7431" y="2867"/>
                      <a:pt x="7450" y="2895"/>
                      <a:pt x="7487" y="2895"/>
                    </a:cubicBezTo>
                    <a:lnTo>
                      <a:pt x="7951" y="2895"/>
                    </a:lnTo>
                    <a:cubicBezTo>
                      <a:pt x="7979" y="2895"/>
                      <a:pt x="8007" y="2867"/>
                      <a:pt x="8007" y="2830"/>
                    </a:cubicBezTo>
                    <a:cubicBezTo>
                      <a:pt x="8007" y="2802"/>
                      <a:pt x="7979" y="2774"/>
                      <a:pt x="7951" y="2774"/>
                    </a:cubicBezTo>
                    <a:close/>
                    <a:moveTo>
                      <a:pt x="8248" y="2941"/>
                    </a:moveTo>
                    <a:cubicBezTo>
                      <a:pt x="8211" y="2941"/>
                      <a:pt x="8183" y="2969"/>
                      <a:pt x="8183" y="3006"/>
                    </a:cubicBezTo>
                    <a:lnTo>
                      <a:pt x="8183" y="3470"/>
                    </a:lnTo>
                    <a:cubicBezTo>
                      <a:pt x="8183" y="3497"/>
                      <a:pt x="8211" y="3525"/>
                      <a:pt x="8248" y="3525"/>
                    </a:cubicBezTo>
                    <a:cubicBezTo>
                      <a:pt x="8276" y="3525"/>
                      <a:pt x="8303" y="3497"/>
                      <a:pt x="8303" y="3470"/>
                    </a:cubicBezTo>
                    <a:lnTo>
                      <a:pt x="8303" y="3006"/>
                    </a:lnTo>
                    <a:cubicBezTo>
                      <a:pt x="8303" y="2969"/>
                      <a:pt x="8276" y="2941"/>
                      <a:pt x="8248" y="2941"/>
                    </a:cubicBezTo>
                    <a:close/>
                    <a:moveTo>
                      <a:pt x="8248" y="3869"/>
                    </a:moveTo>
                    <a:cubicBezTo>
                      <a:pt x="8211" y="3869"/>
                      <a:pt x="8183" y="3896"/>
                      <a:pt x="8183" y="3933"/>
                    </a:cubicBezTo>
                    <a:lnTo>
                      <a:pt x="8183" y="4397"/>
                    </a:lnTo>
                    <a:cubicBezTo>
                      <a:pt x="8183" y="4425"/>
                      <a:pt x="8211" y="4453"/>
                      <a:pt x="8248" y="4453"/>
                    </a:cubicBezTo>
                    <a:cubicBezTo>
                      <a:pt x="8276" y="4453"/>
                      <a:pt x="8303" y="4425"/>
                      <a:pt x="8303" y="4397"/>
                    </a:cubicBezTo>
                    <a:lnTo>
                      <a:pt x="8303" y="3933"/>
                    </a:lnTo>
                    <a:cubicBezTo>
                      <a:pt x="8303" y="3896"/>
                      <a:pt x="8276" y="3869"/>
                      <a:pt x="8248" y="3869"/>
                    </a:cubicBezTo>
                    <a:close/>
                    <a:moveTo>
                      <a:pt x="8248" y="4796"/>
                    </a:moveTo>
                    <a:cubicBezTo>
                      <a:pt x="8211" y="4796"/>
                      <a:pt x="8183" y="4824"/>
                      <a:pt x="8183" y="4861"/>
                    </a:cubicBezTo>
                    <a:lnTo>
                      <a:pt x="8183" y="5325"/>
                    </a:lnTo>
                    <a:cubicBezTo>
                      <a:pt x="8183" y="5353"/>
                      <a:pt x="8211" y="5381"/>
                      <a:pt x="8248" y="5381"/>
                    </a:cubicBezTo>
                    <a:cubicBezTo>
                      <a:pt x="8276" y="5381"/>
                      <a:pt x="8303" y="5353"/>
                      <a:pt x="8303" y="5325"/>
                    </a:cubicBezTo>
                    <a:lnTo>
                      <a:pt x="8303" y="4861"/>
                    </a:lnTo>
                    <a:cubicBezTo>
                      <a:pt x="8303" y="4824"/>
                      <a:pt x="8276" y="4796"/>
                      <a:pt x="8248" y="4796"/>
                    </a:cubicBezTo>
                    <a:close/>
                    <a:moveTo>
                      <a:pt x="8248" y="5724"/>
                    </a:moveTo>
                    <a:cubicBezTo>
                      <a:pt x="8211" y="5724"/>
                      <a:pt x="8183" y="5752"/>
                      <a:pt x="8183" y="5789"/>
                    </a:cubicBezTo>
                    <a:lnTo>
                      <a:pt x="8183" y="6216"/>
                    </a:lnTo>
                    <a:cubicBezTo>
                      <a:pt x="8183" y="6253"/>
                      <a:pt x="8211" y="6271"/>
                      <a:pt x="8248" y="6271"/>
                    </a:cubicBezTo>
                    <a:cubicBezTo>
                      <a:pt x="8276" y="6271"/>
                      <a:pt x="8303" y="6253"/>
                      <a:pt x="8303" y="6216"/>
                    </a:cubicBezTo>
                    <a:lnTo>
                      <a:pt x="8303" y="5789"/>
                    </a:lnTo>
                    <a:cubicBezTo>
                      <a:pt x="8303" y="5752"/>
                      <a:pt x="8276" y="5724"/>
                      <a:pt x="8248" y="57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" name="Google Shape;291;p31"/>
              <p:cNvSpPr/>
              <p:nvPr/>
            </p:nvSpPr>
            <p:spPr>
              <a:xfrm>
                <a:off x="7564200" y="1778325"/>
                <a:ext cx="41075" cy="41075"/>
              </a:xfrm>
              <a:custGeom>
                <a:rect b="b" l="l" r="r" t="t"/>
                <a:pathLst>
                  <a:path extrusionOk="0" h="1643" w="1643">
                    <a:moveTo>
                      <a:pt x="826" y="186"/>
                    </a:moveTo>
                    <a:lnTo>
                      <a:pt x="1049" y="585"/>
                    </a:lnTo>
                    <a:cubicBezTo>
                      <a:pt x="1049" y="594"/>
                      <a:pt x="1058" y="603"/>
                      <a:pt x="1067" y="603"/>
                    </a:cubicBezTo>
                    <a:lnTo>
                      <a:pt x="1466" y="826"/>
                    </a:lnTo>
                    <a:lnTo>
                      <a:pt x="1067" y="1048"/>
                    </a:lnTo>
                    <a:cubicBezTo>
                      <a:pt x="1058" y="1048"/>
                      <a:pt x="1049" y="1058"/>
                      <a:pt x="1039" y="1067"/>
                    </a:cubicBezTo>
                    <a:lnTo>
                      <a:pt x="826" y="1466"/>
                    </a:lnTo>
                    <a:lnTo>
                      <a:pt x="603" y="1067"/>
                    </a:lnTo>
                    <a:cubicBezTo>
                      <a:pt x="603" y="1058"/>
                      <a:pt x="594" y="1048"/>
                      <a:pt x="585" y="1039"/>
                    </a:cubicBezTo>
                    <a:lnTo>
                      <a:pt x="186" y="826"/>
                    </a:lnTo>
                    <a:lnTo>
                      <a:pt x="585" y="603"/>
                    </a:lnTo>
                    <a:cubicBezTo>
                      <a:pt x="594" y="603"/>
                      <a:pt x="603" y="594"/>
                      <a:pt x="603" y="585"/>
                    </a:cubicBezTo>
                    <a:lnTo>
                      <a:pt x="826" y="186"/>
                    </a:lnTo>
                    <a:close/>
                    <a:moveTo>
                      <a:pt x="826" y="0"/>
                    </a:moveTo>
                    <a:cubicBezTo>
                      <a:pt x="807" y="0"/>
                      <a:pt x="789" y="19"/>
                      <a:pt x="780" y="37"/>
                    </a:cubicBezTo>
                    <a:lnTo>
                      <a:pt x="511" y="510"/>
                    </a:lnTo>
                    <a:lnTo>
                      <a:pt x="37" y="770"/>
                    </a:lnTo>
                    <a:cubicBezTo>
                      <a:pt x="19" y="779"/>
                      <a:pt x="0" y="798"/>
                      <a:pt x="0" y="826"/>
                    </a:cubicBezTo>
                    <a:cubicBezTo>
                      <a:pt x="0" y="844"/>
                      <a:pt x="19" y="863"/>
                      <a:pt x="37" y="872"/>
                    </a:cubicBezTo>
                    <a:lnTo>
                      <a:pt x="511" y="1141"/>
                    </a:lnTo>
                    <a:lnTo>
                      <a:pt x="770" y="1614"/>
                    </a:lnTo>
                    <a:cubicBezTo>
                      <a:pt x="780" y="1633"/>
                      <a:pt x="798" y="1642"/>
                      <a:pt x="826" y="1642"/>
                    </a:cubicBezTo>
                    <a:cubicBezTo>
                      <a:pt x="845" y="1642"/>
                      <a:pt x="863" y="1633"/>
                      <a:pt x="872" y="1614"/>
                    </a:cubicBezTo>
                    <a:lnTo>
                      <a:pt x="1141" y="1141"/>
                    </a:lnTo>
                    <a:lnTo>
                      <a:pt x="1615" y="881"/>
                    </a:lnTo>
                    <a:cubicBezTo>
                      <a:pt x="1633" y="863"/>
                      <a:pt x="1642" y="844"/>
                      <a:pt x="1642" y="826"/>
                    </a:cubicBezTo>
                    <a:cubicBezTo>
                      <a:pt x="1642" y="807"/>
                      <a:pt x="1633" y="789"/>
                      <a:pt x="1615" y="779"/>
                    </a:cubicBezTo>
                    <a:lnTo>
                      <a:pt x="1141" y="510"/>
                    </a:lnTo>
                    <a:lnTo>
                      <a:pt x="882" y="37"/>
                    </a:lnTo>
                    <a:cubicBezTo>
                      <a:pt x="863" y="9"/>
                      <a:pt x="845" y="0"/>
                      <a:pt x="826" y="0"/>
                    </a:cubicBezTo>
                    <a:close/>
                  </a:path>
                </a:pathLst>
              </a:custGeom>
              <a:solidFill>
                <a:srgbClr val="2AAF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2" name="Google Shape;292;p31"/>
              <p:cNvSpPr/>
              <p:nvPr/>
            </p:nvSpPr>
            <p:spPr>
              <a:xfrm>
                <a:off x="6975825" y="2325875"/>
                <a:ext cx="51500" cy="51275"/>
              </a:xfrm>
              <a:custGeom>
                <a:rect b="b" l="l" r="r" t="t"/>
                <a:pathLst>
                  <a:path extrusionOk="0" h="2051" w="2060">
                    <a:moveTo>
                      <a:pt x="1030" y="177"/>
                    </a:moveTo>
                    <a:lnTo>
                      <a:pt x="1327" y="715"/>
                    </a:lnTo>
                    <a:cubicBezTo>
                      <a:pt x="1327" y="724"/>
                      <a:pt x="1336" y="733"/>
                      <a:pt x="1346" y="733"/>
                    </a:cubicBezTo>
                    <a:lnTo>
                      <a:pt x="1874" y="1030"/>
                    </a:lnTo>
                    <a:lnTo>
                      <a:pt x="1346" y="1318"/>
                    </a:lnTo>
                    <a:cubicBezTo>
                      <a:pt x="1336" y="1327"/>
                      <a:pt x="1327" y="1336"/>
                      <a:pt x="1318" y="1345"/>
                    </a:cubicBezTo>
                    <a:lnTo>
                      <a:pt x="1030" y="1874"/>
                    </a:lnTo>
                    <a:lnTo>
                      <a:pt x="733" y="1336"/>
                    </a:lnTo>
                    <a:cubicBezTo>
                      <a:pt x="733" y="1327"/>
                      <a:pt x="724" y="1318"/>
                      <a:pt x="715" y="1318"/>
                    </a:cubicBezTo>
                    <a:lnTo>
                      <a:pt x="186" y="1021"/>
                    </a:lnTo>
                    <a:lnTo>
                      <a:pt x="715" y="733"/>
                    </a:lnTo>
                    <a:cubicBezTo>
                      <a:pt x="724" y="724"/>
                      <a:pt x="733" y="715"/>
                      <a:pt x="743" y="705"/>
                    </a:cubicBezTo>
                    <a:lnTo>
                      <a:pt x="1030" y="177"/>
                    </a:lnTo>
                    <a:close/>
                    <a:moveTo>
                      <a:pt x="1030" y="0"/>
                    </a:moveTo>
                    <a:cubicBezTo>
                      <a:pt x="1012" y="0"/>
                      <a:pt x="993" y="10"/>
                      <a:pt x="984" y="28"/>
                    </a:cubicBezTo>
                    <a:lnTo>
                      <a:pt x="640" y="640"/>
                    </a:lnTo>
                    <a:lnTo>
                      <a:pt x="28" y="974"/>
                    </a:lnTo>
                    <a:cubicBezTo>
                      <a:pt x="10" y="984"/>
                      <a:pt x="0" y="1002"/>
                      <a:pt x="0" y="1021"/>
                    </a:cubicBezTo>
                    <a:cubicBezTo>
                      <a:pt x="0" y="1039"/>
                      <a:pt x="10" y="1067"/>
                      <a:pt x="28" y="1076"/>
                    </a:cubicBezTo>
                    <a:lnTo>
                      <a:pt x="640" y="1410"/>
                    </a:lnTo>
                    <a:lnTo>
                      <a:pt x="974" y="2023"/>
                    </a:lnTo>
                    <a:cubicBezTo>
                      <a:pt x="984" y="2041"/>
                      <a:pt x="1002" y="2050"/>
                      <a:pt x="1030" y="2050"/>
                    </a:cubicBezTo>
                    <a:cubicBezTo>
                      <a:pt x="1049" y="2050"/>
                      <a:pt x="1067" y="2041"/>
                      <a:pt x="1076" y="2023"/>
                    </a:cubicBezTo>
                    <a:lnTo>
                      <a:pt x="1410" y="1410"/>
                    </a:lnTo>
                    <a:lnTo>
                      <a:pt x="2023" y="1076"/>
                    </a:lnTo>
                    <a:cubicBezTo>
                      <a:pt x="2041" y="1067"/>
                      <a:pt x="2060" y="1049"/>
                      <a:pt x="2060" y="1030"/>
                    </a:cubicBezTo>
                    <a:cubicBezTo>
                      <a:pt x="2060" y="1002"/>
                      <a:pt x="2041" y="984"/>
                      <a:pt x="2023" y="974"/>
                    </a:cubicBezTo>
                    <a:lnTo>
                      <a:pt x="1420" y="640"/>
                    </a:lnTo>
                    <a:lnTo>
                      <a:pt x="1086" y="28"/>
                    </a:lnTo>
                    <a:cubicBezTo>
                      <a:pt x="1076" y="10"/>
                      <a:pt x="1058" y="0"/>
                      <a:pt x="10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3" name="Google Shape;293;p31"/>
              <p:cNvSpPr/>
              <p:nvPr/>
            </p:nvSpPr>
            <p:spPr>
              <a:xfrm>
                <a:off x="6992525" y="1930925"/>
                <a:ext cx="22050" cy="22050"/>
              </a:xfrm>
              <a:custGeom>
                <a:rect b="b" l="l" r="r" t="t"/>
                <a:pathLst>
                  <a:path extrusionOk="0" h="882" w="882">
                    <a:moveTo>
                      <a:pt x="446" y="112"/>
                    </a:moveTo>
                    <a:cubicBezTo>
                      <a:pt x="622" y="112"/>
                      <a:pt x="770" y="260"/>
                      <a:pt x="770" y="436"/>
                    </a:cubicBezTo>
                    <a:cubicBezTo>
                      <a:pt x="770" y="622"/>
                      <a:pt x="622" y="761"/>
                      <a:pt x="446" y="761"/>
                    </a:cubicBezTo>
                    <a:cubicBezTo>
                      <a:pt x="260" y="761"/>
                      <a:pt x="112" y="622"/>
                      <a:pt x="112" y="436"/>
                    </a:cubicBezTo>
                    <a:cubicBezTo>
                      <a:pt x="112" y="260"/>
                      <a:pt x="260" y="112"/>
                      <a:pt x="446" y="112"/>
                    </a:cubicBezTo>
                    <a:close/>
                    <a:moveTo>
                      <a:pt x="446" y="0"/>
                    </a:moveTo>
                    <a:cubicBezTo>
                      <a:pt x="195" y="0"/>
                      <a:pt x="0" y="195"/>
                      <a:pt x="0" y="436"/>
                    </a:cubicBezTo>
                    <a:cubicBezTo>
                      <a:pt x="0" y="687"/>
                      <a:pt x="195" y="882"/>
                      <a:pt x="446" y="882"/>
                    </a:cubicBezTo>
                    <a:cubicBezTo>
                      <a:pt x="687" y="882"/>
                      <a:pt x="882" y="687"/>
                      <a:pt x="882" y="436"/>
                    </a:cubicBezTo>
                    <a:cubicBezTo>
                      <a:pt x="882" y="195"/>
                      <a:pt x="687" y="0"/>
                      <a:pt x="4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4" name="Google Shape;294;p31"/>
              <p:cNvSpPr/>
              <p:nvPr/>
            </p:nvSpPr>
            <p:spPr>
              <a:xfrm>
                <a:off x="6934075" y="2211075"/>
                <a:ext cx="14175" cy="14175"/>
              </a:xfrm>
              <a:custGeom>
                <a:rect b="b" l="l" r="r" t="t"/>
                <a:pathLst>
                  <a:path extrusionOk="0" h="567" w="567">
                    <a:moveTo>
                      <a:pt x="288" y="121"/>
                    </a:moveTo>
                    <a:cubicBezTo>
                      <a:pt x="381" y="121"/>
                      <a:pt x="455" y="195"/>
                      <a:pt x="455" y="288"/>
                    </a:cubicBezTo>
                    <a:cubicBezTo>
                      <a:pt x="455" y="381"/>
                      <a:pt x="381" y="455"/>
                      <a:pt x="288" y="455"/>
                    </a:cubicBezTo>
                    <a:cubicBezTo>
                      <a:pt x="195" y="455"/>
                      <a:pt x="121" y="381"/>
                      <a:pt x="121" y="288"/>
                    </a:cubicBezTo>
                    <a:cubicBezTo>
                      <a:pt x="121" y="195"/>
                      <a:pt x="195" y="121"/>
                      <a:pt x="288" y="121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1" y="130"/>
                      <a:pt x="1" y="288"/>
                    </a:cubicBezTo>
                    <a:cubicBezTo>
                      <a:pt x="1" y="446"/>
                      <a:pt x="130" y="566"/>
                      <a:pt x="288" y="566"/>
                    </a:cubicBezTo>
                    <a:cubicBezTo>
                      <a:pt x="446" y="566"/>
                      <a:pt x="566" y="446"/>
                      <a:pt x="566" y="288"/>
                    </a:cubicBezTo>
                    <a:cubicBezTo>
                      <a:pt x="566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rgbClr val="7FD6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5" name="Google Shape;295;p31"/>
              <p:cNvSpPr/>
              <p:nvPr/>
            </p:nvSpPr>
            <p:spPr>
              <a:xfrm>
                <a:off x="6935000" y="2456875"/>
                <a:ext cx="344900" cy="344675"/>
              </a:xfrm>
              <a:custGeom>
                <a:rect b="b" l="l" r="r" t="t"/>
                <a:pathLst>
                  <a:path extrusionOk="0" h="13787" w="13796">
                    <a:moveTo>
                      <a:pt x="6912" y="3796"/>
                    </a:moveTo>
                    <a:cubicBezTo>
                      <a:pt x="7506" y="3796"/>
                      <a:pt x="8099" y="3972"/>
                      <a:pt x="8609" y="4315"/>
                    </a:cubicBezTo>
                    <a:cubicBezTo>
                      <a:pt x="9361" y="4816"/>
                      <a:pt x="9853" y="5614"/>
                      <a:pt x="9964" y="6514"/>
                    </a:cubicBezTo>
                    <a:cubicBezTo>
                      <a:pt x="10149" y="7998"/>
                      <a:pt x="9203" y="9427"/>
                      <a:pt x="7765" y="9835"/>
                    </a:cubicBezTo>
                    <a:cubicBezTo>
                      <a:pt x="7482" y="9916"/>
                      <a:pt x="7191" y="9957"/>
                      <a:pt x="6903" y="9957"/>
                    </a:cubicBezTo>
                    <a:cubicBezTo>
                      <a:pt x="6303" y="9957"/>
                      <a:pt x="5712" y="9783"/>
                      <a:pt x="5205" y="9445"/>
                    </a:cubicBezTo>
                    <a:cubicBezTo>
                      <a:pt x="4453" y="8944"/>
                      <a:pt x="3962" y="8147"/>
                      <a:pt x="3851" y="7247"/>
                    </a:cubicBezTo>
                    <a:cubicBezTo>
                      <a:pt x="3674" y="5762"/>
                      <a:pt x="4620" y="4334"/>
                      <a:pt x="6049" y="3916"/>
                    </a:cubicBezTo>
                    <a:cubicBezTo>
                      <a:pt x="6337" y="3842"/>
                      <a:pt x="6624" y="3796"/>
                      <a:pt x="6912" y="3796"/>
                    </a:cubicBezTo>
                    <a:close/>
                    <a:moveTo>
                      <a:pt x="6911" y="3680"/>
                    </a:moveTo>
                    <a:cubicBezTo>
                      <a:pt x="6614" y="3680"/>
                      <a:pt x="6315" y="3721"/>
                      <a:pt x="6021" y="3805"/>
                    </a:cubicBezTo>
                    <a:cubicBezTo>
                      <a:pt x="4528" y="4232"/>
                      <a:pt x="3544" y="5716"/>
                      <a:pt x="3739" y="7256"/>
                    </a:cubicBezTo>
                    <a:cubicBezTo>
                      <a:pt x="3851" y="8193"/>
                      <a:pt x="4361" y="9028"/>
                      <a:pt x="5140" y="9538"/>
                    </a:cubicBezTo>
                    <a:cubicBezTo>
                      <a:pt x="5669" y="9891"/>
                      <a:pt x="6290" y="10076"/>
                      <a:pt x="6912" y="10076"/>
                    </a:cubicBezTo>
                    <a:cubicBezTo>
                      <a:pt x="7209" y="10076"/>
                      <a:pt x="7506" y="10030"/>
                      <a:pt x="7793" y="9946"/>
                    </a:cubicBezTo>
                    <a:cubicBezTo>
                      <a:pt x="9287" y="9519"/>
                      <a:pt x="10270" y="8035"/>
                      <a:pt x="10084" y="6495"/>
                    </a:cubicBezTo>
                    <a:cubicBezTo>
                      <a:pt x="9964" y="5568"/>
                      <a:pt x="9454" y="4733"/>
                      <a:pt x="8674" y="4213"/>
                    </a:cubicBezTo>
                    <a:cubicBezTo>
                      <a:pt x="8147" y="3862"/>
                      <a:pt x="7534" y="3680"/>
                      <a:pt x="6911" y="3680"/>
                    </a:cubicBezTo>
                    <a:close/>
                    <a:moveTo>
                      <a:pt x="5928" y="118"/>
                    </a:moveTo>
                    <a:cubicBezTo>
                      <a:pt x="5934" y="118"/>
                      <a:pt x="5938" y="122"/>
                      <a:pt x="5938" y="122"/>
                    </a:cubicBezTo>
                    <a:cubicBezTo>
                      <a:pt x="5938" y="122"/>
                      <a:pt x="5947" y="122"/>
                      <a:pt x="5947" y="132"/>
                    </a:cubicBezTo>
                    <a:lnTo>
                      <a:pt x="6411" y="1588"/>
                    </a:lnTo>
                    <a:cubicBezTo>
                      <a:pt x="6428" y="1646"/>
                      <a:pt x="6474" y="1682"/>
                      <a:pt x="6530" y="1682"/>
                    </a:cubicBezTo>
                    <a:cubicBezTo>
                      <a:pt x="6537" y="1682"/>
                      <a:pt x="6543" y="1682"/>
                      <a:pt x="6550" y="1681"/>
                    </a:cubicBezTo>
                    <a:cubicBezTo>
                      <a:pt x="6670" y="1672"/>
                      <a:pt x="6789" y="1668"/>
                      <a:pt x="6907" y="1668"/>
                    </a:cubicBezTo>
                    <a:cubicBezTo>
                      <a:pt x="7323" y="1668"/>
                      <a:pt x="7732" y="1719"/>
                      <a:pt x="8136" y="1820"/>
                    </a:cubicBezTo>
                    <a:cubicBezTo>
                      <a:pt x="8150" y="1824"/>
                      <a:pt x="8163" y="1826"/>
                      <a:pt x="8177" y="1826"/>
                    </a:cubicBezTo>
                    <a:cubicBezTo>
                      <a:pt x="8227" y="1826"/>
                      <a:pt x="8272" y="1799"/>
                      <a:pt x="8294" y="1755"/>
                    </a:cubicBezTo>
                    <a:lnTo>
                      <a:pt x="8999" y="391"/>
                    </a:lnTo>
                    <a:cubicBezTo>
                      <a:pt x="8999" y="382"/>
                      <a:pt x="9018" y="382"/>
                      <a:pt x="9027" y="382"/>
                    </a:cubicBezTo>
                    <a:lnTo>
                      <a:pt x="11003" y="1412"/>
                    </a:lnTo>
                    <a:cubicBezTo>
                      <a:pt x="11012" y="1412"/>
                      <a:pt x="11012" y="1430"/>
                      <a:pt x="11012" y="1440"/>
                    </a:cubicBezTo>
                    <a:lnTo>
                      <a:pt x="10307" y="2794"/>
                    </a:lnTo>
                    <a:cubicBezTo>
                      <a:pt x="10279" y="2850"/>
                      <a:pt x="10289" y="2924"/>
                      <a:pt x="10335" y="2961"/>
                    </a:cubicBezTo>
                    <a:cubicBezTo>
                      <a:pt x="10743" y="3313"/>
                      <a:pt x="11086" y="3731"/>
                      <a:pt x="11365" y="4185"/>
                    </a:cubicBezTo>
                    <a:cubicBezTo>
                      <a:pt x="11386" y="4227"/>
                      <a:pt x="11427" y="4248"/>
                      <a:pt x="11474" y="4248"/>
                    </a:cubicBezTo>
                    <a:cubicBezTo>
                      <a:pt x="11490" y="4248"/>
                      <a:pt x="11506" y="4246"/>
                      <a:pt x="11522" y="4241"/>
                    </a:cubicBezTo>
                    <a:lnTo>
                      <a:pt x="12979" y="3787"/>
                    </a:lnTo>
                    <a:cubicBezTo>
                      <a:pt x="12981" y="3784"/>
                      <a:pt x="12985" y="3783"/>
                      <a:pt x="12989" y="3783"/>
                    </a:cubicBezTo>
                    <a:cubicBezTo>
                      <a:pt x="12997" y="3783"/>
                      <a:pt x="13007" y="3789"/>
                      <a:pt x="13007" y="3796"/>
                    </a:cubicBezTo>
                    <a:lnTo>
                      <a:pt x="13675" y="5920"/>
                    </a:lnTo>
                    <a:cubicBezTo>
                      <a:pt x="13675" y="5929"/>
                      <a:pt x="13675" y="5939"/>
                      <a:pt x="13665" y="5948"/>
                    </a:cubicBezTo>
                    <a:lnTo>
                      <a:pt x="12200" y="6403"/>
                    </a:lnTo>
                    <a:cubicBezTo>
                      <a:pt x="12144" y="6421"/>
                      <a:pt x="12107" y="6486"/>
                      <a:pt x="12107" y="6542"/>
                    </a:cubicBezTo>
                    <a:cubicBezTo>
                      <a:pt x="12144" y="7080"/>
                      <a:pt x="12097" y="7618"/>
                      <a:pt x="11968" y="8137"/>
                    </a:cubicBezTo>
                    <a:cubicBezTo>
                      <a:pt x="11958" y="8202"/>
                      <a:pt x="11986" y="8258"/>
                      <a:pt x="12042" y="8295"/>
                    </a:cubicBezTo>
                    <a:lnTo>
                      <a:pt x="13396" y="9000"/>
                    </a:lnTo>
                    <a:cubicBezTo>
                      <a:pt x="13415" y="9000"/>
                      <a:pt x="13415" y="9009"/>
                      <a:pt x="13406" y="9028"/>
                    </a:cubicBezTo>
                    <a:lnTo>
                      <a:pt x="12385" y="10994"/>
                    </a:lnTo>
                    <a:cubicBezTo>
                      <a:pt x="12379" y="11001"/>
                      <a:pt x="12372" y="11008"/>
                      <a:pt x="12365" y="11008"/>
                    </a:cubicBezTo>
                    <a:cubicBezTo>
                      <a:pt x="12363" y="11008"/>
                      <a:pt x="12360" y="11006"/>
                      <a:pt x="12357" y="11004"/>
                    </a:cubicBezTo>
                    <a:lnTo>
                      <a:pt x="10994" y="10299"/>
                    </a:lnTo>
                    <a:cubicBezTo>
                      <a:pt x="10977" y="10289"/>
                      <a:pt x="10957" y="10284"/>
                      <a:pt x="10936" y="10284"/>
                    </a:cubicBezTo>
                    <a:cubicBezTo>
                      <a:pt x="10899" y="10284"/>
                      <a:pt x="10860" y="10300"/>
                      <a:pt x="10836" y="10336"/>
                    </a:cubicBezTo>
                    <a:cubicBezTo>
                      <a:pt x="10483" y="10735"/>
                      <a:pt x="10066" y="11087"/>
                      <a:pt x="9611" y="11366"/>
                    </a:cubicBezTo>
                    <a:cubicBezTo>
                      <a:pt x="9556" y="11393"/>
                      <a:pt x="9528" y="11458"/>
                      <a:pt x="9546" y="11523"/>
                    </a:cubicBezTo>
                    <a:lnTo>
                      <a:pt x="10010" y="12980"/>
                    </a:lnTo>
                    <a:cubicBezTo>
                      <a:pt x="10010" y="12989"/>
                      <a:pt x="10010" y="12998"/>
                      <a:pt x="10001" y="13008"/>
                    </a:cubicBezTo>
                    <a:lnTo>
                      <a:pt x="7877" y="13675"/>
                    </a:lnTo>
                    <a:cubicBezTo>
                      <a:pt x="7867" y="13675"/>
                      <a:pt x="7849" y="13666"/>
                      <a:pt x="7849" y="13657"/>
                    </a:cubicBezTo>
                    <a:lnTo>
                      <a:pt x="7385" y="12200"/>
                    </a:lnTo>
                    <a:cubicBezTo>
                      <a:pt x="7366" y="12145"/>
                      <a:pt x="7320" y="12108"/>
                      <a:pt x="7255" y="12108"/>
                    </a:cubicBezTo>
                    <a:lnTo>
                      <a:pt x="7246" y="12108"/>
                    </a:lnTo>
                    <a:cubicBezTo>
                      <a:pt x="7128" y="12116"/>
                      <a:pt x="7010" y="12120"/>
                      <a:pt x="6892" y="12120"/>
                    </a:cubicBezTo>
                    <a:cubicBezTo>
                      <a:pt x="6479" y="12120"/>
                      <a:pt x="6064" y="12070"/>
                      <a:pt x="5659" y="11969"/>
                    </a:cubicBezTo>
                    <a:cubicBezTo>
                      <a:pt x="5651" y="11967"/>
                      <a:pt x="5643" y="11967"/>
                      <a:pt x="5635" y="11967"/>
                    </a:cubicBezTo>
                    <a:cubicBezTo>
                      <a:pt x="5579" y="11967"/>
                      <a:pt x="5526" y="11994"/>
                      <a:pt x="5502" y="12043"/>
                    </a:cubicBezTo>
                    <a:lnTo>
                      <a:pt x="4797" y="13397"/>
                    </a:lnTo>
                    <a:cubicBezTo>
                      <a:pt x="4797" y="13404"/>
                      <a:pt x="4787" y="13410"/>
                      <a:pt x="4779" y="13410"/>
                    </a:cubicBezTo>
                    <a:cubicBezTo>
                      <a:pt x="4775" y="13410"/>
                      <a:pt x="4772" y="13409"/>
                      <a:pt x="4769" y="13406"/>
                    </a:cubicBezTo>
                    <a:lnTo>
                      <a:pt x="2793" y="12386"/>
                    </a:lnTo>
                    <a:cubicBezTo>
                      <a:pt x="2784" y="12377"/>
                      <a:pt x="2784" y="12367"/>
                      <a:pt x="2784" y="12358"/>
                    </a:cubicBezTo>
                    <a:lnTo>
                      <a:pt x="3489" y="10994"/>
                    </a:lnTo>
                    <a:cubicBezTo>
                      <a:pt x="3517" y="10939"/>
                      <a:pt x="3507" y="10874"/>
                      <a:pt x="3461" y="10828"/>
                    </a:cubicBezTo>
                    <a:cubicBezTo>
                      <a:pt x="3053" y="10475"/>
                      <a:pt x="2709" y="10067"/>
                      <a:pt x="2431" y="9612"/>
                    </a:cubicBezTo>
                    <a:cubicBezTo>
                      <a:pt x="2409" y="9568"/>
                      <a:pt x="2364" y="9542"/>
                      <a:pt x="2314" y="9542"/>
                    </a:cubicBezTo>
                    <a:cubicBezTo>
                      <a:pt x="2301" y="9542"/>
                      <a:pt x="2287" y="9543"/>
                      <a:pt x="2273" y="9547"/>
                    </a:cubicBezTo>
                    <a:lnTo>
                      <a:pt x="817" y="10011"/>
                    </a:lnTo>
                    <a:cubicBezTo>
                      <a:pt x="808" y="10011"/>
                      <a:pt x="789" y="10002"/>
                      <a:pt x="789" y="9993"/>
                    </a:cubicBezTo>
                    <a:lnTo>
                      <a:pt x="121" y="7878"/>
                    </a:lnTo>
                    <a:cubicBezTo>
                      <a:pt x="121" y="7868"/>
                      <a:pt x="121" y="7850"/>
                      <a:pt x="131" y="7850"/>
                    </a:cubicBezTo>
                    <a:lnTo>
                      <a:pt x="1596" y="7386"/>
                    </a:lnTo>
                    <a:cubicBezTo>
                      <a:pt x="1652" y="7367"/>
                      <a:pt x="1689" y="7312"/>
                      <a:pt x="1689" y="7247"/>
                    </a:cubicBezTo>
                    <a:cubicBezTo>
                      <a:pt x="1652" y="6709"/>
                      <a:pt x="1698" y="6180"/>
                      <a:pt x="1828" y="5651"/>
                    </a:cubicBezTo>
                    <a:cubicBezTo>
                      <a:pt x="1837" y="5595"/>
                      <a:pt x="1810" y="5531"/>
                      <a:pt x="1754" y="5503"/>
                    </a:cubicBezTo>
                    <a:lnTo>
                      <a:pt x="400" y="4798"/>
                    </a:lnTo>
                    <a:cubicBezTo>
                      <a:pt x="390" y="4788"/>
                      <a:pt x="381" y="4779"/>
                      <a:pt x="390" y="4770"/>
                    </a:cubicBezTo>
                    <a:lnTo>
                      <a:pt x="1411" y="2794"/>
                    </a:lnTo>
                    <a:cubicBezTo>
                      <a:pt x="1420" y="2785"/>
                      <a:pt x="1429" y="2785"/>
                      <a:pt x="1439" y="2785"/>
                    </a:cubicBezTo>
                    <a:lnTo>
                      <a:pt x="2802" y="3490"/>
                    </a:lnTo>
                    <a:cubicBezTo>
                      <a:pt x="2823" y="3500"/>
                      <a:pt x="2845" y="3505"/>
                      <a:pt x="2867" y="3505"/>
                    </a:cubicBezTo>
                    <a:cubicBezTo>
                      <a:pt x="2904" y="3505"/>
                      <a:pt x="2940" y="3491"/>
                      <a:pt x="2969" y="3462"/>
                    </a:cubicBezTo>
                    <a:cubicBezTo>
                      <a:pt x="3322" y="3054"/>
                      <a:pt x="3730" y="2710"/>
                      <a:pt x="4184" y="2432"/>
                    </a:cubicBezTo>
                    <a:cubicBezTo>
                      <a:pt x="4240" y="2395"/>
                      <a:pt x="4268" y="2330"/>
                      <a:pt x="4249" y="2274"/>
                    </a:cubicBezTo>
                    <a:lnTo>
                      <a:pt x="3786" y="818"/>
                    </a:lnTo>
                    <a:cubicBezTo>
                      <a:pt x="3786" y="799"/>
                      <a:pt x="3786" y="790"/>
                      <a:pt x="3804" y="790"/>
                    </a:cubicBezTo>
                    <a:lnTo>
                      <a:pt x="5919" y="122"/>
                    </a:lnTo>
                    <a:cubicBezTo>
                      <a:pt x="5922" y="119"/>
                      <a:pt x="5925" y="118"/>
                      <a:pt x="5928" y="118"/>
                    </a:cubicBezTo>
                    <a:close/>
                    <a:moveTo>
                      <a:pt x="5925" y="1"/>
                    </a:moveTo>
                    <a:cubicBezTo>
                      <a:pt x="5910" y="1"/>
                      <a:pt x="5896" y="4"/>
                      <a:pt x="5882" y="11"/>
                    </a:cubicBezTo>
                    <a:lnTo>
                      <a:pt x="3767" y="679"/>
                    </a:lnTo>
                    <a:cubicBezTo>
                      <a:pt x="3693" y="697"/>
                      <a:pt x="3656" y="781"/>
                      <a:pt x="3674" y="846"/>
                    </a:cubicBezTo>
                    <a:lnTo>
                      <a:pt x="4138" y="2312"/>
                    </a:lnTo>
                    <a:cubicBezTo>
                      <a:pt x="4138" y="2321"/>
                      <a:pt x="4138" y="2330"/>
                      <a:pt x="4129" y="2330"/>
                    </a:cubicBezTo>
                    <a:cubicBezTo>
                      <a:pt x="3656" y="2618"/>
                      <a:pt x="3238" y="2970"/>
                      <a:pt x="2876" y="3378"/>
                    </a:cubicBezTo>
                    <a:cubicBezTo>
                      <a:pt x="2867" y="3388"/>
                      <a:pt x="2858" y="3388"/>
                      <a:pt x="2849" y="3388"/>
                    </a:cubicBezTo>
                    <a:lnTo>
                      <a:pt x="1494" y="2683"/>
                    </a:lnTo>
                    <a:cubicBezTo>
                      <a:pt x="1474" y="2671"/>
                      <a:pt x="1453" y="2666"/>
                      <a:pt x="1431" y="2666"/>
                    </a:cubicBezTo>
                    <a:cubicBezTo>
                      <a:pt x="1383" y="2666"/>
                      <a:pt x="1334" y="2693"/>
                      <a:pt x="1309" y="2738"/>
                    </a:cubicBezTo>
                    <a:lnTo>
                      <a:pt x="288" y="4714"/>
                    </a:lnTo>
                    <a:cubicBezTo>
                      <a:pt x="251" y="4779"/>
                      <a:pt x="279" y="4863"/>
                      <a:pt x="344" y="4900"/>
                    </a:cubicBezTo>
                    <a:lnTo>
                      <a:pt x="1698" y="5605"/>
                    </a:lnTo>
                    <a:cubicBezTo>
                      <a:pt x="1708" y="5605"/>
                      <a:pt x="1717" y="5614"/>
                      <a:pt x="1708" y="5623"/>
                    </a:cubicBezTo>
                    <a:cubicBezTo>
                      <a:pt x="1578" y="6161"/>
                      <a:pt x="1531" y="6709"/>
                      <a:pt x="1568" y="7256"/>
                    </a:cubicBezTo>
                    <a:cubicBezTo>
                      <a:pt x="1568" y="7265"/>
                      <a:pt x="1568" y="7275"/>
                      <a:pt x="1559" y="7275"/>
                    </a:cubicBezTo>
                    <a:lnTo>
                      <a:pt x="93" y="7738"/>
                    </a:lnTo>
                    <a:cubicBezTo>
                      <a:pt x="66" y="7748"/>
                      <a:pt x="38" y="7766"/>
                      <a:pt x="19" y="7803"/>
                    </a:cubicBezTo>
                    <a:cubicBezTo>
                      <a:pt x="1" y="7831"/>
                      <a:pt x="1" y="7868"/>
                      <a:pt x="10" y="7905"/>
                    </a:cubicBezTo>
                    <a:lnTo>
                      <a:pt x="678" y="10030"/>
                    </a:lnTo>
                    <a:cubicBezTo>
                      <a:pt x="692" y="10087"/>
                      <a:pt x="746" y="10122"/>
                      <a:pt x="803" y="10122"/>
                    </a:cubicBezTo>
                    <a:cubicBezTo>
                      <a:pt x="820" y="10122"/>
                      <a:pt x="837" y="10119"/>
                      <a:pt x="854" y="10113"/>
                    </a:cubicBezTo>
                    <a:lnTo>
                      <a:pt x="2311" y="9659"/>
                    </a:lnTo>
                    <a:cubicBezTo>
                      <a:pt x="2313" y="9656"/>
                      <a:pt x="2316" y="9655"/>
                      <a:pt x="2318" y="9655"/>
                    </a:cubicBezTo>
                    <a:cubicBezTo>
                      <a:pt x="2324" y="9655"/>
                      <a:pt x="2329" y="9661"/>
                      <a:pt x="2329" y="9668"/>
                    </a:cubicBezTo>
                    <a:cubicBezTo>
                      <a:pt x="2617" y="10132"/>
                      <a:pt x="2969" y="10558"/>
                      <a:pt x="3387" y="10920"/>
                    </a:cubicBezTo>
                    <a:cubicBezTo>
                      <a:pt x="3387" y="10920"/>
                      <a:pt x="3396" y="10930"/>
                      <a:pt x="3387" y="10939"/>
                    </a:cubicBezTo>
                    <a:lnTo>
                      <a:pt x="2682" y="12302"/>
                    </a:lnTo>
                    <a:cubicBezTo>
                      <a:pt x="2645" y="12367"/>
                      <a:pt x="2672" y="12451"/>
                      <a:pt x="2737" y="12479"/>
                    </a:cubicBezTo>
                    <a:lnTo>
                      <a:pt x="4713" y="13508"/>
                    </a:lnTo>
                    <a:cubicBezTo>
                      <a:pt x="4733" y="13520"/>
                      <a:pt x="4755" y="13525"/>
                      <a:pt x="4776" y="13525"/>
                    </a:cubicBezTo>
                    <a:cubicBezTo>
                      <a:pt x="4825" y="13525"/>
                      <a:pt x="4873" y="13498"/>
                      <a:pt x="4899" y="13453"/>
                    </a:cubicBezTo>
                    <a:lnTo>
                      <a:pt x="5604" y="12089"/>
                    </a:lnTo>
                    <a:cubicBezTo>
                      <a:pt x="5613" y="12080"/>
                      <a:pt x="5622" y="12080"/>
                      <a:pt x="5632" y="12080"/>
                    </a:cubicBezTo>
                    <a:cubicBezTo>
                      <a:pt x="6043" y="12181"/>
                      <a:pt x="6465" y="12231"/>
                      <a:pt x="6890" y="12231"/>
                    </a:cubicBezTo>
                    <a:cubicBezTo>
                      <a:pt x="7012" y="12231"/>
                      <a:pt x="7133" y="12227"/>
                      <a:pt x="7255" y="12219"/>
                    </a:cubicBezTo>
                    <a:cubicBezTo>
                      <a:pt x="7264" y="12219"/>
                      <a:pt x="7274" y="12228"/>
                      <a:pt x="7274" y="12238"/>
                    </a:cubicBezTo>
                    <a:lnTo>
                      <a:pt x="7737" y="13694"/>
                    </a:lnTo>
                    <a:cubicBezTo>
                      <a:pt x="7747" y="13731"/>
                      <a:pt x="7775" y="13759"/>
                      <a:pt x="7802" y="13777"/>
                    </a:cubicBezTo>
                    <a:cubicBezTo>
                      <a:pt x="7821" y="13787"/>
                      <a:pt x="7849" y="13787"/>
                      <a:pt x="7867" y="13787"/>
                    </a:cubicBezTo>
                    <a:lnTo>
                      <a:pt x="7904" y="13787"/>
                    </a:lnTo>
                    <a:lnTo>
                      <a:pt x="10029" y="13119"/>
                    </a:lnTo>
                    <a:cubicBezTo>
                      <a:pt x="10066" y="13100"/>
                      <a:pt x="10094" y="13082"/>
                      <a:pt x="10112" y="13045"/>
                    </a:cubicBezTo>
                    <a:cubicBezTo>
                      <a:pt x="10131" y="13017"/>
                      <a:pt x="10131" y="12980"/>
                      <a:pt x="10122" y="12943"/>
                    </a:cubicBezTo>
                    <a:lnTo>
                      <a:pt x="9658" y="11486"/>
                    </a:lnTo>
                    <a:cubicBezTo>
                      <a:pt x="9658" y="11477"/>
                      <a:pt x="9658" y="11468"/>
                      <a:pt x="9667" y="11458"/>
                    </a:cubicBezTo>
                    <a:cubicBezTo>
                      <a:pt x="10131" y="11180"/>
                      <a:pt x="10558" y="10828"/>
                      <a:pt x="10919" y="10410"/>
                    </a:cubicBezTo>
                    <a:cubicBezTo>
                      <a:pt x="10919" y="10405"/>
                      <a:pt x="10922" y="10403"/>
                      <a:pt x="10925" y="10403"/>
                    </a:cubicBezTo>
                    <a:cubicBezTo>
                      <a:pt x="10929" y="10403"/>
                      <a:pt x="10933" y="10405"/>
                      <a:pt x="10938" y="10410"/>
                    </a:cubicBezTo>
                    <a:lnTo>
                      <a:pt x="12302" y="11115"/>
                    </a:lnTo>
                    <a:cubicBezTo>
                      <a:pt x="12321" y="11123"/>
                      <a:pt x="12341" y="11127"/>
                      <a:pt x="12361" y="11127"/>
                    </a:cubicBezTo>
                    <a:cubicBezTo>
                      <a:pt x="12411" y="11127"/>
                      <a:pt x="12461" y="11103"/>
                      <a:pt x="12487" y="11050"/>
                    </a:cubicBezTo>
                    <a:lnTo>
                      <a:pt x="13508" y="9083"/>
                    </a:lnTo>
                    <a:cubicBezTo>
                      <a:pt x="13545" y="9019"/>
                      <a:pt x="13517" y="8935"/>
                      <a:pt x="13452" y="8898"/>
                    </a:cubicBezTo>
                    <a:lnTo>
                      <a:pt x="12088" y="8193"/>
                    </a:lnTo>
                    <a:cubicBezTo>
                      <a:pt x="12079" y="8184"/>
                      <a:pt x="12079" y="8174"/>
                      <a:pt x="12079" y="8165"/>
                    </a:cubicBezTo>
                    <a:cubicBezTo>
                      <a:pt x="12209" y="7636"/>
                      <a:pt x="12264" y="7089"/>
                      <a:pt x="12227" y="6542"/>
                    </a:cubicBezTo>
                    <a:cubicBezTo>
                      <a:pt x="12227" y="6532"/>
                      <a:pt x="12227" y="6523"/>
                      <a:pt x="12237" y="6523"/>
                    </a:cubicBezTo>
                    <a:lnTo>
                      <a:pt x="13693" y="6059"/>
                    </a:lnTo>
                    <a:cubicBezTo>
                      <a:pt x="13730" y="6050"/>
                      <a:pt x="13758" y="6022"/>
                      <a:pt x="13777" y="5994"/>
                    </a:cubicBezTo>
                    <a:cubicBezTo>
                      <a:pt x="13795" y="5957"/>
                      <a:pt x="13795" y="5920"/>
                      <a:pt x="13786" y="5883"/>
                    </a:cubicBezTo>
                    <a:lnTo>
                      <a:pt x="13118" y="3768"/>
                    </a:lnTo>
                    <a:cubicBezTo>
                      <a:pt x="13095" y="3706"/>
                      <a:pt x="13040" y="3670"/>
                      <a:pt x="12980" y="3670"/>
                    </a:cubicBezTo>
                    <a:cubicBezTo>
                      <a:pt x="12967" y="3670"/>
                      <a:pt x="12954" y="3672"/>
                      <a:pt x="12942" y="3675"/>
                    </a:cubicBezTo>
                    <a:lnTo>
                      <a:pt x="11485" y="4139"/>
                    </a:lnTo>
                    <a:cubicBezTo>
                      <a:pt x="11476" y="4139"/>
                      <a:pt x="11467" y="4139"/>
                      <a:pt x="11457" y="4130"/>
                    </a:cubicBezTo>
                    <a:cubicBezTo>
                      <a:pt x="11179" y="3657"/>
                      <a:pt x="10827" y="3239"/>
                      <a:pt x="10409" y="2877"/>
                    </a:cubicBezTo>
                    <a:cubicBezTo>
                      <a:pt x="10400" y="2868"/>
                      <a:pt x="10400" y="2859"/>
                      <a:pt x="10409" y="2850"/>
                    </a:cubicBezTo>
                    <a:lnTo>
                      <a:pt x="11114" y="1495"/>
                    </a:lnTo>
                    <a:cubicBezTo>
                      <a:pt x="11142" y="1430"/>
                      <a:pt x="11123" y="1347"/>
                      <a:pt x="11049" y="1310"/>
                    </a:cubicBezTo>
                    <a:lnTo>
                      <a:pt x="9083" y="289"/>
                    </a:lnTo>
                    <a:cubicBezTo>
                      <a:pt x="9063" y="278"/>
                      <a:pt x="9041" y="273"/>
                      <a:pt x="9020" y="273"/>
                    </a:cubicBezTo>
                    <a:cubicBezTo>
                      <a:pt x="8971" y="273"/>
                      <a:pt x="8923" y="300"/>
                      <a:pt x="8897" y="345"/>
                    </a:cubicBezTo>
                    <a:lnTo>
                      <a:pt x="8192" y="1699"/>
                    </a:lnTo>
                    <a:cubicBezTo>
                      <a:pt x="8185" y="1706"/>
                      <a:pt x="8179" y="1712"/>
                      <a:pt x="8172" y="1712"/>
                    </a:cubicBezTo>
                    <a:cubicBezTo>
                      <a:pt x="8170" y="1712"/>
                      <a:pt x="8167" y="1711"/>
                      <a:pt x="8164" y="1709"/>
                    </a:cubicBezTo>
                    <a:cubicBezTo>
                      <a:pt x="7753" y="1608"/>
                      <a:pt x="7330" y="1557"/>
                      <a:pt x="6905" y="1557"/>
                    </a:cubicBezTo>
                    <a:cubicBezTo>
                      <a:pt x="6784" y="1557"/>
                      <a:pt x="6662" y="1561"/>
                      <a:pt x="6541" y="1569"/>
                    </a:cubicBezTo>
                    <a:cubicBezTo>
                      <a:pt x="6531" y="1569"/>
                      <a:pt x="6522" y="1560"/>
                      <a:pt x="6522" y="1560"/>
                    </a:cubicBezTo>
                    <a:lnTo>
                      <a:pt x="6058" y="94"/>
                    </a:lnTo>
                    <a:cubicBezTo>
                      <a:pt x="6049" y="67"/>
                      <a:pt x="6021" y="39"/>
                      <a:pt x="5993" y="20"/>
                    </a:cubicBezTo>
                    <a:cubicBezTo>
                      <a:pt x="5970" y="9"/>
                      <a:pt x="5948" y="1"/>
                      <a:pt x="59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" name="Google Shape;296;p31"/>
              <p:cNvSpPr/>
              <p:nvPr/>
            </p:nvSpPr>
            <p:spPr>
              <a:xfrm>
                <a:off x="7073000" y="2596525"/>
                <a:ext cx="406100" cy="280875"/>
              </a:xfrm>
              <a:custGeom>
                <a:rect b="b" l="l" r="r" t="t"/>
                <a:pathLst>
                  <a:path extrusionOk="0" h="11235" w="16244">
                    <a:moveTo>
                      <a:pt x="418" y="0"/>
                    </a:moveTo>
                    <a:cubicBezTo>
                      <a:pt x="186" y="0"/>
                      <a:pt x="0" y="186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095" y="11234"/>
                    </a:lnTo>
                    <a:cubicBezTo>
                      <a:pt x="16179" y="11234"/>
                      <a:pt x="16244" y="11169"/>
                      <a:pt x="16244" y="11086"/>
                    </a:cubicBezTo>
                    <a:lnTo>
                      <a:pt x="16244" y="427"/>
                    </a:lnTo>
                    <a:cubicBezTo>
                      <a:pt x="16244" y="186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7" name="Google Shape;297;p31"/>
              <p:cNvSpPr/>
              <p:nvPr/>
            </p:nvSpPr>
            <p:spPr>
              <a:xfrm>
                <a:off x="7071375" y="2595125"/>
                <a:ext cx="409350" cy="283650"/>
              </a:xfrm>
              <a:custGeom>
                <a:rect b="b" l="l" r="r" t="t"/>
                <a:pathLst>
                  <a:path extrusionOk="0" h="11346" w="16374">
                    <a:moveTo>
                      <a:pt x="15882" y="112"/>
                    </a:moveTo>
                    <a:cubicBezTo>
                      <a:pt x="16086" y="112"/>
                      <a:pt x="16253" y="279"/>
                      <a:pt x="16253" y="483"/>
                    </a:cubicBezTo>
                    <a:lnTo>
                      <a:pt x="16253" y="11142"/>
                    </a:lnTo>
                    <a:cubicBezTo>
                      <a:pt x="16253" y="11188"/>
                      <a:pt x="16216" y="11235"/>
                      <a:pt x="16160" y="11235"/>
                    </a:cubicBezTo>
                    <a:lnTo>
                      <a:pt x="204" y="11235"/>
                    </a:lnTo>
                    <a:cubicBezTo>
                      <a:pt x="158" y="11235"/>
                      <a:pt x="121" y="11188"/>
                      <a:pt x="121" y="11142"/>
                    </a:cubicBezTo>
                    <a:lnTo>
                      <a:pt x="121" y="483"/>
                    </a:lnTo>
                    <a:cubicBezTo>
                      <a:pt x="121" y="279"/>
                      <a:pt x="279" y="112"/>
                      <a:pt x="483" y="112"/>
                    </a:cubicBezTo>
                    <a:close/>
                    <a:moveTo>
                      <a:pt x="483" y="1"/>
                    </a:moveTo>
                    <a:cubicBezTo>
                      <a:pt x="223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53"/>
                      <a:pt x="93" y="11346"/>
                      <a:pt x="214" y="11346"/>
                    </a:cubicBezTo>
                    <a:lnTo>
                      <a:pt x="16160" y="11346"/>
                    </a:lnTo>
                    <a:cubicBezTo>
                      <a:pt x="16281" y="11346"/>
                      <a:pt x="16364" y="11253"/>
                      <a:pt x="16374" y="11142"/>
                    </a:cubicBezTo>
                    <a:lnTo>
                      <a:pt x="16374" y="483"/>
                    </a:lnTo>
                    <a:cubicBezTo>
                      <a:pt x="16374" y="214"/>
                      <a:pt x="16151" y="1"/>
                      <a:pt x="158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31"/>
              <p:cNvSpPr/>
              <p:nvPr/>
            </p:nvSpPr>
            <p:spPr>
              <a:xfrm>
                <a:off x="7102675" y="2623425"/>
                <a:ext cx="346750" cy="227075"/>
              </a:xfrm>
              <a:custGeom>
                <a:rect b="b" l="l" r="r" t="t"/>
                <a:pathLst>
                  <a:path extrusionOk="0" h="9083" w="13870">
                    <a:moveTo>
                      <a:pt x="1" y="0"/>
                    </a:moveTo>
                    <a:lnTo>
                      <a:pt x="1" y="9082"/>
                    </a:lnTo>
                    <a:lnTo>
                      <a:pt x="13869" y="9082"/>
                    </a:lnTo>
                    <a:lnTo>
                      <a:pt x="13869" y="7403"/>
                    </a:lnTo>
                    <a:lnTo>
                      <a:pt x="13869" y="2097"/>
                    </a:lnTo>
                    <a:lnTo>
                      <a:pt x="1386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9" name="Google Shape;299;p31"/>
              <p:cNvSpPr/>
              <p:nvPr/>
            </p:nvSpPr>
            <p:spPr>
              <a:xfrm>
                <a:off x="7101050" y="2622025"/>
                <a:ext cx="349775" cy="229850"/>
              </a:xfrm>
              <a:custGeom>
                <a:rect b="b" l="l" r="r" t="t"/>
                <a:pathLst>
                  <a:path extrusionOk="0" h="9194" w="13991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lnTo>
                      <a:pt x="1" y="9138"/>
                    </a:lnTo>
                    <a:cubicBezTo>
                      <a:pt x="1" y="9166"/>
                      <a:pt x="29" y="9194"/>
                      <a:pt x="66" y="9194"/>
                    </a:cubicBezTo>
                    <a:lnTo>
                      <a:pt x="13934" y="9194"/>
                    </a:lnTo>
                    <a:cubicBezTo>
                      <a:pt x="13971" y="9194"/>
                      <a:pt x="13990" y="9166"/>
                      <a:pt x="13990" y="9138"/>
                    </a:cubicBezTo>
                    <a:lnTo>
                      <a:pt x="13990" y="7459"/>
                    </a:lnTo>
                    <a:cubicBezTo>
                      <a:pt x="13990" y="7422"/>
                      <a:pt x="13971" y="7394"/>
                      <a:pt x="13934" y="7394"/>
                    </a:cubicBezTo>
                    <a:cubicBezTo>
                      <a:pt x="13907" y="7394"/>
                      <a:pt x="13879" y="7422"/>
                      <a:pt x="13879" y="7459"/>
                    </a:cubicBezTo>
                    <a:lnTo>
                      <a:pt x="13879" y="9073"/>
                    </a:lnTo>
                    <a:lnTo>
                      <a:pt x="121" y="9073"/>
                    </a:lnTo>
                    <a:lnTo>
                      <a:pt x="121" y="112"/>
                    </a:lnTo>
                    <a:lnTo>
                      <a:pt x="13879" y="112"/>
                    </a:lnTo>
                    <a:lnTo>
                      <a:pt x="13879" y="2153"/>
                    </a:lnTo>
                    <a:cubicBezTo>
                      <a:pt x="13879" y="2190"/>
                      <a:pt x="13907" y="2218"/>
                      <a:pt x="13934" y="2218"/>
                    </a:cubicBezTo>
                    <a:cubicBezTo>
                      <a:pt x="13971" y="2218"/>
                      <a:pt x="13990" y="2190"/>
                      <a:pt x="13990" y="2153"/>
                    </a:cubicBezTo>
                    <a:lnTo>
                      <a:pt x="13990" y="56"/>
                    </a:lnTo>
                    <a:cubicBezTo>
                      <a:pt x="13990" y="28"/>
                      <a:pt x="13971" y="1"/>
                      <a:pt x="139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" name="Google Shape;300;p31"/>
              <p:cNvSpPr/>
              <p:nvPr/>
            </p:nvSpPr>
            <p:spPr>
              <a:xfrm>
                <a:off x="7448000" y="2694150"/>
                <a:ext cx="2825" cy="76100"/>
              </a:xfrm>
              <a:custGeom>
                <a:rect b="b" l="l" r="r" t="t"/>
                <a:pathLst>
                  <a:path extrusionOk="0" h="3044" w="113">
                    <a:moveTo>
                      <a:pt x="56" y="1"/>
                    </a:moveTo>
                    <a:cubicBezTo>
                      <a:pt x="29" y="1"/>
                      <a:pt x="1" y="28"/>
                      <a:pt x="1" y="66"/>
                    </a:cubicBezTo>
                    <a:lnTo>
                      <a:pt x="1" y="2988"/>
                    </a:lnTo>
                    <a:cubicBezTo>
                      <a:pt x="1" y="3025"/>
                      <a:pt x="29" y="3043"/>
                      <a:pt x="56" y="3043"/>
                    </a:cubicBezTo>
                    <a:cubicBezTo>
                      <a:pt x="93" y="3043"/>
                      <a:pt x="112" y="3025"/>
                      <a:pt x="112" y="2988"/>
                    </a:cubicBezTo>
                    <a:lnTo>
                      <a:pt x="112" y="66"/>
                    </a:lnTo>
                    <a:cubicBezTo>
                      <a:pt x="112" y="28"/>
                      <a:pt x="84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1" name="Google Shape;301;p31"/>
              <p:cNvSpPr/>
              <p:nvPr/>
            </p:nvSpPr>
            <p:spPr>
              <a:xfrm>
                <a:off x="7271525" y="2605800"/>
                <a:ext cx="9050" cy="9075"/>
              </a:xfrm>
              <a:custGeom>
                <a:rect b="b" l="l" r="r" t="t"/>
                <a:pathLst>
                  <a:path extrusionOk="0" h="363" w="362">
                    <a:moveTo>
                      <a:pt x="176" y="112"/>
                    </a:moveTo>
                    <a:cubicBezTo>
                      <a:pt x="214" y="112"/>
                      <a:pt x="251" y="139"/>
                      <a:pt x="251" y="177"/>
                    </a:cubicBezTo>
                    <a:cubicBezTo>
                      <a:pt x="251" y="214"/>
                      <a:pt x="214" y="251"/>
                      <a:pt x="176" y="251"/>
                    </a:cubicBezTo>
                    <a:cubicBezTo>
                      <a:pt x="139" y="251"/>
                      <a:pt x="111" y="214"/>
                      <a:pt x="111" y="177"/>
                    </a:cubicBezTo>
                    <a:cubicBezTo>
                      <a:pt x="111" y="149"/>
                      <a:pt x="139" y="112"/>
                      <a:pt x="176" y="112"/>
                    </a:cubicBezTo>
                    <a:close/>
                    <a:moveTo>
                      <a:pt x="176" y="0"/>
                    </a:moveTo>
                    <a:cubicBezTo>
                      <a:pt x="84" y="0"/>
                      <a:pt x="0" y="84"/>
                      <a:pt x="0" y="177"/>
                    </a:cubicBezTo>
                    <a:cubicBezTo>
                      <a:pt x="0" y="279"/>
                      <a:pt x="84" y="362"/>
                      <a:pt x="176" y="362"/>
                    </a:cubicBezTo>
                    <a:cubicBezTo>
                      <a:pt x="278" y="362"/>
                      <a:pt x="362" y="279"/>
                      <a:pt x="362" y="177"/>
                    </a:cubicBezTo>
                    <a:cubicBezTo>
                      <a:pt x="362" y="84"/>
                      <a:pt x="278" y="0"/>
                      <a:pt x="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2" name="Google Shape;302;p31"/>
              <p:cNvSpPr/>
              <p:nvPr/>
            </p:nvSpPr>
            <p:spPr>
              <a:xfrm>
                <a:off x="7006425" y="2875275"/>
                <a:ext cx="539250" cy="36450"/>
              </a:xfrm>
              <a:custGeom>
                <a:rect b="b" l="l" r="r" t="t"/>
                <a:pathLst>
                  <a:path extrusionOk="0" h="1458" w="21570">
                    <a:moveTo>
                      <a:pt x="1" y="1"/>
                    </a:moveTo>
                    <a:lnTo>
                      <a:pt x="1" y="882"/>
                    </a:lnTo>
                    <a:cubicBezTo>
                      <a:pt x="1" y="1197"/>
                      <a:pt x="251" y="1457"/>
                      <a:pt x="567" y="1457"/>
                    </a:cubicBezTo>
                    <a:lnTo>
                      <a:pt x="21003" y="1457"/>
                    </a:lnTo>
                    <a:cubicBezTo>
                      <a:pt x="21309" y="1457"/>
                      <a:pt x="21569" y="1197"/>
                      <a:pt x="21569" y="882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3" name="Google Shape;303;p31"/>
              <p:cNvSpPr/>
              <p:nvPr/>
            </p:nvSpPr>
            <p:spPr>
              <a:xfrm>
                <a:off x="7005050" y="2873900"/>
                <a:ext cx="542000" cy="39200"/>
              </a:xfrm>
              <a:custGeom>
                <a:rect b="b" l="l" r="r" t="t"/>
                <a:pathLst>
                  <a:path extrusionOk="0" h="1568" w="21680">
                    <a:moveTo>
                      <a:pt x="21569" y="111"/>
                    </a:moveTo>
                    <a:lnTo>
                      <a:pt x="21569" y="937"/>
                    </a:lnTo>
                    <a:cubicBezTo>
                      <a:pt x="21569" y="1225"/>
                      <a:pt x="21337" y="1447"/>
                      <a:pt x="21058" y="1447"/>
                    </a:cubicBezTo>
                    <a:lnTo>
                      <a:pt x="622" y="1447"/>
                    </a:lnTo>
                    <a:cubicBezTo>
                      <a:pt x="343" y="1447"/>
                      <a:pt x="112" y="1225"/>
                      <a:pt x="112" y="937"/>
                    </a:cubicBezTo>
                    <a:lnTo>
                      <a:pt x="112" y="111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19"/>
                      <a:pt x="0" y="56"/>
                    </a:cubicBezTo>
                    <a:lnTo>
                      <a:pt x="0" y="937"/>
                    </a:lnTo>
                    <a:cubicBezTo>
                      <a:pt x="0" y="1290"/>
                      <a:pt x="279" y="1568"/>
                      <a:pt x="622" y="1568"/>
                    </a:cubicBezTo>
                    <a:lnTo>
                      <a:pt x="21058" y="1568"/>
                    </a:lnTo>
                    <a:cubicBezTo>
                      <a:pt x="21402" y="1568"/>
                      <a:pt x="21680" y="1290"/>
                      <a:pt x="21680" y="937"/>
                    </a:cubicBezTo>
                    <a:lnTo>
                      <a:pt x="21680" y="56"/>
                    </a:lnTo>
                    <a:cubicBezTo>
                      <a:pt x="21680" y="19"/>
                      <a:pt x="21652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4" name="Google Shape;304;p31"/>
              <p:cNvSpPr/>
              <p:nvPr/>
            </p:nvSpPr>
            <p:spPr>
              <a:xfrm>
                <a:off x="7010150" y="2901725"/>
                <a:ext cx="531800" cy="2800"/>
              </a:xfrm>
              <a:custGeom>
                <a:rect b="b" l="l" r="r" t="t"/>
                <a:pathLst>
                  <a:path extrusionOk="0" h="112" w="21272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21216" y="112"/>
                    </a:lnTo>
                    <a:cubicBezTo>
                      <a:pt x="21244" y="112"/>
                      <a:pt x="21272" y="84"/>
                      <a:pt x="21272" y="56"/>
                    </a:cubicBezTo>
                    <a:cubicBezTo>
                      <a:pt x="21272" y="19"/>
                      <a:pt x="21244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" name="Google Shape;305;p31"/>
              <p:cNvSpPr/>
              <p:nvPr/>
            </p:nvSpPr>
            <p:spPr>
              <a:xfrm>
                <a:off x="7224425" y="2877600"/>
                <a:ext cx="103000" cy="11400"/>
              </a:xfrm>
              <a:custGeom>
                <a:rect b="b" l="l" r="r" t="t"/>
                <a:pathLst>
                  <a:path extrusionOk="0" h="456" w="4120">
                    <a:moveTo>
                      <a:pt x="1" y="0"/>
                    </a:moveTo>
                    <a:lnTo>
                      <a:pt x="1" y="455"/>
                    </a:lnTo>
                    <a:lnTo>
                      <a:pt x="4120" y="455"/>
                    </a:lnTo>
                    <a:lnTo>
                      <a:pt x="41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6" name="Google Shape;306;p31"/>
              <p:cNvSpPr/>
              <p:nvPr/>
            </p:nvSpPr>
            <p:spPr>
              <a:xfrm>
                <a:off x="7223050" y="2875975"/>
                <a:ext cx="106000" cy="14400"/>
              </a:xfrm>
              <a:custGeom>
                <a:rect b="b" l="l" r="r" t="t"/>
                <a:pathLst>
                  <a:path extrusionOk="0" h="576" w="4240">
                    <a:moveTo>
                      <a:pt x="4119" y="121"/>
                    </a:moveTo>
                    <a:lnTo>
                      <a:pt x="4119" y="455"/>
                    </a:lnTo>
                    <a:lnTo>
                      <a:pt x="121" y="455"/>
                    </a:lnTo>
                    <a:lnTo>
                      <a:pt x="121" y="121"/>
                    </a:lnTo>
                    <a:close/>
                    <a:moveTo>
                      <a:pt x="65" y="1"/>
                    </a:moveTo>
                    <a:cubicBezTo>
                      <a:pt x="28" y="1"/>
                      <a:pt x="0" y="28"/>
                      <a:pt x="0" y="65"/>
                    </a:cubicBezTo>
                    <a:lnTo>
                      <a:pt x="0" y="520"/>
                    </a:lnTo>
                    <a:cubicBezTo>
                      <a:pt x="0" y="548"/>
                      <a:pt x="28" y="576"/>
                      <a:pt x="65" y="576"/>
                    </a:cubicBezTo>
                    <a:lnTo>
                      <a:pt x="4175" y="576"/>
                    </a:lnTo>
                    <a:cubicBezTo>
                      <a:pt x="4212" y="576"/>
                      <a:pt x="4240" y="548"/>
                      <a:pt x="4240" y="520"/>
                    </a:cubicBezTo>
                    <a:lnTo>
                      <a:pt x="4240" y="65"/>
                    </a:lnTo>
                    <a:cubicBezTo>
                      <a:pt x="4240" y="28"/>
                      <a:pt x="4212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7" name="Google Shape;307;p31"/>
              <p:cNvSpPr/>
              <p:nvPr/>
            </p:nvSpPr>
            <p:spPr>
              <a:xfrm>
                <a:off x="7171800" y="2666550"/>
                <a:ext cx="186025" cy="158900"/>
              </a:xfrm>
              <a:custGeom>
                <a:rect b="b" l="l" r="r" t="t"/>
                <a:pathLst>
                  <a:path extrusionOk="0" h="6356" w="7441">
                    <a:moveTo>
                      <a:pt x="297" y="1"/>
                    </a:moveTo>
                    <a:cubicBezTo>
                      <a:pt x="139" y="1"/>
                      <a:pt x="0" y="131"/>
                      <a:pt x="0" y="298"/>
                    </a:cubicBezTo>
                    <a:lnTo>
                      <a:pt x="0" y="6058"/>
                    </a:lnTo>
                    <a:cubicBezTo>
                      <a:pt x="0" y="6225"/>
                      <a:pt x="139" y="6355"/>
                      <a:pt x="297" y="6355"/>
                    </a:cubicBezTo>
                    <a:lnTo>
                      <a:pt x="7143" y="6355"/>
                    </a:lnTo>
                    <a:cubicBezTo>
                      <a:pt x="7301" y="6355"/>
                      <a:pt x="7440" y="6225"/>
                      <a:pt x="7431" y="6058"/>
                    </a:cubicBezTo>
                    <a:lnTo>
                      <a:pt x="7431" y="298"/>
                    </a:lnTo>
                    <a:cubicBezTo>
                      <a:pt x="7431" y="131"/>
                      <a:pt x="7301" y="1"/>
                      <a:pt x="71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8" name="Google Shape;308;p31"/>
              <p:cNvSpPr/>
              <p:nvPr/>
            </p:nvSpPr>
            <p:spPr>
              <a:xfrm>
                <a:off x="7184075" y="2654025"/>
                <a:ext cx="186025" cy="158900"/>
              </a:xfrm>
              <a:custGeom>
                <a:rect b="b" l="l" r="r" t="t"/>
                <a:pathLst>
                  <a:path extrusionOk="0" h="6356" w="7441">
                    <a:moveTo>
                      <a:pt x="353" y="1"/>
                    </a:moveTo>
                    <a:cubicBezTo>
                      <a:pt x="159" y="1"/>
                      <a:pt x="1" y="159"/>
                      <a:pt x="1" y="344"/>
                    </a:cubicBezTo>
                    <a:lnTo>
                      <a:pt x="1" y="6012"/>
                    </a:lnTo>
                    <a:cubicBezTo>
                      <a:pt x="1" y="6198"/>
                      <a:pt x="159" y="6355"/>
                      <a:pt x="353" y="6355"/>
                    </a:cubicBezTo>
                    <a:lnTo>
                      <a:pt x="7088" y="6355"/>
                    </a:lnTo>
                    <a:cubicBezTo>
                      <a:pt x="7283" y="6355"/>
                      <a:pt x="7441" y="6198"/>
                      <a:pt x="7441" y="6012"/>
                    </a:cubicBezTo>
                    <a:lnTo>
                      <a:pt x="7441" y="344"/>
                    </a:lnTo>
                    <a:cubicBezTo>
                      <a:pt x="7441" y="159"/>
                      <a:pt x="7283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9" name="Google Shape;309;p31"/>
              <p:cNvSpPr/>
              <p:nvPr/>
            </p:nvSpPr>
            <p:spPr>
              <a:xfrm>
                <a:off x="7182700" y="2652400"/>
                <a:ext cx="188800" cy="162150"/>
              </a:xfrm>
              <a:custGeom>
                <a:rect b="b" l="l" r="r" t="t"/>
                <a:pathLst>
                  <a:path extrusionOk="0" h="6486" w="7552">
                    <a:moveTo>
                      <a:pt x="7143" y="121"/>
                    </a:moveTo>
                    <a:cubicBezTo>
                      <a:pt x="7301" y="121"/>
                      <a:pt x="7431" y="251"/>
                      <a:pt x="7431" y="409"/>
                    </a:cubicBezTo>
                    <a:lnTo>
                      <a:pt x="7431" y="6077"/>
                    </a:lnTo>
                    <a:cubicBezTo>
                      <a:pt x="7431" y="6235"/>
                      <a:pt x="7301" y="6365"/>
                      <a:pt x="7143" y="6365"/>
                    </a:cubicBezTo>
                    <a:lnTo>
                      <a:pt x="408" y="6365"/>
                    </a:lnTo>
                    <a:cubicBezTo>
                      <a:pt x="251" y="6365"/>
                      <a:pt x="121" y="6235"/>
                      <a:pt x="121" y="6077"/>
                    </a:cubicBezTo>
                    <a:lnTo>
                      <a:pt x="121" y="409"/>
                    </a:lnTo>
                    <a:cubicBezTo>
                      <a:pt x="121" y="251"/>
                      <a:pt x="251" y="121"/>
                      <a:pt x="408" y="121"/>
                    </a:cubicBezTo>
                    <a:close/>
                    <a:moveTo>
                      <a:pt x="408" y="1"/>
                    </a:moveTo>
                    <a:cubicBezTo>
                      <a:pt x="186" y="1"/>
                      <a:pt x="0" y="186"/>
                      <a:pt x="0" y="409"/>
                    </a:cubicBezTo>
                    <a:lnTo>
                      <a:pt x="0" y="6077"/>
                    </a:lnTo>
                    <a:cubicBezTo>
                      <a:pt x="0" y="6300"/>
                      <a:pt x="186" y="6485"/>
                      <a:pt x="408" y="6485"/>
                    </a:cubicBezTo>
                    <a:lnTo>
                      <a:pt x="7143" y="6485"/>
                    </a:lnTo>
                    <a:cubicBezTo>
                      <a:pt x="7366" y="6485"/>
                      <a:pt x="7551" y="6300"/>
                      <a:pt x="7551" y="6077"/>
                    </a:cubicBezTo>
                    <a:lnTo>
                      <a:pt x="7551" y="409"/>
                    </a:lnTo>
                    <a:cubicBezTo>
                      <a:pt x="7551" y="186"/>
                      <a:pt x="7366" y="1"/>
                      <a:pt x="7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" name="Google Shape;310;p31"/>
              <p:cNvSpPr/>
              <p:nvPr/>
            </p:nvSpPr>
            <p:spPr>
              <a:xfrm>
                <a:off x="7212850" y="2737750"/>
                <a:ext cx="128275" cy="17200"/>
              </a:xfrm>
              <a:custGeom>
                <a:rect b="b" l="l" r="r" t="t"/>
                <a:pathLst>
                  <a:path extrusionOk="0" h="688" w="5131">
                    <a:moveTo>
                      <a:pt x="316" y="1"/>
                    </a:moveTo>
                    <a:cubicBezTo>
                      <a:pt x="139" y="1"/>
                      <a:pt x="0" y="140"/>
                      <a:pt x="0" y="325"/>
                    </a:cubicBezTo>
                    <a:lnTo>
                      <a:pt x="0" y="362"/>
                    </a:lnTo>
                    <a:cubicBezTo>
                      <a:pt x="0" y="539"/>
                      <a:pt x="139" y="687"/>
                      <a:pt x="316" y="687"/>
                    </a:cubicBezTo>
                    <a:lnTo>
                      <a:pt x="4805" y="687"/>
                    </a:lnTo>
                    <a:cubicBezTo>
                      <a:pt x="4982" y="687"/>
                      <a:pt x="5130" y="539"/>
                      <a:pt x="5130" y="362"/>
                    </a:cubicBezTo>
                    <a:lnTo>
                      <a:pt x="5130" y="325"/>
                    </a:lnTo>
                    <a:cubicBezTo>
                      <a:pt x="5130" y="140"/>
                      <a:pt x="4982" y="1"/>
                      <a:pt x="48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31"/>
              <p:cNvSpPr/>
              <p:nvPr/>
            </p:nvSpPr>
            <p:spPr>
              <a:xfrm>
                <a:off x="7211225" y="2736375"/>
                <a:ext cx="131275" cy="19950"/>
              </a:xfrm>
              <a:custGeom>
                <a:rect b="b" l="l" r="r" t="t"/>
                <a:pathLst>
                  <a:path extrusionOk="0" h="798" w="5251">
                    <a:moveTo>
                      <a:pt x="4870" y="111"/>
                    </a:moveTo>
                    <a:cubicBezTo>
                      <a:pt x="5019" y="111"/>
                      <a:pt x="5130" y="232"/>
                      <a:pt x="5130" y="380"/>
                    </a:cubicBezTo>
                    <a:lnTo>
                      <a:pt x="5130" y="417"/>
                    </a:lnTo>
                    <a:cubicBezTo>
                      <a:pt x="5130" y="566"/>
                      <a:pt x="5019" y="677"/>
                      <a:pt x="4870" y="677"/>
                    </a:cubicBezTo>
                    <a:lnTo>
                      <a:pt x="381" y="677"/>
                    </a:lnTo>
                    <a:cubicBezTo>
                      <a:pt x="241" y="677"/>
                      <a:pt x="121" y="566"/>
                      <a:pt x="121" y="417"/>
                    </a:cubicBezTo>
                    <a:lnTo>
                      <a:pt x="121" y="380"/>
                    </a:lnTo>
                    <a:cubicBezTo>
                      <a:pt x="121" y="232"/>
                      <a:pt x="241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76" y="0"/>
                      <a:pt x="0" y="167"/>
                      <a:pt x="0" y="380"/>
                    </a:cubicBezTo>
                    <a:lnTo>
                      <a:pt x="0" y="417"/>
                    </a:lnTo>
                    <a:cubicBezTo>
                      <a:pt x="0" y="631"/>
                      <a:pt x="176" y="798"/>
                      <a:pt x="381" y="798"/>
                    </a:cubicBezTo>
                    <a:lnTo>
                      <a:pt x="4870" y="798"/>
                    </a:lnTo>
                    <a:cubicBezTo>
                      <a:pt x="5084" y="798"/>
                      <a:pt x="5251" y="631"/>
                      <a:pt x="5251" y="417"/>
                    </a:cubicBezTo>
                    <a:lnTo>
                      <a:pt x="5251" y="380"/>
                    </a:lnTo>
                    <a:cubicBezTo>
                      <a:pt x="5251" y="167"/>
                      <a:pt x="5084" y="0"/>
                      <a:pt x="48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31"/>
              <p:cNvSpPr/>
              <p:nvPr/>
            </p:nvSpPr>
            <p:spPr>
              <a:xfrm>
                <a:off x="7226750" y="2742400"/>
                <a:ext cx="99525" cy="7200"/>
              </a:xfrm>
              <a:custGeom>
                <a:rect b="b" l="l" r="r" t="t"/>
                <a:pathLst>
                  <a:path extrusionOk="0" h="288" w="3981">
                    <a:moveTo>
                      <a:pt x="3851" y="56"/>
                    </a:moveTo>
                    <a:cubicBezTo>
                      <a:pt x="3888" y="56"/>
                      <a:pt x="3925" y="93"/>
                      <a:pt x="3925" y="130"/>
                    </a:cubicBezTo>
                    <a:lnTo>
                      <a:pt x="3925" y="149"/>
                    </a:lnTo>
                    <a:cubicBezTo>
                      <a:pt x="3925" y="195"/>
                      <a:pt x="3888" y="223"/>
                      <a:pt x="3851" y="223"/>
                    </a:cubicBezTo>
                    <a:lnTo>
                      <a:pt x="140" y="223"/>
                    </a:lnTo>
                    <a:cubicBezTo>
                      <a:pt x="94" y="223"/>
                      <a:pt x="56" y="195"/>
                      <a:pt x="56" y="149"/>
                    </a:cubicBezTo>
                    <a:lnTo>
                      <a:pt x="56" y="130"/>
                    </a:lnTo>
                    <a:cubicBezTo>
                      <a:pt x="56" y="93"/>
                      <a:pt x="94" y="56"/>
                      <a:pt x="140" y="56"/>
                    </a:cubicBezTo>
                    <a:close/>
                    <a:moveTo>
                      <a:pt x="131" y="0"/>
                    </a:moveTo>
                    <a:cubicBezTo>
                      <a:pt x="56" y="0"/>
                      <a:pt x="1" y="56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56" y="288"/>
                      <a:pt x="131" y="288"/>
                    </a:cubicBezTo>
                    <a:lnTo>
                      <a:pt x="3841" y="288"/>
                    </a:lnTo>
                    <a:cubicBezTo>
                      <a:pt x="3925" y="288"/>
                      <a:pt x="3980" y="223"/>
                      <a:pt x="3980" y="149"/>
                    </a:cubicBezTo>
                    <a:lnTo>
                      <a:pt x="3980" y="139"/>
                    </a:lnTo>
                    <a:cubicBezTo>
                      <a:pt x="3980" y="56"/>
                      <a:pt x="3925" y="0"/>
                      <a:pt x="38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31"/>
              <p:cNvSpPr/>
              <p:nvPr/>
            </p:nvSpPr>
            <p:spPr>
              <a:xfrm>
                <a:off x="7234875" y="2764425"/>
                <a:ext cx="83975" cy="10000"/>
              </a:xfrm>
              <a:custGeom>
                <a:rect b="b" l="l" r="r" t="t"/>
                <a:pathLst>
                  <a:path extrusionOk="0" h="400" w="3359">
                    <a:moveTo>
                      <a:pt x="205" y="0"/>
                    </a:moveTo>
                    <a:cubicBezTo>
                      <a:pt x="93" y="0"/>
                      <a:pt x="0" y="93"/>
                      <a:pt x="0" y="205"/>
                    </a:cubicBezTo>
                    <a:cubicBezTo>
                      <a:pt x="0" y="316"/>
                      <a:pt x="93" y="399"/>
                      <a:pt x="205" y="399"/>
                    </a:cubicBezTo>
                    <a:lnTo>
                      <a:pt x="3164" y="399"/>
                    </a:lnTo>
                    <a:cubicBezTo>
                      <a:pt x="3266" y="399"/>
                      <a:pt x="3359" y="316"/>
                      <a:pt x="3359" y="205"/>
                    </a:cubicBezTo>
                    <a:cubicBezTo>
                      <a:pt x="3359" y="93"/>
                      <a:pt x="3266" y="0"/>
                      <a:pt x="31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" name="Google Shape;314;p31"/>
              <p:cNvSpPr/>
              <p:nvPr/>
            </p:nvSpPr>
            <p:spPr>
              <a:xfrm>
                <a:off x="7233475" y="2763025"/>
                <a:ext cx="86775" cy="13025"/>
              </a:xfrm>
              <a:custGeom>
                <a:rect b="b" l="l" r="r" t="t"/>
                <a:pathLst>
                  <a:path extrusionOk="0" h="521" w="3471">
                    <a:moveTo>
                      <a:pt x="3211" y="121"/>
                    </a:moveTo>
                    <a:cubicBezTo>
                      <a:pt x="3294" y="121"/>
                      <a:pt x="3359" y="177"/>
                      <a:pt x="3359" y="261"/>
                    </a:cubicBezTo>
                    <a:cubicBezTo>
                      <a:pt x="3359" y="335"/>
                      <a:pt x="3294" y="400"/>
                      <a:pt x="3211" y="400"/>
                    </a:cubicBezTo>
                    <a:lnTo>
                      <a:pt x="261" y="400"/>
                    </a:lnTo>
                    <a:cubicBezTo>
                      <a:pt x="177" y="400"/>
                      <a:pt x="121" y="335"/>
                      <a:pt x="121" y="261"/>
                    </a:cubicBezTo>
                    <a:cubicBezTo>
                      <a:pt x="121" y="177"/>
                      <a:pt x="177" y="121"/>
                      <a:pt x="261" y="121"/>
                    </a:cubicBezTo>
                    <a:close/>
                    <a:moveTo>
                      <a:pt x="261" y="1"/>
                    </a:moveTo>
                    <a:cubicBezTo>
                      <a:pt x="121" y="1"/>
                      <a:pt x="1" y="112"/>
                      <a:pt x="1" y="261"/>
                    </a:cubicBezTo>
                    <a:cubicBezTo>
                      <a:pt x="1" y="400"/>
                      <a:pt x="112" y="520"/>
                      <a:pt x="261" y="520"/>
                    </a:cubicBezTo>
                    <a:lnTo>
                      <a:pt x="3220" y="520"/>
                    </a:lnTo>
                    <a:cubicBezTo>
                      <a:pt x="3359" y="520"/>
                      <a:pt x="3470" y="400"/>
                      <a:pt x="3470" y="261"/>
                    </a:cubicBezTo>
                    <a:cubicBezTo>
                      <a:pt x="3470" y="112"/>
                      <a:pt x="3359" y="1"/>
                      <a:pt x="32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5" name="Google Shape;315;p31"/>
              <p:cNvSpPr/>
              <p:nvPr/>
            </p:nvSpPr>
            <p:spPr>
              <a:xfrm>
                <a:off x="7251800" y="27669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5" y="158"/>
                      <a:pt x="195" y="103"/>
                    </a:cubicBezTo>
                    <a:cubicBezTo>
                      <a:pt x="195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6" name="Google Shape;316;p31"/>
              <p:cNvSpPr/>
              <p:nvPr/>
            </p:nvSpPr>
            <p:spPr>
              <a:xfrm>
                <a:off x="7261075" y="27669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6" y="158"/>
                      <a:pt x="196" y="103"/>
                    </a:cubicBezTo>
                    <a:cubicBezTo>
                      <a:pt x="196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7" name="Google Shape;317;p31"/>
              <p:cNvSpPr/>
              <p:nvPr/>
            </p:nvSpPr>
            <p:spPr>
              <a:xfrm>
                <a:off x="7269900" y="2766975"/>
                <a:ext cx="4650" cy="4900"/>
              </a:xfrm>
              <a:custGeom>
                <a:rect b="b" l="l" r="r" t="t"/>
                <a:pathLst>
                  <a:path extrusionOk="0" h="196" w="186">
                    <a:moveTo>
                      <a:pt x="93" y="65"/>
                    </a:moveTo>
                    <a:cubicBezTo>
                      <a:pt x="112" y="65"/>
                      <a:pt x="130" y="84"/>
                      <a:pt x="130" y="103"/>
                    </a:cubicBezTo>
                    <a:cubicBezTo>
                      <a:pt x="130" y="121"/>
                      <a:pt x="112" y="140"/>
                      <a:pt x="93" y="140"/>
                    </a:cubicBezTo>
                    <a:cubicBezTo>
                      <a:pt x="74" y="140"/>
                      <a:pt x="56" y="121"/>
                      <a:pt x="56" y="103"/>
                    </a:cubicBezTo>
                    <a:cubicBezTo>
                      <a:pt x="56" y="84"/>
                      <a:pt x="74" y="65"/>
                      <a:pt x="93" y="65"/>
                    </a:cubicBezTo>
                    <a:close/>
                    <a:moveTo>
                      <a:pt x="93" y="1"/>
                    </a:moveTo>
                    <a:cubicBezTo>
                      <a:pt x="37" y="1"/>
                      <a:pt x="0" y="47"/>
                      <a:pt x="0" y="103"/>
                    </a:cubicBezTo>
                    <a:cubicBezTo>
                      <a:pt x="0" y="158"/>
                      <a:pt x="37" y="195"/>
                      <a:pt x="93" y="195"/>
                    </a:cubicBezTo>
                    <a:cubicBezTo>
                      <a:pt x="149" y="195"/>
                      <a:pt x="186" y="158"/>
                      <a:pt x="186" y="103"/>
                    </a:cubicBezTo>
                    <a:cubicBezTo>
                      <a:pt x="186" y="47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8" name="Google Shape;318;p31"/>
              <p:cNvSpPr/>
              <p:nvPr/>
            </p:nvSpPr>
            <p:spPr>
              <a:xfrm>
                <a:off x="7278950" y="2766975"/>
                <a:ext cx="4875" cy="4900"/>
              </a:xfrm>
              <a:custGeom>
                <a:rect b="b" l="l" r="r" t="t"/>
                <a:pathLst>
                  <a:path extrusionOk="0" h="196" w="195">
                    <a:moveTo>
                      <a:pt x="102" y="65"/>
                    </a:moveTo>
                    <a:cubicBezTo>
                      <a:pt x="121" y="65"/>
                      <a:pt x="139" y="84"/>
                      <a:pt x="139" y="103"/>
                    </a:cubicBezTo>
                    <a:cubicBezTo>
                      <a:pt x="139" y="121"/>
                      <a:pt x="121" y="140"/>
                      <a:pt x="102" y="140"/>
                    </a:cubicBezTo>
                    <a:cubicBezTo>
                      <a:pt x="84" y="140"/>
                      <a:pt x="65" y="121"/>
                      <a:pt x="65" y="103"/>
                    </a:cubicBezTo>
                    <a:cubicBezTo>
                      <a:pt x="65" y="84"/>
                      <a:pt x="84" y="65"/>
                      <a:pt x="102" y="65"/>
                    </a:cubicBezTo>
                    <a:close/>
                    <a:moveTo>
                      <a:pt x="102" y="1"/>
                    </a:moveTo>
                    <a:cubicBezTo>
                      <a:pt x="46" y="1"/>
                      <a:pt x="0" y="47"/>
                      <a:pt x="0" y="103"/>
                    </a:cubicBezTo>
                    <a:cubicBezTo>
                      <a:pt x="0" y="158"/>
                      <a:pt x="46" y="195"/>
                      <a:pt x="102" y="195"/>
                    </a:cubicBezTo>
                    <a:cubicBezTo>
                      <a:pt x="158" y="195"/>
                      <a:pt x="195" y="158"/>
                      <a:pt x="195" y="103"/>
                    </a:cubicBezTo>
                    <a:cubicBezTo>
                      <a:pt x="195" y="47"/>
                      <a:pt x="158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9" name="Google Shape;319;p31"/>
              <p:cNvSpPr/>
              <p:nvPr/>
            </p:nvSpPr>
            <p:spPr>
              <a:xfrm>
                <a:off x="7287975" y="27669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0" name="Google Shape;320;p31"/>
              <p:cNvSpPr/>
              <p:nvPr/>
            </p:nvSpPr>
            <p:spPr>
              <a:xfrm>
                <a:off x="7297250" y="27669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84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1" name="Google Shape;321;p31"/>
              <p:cNvSpPr/>
              <p:nvPr/>
            </p:nvSpPr>
            <p:spPr>
              <a:xfrm>
                <a:off x="7249950" y="2672575"/>
                <a:ext cx="53825" cy="53850"/>
              </a:xfrm>
              <a:custGeom>
                <a:rect b="b" l="l" r="r" t="t"/>
                <a:pathLst>
                  <a:path extrusionOk="0" h="2154" w="2153">
                    <a:moveTo>
                      <a:pt x="1077" y="1"/>
                    </a:moveTo>
                    <a:cubicBezTo>
                      <a:pt x="483" y="1"/>
                      <a:pt x="0" y="483"/>
                      <a:pt x="0" y="1077"/>
                    </a:cubicBezTo>
                    <a:cubicBezTo>
                      <a:pt x="0" y="1671"/>
                      <a:pt x="483" y="2153"/>
                      <a:pt x="1077" y="2153"/>
                    </a:cubicBezTo>
                    <a:cubicBezTo>
                      <a:pt x="1670" y="2153"/>
                      <a:pt x="2153" y="1671"/>
                      <a:pt x="2153" y="1077"/>
                    </a:cubicBezTo>
                    <a:cubicBezTo>
                      <a:pt x="2153" y="483"/>
                      <a:pt x="1670" y="1"/>
                      <a:pt x="10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" name="Google Shape;322;p31"/>
              <p:cNvSpPr/>
              <p:nvPr/>
            </p:nvSpPr>
            <p:spPr>
              <a:xfrm>
                <a:off x="7248550" y="2671200"/>
                <a:ext cx="56625" cy="56600"/>
              </a:xfrm>
              <a:custGeom>
                <a:rect b="b" l="l" r="r" t="t"/>
                <a:pathLst>
                  <a:path extrusionOk="0" h="2264" w="2265">
                    <a:moveTo>
                      <a:pt x="1133" y="112"/>
                    </a:moveTo>
                    <a:cubicBezTo>
                      <a:pt x="1698" y="112"/>
                      <a:pt x="2153" y="575"/>
                      <a:pt x="2153" y="1132"/>
                    </a:cubicBezTo>
                    <a:cubicBezTo>
                      <a:pt x="2153" y="1689"/>
                      <a:pt x="1698" y="2152"/>
                      <a:pt x="1133" y="2152"/>
                    </a:cubicBezTo>
                    <a:cubicBezTo>
                      <a:pt x="576" y="2152"/>
                      <a:pt x="121" y="1689"/>
                      <a:pt x="121" y="1132"/>
                    </a:cubicBezTo>
                    <a:cubicBezTo>
                      <a:pt x="121" y="575"/>
                      <a:pt x="576" y="112"/>
                      <a:pt x="1133" y="112"/>
                    </a:cubicBezTo>
                    <a:close/>
                    <a:moveTo>
                      <a:pt x="1133" y="0"/>
                    </a:moveTo>
                    <a:cubicBezTo>
                      <a:pt x="511" y="0"/>
                      <a:pt x="1" y="510"/>
                      <a:pt x="1" y="1132"/>
                    </a:cubicBezTo>
                    <a:cubicBezTo>
                      <a:pt x="1" y="1754"/>
                      <a:pt x="511" y="2264"/>
                      <a:pt x="1133" y="2264"/>
                    </a:cubicBezTo>
                    <a:cubicBezTo>
                      <a:pt x="1754" y="2264"/>
                      <a:pt x="2264" y="1754"/>
                      <a:pt x="2264" y="1132"/>
                    </a:cubicBezTo>
                    <a:cubicBezTo>
                      <a:pt x="2264" y="510"/>
                      <a:pt x="1763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" name="Google Shape;323;p31"/>
              <p:cNvSpPr/>
              <p:nvPr/>
            </p:nvSpPr>
            <p:spPr>
              <a:xfrm>
                <a:off x="7265025" y="2701100"/>
                <a:ext cx="23900" cy="12100"/>
              </a:xfrm>
              <a:custGeom>
                <a:rect b="b" l="l" r="r" t="t"/>
                <a:pathLst>
                  <a:path extrusionOk="0" h="484" w="956">
                    <a:moveTo>
                      <a:pt x="474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956" y="483"/>
                    </a:lnTo>
                    <a:cubicBezTo>
                      <a:pt x="956" y="214"/>
                      <a:pt x="743" y="1"/>
                      <a:pt x="47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4" name="Google Shape;324;p31"/>
              <p:cNvSpPr/>
              <p:nvPr/>
            </p:nvSpPr>
            <p:spPr>
              <a:xfrm>
                <a:off x="7263400" y="2699725"/>
                <a:ext cx="26925" cy="14875"/>
              </a:xfrm>
              <a:custGeom>
                <a:rect b="b" l="l" r="r" t="t"/>
                <a:pathLst>
                  <a:path extrusionOk="0" h="595" w="1077">
                    <a:moveTo>
                      <a:pt x="539" y="112"/>
                    </a:moveTo>
                    <a:cubicBezTo>
                      <a:pt x="752" y="112"/>
                      <a:pt x="928" y="269"/>
                      <a:pt x="956" y="473"/>
                    </a:cubicBezTo>
                    <a:lnTo>
                      <a:pt x="121" y="473"/>
                    </a:lnTo>
                    <a:cubicBezTo>
                      <a:pt x="149" y="269"/>
                      <a:pt x="325" y="112"/>
                      <a:pt x="539" y="112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0" y="241"/>
                      <a:pt x="0" y="538"/>
                    </a:cubicBezTo>
                    <a:cubicBezTo>
                      <a:pt x="0" y="594"/>
                      <a:pt x="0" y="594"/>
                      <a:pt x="232" y="594"/>
                    </a:cubicBezTo>
                    <a:lnTo>
                      <a:pt x="585" y="594"/>
                    </a:lnTo>
                    <a:cubicBezTo>
                      <a:pt x="1077" y="594"/>
                      <a:pt x="1077" y="594"/>
                      <a:pt x="1077" y="538"/>
                    </a:cubicBezTo>
                    <a:cubicBezTo>
                      <a:pt x="1077" y="241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5" name="Google Shape;325;p31"/>
              <p:cNvSpPr/>
              <p:nvPr/>
            </p:nvSpPr>
            <p:spPr>
              <a:xfrm>
                <a:off x="7270125" y="2685800"/>
                <a:ext cx="13700" cy="13725"/>
              </a:xfrm>
              <a:custGeom>
                <a:rect b="b" l="l" r="r" t="t"/>
                <a:pathLst>
                  <a:path extrusionOk="0" h="549" w="548">
                    <a:moveTo>
                      <a:pt x="279" y="1"/>
                    </a:moveTo>
                    <a:cubicBezTo>
                      <a:pt x="121" y="1"/>
                      <a:pt x="1" y="131"/>
                      <a:pt x="1" y="279"/>
                    </a:cubicBezTo>
                    <a:cubicBezTo>
                      <a:pt x="1" y="427"/>
                      <a:pt x="121" y="548"/>
                      <a:pt x="279" y="548"/>
                    </a:cubicBezTo>
                    <a:cubicBezTo>
                      <a:pt x="427" y="548"/>
                      <a:pt x="548" y="427"/>
                      <a:pt x="548" y="279"/>
                    </a:cubicBezTo>
                    <a:cubicBezTo>
                      <a:pt x="548" y="131"/>
                      <a:pt x="427" y="1"/>
                      <a:pt x="2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6" name="Google Shape;326;p31"/>
              <p:cNvSpPr/>
              <p:nvPr/>
            </p:nvSpPr>
            <p:spPr>
              <a:xfrm>
                <a:off x="7268725" y="2684425"/>
                <a:ext cx="16500" cy="16475"/>
              </a:xfrm>
              <a:custGeom>
                <a:rect b="b" l="l" r="r" t="t"/>
                <a:pathLst>
                  <a:path extrusionOk="0" h="659" w="660">
                    <a:moveTo>
                      <a:pt x="335" y="121"/>
                    </a:moveTo>
                    <a:cubicBezTo>
                      <a:pt x="446" y="121"/>
                      <a:pt x="539" y="213"/>
                      <a:pt x="548" y="334"/>
                    </a:cubicBezTo>
                    <a:cubicBezTo>
                      <a:pt x="548" y="445"/>
                      <a:pt x="446" y="547"/>
                      <a:pt x="335" y="547"/>
                    </a:cubicBezTo>
                    <a:cubicBezTo>
                      <a:pt x="214" y="547"/>
                      <a:pt x="121" y="445"/>
                      <a:pt x="121" y="334"/>
                    </a:cubicBezTo>
                    <a:cubicBezTo>
                      <a:pt x="121" y="213"/>
                      <a:pt x="214" y="121"/>
                      <a:pt x="335" y="121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8"/>
                      <a:pt x="1" y="334"/>
                    </a:cubicBezTo>
                    <a:cubicBezTo>
                      <a:pt x="1" y="510"/>
                      <a:pt x="149" y="659"/>
                      <a:pt x="335" y="659"/>
                    </a:cubicBezTo>
                    <a:cubicBezTo>
                      <a:pt x="511" y="659"/>
                      <a:pt x="659" y="510"/>
                      <a:pt x="659" y="334"/>
                    </a:cubicBezTo>
                    <a:cubicBezTo>
                      <a:pt x="659" y="148"/>
                      <a:pt x="511" y="0"/>
                      <a:pt x="3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7" name="Google Shape;327;p31"/>
              <p:cNvSpPr/>
              <p:nvPr/>
            </p:nvSpPr>
            <p:spPr>
              <a:xfrm>
                <a:off x="7257150" y="2782525"/>
                <a:ext cx="39675" cy="12300"/>
              </a:xfrm>
              <a:custGeom>
                <a:rect b="b" l="l" r="r" t="t"/>
                <a:pathLst>
                  <a:path extrusionOk="0" h="492" w="1587">
                    <a:moveTo>
                      <a:pt x="241" y="0"/>
                    </a:moveTo>
                    <a:cubicBezTo>
                      <a:pt x="111" y="0"/>
                      <a:pt x="0" y="111"/>
                      <a:pt x="0" y="251"/>
                    </a:cubicBezTo>
                    <a:cubicBezTo>
                      <a:pt x="0" y="380"/>
                      <a:pt x="111" y="492"/>
                      <a:pt x="241" y="492"/>
                    </a:cubicBezTo>
                    <a:lnTo>
                      <a:pt x="1336" y="492"/>
                    </a:lnTo>
                    <a:cubicBezTo>
                      <a:pt x="1475" y="492"/>
                      <a:pt x="1586" y="380"/>
                      <a:pt x="1586" y="251"/>
                    </a:cubicBezTo>
                    <a:cubicBezTo>
                      <a:pt x="1586" y="111"/>
                      <a:pt x="1475" y="0"/>
                      <a:pt x="13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8" name="Google Shape;328;p31"/>
              <p:cNvSpPr/>
              <p:nvPr/>
            </p:nvSpPr>
            <p:spPr>
              <a:xfrm>
                <a:off x="7255525" y="2781125"/>
                <a:ext cx="42675" cy="15100"/>
              </a:xfrm>
              <a:custGeom>
                <a:rect b="b" l="l" r="r" t="t"/>
                <a:pathLst>
                  <a:path extrusionOk="0" h="604" w="1707">
                    <a:moveTo>
                      <a:pt x="1401" y="112"/>
                    </a:moveTo>
                    <a:cubicBezTo>
                      <a:pt x="1503" y="112"/>
                      <a:pt x="1586" y="19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21" y="409"/>
                      <a:pt x="121" y="307"/>
                    </a:cubicBezTo>
                    <a:cubicBezTo>
                      <a:pt x="121" y="195"/>
                      <a:pt x="204" y="112"/>
                      <a:pt x="306" y="112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30"/>
                      <a:pt x="0" y="307"/>
                    </a:cubicBezTo>
                    <a:cubicBezTo>
                      <a:pt x="0" y="474"/>
                      <a:pt x="139" y="603"/>
                      <a:pt x="306" y="603"/>
                    </a:cubicBezTo>
                    <a:lnTo>
                      <a:pt x="1401" y="603"/>
                    </a:lnTo>
                    <a:cubicBezTo>
                      <a:pt x="1568" y="603"/>
                      <a:pt x="1707" y="474"/>
                      <a:pt x="1707" y="307"/>
                    </a:cubicBezTo>
                    <a:cubicBezTo>
                      <a:pt x="1707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9" name="Google Shape;329;p31"/>
              <p:cNvSpPr/>
              <p:nvPr/>
            </p:nvSpPr>
            <p:spPr>
              <a:xfrm>
                <a:off x="7359875" y="1832850"/>
                <a:ext cx="241000" cy="240000"/>
              </a:xfrm>
              <a:custGeom>
                <a:rect b="b" l="l" r="r" t="t"/>
                <a:pathLst>
                  <a:path extrusionOk="0" h="9600" w="9640">
                    <a:moveTo>
                      <a:pt x="4833" y="2576"/>
                    </a:moveTo>
                    <a:cubicBezTo>
                      <a:pt x="5983" y="2576"/>
                      <a:pt x="6996" y="3477"/>
                      <a:pt x="7042" y="4721"/>
                    </a:cubicBezTo>
                    <a:cubicBezTo>
                      <a:pt x="7069" y="5565"/>
                      <a:pt x="6420" y="6558"/>
                      <a:pt x="5632" y="6855"/>
                    </a:cubicBezTo>
                    <a:cubicBezTo>
                      <a:pt x="5362" y="6957"/>
                      <a:pt x="5090" y="7005"/>
                      <a:pt x="4825" y="7005"/>
                    </a:cubicBezTo>
                    <a:cubicBezTo>
                      <a:pt x="3675" y="7005"/>
                      <a:pt x="2662" y="6104"/>
                      <a:pt x="2617" y="4860"/>
                    </a:cubicBezTo>
                    <a:cubicBezTo>
                      <a:pt x="2580" y="4016"/>
                      <a:pt x="3238" y="3023"/>
                      <a:pt x="4027" y="2727"/>
                    </a:cubicBezTo>
                    <a:cubicBezTo>
                      <a:pt x="4296" y="2624"/>
                      <a:pt x="4568" y="2576"/>
                      <a:pt x="4833" y="2576"/>
                    </a:cubicBezTo>
                    <a:close/>
                    <a:moveTo>
                      <a:pt x="4067" y="0"/>
                    </a:moveTo>
                    <a:cubicBezTo>
                      <a:pt x="4051" y="0"/>
                      <a:pt x="4034" y="3"/>
                      <a:pt x="4017" y="8"/>
                    </a:cubicBezTo>
                    <a:lnTo>
                      <a:pt x="2709" y="426"/>
                    </a:lnTo>
                    <a:cubicBezTo>
                      <a:pt x="2635" y="444"/>
                      <a:pt x="2589" y="537"/>
                      <a:pt x="2617" y="611"/>
                    </a:cubicBezTo>
                    <a:lnTo>
                      <a:pt x="2886" y="1483"/>
                    </a:lnTo>
                    <a:cubicBezTo>
                      <a:pt x="2904" y="1548"/>
                      <a:pt x="2876" y="1613"/>
                      <a:pt x="2821" y="1650"/>
                    </a:cubicBezTo>
                    <a:cubicBezTo>
                      <a:pt x="2533" y="1836"/>
                      <a:pt x="2283" y="2049"/>
                      <a:pt x="2060" y="2291"/>
                    </a:cubicBezTo>
                    <a:cubicBezTo>
                      <a:pt x="2030" y="2326"/>
                      <a:pt x="1989" y="2343"/>
                      <a:pt x="1946" y="2343"/>
                    </a:cubicBezTo>
                    <a:cubicBezTo>
                      <a:pt x="1922" y="2343"/>
                      <a:pt x="1898" y="2338"/>
                      <a:pt x="1874" y="2328"/>
                    </a:cubicBezTo>
                    <a:lnTo>
                      <a:pt x="1077" y="1910"/>
                    </a:lnTo>
                    <a:cubicBezTo>
                      <a:pt x="1052" y="1899"/>
                      <a:pt x="1026" y="1894"/>
                      <a:pt x="1001" y="1894"/>
                    </a:cubicBezTo>
                    <a:cubicBezTo>
                      <a:pt x="943" y="1894"/>
                      <a:pt x="889" y="1923"/>
                      <a:pt x="863" y="1975"/>
                    </a:cubicBezTo>
                    <a:lnTo>
                      <a:pt x="233" y="3190"/>
                    </a:lnTo>
                    <a:cubicBezTo>
                      <a:pt x="195" y="3265"/>
                      <a:pt x="223" y="3357"/>
                      <a:pt x="297" y="3404"/>
                    </a:cubicBezTo>
                    <a:lnTo>
                      <a:pt x="1105" y="3821"/>
                    </a:lnTo>
                    <a:cubicBezTo>
                      <a:pt x="1160" y="3849"/>
                      <a:pt x="1197" y="3923"/>
                      <a:pt x="1179" y="3988"/>
                    </a:cubicBezTo>
                    <a:cubicBezTo>
                      <a:pt x="1105" y="4304"/>
                      <a:pt x="1077" y="4638"/>
                      <a:pt x="1095" y="4971"/>
                    </a:cubicBezTo>
                    <a:cubicBezTo>
                      <a:pt x="1095" y="5046"/>
                      <a:pt x="1058" y="5111"/>
                      <a:pt x="984" y="5129"/>
                    </a:cubicBezTo>
                    <a:lnTo>
                      <a:pt x="121" y="5398"/>
                    </a:lnTo>
                    <a:cubicBezTo>
                      <a:pt x="47" y="5426"/>
                      <a:pt x="1" y="5519"/>
                      <a:pt x="19" y="5593"/>
                    </a:cubicBezTo>
                    <a:lnTo>
                      <a:pt x="437" y="6901"/>
                    </a:lnTo>
                    <a:cubicBezTo>
                      <a:pt x="459" y="6968"/>
                      <a:pt x="517" y="7011"/>
                      <a:pt x="582" y="7011"/>
                    </a:cubicBezTo>
                    <a:cubicBezTo>
                      <a:pt x="598" y="7011"/>
                      <a:pt x="615" y="7009"/>
                      <a:pt x="631" y="7003"/>
                    </a:cubicBezTo>
                    <a:lnTo>
                      <a:pt x="1494" y="6734"/>
                    </a:lnTo>
                    <a:cubicBezTo>
                      <a:pt x="1508" y="6730"/>
                      <a:pt x="1522" y="6728"/>
                      <a:pt x="1536" y="6728"/>
                    </a:cubicBezTo>
                    <a:cubicBezTo>
                      <a:pt x="1588" y="6728"/>
                      <a:pt x="1641" y="6755"/>
                      <a:pt x="1670" y="6799"/>
                    </a:cubicBezTo>
                    <a:cubicBezTo>
                      <a:pt x="1847" y="7087"/>
                      <a:pt x="2069" y="7337"/>
                      <a:pt x="2310" y="7560"/>
                    </a:cubicBezTo>
                    <a:cubicBezTo>
                      <a:pt x="2357" y="7606"/>
                      <a:pt x="2375" y="7680"/>
                      <a:pt x="2338" y="7745"/>
                    </a:cubicBezTo>
                    <a:lnTo>
                      <a:pt x="1921" y="8543"/>
                    </a:lnTo>
                    <a:cubicBezTo>
                      <a:pt x="1884" y="8617"/>
                      <a:pt x="1912" y="8710"/>
                      <a:pt x="1995" y="8756"/>
                    </a:cubicBezTo>
                    <a:lnTo>
                      <a:pt x="3210" y="9387"/>
                    </a:lnTo>
                    <a:cubicBezTo>
                      <a:pt x="3232" y="9398"/>
                      <a:pt x="3256" y="9404"/>
                      <a:pt x="3280" y="9404"/>
                    </a:cubicBezTo>
                    <a:cubicBezTo>
                      <a:pt x="3335" y="9404"/>
                      <a:pt x="3388" y="9374"/>
                      <a:pt x="3414" y="9322"/>
                    </a:cubicBezTo>
                    <a:lnTo>
                      <a:pt x="3832" y="8515"/>
                    </a:lnTo>
                    <a:cubicBezTo>
                      <a:pt x="3861" y="8463"/>
                      <a:pt x="3909" y="8435"/>
                      <a:pt x="3964" y="8435"/>
                    </a:cubicBezTo>
                    <a:cubicBezTo>
                      <a:pt x="3978" y="8435"/>
                      <a:pt x="3993" y="8437"/>
                      <a:pt x="4008" y="8441"/>
                    </a:cubicBezTo>
                    <a:cubicBezTo>
                      <a:pt x="4260" y="8500"/>
                      <a:pt x="4525" y="8530"/>
                      <a:pt x="4791" y="8530"/>
                    </a:cubicBezTo>
                    <a:cubicBezTo>
                      <a:pt x="4858" y="8530"/>
                      <a:pt x="4925" y="8528"/>
                      <a:pt x="4991" y="8524"/>
                    </a:cubicBezTo>
                    <a:cubicBezTo>
                      <a:pt x="5056" y="8524"/>
                      <a:pt x="5121" y="8562"/>
                      <a:pt x="5149" y="8626"/>
                    </a:cubicBezTo>
                    <a:lnTo>
                      <a:pt x="5418" y="9498"/>
                    </a:lnTo>
                    <a:cubicBezTo>
                      <a:pt x="5440" y="9558"/>
                      <a:pt x="5498" y="9599"/>
                      <a:pt x="5563" y="9599"/>
                    </a:cubicBezTo>
                    <a:cubicBezTo>
                      <a:pt x="5580" y="9599"/>
                      <a:pt x="5596" y="9597"/>
                      <a:pt x="5613" y="9591"/>
                    </a:cubicBezTo>
                    <a:lnTo>
                      <a:pt x="6921" y="9183"/>
                    </a:lnTo>
                    <a:cubicBezTo>
                      <a:pt x="7004" y="9155"/>
                      <a:pt x="7042" y="9072"/>
                      <a:pt x="7023" y="8988"/>
                    </a:cubicBezTo>
                    <a:lnTo>
                      <a:pt x="6745" y="8126"/>
                    </a:lnTo>
                    <a:cubicBezTo>
                      <a:pt x="6726" y="8061"/>
                      <a:pt x="6754" y="7986"/>
                      <a:pt x="6810" y="7949"/>
                    </a:cubicBezTo>
                    <a:cubicBezTo>
                      <a:pt x="7097" y="7764"/>
                      <a:pt x="7348" y="7550"/>
                      <a:pt x="7570" y="7309"/>
                    </a:cubicBezTo>
                    <a:cubicBezTo>
                      <a:pt x="7602" y="7278"/>
                      <a:pt x="7646" y="7259"/>
                      <a:pt x="7692" y="7259"/>
                    </a:cubicBezTo>
                    <a:cubicBezTo>
                      <a:pt x="7713" y="7259"/>
                      <a:pt x="7735" y="7263"/>
                      <a:pt x="7756" y="7272"/>
                    </a:cubicBezTo>
                    <a:lnTo>
                      <a:pt x="8563" y="7690"/>
                    </a:lnTo>
                    <a:cubicBezTo>
                      <a:pt x="8585" y="7704"/>
                      <a:pt x="8610" y="7710"/>
                      <a:pt x="8634" y="7710"/>
                    </a:cubicBezTo>
                    <a:cubicBezTo>
                      <a:pt x="8688" y="7710"/>
                      <a:pt x="8741" y="7676"/>
                      <a:pt x="8767" y="7625"/>
                    </a:cubicBezTo>
                    <a:lnTo>
                      <a:pt x="9398" y="6409"/>
                    </a:lnTo>
                    <a:cubicBezTo>
                      <a:pt x="9444" y="6335"/>
                      <a:pt x="9407" y="6242"/>
                      <a:pt x="9333" y="6205"/>
                    </a:cubicBezTo>
                    <a:lnTo>
                      <a:pt x="8535" y="5788"/>
                    </a:lnTo>
                    <a:cubicBezTo>
                      <a:pt x="8470" y="5751"/>
                      <a:pt x="8442" y="5686"/>
                      <a:pt x="8452" y="5612"/>
                    </a:cubicBezTo>
                    <a:cubicBezTo>
                      <a:pt x="8526" y="5296"/>
                      <a:pt x="8554" y="4962"/>
                      <a:pt x="8535" y="4628"/>
                    </a:cubicBezTo>
                    <a:cubicBezTo>
                      <a:pt x="8535" y="4554"/>
                      <a:pt x="8582" y="4498"/>
                      <a:pt x="8646" y="4471"/>
                    </a:cubicBezTo>
                    <a:lnTo>
                      <a:pt x="9509" y="4202"/>
                    </a:lnTo>
                    <a:cubicBezTo>
                      <a:pt x="9593" y="4174"/>
                      <a:pt x="9639" y="4090"/>
                      <a:pt x="9611" y="4007"/>
                    </a:cubicBezTo>
                    <a:lnTo>
                      <a:pt x="9194" y="2699"/>
                    </a:lnTo>
                    <a:cubicBezTo>
                      <a:pt x="9179" y="2632"/>
                      <a:pt x="9116" y="2589"/>
                      <a:pt x="9049" y="2589"/>
                    </a:cubicBezTo>
                    <a:cubicBezTo>
                      <a:pt x="9032" y="2589"/>
                      <a:pt x="9015" y="2591"/>
                      <a:pt x="8999" y="2597"/>
                    </a:cubicBezTo>
                    <a:lnTo>
                      <a:pt x="8136" y="2875"/>
                    </a:lnTo>
                    <a:cubicBezTo>
                      <a:pt x="8123" y="2879"/>
                      <a:pt x="8109" y="2881"/>
                      <a:pt x="8096" y="2881"/>
                    </a:cubicBezTo>
                    <a:cubicBezTo>
                      <a:pt x="8043" y="2881"/>
                      <a:pt x="7990" y="2852"/>
                      <a:pt x="7960" y="2801"/>
                    </a:cubicBezTo>
                    <a:cubicBezTo>
                      <a:pt x="7784" y="2522"/>
                      <a:pt x="7570" y="2263"/>
                      <a:pt x="7329" y="2049"/>
                    </a:cubicBezTo>
                    <a:cubicBezTo>
                      <a:pt x="7274" y="2003"/>
                      <a:pt x="7255" y="1929"/>
                      <a:pt x="7292" y="1864"/>
                    </a:cubicBezTo>
                    <a:lnTo>
                      <a:pt x="7710" y="1057"/>
                    </a:lnTo>
                    <a:cubicBezTo>
                      <a:pt x="7747" y="983"/>
                      <a:pt x="7719" y="890"/>
                      <a:pt x="7645" y="853"/>
                    </a:cubicBezTo>
                    <a:lnTo>
                      <a:pt x="6420" y="222"/>
                    </a:lnTo>
                    <a:cubicBezTo>
                      <a:pt x="6398" y="208"/>
                      <a:pt x="6373" y="201"/>
                      <a:pt x="6349" y="201"/>
                    </a:cubicBezTo>
                    <a:cubicBezTo>
                      <a:pt x="6295" y="201"/>
                      <a:pt x="6242" y="235"/>
                      <a:pt x="6216" y="287"/>
                    </a:cubicBezTo>
                    <a:lnTo>
                      <a:pt x="5799" y="1085"/>
                    </a:lnTo>
                    <a:cubicBezTo>
                      <a:pt x="5774" y="1141"/>
                      <a:pt x="5714" y="1170"/>
                      <a:pt x="5656" y="1170"/>
                    </a:cubicBezTo>
                    <a:cubicBezTo>
                      <a:pt x="5648" y="1170"/>
                      <a:pt x="5640" y="1169"/>
                      <a:pt x="5632" y="1168"/>
                    </a:cubicBezTo>
                    <a:cubicBezTo>
                      <a:pt x="5347" y="1103"/>
                      <a:pt x="5062" y="1074"/>
                      <a:pt x="4765" y="1074"/>
                    </a:cubicBezTo>
                    <a:cubicBezTo>
                      <a:pt x="4723" y="1074"/>
                      <a:pt x="4681" y="1074"/>
                      <a:pt x="4639" y="1075"/>
                    </a:cubicBezTo>
                    <a:cubicBezTo>
                      <a:pt x="4633" y="1076"/>
                      <a:pt x="4628" y="1076"/>
                      <a:pt x="4622" y="1076"/>
                    </a:cubicBezTo>
                    <a:cubicBezTo>
                      <a:pt x="4563" y="1076"/>
                      <a:pt x="4507" y="1033"/>
                      <a:pt x="4491" y="973"/>
                    </a:cubicBezTo>
                    <a:lnTo>
                      <a:pt x="4212" y="111"/>
                    </a:lnTo>
                    <a:cubicBezTo>
                      <a:pt x="4197" y="44"/>
                      <a:pt x="4135" y="0"/>
                      <a:pt x="40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0" name="Google Shape;330;p31"/>
              <p:cNvSpPr/>
              <p:nvPr/>
            </p:nvSpPr>
            <p:spPr>
              <a:xfrm>
                <a:off x="7358250" y="1831425"/>
                <a:ext cx="243775" cy="242850"/>
              </a:xfrm>
              <a:custGeom>
                <a:rect b="b" l="l" r="r" t="t"/>
                <a:pathLst>
                  <a:path extrusionOk="0" h="9714" w="9751">
                    <a:moveTo>
                      <a:pt x="4899" y="2691"/>
                    </a:moveTo>
                    <a:cubicBezTo>
                      <a:pt x="5316" y="2691"/>
                      <a:pt x="5724" y="2811"/>
                      <a:pt x="6077" y="3053"/>
                    </a:cubicBezTo>
                    <a:cubicBezTo>
                      <a:pt x="6671" y="3433"/>
                      <a:pt x="7023" y="4073"/>
                      <a:pt x="7042" y="4778"/>
                    </a:cubicBezTo>
                    <a:cubicBezTo>
                      <a:pt x="7079" y="5594"/>
                      <a:pt x="6439" y="6568"/>
                      <a:pt x="5669" y="6856"/>
                    </a:cubicBezTo>
                    <a:cubicBezTo>
                      <a:pt x="5413" y="6953"/>
                      <a:pt x="5148" y="7001"/>
                      <a:pt x="4885" y="7001"/>
                    </a:cubicBezTo>
                    <a:cubicBezTo>
                      <a:pt x="4470" y="7001"/>
                      <a:pt x="4060" y="6881"/>
                      <a:pt x="3702" y="6643"/>
                    </a:cubicBezTo>
                    <a:cubicBezTo>
                      <a:pt x="3118" y="6253"/>
                      <a:pt x="2765" y="5622"/>
                      <a:pt x="2737" y="4908"/>
                    </a:cubicBezTo>
                    <a:cubicBezTo>
                      <a:pt x="2709" y="4092"/>
                      <a:pt x="3350" y="3127"/>
                      <a:pt x="4110" y="2839"/>
                    </a:cubicBezTo>
                    <a:cubicBezTo>
                      <a:pt x="4370" y="2737"/>
                      <a:pt x="4630" y="2691"/>
                      <a:pt x="4899" y="2691"/>
                    </a:cubicBezTo>
                    <a:close/>
                    <a:moveTo>
                      <a:pt x="4899" y="2572"/>
                    </a:moveTo>
                    <a:cubicBezTo>
                      <a:pt x="4622" y="2572"/>
                      <a:pt x="4343" y="2624"/>
                      <a:pt x="4073" y="2728"/>
                    </a:cubicBezTo>
                    <a:cubicBezTo>
                      <a:pt x="3247" y="3034"/>
                      <a:pt x="2589" y="4036"/>
                      <a:pt x="2617" y="4917"/>
                    </a:cubicBezTo>
                    <a:cubicBezTo>
                      <a:pt x="2645" y="5669"/>
                      <a:pt x="3016" y="6327"/>
                      <a:pt x="3637" y="6745"/>
                    </a:cubicBezTo>
                    <a:cubicBezTo>
                      <a:pt x="4017" y="6995"/>
                      <a:pt x="4444" y="7116"/>
                      <a:pt x="4889" y="7116"/>
                    </a:cubicBezTo>
                    <a:cubicBezTo>
                      <a:pt x="5158" y="7116"/>
                      <a:pt x="5437" y="7069"/>
                      <a:pt x="5715" y="6967"/>
                    </a:cubicBezTo>
                    <a:cubicBezTo>
                      <a:pt x="6531" y="6652"/>
                      <a:pt x="7199" y="5650"/>
                      <a:pt x="7162" y="4778"/>
                    </a:cubicBezTo>
                    <a:cubicBezTo>
                      <a:pt x="7134" y="4027"/>
                      <a:pt x="6763" y="3359"/>
                      <a:pt x="6142" y="2951"/>
                    </a:cubicBezTo>
                    <a:cubicBezTo>
                      <a:pt x="5767" y="2701"/>
                      <a:pt x="5336" y="2572"/>
                      <a:pt x="4899" y="2572"/>
                    </a:cubicBezTo>
                    <a:close/>
                    <a:moveTo>
                      <a:pt x="4144" y="114"/>
                    </a:moveTo>
                    <a:cubicBezTo>
                      <a:pt x="4157" y="114"/>
                      <a:pt x="4171" y="117"/>
                      <a:pt x="4184" y="121"/>
                    </a:cubicBezTo>
                    <a:cubicBezTo>
                      <a:pt x="4203" y="140"/>
                      <a:pt x="4222" y="158"/>
                      <a:pt x="4231" y="186"/>
                    </a:cubicBezTo>
                    <a:lnTo>
                      <a:pt x="4500" y="1049"/>
                    </a:lnTo>
                    <a:cubicBezTo>
                      <a:pt x="4526" y="1127"/>
                      <a:pt x="4609" y="1189"/>
                      <a:pt x="4695" y="1189"/>
                    </a:cubicBezTo>
                    <a:cubicBezTo>
                      <a:pt x="4701" y="1189"/>
                      <a:pt x="4707" y="1189"/>
                      <a:pt x="4713" y="1188"/>
                    </a:cubicBezTo>
                    <a:cubicBezTo>
                      <a:pt x="4753" y="1187"/>
                      <a:pt x="4793" y="1186"/>
                      <a:pt x="4833" y="1186"/>
                    </a:cubicBezTo>
                    <a:cubicBezTo>
                      <a:pt x="5118" y="1186"/>
                      <a:pt x="5403" y="1216"/>
                      <a:pt x="5687" y="1281"/>
                    </a:cubicBezTo>
                    <a:cubicBezTo>
                      <a:pt x="5701" y="1283"/>
                      <a:pt x="5715" y="1285"/>
                      <a:pt x="5728" y="1285"/>
                    </a:cubicBezTo>
                    <a:cubicBezTo>
                      <a:pt x="5806" y="1285"/>
                      <a:pt x="5880" y="1241"/>
                      <a:pt x="5919" y="1169"/>
                    </a:cubicBezTo>
                    <a:lnTo>
                      <a:pt x="6337" y="362"/>
                    </a:lnTo>
                    <a:cubicBezTo>
                      <a:pt x="6346" y="344"/>
                      <a:pt x="6364" y="325"/>
                      <a:pt x="6392" y="316"/>
                    </a:cubicBezTo>
                    <a:cubicBezTo>
                      <a:pt x="6400" y="313"/>
                      <a:pt x="6408" y="312"/>
                      <a:pt x="6415" y="312"/>
                    </a:cubicBezTo>
                    <a:cubicBezTo>
                      <a:pt x="6432" y="312"/>
                      <a:pt x="6447" y="319"/>
                      <a:pt x="6467" y="325"/>
                    </a:cubicBezTo>
                    <a:lnTo>
                      <a:pt x="7682" y="956"/>
                    </a:lnTo>
                    <a:cubicBezTo>
                      <a:pt x="7710" y="965"/>
                      <a:pt x="7719" y="984"/>
                      <a:pt x="7728" y="1012"/>
                    </a:cubicBezTo>
                    <a:cubicBezTo>
                      <a:pt x="7737" y="1040"/>
                      <a:pt x="7737" y="1058"/>
                      <a:pt x="7719" y="1086"/>
                    </a:cubicBezTo>
                    <a:lnTo>
                      <a:pt x="7301" y="1893"/>
                    </a:lnTo>
                    <a:cubicBezTo>
                      <a:pt x="7264" y="1976"/>
                      <a:pt x="7283" y="2079"/>
                      <a:pt x="7357" y="2143"/>
                    </a:cubicBezTo>
                    <a:cubicBezTo>
                      <a:pt x="7598" y="2366"/>
                      <a:pt x="7802" y="2617"/>
                      <a:pt x="7979" y="2886"/>
                    </a:cubicBezTo>
                    <a:cubicBezTo>
                      <a:pt x="8022" y="2951"/>
                      <a:pt x="8093" y="2987"/>
                      <a:pt x="8162" y="2987"/>
                    </a:cubicBezTo>
                    <a:cubicBezTo>
                      <a:pt x="8182" y="2987"/>
                      <a:pt x="8201" y="2985"/>
                      <a:pt x="8220" y="2978"/>
                    </a:cubicBezTo>
                    <a:lnTo>
                      <a:pt x="9083" y="2709"/>
                    </a:lnTo>
                    <a:cubicBezTo>
                      <a:pt x="9094" y="2705"/>
                      <a:pt x="9106" y="2703"/>
                      <a:pt x="9116" y="2703"/>
                    </a:cubicBezTo>
                    <a:cubicBezTo>
                      <a:pt x="9132" y="2703"/>
                      <a:pt x="9146" y="2708"/>
                      <a:pt x="9157" y="2719"/>
                    </a:cubicBezTo>
                    <a:cubicBezTo>
                      <a:pt x="9185" y="2728"/>
                      <a:pt x="9203" y="2746"/>
                      <a:pt x="9203" y="2774"/>
                    </a:cubicBezTo>
                    <a:lnTo>
                      <a:pt x="9621" y="4082"/>
                    </a:lnTo>
                    <a:cubicBezTo>
                      <a:pt x="9630" y="4101"/>
                      <a:pt x="9630" y="4129"/>
                      <a:pt x="9611" y="4156"/>
                    </a:cubicBezTo>
                    <a:cubicBezTo>
                      <a:pt x="9602" y="4175"/>
                      <a:pt x="9583" y="4194"/>
                      <a:pt x="9556" y="4203"/>
                    </a:cubicBezTo>
                    <a:lnTo>
                      <a:pt x="8693" y="4472"/>
                    </a:lnTo>
                    <a:cubicBezTo>
                      <a:pt x="8600" y="4500"/>
                      <a:pt x="8544" y="4592"/>
                      <a:pt x="8544" y="4685"/>
                    </a:cubicBezTo>
                    <a:cubicBezTo>
                      <a:pt x="8563" y="5010"/>
                      <a:pt x="8535" y="5335"/>
                      <a:pt x="8461" y="5659"/>
                    </a:cubicBezTo>
                    <a:cubicBezTo>
                      <a:pt x="8442" y="5752"/>
                      <a:pt x="8489" y="5845"/>
                      <a:pt x="8572" y="5891"/>
                    </a:cubicBezTo>
                    <a:lnTo>
                      <a:pt x="9379" y="6309"/>
                    </a:lnTo>
                    <a:cubicBezTo>
                      <a:pt x="9426" y="6337"/>
                      <a:pt x="9444" y="6392"/>
                      <a:pt x="9416" y="6439"/>
                    </a:cubicBezTo>
                    <a:lnTo>
                      <a:pt x="8786" y="7654"/>
                    </a:lnTo>
                    <a:cubicBezTo>
                      <a:pt x="8767" y="7682"/>
                      <a:pt x="8749" y="7700"/>
                      <a:pt x="8730" y="7709"/>
                    </a:cubicBezTo>
                    <a:cubicBezTo>
                      <a:pt x="8702" y="7709"/>
                      <a:pt x="8674" y="7709"/>
                      <a:pt x="8656" y="7700"/>
                    </a:cubicBezTo>
                    <a:lnTo>
                      <a:pt x="7849" y="7283"/>
                    </a:lnTo>
                    <a:cubicBezTo>
                      <a:pt x="7818" y="7266"/>
                      <a:pt x="7785" y="7257"/>
                      <a:pt x="7752" y="7257"/>
                    </a:cubicBezTo>
                    <a:cubicBezTo>
                      <a:pt x="7695" y="7257"/>
                      <a:pt x="7639" y="7282"/>
                      <a:pt x="7598" y="7329"/>
                    </a:cubicBezTo>
                    <a:cubicBezTo>
                      <a:pt x="7376" y="7570"/>
                      <a:pt x="7125" y="7784"/>
                      <a:pt x="6847" y="7951"/>
                    </a:cubicBezTo>
                    <a:cubicBezTo>
                      <a:pt x="6763" y="8006"/>
                      <a:pt x="6726" y="8108"/>
                      <a:pt x="6754" y="8201"/>
                    </a:cubicBezTo>
                    <a:lnTo>
                      <a:pt x="7032" y="9064"/>
                    </a:lnTo>
                    <a:cubicBezTo>
                      <a:pt x="7051" y="9110"/>
                      <a:pt x="7023" y="9166"/>
                      <a:pt x="6967" y="9184"/>
                    </a:cubicBezTo>
                    <a:lnTo>
                      <a:pt x="5659" y="9593"/>
                    </a:lnTo>
                    <a:cubicBezTo>
                      <a:pt x="5650" y="9596"/>
                      <a:pt x="5640" y="9598"/>
                      <a:pt x="5630" y="9598"/>
                    </a:cubicBezTo>
                    <a:cubicBezTo>
                      <a:pt x="5591" y="9598"/>
                      <a:pt x="5554" y="9572"/>
                      <a:pt x="5539" y="9528"/>
                    </a:cubicBezTo>
                    <a:lnTo>
                      <a:pt x="5270" y="8665"/>
                    </a:lnTo>
                    <a:cubicBezTo>
                      <a:pt x="5242" y="8581"/>
                      <a:pt x="5158" y="8526"/>
                      <a:pt x="5066" y="8526"/>
                    </a:cubicBezTo>
                    <a:cubicBezTo>
                      <a:pt x="5066" y="8526"/>
                      <a:pt x="5056" y="8526"/>
                      <a:pt x="5056" y="8517"/>
                    </a:cubicBezTo>
                    <a:cubicBezTo>
                      <a:pt x="4992" y="8520"/>
                      <a:pt x="4926" y="8522"/>
                      <a:pt x="4861" y="8522"/>
                    </a:cubicBezTo>
                    <a:cubicBezTo>
                      <a:pt x="4599" y="8522"/>
                      <a:pt x="4335" y="8492"/>
                      <a:pt x="4082" y="8433"/>
                    </a:cubicBezTo>
                    <a:cubicBezTo>
                      <a:pt x="4069" y="8430"/>
                      <a:pt x="4055" y="8429"/>
                      <a:pt x="4041" y="8429"/>
                    </a:cubicBezTo>
                    <a:cubicBezTo>
                      <a:pt x="3963" y="8429"/>
                      <a:pt x="3890" y="8473"/>
                      <a:pt x="3850" y="8544"/>
                    </a:cubicBezTo>
                    <a:lnTo>
                      <a:pt x="3433" y="9351"/>
                    </a:lnTo>
                    <a:cubicBezTo>
                      <a:pt x="3424" y="9370"/>
                      <a:pt x="3396" y="9389"/>
                      <a:pt x="3377" y="9398"/>
                    </a:cubicBezTo>
                    <a:cubicBezTo>
                      <a:pt x="3350" y="9398"/>
                      <a:pt x="3322" y="9398"/>
                      <a:pt x="3303" y="9389"/>
                    </a:cubicBezTo>
                    <a:lnTo>
                      <a:pt x="2088" y="8758"/>
                    </a:lnTo>
                    <a:cubicBezTo>
                      <a:pt x="2042" y="8730"/>
                      <a:pt x="2023" y="8674"/>
                      <a:pt x="2042" y="8628"/>
                    </a:cubicBezTo>
                    <a:lnTo>
                      <a:pt x="2459" y="7821"/>
                    </a:lnTo>
                    <a:cubicBezTo>
                      <a:pt x="2505" y="7737"/>
                      <a:pt x="2487" y="7635"/>
                      <a:pt x="2413" y="7570"/>
                    </a:cubicBezTo>
                    <a:cubicBezTo>
                      <a:pt x="2171" y="7348"/>
                      <a:pt x="1967" y="7097"/>
                      <a:pt x="1791" y="6819"/>
                    </a:cubicBezTo>
                    <a:cubicBezTo>
                      <a:pt x="1748" y="6754"/>
                      <a:pt x="1676" y="6717"/>
                      <a:pt x="1607" y="6717"/>
                    </a:cubicBezTo>
                    <a:cubicBezTo>
                      <a:pt x="1588" y="6717"/>
                      <a:pt x="1568" y="6720"/>
                      <a:pt x="1550" y="6726"/>
                    </a:cubicBezTo>
                    <a:lnTo>
                      <a:pt x="678" y="7004"/>
                    </a:lnTo>
                    <a:cubicBezTo>
                      <a:pt x="668" y="7008"/>
                      <a:pt x="658" y="7010"/>
                      <a:pt x="648" y="7010"/>
                    </a:cubicBezTo>
                    <a:cubicBezTo>
                      <a:pt x="610" y="7010"/>
                      <a:pt x="572" y="6984"/>
                      <a:pt x="557" y="6939"/>
                    </a:cubicBezTo>
                    <a:lnTo>
                      <a:pt x="149" y="5631"/>
                    </a:lnTo>
                    <a:cubicBezTo>
                      <a:pt x="131" y="5585"/>
                      <a:pt x="158" y="5529"/>
                      <a:pt x="214" y="5511"/>
                    </a:cubicBezTo>
                    <a:lnTo>
                      <a:pt x="1077" y="5242"/>
                    </a:lnTo>
                    <a:cubicBezTo>
                      <a:pt x="1160" y="5214"/>
                      <a:pt x="1225" y="5121"/>
                      <a:pt x="1216" y="5028"/>
                    </a:cubicBezTo>
                    <a:cubicBezTo>
                      <a:pt x="1207" y="4704"/>
                      <a:pt x="1234" y="4370"/>
                      <a:pt x="1309" y="4054"/>
                    </a:cubicBezTo>
                    <a:cubicBezTo>
                      <a:pt x="1327" y="3962"/>
                      <a:pt x="1281" y="3860"/>
                      <a:pt x="1197" y="3823"/>
                    </a:cubicBezTo>
                    <a:lnTo>
                      <a:pt x="390" y="3405"/>
                    </a:lnTo>
                    <a:cubicBezTo>
                      <a:pt x="372" y="3387"/>
                      <a:pt x="353" y="3368"/>
                      <a:pt x="344" y="3349"/>
                    </a:cubicBezTo>
                    <a:cubicBezTo>
                      <a:pt x="335" y="3322"/>
                      <a:pt x="344" y="3294"/>
                      <a:pt x="353" y="3275"/>
                    </a:cubicBezTo>
                    <a:lnTo>
                      <a:pt x="984" y="2060"/>
                    </a:lnTo>
                    <a:cubicBezTo>
                      <a:pt x="1005" y="2026"/>
                      <a:pt x="1041" y="2006"/>
                      <a:pt x="1077" y="2006"/>
                    </a:cubicBezTo>
                    <a:cubicBezTo>
                      <a:pt x="1089" y="2006"/>
                      <a:pt x="1102" y="2009"/>
                      <a:pt x="1114" y="2014"/>
                    </a:cubicBezTo>
                    <a:lnTo>
                      <a:pt x="1921" y="2431"/>
                    </a:lnTo>
                    <a:cubicBezTo>
                      <a:pt x="1952" y="2448"/>
                      <a:pt x="1985" y="2456"/>
                      <a:pt x="2018" y="2456"/>
                    </a:cubicBezTo>
                    <a:cubicBezTo>
                      <a:pt x="2074" y="2456"/>
                      <a:pt x="2130" y="2432"/>
                      <a:pt x="2171" y="2385"/>
                    </a:cubicBezTo>
                    <a:cubicBezTo>
                      <a:pt x="2394" y="2143"/>
                      <a:pt x="2645" y="1930"/>
                      <a:pt x="2923" y="1763"/>
                    </a:cubicBezTo>
                    <a:cubicBezTo>
                      <a:pt x="2997" y="1707"/>
                      <a:pt x="3034" y="1605"/>
                      <a:pt x="3006" y="1513"/>
                    </a:cubicBezTo>
                    <a:lnTo>
                      <a:pt x="2737" y="650"/>
                    </a:lnTo>
                    <a:cubicBezTo>
                      <a:pt x="2728" y="631"/>
                      <a:pt x="2728" y="604"/>
                      <a:pt x="2747" y="585"/>
                    </a:cubicBezTo>
                    <a:cubicBezTo>
                      <a:pt x="2756" y="557"/>
                      <a:pt x="2774" y="539"/>
                      <a:pt x="2802" y="529"/>
                    </a:cubicBezTo>
                    <a:lnTo>
                      <a:pt x="4110" y="121"/>
                    </a:lnTo>
                    <a:cubicBezTo>
                      <a:pt x="4120" y="117"/>
                      <a:pt x="4131" y="114"/>
                      <a:pt x="4144" y="114"/>
                    </a:cubicBezTo>
                    <a:close/>
                    <a:moveTo>
                      <a:pt x="4132" y="0"/>
                    </a:moveTo>
                    <a:cubicBezTo>
                      <a:pt x="4113" y="0"/>
                      <a:pt x="4093" y="3"/>
                      <a:pt x="4073" y="10"/>
                    </a:cubicBezTo>
                    <a:lnTo>
                      <a:pt x="2765" y="427"/>
                    </a:lnTo>
                    <a:cubicBezTo>
                      <a:pt x="2709" y="446"/>
                      <a:pt x="2663" y="483"/>
                      <a:pt x="2645" y="529"/>
                    </a:cubicBezTo>
                    <a:cubicBezTo>
                      <a:pt x="2617" y="585"/>
                      <a:pt x="2607" y="641"/>
                      <a:pt x="2626" y="696"/>
                    </a:cubicBezTo>
                    <a:lnTo>
                      <a:pt x="2895" y="1559"/>
                    </a:lnTo>
                    <a:cubicBezTo>
                      <a:pt x="2914" y="1596"/>
                      <a:pt x="2895" y="1643"/>
                      <a:pt x="2858" y="1661"/>
                    </a:cubicBezTo>
                    <a:cubicBezTo>
                      <a:pt x="2570" y="1847"/>
                      <a:pt x="2311" y="2060"/>
                      <a:pt x="2088" y="2310"/>
                    </a:cubicBezTo>
                    <a:cubicBezTo>
                      <a:pt x="2069" y="2335"/>
                      <a:pt x="2043" y="2348"/>
                      <a:pt x="2016" y="2348"/>
                    </a:cubicBezTo>
                    <a:cubicBezTo>
                      <a:pt x="2002" y="2348"/>
                      <a:pt x="1989" y="2344"/>
                      <a:pt x="1977" y="2338"/>
                    </a:cubicBezTo>
                    <a:lnTo>
                      <a:pt x="1170" y="1921"/>
                    </a:lnTo>
                    <a:cubicBezTo>
                      <a:pt x="1137" y="1903"/>
                      <a:pt x="1102" y="1895"/>
                      <a:pt x="1068" y="1895"/>
                    </a:cubicBezTo>
                    <a:cubicBezTo>
                      <a:pt x="993" y="1895"/>
                      <a:pt x="920" y="1934"/>
                      <a:pt x="882" y="2004"/>
                    </a:cubicBezTo>
                    <a:lnTo>
                      <a:pt x="251" y="3229"/>
                    </a:lnTo>
                    <a:cubicBezTo>
                      <a:pt x="223" y="3275"/>
                      <a:pt x="223" y="3331"/>
                      <a:pt x="233" y="3387"/>
                    </a:cubicBezTo>
                    <a:cubicBezTo>
                      <a:pt x="251" y="3442"/>
                      <a:pt x="288" y="3479"/>
                      <a:pt x="344" y="3507"/>
                    </a:cubicBezTo>
                    <a:lnTo>
                      <a:pt x="1142" y="3925"/>
                    </a:lnTo>
                    <a:cubicBezTo>
                      <a:pt x="1179" y="3943"/>
                      <a:pt x="1197" y="3990"/>
                      <a:pt x="1188" y="4036"/>
                    </a:cubicBezTo>
                    <a:cubicBezTo>
                      <a:pt x="1114" y="4361"/>
                      <a:pt x="1086" y="4695"/>
                      <a:pt x="1105" y="5038"/>
                    </a:cubicBezTo>
                    <a:cubicBezTo>
                      <a:pt x="1105" y="5084"/>
                      <a:pt x="1086" y="5121"/>
                      <a:pt x="1040" y="5131"/>
                    </a:cubicBezTo>
                    <a:lnTo>
                      <a:pt x="177" y="5409"/>
                    </a:lnTo>
                    <a:cubicBezTo>
                      <a:pt x="66" y="5437"/>
                      <a:pt x="1" y="5557"/>
                      <a:pt x="38" y="5669"/>
                    </a:cubicBezTo>
                    <a:lnTo>
                      <a:pt x="455" y="6977"/>
                    </a:lnTo>
                    <a:cubicBezTo>
                      <a:pt x="478" y="7067"/>
                      <a:pt x="561" y="7126"/>
                      <a:pt x="651" y="7126"/>
                    </a:cubicBezTo>
                    <a:cubicBezTo>
                      <a:pt x="672" y="7126"/>
                      <a:pt x="694" y="7123"/>
                      <a:pt x="715" y="7116"/>
                    </a:cubicBezTo>
                    <a:lnTo>
                      <a:pt x="1578" y="6847"/>
                    </a:lnTo>
                    <a:cubicBezTo>
                      <a:pt x="1590" y="6842"/>
                      <a:pt x="1603" y="6839"/>
                      <a:pt x="1614" y="6839"/>
                    </a:cubicBezTo>
                    <a:cubicBezTo>
                      <a:pt x="1647" y="6839"/>
                      <a:pt x="1675" y="6857"/>
                      <a:pt x="1689" y="6884"/>
                    </a:cubicBezTo>
                    <a:cubicBezTo>
                      <a:pt x="1875" y="7171"/>
                      <a:pt x="2088" y="7431"/>
                      <a:pt x="2338" y="7654"/>
                    </a:cubicBezTo>
                    <a:cubicBezTo>
                      <a:pt x="2375" y="7691"/>
                      <a:pt x="2375" y="7728"/>
                      <a:pt x="2357" y="7774"/>
                    </a:cubicBezTo>
                    <a:lnTo>
                      <a:pt x="1939" y="8572"/>
                    </a:lnTo>
                    <a:cubicBezTo>
                      <a:pt x="1893" y="8674"/>
                      <a:pt x="1930" y="8804"/>
                      <a:pt x="2032" y="8860"/>
                    </a:cubicBezTo>
                    <a:lnTo>
                      <a:pt x="3247" y="9491"/>
                    </a:lnTo>
                    <a:cubicBezTo>
                      <a:pt x="3283" y="9509"/>
                      <a:pt x="3319" y="9519"/>
                      <a:pt x="3355" y="9519"/>
                    </a:cubicBezTo>
                    <a:cubicBezTo>
                      <a:pt x="3375" y="9519"/>
                      <a:pt x="3395" y="9516"/>
                      <a:pt x="3414" y="9509"/>
                    </a:cubicBezTo>
                    <a:cubicBezTo>
                      <a:pt x="3461" y="9491"/>
                      <a:pt x="3507" y="9453"/>
                      <a:pt x="3535" y="9407"/>
                    </a:cubicBezTo>
                    <a:lnTo>
                      <a:pt x="3953" y="8600"/>
                    </a:lnTo>
                    <a:cubicBezTo>
                      <a:pt x="3968" y="8569"/>
                      <a:pt x="4002" y="8551"/>
                      <a:pt x="4040" y="8551"/>
                    </a:cubicBezTo>
                    <a:cubicBezTo>
                      <a:pt x="4048" y="8551"/>
                      <a:pt x="4056" y="8552"/>
                      <a:pt x="4064" y="8554"/>
                    </a:cubicBezTo>
                    <a:cubicBezTo>
                      <a:pt x="4324" y="8613"/>
                      <a:pt x="4589" y="8643"/>
                      <a:pt x="4861" y="8643"/>
                    </a:cubicBezTo>
                    <a:cubicBezTo>
                      <a:pt x="4929" y="8643"/>
                      <a:pt x="4997" y="8641"/>
                      <a:pt x="5066" y="8637"/>
                    </a:cubicBezTo>
                    <a:cubicBezTo>
                      <a:pt x="5112" y="8637"/>
                      <a:pt x="5149" y="8665"/>
                      <a:pt x="5158" y="8702"/>
                    </a:cubicBezTo>
                    <a:lnTo>
                      <a:pt x="5428" y="9565"/>
                    </a:lnTo>
                    <a:cubicBezTo>
                      <a:pt x="5455" y="9658"/>
                      <a:pt x="5539" y="9713"/>
                      <a:pt x="5632" y="9713"/>
                    </a:cubicBezTo>
                    <a:cubicBezTo>
                      <a:pt x="5650" y="9713"/>
                      <a:pt x="5678" y="9713"/>
                      <a:pt x="5697" y="9704"/>
                    </a:cubicBezTo>
                    <a:lnTo>
                      <a:pt x="7005" y="9296"/>
                    </a:lnTo>
                    <a:cubicBezTo>
                      <a:pt x="7116" y="9259"/>
                      <a:pt x="7172" y="9138"/>
                      <a:pt x="7144" y="9027"/>
                    </a:cubicBezTo>
                    <a:lnTo>
                      <a:pt x="6865" y="8164"/>
                    </a:lnTo>
                    <a:cubicBezTo>
                      <a:pt x="6856" y="8127"/>
                      <a:pt x="6875" y="8081"/>
                      <a:pt x="6912" y="8053"/>
                    </a:cubicBezTo>
                    <a:cubicBezTo>
                      <a:pt x="7190" y="7876"/>
                      <a:pt x="7450" y="7654"/>
                      <a:pt x="7682" y="7413"/>
                    </a:cubicBezTo>
                    <a:cubicBezTo>
                      <a:pt x="7700" y="7388"/>
                      <a:pt x="7727" y="7375"/>
                      <a:pt x="7754" y="7375"/>
                    </a:cubicBezTo>
                    <a:cubicBezTo>
                      <a:pt x="7767" y="7375"/>
                      <a:pt x="7781" y="7379"/>
                      <a:pt x="7793" y="7385"/>
                    </a:cubicBezTo>
                    <a:lnTo>
                      <a:pt x="8600" y="7802"/>
                    </a:lnTo>
                    <a:cubicBezTo>
                      <a:pt x="8630" y="7820"/>
                      <a:pt x="8664" y="7830"/>
                      <a:pt x="8699" y="7830"/>
                    </a:cubicBezTo>
                    <a:cubicBezTo>
                      <a:pt x="8718" y="7830"/>
                      <a:pt x="8738" y="7827"/>
                      <a:pt x="8758" y="7821"/>
                    </a:cubicBezTo>
                    <a:cubicBezTo>
                      <a:pt x="8814" y="7802"/>
                      <a:pt x="8860" y="7765"/>
                      <a:pt x="8888" y="7709"/>
                    </a:cubicBezTo>
                    <a:lnTo>
                      <a:pt x="9519" y="6494"/>
                    </a:lnTo>
                    <a:cubicBezTo>
                      <a:pt x="9574" y="6392"/>
                      <a:pt x="9528" y="6262"/>
                      <a:pt x="9426" y="6207"/>
                    </a:cubicBezTo>
                    <a:lnTo>
                      <a:pt x="8619" y="5789"/>
                    </a:lnTo>
                    <a:cubicBezTo>
                      <a:pt x="8582" y="5771"/>
                      <a:pt x="8563" y="5734"/>
                      <a:pt x="8572" y="5687"/>
                    </a:cubicBezTo>
                    <a:cubicBezTo>
                      <a:pt x="8647" y="5353"/>
                      <a:pt x="8674" y="5019"/>
                      <a:pt x="8665" y="4685"/>
                    </a:cubicBezTo>
                    <a:cubicBezTo>
                      <a:pt x="8665" y="4639"/>
                      <a:pt x="8684" y="4602"/>
                      <a:pt x="8730" y="4583"/>
                    </a:cubicBezTo>
                    <a:lnTo>
                      <a:pt x="9593" y="4314"/>
                    </a:lnTo>
                    <a:cubicBezTo>
                      <a:pt x="9648" y="4296"/>
                      <a:pt x="9686" y="4259"/>
                      <a:pt x="9713" y="4212"/>
                    </a:cubicBezTo>
                    <a:cubicBezTo>
                      <a:pt x="9741" y="4156"/>
                      <a:pt x="9750" y="4101"/>
                      <a:pt x="9732" y="4045"/>
                    </a:cubicBezTo>
                    <a:lnTo>
                      <a:pt x="9314" y="2737"/>
                    </a:lnTo>
                    <a:cubicBezTo>
                      <a:pt x="9296" y="2682"/>
                      <a:pt x="9259" y="2644"/>
                      <a:pt x="9212" y="2617"/>
                    </a:cubicBezTo>
                    <a:cubicBezTo>
                      <a:pt x="9182" y="2599"/>
                      <a:pt x="9145" y="2588"/>
                      <a:pt x="9109" y="2588"/>
                    </a:cubicBezTo>
                    <a:cubicBezTo>
                      <a:pt x="9090" y="2588"/>
                      <a:pt x="9071" y="2591"/>
                      <a:pt x="9055" y="2598"/>
                    </a:cubicBezTo>
                    <a:lnTo>
                      <a:pt x="8183" y="2876"/>
                    </a:lnTo>
                    <a:cubicBezTo>
                      <a:pt x="8176" y="2878"/>
                      <a:pt x="8170" y="2879"/>
                      <a:pt x="8163" y="2879"/>
                    </a:cubicBezTo>
                    <a:cubicBezTo>
                      <a:pt x="8130" y="2879"/>
                      <a:pt x="8096" y="2861"/>
                      <a:pt x="8081" y="2830"/>
                    </a:cubicBezTo>
                    <a:cubicBezTo>
                      <a:pt x="7895" y="2552"/>
                      <a:pt x="7682" y="2292"/>
                      <a:pt x="7431" y="2060"/>
                    </a:cubicBezTo>
                    <a:cubicBezTo>
                      <a:pt x="7394" y="2032"/>
                      <a:pt x="7385" y="1986"/>
                      <a:pt x="7413" y="1949"/>
                    </a:cubicBezTo>
                    <a:lnTo>
                      <a:pt x="7830" y="1142"/>
                    </a:lnTo>
                    <a:cubicBezTo>
                      <a:pt x="7849" y="1095"/>
                      <a:pt x="7858" y="1040"/>
                      <a:pt x="7839" y="984"/>
                    </a:cubicBezTo>
                    <a:cubicBezTo>
                      <a:pt x="7821" y="928"/>
                      <a:pt x="7784" y="882"/>
                      <a:pt x="7737" y="854"/>
                    </a:cubicBezTo>
                    <a:lnTo>
                      <a:pt x="6522" y="223"/>
                    </a:lnTo>
                    <a:cubicBezTo>
                      <a:pt x="6492" y="208"/>
                      <a:pt x="6461" y="201"/>
                      <a:pt x="6430" y="201"/>
                    </a:cubicBezTo>
                    <a:cubicBezTo>
                      <a:pt x="6405" y="201"/>
                      <a:pt x="6380" y="206"/>
                      <a:pt x="6355" y="214"/>
                    </a:cubicBezTo>
                    <a:cubicBezTo>
                      <a:pt x="6300" y="232"/>
                      <a:pt x="6262" y="270"/>
                      <a:pt x="6235" y="316"/>
                    </a:cubicBezTo>
                    <a:lnTo>
                      <a:pt x="5817" y="1123"/>
                    </a:lnTo>
                    <a:cubicBezTo>
                      <a:pt x="5802" y="1154"/>
                      <a:pt x="5767" y="1172"/>
                      <a:pt x="5730" y="1172"/>
                    </a:cubicBezTo>
                    <a:cubicBezTo>
                      <a:pt x="5722" y="1172"/>
                      <a:pt x="5714" y="1171"/>
                      <a:pt x="5706" y="1169"/>
                    </a:cubicBezTo>
                    <a:cubicBezTo>
                      <a:pt x="5421" y="1104"/>
                      <a:pt x="5129" y="1075"/>
                      <a:pt x="4830" y="1075"/>
                    </a:cubicBezTo>
                    <a:cubicBezTo>
                      <a:pt x="4788" y="1075"/>
                      <a:pt x="4746" y="1076"/>
                      <a:pt x="4704" y="1077"/>
                    </a:cubicBezTo>
                    <a:cubicBezTo>
                      <a:pt x="4699" y="1078"/>
                      <a:pt x="4694" y="1078"/>
                      <a:pt x="4689" y="1078"/>
                    </a:cubicBezTo>
                    <a:cubicBezTo>
                      <a:pt x="4655" y="1078"/>
                      <a:pt x="4619" y="1052"/>
                      <a:pt x="4611" y="1012"/>
                    </a:cubicBezTo>
                    <a:lnTo>
                      <a:pt x="4342" y="149"/>
                    </a:lnTo>
                    <a:cubicBezTo>
                      <a:pt x="4324" y="93"/>
                      <a:pt x="4286" y="56"/>
                      <a:pt x="4231" y="28"/>
                    </a:cubicBezTo>
                    <a:cubicBezTo>
                      <a:pt x="4201" y="10"/>
                      <a:pt x="4167" y="0"/>
                      <a:pt x="4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1" name="Google Shape;331;p31"/>
              <p:cNvSpPr/>
              <p:nvPr/>
            </p:nvSpPr>
            <p:spPr>
              <a:xfrm>
                <a:off x="7084600" y="1809400"/>
                <a:ext cx="406325" cy="280875"/>
              </a:xfrm>
              <a:custGeom>
                <a:rect b="b" l="l" r="r" t="t"/>
                <a:pathLst>
                  <a:path extrusionOk="0" h="11235" w="16253">
                    <a:moveTo>
                      <a:pt x="427" y="0"/>
                    </a:moveTo>
                    <a:cubicBezTo>
                      <a:pt x="195" y="0"/>
                      <a:pt x="0" y="195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104" y="11234"/>
                    </a:lnTo>
                    <a:cubicBezTo>
                      <a:pt x="16188" y="11234"/>
                      <a:pt x="16253" y="11169"/>
                      <a:pt x="16253" y="11086"/>
                    </a:cubicBezTo>
                    <a:lnTo>
                      <a:pt x="16253" y="427"/>
                    </a:lnTo>
                    <a:cubicBezTo>
                      <a:pt x="16253" y="195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2" name="Google Shape;332;p31"/>
              <p:cNvSpPr/>
              <p:nvPr/>
            </p:nvSpPr>
            <p:spPr>
              <a:xfrm>
                <a:off x="7083200" y="1808000"/>
                <a:ext cx="409125" cy="283900"/>
              </a:xfrm>
              <a:custGeom>
                <a:rect b="b" l="l" r="r" t="t"/>
                <a:pathLst>
                  <a:path extrusionOk="0" h="11356" w="16365">
                    <a:moveTo>
                      <a:pt x="15882" y="121"/>
                    </a:moveTo>
                    <a:cubicBezTo>
                      <a:pt x="16086" y="121"/>
                      <a:pt x="16244" y="279"/>
                      <a:pt x="16244" y="483"/>
                    </a:cubicBezTo>
                    <a:lnTo>
                      <a:pt x="16244" y="11142"/>
                    </a:lnTo>
                    <a:cubicBezTo>
                      <a:pt x="16244" y="11198"/>
                      <a:pt x="16207" y="11235"/>
                      <a:pt x="16160" y="11235"/>
                    </a:cubicBezTo>
                    <a:lnTo>
                      <a:pt x="205" y="11235"/>
                    </a:lnTo>
                    <a:cubicBezTo>
                      <a:pt x="158" y="11235"/>
                      <a:pt x="112" y="11198"/>
                      <a:pt x="112" y="11142"/>
                    </a:cubicBezTo>
                    <a:lnTo>
                      <a:pt x="112" y="483"/>
                    </a:lnTo>
                    <a:cubicBezTo>
                      <a:pt x="112" y="279"/>
                      <a:pt x="279" y="121"/>
                      <a:pt x="483" y="121"/>
                    </a:cubicBezTo>
                    <a:close/>
                    <a:moveTo>
                      <a:pt x="483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62"/>
                      <a:pt x="93" y="11355"/>
                      <a:pt x="205" y="11355"/>
                    </a:cubicBezTo>
                    <a:lnTo>
                      <a:pt x="16160" y="11355"/>
                    </a:lnTo>
                    <a:cubicBezTo>
                      <a:pt x="16272" y="11355"/>
                      <a:pt x="16365" y="11262"/>
                      <a:pt x="16365" y="11142"/>
                    </a:cubicBezTo>
                    <a:lnTo>
                      <a:pt x="16365" y="483"/>
                    </a:lnTo>
                    <a:cubicBezTo>
                      <a:pt x="16365" y="214"/>
                      <a:pt x="16151" y="1"/>
                      <a:pt x="158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3" name="Google Shape;333;p31"/>
              <p:cNvSpPr/>
              <p:nvPr/>
            </p:nvSpPr>
            <p:spPr>
              <a:xfrm>
                <a:off x="7114275" y="1836525"/>
                <a:ext cx="346975" cy="226850"/>
              </a:xfrm>
              <a:custGeom>
                <a:rect b="b" l="l" r="r" t="t"/>
                <a:pathLst>
                  <a:path extrusionOk="0" h="9074" w="13879">
                    <a:moveTo>
                      <a:pt x="1" y="1"/>
                    </a:moveTo>
                    <a:lnTo>
                      <a:pt x="1" y="9073"/>
                    </a:lnTo>
                    <a:lnTo>
                      <a:pt x="13879" y="9073"/>
                    </a:lnTo>
                    <a:lnTo>
                      <a:pt x="13879" y="7394"/>
                    </a:lnTo>
                    <a:lnTo>
                      <a:pt x="13879" y="2097"/>
                    </a:lnTo>
                    <a:lnTo>
                      <a:pt x="1387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4" name="Google Shape;334;p31"/>
              <p:cNvSpPr/>
              <p:nvPr/>
            </p:nvSpPr>
            <p:spPr>
              <a:xfrm>
                <a:off x="7112875" y="1834900"/>
                <a:ext cx="349775" cy="229850"/>
              </a:xfrm>
              <a:custGeom>
                <a:rect b="b" l="l" r="r" t="t"/>
                <a:pathLst>
                  <a:path extrusionOk="0" h="9194" w="13991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lnTo>
                      <a:pt x="1" y="9138"/>
                    </a:lnTo>
                    <a:cubicBezTo>
                      <a:pt x="1" y="9175"/>
                      <a:pt x="29" y="9194"/>
                      <a:pt x="57" y="9194"/>
                    </a:cubicBezTo>
                    <a:lnTo>
                      <a:pt x="13935" y="9194"/>
                    </a:lnTo>
                    <a:cubicBezTo>
                      <a:pt x="13962" y="9194"/>
                      <a:pt x="13990" y="9175"/>
                      <a:pt x="13990" y="9138"/>
                    </a:cubicBezTo>
                    <a:lnTo>
                      <a:pt x="13990" y="7459"/>
                    </a:lnTo>
                    <a:cubicBezTo>
                      <a:pt x="13990" y="7431"/>
                      <a:pt x="13962" y="7403"/>
                      <a:pt x="13935" y="7403"/>
                    </a:cubicBezTo>
                    <a:cubicBezTo>
                      <a:pt x="13897" y="7403"/>
                      <a:pt x="13870" y="7431"/>
                      <a:pt x="13870" y="7459"/>
                    </a:cubicBezTo>
                    <a:lnTo>
                      <a:pt x="13870" y="9083"/>
                    </a:lnTo>
                    <a:lnTo>
                      <a:pt x="112" y="9083"/>
                    </a:lnTo>
                    <a:lnTo>
                      <a:pt x="112" y="121"/>
                    </a:lnTo>
                    <a:lnTo>
                      <a:pt x="13870" y="121"/>
                    </a:lnTo>
                    <a:lnTo>
                      <a:pt x="13870" y="2162"/>
                    </a:lnTo>
                    <a:cubicBezTo>
                      <a:pt x="13870" y="2190"/>
                      <a:pt x="13897" y="2218"/>
                      <a:pt x="13935" y="2218"/>
                    </a:cubicBezTo>
                    <a:cubicBezTo>
                      <a:pt x="13962" y="2218"/>
                      <a:pt x="13990" y="2190"/>
                      <a:pt x="13990" y="2162"/>
                    </a:cubicBezTo>
                    <a:lnTo>
                      <a:pt x="13990" y="66"/>
                    </a:lnTo>
                    <a:cubicBezTo>
                      <a:pt x="13990" y="29"/>
                      <a:pt x="13962" y="1"/>
                      <a:pt x="13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5" name="Google Shape;335;p31"/>
              <p:cNvSpPr/>
              <p:nvPr/>
            </p:nvSpPr>
            <p:spPr>
              <a:xfrm>
                <a:off x="7459600" y="1907275"/>
                <a:ext cx="3050" cy="76075"/>
              </a:xfrm>
              <a:custGeom>
                <a:rect b="b" l="l" r="r" t="t"/>
                <a:pathLst>
                  <a:path extrusionOk="0" h="3043" w="122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2987"/>
                    </a:lnTo>
                    <a:cubicBezTo>
                      <a:pt x="1" y="3015"/>
                      <a:pt x="28" y="3043"/>
                      <a:pt x="66" y="3043"/>
                    </a:cubicBezTo>
                    <a:cubicBezTo>
                      <a:pt x="93" y="3043"/>
                      <a:pt x="121" y="3015"/>
                      <a:pt x="121" y="2987"/>
                    </a:cubicBezTo>
                    <a:lnTo>
                      <a:pt x="121" y="56"/>
                    </a:lnTo>
                    <a:cubicBezTo>
                      <a:pt x="121" y="19"/>
                      <a:pt x="93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6" name="Google Shape;336;p31"/>
              <p:cNvSpPr/>
              <p:nvPr/>
            </p:nvSpPr>
            <p:spPr>
              <a:xfrm>
                <a:off x="7283100" y="1818675"/>
                <a:ext cx="9325" cy="9075"/>
              </a:xfrm>
              <a:custGeom>
                <a:rect b="b" l="l" r="r" t="t"/>
                <a:pathLst>
                  <a:path extrusionOk="0" h="363" w="373">
                    <a:moveTo>
                      <a:pt x="187" y="121"/>
                    </a:moveTo>
                    <a:cubicBezTo>
                      <a:pt x="224" y="121"/>
                      <a:pt x="251" y="149"/>
                      <a:pt x="251" y="186"/>
                    </a:cubicBezTo>
                    <a:cubicBezTo>
                      <a:pt x="251" y="223"/>
                      <a:pt x="224" y="251"/>
                      <a:pt x="187" y="251"/>
                    </a:cubicBezTo>
                    <a:cubicBezTo>
                      <a:pt x="149" y="251"/>
                      <a:pt x="122" y="223"/>
                      <a:pt x="122" y="186"/>
                    </a:cubicBezTo>
                    <a:cubicBezTo>
                      <a:pt x="122" y="149"/>
                      <a:pt x="149" y="121"/>
                      <a:pt x="187" y="121"/>
                    </a:cubicBezTo>
                    <a:close/>
                    <a:moveTo>
                      <a:pt x="187" y="0"/>
                    </a:moveTo>
                    <a:cubicBezTo>
                      <a:pt x="84" y="0"/>
                      <a:pt x="1" y="84"/>
                      <a:pt x="1" y="186"/>
                    </a:cubicBezTo>
                    <a:cubicBezTo>
                      <a:pt x="1" y="279"/>
                      <a:pt x="84" y="362"/>
                      <a:pt x="187" y="362"/>
                    </a:cubicBezTo>
                    <a:cubicBezTo>
                      <a:pt x="289" y="362"/>
                      <a:pt x="372" y="288"/>
                      <a:pt x="372" y="186"/>
                    </a:cubicBezTo>
                    <a:cubicBezTo>
                      <a:pt x="372" y="84"/>
                      <a:pt x="289" y="0"/>
                      <a:pt x="1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7" name="Google Shape;337;p31"/>
              <p:cNvSpPr/>
              <p:nvPr/>
            </p:nvSpPr>
            <p:spPr>
              <a:xfrm>
                <a:off x="7018025" y="2088150"/>
                <a:ext cx="539250" cy="36450"/>
              </a:xfrm>
              <a:custGeom>
                <a:rect b="b" l="l" r="r" t="t"/>
                <a:pathLst>
                  <a:path extrusionOk="0" h="1458" w="21570">
                    <a:moveTo>
                      <a:pt x="1" y="1"/>
                    </a:moveTo>
                    <a:lnTo>
                      <a:pt x="1" y="891"/>
                    </a:lnTo>
                    <a:cubicBezTo>
                      <a:pt x="1" y="1207"/>
                      <a:pt x="260" y="1457"/>
                      <a:pt x="576" y="1457"/>
                    </a:cubicBezTo>
                    <a:lnTo>
                      <a:pt x="21003" y="1457"/>
                    </a:lnTo>
                    <a:cubicBezTo>
                      <a:pt x="21319" y="1457"/>
                      <a:pt x="21569" y="1207"/>
                      <a:pt x="21569" y="891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31"/>
              <p:cNvSpPr/>
              <p:nvPr/>
            </p:nvSpPr>
            <p:spPr>
              <a:xfrm>
                <a:off x="7016650" y="2086775"/>
                <a:ext cx="542225" cy="39200"/>
              </a:xfrm>
              <a:custGeom>
                <a:rect b="b" l="l" r="r" t="t"/>
                <a:pathLst>
                  <a:path extrusionOk="0" h="1568" w="21689">
                    <a:moveTo>
                      <a:pt x="21568" y="111"/>
                    </a:moveTo>
                    <a:lnTo>
                      <a:pt x="21568" y="946"/>
                    </a:lnTo>
                    <a:cubicBezTo>
                      <a:pt x="21568" y="1225"/>
                      <a:pt x="21336" y="1457"/>
                      <a:pt x="21058" y="1457"/>
                    </a:cubicBezTo>
                    <a:lnTo>
                      <a:pt x="631" y="1457"/>
                    </a:lnTo>
                    <a:cubicBezTo>
                      <a:pt x="343" y="1457"/>
                      <a:pt x="121" y="1225"/>
                      <a:pt x="121" y="946"/>
                    </a:cubicBez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28"/>
                      <a:pt x="0" y="56"/>
                    </a:cubicBezTo>
                    <a:lnTo>
                      <a:pt x="0" y="946"/>
                    </a:lnTo>
                    <a:cubicBezTo>
                      <a:pt x="0" y="1290"/>
                      <a:pt x="278" y="1568"/>
                      <a:pt x="631" y="1568"/>
                    </a:cubicBezTo>
                    <a:lnTo>
                      <a:pt x="21058" y="1568"/>
                    </a:lnTo>
                    <a:cubicBezTo>
                      <a:pt x="21401" y="1568"/>
                      <a:pt x="21689" y="1290"/>
                      <a:pt x="21689" y="946"/>
                    </a:cubicBezTo>
                    <a:lnTo>
                      <a:pt x="21689" y="56"/>
                    </a:lnTo>
                    <a:cubicBezTo>
                      <a:pt x="21689" y="28"/>
                      <a:pt x="21661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9" name="Google Shape;339;p31"/>
              <p:cNvSpPr/>
              <p:nvPr/>
            </p:nvSpPr>
            <p:spPr>
              <a:xfrm>
                <a:off x="7021750" y="2114600"/>
                <a:ext cx="531800" cy="2800"/>
              </a:xfrm>
              <a:custGeom>
                <a:rect b="b" l="l" r="r" t="t"/>
                <a:pathLst>
                  <a:path extrusionOk="0" h="112" w="21272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12"/>
                      <a:pt x="65" y="112"/>
                    </a:cubicBezTo>
                    <a:lnTo>
                      <a:pt x="21216" y="112"/>
                    </a:lnTo>
                    <a:cubicBezTo>
                      <a:pt x="21253" y="112"/>
                      <a:pt x="21272" y="93"/>
                      <a:pt x="21272" y="56"/>
                    </a:cubicBezTo>
                    <a:cubicBezTo>
                      <a:pt x="21272" y="28"/>
                      <a:pt x="21253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0" name="Google Shape;340;p31"/>
              <p:cNvSpPr/>
              <p:nvPr/>
            </p:nvSpPr>
            <p:spPr>
              <a:xfrm>
                <a:off x="7236275" y="2090475"/>
                <a:ext cx="102975" cy="11400"/>
              </a:xfrm>
              <a:custGeom>
                <a:rect b="b" l="l" r="r" t="t"/>
                <a:pathLst>
                  <a:path extrusionOk="0" h="456" w="4119">
                    <a:moveTo>
                      <a:pt x="0" y="1"/>
                    </a:moveTo>
                    <a:lnTo>
                      <a:pt x="0" y="455"/>
                    </a:lnTo>
                    <a:lnTo>
                      <a:pt x="4119" y="455"/>
                    </a:lnTo>
                    <a:lnTo>
                      <a:pt x="41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1" name="Google Shape;341;p31"/>
              <p:cNvSpPr/>
              <p:nvPr/>
            </p:nvSpPr>
            <p:spPr>
              <a:xfrm>
                <a:off x="7234875" y="2089075"/>
                <a:ext cx="105775" cy="14175"/>
              </a:xfrm>
              <a:custGeom>
                <a:rect b="b" l="l" r="r" t="t"/>
                <a:pathLst>
                  <a:path extrusionOk="0" h="567" w="4231">
                    <a:moveTo>
                      <a:pt x="4119" y="112"/>
                    </a:moveTo>
                    <a:lnTo>
                      <a:pt x="4119" y="455"/>
                    </a:lnTo>
                    <a:lnTo>
                      <a:pt x="112" y="455"/>
                    </a:lnTo>
                    <a:lnTo>
                      <a:pt x="112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511"/>
                    </a:lnTo>
                    <a:cubicBezTo>
                      <a:pt x="0" y="539"/>
                      <a:pt x="28" y="567"/>
                      <a:pt x="56" y="567"/>
                    </a:cubicBezTo>
                    <a:lnTo>
                      <a:pt x="4175" y="567"/>
                    </a:lnTo>
                    <a:cubicBezTo>
                      <a:pt x="4203" y="567"/>
                      <a:pt x="4231" y="539"/>
                      <a:pt x="4231" y="511"/>
                    </a:cubicBezTo>
                    <a:lnTo>
                      <a:pt x="4231" y="57"/>
                    </a:lnTo>
                    <a:cubicBezTo>
                      <a:pt x="4231" y="19"/>
                      <a:pt x="4203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2" name="Google Shape;342;p31"/>
              <p:cNvSpPr/>
              <p:nvPr/>
            </p:nvSpPr>
            <p:spPr>
              <a:xfrm>
                <a:off x="7183625" y="1879425"/>
                <a:ext cx="185775" cy="159125"/>
              </a:xfrm>
              <a:custGeom>
                <a:rect b="b" l="l" r="r" t="t"/>
                <a:pathLst>
                  <a:path extrusionOk="0" h="6365" w="7431">
                    <a:moveTo>
                      <a:pt x="297" y="1"/>
                    </a:moveTo>
                    <a:cubicBezTo>
                      <a:pt x="130" y="1"/>
                      <a:pt x="0" y="140"/>
                      <a:pt x="0" y="298"/>
                    </a:cubicBezTo>
                    <a:lnTo>
                      <a:pt x="0" y="6068"/>
                    </a:lnTo>
                    <a:cubicBezTo>
                      <a:pt x="0" y="6235"/>
                      <a:pt x="130" y="6365"/>
                      <a:pt x="297" y="6365"/>
                    </a:cubicBezTo>
                    <a:lnTo>
                      <a:pt x="7134" y="6365"/>
                    </a:lnTo>
                    <a:cubicBezTo>
                      <a:pt x="7301" y="6365"/>
                      <a:pt x="7431" y="6235"/>
                      <a:pt x="7431" y="6068"/>
                    </a:cubicBezTo>
                    <a:lnTo>
                      <a:pt x="7431" y="298"/>
                    </a:lnTo>
                    <a:cubicBezTo>
                      <a:pt x="7431" y="140"/>
                      <a:pt x="7301" y="1"/>
                      <a:pt x="71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3" name="Google Shape;343;p31"/>
              <p:cNvSpPr/>
              <p:nvPr/>
            </p:nvSpPr>
            <p:spPr>
              <a:xfrm>
                <a:off x="7195900" y="1866900"/>
                <a:ext cx="185800" cy="159125"/>
              </a:xfrm>
              <a:custGeom>
                <a:rect b="b" l="l" r="r" t="t"/>
                <a:pathLst>
                  <a:path extrusionOk="0" h="6365" w="7432">
                    <a:moveTo>
                      <a:pt x="353" y="1"/>
                    </a:moveTo>
                    <a:cubicBezTo>
                      <a:pt x="159" y="1"/>
                      <a:pt x="1" y="159"/>
                      <a:pt x="1" y="353"/>
                    </a:cubicBezTo>
                    <a:lnTo>
                      <a:pt x="1" y="6012"/>
                    </a:lnTo>
                    <a:cubicBezTo>
                      <a:pt x="1" y="6207"/>
                      <a:pt x="159" y="6365"/>
                      <a:pt x="353" y="6365"/>
                    </a:cubicBezTo>
                    <a:lnTo>
                      <a:pt x="7088" y="6365"/>
                    </a:lnTo>
                    <a:cubicBezTo>
                      <a:pt x="7274" y="6365"/>
                      <a:pt x="7432" y="6207"/>
                      <a:pt x="7432" y="6012"/>
                    </a:cubicBezTo>
                    <a:lnTo>
                      <a:pt x="7432" y="353"/>
                    </a:lnTo>
                    <a:cubicBezTo>
                      <a:pt x="7432" y="159"/>
                      <a:pt x="7274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4" name="Google Shape;344;p31"/>
              <p:cNvSpPr/>
              <p:nvPr/>
            </p:nvSpPr>
            <p:spPr>
              <a:xfrm>
                <a:off x="7194525" y="1865525"/>
                <a:ext cx="188800" cy="161900"/>
              </a:xfrm>
              <a:custGeom>
                <a:rect b="b" l="l" r="r" t="t"/>
                <a:pathLst>
                  <a:path extrusionOk="0" h="6476" w="7552">
                    <a:moveTo>
                      <a:pt x="7143" y="112"/>
                    </a:moveTo>
                    <a:cubicBezTo>
                      <a:pt x="7301" y="112"/>
                      <a:pt x="7431" y="241"/>
                      <a:pt x="7431" y="408"/>
                    </a:cubicBezTo>
                    <a:lnTo>
                      <a:pt x="7431" y="6067"/>
                    </a:lnTo>
                    <a:cubicBezTo>
                      <a:pt x="7431" y="6225"/>
                      <a:pt x="7301" y="6355"/>
                      <a:pt x="7143" y="6355"/>
                    </a:cubicBezTo>
                    <a:lnTo>
                      <a:pt x="408" y="6355"/>
                    </a:lnTo>
                    <a:cubicBezTo>
                      <a:pt x="241" y="6355"/>
                      <a:pt x="112" y="6225"/>
                      <a:pt x="112" y="6067"/>
                    </a:cubicBezTo>
                    <a:lnTo>
                      <a:pt x="112" y="408"/>
                    </a:lnTo>
                    <a:cubicBezTo>
                      <a:pt x="112" y="241"/>
                      <a:pt x="241" y="112"/>
                      <a:pt x="408" y="112"/>
                    </a:cubicBezTo>
                    <a:close/>
                    <a:moveTo>
                      <a:pt x="408" y="0"/>
                    </a:moveTo>
                    <a:cubicBezTo>
                      <a:pt x="177" y="0"/>
                      <a:pt x="0" y="176"/>
                      <a:pt x="0" y="408"/>
                    </a:cubicBezTo>
                    <a:lnTo>
                      <a:pt x="0" y="6067"/>
                    </a:lnTo>
                    <a:cubicBezTo>
                      <a:pt x="0" y="6290"/>
                      <a:pt x="177" y="6475"/>
                      <a:pt x="408" y="6475"/>
                    </a:cubicBezTo>
                    <a:lnTo>
                      <a:pt x="7143" y="6475"/>
                    </a:lnTo>
                    <a:cubicBezTo>
                      <a:pt x="7366" y="6475"/>
                      <a:pt x="7552" y="6290"/>
                      <a:pt x="7542" y="6067"/>
                    </a:cubicBezTo>
                    <a:lnTo>
                      <a:pt x="7542" y="408"/>
                    </a:lnTo>
                    <a:cubicBezTo>
                      <a:pt x="7542" y="186"/>
                      <a:pt x="7366" y="0"/>
                      <a:pt x="71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5" name="Google Shape;345;p31"/>
              <p:cNvSpPr/>
              <p:nvPr/>
            </p:nvSpPr>
            <p:spPr>
              <a:xfrm>
                <a:off x="7224425" y="1950625"/>
                <a:ext cx="128275" cy="17200"/>
              </a:xfrm>
              <a:custGeom>
                <a:rect b="b" l="l" r="r" t="t"/>
                <a:pathLst>
                  <a:path extrusionOk="0" h="688" w="5131">
                    <a:moveTo>
                      <a:pt x="326" y="1"/>
                    </a:moveTo>
                    <a:cubicBezTo>
                      <a:pt x="149" y="1"/>
                      <a:pt x="1" y="149"/>
                      <a:pt x="1" y="325"/>
                    </a:cubicBezTo>
                    <a:lnTo>
                      <a:pt x="1" y="363"/>
                    </a:lnTo>
                    <a:cubicBezTo>
                      <a:pt x="1" y="548"/>
                      <a:pt x="149" y="687"/>
                      <a:pt x="326" y="687"/>
                    </a:cubicBezTo>
                    <a:lnTo>
                      <a:pt x="4806" y="687"/>
                    </a:lnTo>
                    <a:cubicBezTo>
                      <a:pt x="4992" y="687"/>
                      <a:pt x="5131" y="548"/>
                      <a:pt x="5131" y="363"/>
                    </a:cubicBezTo>
                    <a:lnTo>
                      <a:pt x="5131" y="325"/>
                    </a:lnTo>
                    <a:cubicBezTo>
                      <a:pt x="5131" y="149"/>
                      <a:pt x="4992" y="1"/>
                      <a:pt x="48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6" name="Google Shape;346;p31"/>
              <p:cNvSpPr/>
              <p:nvPr/>
            </p:nvSpPr>
            <p:spPr>
              <a:xfrm>
                <a:off x="7223050" y="1949250"/>
                <a:ext cx="131275" cy="19950"/>
              </a:xfrm>
              <a:custGeom>
                <a:rect b="b" l="l" r="r" t="t"/>
                <a:pathLst>
                  <a:path extrusionOk="0" h="798" w="5251">
                    <a:moveTo>
                      <a:pt x="4861" y="111"/>
                    </a:moveTo>
                    <a:cubicBezTo>
                      <a:pt x="5010" y="111"/>
                      <a:pt x="5130" y="232"/>
                      <a:pt x="5130" y="380"/>
                    </a:cubicBezTo>
                    <a:lnTo>
                      <a:pt x="5130" y="418"/>
                    </a:lnTo>
                    <a:cubicBezTo>
                      <a:pt x="5130" y="566"/>
                      <a:pt x="5010" y="687"/>
                      <a:pt x="4861" y="687"/>
                    </a:cubicBezTo>
                    <a:lnTo>
                      <a:pt x="381" y="687"/>
                    </a:lnTo>
                    <a:cubicBezTo>
                      <a:pt x="232" y="687"/>
                      <a:pt x="112" y="566"/>
                      <a:pt x="112" y="418"/>
                    </a:cubicBezTo>
                    <a:lnTo>
                      <a:pt x="112" y="380"/>
                    </a:lnTo>
                    <a:cubicBezTo>
                      <a:pt x="112" y="232"/>
                      <a:pt x="232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67" y="0"/>
                      <a:pt x="0" y="167"/>
                      <a:pt x="0" y="380"/>
                    </a:cubicBezTo>
                    <a:lnTo>
                      <a:pt x="0" y="418"/>
                    </a:lnTo>
                    <a:cubicBezTo>
                      <a:pt x="0" y="631"/>
                      <a:pt x="167" y="798"/>
                      <a:pt x="381" y="798"/>
                    </a:cubicBezTo>
                    <a:lnTo>
                      <a:pt x="4861" y="798"/>
                    </a:lnTo>
                    <a:cubicBezTo>
                      <a:pt x="5075" y="798"/>
                      <a:pt x="5251" y="631"/>
                      <a:pt x="5251" y="418"/>
                    </a:cubicBezTo>
                    <a:lnTo>
                      <a:pt x="5251" y="380"/>
                    </a:lnTo>
                    <a:cubicBezTo>
                      <a:pt x="5251" y="167"/>
                      <a:pt x="5075" y="0"/>
                      <a:pt x="48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7" name="Google Shape;347;p31"/>
              <p:cNvSpPr/>
              <p:nvPr/>
            </p:nvSpPr>
            <p:spPr>
              <a:xfrm>
                <a:off x="7238350" y="1955275"/>
                <a:ext cx="99750" cy="7200"/>
              </a:xfrm>
              <a:custGeom>
                <a:rect b="b" l="l" r="r" t="t"/>
                <a:pathLst>
                  <a:path extrusionOk="0" h="288" w="3990">
                    <a:moveTo>
                      <a:pt x="3850" y="56"/>
                    </a:moveTo>
                    <a:cubicBezTo>
                      <a:pt x="3897" y="56"/>
                      <a:pt x="3934" y="93"/>
                      <a:pt x="3934" y="139"/>
                    </a:cubicBezTo>
                    <a:lnTo>
                      <a:pt x="3934" y="149"/>
                    </a:lnTo>
                    <a:cubicBezTo>
                      <a:pt x="3934" y="195"/>
                      <a:pt x="3897" y="232"/>
                      <a:pt x="3850" y="232"/>
                    </a:cubicBezTo>
                    <a:lnTo>
                      <a:pt x="140" y="232"/>
                    </a:lnTo>
                    <a:cubicBezTo>
                      <a:pt x="93" y="232"/>
                      <a:pt x="56" y="195"/>
                      <a:pt x="56" y="149"/>
                    </a:cubicBezTo>
                    <a:lnTo>
                      <a:pt x="56" y="139"/>
                    </a:lnTo>
                    <a:cubicBezTo>
                      <a:pt x="56" y="93"/>
                      <a:pt x="93" y="56"/>
                      <a:pt x="140" y="56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66" y="288"/>
                      <a:pt x="140" y="288"/>
                    </a:cubicBezTo>
                    <a:lnTo>
                      <a:pt x="3850" y="288"/>
                    </a:lnTo>
                    <a:cubicBezTo>
                      <a:pt x="3925" y="288"/>
                      <a:pt x="3990" y="232"/>
                      <a:pt x="3990" y="149"/>
                    </a:cubicBezTo>
                    <a:lnTo>
                      <a:pt x="3990" y="139"/>
                    </a:lnTo>
                    <a:cubicBezTo>
                      <a:pt x="3990" y="65"/>
                      <a:pt x="3925" y="0"/>
                      <a:pt x="385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8" name="Google Shape;348;p31"/>
              <p:cNvSpPr/>
              <p:nvPr/>
            </p:nvSpPr>
            <p:spPr>
              <a:xfrm>
                <a:off x="7246700" y="1977525"/>
                <a:ext cx="83975" cy="10000"/>
              </a:xfrm>
              <a:custGeom>
                <a:rect b="b" l="l" r="r" t="t"/>
                <a:pathLst>
                  <a:path extrusionOk="0" h="400" w="3359">
                    <a:moveTo>
                      <a:pt x="195" y="1"/>
                    </a:moveTo>
                    <a:cubicBezTo>
                      <a:pt x="93" y="1"/>
                      <a:pt x="1" y="84"/>
                      <a:pt x="1" y="196"/>
                    </a:cubicBezTo>
                    <a:cubicBezTo>
                      <a:pt x="1" y="307"/>
                      <a:pt x="93" y="400"/>
                      <a:pt x="195" y="400"/>
                    </a:cubicBezTo>
                    <a:lnTo>
                      <a:pt x="3155" y="400"/>
                    </a:lnTo>
                    <a:cubicBezTo>
                      <a:pt x="3266" y="400"/>
                      <a:pt x="3359" y="307"/>
                      <a:pt x="3359" y="196"/>
                    </a:cubicBezTo>
                    <a:cubicBezTo>
                      <a:pt x="3359" y="84"/>
                      <a:pt x="3266" y="1"/>
                      <a:pt x="31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9" name="Google Shape;349;p31"/>
              <p:cNvSpPr/>
              <p:nvPr/>
            </p:nvSpPr>
            <p:spPr>
              <a:xfrm>
                <a:off x="7245300" y="1976150"/>
                <a:ext cx="86775" cy="12775"/>
              </a:xfrm>
              <a:custGeom>
                <a:rect b="b" l="l" r="r" t="t"/>
                <a:pathLst>
                  <a:path extrusionOk="0" h="511" w="3471">
                    <a:moveTo>
                      <a:pt x="3211" y="112"/>
                    </a:moveTo>
                    <a:cubicBezTo>
                      <a:pt x="3285" y="112"/>
                      <a:pt x="3350" y="176"/>
                      <a:pt x="3350" y="251"/>
                    </a:cubicBezTo>
                    <a:cubicBezTo>
                      <a:pt x="3350" y="334"/>
                      <a:pt x="3285" y="390"/>
                      <a:pt x="3211" y="390"/>
                    </a:cubicBezTo>
                    <a:lnTo>
                      <a:pt x="251" y="390"/>
                    </a:lnTo>
                    <a:cubicBezTo>
                      <a:pt x="177" y="390"/>
                      <a:pt x="112" y="334"/>
                      <a:pt x="112" y="251"/>
                    </a:cubicBezTo>
                    <a:cubicBezTo>
                      <a:pt x="112" y="176"/>
                      <a:pt x="177" y="112"/>
                      <a:pt x="251" y="112"/>
                    </a:cubicBezTo>
                    <a:close/>
                    <a:moveTo>
                      <a:pt x="251" y="0"/>
                    </a:moveTo>
                    <a:cubicBezTo>
                      <a:pt x="112" y="0"/>
                      <a:pt x="1" y="112"/>
                      <a:pt x="1" y="251"/>
                    </a:cubicBezTo>
                    <a:cubicBezTo>
                      <a:pt x="1" y="399"/>
                      <a:pt x="112" y="510"/>
                      <a:pt x="251" y="510"/>
                    </a:cubicBezTo>
                    <a:lnTo>
                      <a:pt x="3211" y="510"/>
                    </a:lnTo>
                    <a:cubicBezTo>
                      <a:pt x="3350" y="510"/>
                      <a:pt x="3470" y="399"/>
                      <a:pt x="3470" y="251"/>
                    </a:cubicBezTo>
                    <a:cubicBezTo>
                      <a:pt x="3470" y="112"/>
                      <a:pt x="3350" y="0"/>
                      <a:pt x="32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0" name="Google Shape;350;p31"/>
              <p:cNvSpPr/>
              <p:nvPr/>
            </p:nvSpPr>
            <p:spPr>
              <a:xfrm>
                <a:off x="7263625" y="1980075"/>
                <a:ext cx="4675" cy="4900"/>
              </a:xfrm>
              <a:custGeom>
                <a:rect b="b" l="l" r="r" t="t"/>
                <a:pathLst>
                  <a:path extrusionOk="0" h="196" w="187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1" name="Google Shape;351;p31"/>
              <p:cNvSpPr/>
              <p:nvPr/>
            </p:nvSpPr>
            <p:spPr>
              <a:xfrm>
                <a:off x="7272900" y="1980075"/>
                <a:ext cx="4675" cy="4900"/>
              </a:xfrm>
              <a:custGeom>
                <a:rect b="b" l="l" r="r" t="t"/>
                <a:pathLst>
                  <a:path extrusionOk="0" h="196" w="187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2" name="Google Shape;352;p31"/>
              <p:cNvSpPr/>
              <p:nvPr/>
            </p:nvSpPr>
            <p:spPr>
              <a:xfrm>
                <a:off x="7281500" y="1980075"/>
                <a:ext cx="4875" cy="4900"/>
              </a:xfrm>
              <a:custGeom>
                <a:rect b="b" l="l" r="r" t="t"/>
                <a:pathLst>
                  <a:path extrusionOk="0" h="196" w="195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6" y="1"/>
                      <a:pt x="0" y="38"/>
                      <a:pt x="0" y="94"/>
                    </a:cubicBezTo>
                    <a:cubicBezTo>
                      <a:pt x="0" y="149"/>
                      <a:pt x="46" y="196"/>
                      <a:pt x="93" y="196"/>
                    </a:cubicBezTo>
                    <a:cubicBezTo>
                      <a:pt x="148" y="196"/>
                      <a:pt x="195" y="149"/>
                      <a:pt x="195" y="94"/>
                    </a:cubicBezTo>
                    <a:cubicBezTo>
                      <a:pt x="195" y="38"/>
                      <a:pt x="148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3" name="Google Shape;353;p31"/>
              <p:cNvSpPr/>
              <p:nvPr/>
            </p:nvSpPr>
            <p:spPr>
              <a:xfrm>
                <a:off x="7290775" y="1980075"/>
                <a:ext cx="4875" cy="4900"/>
              </a:xfrm>
              <a:custGeom>
                <a:rect b="b" l="l" r="r" t="t"/>
                <a:pathLst>
                  <a:path extrusionOk="0" h="196" w="195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7" y="1"/>
                      <a:pt x="0" y="38"/>
                      <a:pt x="0" y="94"/>
                    </a:cubicBezTo>
                    <a:cubicBezTo>
                      <a:pt x="0" y="149"/>
                      <a:pt x="47" y="196"/>
                      <a:pt x="93" y="196"/>
                    </a:cubicBezTo>
                    <a:cubicBezTo>
                      <a:pt x="149" y="196"/>
                      <a:pt x="195" y="149"/>
                      <a:pt x="195" y="94"/>
                    </a:cubicBezTo>
                    <a:cubicBezTo>
                      <a:pt x="195" y="38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4" name="Google Shape;354;p31"/>
              <p:cNvSpPr/>
              <p:nvPr/>
            </p:nvSpPr>
            <p:spPr>
              <a:xfrm>
                <a:off x="7299800" y="19800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2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5" name="Google Shape;355;p31"/>
              <p:cNvSpPr/>
              <p:nvPr/>
            </p:nvSpPr>
            <p:spPr>
              <a:xfrm>
                <a:off x="7309075" y="19800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" name="Google Shape;356;p31"/>
              <p:cNvSpPr/>
              <p:nvPr/>
            </p:nvSpPr>
            <p:spPr>
              <a:xfrm>
                <a:off x="7261775" y="1885700"/>
                <a:ext cx="53825" cy="53600"/>
              </a:xfrm>
              <a:custGeom>
                <a:rect b="b" l="l" r="r" t="t"/>
                <a:pathLst>
                  <a:path extrusionOk="0" h="2144" w="2153">
                    <a:moveTo>
                      <a:pt x="1077" y="0"/>
                    </a:moveTo>
                    <a:cubicBezTo>
                      <a:pt x="483" y="0"/>
                      <a:pt x="1" y="473"/>
                      <a:pt x="1" y="1067"/>
                    </a:cubicBezTo>
                    <a:cubicBezTo>
                      <a:pt x="1" y="1661"/>
                      <a:pt x="483" y="2143"/>
                      <a:pt x="1077" y="2143"/>
                    </a:cubicBezTo>
                    <a:cubicBezTo>
                      <a:pt x="1670" y="2143"/>
                      <a:pt x="2153" y="1661"/>
                      <a:pt x="2153" y="1067"/>
                    </a:cubicBezTo>
                    <a:cubicBezTo>
                      <a:pt x="2153" y="473"/>
                      <a:pt x="1670" y="0"/>
                      <a:pt x="10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" name="Google Shape;357;p31"/>
              <p:cNvSpPr/>
              <p:nvPr/>
            </p:nvSpPr>
            <p:spPr>
              <a:xfrm>
                <a:off x="7260375" y="1884075"/>
                <a:ext cx="56625" cy="56850"/>
              </a:xfrm>
              <a:custGeom>
                <a:rect b="b" l="l" r="r" t="t"/>
                <a:pathLst>
                  <a:path extrusionOk="0" h="2274" w="2265">
                    <a:moveTo>
                      <a:pt x="1133" y="121"/>
                    </a:moveTo>
                    <a:cubicBezTo>
                      <a:pt x="1689" y="121"/>
                      <a:pt x="2144" y="576"/>
                      <a:pt x="2144" y="1132"/>
                    </a:cubicBezTo>
                    <a:cubicBezTo>
                      <a:pt x="2144" y="1698"/>
                      <a:pt x="1689" y="2153"/>
                      <a:pt x="1133" y="2153"/>
                    </a:cubicBezTo>
                    <a:cubicBezTo>
                      <a:pt x="567" y="2153"/>
                      <a:pt x="112" y="1698"/>
                      <a:pt x="112" y="1132"/>
                    </a:cubicBezTo>
                    <a:cubicBezTo>
                      <a:pt x="112" y="576"/>
                      <a:pt x="567" y="121"/>
                      <a:pt x="1133" y="121"/>
                    </a:cubicBezTo>
                    <a:close/>
                    <a:moveTo>
                      <a:pt x="1133" y="0"/>
                    </a:moveTo>
                    <a:cubicBezTo>
                      <a:pt x="502" y="0"/>
                      <a:pt x="1" y="511"/>
                      <a:pt x="1" y="1132"/>
                    </a:cubicBezTo>
                    <a:cubicBezTo>
                      <a:pt x="1" y="1763"/>
                      <a:pt x="502" y="2273"/>
                      <a:pt x="1133" y="2273"/>
                    </a:cubicBezTo>
                    <a:cubicBezTo>
                      <a:pt x="1754" y="2273"/>
                      <a:pt x="2264" y="1763"/>
                      <a:pt x="2264" y="1132"/>
                    </a:cubicBezTo>
                    <a:cubicBezTo>
                      <a:pt x="2264" y="511"/>
                      <a:pt x="1754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8" name="Google Shape;358;p31"/>
              <p:cNvSpPr/>
              <p:nvPr/>
            </p:nvSpPr>
            <p:spPr>
              <a:xfrm>
                <a:off x="7276625" y="1914000"/>
                <a:ext cx="23900" cy="12075"/>
              </a:xfrm>
              <a:custGeom>
                <a:rect b="b" l="l" r="r" t="t"/>
                <a:pathLst>
                  <a:path extrusionOk="0" h="483" w="956">
                    <a:moveTo>
                      <a:pt x="483" y="0"/>
                    </a:moveTo>
                    <a:cubicBezTo>
                      <a:pt x="214" y="0"/>
                      <a:pt x="0" y="213"/>
                      <a:pt x="0" y="482"/>
                    </a:cubicBezTo>
                    <a:lnTo>
                      <a:pt x="956" y="482"/>
                    </a:lnTo>
                    <a:cubicBezTo>
                      <a:pt x="956" y="213"/>
                      <a:pt x="742" y="0"/>
                      <a:pt x="4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9" name="Google Shape;359;p31"/>
              <p:cNvSpPr/>
              <p:nvPr/>
            </p:nvSpPr>
            <p:spPr>
              <a:xfrm>
                <a:off x="7275225" y="1912600"/>
                <a:ext cx="26925" cy="14875"/>
              </a:xfrm>
              <a:custGeom>
                <a:rect b="b" l="l" r="r" t="t"/>
                <a:pathLst>
                  <a:path extrusionOk="0" h="595" w="1077">
                    <a:moveTo>
                      <a:pt x="539" y="121"/>
                    </a:moveTo>
                    <a:cubicBezTo>
                      <a:pt x="743" y="121"/>
                      <a:pt x="919" y="279"/>
                      <a:pt x="947" y="483"/>
                    </a:cubicBezTo>
                    <a:lnTo>
                      <a:pt x="121" y="483"/>
                    </a:lnTo>
                    <a:cubicBezTo>
                      <a:pt x="149" y="279"/>
                      <a:pt x="325" y="121"/>
                      <a:pt x="539" y="121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1" y="242"/>
                      <a:pt x="1" y="538"/>
                    </a:cubicBezTo>
                    <a:cubicBezTo>
                      <a:pt x="1" y="594"/>
                      <a:pt x="1" y="594"/>
                      <a:pt x="233" y="594"/>
                    </a:cubicBezTo>
                    <a:lnTo>
                      <a:pt x="585" y="594"/>
                    </a:lnTo>
                    <a:cubicBezTo>
                      <a:pt x="1067" y="594"/>
                      <a:pt x="1067" y="594"/>
                      <a:pt x="1077" y="538"/>
                    </a:cubicBezTo>
                    <a:cubicBezTo>
                      <a:pt x="1077" y="242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31"/>
              <p:cNvSpPr/>
              <p:nvPr/>
            </p:nvSpPr>
            <p:spPr>
              <a:xfrm>
                <a:off x="7281950" y="1898925"/>
                <a:ext cx="13475" cy="13475"/>
              </a:xfrm>
              <a:custGeom>
                <a:rect b="b" l="l" r="r" t="t"/>
                <a:pathLst>
                  <a:path extrusionOk="0" h="539" w="539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cubicBezTo>
                      <a:pt x="1" y="418"/>
                      <a:pt x="121" y="538"/>
                      <a:pt x="270" y="538"/>
                    </a:cubicBezTo>
                    <a:cubicBezTo>
                      <a:pt x="418" y="538"/>
                      <a:pt x="539" y="418"/>
                      <a:pt x="539" y="269"/>
                    </a:cubicBezTo>
                    <a:cubicBezTo>
                      <a:pt x="539" y="121"/>
                      <a:pt x="418" y="0"/>
                      <a:pt x="2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1" name="Google Shape;361;p31"/>
              <p:cNvSpPr/>
              <p:nvPr/>
            </p:nvSpPr>
            <p:spPr>
              <a:xfrm>
                <a:off x="7280550" y="1897525"/>
                <a:ext cx="16500" cy="16500"/>
              </a:xfrm>
              <a:custGeom>
                <a:rect b="b" l="l" r="r" t="t"/>
                <a:pathLst>
                  <a:path extrusionOk="0" h="660" w="660">
                    <a:moveTo>
                      <a:pt x="326" y="112"/>
                    </a:moveTo>
                    <a:cubicBezTo>
                      <a:pt x="446" y="112"/>
                      <a:pt x="539" y="204"/>
                      <a:pt x="539" y="325"/>
                    </a:cubicBezTo>
                    <a:cubicBezTo>
                      <a:pt x="539" y="446"/>
                      <a:pt x="446" y="538"/>
                      <a:pt x="326" y="538"/>
                    </a:cubicBezTo>
                    <a:cubicBezTo>
                      <a:pt x="205" y="538"/>
                      <a:pt x="112" y="446"/>
                      <a:pt x="112" y="325"/>
                    </a:cubicBezTo>
                    <a:cubicBezTo>
                      <a:pt x="112" y="204"/>
                      <a:pt x="205" y="112"/>
                      <a:pt x="326" y="112"/>
                    </a:cubicBezTo>
                    <a:close/>
                    <a:moveTo>
                      <a:pt x="326" y="0"/>
                    </a:moveTo>
                    <a:cubicBezTo>
                      <a:pt x="140" y="0"/>
                      <a:pt x="1" y="140"/>
                      <a:pt x="1" y="325"/>
                    </a:cubicBezTo>
                    <a:cubicBezTo>
                      <a:pt x="1" y="511"/>
                      <a:pt x="140" y="659"/>
                      <a:pt x="326" y="659"/>
                    </a:cubicBezTo>
                    <a:cubicBezTo>
                      <a:pt x="511" y="659"/>
                      <a:pt x="660" y="511"/>
                      <a:pt x="660" y="325"/>
                    </a:cubicBezTo>
                    <a:cubicBezTo>
                      <a:pt x="660" y="140"/>
                      <a:pt x="511" y="0"/>
                      <a:pt x="3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2" name="Google Shape;362;p31"/>
              <p:cNvSpPr/>
              <p:nvPr/>
            </p:nvSpPr>
            <p:spPr>
              <a:xfrm>
                <a:off x="7268725" y="1995400"/>
                <a:ext cx="39700" cy="12300"/>
              </a:xfrm>
              <a:custGeom>
                <a:rect b="b" l="l" r="r" t="t"/>
                <a:pathLst>
                  <a:path extrusionOk="0" h="492" w="1588">
                    <a:moveTo>
                      <a:pt x="251" y="0"/>
                    </a:moveTo>
                    <a:cubicBezTo>
                      <a:pt x="112" y="0"/>
                      <a:pt x="1" y="111"/>
                      <a:pt x="1" y="251"/>
                    </a:cubicBezTo>
                    <a:cubicBezTo>
                      <a:pt x="1" y="390"/>
                      <a:pt x="112" y="492"/>
                      <a:pt x="251" y="492"/>
                    </a:cubicBezTo>
                    <a:lnTo>
                      <a:pt x="1346" y="492"/>
                    </a:lnTo>
                    <a:cubicBezTo>
                      <a:pt x="1476" y="492"/>
                      <a:pt x="1587" y="390"/>
                      <a:pt x="1587" y="251"/>
                    </a:cubicBezTo>
                    <a:cubicBezTo>
                      <a:pt x="1587" y="111"/>
                      <a:pt x="1476" y="0"/>
                      <a:pt x="13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31"/>
              <p:cNvSpPr/>
              <p:nvPr/>
            </p:nvSpPr>
            <p:spPr>
              <a:xfrm>
                <a:off x="7267350" y="1994000"/>
                <a:ext cx="42450" cy="15325"/>
              </a:xfrm>
              <a:custGeom>
                <a:rect b="b" l="l" r="r" t="t"/>
                <a:pathLst>
                  <a:path extrusionOk="0" h="613" w="1698">
                    <a:moveTo>
                      <a:pt x="1401" y="121"/>
                    </a:moveTo>
                    <a:cubicBezTo>
                      <a:pt x="1503" y="121"/>
                      <a:pt x="1586" y="20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12" y="409"/>
                      <a:pt x="112" y="307"/>
                    </a:cubicBezTo>
                    <a:cubicBezTo>
                      <a:pt x="112" y="205"/>
                      <a:pt x="195" y="121"/>
                      <a:pt x="306" y="121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40"/>
                      <a:pt x="0" y="307"/>
                    </a:cubicBezTo>
                    <a:cubicBezTo>
                      <a:pt x="0" y="474"/>
                      <a:pt x="130" y="613"/>
                      <a:pt x="306" y="613"/>
                    </a:cubicBezTo>
                    <a:lnTo>
                      <a:pt x="1401" y="613"/>
                    </a:lnTo>
                    <a:cubicBezTo>
                      <a:pt x="1568" y="613"/>
                      <a:pt x="1698" y="474"/>
                      <a:pt x="1698" y="307"/>
                    </a:cubicBezTo>
                    <a:cubicBezTo>
                      <a:pt x="1698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4" name="Google Shape;364;p31"/>
              <p:cNvSpPr/>
              <p:nvPr/>
            </p:nvSpPr>
            <p:spPr>
              <a:xfrm>
                <a:off x="7284275" y="2327500"/>
                <a:ext cx="305000" cy="222425"/>
              </a:xfrm>
              <a:custGeom>
                <a:rect b="b" l="l" r="r" t="t"/>
                <a:pathLst>
                  <a:path extrusionOk="0" h="8897" w="12200">
                    <a:moveTo>
                      <a:pt x="232" y="0"/>
                    </a:moveTo>
                    <a:cubicBezTo>
                      <a:pt x="102" y="0"/>
                      <a:pt x="0" y="102"/>
                      <a:pt x="0" y="223"/>
                    </a:cubicBezTo>
                    <a:lnTo>
                      <a:pt x="0" y="8674"/>
                    </a:lnTo>
                    <a:cubicBezTo>
                      <a:pt x="0" y="8795"/>
                      <a:pt x="102" y="8897"/>
                      <a:pt x="232" y="8897"/>
                    </a:cubicBezTo>
                    <a:lnTo>
                      <a:pt x="11977" y="8897"/>
                    </a:lnTo>
                    <a:cubicBezTo>
                      <a:pt x="12097" y="8897"/>
                      <a:pt x="12199" y="8795"/>
                      <a:pt x="12199" y="8674"/>
                    </a:cubicBezTo>
                    <a:lnTo>
                      <a:pt x="12199" y="223"/>
                    </a:lnTo>
                    <a:cubicBezTo>
                      <a:pt x="12199" y="102"/>
                      <a:pt x="12097" y="0"/>
                      <a:pt x="119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5" name="Google Shape;365;p31"/>
              <p:cNvSpPr/>
              <p:nvPr/>
            </p:nvSpPr>
            <p:spPr>
              <a:xfrm>
                <a:off x="7301425" y="2310575"/>
                <a:ext cx="305000" cy="37575"/>
              </a:xfrm>
              <a:custGeom>
                <a:rect b="b" l="l" r="r" t="t"/>
                <a:pathLst>
                  <a:path extrusionOk="0" h="1503" w="12200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lnTo>
                      <a:pt x="1" y="1503"/>
                    </a:lnTo>
                    <a:lnTo>
                      <a:pt x="12200" y="1503"/>
                    </a:lnTo>
                    <a:lnTo>
                      <a:pt x="12200" y="353"/>
                    </a:lnTo>
                    <a:cubicBezTo>
                      <a:pt x="12200" y="158"/>
                      <a:pt x="12042" y="0"/>
                      <a:pt x="118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6" name="Google Shape;366;p31"/>
              <p:cNvSpPr/>
              <p:nvPr/>
            </p:nvSpPr>
            <p:spPr>
              <a:xfrm>
                <a:off x="7299800" y="2309175"/>
                <a:ext cx="308025" cy="40375"/>
              </a:xfrm>
              <a:custGeom>
                <a:rect b="b" l="l" r="r" t="t"/>
                <a:pathLst>
                  <a:path extrusionOk="0" h="1615" w="12321">
                    <a:moveTo>
                      <a:pt x="11912" y="112"/>
                    </a:moveTo>
                    <a:cubicBezTo>
                      <a:pt x="12070" y="112"/>
                      <a:pt x="12209" y="251"/>
                      <a:pt x="12209" y="409"/>
                    </a:cubicBezTo>
                    <a:lnTo>
                      <a:pt x="12209" y="1494"/>
                    </a:lnTo>
                    <a:lnTo>
                      <a:pt x="122" y="1494"/>
                    </a:lnTo>
                    <a:lnTo>
                      <a:pt x="122" y="325"/>
                    </a:lnTo>
                    <a:cubicBezTo>
                      <a:pt x="122" y="214"/>
                      <a:pt x="214" y="112"/>
                      <a:pt x="335" y="112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9"/>
                      <a:pt x="1" y="325"/>
                    </a:cubicBezTo>
                    <a:lnTo>
                      <a:pt x="1" y="1615"/>
                    </a:lnTo>
                    <a:lnTo>
                      <a:pt x="12320" y="1615"/>
                    </a:lnTo>
                    <a:lnTo>
                      <a:pt x="12320" y="409"/>
                    </a:lnTo>
                    <a:cubicBezTo>
                      <a:pt x="12320" y="186"/>
                      <a:pt x="12135" y="0"/>
                      <a:pt x="119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7" name="Google Shape;367;p31"/>
              <p:cNvSpPr/>
              <p:nvPr/>
            </p:nvSpPr>
            <p:spPr>
              <a:xfrm>
                <a:off x="7553750" y="2321700"/>
                <a:ext cx="14650" cy="14400"/>
              </a:xfrm>
              <a:custGeom>
                <a:rect b="b" l="l" r="r" t="t"/>
                <a:pathLst>
                  <a:path extrusionOk="0" h="576" w="586">
                    <a:moveTo>
                      <a:pt x="298" y="112"/>
                    </a:moveTo>
                    <a:cubicBezTo>
                      <a:pt x="391" y="112"/>
                      <a:pt x="465" y="195"/>
                      <a:pt x="465" y="288"/>
                    </a:cubicBezTo>
                    <a:cubicBezTo>
                      <a:pt x="465" y="381"/>
                      <a:pt x="391" y="464"/>
                      <a:pt x="298" y="464"/>
                    </a:cubicBezTo>
                    <a:cubicBezTo>
                      <a:pt x="196" y="464"/>
                      <a:pt x="122" y="381"/>
                      <a:pt x="122" y="288"/>
                    </a:cubicBezTo>
                    <a:cubicBezTo>
                      <a:pt x="122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8" name="Google Shape;368;p31"/>
              <p:cNvSpPr/>
              <p:nvPr/>
            </p:nvSpPr>
            <p:spPr>
              <a:xfrm>
                <a:off x="7576250" y="2321700"/>
                <a:ext cx="14650" cy="14400"/>
              </a:xfrm>
              <a:custGeom>
                <a:rect b="b" l="l" r="r" t="t"/>
                <a:pathLst>
                  <a:path extrusionOk="0" h="576" w="586">
                    <a:moveTo>
                      <a:pt x="298" y="112"/>
                    </a:moveTo>
                    <a:cubicBezTo>
                      <a:pt x="390" y="112"/>
                      <a:pt x="465" y="195"/>
                      <a:pt x="465" y="288"/>
                    </a:cubicBezTo>
                    <a:cubicBezTo>
                      <a:pt x="465" y="381"/>
                      <a:pt x="390" y="464"/>
                      <a:pt x="298" y="464"/>
                    </a:cubicBezTo>
                    <a:cubicBezTo>
                      <a:pt x="196" y="464"/>
                      <a:pt x="121" y="381"/>
                      <a:pt x="121" y="288"/>
                    </a:cubicBezTo>
                    <a:cubicBezTo>
                      <a:pt x="121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31"/>
              <p:cNvSpPr/>
              <p:nvPr/>
            </p:nvSpPr>
            <p:spPr>
              <a:xfrm>
                <a:off x="7531500" y="2321700"/>
                <a:ext cx="14400" cy="14400"/>
              </a:xfrm>
              <a:custGeom>
                <a:rect b="b" l="l" r="r" t="t"/>
                <a:pathLst>
                  <a:path extrusionOk="0" h="576" w="576">
                    <a:moveTo>
                      <a:pt x="288" y="112"/>
                    </a:moveTo>
                    <a:cubicBezTo>
                      <a:pt x="381" y="112"/>
                      <a:pt x="464" y="195"/>
                      <a:pt x="464" y="288"/>
                    </a:cubicBezTo>
                    <a:cubicBezTo>
                      <a:pt x="464" y="381"/>
                      <a:pt x="381" y="464"/>
                      <a:pt x="288" y="464"/>
                    </a:cubicBezTo>
                    <a:cubicBezTo>
                      <a:pt x="195" y="464"/>
                      <a:pt x="121" y="381"/>
                      <a:pt x="121" y="288"/>
                    </a:cubicBezTo>
                    <a:cubicBezTo>
                      <a:pt x="121" y="195"/>
                      <a:pt x="195" y="112"/>
                      <a:pt x="288" y="112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0" y="130"/>
                      <a:pt x="0" y="288"/>
                    </a:cubicBezTo>
                    <a:cubicBezTo>
                      <a:pt x="0" y="446"/>
                      <a:pt x="130" y="576"/>
                      <a:pt x="288" y="576"/>
                    </a:cubicBezTo>
                    <a:cubicBezTo>
                      <a:pt x="446" y="576"/>
                      <a:pt x="575" y="446"/>
                      <a:pt x="575" y="288"/>
                    </a:cubicBezTo>
                    <a:cubicBezTo>
                      <a:pt x="575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0" name="Google Shape;370;p31"/>
              <p:cNvSpPr/>
              <p:nvPr/>
            </p:nvSpPr>
            <p:spPr>
              <a:xfrm>
                <a:off x="7301200" y="2348125"/>
                <a:ext cx="305000" cy="183475"/>
              </a:xfrm>
              <a:custGeom>
                <a:rect b="b" l="l" r="r" t="t"/>
                <a:pathLst>
                  <a:path extrusionOk="0" h="7339" w="12200">
                    <a:moveTo>
                      <a:pt x="38" y="1"/>
                    </a:moveTo>
                    <a:cubicBezTo>
                      <a:pt x="19" y="1"/>
                      <a:pt x="1" y="19"/>
                      <a:pt x="1" y="38"/>
                    </a:cubicBezTo>
                    <a:lnTo>
                      <a:pt x="1" y="7302"/>
                    </a:lnTo>
                    <a:cubicBezTo>
                      <a:pt x="1" y="7320"/>
                      <a:pt x="19" y="7339"/>
                      <a:pt x="38" y="7339"/>
                    </a:cubicBezTo>
                    <a:lnTo>
                      <a:pt x="12162" y="7339"/>
                    </a:lnTo>
                    <a:cubicBezTo>
                      <a:pt x="12181" y="7339"/>
                      <a:pt x="12199" y="7320"/>
                      <a:pt x="12199" y="7302"/>
                    </a:cubicBezTo>
                    <a:lnTo>
                      <a:pt x="12199" y="38"/>
                    </a:lnTo>
                    <a:cubicBezTo>
                      <a:pt x="12199" y="19"/>
                      <a:pt x="12181" y="1"/>
                      <a:pt x="121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1" name="Google Shape;371;p31"/>
              <p:cNvSpPr/>
              <p:nvPr/>
            </p:nvSpPr>
            <p:spPr>
              <a:xfrm>
                <a:off x="7299800" y="2346750"/>
                <a:ext cx="308025" cy="186250"/>
              </a:xfrm>
              <a:custGeom>
                <a:rect b="b" l="l" r="r" t="t"/>
                <a:pathLst>
                  <a:path extrusionOk="0" h="7450" w="12321">
                    <a:moveTo>
                      <a:pt x="12200" y="112"/>
                    </a:moveTo>
                    <a:lnTo>
                      <a:pt x="12200" y="7338"/>
                    </a:lnTo>
                    <a:lnTo>
                      <a:pt x="112" y="7338"/>
                    </a:lnTo>
                    <a:lnTo>
                      <a:pt x="112" y="112"/>
                    </a:lnTo>
                    <a:close/>
                    <a:moveTo>
                      <a:pt x="94" y="0"/>
                    </a:moveTo>
                    <a:cubicBezTo>
                      <a:pt x="47" y="0"/>
                      <a:pt x="1" y="37"/>
                      <a:pt x="1" y="93"/>
                    </a:cubicBezTo>
                    <a:lnTo>
                      <a:pt x="1" y="7357"/>
                    </a:lnTo>
                    <a:cubicBezTo>
                      <a:pt x="1" y="7412"/>
                      <a:pt x="47" y="7449"/>
                      <a:pt x="94" y="7449"/>
                    </a:cubicBezTo>
                    <a:lnTo>
                      <a:pt x="12218" y="7449"/>
                    </a:lnTo>
                    <a:cubicBezTo>
                      <a:pt x="12274" y="7449"/>
                      <a:pt x="12320" y="7412"/>
                      <a:pt x="12320" y="7357"/>
                    </a:cubicBezTo>
                    <a:lnTo>
                      <a:pt x="12320" y="93"/>
                    </a:lnTo>
                    <a:cubicBezTo>
                      <a:pt x="12320" y="37"/>
                      <a:pt x="12274" y="0"/>
                      <a:pt x="122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2" name="Google Shape;372;p31"/>
              <p:cNvSpPr/>
              <p:nvPr/>
            </p:nvSpPr>
            <p:spPr>
              <a:xfrm>
                <a:off x="7510150" y="2385250"/>
                <a:ext cx="67525" cy="103925"/>
              </a:xfrm>
              <a:custGeom>
                <a:rect b="b" l="l" r="r" t="t"/>
                <a:pathLst>
                  <a:path extrusionOk="0" h="4157" w="2701">
                    <a:moveTo>
                      <a:pt x="19" y="0"/>
                    </a:moveTo>
                    <a:cubicBezTo>
                      <a:pt x="10" y="0"/>
                      <a:pt x="1" y="9"/>
                      <a:pt x="1" y="19"/>
                    </a:cubicBezTo>
                    <a:lnTo>
                      <a:pt x="1" y="4138"/>
                    </a:lnTo>
                    <a:cubicBezTo>
                      <a:pt x="1" y="4147"/>
                      <a:pt x="10" y="4156"/>
                      <a:pt x="19" y="4156"/>
                    </a:cubicBezTo>
                    <a:lnTo>
                      <a:pt x="2682" y="4156"/>
                    </a:lnTo>
                    <a:cubicBezTo>
                      <a:pt x="2691" y="4156"/>
                      <a:pt x="2700" y="4147"/>
                      <a:pt x="2700" y="4138"/>
                    </a:cubicBezTo>
                    <a:lnTo>
                      <a:pt x="2700" y="19"/>
                    </a:lnTo>
                    <a:cubicBezTo>
                      <a:pt x="2700" y="0"/>
                      <a:pt x="2691" y="0"/>
                      <a:pt x="26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3" name="Google Shape;373;p31"/>
              <p:cNvSpPr/>
              <p:nvPr/>
            </p:nvSpPr>
            <p:spPr>
              <a:xfrm>
                <a:off x="7508775" y="2383625"/>
                <a:ext cx="70300" cy="107175"/>
              </a:xfrm>
              <a:custGeom>
                <a:rect b="b" l="l" r="r" t="t"/>
                <a:pathLst>
                  <a:path extrusionOk="0" h="4287" w="2812">
                    <a:moveTo>
                      <a:pt x="2700" y="121"/>
                    </a:moveTo>
                    <a:lnTo>
                      <a:pt x="2700" y="4165"/>
                    </a:lnTo>
                    <a:lnTo>
                      <a:pt x="112" y="4165"/>
                    </a:lnTo>
                    <a:lnTo>
                      <a:pt x="112" y="121"/>
                    </a:lnTo>
                    <a:close/>
                    <a:moveTo>
                      <a:pt x="74" y="0"/>
                    </a:moveTo>
                    <a:cubicBezTo>
                      <a:pt x="37" y="0"/>
                      <a:pt x="0" y="37"/>
                      <a:pt x="0" y="84"/>
                    </a:cubicBezTo>
                    <a:lnTo>
                      <a:pt x="0" y="4203"/>
                    </a:lnTo>
                    <a:cubicBezTo>
                      <a:pt x="0" y="4249"/>
                      <a:pt x="37" y="4286"/>
                      <a:pt x="74" y="4286"/>
                    </a:cubicBezTo>
                    <a:lnTo>
                      <a:pt x="2737" y="4286"/>
                    </a:lnTo>
                    <a:cubicBezTo>
                      <a:pt x="2774" y="4286"/>
                      <a:pt x="2811" y="4249"/>
                      <a:pt x="2811" y="4203"/>
                    </a:cubicBezTo>
                    <a:lnTo>
                      <a:pt x="2811" y="84"/>
                    </a:lnTo>
                    <a:cubicBezTo>
                      <a:pt x="2811" y="37"/>
                      <a:pt x="2774" y="0"/>
                      <a:pt x="27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31"/>
              <p:cNvSpPr/>
              <p:nvPr/>
            </p:nvSpPr>
            <p:spPr>
              <a:xfrm>
                <a:off x="7511775" y="2387100"/>
                <a:ext cx="65200" cy="100900"/>
              </a:xfrm>
              <a:custGeom>
                <a:rect b="b" l="l" r="r" t="t"/>
                <a:pathLst>
                  <a:path extrusionOk="0" h="4036" w="2608">
                    <a:moveTo>
                      <a:pt x="1" y="0"/>
                    </a:moveTo>
                    <a:lnTo>
                      <a:pt x="2608" y="403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5" name="Google Shape;375;p31"/>
              <p:cNvSpPr/>
              <p:nvPr/>
            </p:nvSpPr>
            <p:spPr>
              <a:xfrm>
                <a:off x="7510150" y="2385700"/>
                <a:ext cx="68450" cy="103700"/>
              </a:xfrm>
              <a:custGeom>
                <a:rect b="b" l="l" r="r" t="t"/>
                <a:pathLst>
                  <a:path extrusionOk="0" h="4148" w="2738">
                    <a:moveTo>
                      <a:pt x="70" y="0"/>
                    </a:moveTo>
                    <a:cubicBezTo>
                      <a:pt x="59" y="0"/>
                      <a:pt x="48" y="3"/>
                      <a:pt x="38" y="10"/>
                    </a:cubicBezTo>
                    <a:cubicBezTo>
                      <a:pt x="10" y="29"/>
                      <a:pt x="1" y="66"/>
                      <a:pt x="19" y="93"/>
                    </a:cubicBezTo>
                    <a:lnTo>
                      <a:pt x="2626" y="4120"/>
                    </a:lnTo>
                    <a:cubicBezTo>
                      <a:pt x="2635" y="4138"/>
                      <a:pt x="2654" y="4147"/>
                      <a:pt x="2673" y="4147"/>
                    </a:cubicBezTo>
                    <a:cubicBezTo>
                      <a:pt x="2682" y="4147"/>
                      <a:pt x="2691" y="4147"/>
                      <a:pt x="2700" y="4138"/>
                    </a:cubicBezTo>
                    <a:cubicBezTo>
                      <a:pt x="2728" y="4120"/>
                      <a:pt x="2738" y="4082"/>
                      <a:pt x="2719" y="4055"/>
                    </a:cubicBezTo>
                    <a:lnTo>
                      <a:pt x="121" y="29"/>
                    </a:lnTo>
                    <a:cubicBezTo>
                      <a:pt x="109" y="11"/>
                      <a:pt x="90" y="0"/>
                      <a:pt x="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6" name="Google Shape;376;p31"/>
              <p:cNvSpPr/>
              <p:nvPr/>
            </p:nvSpPr>
            <p:spPr>
              <a:xfrm>
                <a:off x="7510625" y="2386875"/>
                <a:ext cx="64950" cy="102300"/>
              </a:xfrm>
              <a:custGeom>
                <a:rect b="b" l="l" r="r" t="t"/>
                <a:pathLst>
                  <a:path extrusionOk="0" h="4092" w="2598">
                    <a:moveTo>
                      <a:pt x="2598" y="0"/>
                    </a:moveTo>
                    <a:lnTo>
                      <a:pt x="0" y="409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7" name="Google Shape;377;p31"/>
              <p:cNvSpPr/>
              <p:nvPr/>
            </p:nvSpPr>
            <p:spPr>
              <a:xfrm>
                <a:off x="7509000" y="2385325"/>
                <a:ext cx="68200" cy="105475"/>
              </a:xfrm>
              <a:custGeom>
                <a:rect b="b" l="l" r="r" t="t"/>
                <a:pathLst>
                  <a:path extrusionOk="0" h="4219" w="2728">
                    <a:moveTo>
                      <a:pt x="2667" y="1"/>
                    </a:moveTo>
                    <a:cubicBezTo>
                      <a:pt x="2648" y="1"/>
                      <a:pt x="2628" y="7"/>
                      <a:pt x="2617" y="25"/>
                    </a:cubicBezTo>
                    <a:lnTo>
                      <a:pt x="19" y="4125"/>
                    </a:lnTo>
                    <a:cubicBezTo>
                      <a:pt x="0" y="4153"/>
                      <a:pt x="10" y="4190"/>
                      <a:pt x="38" y="4209"/>
                    </a:cubicBezTo>
                    <a:cubicBezTo>
                      <a:pt x="47" y="4209"/>
                      <a:pt x="56" y="4218"/>
                      <a:pt x="65" y="4218"/>
                    </a:cubicBezTo>
                    <a:cubicBezTo>
                      <a:pt x="84" y="4218"/>
                      <a:pt x="103" y="4209"/>
                      <a:pt x="121" y="4190"/>
                    </a:cubicBezTo>
                    <a:lnTo>
                      <a:pt x="2719" y="90"/>
                    </a:lnTo>
                    <a:cubicBezTo>
                      <a:pt x="2728" y="62"/>
                      <a:pt x="2728" y="25"/>
                      <a:pt x="2700" y="6"/>
                    </a:cubicBezTo>
                    <a:cubicBezTo>
                      <a:pt x="2690" y="3"/>
                      <a:pt x="2678" y="1"/>
                      <a:pt x="26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8" name="Google Shape;378;p31"/>
              <p:cNvSpPr/>
              <p:nvPr/>
            </p:nvSpPr>
            <p:spPr>
              <a:xfrm>
                <a:off x="7340175" y="2391050"/>
                <a:ext cx="143350" cy="3025"/>
              </a:xfrm>
              <a:custGeom>
                <a:rect b="b" l="l" r="r" t="t"/>
                <a:pathLst>
                  <a:path extrusionOk="0" h="121" w="5734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5677" y="121"/>
                    </a:lnTo>
                    <a:cubicBezTo>
                      <a:pt x="5705" y="121"/>
                      <a:pt x="5733" y="93"/>
                      <a:pt x="5733" y="65"/>
                    </a:cubicBezTo>
                    <a:cubicBezTo>
                      <a:pt x="5733" y="28"/>
                      <a:pt x="5705" y="0"/>
                      <a:pt x="5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9" name="Google Shape;379;p31"/>
              <p:cNvSpPr/>
              <p:nvPr/>
            </p:nvSpPr>
            <p:spPr>
              <a:xfrm>
                <a:off x="7340175" y="2412375"/>
                <a:ext cx="52200" cy="3050"/>
              </a:xfrm>
              <a:custGeom>
                <a:rect b="b" l="l" r="r" t="t"/>
                <a:pathLst>
                  <a:path extrusionOk="0" h="122" w="2088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032" y="121"/>
                    </a:lnTo>
                    <a:cubicBezTo>
                      <a:pt x="2069" y="121"/>
                      <a:pt x="2087" y="93"/>
                      <a:pt x="2087" y="56"/>
                    </a:cubicBezTo>
                    <a:cubicBezTo>
                      <a:pt x="2087" y="28"/>
                      <a:pt x="2069" y="1"/>
                      <a:pt x="20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0" name="Google Shape;380;p31"/>
              <p:cNvSpPr/>
              <p:nvPr/>
            </p:nvSpPr>
            <p:spPr>
              <a:xfrm>
                <a:off x="7409750" y="2412375"/>
                <a:ext cx="62875" cy="3050"/>
              </a:xfrm>
              <a:custGeom>
                <a:rect b="b" l="l" r="r" t="t"/>
                <a:pathLst>
                  <a:path extrusionOk="0" h="122" w="2515">
                    <a:moveTo>
                      <a:pt x="65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2458" y="121"/>
                    </a:lnTo>
                    <a:cubicBezTo>
                      <a:pt x="2486" y="121"/>
                      <a:pt x="2514" y="93"/>
                      <a:pt x="2514" y="56"/>
                    </a:cubicBezTo>
                    <a:cubicBezTo>
                      <a:pt x="2514" y="28"/>
                      <a:pt x="2486" y="1"/>
                      <a:pt x="24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1" name="Google Shape;381;p31"/>
              <p:cNvSpPr/>
              <p:nvPr/>
            </p:nvSpPr>
            <p:spPr>
              <a:xfrm>
                <a:off x="7340175" y="2477075"/>
                <a:ext cx="93025" cy="2825"/>
              </a:xfrm>
              <a:custGeom>
                <a:rect b="b" l="l" r="r" t="t"/>
                <a:pathLst>
                  <a:path extrusionOk="0" h="113" w="3721">
                    <a:moveTo>
                      <a:pt x="56" y="1"/>
                    </a:moveTo>
                    <a:cubicBezTo>
                      <a:pt x="28" y="1"/>
                      <a:pt x="0" y="29"/>
                      <a:pt x="0" y="56"/>
                    </a:cubicBezTo>
                    <a:cubicBezTo>
                      <a:pt x="0" y="93"/>
                      <a:pt x="28" y="112"/>
                      <a:pt x="56" y="112"/>
                    </a:cubicBezTo>
                    <a:lnTo>
                      <a:pt x="3655" y="112"/>
                    </a:lnTo>
                    <a:cubicBezTo>
                      <a:pt x="3692" y="112"/>
                      <a:pt x="3720" y="93"/>
                      <a:pt x="3720" y="56"/>
                    </a:cubicBezTo>
                    <a:cubicBezTo>
                      <a:pt x="3720" y="29"/>
                      <a:pt x="3692" y="1"/>
                      <a:pt x="36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2" name="Google Shape;382;p31"/>
              <p:cNvSpPr/>
              <p:nvPr/>
            </p:nvSpPr>
            <p:spPr>
              <a:xfrm>
                <a:off x="7340175" y="2434875"/>
                <a:ext cx="144500" cy="2800"/>
              </a:xfrm>
              <a:custGeom>
                <a:rect b="b" l="l" r="r" t="t"/>
                <a:pathLst>
                  <a:path extrusionOk="0" h="112" w="5780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5724" y="112"/>
                    </a:lnTo>
                    <a:cubicBezTo>
                      <a:pt x="5761" y="112"/>
                      <a:pt x="5779" y="84"/>
                      <a:pt x="5779" y="56"/>
                    </a:cubicBezTo>
                    <a:cubicBezTo>
                      <a:pt x="5779" y="19"/>
                      <a:pt x="5761" y="0"/>
                      <a:pt x="57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3" name="Google Shape;383;p31"/>
              <p:cNvSpPr/>
              <p:nvPr/>
            </p:nvSpPr>
            <p:spPr>
              <a:xfrm>
                <a:off x="7340175" y="2456200"/>
                <a:ext cx="47800" cy="2825"/>
              </a:xfrm>
              <a:custGeom>
                <a:rect b="b" l="l" r="r" t="t"/>
                <a:pathLst>
                  <a:path extrusionOk="0" h="113" w="1912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1855" y="112"/>
                    </a:lnTo>
                    <a:cubicBezTo>
                      <a:pt x="1883" y="112"/>
                      <a:pt x="1911" y="84"/>
                      <a:pt x="1911" y="56"/>
                    </a:cubicBezTo>
                    <a:cubicBezTo>
                      <a:pt x="1911" y="19"/>
                      <a:pt x="1883" y="1"/>
                      <a:pt x="18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4" name="Google Shape;384;p31"/>
              <p:cNvSpPr/>
              <p:nvPr/>
            </p:nvSpPr>
            <p:spPr>
              <a:xfrm>
                <a:off x="7398850" y="2456200"/>
                <a:ext cx="84675" cy="2825"/>
              </a:xfrm>
              <a:custGeom>
                <a:rect b="b" l="l" r="r" t="t"/>
                <a:pathLst>
                  <a:path extrusionOk="0" h="113" w="3387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3330" y="112"/>
                    </a:lnTo>
                    <a:cubicBezTo>
                      <a:pt x="3358" y="112"/>
                      <a:pt x="3386" y="84"/>
                      <a:pt x="3386" y="56"/>
                    </a:cubicBezTo>
                    <a:cubicBezTo>
                      <a:pt x="3386" y="19"/>
                      <a:pt x="3358" y="1"/>
                      <a:pt x="33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31"/>
              <p:cNvSpPr/>
              <p:nvPr/>
            </p:nvSpPr>
            <p:spPr>
              <a:xfrm>
                <a:off x="7414375" y="2425125"/>
                <a:ext cx="500" cy="8850"/>
              </a:xfrm>
              <a:custGeom>
                <a:rect b="b" l="l" r="r" t="t"/>
                <a:pathLst>
                  <a:path extrusionOk="0" h="354" w="20">
                    <a:moveTo>
                      <a:pt x="19" y="353"/>
                    </a:moveTo>
                    <a:cubicBezTo>
                      <a:pt x="19" y="233"/>
                      <a:pt x="19" y="121"/>
                      <a:pt x="1" y="1"/>
                    </a:cubicBezTo>
                    <a:lnTo>
                      <a:pt x="1" y="1"/>
                    </a:lnTo>
                    <a:lnTo>
                      <a:pt x="1" y="1"/>
                    </a:lnTo>
                    <a:cubicBezTo>
                      <a:pt x="19" y="121"/>
                      <a:pt x="19" y="233"/>
                      <a:pt x="19" y="35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6" name="Google Shape;386;p31"/>
              <p:cNvSpPr/>
              <p:nvPr/>
            </p:nvSpPr>
            <p:spPr>
              <a:xfrm>
                <a:off x="7106150" y="2233800"/>
                <a:ext cx="232650" cy="165625"/>
              </a:xfrm>
              <a:custGeom>
                <a:rect b="b" l="l" r="r" t="t"/>
                <a:pathLst>
                  <a:path extrusionOk="0" h="6625" w="9306">
                    <a:moveTo>
                      <a:pt x="16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6457"/>
                    </a:lnTo>
                    <a:cubicBezTo>
                      <a:pt x="1" y="6550"/>
                      <a:pt x="75" y="6624"/>
                      <a:pt x="168" y="6624"/>
                    </a:cubicBezTo>
                    <a:lnTo>
                      <a:pt x="9129" y="6624"/>
                    </a:lnTo>
                    <a:cubicBezTo>
                      <a:pt x="9222" y="6624"/>
                      <a:pt x="9305" y="6550"/>
                      <a:pt x="9305" y="6457"/>
                    </a:cubicBezTo>
                    <a:lnTo>
                      <a:pt x="9305" y="168"/>
                    </a:lnTo>
                    <a:cubicBezTo>
                      <a:pt x="9305" y="75"/>
                      <a:pt x="9222" y="1"/>
                      <a:pt x="91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7" name="Google Shape;387;p31"/>
              <p:cNvSpPr/>
              <p:nvPr/>
            </p:nvSpPr>
            <p:spPr>
              <a:xfrm>
                <a:off x="7104525" y="2232175"/>
                <a:ext cx="235675" cy="168850"/>
              </a:xfrm>
              <a:custGeom>
                <a:rect b="b" l="l" r="r" t="t"/>
                <a:pathLst>
                  <a:path extrusionOk="0" h="6754" w="9427">
                    <a:moveTo>
                      <a:pt x="9194" y="121"/>
                    </a:moveTo>
                    <a:cubicBezTo>
                      <a:pt x="9259" y="121"/>
                      <a:pt x="9305" y="177"/>
                      <a:pt x="9305" y="233"/>
                    </a:cubicBezTo>
                    <a:lnTo>
                      <a:pt x="9305" y="6522"/>
                    </a:lnTo>
                    <a:cubicBezTo>
                      <a:pt x="9305" y="6587"/>
                      <a:pt x="9259" y="6633"/>
                      <a:pt x="9194" y="6633"/>
                    </a:cubicBezTo>
                    <a:lnTo>
                      <a:pt x="233" y="6633"/>
                    </a:lnTo>
                    <a:cubicBezTo>
                      <a:pt x="168" y="6633"/>
                      <a:pt x="122" y="6587"/>
                      <a:pt x="122" y="6522"/>
                    </a:cubicBezTo>
                    <a:lnTo>
                      <a:pt x="122" y="233"/>
                    </a:lnTo>
                    <a:cubicBezTo>
                      <a:pt x="122" y="177"/>
                      <a:pt x="177" y="121"/>
                      <a:pt x="233" y="121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12"/>
                      <a:pt x="1" y="233"/>
                    </a:cubicBezTo>
                    <a:lnTo>
                      <a:pt x="1" y="6522"/>
                    </a:lnTo>
                    <a:cubicBezTo>
                      <a:pt x="1" y="6652"/>
                      <a:pt x="103" y="6754"/>
                      <a:pt x="233" y="6754"/>
                    </a:cubicBezTo>
                    <a:lnTo>
                      <a:pt x="9194" y="6754"/>
                    </a:lnTo>
                    <a:cubicBezTo>
                      <a:pt x="9324" y="6754"/>
                      <a:pt x="9426" y="6652"/>
                      <a:pt x="9426" y="6522"/>
                    </a:cubicBezTo>
                    <a:lnTo>
                      <a:pt x="9426" y="233"/>
                    </a:lnTo>
                    <a:cubicBezTo>
                      <a:pt x="9426" y="112"/>
                      <a:pt x="9324" y="1"/>
                      <a:pt x="91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8" name="Google Shape;388;p31"/>
              <p:cNvSpPr/>
              <p:nvPr/>
            </p:nvSpPr>
            <p:spPr>
              <a:xfrm>
                <a:off x="7119150" y="2221275"/>
                <a:ext cx="232625" cy="27850"/>
              </a:xfrm>
              <a:custGeom>
                <a:rect b="b" l="l" r="r" t="t"/>
                <a:pathLst>
                  <a:path extrusionOk="0" h="1114" w="9305">
                    <a:moveTo>
                      <a:pt x="204" y="1"/>
                    </a:moveTo>
                    <a:cubicBezTo>
                      <a:pt x="93" y="1"/>
                      <a:pt x="0" y="93"/>
                      <a:pt x="0" y="205"/>
                    </a:cubicBezTo>
                    <a:lnTo>
                      <a:pt x="0" y="1114"/>
                    </a:lnTo>
                    <a:lnTo>
                      <a:pt x="9305" y="1114"/>
                    </a:lnTo>
                    <a:lnTo>
                      <a:pt x="9305" y="260"/>
                    </a:lnTo>
                    <a:cubicBezTo>
                      <a:pt x="9305" y="112"/>
                      <a:pt x="9184" y="1"/>
                      <a:pt x="90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9" name="Google Shape;389;p31"/>
              <p:cNvSpPr/>
              <p:nvPr/>
            </p:nvSpPr>
            <p:spPr>
              <a:xfrm>
                <a:off x="7117750" y="2219650"/>
                <a:ext cx="235425" cy="30875"/>
              </a:xfrm>
              <a:custGeom>
                <a:rect b="b" l="l" r="r" t="t"/>
                <a:pathLst>
                  <a:path extrusionOk="0" h="1235" w="9417">
                    <a:moveTo>
                      <a:pt x="9092" y="121"/>
                    </a:moveTo>
                    <a:cubicBezTo>
                      <a:pt x="9203" y="121"/>
                      <a:pt x="9296" y="214"/>
                      <a:pt x="9296" y="325"/>
                    </a:cubicBezTo>
                    <a:lnTo>
                      <a:pt x="9296" y="1123"/>
                    </a:lnTo>
                    <a:lnTo>
                      <a:pt x="112" y="1123"/>
                    </a:lnTo>
                    <a:lnTo>
                      <a:pt x="112" y="270"/>
                    </a:lnTo>
                    <a:cubicBezTo>
                      <a:pt x="112" y="186"/>
                      <a:pt x="177" y="121"/>
                      <a:pt x="260" y="121"/>
                    </a:cubicBezTo>
                    <a:close/>
                    <a:moveTo>
                      <a:pt x="260" y="1"/>
                    </a:moveTo>
                    <a:cubicBezTo>
                      <a:pt x="112" y="1"/>
                      <a:pt x="1" y="121"/>
                      <a:pt x="1" y="270"/>
                    </a:cubicBezTo>
                    <a:lnTo>
                      <a:pt x="1" y="1234"/>
                    </a:lnTo>
                    <a:lnTo>
                      <a:pt x="9417" y="1234"/>
                    </a:lnTo>
                    <a:lnTo>
                      <a:pt x="9417" y="325"/>
                    </a:lnTo>
                    <a:cubicBezTo>
                      <a:pt x="9417" y="149"/>
                      <a:pt x="9268" y="1"/>
                      <a:pt x="90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0" name="Google Shape;390;p31"/>
              <p:cNvSpPr/>
              <p:nvPr/>
            </p:nvSpPr>
            <p:spPr>
              <a:xfrm>
                <a:off x="7143950" y="2229150"/>
                <a:ext cx="11400" cy="11400"/>
              </a:xfrm>
              <a:custGeom>
                <a:rect b="b" l="l" r="r" t="t"/>
                <a:pathLst>
                  <a:path extrusionOk="0" h="456" w="456">
                    <a:moveTo>
                      <a:pt x="233" y="112"/>
                    </a:moveTo>
                    <a:cubicBezTo>
                      <a:pt x="289" y="112"/>
                      <a:pt x="344" y="168"/>
                      <a:pt x="344" y="224"/>
                    </a:cubicBezTo>
                    <a:cubicBezTo>
                      <a:pt x="344" y="289"/>
                      <a:pt x="289" y="344"/>
                      <a:pt x="233" y="344"/>
                    </a:cubicBezTo>
                    <a:cubicBezTo>
                      <a:pt x="168" y="344"/>
                      <a:pt x="112" y="289"/>
                      <a:pt x="112" y="224"/>
                    </a:cubicBezTo>
                    <a:cubicBezTo>
                      <a:pt x="11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53" y="456"/>
                      <a:pt x="456" y="354"/>
                      <a:pt x="456" y="233"/>
                    </a:cubicBezTo>
                    <a:cubicBezTo>
                      <a:pt x="456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1" name="Google Shape;391;p31"/>
              <p:cNvSpPr/>
              <p:nvPr/>
            </p:nvSpPr>
            <p:spPr>
              <a:xfrm>
                <a:off x="7160650" y="2229150"/>
                <a:ext cx="11625" cy="11400"/>
              </a:xfrm>
              <a:custGeom>
                <a:rect b="b" l="l" r="r" t="t"/>
                <a:pathLst>
                  <a:path extrusionOk="0" h="456" w="465">
                    <a:moveTo>
                      <a:pt x="233" y="112"/>
                    </a:moveTo>
                    <a:cubicBezTo>
                      <a:pt x="298" y="112"/>
                      <a:pt x="344" y="168"/>
                      <a:pt x="344" y="224"/>
                    </a:cubicBezTo>
                    <a:cubicBezTo>
                      <a:pt x="344" y="289"/>
                      <a:pt x="298" y="344"/>
                      <a:pt x="233" y="344"/>
                    </a:cubicBezTo>
                    <a:cubicBezTo>
                      <a:pt x="168" y="344"/>
                      <a:pt x="122" y="289"/>
                      <a:pt x="122" y="224"/>
                    </a:cubicBezTo>
                    <a:cubicBezTo>
                      <a:pt x="12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63" y="456"/>
                      <a:pt x="465" y="354"/>
                      <a:pt x="465" y="233"/>
                    </a:cubicBezTo>
                    <a:cubicBezTo>
                      <a:pt x="465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2" name="Google Shape;392;p31"/>
              <p:cNvSpPr/>
              <p:nvPr/>
            </p:nvSpPr>
            <p:spPr>
              <a:xfrm>
                <a:off x="7127275" y="2229150"/>
                <a:ext cx="11600" cy="11400"/>
              </a:xfrm>
              <a:custGeom>
                <a:rect b="b" l="l" r="r" t="t"/>
                <a:pathLst>
                  <a:path extrusionOk="0" h="456" w="464">
                    <a:moveTo>
                      <a:pt x="232" y="112"/>
                    </a:moveTo>
                    <a:cubicBezTo>
                      <a:pt x="297" y="112"/>
                      <a:pt x="343" y="168"/>
                      <a:pt x="343" y="224"/>
                    </a:cubicBezTo>
                    <a:cubicBezTo>
                      <a:pt x="343" y="289"/>
                      <a:pt x="297" y="344"/>
                      <a:pt x="232" y="344"/>
                    </a:cubicBezTo>
                    <a:cubicBezTo>
                      <a:pt x="167" y="344"/>
                      <a:pt x="121" y="289"/>
                      <a:pt x="121" y="224"/>
                    </a:cubicBezTo>
                    <a:cubicBezTo>
                      <a:pt x="121" y="168"/>
                      <a:pt x="167" y="112"/>
                      <a:pt x="232" y="112"/>
                    </a:cubicBezTo>
                    <a:close/>
                    <a:moveTo>
                      <a:pt x="232" y="1"/>
                    </a:moveTo>
                    <a:cubicBezTo>
                      <a:pt x="102" y="1"/>
                      <a:pt x="0" y="103"/>
                      <a:pt x="0" y="233"/>
                    </a:cubicBezTo>
                    <a:cubicBezTo>
                      <a:pt x="0" y="354"/>
                      <a:pt x="102" y="456"/>
                      <a:pt x="232" y="456"/>
                    </a:cubicBezTo>
                    <a:cubicBezTo>
                      <a:pt x="362" y="456"/>
                      <a:pt x="464" y="354"/>
                      <a:pt x="464" y="233"/>
                    </a:cubicBezTo>
                    <a:cubicBezTo>
                      <a:pt x="464" y="103"/>
                      <a:pt x="362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3" name="Google Shape;393;p31"/>
              <p:cNvSpPr/>
              <p:nvPr/>
            </p:nvSpPr>
            <p:spPr>
              <a:xfrm>
                <a:off x="7118925" y="2249100"/>
                <a:ext cx="232625" cy="136625"/>
              </a:xfrm>
              <a:custGeom>
                <a:rect b="b" l="l" r="r" t="t"/>
                <a:pathLst>
                  <a:path extrusionOk="0" h="5465" w="9305">
                    <a:moveTo>
                      <a:pt x="37" y="1"/>
                    </a:moveTo>
                    <a:cubicBezTo>
                      <a:pt x="19" y="1"/>
                      <a:pt x="0" y="19"/>
                      <a:pt x="0" y="29"/>
                    </a:cubicBezTo>
                    <a:lnTo>
                      <a:pt x="0" y="5437"/>
                    </a:lnTo>
                    <a:cubicBezTo>
                      <a:pt x="0" y="5455"/>
                      <a:pt x="19" y="5465"/>
                      <a:pt x="37" y="5465"/>
                    </a:cubicBezTo>
                    <a:lnTo>
                      <a:pt x="9277" y="5465"/>
                    </a:lnTo>
                    <a:cubicBezTo>
                      <a:pt x="9295" y="5465"/>
                      <a:pt x="9305" y="5455"/>
                      <a:pt x="9305" y="5437"/>
                    </a:cubicBezTo>
                    <a:lnTo>
                      <a:pt x="9305" y="29"/>
                    </a:lnTo>
                    <a:cubicBezTo>
                      <a:pt x="9305" y="19"/>
                      <a:pt x="9295" y="1"/>
                      <a:pt x="92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31"/>
              <p:cNvSpPr/>
              <p:nvPr/>
            </p:nvSpPr>
            <p:spPr>
              <a:xfrm>
                <a:off x="7117525" y="2247725"/>
                <a:ext cx="235650" cy="139625"/>
              </a:xfrm>
              <a:custGeom>
                <a:rect b="b" l="l" r="r" t="t"/>
                <a:pathLst>
                  <a:path extrusionOk="0" h="5585" w="9426">
                    <a:moveTo>
                      <a:pt x="9305" y="111"/>
                    </a:moveTo>
                    <a:lnTo>
                      <a:pt x="9305" y="5464"/>
                    </a:lnTo>
                    <a:lnTo>
                      <a:pt x="121" y="5464"/>
                    </a:lnTo>
                    <a:lnTo>
                      <a:pt x="121" y="111"/>
                    </a:lnTo>
                    <a:close/>
                    <a:moveTo>
                      <a:pt x="93" y="0"/>
                    </a:moveTo>
                    <a:cubicBezTo>
                      <a:pt x="38" y="0"/>
                      <a:pt x="0" y="37"/>
                      <a:pt x="0" y="84"/>
                    </a:cubicBezTo>
                    <a:lnTo>
                      <a:pt x="0" y="5492"/>
                    </a:lnTo>
                    <a:cubicBezTo>
                      <a:pt x="0" y="5538"/>
                      <a:pt x="38" y="5585"/>
                      <a:pt x="93" y="5585"/>
                    </a:cubicBezTo>
                    <a:lnTo>
                      <a:pt x="9333" y="5585"/>
                    </a:lnTo>
                    <a:cubicBezTo>
                      <a:pt x="9379" y="5585"/>
                      <a:pt x="9426" y="5538"/>
                      <a:pt x="9426" y="5492"/>
                    </a:cubicBezTo>
                    <a:lnTo>
                      <a:pt x="9426" y="84"/>
                    </a:lnTo>
                    <a:cubicBezTo>
                      <a:pt x="9426" y="37"/>
                      <a:pt x="9379" y="0"/>
                      <a:pt x="93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5" name="Google Shape;395;p31"/>
              <p:cNvSpPr/>
              <p:nvPr/>
            </p:nvSpPr>
            <p:spPr>
              <a:xfrm>
                <a:off x="7224200" y="2280875"/>
                <a:ext cx="98600" cy="2825"/>
              </a:xfrm>
              <a:custGeom>
                <a:rect b="b" l="l" r="r" t="t"/>
                <a:pathLst>
                  <a:path extrusionOk="0" h="113" w="3944">
                    <a:moveTo>
                      <a:pt x="56" y="1"/>
                    </a:moveTo>
                    <a:cubicBezTo>
                      <a:pt x="19" y="1"/>
                      <a:pt x="1" y="19"/>
                      <a:pt x="1" y="56"/>
                    </a:cubicBezTo>
                    <a:cubicBezTo>
                      <a:pt x="1" y="84"/>
                      <a:pt x="19" y="112"/>
                      <a:pt x="56" y="112"/>
                    </a:cubicBezTo>
                    <a:lnTo>
                      <a:pt x="3888" y="112"/>
                    </a:lnTo>
                    <a:cubicBezTo>
                      <a:pt x="3915" y="112"/>
                      <a:pt x="3943" y="84"/>
                      <a:pt x="3943" y="56"/>
                    </a:cubicBezTo>
                    <a:cubicBezTo>
                      <a:pt x="3943" y="19"/>
                      <a:pt x="3915" y="1"/>
                      <a:pt x="38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6" name="Google Shape;396;p31"/>
              <p:cNvSpPr/>
              <p:nvPr/>
            </p:nvSpPr>
            <p:spPr>
              <a:xfrm>
                <a:off x="7224200" y="2296650"/>
                <a:ext cx="36450" cy="3050"/>
              </a:xfrm>
              <a:custGeom>
                <a:rect b="b" l="l" r="r" t="t"/>
                <a:pathLst>
                  <a:path extrusionOk="0" h="122" w="1458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401" y="121"/>
                    </a:lnTo>
                    <a:cubicBezTo>
                      <a:pt x="1429" y="121"/>
                      <a:pt x="1457" y="93"/>
                      <a:pt x="1457" y="56"/>
                    </a:cubicBezTo>
                    <a:cubicBezTo>
                      <a:pt x="1457" y="28"/>
                      <a:pt x="1429" y="0"/>
                      <a:pt x="14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31"/>
              <p:cNvSpPr/>
              <p:nvPr/>
            </p:nvSpPr>
            <p:spPr>
              <a:xfrm>
                <a:off x="7271525" y="2296650"/>
                <a:ext cx="43850" cy="3050"/>
              </a:xfrm>
              <a:custGeom>
                <a:rect b="b" l="l" r="r" t="t"/>
                <a:pathLst>
                  <a:path extrusionOk="0" h="122" w="1754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1698" y="121"/>
                    </a:lnTo>
                    <a:cubicBezTo>
                      <a:pt x="1726" y="121"/>
                      <a:pt x="1753" y="93"/>
                      <a:pt x="1753" y="56"/>
                    </a:cubicBezTo>
                    <a:cubicBezTo>
                      <a:pt x="1753" y="28"/>
                      <a:pt x="1726" y="0"/>
                      <a:pt x="16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8" name="Google Shape;398;p31"/>
              <p:cNvSpPr/>
              <p:nvPr/>
            </p:nvSpPr>
            <p:spPr>
              <a:xfrm>
                <a:off x="7224200" y="2344900"/>
                <a:ext cx="64275" cy="2800"/>
              </a:xfrm>
              <a:custGeom>
                <a:rect b="b" l="l" r="r" t="t"/>
                <a:pathLst>
                  <a:path extrusionOk="0" h="112" w="2571">
                    <a:moveTo>
                      <a:pt x="56" y="0"/>
                    </a:moveTo>
                    <a:cubicBezTo>
                      <a:pt x="19" y="0"/>
                      <a:pt x="1" y="19"/>
                      <a:pt x="1" y="56"/>
                    </a:cubicBezTo>
                    <a:cubicBezTo>
                      <a:pt x="1" y="84"/>
                      <a:pt x="19" y="111"/>
                      <a:pt x="56" y="111"/>
                    </a:cubicBezTo>
                    <a:lnTo>
                      <a:pt x="2515" y="111"/>
                    </a:lnTo>
                    <a:cubicBezTo>
                      <a:pt x="2543" y="111"/>
                      <a:pt x="2570" y="84"/>
                      <a:pt x="2570" y="56"/>
                    </a:cubicBezTo>
                    <a:cubicBezTo>
                      <a:pt x="2570" y="19"/>
                      <a:pt x="2543" y="0"/>
                      <a:pt x="25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9" name="Google Shape;399;p31"/>
              <p:cNvSpPr/>
              <p:nvPr/>
            </p:nvSpPr>
            <p:spPr>
              <a:xfrm>
                <a:off x="7224200" y="2313350"/>
                <a:ext cx="99525" cy="2800"/>
              </a:xfrm>
              <a:custGeom>
                <a:rect b="b" l="l" r="r" t="t"/>
                <a:pathLst>
                  <a:path extrusionOk="0" h="112" w="3981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12"/>
                      <a:pt x="56" y="112"/>
                    </a:cubicBezTo>
                    <a:lnTo>
                      <a:pt x="3925" y="112"/>
                    </a:lnTo>
                    <a:cubicBezTo>
                      <a:pt x="3953" y="112"/>
                      <a:pt x="3980" y="93"/>
                      <a:pt x="3980" y="56"/>
                    </a:cubicBezTo>
                    <a:cubicBezTo>
                      <a:pt x="3980" y="28"/>
                      <a:pt x="3953" y="0"/>
                      <a:pt x="39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0" name="Google Shape;400;p31"/>
              <p:cNvSpPr/>
              <p:nvPr/>
            </p:nvSpPr>
            <p:spPr>
              <a:xfrm>
                <a:off x="7224200" y="2329125"/>
                <a:ext cx="33425" cy="3025"/>
              </a:xfrm>
              <a:custGeom>
                <a:rect b="b" l="l" r="r" t="t"/>
                <a:pathLst>
                  <a:path extrusionOk="0" h="121" w="1337">
                    <a:moveTo>
                      <a:pt x="56" y="0"/>
                    </a:moveTo>
                    <a:cubicBezTo>
                      <a:pt x="19" y="0"/>
                      <a:pt x="1" y="28"/>
                      <a:pt x="1" y="65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281" y="121"/>
                    </a:lnTo>
                    <a:cubicBezTo>
                      <a:pt x="1309" y="121"/>
                      <a:pt x="1337" y="93"/>
                      <a:pt x="1337" y="65"/>
                    </a:cubicBezTo>
                    <a:cubicBezTo>
                      <a:pt x="1337" y="28"/>
                      <a:pt x="1309" y="0"/>
                      <a:pt x="12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31"/>
              <p:cNvSpPr/>
              <p:nvPr/>
            </p:nvSpPr>
            <p:spPr>
              <a:xfrm>
                <a:off x="7264100" y="2329125"/>
                <a:ext cx="58700" cy="3025"/>
              </a:xfrm>
              <a:custGeom>
                <a:rect b="b" l="l" r="r" t="t"/>
                <a:pathLst>
                  <a:path extrusionOk="0" h="121" w="2348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292" y="121"/>
                    </a:lnTo>
                    <a:cubicBezTo>
                      <a:pt x="2319" y="121"/>
                      <a:pt x="2347" y="93"/>
                      <a:pt x="2347" y="65"/>
                    </a:cubicBezTo>
                    <a:cubicBezTo>
                      <a:pt x="2347" y="28"/>
                      <a:pt x="2319" y="0"/>
                      <a:pt x="2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31"/>
              <p:cNvSpPr/>
              <p:nvPr/>
            </p:nvSpPr>
            <p:spPr>
              <a:xfrm>
                <a:off x="7136550" y="2273925"/>
                <a:ext cx="70525" cy="70525"/>
              </a:xfrm>
              <a:custGeom>
                <a:rect b="b" l="l" r="r" t="t"/>
                <a:pathLst>
                  <a:path extrusionOk="0" h="2821" w="2821">
                    <a:moveTo>
                      <a:pt x="1410" y="0"/>
                    </a:moveTo>
                    <a:cubicBezTo>
                      <a:pt x="631" y="0"/>
                      <a:pt x="0" y="631"/>
                      <a:pt x="0" y="1410"/>
                    </a:cubicBezTo>
                    <a:cubicBezTo>
                      <a:pt x="0" y="2190"/>
                      <a:pt x="631" y="2820"/>
                      <a:pt x="1410" y="2820"/>
                    </a:cubicBezTo>
                    <a:cubicBezTo>
                      <a:pt x="2189" y="2820"/>
                      <a:pt x="2820" y="2190"/>
                      <a:pt x="2820" y="1410"/>
                    </a:cubicBezTo>
                    <a:lnTo>
                      <a:pt x="1410" y="1410"/>
                    </a:lnTo>
                    <a:lnTo>
                      <a:pt x="14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31"/>
              <p:cNvSpPr/>
              <p:nvPr/>
            </p:nvSpPr>
            <p:spPr>
              <a:xfrm>
                <a:off x="7135150" y="2272525"/>
                <a:ext cx="73300" cy="73550"/>
              </a:xfrm>
              <a:custGeom>
                <a:rect b="b" l="l" r="r" t="t"/>
                <a:pathLst>
                  <a:path extrusionOk="0" h="2942" w="2932">
                    <a:moveTo>
                      <a:pt x="1411" y="121"/>
                    </a:moveTo>
                    <a:lnTo>
                      <a:pt x="1411" y="1466"/>
                    </a:lnTo>
                    <a:cubicBezTo>
                      <a:pt x="1411" y="1504"/>
                      <a:pt x="1438" y="1531"/>
                      <a:pt x="1466" y="1531"/>
                    </a:cubicBezTo>
                    <a:lnTo>
                      <a:pt x="2821" y="1531"/>
                    </a:lnTo>
                    <a:cubicBezTo>
                      <a:pt x="2783" y="2246"/>
                      <a:pt x="2190" y="2821"/>
                      <a:pt x="1466" y="2821"/>
                    </a:cubicBezTo>
                    <a:cubicBezTo>
                      <a:pt x="724" y="2821"/>
                      <a:pt x="112" y="2218"/>
                      <a:pt x="112" y="1466"/>
                    </a:cubicBezTo>
                    <a:cubicBezTo>
                      <a:pt x="112" y="743"/>
                      <a:pt x="687" y="149"/>
                      <a:pt x="1411" y="121"/>
                    </a:cubicBezTo>
                    <a:close/>
                    <a:moveTo>
                      <a:pt x="1466" y="1"/>
                    </a:moveTo>
                    <a:cubicBezTo>
                      <a:pt x="659" y="1"/>
                      <a:pt x="0" y="659"/>
                      <a:pt x="0" y="1476"/>
                    </a:cubicBezTo>
                    <a:cubicBezTo>
                      <a:pt x="0" y="2283"/>
                      <a:pt x="659" y="2941"/>
                      <a:pt x="1466" y="2941"/>
                    </a:cubicBezTo>
                    <a:cubicBezTo>
                      <a:pt x="2273" y="2941"/>
                      <a:pt x="2932" y="2283"/>
                      <a:pt x="2932" y="1476"/>
                    </a:cubicBezTo>
                    <a:cubicBezTo>
                      <a:pt x="2932" y="1439"/>
                      <a:pt x="2913" y="1411"/>
                      <a:pt x="2876" y="1411"/>
                    </a:cubicBezTo>
                    <a:lnTo>
                      <a:pt x="1522" y="1411"/>
                    </a:lnTo>
                    <a:lnTo>
                      <a:pt x="1522" y="56"/>
                    </a:lnTo>
                    <a:cubicBezTo>
                      <a:pt x="1522" y="29"/>
                      <a:pt x="1503" y="1"/>
                      <a:pt x="14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31"/>
              <p:cNvSpPr/>
              <p:nvPr/>
            </p:nvSpPr>
            <p:spPr>
              <a:xfrm>
                <a:off x="7133525" y="2274375"/>
                <a:ext cx="70525" cy="70550"/>
              </a:xfrm>
              <a:custGeom>
                <a:rect b="b" l="l" r="r" t="t"/>
                <a:pathLst>
                  <a:path extrusionOk="0" h="2822" w="2821">
                    <a:moveTo>
                      <a:pt x="1411" y="1"/>
                    </a:moveTo>
                    <a:cubicBezTo>
                      <a:pt x="631" y="1"/>
                      <a:pt x="1" y="632"/>
                      <a:pt x="1" y="1411"/>
                    </a:cubicBezTo>
                    <a:cubicBezTo>
                      <a:pt x="1" y="2190"/>
                      <a:pt x="631" y="2821"/>
                      <a:pt x="1411" y="2821"/>
                    </a:cubicBezTo>
                    <a:cubicBezTo>
                      <a:pt x="2190" y="2821"/>
                      <a:pt x="2821" y="2190"/>
                      <a:pt x="2821" y="1411"/>
                    </a:cubicBez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31"/>
              <p:cNvSpPr/>
              <p:nvPr/>
            </p:nvSpPr>
            <p:spPr>
              <a:xfrm>
                <a:off x="7132125" y="2273000"/>
                <a:ext cx="73325" cy="73525"/>
              </a:xfrm>
              <a:custGeom>
                <a:rect b="b" l="l" r="r" t="t"/>
                <a:pathLst>
                  <a:path extrusionOk="0" h="2941" w="2933">
                    <a:moveTo>
                      <a:pt x="1411" y="121"/>
                    </a:moveTo>
                    <a:lnTo>
                      <a:pt x="1411" y="1531"/>
                    </a:lnTo>
                    <a:lnTo>
                      <a:pt x="2812" y="1531"/>
                    </a:lnTo>
                    <a:cubicBezTo>
                      <a:pt x="2784" y="2245"/>
                      <a:pt x="2190" y="2820"/>
                      <a:pt x="1467" y="2820"/>
                    </a:cubicBezTo>
                    <a:cubicBezTo>
                      <a:pt x="715" y="2820"/>
                      <a:pt x="112" y="2217"/>
                      <a:pt x="112" y="1466"/>
                    </a:cubicBezTo>
                    <a:cubicBezTo>
                      <a:pt x="112" y="742"/>
                      <a:pt x="687" y="149"/>
                      <a:pt x="1411" y="121"/>
                    </a:cubicBezTo>
                    <a:close/>
                    <a:moveTo>
                      <a:pt x="1467" y="0"/>
                    </a:moveTo>
                    <a:cubicBezTo>
                      <a:pt x="660" y="0"/>
                      <a:pt x="1" y="659"/>
                      <a:pt x="1" y="1466"/>
                    </a:cubicBezTo>
                    <a:cubicBezTo>
                      <a:pt x="1" y="2282"/>
                      <a:pt x="660" y="2941"/>
                      <a:pt x="1467" y="2941"/>
                    </a:cubicBezTo>
                    <a:cubicBezTo>
                      <a:pt x="2274" y="2941"/>
                      <a:pt x="2932" y="2282"/>
                      <a:pt x="2932" y="1466"/>
                    </a:cubicBezTo>
                    <a:lnTo>
                      <a:pt x="2932" y="1410"/>
                    </a:lnTo>
                    <a:lnTo>
                      <a:pt x="1522" y="1410"/>
                    </a:lnTo>
                    <a:lnTo>
                      <a:pt x="152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31"/>
              <p:cNvSpPr/>
              <p:nvPr/>
            </p:nvSpPr>
            <p:spPr>
              <a:xfrm>
                <a:off x="7288225" y="2174500"/>
                <a:ext cx="117825" cy="104850"/>
              </a:xfrm>
              <a:custGeom>
                <a:rect b="b" l="l" r="r" t="t"/>
                <a:pathLst>
                  <a:path extrusionOk="0" h="4194" w="4713">
                    <a:moveTo>
                      <a:pt x="2354" y="0"/>
                    </a:moveTo>
                    <a:cubicBezTo>
                      <a:pt x="1744" y="0"/>
                      <a:pt x="1140" y="266"/>
                      <a:pt x="724" y="777"/>
                    </a:cubicBezTo>
                    <a:cubicBezTo>
                      <a:pt x="0" y="1677"/>
                      <a:pt x="130" y="2994"/>
                      <a:pt x="1030" y="3727"/>
                    </a:cubicBezTo>
                    <a:cubicBezTo>
                      <a:pt x="1420" y="4040"/>
                      <a:pt x="1888" y="4194"/>
                      <a:pt x="2352" y="4194"/>
                    </a:cubicBezTo>
                    <a:cubicBezTo>
                      <a:pt x="2961" y="4194"/>
                      <a:pt x="3564" y="3931"/>
                      <a:pt x="3980" y="3421"/>
                    </a:cubicBezTo>
                    <a:cubicBezTo>
                      <a:pt x="4713" y="2521"/>
                      <a:pt x="4573" y="1204"/>
                      <a:pt x="3674" y="471"/>
                    </a:cubicBezTo>
                    <a:cubicBezTo>
                      <a:pt x="3285" y="154"/>
                      <a:pt x="2818" y="0"/>
                      <a:pt x="2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7" name="Google Shape;407;p31"/>
              <p:cNvSpPr/>
              <p:nvPr/>
            </p:nvSpPr>
            <p:spPr>
              <a:xfrm>
                <a:off x="7293325" y="2173275"/>
                <a:ext cx="107625" cy="107625"/>
              </a:xfrm>
              <a:custGeom>
                <a:rect b="b" l="l" r="r" t="t"/>
                <a:pathLst>
                  <a:path extrusionOk="0" h="4305" w="4305">
                    <a:moveTo>
                      <a:pt x="2152" y="112"/>
                    </a:moveTo>
                    <a:cubicBezTo>
                      <a:pt x="3275" y="112"/>
                      <a:pt x="4193" y="1030"/>
                      <a:pt x="4193" y="2153"/>
                    </a:cubicBezTo>
                    <a:cubicBezTo>
                      <a:pt x="4193" y="3275"/>
                      <a:pt x="3275" y="4193"/>
                      <a:pt x="2152" y="4193"/>
                    </a:cubicBezTo>
                    <a:cubicBezTo>
                      <a:pt x="1030" y="4193"/>
                      <a:pt x="111" y="3275"/>
                      <a:pt x="111" y="2153"/>
                    </a:cubicBezTo>
                    <a:cubicBezTo>
                      <a:pt x="111" y="1030"/>
                      <a:pt x="1030" y="112"/>
                      <a:pt x="2152" y="112"/>
                    </a:cubicBezTo>
                    <a:close/>
                    <a:moveTo>
                      <a:pt x="2152" y="0"/>
                    </a:moveTo>
                    <a:cubicBezTo>
                      <a:pt x="965" y="0"/>
                      <a:pt x="0" y="965"/>
                      <a:pt x="0" y="2153"/>
                    </a:cubicBezTo>
                    <a:cubicBezTo>
                      <a:pt x="0" y="3340"/>
                      <a:pt x="965" y="4305"/>
                      <a:pt x="2152" y="4305"/>
                    </a:cubicBezTo>
                    <a:cubicBezTo>
                      <a:pt x="3340" y="4305"/>
                      <a:pt x="4305" y="3340"/>
                      <a:pt x="4305" y="2153"/>
                    </a:cubicBezTo>
                    <a:cubicBezTo>
                      <a:pt x="4305" y="965"/>
                      <a:pt x="3340" y="0"/>
                      <a:pt x="21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8" name="Google Shape;408;p31"/>
              <p:cNvSpPr/>
              <p:nvPr/>
            </p:nvSpPr>
            <p:spPr>
              <a:xfrm>
                <a:off x="7296575" y="2169100"/>
                <a:ext cx="112725" cy="104825"/>
              </a:xfrm>
              <a:custGeom>
                <a:rect b="b" l="l" r="r" t="t"/>
                <a:pathLst>
                  <a:path extrusionOk="0" h="4193" w="4509">
                    <a:moveTo>
                      <a:pt x="2260" y="1"/>
                    </a:moveTo>
                    <a:cubicBezTo>
                      <a:pt x="2148" y="1"/>
                      <a:pt x="2035" y="10"/>
                      <a:pt x="1920" y="28"/>
                    </a:cubicBezTo>
                    <a:cubicBezTo>
                      <a:pt x="779" y="214"/>
                      <a:pt x="0" y="1290"/>
                      <a:pt x="186" y="2431"/>
                    </a:cubicBezTo>
                    <a:cubicBezTo>
                      <a:pt x="353" y="3459"/>
                      <a:pt x="1242" y="4193"/>
                      <a:pt x="2251" y="4193"/>
                    </a:cubicBezTo>
                    <a:cubicBezTo>
                      <a:pt x="2362" y="4193"/>
                      <a:pt x="2475" y="4184"/>
                      <a:pt x="2588" y="4166"/>
                    </a:cubicBezTo>
                    <a:cubicBezTo>
                      <a:pt x="3739" y="3980"/>
                      <a:pt x="4509" y="2904"/>
                      <a:pt x="4323" y="1763"/>
                    </a:cubicBezTo>
                    <a:cubicBezTo>
                      <a:pt x="4156" y="728"/>
                      <a:pt x="3268" y="1"/>
                      <a:pt x="22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9" name="Google Shape;409;p31"/>
              <p:cNvSpPr/>
              <p:nvPr/>
            </p:nvSpPr>
            <p:spPr>
              <a:xfrm>
                <a:off x="7299125" y="2167700"/>
                <a:ext cx="107850" cy="107650"/>
              </a:xfrm>
              <a:custGeom>
                <a:rect b="b" l="l" r="r" t="t"/>
                <a:pathLst>
                  <a:path extrusionOk="0" h="4306" w="4314">
                    <a:moveTo>
                      <a:pt x="2162" y="121"/>
                    </a:moveTo>
                    <a:cubicBezTo>
                      <a:pt x="3284" y="121"/>
                      <a:pt x="4193" y="1030"/>
                      <a:pt x="4193" y="2153"/>
                    </a:cubicBezTo>
                    <a:cubicBezTo>
                      <a:pt x="4193" y="3275"/>
                      <a:pt x="3284" y="4194"/>
                      <a:pt x="2162" y="4194"/>
                    </a:cubicBezTo>
                    <a:cubicBezTo>
                      <a:pt x="1030" y="4194"/>
                      <a:pt x="121" y="3275"/>
                      <a:pt x="121" y="2153"/>
                    </a:cubicBezTo>
                    <a:cubicBezTo>
                      <a:pt x="121" y="1030"/>
                      <a:pt x="1030" y="121"/>
                      <a:pt x="2162" y="121"/>
                    </a:cubicBezTo>
                    <a:close/>
                    <a:moveTo>
                      <a:pt x="2162" y="1"/>
                    </a:moveTo>
                    <a:cubicBezTo>
                      <a:pt x="974" y="1"/>
                      <a:pt x="0" y="965"/>
                      <a:pt x="0" y="2153"/>
                    </a:cubicBezTo>
                    <a:cubicBezTo>
                      <a:pt x="0" y="3340"/>
                      <a:pt x="974" y="4305"/>
                      <a:pt x="2162" y="4305"/>
                    </a:cubicBezTo>
                    <a:cubicBezTo>
                      <a:pt x="3349" y="4305"/>
                      <a:pt x="4314" y="3340"/>
                      <a:pt x="4314" y="2153"/>
                    </a:cubicBezTo>
                    <a:cubicBezTo>
                      <a:pt x="4314" y="965"/>
                      <a:pt x="3349" y="1"/>
                      <a:pt x="2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31"/>
              <p:cNvSpPr/>
              <p:nvPr/>
            </p:nvSpPr>
            <p:spPr>
              <a:xfrm>
                <a:off x="7335750" y="2167700"/>
                <a:ext cx="34125" cy="107650"/>
              </a:xfrm>
              <a:custGeom>
                <a:rect b="b" l="l" r="r" t="t"/>
                <a:pathLst>
                  <a:path extrusionOk="0" h="4306" w="1365">
                    <a:moveTo>
                      <a:pt x="678" y="121"/>
                    </a:moveTo>
                    <a:cubicBezTo>
                      <a:pt x="947" y="121"/>
                      <a:pt x="1244" y="956"/>
                      <a:pt x="1244" y="2153"/>
                    </a:cubicBezTo>
                    <a:cubicBezTo>
                      <a:pt x="1244" y="3359"/>
                      <a:pt x="947" y="4194"/>
                      <a:pt x="678" y="4194"/>
                    </a:cubicBezTo>
                    <a:cubicBezTo>
                      <a:pt x="409" y="4194"/>
                      <a:pt x="112" y="3359"/>
                      <a:pt x="112" y="2153"/>
                    </a:cubicBezTo>
                    <a:cubicBezTo>
                      <a:pt x="112" y="956"/>
                      <a:pt x="409" y="121"/>
                      <a:pt x="678" y="121"/>
                    </a:cubicBezTo>
                    <a:close/>
                    <a:moveTo>
                      <a:pt x="678" y="1"/>
                    </a:moveTo>
                    <a:cubicBezTo>
                      <a:pt x="233" y="1"/>
                      <a:pt x="1" y="1114"/>
                      <a:pt x="1" y="2153"/>
                    </a:cubicBezTo>
                    <a:cubicBezTo>
                      <a:pt x="1" y="3201"/>
                      <a:pt x="233" y="4305"/>
                      <a:pt x="678" y="4305"/>
                    </a:cubicBezTo>
                    <a:cubicBezTo>
                      <a:pt x="1123" y="4305"/>
                      <a:pt x="1364" y="3201"/>
                      <a:pt x="1364" y="2153"/>
                    </a:cubicBezTo>
                    <a:cubicBezTo>
                      <a:pt x="1364" y="1114"/>
                      <a:pt x="1123" y="1"/>
                      <a:pt x="6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31"/>
              <p:cNvSpPr/>
              <p:nvPr/>
            </p:nvSpPr>
            <p:spPr>
              <a:xfrm>
                <a:off x="7303050" y="2203425"/>
                <a:ext cx="99050" cy="2800"/>
              </a:xfrm>
              <a:custGeom>
                <a:rect b="b" l="l" r="r" t="t"/>
                <a:pathLst>
                  <a:path extrusionOk="0" h="112" w="3962">
                    <a:moveTo>
                      <a:pt x="1" y="0"/>
                    </a:moveTo>
                    <a:lnTo>
                      <a:pt x="1" y="112"/>
                    </a:lnTo>
                    <a:lnTo>
                      <a:pt x="3962" y="112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31"/>
              <p:cNvSpPr/>
              <p:nvPr/>
            </p:nvSpPr>
            <p:spPr>
              <a:xfrm>
                <a:off x="7303050" y="2238675"/>
                <a:ext cx="99050" cy="3025"/>
              </a:xfrm>
              <a:custGeom>
                <a:rect b="b" l="l" r="r" t="t"/>
                <a:pathLst>
                  <a:path extrusionOk="0" h="121" w="3962">
                    <a:moveTo>
                      <a:pt x="1" y="0"/>
                    </a:moveTo>
                    <a:lnTo>
                      <a:pt x="1" y="121"/>
                    </a:lnTo>
                    <a:lnTo>
                      <a:pt x="3962" y="121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13" name="Google Shape;413;p31"/>
            <p:cNvSpPr/>
            <p:nvPr/>
          </p:nvSpPr>
          <p:spPr>
            <a:xfrm>
              <a:off x="1925692" y="2196479"/>
              <a:ext cx="62484" cy="6608"/>
            </a:xfrm>
            <a:custGeom>
              <a:rect b="b" l="l" r="r" t="t"/>
              <a:pathLst>
                <a:path extrusionOk="0" h="112" w="1059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7" y="111"/>
                  </a:cubicBezTo>
                  <a:lnTo>
                    <a:pt x="1003" y="111"/>
                  </a:lnTo>
                  <a:cubicBezTo>
                    <a:pt x="1031" y="111"/>
                    <a:pt x="1058" y="93"/>
                    <a:pt x="1058" y="56"/>
                  </a:cubicBezTo>
                  <a:cubicBezTo>
                    <a:pt x="1058" y="28"/>
                    <a:pt x="1031" y="0"/>
                    <a:pt x="1003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4" name="Google Shape;414;p31"/>
            <p:cNvGrpSpPr/>
            <p:nvPr/>
          </p:nvGrpSpPr>
          <p:grpSpPr>
            <a:xfrm>
              <a:off x="3729110" y="795775"/>
              <a:ext cx="1239906" cy="584116"/>
              <a:chOff x="6947135" y="2460525"/>
              <a:chExt cx="1239906" cy="584116"/>
            </a:xfrm>
          </p:grpSpPr>
          <p:sp>
            <p:nvSpPr>
              <p:cNvPr id="415" name="Google Shape;415;p31"/>
              <p:cNvSpPr/>
              <p:nvPr/>
            </p:nvSpPr>
            <p:spPr>
              <a:xfrm>
                <a:off x="7878097" y="2638928"/>
                <a:ext cx="304483" cy="39265"/>
              </a:xfrm>
              <a:custGeom>
                <a:rect b="b" l="l" r="r" t="t"/>
                <a:pathLst>
                  <a:path extrusionOk="0" h="493" w="3823">
                    <a:moveTo>
                      <a:pt x="1" y="1"/>
                    </a:moveTo>
                    <a:lnTo>
                      <a:pt x="1" y="492"/>
                    </a:lnTo>
                    <a:lnTo>
                      <a:pt x="3823" y="492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31"/>
              <p:cNvSpPr/>
              <p:nvPr/>
            </p:nvSpPr>
            <p:spPr>
              <a:xfrm>
                <a:off x="7872920" y="2634468"/>
                <a:ext cx="314120" cy="48106"/>
              </a:xfrm>
              <a:custGeom>
                <a:rect b="b" l="l" r="r" t="t"/>
                <a:pathLst>
                  <a:path extrusionOk="0" h="604" w="3944">
                    <a:moveTo>
                      <a:pt x="3823" y="112"/>
                    </a:moveTo>
                    <a:lnTo>
                      <a:pt x="3823" y="483"/>
                    </a:lnTo>
                    <a:lnTo>
                      <a:pt x="121" y="483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"/>
                      <a:pt x="19" y="10"/>
                    </a:cubicBezTo>
                    <a:cubicBezTo>
                      <a:pt x="10" y="29"/>
                      <a:pt x="1" y="38"/>
                      <a:pt x="1" y="57"/>
                    </a:cubicBezTo>
                    <a:lnTo>
                      <a:pt x="1" y="548"/>
                    </a:lnTo>
                    <a:cubicBezTo>
                      <a:pt x="1" y="576"/>
                      <a:pt x="28" y="604"/>
                      <a:pt x="56" y="604"/>
                    </a:cubicBezTo>
                    <a:lnTo>
                      <a:pt x="3878" y="604"/>
                    </a:lnTo>
                    <a:cubicBezTo>
                      <a:pt x="3897" y="604"/>
                      <a:pt x="3915" y="595"/>
                      <a:pt x="3925" y="585"/>
                    </a:cubicBezTo>
                    <a:cubicBezTo>
                      <a:pt x="3934" y="576"/>
                      <a:pt x="3943" y="558"/>
                      <a:pt x="3943" y="548"/>
                    </a:cubicBezTo>
                    <a:lnTo>
                      <a:pt x="3943" y="57"/>
                    </a:lnTo>
                    <a:cubicBezTo>
                      <a:pt x="3943" y="19"/>
                      <a:pt x="3915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31"/>
              <p:cNvSpPr/>
              <p:nvPr/>
            </p:nvSpPr>
            <p:spPr>
              <a:xfrm>
                <a:off x="7878097" y="2725342"/>
                <a:ext cx="174423" cy="25247"/>
              </a:xfrm>
              <a:custGeom>
                <a:rect b="b" l="l" r="r" t="t"/>
                <a:pathLst>
                  <a:path extrusionOk="0" h="317" w="2190">
                    <a:moveTo>
                      <a:pt x="1" y="1"/>
                    </a:moveTo>
                    <a:lnTo>
                      <a:pt x="1" y="316"/>
                    </a:lnTo>
                    <a:lnTo>
                      <a:pt x="2190" y="316"/>
                    </a:lnTo>
                    <a:lnTo>
                      <a:pt x="21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31"/>
              <p:cNvSpPr/>
              <p:nvPr/>
            </p:nvSpPr>
            <p:spPr>
              <a:xfrm>
                <a:off x="7872920" y="2720165"/>
                <a:ext cx="184060" cy="34805"/>
              </a:xfrm>
              <a:custGeom>
                <a:rect b="b" l="l" r="r" t="t"/>
                <a:pathLst>
                  <a:path extrusionOk="0" h="437" w="2311">
                    <a:moveTo>
                      <a:pt x="2199" y="122"/>
                    </a:moveTo>
                    <a:lnTo>
                      <a:pt x="2199" y="326"/>
                    </a:lnTo>
                    <a:lnTo>
                      <a:pt x="121" y="326"/>
                    </a:lnTo>
                    <a:lnTo>
                      <a:pt x="121" y="122"/>
                    </a:lnTo>
                    <a:close/>
                    <a:moveTo>
                      <a:pt x="66" y="1"/>
                    </a:moveTo>
                    <a:cubicBezTo>
                      <a:pt x="28" y="1"/>
                      <a:pt x="1" y="29"/>
                      <a:pt x="1" y="66"/>
                    </a:cubicBezTo>
                    <a:lnTo>
                      <a:pt x="1" y="381"/>
                    </a:lnTo>
                    <a:cubicBezTo>
                      <a:pt x="1" y="400"/>
                      <a:pt x="10" y="409"/>
                      <a:pt x="19" y="418"/>
                    </a:cubicBezTo>
                    <a:cubicBezTo>
                      <a:pt x="28" y="437"/>
                      <a:pt x="47" y="437"/>
                      <a:pt x="66" y="437"/>
                    </a:cubicBezTo>
                    <a:lnTo>
                      <a:pt x="2255" y="437"/>
                    </a:lnTo>
                    <a:cubicBezTo>
                      <a:pt x="2292" y="437"/>
                      <a:pt x="2311" y="409"/>
                      <a:pt x="2311" y="381"/>
                    </a:cubicBezTo>
                    <a:lnTo>
                      <a:pt x="2311" y="66"/>
                    </a:lnTo>
                    <a:cubicBezTo>
                      <a:pt x="2311" y="47"/>
                      <a:pt x="2311" y="29"/>
                      <a:pt x="2301" y="20"/>
                    </a:cubicBezTo>
                    <a:cubicBezTo>
                      <a:pt x="2283" y="10"/>
                      <a:pt x="2273" y="1"/>
                      <a:pt x="22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31"/>
              <p:cNvSpPr/>
              <p:nvPr/>
            </p:nvSpPr>
            <p:spPr>
              <a:xfrm>
                <a:off x="7878097" y="2797818"/>
                <a:ext cx="174423" cy="25168"/>
              </a:xfrm>
              <a:custGeom>
                <a:rect b="b" l="l" r="r" t="t"/>
                <a:pathLst>
                  <a:path extrusionOk="0" h="316" w="2190">
                    <a:moveTo>
                      <a:pt x="1" y="0"/>
                    </a:moveTo>
                    <a:lnTo>
                      <a:pt x="1" y="315"/>
                    </a:lnTo>
                    <a:lnTo>
                      <a:pt x="2190" y="315"/>
                    </a:lnTo>
                    <a:lnTo>
                      <a:pt x="21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0" name="Google Shape;420;p31"/>
              <p:cNvSpPr/>
              <p:nvPr/>
            </p:nvSpPr>
            <p:spPr>
              <a:xfrm>
                <a:off x="7872920" y="2793358"/>
                <a:ext cx="184060" cy="34805"/>
              </a:xfrm>
              <a:custGeom>
                <a:rect b="b" l="l" r="r" t="t"/>
                <a:pathLst>
                  <a:path extrusionOk="0" h="437" w="2311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66" y="0"/>
                    </a:moveTo>
                    <a:cubicBezTo>
                      <a:pt x="28" y="0"/>
                      <a:pt x="1" y="28"/>
                      <a:pt x="1" y="56"/>
                    </a:cubicBezTo>
                    <a:lnTo>
                      <a:pt x="1" y="371"/>
                    </a:lnTo>
                    <a:cubicBezTo>
                      <a:pt x="1" y="390"/>
                      <a:pt x="10" y="409"/>
                      <a:pt x="19" y="418"/>
                    </a:cubicBezTo>
                    <a:cubicBezTo>
                      <a:pt x="28" y="427"/>
                      <a:pt x="47" y="436"/>
                      <a:pt x="66" y="436"/>
                    </a:cubicBezTo>
                    <a:lnTo>
                      <a:pt x="2255" y="436"/>
                    </a:lnTo>
                    <a:cubicBezTo>
                      <a:pt x="2273" y="436"/>
                      <a:pt x="2283" y="427"/>
                      <a:pt x="2301" y="418"/>
                    </a:cubicBezTo>
                    <a:cubicBezTo>
                      <a:pt x="2311" y="409"/>
                      <a:pt x="2311" y="390"/>
                      <a:pt x="2311" y="371"/>
                    </a:cubicBezTo>
                    <a:lnTo>
                      <a:pt x="2311" y="56"/>
                    </a:lnTo>
                    <a:cubicBezTo>
                      <a:pt x="2311" y="28"/>
                      <a:pt x="2292" y="0"/>
                      <a:pt x="2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1" name="Google Shape;421;p31"/>
              <p:cNvSpPr/>
              <p:nvPr/>
            </p:nvSpPr>
            <p:spPr>
              <a:xfrm>
                <a:off x="6985603" y="2857631"/>
                <a:ext cx="295563" cy="127910"/>
              </a:xfrm>
              <a:custGeom>
                <a:rect b="b" l="l" r="r" t="t"/>
                <a:pathLst>
                  <a:path extrusionOk="0" h="1606" w="3711">
                    <a:moveTo>
                      <a:pt x="3711" y="0"/>
                    </a:moveTo>
                    <a:lnTo>
                      <a:pt x="0" y="1605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2" name="Google Shape;422;p31"/>
              <p:cNvSpPr/>
              <p:nvPr/>
            </p:nvSpPr>
            <p:spPr>
              <a:xfrm>
                <a:off x="6980426" y="2853330"/>
                <a:ext cx="305916" cy="136591"/>
              </a:xfrm>
              <a:custGeom>
                <a:rect b="b" l="l" r="r" t="t"/>
                <a:pathLst>
                  <a:path extrusionOk="0" h="1715" w="3841">
                    <a:moveTo>
                      <a:pt x="3773" y="1"/>
                    </a:moveTo>
                    <a:cubicBezTo>
                      <a:pt x="3764" y="1"/>
                      <a:pt x="3756" y="3"/>
                      <a:pt x="3748" y="8"/>
                    </a:cubicBezTo>
                    <a:lnTo>
                      <a:pt x="47" y="1604"/>
                    </a:lnTo>
                    <a:cubicBezTo>
                      <a:pt x="10" y="1613"/>
                      <a:pt x="0" y="1650"/>
                      <a:pt x="10" y="1678"/>
                    </a:cubicBezTo>
                    <a:cubicBezTo>
                      <a:pt x="19" y="1696"/>
                      <a:pt x="47" y="1715"/>
                      <a:pt x="65" y="1715"/>
                    </a:cubicBezTo>
                    <a:cubicBezTo>
                      <a:pt x="75" y="1715"/>
                      <a:pt x="84" y="1715"/>
                      <a:pt x="84" y="1706"/>
                    </a:cubicBezTo>
                    <a:lnTo>
                      <a:pt x="3795" y="110"/>
                    </a:lnTo>
                    <a:cubicBezTo>
                      <a:pt x="3822" y="101"/>
                      <a:pt x="3841" y="64"/>
                      <a:pt x="3832" y="36"/>
                    </a:cubicBezTo>
                    <a:cubicBezTo>
                      <a:pt x="3818" y="16"/>
                      <a:pt x="3795" y="1"/>
                      <a:pt x="37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3" name="Google Shape;423;p31"/>
              <p:cNvSpPr/>
              <p:nvPr/>
            </p:nvSpPr>
            <p:spPr>
              <a:xfrm>
                <a:off x="6951595" y="2965470"/>
                <a:ext cx="48822" cy="48106"/>
              </a:xfrm>
              <a:custGeom>
                <a:rect b="b" l="l" r="r" t="t"/>
                <a:pathLst>
                  <a:path extrusionOk="0" h="604" w="613">
                    <a:moveTo>
                      <a:pt x="168" y="1"/>
                    </a:moveTo>
                    <a:lnTo>
                      <a:pt x="1" y="446"/>
                    </a:lnTo>
                    <a:lnTo>
                      <a:pt x="446" y="604"/>
                    </a:lnTo>
                    <a:lnTo>
                      <a:pt x="613" y="159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31"/>
              <p:cNvSpPr/>
              <p:nvPr/>
            </p:nvSpPr>
            <p:spPr>
              <a:xfrm>
                <a:off x="6947135" y="2961487"/>
                <a:ext cx="57743" cy="57265"/>
              </a:xfrm>
              <a:custGeom>
                <a:rect b="b" l="l" r="r" t="t"/>
                <a:pathLst>
                  <a:path extrusionOk="0" h="719" w="725">
                    <a:moveTo>
                      <a:pt x="251" y="134"/>
                    </a:moveTo>
                    <a:lnTo>
                      <a:pt x="595" y="255"/>
                    </a:lnTo>
                    <a:lnTo>
                      <a:pt x="465" y="589"/>
                    </a:lnTo>
                    <a:lnTo>
                      <a:pt x="131" y="468"/>
                    </a:lnTo>
                    <a:lnTo>
                      <a:pt x="251" y="134"/>
                    </a:lnTo>
                    <a:close/>
                    <a:moveTo>
                      <a:pt x="216" y="1"/>
                    </a:moveTo>
                    <a:cubicBezTo>
                      <a:pt x="192" y="1"/>
                      <a:pt x="175" y="11"/>
                      <a:pt x="168" y="32"/>
                    </a:cubicBezTo>
                    <a:lnTo>
                      <a:pt x="1" y="478"/>
                    </a:lnTo>
                    <a:cubicBezTo>
                      <a:pt x="1" y="496"/>
                      <a:pt x="1" y="515"/>
                      <a:pt x="10" y="524"/>
                    </a:cubicBezTo>
                    <a:cubicBezTo>
                      <a:pt x="10" y="543"/>
                      <a:pt x="29" y="552"/>
                      <a:pt x="38" y="552"/>
                    </a:cubicBezTo>
                    <a:lnTo>
                      <a:pt x="483" y="719"/>
                    </a:lnTo>
                    <a:lnTo>
                      <a:pt x="502" y="719"/>
                    </a:lnTo>
                    <a:cubicBezTo>
                      <a:pt x="530" y="719"/>
                      <a:pt x="548" y="700"/>
                      <a:pt x="558" y="682"/>
                    </a:cubicBezTo>
                    <a:lnTo>
                      <a:pt x="715" y="236"/>
                    </a:lnTo>
                    <a:cubicBezTo>
                      <a:pt x="724" y="209"/>
                      <a:pt x="715" y="171"/>
                      <a:pt x="678" y="162"/>
                    </a:cubicBezTo>
                    <a:lnTo>
                      <a:pt x="242" y="4"/>
                    </a:lnTo>
                    <a:cubicBezTo>
                      <a:pt x="233" y="2"/>
                      <a:pt x="224" y="1"/>
                      <a:pt x="2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31"/>
              <p:cNvSpPr/>
              <p:nvPr/>
            </p:nvSpPr>
            <p:spPr>
              <a:xfrm>
                <a:off x="7264836" y="2488002"/>
                <a:ext cx="591922" cy="551701"/>
              </a:xfrm>
              <a:custGeom>
                <a:rect b="b" l="l" r="r" t="t"/>
                <a:pathLst>
                  <a:path extrusionOk="0" h="6927" w="7432">
                    <a:moveTo>
                      <a:pt x="3715" y="0"/>
                    </a:moveTo>
                    <a:cubicBezTo>
                      <a:pt x="2032" y="0"/>
                      <a:pt x="558" y="1228"/>
                      <a:pt x="288" y="2944"/>
                    </a:cubicBezTo>
                    <a:cubicBezTo>
                      <a:pt x="1" y="4827"/>
                      <a:pt x="1300" y="6599"/>
                      <a:pt x="3192" y="6886"/>
                    </a:cubicBezTo>
                    <a:cubicBezTo>
                      <a:pt x="3369" y="6913"/>
                      <a:pt x="3545" y="6927"/>
                      <a:pt x="3718" y="6927"/>
                    </a:cubicBezTo>
                    <a:cubicBezTo>
                      <a:pt x="5395" y="6927"/>
                      <a:pt x="6874" y="5707"/>
                      <a:pt x="7135" y="3992"/>
                    </a:cubicBezTo>
                    <a:cubicBezTo>
                      <a:pt x="7432" y="2100"/>
                      <a:pt x="6133" y="328"/>
                      <a:pt x="4240" y="40"/>
                    </a:cubicBezTo>
                    <a:cubicBezTo>
                      <a:pt x="4064" y="13"/>
                      <a:pt x="3888" y="0"/>
                      <a:pt x="37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31"/>
              <p:cNvSpPr/>
              <p:nvPr/>
            </p:nvSpPr>
            <p:spPr>
              <a:xfrm>
                <a:off x="7259659" y="2483223"/>
                <a:ext cx="589692" cy="561418"/>
              </a:xfrm>
              <a:custGeom>
                <a:rect b="b" l="l" r="r" t="t"/>
                <a:pathLst>
                  <a:path extrusionOk="0" h="7049" w="7404">
                    <a:moveTo>
                      <a:pt x="3777" y="119"/>
                    </a:moveTo>
                    <a:cubicBezTo>
                      <a:pt x="3944" y="119"/>
                      <a:pt x="4120" y="128"/>
                      <a:pt x="4296" y="156"/>
                    </a:cubicBezTo>
                    <a:cubicBezTo>
                      <a:pt x="5196" y="295"/>
                      <a:pt x="5984" y="777"/>
                      <a:pt x="6522" y="1510"/>
                    </a:cubicBezTo>
                    <a:cubicBezTo>
                      <a:pt x="7061" y="2243"/>
                      <a:pt x="7283" y="3143"/>
                      <a:pt x="7144" y="4043"/>
                    </a:cubicBezTo>
                    <a:cubicBezTo>
                      <a:pt x="7005" y="4943"/>
                      <a:pt x="6532" y="5731"/>
                      <a:pt x="5799" y="6269"/>
                    </a:cubicBezTo>
                    <a:cubicBezTo>
                      <a:pt x="5209" y="6702"/>
                      <a:pt x="4510" y="6931"/>
                      <a:pt x="3791" y="6931"/>
                    </a:cubicBezTo>
                    <a:cubicBezTo>
                      <a:pt x="3617" y="6931"/>
                      <a:pt x="3442" y="6918"/>
                      <a:pt x="3266" y="6891"/>
                    </a:cubicBezTo>
                    <a:cubicBezTo>
                      <a:pt x="1411" y="6603"/>
                      <a:pt x="131" y="4868"/>
                      <a:pt x="418" y="3013"/>
                    </a:cubicBezTo>
                    <a:cubicBezTo>
                      <a:pt x="558" y="2113"/>
                      <a:pt x="1031" y="1315"/>
                      <a:pt x="1764" y="777"/>
                    </a:cubicBezTo>
                    <a:cubicBezTo>
                      <a:pt x="2357" y="351"/>
                      <a:pt x="3053" y="119"/>
                      <a:pt x="3777" y="119"/>
                    </a:cubicBezTo>
                    <a:close/>
                    <a:moveTo>
                      <a:pt x="3765" y="1"/>
                    </a:moveTo>
                    <a:cubicBezTo>
                      <a:pt x="3026" y="1"/>
                      <a:pt x="2309" y="238"/>
                      <a:pt x="1699" y="685"/>
                    </a:cubicBezTo>
                    <a:cubicBezTo>
                      <a:pt x="938" y="1241"/>
                      <a:pt x="446" y="2058"/>
                      <a:pt x="298" y="2995"/>
                    </a:cubicBezTo>
                    <a:cubicBezTo>
                      <a:pt x="1" y="4915"/>
                      <a:pt x="1328" y="6714"/>
                      <a:pt x="3248" y="7002"/>
                    </a:cubicBezTo>
                    <a:cubicBezTo>
                      <a:pt x="3424" y="7030"/>
                      <a:pt x="3610" y="7048"/>
                      <a:pt x="3786" y="7048"/>
                    </a:cubicBezTo>
                    <a:cubicBezTo>
                      <a:pt x="4528" y="7048"/>
                      <a:pt x="5252" y="6807"/>
                      <a:pt x="5864" y="6362"/>
                    </a:cubicBezTo>
                    <a:cubicBezTo>
                      <a:pt x="6625" y="5805"/>
                      <a:pt x="7116" y="4989"/>
                      <a:pt x="7265" y="4061"/>
                    </a:cubicBezTo>
                    <a:cubicBezTo>
                      <a:pt x="7404" y="3134"/>
                      <a:pt x="7172" y="2197"/>
                      <a:pt x="6615" y="1445"/>
                    </a:cubicBezTo>
                    <a:cubicBezTo>
                      <a:pt x="6059" y="685"/>
                      <a:pt x="5242" y="184"/>
                      <a:pt x="4315" y="45"/>
                    </a:cubicBezTo>
                    <a:cubicBezTo>
                      <a:pt x="4131" y="15"/>
                      <a:pt x="3947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7" name="Google Shape;427;p31"/>
              <p:cNvSpPr/>
              <p:nvPr/>
            </p:nvSpPr>
            <p:spPr>
              <a:xfrm>
                <a:off x="7219757" y="2465303"/>
                <a:ext cx="627364" cy="552019"/>
              </a:xfrm>
              <a:custGeom>
                <a:rect b="b" l="l" r="r" t="t"/>
                <a:pathLst>
                  <a:path extrusionOk="0" h="6931" w="7877">
                    <a:moveTo>
                      <a:pt x="3933" y="0"/>
                    </a:moveTo>
                    <a:cubicBezTo>
                      <a:pt x="3250" y="0"/>
                      <a:pt x="2560" y="202"/>
                      <a:pt x="1958" y="622"/>
                    </a:cubicBezTo>
                    <a:cubicBezTo>
                      <a:pt x="391" y="1717"/>
                      <a:pt x="1" y="3878"/>
                      <a:pt x="1096" y="5446"/>
                    </a:cubicBezTo>
                    <a:cubicBezTo>
                      <a:pt x="1770" y="6412"/>
                      <a:pt x="2849" y="6930"/>
                      <a:pt x="3945" y="6930"/>
                    </a:cubicBezTo>
                    <a:cubicBezTo>
                      <a:pt x="4628" y="6930"/>
                      <a:pt x="5318" y="6729"/>
                      <a:pt x="5920" y="6309"/>
                    </a:cubicBezTo>
                    <a:cubicBezTo>
                      <a:pt x="7487" y="5214"/>
                      <a:pt x="7877" y="3053"/>
                      <a:pt x="6782" y="1485"/>
                    </a:cubicBezTo>
                    <a:cubicBezTo>
                      <a:pt x="6108" y="519"/>
                      <a:pt x="5029" y="0"/>
                      <a:pt x="39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8" name="Google Shape;428;p31"/>
              <p:cNvSpPr/>
              <p:nvPr/>
            </p:nvSpPr>
            <p:spPr>
              <a:xfrm>
                <a:off x="7232341" y="2460525"/>
                <a:ext cx="601479" cy="561179"/>
              </a:xfrm>
              <a:custGeom>
                <a:rect b="b" l="l" r="r" t="t"/>
                <a:pathLst>
                  <a:path extrusionOk="0" h="7046" w="7552">
                    <a:moveTo>
                      <a:pt x="3765" y="122"/>
                    </a:moveTo>
                    <a:cubicBezTo>
                      <a:pt x="3937" y="122"/>
                      <a:pt x="4111" y="135"/>
                      <a:pt x="4287" y="163"/>
                    </a:cubicBezTo>
                    <a:cubicBezTo>
                      <a:pt x="6142" y="441"/>
                      <a:pt x="7422" y="2185"/>
                      <a:pt x="7144" y="4040"/>
                    </a:cubicBezTo>
                    <a:cubicBezTo>
                      <a:pt x="6883" y="5720"/>
                      <a:pt x="5429" y="6929"/>
                      <a:pt x="3779" y="6929"/>
                    </a:cubicBezTo>
                    <a:cubicBezTo>
                      <a:pt x="3607" y="6929"/>
                      <a:pt x="3432" y="6915"/>
                      <a:pt x="3257" y="6888"/>
                    </a:cubicBezTo>
                    <a:cubicBezTo>
                      <a:pt x="1401" y="6601"/>
                      <a:pt x="121" y="4866"/>
                      <a:pt x="409" y="3011"/>
                    </a:cubicBezTo>
                    <a:cubicBezTo>
                      <a:pt x="669" y="1331"/>
                      <a:pt x="2116" y="122"/>
                      <a:pt x="3765" y="122"/>
                    </a:cubicBezTo>
                    <a:close/>
                    <a:moveTo>
                      <a:pt x="3769" y="0"/>
                    </a:moveTo>
                    <a:cubicBezTo>
                      <a:pt x="2067" y="0"/>
                      <a:pt x="558" y="1253"/>
                      <a:pt x="298" y="2992"/>
                    </a:cubicBezTo>
                    <a:cubicBezTo>
                      <a:pt x="1" y="4912"/>
                      <a:pt x="1318" y="6712"/>
                      <a:pt x="3238" y="6999"/>
                    </a:cubicBezTo>
                    <a:cubicBezTo>
                      <a:pt x="3415" y="7027"/>
                      <a:pt x="3600" y="7046"/>
                      <a:pt x="3776" y="7046"/>
                    </a:cubicBezTo>
                    <a:cubicBezTo>
                      <a:pt x="5483" y="7046"/>
                      <a:pt x="6986" y="5794"/>
                      <a:pt x="7255" y="4059"/>
                    </a:cubicBezTo>
                    <a:cubicBezTo>
                      <a:pt x="7552" y="2139"/>
                      <a:pt x="6225" y="339"/>
                      <a:pt x="4305" y="42"/>
                    </a:cubicBezTo>
                    <a:cubicBezTo>
                      <a:pt x="4125" y="14"/>
                      <a:pt x="3946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9" name="Google Shape;429;p31"/>
              <p:cNvSpPr/>
              <p:nvPr/>
            </p:nvSpPr>
            <p:spPr>
              <a:xfrm>
                <a:off x="7615828" y="2510541"/>
                <a:ext cx="134520" cy="135158"/>
              </a:xfrm>
              <a:custGeom>
                <a:rect b="b" l="l" r="r" t="t"/>
                <a:pathLst>
                  <a:path extrusionOk="0" h="1697" w="1689">
                    <a:moveTo>
                      <a:pt x="102" y="1"/>
                    </a:moveTo>
                    <a:cubicBezTo>
                      <a:pt x="67" y="1"/>
                      <a:pt x="33" y="20"/>
                      <a:pt x="19" y="54"/>
                    </a:cubicBezTo>
                    <a:cubicBezTo>
                      <a:pt x="0" y="91"/>
                      <a:pt x="19" y="147"/>
                      <a:pt x="65" y="165"/>
                    </a:cubicBezTo>
                    <a:cubicBezTo>
                      <a:pt x="705" y="462"/>
                      <a:pt x="1216" y="991"/>
                      <a:pt x="1512" y="1640"/>
                    </a:cubicBezTo>
                    <a:cubicBezTo>
                      <a:pt x="1522" y="1678"/>
                      <a:pt x="1559" y="1696"/>
                      <a:pt x="1587" y="1696"/>
                    </a:cubicBezTo>
                    <a:cubicBezTo>
                      <a:pt x="1596" y="1696"/>
                      <a:pt x="1614" y="1696"/>
                      <a:pt x="1624" y="1687"/>
                    </a:cubicBez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0"/>
                      <a:pt x="817" y="323"/>
                      <a:pt x="139" y="8"/>
                    </a:cubicBezTo>
                    <a:cubicBezTo>
                      <a:pt x="127" y="3"/>
                      <a:pt x="115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0" name="Google Shape;430;p31"/>
              <p:cNvSpPr/>
              <p:nvPr/>
            </p:nvSpPr>
            <p:spPr>
              <a:xfrm>
                <a:off x="7397842" y="2601973"/>
                <a:ext cx="261634" cy="300102"/>
              </a:xfrm>
              <a:custGeom>
                <a:rect b="b" l="l" r="r" t="t"/>
                <a:pathLst>
                  <a:path extrusionOk="0" h="3768" w="3285">
                    <a:moveTo>
                      <a:pt x="15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3600"/>
                    </a:lnTo>
                    <a:cubicBezTo>
                      <a:pt x="1" y="3693"/>
                      <a:pt x="75" y="3767"/>
                      <a:pt x="158" y="3767"/>
                    </a:cubicBezTo>
                    <a:lnTo>
                      <a:pt x="3127" y="3767"/>
                    </a:lnTo>
                    <a:cubicBezTo>
                      <a:pt x="3220" y="3767"/>
                      <a:pt x="3285" y="3693"/>
                      <a:pt x="3285" y="3600"/>
                    </a:cubicBezTo>
                    <a:lnTo>
                      <a:pt x="3285" y="168"/>
                    </a:lnTo>
                    <a:cubicBezTo>
                      <a:pt x="3285" y="75"/>
                      <a:pt x="3220" y="1"/>
                      <a:pt x="31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1" name="Google Shape;431;p31"/>
              <p:cNvSpPr/>
              <p:nvPr/>
            </p:nvSpPr>
            <p:spPr>
              <a:xfrm>
                <a:off x="7393461" y="2597592"/>
                <a:ext cx="271191" cy="308863"/>
              </a:xfrm>
              <a:custGeom>
                <a:rect b="b" l="l" r="r" t="t"/>
                <a:pathLst>
                  <a:path extrusionOk="0" h="3878" w="3405">
                    <a:moveTo>
                      <a:pt x="3182" y="111"/>
                    </a:moveTo>
                    <a:cubicBezTo>
                      <a:pt x="3238" y="111"/>
                      <a:pt x="3284" y="158"/>
                      <a:pt x="3284" y="223"/>
                    </a:cubicBezTo>
                    <a:lnTo>
                      <a:pt x="3284" y="3655"/>
                    </a:lnTo>
                    <a:cubicBezTo>
                      <a:pt x="3284" y="3720"/>
                      <a:pt x="3238" y="3766"/>
                      <a:pt x="3182" y="3766"/>
                    </a:cubicBezTo>
                    <a:lnTo>
                      <a:pt x="213" y="3766"/>
                    </a:lnTo>
                    <a:cubicBezTo>
                      <a:pt x="158" y="3766"/>
                      <a:pt x="111" y="3720"/>
                      <a:pt x="111" y="3655"/>
                    </a:cubicBezTo>
                    <a:lnTo>
                      <a:pt x="111" y="223"/>
                    </a:lnTo>
                    <a:cubicBezTo>
                      <a:pt x="111" y="158"/>
                      <a:pt x="158" y="111"/>
                      <a:pt x="213" y="111"/>
                    </a:cubicBezTo>
                    <a:close/>
                    <a:moveTo>
                      <a:pt x="213" y="0"/>
                    </a:moveTo>
                    <a:cubicBezTo>
                      <a:pt x="93" y="0"/>
                      <a:pt x="0" y="93"/>
                      <a:pt x="0" y="223"/>
                    </a:cubicBezTo>
                    <a:lnTo>
                      <a:pt x="0" y="3655"/>
                    </a:lnTo>
                    <a:cubicBezTo>
                      <a:pt x="0" y="3776"/>
                      <a:pt x="93" y="3878"/>
                      <a:pt x="213" y="3878"/>
                    </a:cubicBezTo>
                    <a:lnTo>
                      <a:pt x="3182" y="3878"/>
                    </a:lnTo>
                    <a:cubicBezTo>
                      <a:pt x="3303" y="3878"/>
                      <a:pt x="3405" y="3776"/>
                      <a:pt x="3405" y="3655"/>
                    </a:cubicBezTo>
                    <a:lnTo>
                      <a:pt x="3405" y="223"/>
                    </a:lnTo>
                    <a:cubicBezTo>
                      <a:pt x="3405" y="93"/>
                      <a:pt x="3303" y="0"/>
                      <a:pt x="3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31"/>
              <p:cNvSpPr/>
              <p:nvPr/>
            </p:nvSpPr>
            <p:spPr>
              <a:xfrm>
                <a:off x="7448814" y="2585725"/>
                <a:ext cx="159688" cy="31858"/>
              </a:xfrm>
              <a:custGeom>
                <a:rect b="b" l="l" r="r" t="t"/>
                <a:pathLst>
                  <a:path extrusionOk="0" h="400" w="2005">
                    <a:moveTo>
                      <a:pt x="400" y="1"/>
                    </a:moveTo>
                    <a:cubicBezTo>
                      <a:pt x="177" y="1"/>
                      <a:pt x="1" y="177"/>
                      <a:pt x="1" y="400"/>
                    </a:cubicBezTo>
                    <a:lnTo>
                      <a:pt x="2005" y="400"/>
                    </a:lnTo>
                    <a:cubicBezTo>
                      <a:pt x="2005" y="177"/>
                      <a:pt x="1828" y="1"/>
                      <a:pt x="16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31"/>
              <p:cNvSpPr/>
              <p:nvPr/>
            </p:nvSpPr>
            <p:spPr>
              <a:xfrm>
                <a:off x="7443637" y="2580549"/>
                <a:ext cx="169325" cy="41495"/>
              </a:xfrm>
              <a:custGeom>
                <a:rect b="b" l="l" r="r" t="t"/>
                <a:pathLst>
                  <a:path extrusionOk="0" h="521" w="2126">
                    <a:moveTo>
                      <a:pt x="1671" y="121"/>
                    </a:moveTo>
                    <a:cubicBezTo>
                      <a:pt x="1838" y="121"/>
                      <a:pt x="1977" y="242"/>
                      <a:pt x="2005" y="409"/>
                    </a:cubicBezTo>
                    <a:lnTo>
                      <a:pt x="121" y="409"/>
                    </a:lnTo>
                    <a:cubicBezTo>
                      <a:pt x="149" y="242"/>
                      <a:pt x="288" y="121"/>
                      <a:pt x="465" y="121"/>
                    </a:cubicBezTo>
                    <a:close/>
                    <a:moveTo>
                      <a:pt x="465" y="1"/>
                    </a:moveTo>
                    <a:cubicBezTo>
                      <a:pt x="205" y="1"/>
                      <a:pt x="1" y="205"/>
                      <a:pt x="1" y="465"/>
                    </a:cubicBezTo>
                    <a:cubicBezTo>
                      <a:pt x="1" y="520"/>
                      <a:pt x="1" y="520"/>
                      <a:pt x="353" y="520"/>
                    </a:cubicBezTo>
                    <a:lnTo>
                      <a:pt x="1736" y="520"/>
                    </a:lnTo>
                    <a:cubicBezTo>
                      <a:pt x="2125" y="520"/>
                      <a:pt x="2125" y="520"/>
                      <a:pt x="2125" y="465"/>
                    </a:cubicBezTo>
                    <a:cubicBezTo>
                      <a:pt x="2125" y="205"/>
                      <a:pt x="1921" y="1"/>
                      <a:pt x="16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4" name="Google Shape;434;p31"/>
              <p:cNvSpPr/>
              <p:nvPr/>
            </p:nvSpPr>
            <p:spPr>
              <a:xfrm>
                <a:off x="7500583" y="2556894"/>
                <a:ext cx="55433" cy="55513"/>
              </a:xfrm>
              <a:custGeom>
                <a:rect b="b" l="l" r="r" t="t"/>
                <a:pathLst>
                  <a:path extrusionOk="0" h="697" w="696">
                    <a:moveTo>
                      <a:pt x="353" y="1"/>
                    </a:moveTo>
                    <a:cubicBezTo>
                      <a:pt x="158" y="1"/>
                      <a:pt x="0" y="159"/>
                      <a:pt x="0" y="353"/>
                    </a:cubicBezTo>
                    <a:cubicBezTo>
                      <a:pt x="0" y="548"/>
                      <a:pt x="158" y="697"/>
                      <a:pt x="353" y="697"/>
                    </a:cubicBezTo>
                    <a:cubicBezTo>
                      <a:pt x="538" y="697"/>
                      <a:pt x="696" y="548"/>
                      <a:pt x="696" y="353"/>
                    </a:cubicBezTo>
                    <a:cubicBezTo>
                      <a:pt x="696" y="159"/>
                      <a:pt x="538" y="1"/>
                      <a:pt x="3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5" name="Google Shape;435;p31"/>
              <p:cNvSpPr/>
              <p:nvPr/>
            </p:nvSpPr>
            <p:spPr>
              <a:xfrm>
                <a:off x="7496123" y="2552514"/>
                <a:ext cx="65070" cy="65070"/>
              </a:xfrm>
              <a:custGeom>
                <a:rect b="b" l="l" r="r" t="t"/>
                <a:pathLst>
                  <a:path extrusionOk="0" h="817" w="817">
                    <a:moveTo>
                      <a:pt x="409" y="121"/>
                    </a:moveTo>
                    <a:cubicBezTo>
                      <a:pt x="566" y="121"/>
                      <a:pt x="696" y="251"/>
                      <a:pt x="696" y="408"/>
                    </a:cubicBezTo>
                    <a:cubicBezTo>
                      <a:pt x="696" y="566"/>
                      <a:pt x="566" y="696"/>
                      <a:pt x="409" y="696"/>
                    </a:cubicBezTo>
                    <a:cubicBezTo>
                      <a:pt x="251" y="696"/>
                      <a:pt x="121" y="566"/>
                      <a:pt x="121" y="408"/>
                    </a:cubicBezTo>
                    <a:cubicBezTo>
                      <a:pt x="121" y="251"/>
                      <a:pt x="251" y="121"/>
                      <a:pt x="409" y="121"/>
                    </a:cubicBezTo>
                    <a:close/>
                    <a:moveTo>
                      <a:pt x="409" y="0"/>
                    </a:moveTo>
                    <a:cubicBezTo>
                      <a:pt x="186" y="0"/>
                      <a:pt x="0" y="186"/>
                      <a:pt x="0" y="408"/>
                    </a:cubicBezTo>
                    <a:cubicBezTo>
                      <a:pt x="0" y="631"/>
                      <a:pt x="186" y="817"/>
                      <a:pt x="409" y="817"/>
                    </a:cubicBezTo>
                    <a:cubicBezTo>
                      <a:pt x="631" y="817"/>
                      <a:pt x="817" y="631"/>
                      <a:pt x="817" y="408"/>
                    </a:cubicBezTo>
                    <a:cubicBezTo>
                      <a:pt x="817" y="186"/>
                      <a:pt x="631" y="0"/>
                      <a:pt x="4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6" name="Google Shape;436;p31"/>
              <p:cNvSpPr/>
              <p:nvPr/>
            </p:nvSpPr>
            <p:spPr>
              <a:xfrm>
                <a:off x="7516830" y="2570195"/>
                <a:ext cx="22938" cy="22301"/>
              </a:xfrm>
              <a:custGeom>
                <a:rect b="b" l="l" r="r" t="t"/>
                <a:pathLst>
                  <a:path extrusionOk="0" h="280" w="288">
                    <a:moveTo>
                      <a:pt x="149" y="1"/>
                    </a:moveTo>
                    <a:cubicBezTo>
                      <a:pt x="65" y="1"/>
                      <a:pt x="0" y="56"/>
                      <a:pt x="0" y="140"/>
                    </a:cubicBezTo>
                    <a:cubicBezTo>
                      <a:pt x="0" y="214"/>
                      <a:pt x="65" y="279"/>
                      <a:pt x="149" y="279"/>
                    </a:cubicBezTo>
                    <a:cubicBezTo>
                      <a:pt x="223" y="279"/>
                      <a:pt x="288" y="214"/>
                      <a:pt x="288" y="140"/>
                    </a:cubicBezTo>
                    <a:cubicBezTo>
                      <a:pt x="288" y="66"/>
                      <a:pt x="223" y="1"/>
                      <a:pt x="1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7" name="Google Shape;437;p31"/>
              <p:cNvSpPr/>
              <p:nvPr/>
            </p:nvSpPr>
            <p:spPr>
              <a:xfrm>
                <a:off x="7512370" y="2565018"/>
                <a:ext cx="31858" cy="31858"/>
              </a:xfrm>
              <a:custGeom>
                <a:rect b="b" l="l" r="r" t="t"/>
                <a:pathLst>
                  <a:path extrusionOk="0" h="400" w="400">
                    <a:moveTo>
                      <a:pt x="205" y="121"/>
                    </a:moveTo>
                    <a:cubicBezTo>
                      <a:pt x="251" y="121"/>
                      <a:pt x="288" y="159"/>
                      <a:pt x="288" y="205"/>
                    </a:cubicBezTo>
                    <a:cubicBezTo>
                      <a:pt x="288" y="251"/>
                      <a:pt x="251" y="288"/>
                      <a:pt x="205" y="288"/>
                    </a:cubicBezTo>
                    <a:cubicBezTo>
                      <a:pt x="158" y="288"/>
                      <a:pt x="121" y="251"/>
                      <a:pt x="121" y="205"/>
                    </a:cubicBezTo>
                    <a:cubicBezTo>
                      <a:pt x="121" y="159"/>
                      <a:pt x="158" y="121"/>
                      <a:pt x="205" y="121"/>
                    </a:cubicBezTo>
                    <a:close/>
                    <a:moveTo>
                      <a:pt x="205" y="1"/>
                    </a:moveTo>
                    <a:cubicBezTo>
                      <a:pt x="93" y="1"/>
                      <a:pt x="1" y="94"/>
                      <a:pt x="1" y="205"/>
                    </a:cubicBezTo>
                    <a:cubicBezTo>
                      <a:pt x="1" y="316"/>
                      <a:pt x="93" y="400"/>
                      <a:pt x="205" y="400"/>
                    </a:cubicBezTo>
                    <a:cubicBezTo>
                      <a:pt x="316" y="400"/>
                      <a:pt x="399" y="316"/>
                      <a:pt x="399" y="205"/>
                    </a:cubicBezTo>
                    <a:cubicBezTo>
                      <a:pt x="399" y="94"/>
                      <a:pt x="316" y="1"/>
                      <a:pt x="2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8" name="Google Shape;438;p31"/>
              <p:cNvSpPr/>
              <p:nvPr/>
            </p:nvSpPr>
            <p:spPr>
              <a:xfrm>
                <a:off x="7442204" y="2676600"/>
                <a:ext cx="178086" cy="9717"/>
              </a:xfrm>
              <a:custGeom>
                <a:rect b="b" l="l" r="r" t="t"/>
                <a:pathLst>
                  <a:path extrusionOk="0" h="122" w="2236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9" name="Google Shape;439;p31"/>
              <p:cNvSpPr/>
              <p:nvPr/>
            </p:nvSpPr>
            <p:spPr>
              <a:xfrm>
                <a:off x="7496840" y="2655175"/>
                <a:ext cx="68096" cy="9717"/>
              </a:xfrm>
              <a:custGeom>
                <a:rect b="b" l="l" r="r" t="t"/>
                <a:pathLst>
                  <a:path extrusionOk="0" h="122" w="855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99" y="121"/>
                    </a:lnTo>
                    <a:cubicBezTo>
                      <a:pt x="826" y="121"/>
                      <a:pt x="854" y="93"/>
                      <a:pt x="854" y="56"/>
                    </a:cubicBezTo>
                    <a:cubicBezTo>
                      <a:pt x="854" y="28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0" name="Google Shape;440;p31"/>
              <p:cNvSpPr/>
              <p:nvPr/>
            </p:nvSpPr>
            <p:spPr>
              <a:xfrm>
                <a:off x="7496840" y="2727572"/>
                <a:ext cx="68096" cy="9000"/>
              </a:xfrm>
              <a:custGeom>
                <a:rect b="b" l="l" r="r" t="t"/>
                <a:pathLst>
                  <a:path extrusionOk="0" h="113" w="855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4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4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1" name="Google Shape;441;p31"/>
              <p:cNvSpPr/>
              <p:nvPr/>
            </p:nvSpPr>
            <p:spPr>
              <a:xfrm>
                <a:off x="7496840" y="2802199"/>
                <a:ext cx="68096" cy="9000"/>
              </a:xfrm>
              <a:custGeom>
                <a:rect b="b" l="l" r="r" t="t"/>
                <a:pathLst>
                  <a:path extrusionOk="0" h="113" w="855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3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3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2" name="Google Shape;442;p31"/>
              <p:cNvSpPr/>
              <p:nvPr/>
            </p:nvSpPr>
            <p:spPr>
              <a:xfrm>
                <a:off x="7442204" y="2698741"/>
                <a:ext cx="178086" cy="9000"/>
              </a:xfrm>
              <a:custGeom>
                <a:rect b="b" l="l" r="r" t="t"/>
                <a:pathLst>
                  <a:path extrusionOk="0" h="113" w="2236">
                    <a:moveTo>
                      <a:pt x="56" y="1"/>
                    </a:moveTo>
                    <a:cubicBezTo>
                      <a:pt x="19" y="1"/>
                      <a:pt x="0" y="29"/>
                      <a:pt x="0" y="57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7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31"/>
              <p:cNvSpPr/>
              <p:nvPr/>
            </p:nvSpPr>
            <p:spPr>
              <a:xfrm>
                <a:off x="7442204" y="2753456"/>
                <a:ext cx="178086" cy="8920"/>
              </a:xfrm>
              <a:custGeom>
                <a:rect b="b" l="l" r="r" t="t"/>
                <a:pathLst>
                  <a:path extrusionOk="0" h="112" w="2236"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cubicBezTo>
                      <a:pt x="0" y="93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3"/>
                      <a:pt x="2236" y="56"/>
                    </a:cubicBezTo>
                    <a:cubicBezTo>
                      <a:pt x="2236" y="28"/>
                      <a:pt x="2208" y="0"/>
                      <a:pt x="21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31"/>
              <p:cNvSpPr/>
              <p:nvPr/>
            </p:nvSpPr>
            <p:spPr>
              <a:xfrm>
                <a:off x="7442204" y="2775598"/>
                <a:ext cx="178086" cy="9000"/>
              </a:xfrm>
              <a:custGeom>
                <a:rect b="b" l="l" r="r" t="t"/>
                <a:pathLst>
                  <a:path extrusionOk="0" h="113" w="2236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31"/>
              <p:cNvSpPr/>
              <p:nvPr/>
            </p:nvSpPr>
            <p:spPr>
              <a:xfrm>
                <a:off x="7442204" y="2828800"/>
                <a:ext cx="178086" cy="9717"/>
              </a:xfrm>
              <a:custGeom>
                <a:rect b="b" l="l" r="r" t="t"/>
                <a:pathLst>
                  <a:path extrusionOk="0" h="122" w="2236">
                    <a:moveTo>
                      <a:pt x="56" y="1"/>
                    </a:moveTo>
                    <a:cubicBezTo>
                      <a:pt x="19" y="1"/>
                      <a:pt x="0" y="28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8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6" name="Google Shape;446;p31"/>
            <p:cNvGrpSpPr/>
            <p:nvPr/>
          </p:nvGrpSpPr>
          <p:grpSpPr>
            <a:xfrm>
              <a:off x="3657353" y="1571295"/>
              <a:ext cx="1466651" cy="1625718"/>
              <a:chOff x="6964178" y="2817557"/>
              <a:chExt cx="1466651" cy="1625718"/>
            </a:xfrm>
          </p:grpSpPr>
          <p:sp>
            <p:nvSpPr>
              <p:cNvPr id="447" name="Google Shape;447;p31"/>
              <p:cNvSpPr/>
              <p:nvPr/>
            </p:nvSpPr>
            <p:spPr>
              <a:xfrm>
                <a:off x="8050212" y="2817557"/>
                <a:ext cx="149334" cy="149334"/>
              </a:xfrm>
              <a:custGeom>
                <a:rect b="b" l="l" r="r" t="t"/>
                <a:pathLst>
                  <a:path extrusionOk="0" h="1875" w="1875">
                    <a:moveTo>
                      <a:pt x="938" y="177"/>
                    </a:moveTo>
                    <a:lnTo>
                      <a:pt x="1198" y="650"/>
                    </a:lnTo>
                    <a:cubicBezTo>
                      <a:pt x="1207" y="659"/>
                      <a:pt x="1216" y="668"/>
                      <a:pt x="1225" y="678"/>
                    </a:cubicBezTo>
                    <a:lnTo>
                      <a:pt x="1699" y="937"/>
                    </a:lnTo>
                    <a:lnTo>
                      <a:pt x="1225" y="1197"/>
                    </a:lnTo>
                    <a:cubicBezTo>
                      <a:pt x="1216" y="1197"/>
                      <a:pt x="1207" y="1206"/>
                      <a:pt x="1198" y="1216"/>
                    </a:cubicBezTo>
                    <a:lnTo>
                      <a:pt x="938" y="1689"/>
                    </a:lnTo>
                    <a:lnTo>
                      <a:pt x="678" y="1216"/>
                    </a:lnTo>
                    <a:cubicBezTo>
                      <a:pt x="678" y="1206"/>
                      <a:pt x="669" y="1197"/>
                      <a:pt x="660" y="1197"/>
                    </a:cubicBezTo>
                    <a:lnTo>
                      <a:pt x="186" y="928"/>
                    </a:lnTo>
                    <a:lnTo>
                      <a:pt x="660" y="678"/>
                    </a:lnTo>
                    <a:cubicBezTo>
                      <a:pt x="669" y="668"/>
                      <a:pt x="678" y="659"/>
                      <a:pt x="678" y="650"/>
                    </a:cubicBezTo>
                    <a:lnTo>
                      <a:pt x="938" y="177"/>
                    </a:lnTo>
                    <a:close/>
                    <a:moveTo>
                      <a:pt x="938" y="0"/>
                    </a:moveTo>
                    <a:cubicBezTo>
                      <a:pt x="919" y="0"/>
                      <a:pt x="901" y="10"/>
                      <a:pt x="891" y="28"/>
                    </a:cubicBezTo>
                    <a:lnTo>
                      <a:pt x="585" y="585"/>
                    </a:lnTo>
                    <a:lnTo>
                      <a:pt x="29" y="882"/>
                    </a:lnTo>
                    <a:cubicBezTo>
                      <a:pt x="10" y="891"/>
                      <a:pt x="1" y="910"/>
                      <a:pt x="1" y="928"/>
                    </a:cubicBezTo>
                    <a:cubicBezTo>
                      <a:pt x="1" y="956"/>
                      <a:pt x="10" y="974"/>
                      <a:pt x="29" y="984"/>
                    </a:cubicBezTo>
                    <a:lnTo>
                      <a:pt x="585" y="1290"/>
                    </a:lnTo>
                    <a:lnTo>
                      <a:pt x="882" y="1837"/>
                    </a:lnTo>
                    <a:cubicBezTo>
                      <a:pt x="901" y="1856"/>
                      <a:pt x="919" y="1874"/>
                      <a:pt x="938" y="1874"/>
                    </a:cubicBezTo>
                    <a:cubicBezTo>
                      <a:pt x="956" y="1874"/>
                      <a:pt x="975" y="1856"/>
                      <a:pt x="984" y="1837"/>
                    </a:cubicBezTo>
                    <a:lnTo>
                      <a:pt x="1290" y="1290"/>
                    </a:lnTo>
                    <a:lnTo>
                      <a:pt x="1847" y="984"/>
                    </a:lnTo>
                    <a:cubicBezTo>
                      <a:pt x="1866" y="974"/>
                      <a:pt x="1875" y="956"/>
                      <a:pt x="1875" y="937"/>
                    </a:cubicBezTo>
                    <a:cubicBezTo>
                      <a:pt x="1875" y="919"/>
                      <a:pt x="1866" y="900"/>
                      <a:pt x="1847" y="882"/>
                    </a:cubicBezTo>
                    <a:lnTo>
                      <a:pt x="1290" y="585"/>
                    </a:lnTo>
                    <a:lnTo>
                      <a:pt x="994" y="28"/>
                    </a:lnTo>
                    <a:cubicBezTo>
                      <a:pt x="984" y="10"/>
                      <a:pt x="966" y="0"/>
                      <a:pt x="9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31"/>
              <p:cNvSpPr/>
              <p:nvPr/>
            </p:nvSpPr>
            <p:spPr>
              <a:xfrm>
                <a:off x="8311760" y="3539546"/>
                <a:ext cx="9000" cy="60689"/>
              </a:xfrm>
              <a:custGeom>
                <a:rect b="b" l="l" r="r" t="t"/>
                <a:pathLst>
                  <a:path extrusionOk="0" h="762" w="113">
                    <a:moveTo>
                      <a:pt x="57" y="1"/>
                    </a:moveTo>
                    <a:cubicBezTo>
                      <a:pt x="20" y="1"/>
                      <a:pt x="1" y="29"/>
                      <a:pt x="1" y="56"/>
                    </a:cubicBezTo>
                    <a:lnTo>
                      <a:pt x="1" y="706"/>
                    </a:lnTo>
                    <a:cubicBezTo>
                      <a:pt x="1" y="734"/>
                      <a:pt x="20" y="761"/>
                      <a:pt x="57" y="761"/>
                    </a:cubicBezTo>
                    <a:cubicBezTo>
                      <a:pt x="84" y="761"/>
                      <a:pt x="112" y="734"/>
                      <a:pt x="112" y="706"/>
                    </a:cubicBezTo>
                    <a:lnTo>
                      <a:pt x="112" y="56"/>
                    </a:lnTo>
                    <a:cubicBezTo>
                      <a:pt x="112" y="29"/>
                      <a:pt x="84" y="1"/>
                      <a:pt x="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31"/>
              <p:cNvSpPr/>
              <p:nvPr/>
            </p:nvSpPr>
            <p:spPr>
              <a:xfrm>
                <a:off x="8311760" y="3671118"/>
                <a:ext cx="9000" cy="59893"/>
              </a:xfrm>
              <a:custGeom>
                <a:rect b="b" l="l" r="r" t="t"/>
                <a:pathLst>
                  <a:path extrusionOk="0" h="752" w="113">
                    <a:moveTo>
                      <a:pt x="57" y="0"/>
                    </a:moveTo>
                    <a:cubicBezTo>
                      <a:pt x="20" y="0"/>
                      <a:pt x="1" y="28"/>
                      <a:pt x="1" y="56"/>
                    </a:cubicBezTo>
                    <a:lnTo>
                      <a:pt x="1" y="696"/>
                    </a:lnTo>
                    <a:cubicBezTo>
                      <a:pt x="1" y="733"/>
                      <a:pt x="20" y="751"/>
                      <a:pt x="57" y="751"/>
                    </a:cubicBezTo>
                    <a:cubicBezTo>
                      <a:pt x="84" y="751"/>
                      <a:pt x="112" y="733"/>
                      <a:pt x="112" y="696"/>
                    </a:cubicBezTo>
                    <a:lnTo>
                      <a:pt x="112" y="56"/>
                    </a:lnTo>
                    <a:cubicBezTo>
                      <a:pt x="112" y="28"/>
                      <a:pt x="84" y="0"/>
                      <a:pt x="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31"/>
              <p:cNvSpPr/>
              <p:nvPr/>
            </p:nvSpPr>
            <p:spPr>
              <a:xfrm>
                <a:off x="8351662" y="3631217"/>
                <a:ext cx="60689" cy="8920"/>
              </a:xfrm>
              <a:custGeom>
                <a:rect b="b" l="l" r="r" t="t"/>
                <a:pathLst>
                  <a:path extrusionOk="0" h="112" w="762">
                    <a:moveTo>
                      <a:pt x="57" y="0"/>
                    </a:moveTo>
                    <a:cubicBezTo>
                      <a:pt x="29" y="0"/>
                      <a:pt x="1" y="19"/>
                      <a:pt x="1" y="56"/>
                    </a:cubicBezTo>
                    <a:cubicBezTo>
                      <a:pt x="1" y="84"/>
                      <a:pt x="29" y="111"/>
                      <a:pt x="57" y="111"/>
                    </a:cubicBezTo>
                    <a:lnTo>
                      <a:pt x="697" y="111"/>
                    </a:lnTo>
                    <a:cubicBezTo>
                      <a:pt x="734" y="111"/>
                      <a:pt x="762" y="84"/>
                      <a:pt x="762" y="56"/>
                    </a:cubicBezTo>
                    <a:cubicBezTo>
                      <a:pt x="762" y="19"/>
                      <a:pt x="734" y="0"/>
                      <a:pt x="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31"/>
              <p:cNvSpPr/>
              <p:nvPr/>
            </p:nvSpPr>
            <p:spPr>
              <a:xfrm>
                <a:off x="8220169" y="3631217"/>
                <a:ext cx="60689" cy="8920"/>
              </a:xfrm>
              <a:custGeom>
                <a:rect b="b" l="l" r="r" t="t"/>
                <a:pathLst>
                  <a:path extrusionOk="0" h="112" w="762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cubicBezTo>
                      <a:pt x="1" y="84"/>
                      <a:pt x="28" y="111"/>
                      <a:pt x="66" y="111"/>
                    </a:cubicBezTo>
                    <a:lnTo>
                      <a:pt x="706" y="111"/>
                    </a:lnTo>
                    <a:cubicBezTo>
                      <a:pt x="734" y="111"/>
                      <a:pt x="761" y="84"/>
                      <a:pt x="761" y="56"/>
                    </a:cubicBezTo>
                    <a:cubicBezTo>
                      <a:pt x="761" y="19"/>
                      <a:pt x="734" y="0"/>
                      <a:pt x="7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31"/>
              <p:cNvSpPr/>
              <p:nvPr/>
            </p:nvSpPr>
            <p:spPr>
              <a:xfrm>
                <a:off x="8251948" y="3663711"/>
                <a:ext cx="36318" cy="36238"/>
              </a:xfrm>
              <a:custGeom>
                <a:rect b="b" l="l" r="r" t="t"/>
                <a:pathLst>
                  <a:path extrusionOk="0" h="455" w="456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31"/>
              <p:cNvSpPr/>
              <p:nvPr/>
            </p:nvSpPr>
            <p:spPr>
              <a:xfrm>
                <a:off x="8246771" y="3659092"/>
                <a:ext cx="46672" cy="45318"/>
              </a:xfrm>
              <a:custGeom>
                <a:rect b="b" l="l" r="r" t="t"/>
                <a:pathLst>
                  <a:path extrusionOk="0" h="569" w="586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0"/>
                    </a:cubicBezTo>
                    <a:cubicBezTo>
                      <a:pt x="38" y="568"/>
                      <a:pt x="47" y="568"/>
                      <a:pt x="66" y="568"/>
                    </a:cubicBezTo>
                    <a:cubicBezTo>
                      <a:pt x="75" y="568"/>
                      <a:pt x="93" y="568"/>
                      <a:pt x="103" y="550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31"/>
              <p:cNvSpPr/>
              <p:nvPr/>
            </p:nvSpPr>
            <p:spPr>
              <a:xfrm>
                <a:off x="8344335" y="3571324"/>
                <a:ext cx="36238" cy="35522"/>
              </a:xfrm>
              <a:custGeom>
                <a:rect b="b" l="l" r="r" t="t"/>
                <a:pathLst>
                  <a:path extrusionOk="0" h="446" w="455">
                    <a:moveTo>
                      <a:pt x="0" y="446"/>
                    </a:moveTo>
                    <a:lnTo>
                      <a:pt x="45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31"/>
              <p:cNvSpPr/>
              <p:nvPr/>
            </p:nvSpPr>
            <p:spPr>
              <a:xfrm>
                <a:off x="8339158" y="3566545"/>
                <a:ext cx="46592" cy="45477"/>
              </a:xfrm>
              <a:custGeom>
                <a:rect b="b" l="l" r="r" t="t"/>
                <a:pathLst>
                  <a:path extrusionOk="0" h="571" w="585">
                    <a:moveTo>
                      <a:pt x="521" y="0"/>
                    </a:moveTo>
                    <a:cubicBezTo>
                      <a:pt x="506" y="0"/>
                      <a:pt x="492" y="5"/>
                      <a:pt x="483" y="14"/>
                    </a:cubicBezTo>
                    <a:lnTo>
                      <a:pt x="28" y="469"/>
                    </a:lnTo>
                    <a:cubicBezTo>
                      <a:pt x="0" y="487"/>
                      <a:pt x="0" y="525"/>
                      <a:pt x="28" y="552"/>
                    </a:cubicBezTo>
                    <a:cubicBezTo>
                      <a:pt x="37" y="562"/>
                      <a:pt x="56" y="571"/>
                      <a:pt x="65" y="571"/>
                    </a:cubicBezTo>
                    <a:cubicBezTo>
                      <a:pt x="84" y="571"/>
                      <a:pt x="93" y="562"/>
                      <a:pt x="112" y="552"/>
                    </a:cubicBezTo>
                    <a:lnTo>
                      <a:pt x="566" y="98"/>
                    </a:lnTo>
                    <a:cubicBezTo>
                      <a:pt x="585" y="70"/>
                      <a:pt x="585" y="42"/>
                      <a:pt x="566" y="14"/>
                    </a:cubicBezTo>
                    <a:cubicBezTo>
                      <a:pt x="552" y="5"/>
                      <a:pt x="536" y="0"/>
                      <a:pt x="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31"/>
              <p:cNvSpPr/>
              <p:nvPr/>
            </p:nvSpPr>
            <p:spPr>
              <a:xfrm>
                <a:off x="8251948" y="3571324"/>
                <a:ext cx="36318" cy="35522"/>
              </a:xfrm>
              <a:custGeom>
                <a:rect b="b" l="l" r="r" t="t"/>
                <a:pathLst>
                  <a:path extrusionOk="0" h="446" w="456">
                    <a:moveTo>
                      <a:pt x="1" y="1"/>
                    </a:moveTo>
                    <a:lnTo>
                      <a:pt x="455" y="446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31"/>
              <p:cNvSpPr/>
              <p:nvPr/>
            </p:nvSpPr>
            <p:spPr>
              <a:xfrm>
                <a:off x="8246771" y="3566545"/>
                <a:ext cx="46672" cy="45477"/>
              </a:xfrm>
              <a:custGeom>
                <a:rect b="b" l="l" r="r" t="t"/>
                <a:pathLst>
                  <a:path extrusionOk="0" h="571" w="586">
                    <a:moveTo>
                      <a:pt x="64" y="0"/>
                    </a:moveTo>
                    <a:cubicBezTo>
                      <a:pt x="49" y="0"/>
                      <a:pt x="33" y="5"/>
                      <a:pt x="19" y="14"/>
                    </a:cubicBezTo>
                    <a:cubicBezTo>
                      <a:pt x="1" y="42"/>
                      <a:pt x="1" y="70"/>
                      <a:pt x="19" y="98"/>
                    </a:cubicBezTo>
                    <a:lnTo>
                      <a:pt x="474" y="552"/>
                    </a:lnTo>
                    <a:cubicBezTo>
                      <a:pt x="483" y="562"/>
                      <a:pt x="502" y="571"/>
                      <a:pt x="520" y="571"/>
                    </a:cubicBezTo>
                    <a:cubicBezTo>
                      <a:pt x="529" y="571"/>
                      <a:pt x="548" y="562"/>
                      <a:pt x="557" y="552"/>
                    </a:cubicBezTo>
                    <a:cubicBezTo>
                      <a:pt x="585" y="525"/>
                      <a:pt x="585" y="487"/>
                      <a:pt x="557" y="469"/>
                    </a:cubicBezTo>
                    <a:lnTo>
                      <a:pt x="103" y="14"/>
                    </a:lnTo>
                    <a:cubicBezTo>
                      <a:pt x="93" y="5"/>
                      <a:pt x="79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31"/>
              <p:cNvSpPr/>
              <p:nvPr/>
            </p:nvSpPr>
            <p:spPr>
              <a:xfrm>
                <a:off x="8344335" y="3663711"/>
                <a:ext cx="36238" cy="36238"/>
              </a:xfrm>
              <a:custGeom>
                <a:rect b="b" l="l" r="r" t="t"/>
                <a:pathLst>
                  <a:path extrusionOk="0" h="455" w="455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31"/>
              <p:cNvSpPr/>
              <p:nvPr/>
            </p:nvSpPr>
            <p:spPr>
              <a:xfrm>
                <a:off x="8339158" y="3659092"/>
                <a:ext cx="46592" cy="45318"/>
              </a:xfrm>
              <a:custGeom>
                <a:rect b="b" l="l" r="r" t="t"/>
                <a:pathLst>
                  <a:path extrusionOk="0" h="569" w="585">
                    <a:moveTo>
                      <a:pt x="66" y="0"/>
                    </a:moveTo>
                    <a:cubicBezTo>
                      <a:pt x="51" y="0"/>
                      <a:pt x="37" y="7"/>
                      <a:pt x="28" y="21"/>
                    </a:cubicBezTo>
                    <a:cubicBezTo>
                      <a:pt x="0" y="40"/>
                      <a:pt x="0" y="77"/>
                      <a:pt x="28" y="105"/>
                    </a:cubicBezTo>
                    <a:lnTo>
                      <a:pt x="483" y="550"/>
                    </a:lnTo>
                    <a:cubicBezTo>
                      <a:pt x="492" y="568"/>
                      <a:pt x="510" y="568"/>
                      <a:pt x="520" y="568"/>
                    </a:cubicBezTo>
                    <a:cubicBezTo>
                      <a:pt x="538" y="568"/>
                      <a:pt x="548" y="568"/>
                      <a:pt x="566" y="550"/>
                    </a:cubicBezTo>
                    <a:cubicBezTo>
                      <a:pt x="585" y="531"/>
                      <a:pt x="585" y="494"/>
                      <a:pt x="566" y="476"/>
                    </a:cubicBezTo>
                    <a:lnTo>
                      <a:pt x="112" y="21"/>
                    </a:lnTo>
                    <a:cubicBezTo>
                      <a:pt x="98" y="7"/>
                      <a:pt x="81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31"/>
              <p:cNvSpPr/>
              <p:nvPr/>
            </p:nvSpPr>
            <p:spPr>
              <a:xfrm>
                <a:off x="8376830" y="3208544"/>
                <a:ext cx="53999" cy="54796"/>
              </a:xfrm>
              <a:custGeom>
                <a:rect b="b" l="l" r="r" t="t"/>
                <a:pathLst>
                  <a:path extrusionOk="0" h="688" w="678">
                    <a:moveTo>
                      <a:pt x="334" y="121"/>
                    </a:moveTo>
                    <a:cubicBezTo>
                      <a:pt x="464" y="121"/>
                      <a:pt x="566" y="223"/>
                      <a:pt x="566" y="344"/>
                    </a:cubicBezTo>
                    <a:cubicBezTo>
                      <a:pt x="566" y="474"/>
                      <a:pt x="464" y="567"/>
                      <a:pt x="334" y="567"/>
                    </a:cubicBezTo>
                    <a:cubicBezTo>
                      <a:pt x="214" y="567"/>
                      <a:pt x="112" y="474"/>
                      <a:pt x="112" y="344"/>
                    </a:cubicBezTo>
                    <a:cubicBezTo>
                      <a:pt x="112" y="223"/>
                      <a:pt x="214" y="121"/>
                      <a:pt x="334" y="121"/>
                    </a:cubicBezTo>
                    <a:close/>
                    <a:moveTo>
                      <a:pt x="334" y="1"/>
                    </a:moveTo>
                    <a:cubicBezTo>
                      <a:pt x="149" y="1"/>
                      <a:pt x="0" y="159"/>
                      <a:pt x="0" y="344"/>
                    </a:cubicBezTo>
                    <a:cubicBezTo>
                      <a:pt x="0" y="530"/>
                      <a:pt x="149" y="687"/>
                      <a:pt x="334" y="687"/>
                    </a:cubicBezTo>
                    <a:cubicBezTo>
                      <a:pt x="529" y="687"/>
                      <a:pt x="678" y="530"/>
                      <a:pt x="678" y="344"/>
                    </a:cubicBezTo>
                    <a:cubicBezTo>
                      <a:pt x="678" y="159"/>
                      <a:pt x="529" y="1"/>
                      <a:pt x="3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31"/>
              <p:cNvSpPr/>
              <p:nvPr/>
            </p:nvSpPr>
            <p:spPr>
              <a:xfrm>
                <a:off x="7681743" y="3168650"/>
                <a:ext cx="135237" cy="164865"/>
              </a:xfrm>
              <a:custGeom>
                <a:rect b="b" l="l" r="r" t="t"/>
                <a:pathLst>
                  <a:path extrusionOk="0" h="2070" w="1698">
                    <a:moveTo>
                      <a:pt x="1642" y="1"/>
                    </a:moveTo>
                    <a:cubicBezTo>
                      <a:pt x="659" y="168"/>
                      <a:pt x="0" y="1095"/>
                      <a:pt x="167" y="2069"/>
                    </a:cubicBezTo>
                    <a:lnTo>
                      <a:pt x="167" y="2069"/>
                    </a:lnTo>
                    <a:lnTo>
                      <a:pt x="510" y="2014"/>
                    </a:lnTo>
                    <a:cubicBezTo>
                      <a:pt x="501" y="1930"/>
                      <a:pt x="492" y="1847"/>
                      <a:pt x="492" y="1772"/>
                    </a:cubicBezTo>
                    <a:cubicBezTo>
                      <a:pt x="492" y="1049"/>
                      <a:pt x="1011" y="455"/>
                      <a:pt x="1698" y="335"/>
                    </a:cubicBezTo>
                    <a:lnTo>
                      <a:pt x="16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31"/>
              <p:cNvSpPr/>
              <p:nvPr/>
            </p:nvSpPr>
            <p:spPr>
              <a:xfrm>
                <a:off x="7684690" y="3164031"/>
                <a:ext cx="136750" cy="173865"/>
              </a:xfrm>
              <a:custGeom>
                <a:rect b="b" l="l" r="r" t="t"/>
                <a:pathLst>
                  <a:path extrusionOk="0" h="2183" w="1717">
                    <a:moveTo>
                      <a:pt x="1559" y="114"/>
                    </a:moveTo>
                    <a:lnTo>
                      <a:pt x="1596" y="346"/>
                    </a:lnTo>
                    <a:cubicBezTo>
                      <a:pt x="900" y="495"/>
                      <a:pt x="399" y="1107"/>
                      <a:pt x="399" y="1830"/>
                    </a:cubicBezTo>
                    <a:cubicBezTo>
                      <a:pt x="399" y="1886"/>
                      <a:pt x="409" y="1951"/>
                      <a:pt x="418" y="2025"/>
                    </a:cubicBezTo>
                    <a:lnTo>
                      <a:pt x="177" y="2062"/>
                    </a:lnTo>
                    <a:cubicBezTo>
                      <a:pt x="112" y="1626"/>
                      <a:pt x="223" y="1181"/>
                      <a:pt x="483" y="819"/>
                    </a:cubicBezTo>
                    <a:cubicBezTo>
                      <a:pt x="742" y="448"/>
                      <a:pt x="1123" y="207"/>
                      <a:pt x="1559" y="114"/>
                    </a:cubicBezTo>
                    <a:close/>
                    <a:moveTo>
                      <a:pt x="1610" y="1"/>
                    </a:moveTo>
                    <a:cubicBezTo>
                      <a:pt x="1605" y="1"/>
                      <a:pt x="1601" y="1"/>
                      <a:pt x="1596" y="3"/>
                    </a:cubicBezTo>
                    <a:cubicBezTo>
                      <a:pt x="1104" y="86"/>
                      <a:pt x="678" y="355"/>
                      <a:pt x="390" y="754"/>
                    </a:cubicBezTo>
                    <a:cubicBezTo>
                      <a:pt x="112" y="1163"/>
                      <a:pt x="0" y="1645"/>
                      <a:pt x="75" y="2137"/>
                    </a:cubicBezTo>
                    <a:cubicBezTo>
                      <a:pt x="84" y="2164"/>
                      <a:pt x="102" y="2183"/>
                      <a:pt x="130" y="2183"/>
                    </a:cubicBezTo>
                    <a:cubicBezTo>
                      <a:pt x="130" y="2183"/>
                      <a:pt x="139" y="2183"/>
                      <a:pt x="139" y="2174"/>
                    </a:cubicBezTo>
                    <a:lnTo>
                      <a:pt x="483" y="2118"/>
                    </a:lnTo>
                    <a:cubicBezTo>
                      <a:pt x="511" y="2109"/>
                      <a:pt x="529" y="2090"/>
                      <a:pt x="529" y="2053"/>
                    </a:cubicBezTo>
                    <a:cubicBezTo>
                      <a:pt x="511" y="1970"/>
                      <a:pt x="511" y="1895"/>
                      <a:pt x="511" y="1821"/>
                    </a:cubicBezTo>
                    <a:cubicBezTo>
                      <a:pt x="511" y="1144"/>
                      <a:pt x="993" y="560"/>
                      <a:pt x="1670" y="439"/>
                    </a:cubicBezTo>
                    <a:cubicBezTo>
                      <a:pt x="1698" y="439"/>
                      <a:pt x="1717" y="411"/>
                      <a:pt x="1707" y="383"/>
                    </a:cubicBezTo>
                    <a:lnTo>
                      <a:pt x="1652" y="49"/>
                    </a:lnTo>
                    <a:cubicBezTo>
                      <a:pt x="1652" y="19"/>
                      <a:pt x="1632" y="1"/>
                      <a:pt x="16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31"/>
              <p:cNvSpPr/>
              <p:nvPr/>
            </p:nvSpPr>
            <p:spPr>
              <a:xfrm>
                <a:off x="7695044" y="3328974"/>
                <a:ext cx="164786" cy="123290"/>
              </a:xfrm>
              <a:custGeom>
                <a:rect b="b" l="l" r="r" t="t"/>
                <a:pathLst>
                  <a:path extrusionOk="0" h="1548" w="2069">
                    <a:moveTo>
                      <a:pt x="343" y="1"/>
                    </a:moveTo>
                    <a:lnTo>
                      <a:pt x="0" y="56"/>
                    </a:lnTo>
                    <a:cubicBezTo>
                      <a:pt x="150" y="929"/>
                      <a:pt x="909" y="1548"/>
                      <a:pt x="1766" y="1548"/>
                    </a:cubicBezTo>
                    <a:cubicBezTo>
                      <a:pt x="1866" y="1548"/>
                      <a:pt x="1967" y="1539"/>
                      <a:pt x="2069" y="1522"/>
                    </a:cubicBezTo>
                    <a:lnTo>
                      <a:pt x="2013" y="1197"/>
                    </a:lnTo>
                    <a:cubicBezTo>
                      <a:pt x="1939" y="1207"/>
                      <a:pt x="1865" y="1216"/>
                      <a:pt x="1781" y="1216"/>
                    </a:cubicBezTo>
                    <a:cubicBezTo>
                      <a:pt x="1058" y="1216"/>
                      <a:pt x="464" y="687"/>
                      <a:pt x="3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31"/>
              <p:cNvSpPr/>
              <p:nvPr/>
            </p:nvSpPr>
            <p:spPr>
              <a:xfrm>
                <a:off x="7690583" y="3324594"/>
                <a:ext cx="173706" cy="132290"/>
              </a:xfrm>
              <a:custGeom>
                <a:rect b="b" l="l" r="r" t="t"/>
                <a:pathLst>
                  <a:path extrusionOk="0" h="1661" w="2181">
                    <a:moveTo>
                      <a:pt x="362" y="111"/>
                    </a:moveTo>
                    <a:cubicBezTo>
                      <a:pt x="501" y="816"/>
                      <a:pt x="1114" y="1327"/>
                      <a:pt x="1837" y="1327"/>
                    </a:cubicBezTo>
                    <a:cubicBezTo>
                      <a:pt x="1902" y="1327"/>
                      <a:pt x="1958" y="1317"/>
                      <a:pt x="2032" y="1308"/>
                    </a:cubicBezTo>
                    <a:lnTo>
                      <a:pt x="2069" y="1540"/>
                    </a:lnTo>
                    <a:cubicBezTo>
                      <a:pt x="1991" y="1550"/>
                      <a:pt x="1912" y="1555"/>
                      <a:pt x="1835" y="1555"/>
                    </a:cubicBezTo>
                    <a:cubicBezTo>
                      <a:pt x="1472" y="1555"/>
                      <a:pt x="1122" y="1448"/>
                      <a:pt x="817" y="1234"/>
                    </a:cubicBezTo>
                    <a:cubicBezTo>
                      <a:pt x="455" y="974"/>
                      <a:pt x="205" y="594"/>
                      <a:pt x="121" y="158"/>
                    </a:cubicBezTo>
                    <a:lnTo>
                      <a:pt x="362" y="111"/>
                    </a:lnTo>
                    <a:close/>
                    <a:moveTo>
                      <a:pt x="390" y="0"/>
                    </a:moveTo>
                    <a:lnTo>
                      <a:pt x="47" y="56"/>
                    </a:lnTo>
                    <a:cubicBezTo>
                      <a:pt x="38" y="65"/>
                      <a:pt x="19" y="65"/>
                      <a:pt x="10" y="84"/>
                    </a:cubicBezTo>
                    <a:cubicBezTo>
                      <a:pt x="10" y="93"/>
                      <a:pt x="1" y="102"/>
                      <a:pt x="1" y="121"/>
                    </a:cubicBezTo>
                    <a:cubicBezTo>
                      <a:pt x="84" y="603"/>
                      <a:pt x="353" y="1030"/>
                      <a:pt x="761" y="1317"/>
                    </a:cubicBezTo>
                    <a:cubicBezTo>
                      <a:pt x="1077" y="1540"/>
                      <a:pt x="1438" y="1661"/>
                      <a:pt x="1828" y="1661"/>
                    </a:cubicBezTo>
                    <a:cubicBezTo>
                      <a:pt x="1930" y="1661"/>
                      <a:pt x="2032" y="1651"/>
                      <a:pt x="2134" y="1633"/>
                    </a:cubicBezTo>
                    <a:cubicBezTo>
                      <a:pt x="2162" y="1633"/>
                      <a:pt x="2181" y="1605"/>
                      <a:pt x="2181" y="1577"/>
                    </a:cubicBezTo>
                    <a:lnTo>
                      <a:pt x="2125" y="1243"/>
                    </a:lnTo>
                    <a:cubicBezTo>
                      <a:pt x="2116" y="1215"/>
                      <a:pt x="2088" y="1197"/>
                      <a:pt x="2060" y="1197"/>
                    </a:cubicBezTo>
                    <a:cubicBezTo>
                      <a:pt x="1986" y="1215"/>
                      <a:pt x="1912" y="1215"/>
                      <a:pt x="1837" y="1215"/>
                    </a:cubicBezTo>
                    <a:cubicBezTo>
                      <a:pt x="1151" y="1215"/>
                      <a:pt x="566" y="724"/>
                      <a:pt x="455" y="46"/>
                    </a:cubicBezTo>
                    <a:cubicBezTo>
                      <a:pt x="455" y="28"/>
                      <a:pt x="446" y="19"/>
                      <a:pt x="437" y="9"/>
                    </a:cubicBezTo>
                    <a:cubicBezTo>
                      <a:pt x="418" y="0"/>
                      <a:pt x="409" y="0"/>
                      <a:pt x="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31"/>
              <p:cNvSpPr/>
              <p:nvPr/>
            </p:nvSpPr>
            <p:spPr>
              <a:xfrm>
                <a:off x="7812519" y="3166580"/>
                <a:ext cx="167016" cy="283695"/>
              </a:xfrm>
              <a:custGeom>
                <a:rect b="b" l="l" r="r" t="t"/>
                <a:pathLst>
                  <a:path extrusionOk="0" h="3562" w="2097">
                    <a:moveTo>
                      <a:pt x="303" y="1"/>
                    </a:moveTo>
                    <a:cubicBezTo>
                      <a:pt x="203" y="1"/>
                      <a:pt x="102" y="9"/>
                      <a:pt x="0" y="27"/>
                    </a:cubicBezTo>
                    <a:lnTo>
                      <a:pt x="56" y="361"/>
                    </a:lnTo>
                    <a:cubicBezTo>
                      <a:pt x="139" y="342"/>
                      <a:pt x="223" y="333"/>
                      <a:pt x="306" y="333"/>
                    </a:cubicBezTo>
                    <a:cubicBezTo>
                      <a:pt x="1113" y="333"/>
                      <a:pt x="1772" y="991"/>
                      <a:pt x="1772" y="1798"/>
                    </a:cubicBezTo>
                    <a:cubicBezTo>
                      <a:pt x="1772" y="2522"/>
                      <a:pt x="1234" y="3125"/>
                      <a:pt x="538" y="3236"/>
                    </a:cubicBezTo>
                    <a:lnTo>
                      <a:pt x="594" y="3561"/>
                    </a:lnTo>
                    <a:cubicBezTo>
                      <a:pt x="1327" y="3440"/>
                      <a:pt x="1883" y="2884"/>
                      <a:pt x="2041" y="2207"/>
                    </a:cubicBezTo>
                    <a:cubicBezTo>
                      <a:pt x="2069" y="2095"/>
                      <a:pt x="2087" y="1975"/>
                      <a:pt x="2087" y="1854"/>
                    </a:cubicBezTo>
                    <a:cubicBezTo>
                      <a:pt x="2097" y="1743"/>
                      <a:pt x="2087" y="1613"/>
                      <a:pt x="2069" y="1492"/>
                    </a:cubicBezTo>
                    <a:cubicBezTo>
                      <a:pt x="1919" y="620"/>
                      <a:pt x="1160" y="1"/>
                      <a:pt x="3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31"/>
              <p:cNvSpPr/>
              <p:nvPr/>
            </p:nvSpPr>
            <p:spPr>
              <a:xfrm>
                <a:off x="7807342" y="3162199"/>
                <a:ext cx="176653" cy="293173"/>
              </a:xfrm>
              <a:custGeom>
                <a:rect b="b" l="l" r="r" t="t"/>
                <a:pathLst>
                  <a:path extrusionOk="0" h="3681" w="2218">
                    <a:moveTo>
                      <a:pt x="360" y="102"/>
                    </a:moveTo>
                    <a:cubicBezTo>
                      <a:pt x="1194" y="102"/>
                      <a:pt x="1934" y="709"/>
                      <a:pt x="2078" y="1557"/>
                    </a:cubicBezTo>
                    <a:cubicBezTo>
                      <a:pt x="2097" y="1677"/>
                      <a:pt x="2106" y="1789"/>
                      <a:pt x="2106" y="1909"/>
                    </a:cubicBezTo>
                    <a:cubicBezTo>
                      <a:pt x="2097" y="2020"/>
                      <a:pt x="2088" y="2141"/>
                      <a:pt x="2060" y="2252"/>
                    </a:cubicBezTo>
                    <a:cubicBezTo>
                      <a:pt x="1902" y="2920"/>
                      <a:pt x="1373" y="3421"/>
                      <a:pt x="705" y="3560"/>
                    </a:cubicBezTo>
                    <a:lnTo>
                      <a:pt x="668" y="3328"/>
                    </a:lnTo>
                    <a:cubicBezTo>
                      <a:pt x="1373" y="3189"/>
                      <a:pt x="1883" y="2577"/>
                      <a:pt x="1893" y="1853"/>
                    </a:cubicBezTo>
                    <a:cubicBezTo>
                      <a:pt x="1893" y="1019"/>
                      <a:pt x="1206" y="332"/>
                      <a:pt x="371" y="332"/>
                    </a:cubicBezTo>
                    <a:cubicBezTo>
                      <a:pt x="306" y="332"/>
                      <a:pt x="232" y="341"/>
                      <a:pt x="158" y="351"/>
                    </a:cubicBezTo>
                    <a:lnTo>
                      <a:pt x="121" y="119"/>
                    </a:lnTo>
                    <a:cubicBezTo>
                      <a:pt x="201" y="107"/>
                      <a:pt x="281" y="102"/>
                      <a:pt x="360" y="102"/>
                    </a:cubicBezTo>
                    <a:close/>
                    <a:moveTo>
                      <a:pt x="361" y="1"/>
                    </a:moveTo>
                    <a:cubicBezTo>
                      <a:pt x="260" y="1"/>
                      <a:pt x="158" y="9"/>
                      <a:pt x="56" y="26"/>
                    </a:cubicBezTo>
                    <a:lnTo>
                      <a:pt x="0" y="35"/>
                    </a:lnTo>
                    <a:lnTo>
                      <a:pt x="74" y="471"/>
                    </a:lnTo>
                    <a:lnTo>
                      <a:pt x="130" y="462"/>
                    </a:lnTo>
                    <a:cubicBezTo>
                      <a:pt x="214" y="453"/>
                      <a:pt x="297" y="443"/>
                      <a:pt x="371" y="443"/>
                    </a:cubicBezTo>
                    <a:cubicBezTo>
                      <a:pt x="1151" y="443"/>
                      <a:pt x="1781" y="1074"/>
                      <a:pt x="1781" y="1853"/>
                    </a:cubicBezTo>
                    <a:cubicBezTo>
                      <a:pt x="1781" y="2549"/>
                      <a:pt x="1280" y="3134"/>
                      <a:pt x="594" y="3236"/>
                    </a:cubicBezTo>
                    <a:lnTo>
                      <a:pt x="548" y="3245"/>
                    </a:lnTo>
                    <a:lnTo>
                      <a:pt x="622" y="3681"/>
                    </a:lnTo>
                    <a:lnTo>
                      <a:pt x="668" y="3672"/>
                    </a:lnTo>
                    <a:cubicBezTo>
                      <a:pt x="1401" y="3551"/>
                      <a:pt x="1985" y="3004"/>
                      <a:pt x="2162" y="2280"/>
                    </a:cubicBezTo>
                    <a:cubicBezTo>
                      <a:pt x="2190" y="2160"/>
                      <a:pt x="2208" y="2039"/>
                      <a:pt x="2208" y="1918"/>
                    </a:cubicBezTo>
                    <a:cubicBezTo>
                      <a:pt x="2217" y="1789"/>
                      <a:pt x="2208" y="1668"/>
                      <a:pt x="2180" y="1538"/>
                    </a:cubicBezTo>
                    <a:cubicBezTo>
                      <a:pt x="2030" y="638"/>
                      <a:pt x="1245" y="1"/>
                      <a:pt x="3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31"/>
              <p:cNvSpPr/>
              <p:nvPr/>
            </p:nvSpPr>
            <p:spPr>
              <a:xfrm>
                <a:off x="7540613" y="3210065"/>
                <a:ext cx="103538" cy="455888"/>
              </a:xfrm>
              <a:custGeom>
                <a:rect b="b" l="l" r="r" t="t"/>
                <a:pathLst>
                  <a:path extrusionOk="0" h="5724" w="1300">
                    <a:moveTo>
                      <a:pt x="0" y="0"/>
                    </a:moveTo>
                    <a:lnTo>
                      <a:pt x="0" y="5724"/>
                    </a:lnTo>
                    <a:lnTo>
                      <a:pt x="1299" y="5724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31"/>
              <p:cNvSpPr/>
              <p:nvPr/>
            </p:nvSpPr>
            <p:spPr>
              <a:xfrm>
                <a:off x="7536153" y="3205605"/>
                <a:ext cx="112379" cy="464808"/>
              </a:xfrm>
              <a:custGeom>
                <a:rect b="b" l="l" r="r" t="t"/>
                <a:pathLst>
                  <a:path extrusionOk="0" h="5836" w="1411">
                    <a:moveTo>
                      <a:pt x="1299" y="103"/>
                    </a:moveTo>
                    <a:lnTo>
                      <a:pt x="1299" y="5733"/>
                    </a:lnTo>
                    <a:lnTo>
                      <a:pt x="112" y="5733"/>
                    </a:lnTo>
                    <a:lnTo>
                      <a:pt x="112" y="103"/>
                    </a:lnTo>
                    <a:close/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780"/>
                    </a:lnTo>
                    <a:cubicBezTo>
                      <a:pt x="1" y="5817"/>
                      <a:pt x="29" y="5835"/>
                      <a:pt x="56" y="5835"/>
                    </a:cubicBezTo>
                    <a:lnTo>
                      <a:pt x="1355" y="5835"/>
                    </a:lnTo>
                    <a:cubicBezTo>
                      <a:pt x="1383" y="5835"/>
                      <a:pt x="1411" y="5817"/>
                      <a:pt x="1411" y="5780"/>
                    </a:cubicBezTo>
                    <a:lnTo>
                      <a:pt x="1411" y="56"/>
                    </a:lnTo>
                    <a:cubicBezTo>
                      <a:pt x="1411" y="28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31"/>
              <p:cNvSpPr/>
              <p:nvPr/>
            </p:nvSpPr>
            <p:spPr>
              <a:xfrm>
                <a:off x="7688353" y="3377000"/>
                <a:ext cx="102822" cy="288952"/>
              </a:xfrm>
              <a:custGeom>
                <a:rect b="b" l="l" r="r" t="t"/>
                <a:pathLst>
                  <a:path extrusionOk="0" h="3628" w="1291">
                    <a:moveTo>
                      <a:pt x="1" y="1"/>
                    </a:moveTo>
                    <a:lnTo>
                      <a:pt x="1" y="3628"/>
                    </a:lnTo>
                    <a:lnTo>
                      <a:pt x="1290" y="362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0" name="Google Shape;470;p31"/>
              <p:cNvSpPr/>
              <p:nvPr/>
            </p:nvSpPr>
            <p:spPr>
              <a:xfrm>
                <a:off x="7683973" y="3372540"/>
                <a:ext cx="111583" cy="297872"/>
              </a:xfrm>
              <a:custGeom>
                <a:rect b="b" l="l" r="r" t="t"/>
                <a:pathLst>
                  <a:path extrusionOk="0" h="3740" w="1401">
                    <a:moveTo>
                      <a:pt x="1299" y="103"/>
                    </a:moveTo>
                    <a:lnTo>
                      <a:pt x="1299" y="3637"/>
                    </a:lnTo>
                    <a:lnTo>
                      <a:pt x="111" y="3637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9"/>
                      <a:pt x="0" y="57"/>
                    </a:cubicBezTo>
                    <a:lnTo>
                      <a:pt x="0" y="3684"/>
                    </a:lnTo>
                    <a:cubicBezTo>
                      <a:pt x="0" y="3721"/>
                      <a:pt x="28" y="3739"/>
                      <a:pt x="56" y="3739"/>
                    </a:cubicBezTo>
                    <a:lnTo>
                      <a:pt x="1345" y="3739"/>
                    </a:lnTo>
                    <a:cubicBezTo>
                      <a:pt x="1373" y="3739"/>
                      <a:pt x="1401" y="3721"/>
                      <a:pt x="1401" y="3684"/>
                    </a:cubicBezTo>
                    <a:lnTo>
                      <a:pt x="1401" y="57"/>
                    </a:lnTo>
                    <a:cubicBezTo>
                      <a:pt x="1401" y="29"/>
                      <a:pt x="1373" y="1"/>
                      <a:pt x="13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1" name="Google Shape;471;p31"/>
              <p:cNvSpPr/>
              <p:nvPr/>
            </p:nvSpPr>
            <p:spPr>
              <a:xfrm>
                <a:off x="7833943" y="3502599"/>
                <a:ext cx="103459" cy="163352"/>
              </a:xfrm>
              <a:custGeom>
                <a:rect b="b" l="l" r="r" t="t"/>
                <a:pathLst>
                  <a:path extrusionOk="0" h="2051" w="1299">
                    <a:moveTo>
                      <a:pt x="0" y="1"/>
                    </a:moveTo>
                    <a:lnTo>
                      <a:pt x="0" y="2051"/>
                    </a:lnTo>
                    <a:lnTo>
                      <a:pt x="1299" y="205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2" name="Google Shape;472;p31"/>
              <p:cNvSpPr/>
              <p:nvPr/>
            </p:nvSpPr>
            <p:spPr>
              <a:xfrm>
                <a:off x="7829483" y="3498935"/>
                <a:ext cx="111662" cy="171476"/>
              </a:xfrm>
              <a:custGeom>
                <a:rect b="b" l="l" r="r" t="t"/>
                <a:pathLst>
                  <a:path extrusionOk="0" h="2153" w="1402">
                    <a:moveTo>
                      <a:pt x="1299" y="102"/>
                    </a:moveTo>
                    <a:lnTo>
                      <a:pt x="1299" y="2050"/>
                    </a:lnTo>
                    <a:lnTo>
                      <a:pt x="112" y="2050"/>
                    </a:lnTo>
                    <a:lnTo>
                      <a:pt x="112" y="102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1" y="19"/>
                      <a:pt x="1" y="47"/>
                    </a:cubicBezTo>
                    <a:lnTo>
                      <a:pt x="1" y="2097"/>
                    </a:lnTo>
                    <a:cubicBezTo>
                      <a:pt x="1" y="2134"/>
                      <a:pt x="28" y="2152"/>
                      <a:pt x="56" y="2152"/>
                    </a:cubicBezTo>
                    <a:lnTo>
                      <a:pt x="1355" y="2152"/>
                    </a:lnTo>
                    <a:cubicBezTo>
                      <a:pt x="1383" y="2152"/>
                      <a:pt x="1401" y="2134"/>
                      <a:pt x="1401" y="2097"/>
                    </a:cubicBezTo>
                    <a:lnTo>
                      <a:pt x="1401" y="47"/>
                    </a:lnTo>
                    <a:cubicBezTo>
                      <a:pt x="1401" y="19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3" name="Google Shape;473;p31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rect b="b" l="l" r="r" t="t"/>
                <a:pathLst>
                  <a:path extrusionOk="0" h="5594" w="129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4" name="Google Shape;474;p31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rect b="b" l="l" r="r" t="t"/>
                <a:pathLst>
                  <a:path extrusionOk="0" h="5706" w="1402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0" y="0"/>
                    </a:moveTo>
                    <a:lnTo>
                      <a:pt x="0" y="5706"/>
                    </a:lnTo>
                    <a:lnTo>
                      <a:pt x="1401" y="5706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5" name="Google Shape;475;p31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rect b="b" l="l" r="r" t="t"/>
                <a:pathLst>
                  <a:path extrusionOk="0" h="3498" w="129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6" name="Google Shape;476;p31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rect b="b" l="l" r="r" t="t"/>
                <a:pathLst>
                  <a:path extrusionOk="0" h="3610" w="1402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7" name="Google Shape;477;p31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rect b="b" l="l" r="r" t="t"/>
                <a:pathLst>
                  <a:path extrusionOk="0" h="1921" w="130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8" name="Google Shape;478;p31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rect b="b" l="l" r="r" t="t"/>
                <a:pathLst>
                  <a:path extrusionOk="0" h="2023" w="1402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31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rect b="b" l="l" r="r" t="t"/>
                <a:pathLst>
                  <a:path extrusionOk="0" h="5594" w="129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0" name="Google Shape;480;p31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rect b="b" l="l" r="r" t="t"/>
                <a:pathLst>
                  <a:path extrusionOk="0" h="5706" w="1402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lnTo>
                      <a:pt x="0" y="5650"/>
                    </a:lnTo>
                    <a:cubicBezTo>
                      <a:pt x="0" y="5687"/>
                      <a:pt x="19" y="5706"/>
                      <a:pt x="56" y="5706"/>
                    </a:cubicBezTo>
                    <a:lnTo>
                      <a:pt x="1346" y="5706"/>
                    </a:lnTo>
                    <a:cubicBezTo>
                      <a:pt x="1373" y="5706"/>
                      <a:pt x="1401" y="5687"/>
                      <a:pt x="1401" y="5650"/>
                    </a:cubicBezTo>
                    <a:lnTo>
                      <a:pt x="1401" y="56"/>
                    </a:lnTo>
                    <a:cubicBezTo>
                      <a:pt x="1401" y="28"/>
                      <a:pt x="1373" y="0"/>
                      <a:pt x="13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1" name="Google Shape;481;p31"/>
              <p:cNvSpPr/>
              <p:nvPr/>
            </p:nvSpPr>
            <p:spPr>
              <a:xfrm>
                <a:off x="7369219" y="3129465"/>
                <a:ext cx="103459" cy="536489"/>
              </a:xfrm>
              <a:custGeom>
                <a:rect b="b" l="l" r="r" t="t"/>
                <a:pathLst>
                  <a:path extrusionOk="0" h="6736" w="1299">
                    <a:moveTo>
                      <a:pt x="0" y="1"/>
                    </a:moveTo>
                    <a:lnTo>
                      <a:pt x="0" y="6736"/>
                    </a:lnTo>
                    <a:lnTo>
                      <a:pt x="1299" y="6736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2" name="Google Shape;482;p31"/>
              <p:cNvSpPr/>
              <p:nvPr/>
            </p:nvSpPr>
            <p:spPr>
              <a:xfrm>
                <a:off x="7365475" y="3125802"/>
                <a:ext cx="110229" cy="543896"/>
              </a:xfrm>
              <a:custGeom>
                <a:rect b="b" l="l" r="r" t="t"/>
                <a:pathLst>
                  <a:path extrusionOk="0" h="6829" w="1384">
                    <a:moveTo>
                      <a:pt x="1300" y="84"/>
                    </a:moveTo>
                    <a:lnTo>
                      <a:pt x="1300" y="6745"/>
                    </a:lnTo>
                    <a:lnTo>
                      <a:pt x="84" y="6745"/>
                    </a:lnTo>
                    <a:lnTo>
                      <a:pt x="84" y="84"/>
                    </a:lnTo>
                    <a:close/>
                    <a:moveTo>
                      <a:pt x="38" y="1"/>
                    </a:moveTo>
                    <a:cubicBezTo>
                      <a:pt x="19" y="1"/>
                      <a:pt x="1" y="19"/>
                      <a:pt x="1" y="47"/>
                    </a:cubicBezTo>
                    <a:lnTo>
                      <a:pt x="1" y="6782"/>
                    </a:lnTo>
                    <a:cubicBezTo>
                      <a:pt x="1" y="6810"/>
                      <a:pt x="19" y="6828"/>
                      <a:pt x="38" y="6828"/>
                    </a:cubicBezTo>
                    <a:lnTo>
                      <a:pt x="1346" y="6828"/>
                    </a:lnTo>
                    <a:cubicBezTo>
                      <a:pt x="1364" y="6828"/>
                      <a:pt x="1383" y="6810"/>
                      <a:pt x="1383" y="6782"/>
                    </a:cubicBezTo>
                    <a:lnTo>
                      <a:pt x="1383" y="47"/>
                    </a:lnTo>
                    <a:cubicBezTo>
                      <a:pt x="1383" y="19"/>
                      <a:pt x="136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3" name="Google Shape;483;p31"/>
              <p:cNvSpPr/>
              <p:nvPr/>
            </p:nvSpPr>
            <p:spPr>
              <a:xfrm>
                <a:off x="7359582" y="3130979"/>
                <a:ext cx="103538" cy="524622"/>
              </a:xfrm>
              <a:custGeom>
                <a:rect b="b" l="l" r="r" t="t"/>
                <a:pathLst>
                  <a:path extrusionOk="0" h="6587" w="1300">
                    <a:moveTo>
                      <a:pt x="1" y="1"/>
                    </a:moveTo>
                    <a:lnTo>
                      <a:pt x="1" y="6587"/>
                    </a:lnTo>
                    <a:lnTo>
                      <a:pt x="1299" y="6587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4" name="Google Shape;484;p31"/>
              <p:cNvSpPr/>
              <p:nvPr/>
            </p:nvSpPr>
            <p:spPr>
              <a:xfrm>
                <a:off x="7355122" y="3126519"/>
                <a:ext cx="111662" cy="533542"/>
              </a:xfrm>
              <a:custGeom>
                <a:rect b="b" l="l" r="r" t="t"/>
                <a:pathLst>
                  <a:path extrusionOk="0" h="6699" w="1402">
                    <a:moveTo>
                      <a:pt x="1300" y="103"/>
                    </a:moveTo>
                    <a:lnTo>
                      <a:pt x="1300" y="6597"/>
                    </a:lnTo>
                    <a:lnTo>
                      <a:pt x="112" y="6597"/>
                    </a:lnTo>
                    <a:lnTo>
                      <a:pt x="112" y="103"/>
                    </a:lnTo>
                    <a:close/>
                    <a:moveTo>
                      <a:pt x="1" y="1"/>
                    </a:moveTo>
                    <a:lnTo>
                      <a:pt x="1" y="6699"/>
                    </a:lnTo>
                    <a:lnTo>
                      <a:pt x="1402" y="6699"/>
                    </a:lnTo>
                    <a:lnTo>
                      <a:pt x="14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5" name="Google Shape;485;p31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rect b="b" l="l" r="r" t="t"/>
                <a:pathLst>
                  <a:path extrusionOk="0" h="3498" w="129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6" name="Google Shape;486;p31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rect b="b" l="l" r="r" t="t"/>
                <a:pathLst>
                  <a:path extrusionOk="0" h="3610" w="1402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7" name="Google Shape;487;p31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rect b="b" l="l" r="r" t="t"/>
                <a:pathLst>
                  <a:path extrusionOk="0" h="1921" w="130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8" name="Google Shape;488;p31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rect b="b" l="l" r="r" t="t"/>
                <a:pathLst>
                  <a:path extrusionOk="0" h="2023" w="1402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9" name="Google Shape;489;p31"/>
              <p:cNvSpPr/>
              <p:nvPr/>
            </p:nvSpPr>
            <p:spPr>
              <a:xfrm>
                <a:off x="7980967" y="3600163"/>
                <a:ext cx="103538" cy="66583"/>
              </a:xfrm>
              <a:custGeom>
                <a:rect b="b" l="l" r="r" t="t"/>
                <a:pathLst>
                  <a:path extrusionOk="0" h="836" w="1300">
                    <a:moveTo>
                      <a:pt x="0" y="0"/>
                    </a:moveTo>
                    <a:lnTo>
                      <a:pt x="0" y="835"/>
                    </a:lnTo>
                    <a:lnTo>
                      <a:pt x="1299" y="835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0" name="Google Shape;490;p31"/>
              <p:cNvSpPr/>
              <p:nvPr/>
            </p:nvSpPr>
            <p:spPr>
              <a:xfrm>
                <a:off x="7976507" y="3595703"/>
                <a:ext cx="111662" cy="75424"/>
              </a:xfrm>
              <a:custGeom>
                <a:rect b="b" l="l" r="r" t="t"/>
                <a:pathLst>
                  <a:path extrusionOk="0" h="947" w="1402">
                    <a:moveTo>
                      <a:pt x="1299" y="103"/>
                    </a:moveTo>
                    <a:lnTo>
                      <a:pt x="1299" y="845"/>
                    </a:lnTo>
                    <a:lnTo>
                      <a:pt x="112" y="845"/>
                    </a:lnTo>
                    <a:lnTo>
                      <a:pt x="112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1" y="28"/>
                      <a:pt x="1" y="56"/>
                    </a:cubicBezTo>
                    <a:lnTo>
                      <a:pt x="1" y="891"/>
                    </a:lnTo>
                    <a:cubicBezTo>
                      <a:pt x="1" y="919"/>
                      <a:pt x="28" y="947"/>
                      <a:pt x="56" y="947"/>
                    </a:cubicBezTo>
                    <a:lnTo>
                      <a:pt x="1346" y="947"/>
                    </a:lnTo>
                    <a:cubicBezTo>
                      <a:pt x="1374" y="947"/>
                      <a:pt x="1401" y="919"/>
                      <a:pt x="1401" y="891"/>
                    </a:cubicBezTo>
                    <a:lnTo>
                      <a:pt x="1401" y="56"/>
                    </a:lnTo>
                    <a:cubicBezTo>
                      <a:pt x="1401" y="28"/>
                      <a:pt x="137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1" name="Google Shape;491;p31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rect b="b" l="l" r="r" t="t"/>
                <a:pathLst>
                  <a:path extrusionOk="0" h="780" w="130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31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rect b="b" l="l" r="r" t="t"/>
                <a:pathLst>
                  <a:path extrusionOk="0" h="892" w="1401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0" y="1"/>
                    </a:moveTo>
                    <a:lnTo>
                      <a:pt x="0" y="891"/>
                    </a:lnTo>
                    <a:lnTo>
                      <a:pt x="1401" y="891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3" name="Google Shape;493;p31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rect b="b" l="l" r="r" t="t"/>
                <a:pathLst>
                  <a:path extrusionOk="0" h="780" w="130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4" name="Google Shape;494;p31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rect b="b" l="l" r="r" t="t"/>
                <a:pathLst>
                  <a:path extrusionOk="0" h="892" w="1401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835"/>
                    </a:lnTo>
                    <a:cubicBezTo>
                      <a:pt x="0" y="863"/>
                      <a:pt x="28" y="891"/>
                      <a:pt x="56" y="891"/>
                    </a:cubicBezTo>
                    <a:lnTo>
                      <a:pt x="1354" y="891"/>
                    </a:lnTo>
                    <a:cubicBezTo>
                      <a:pt x="1382" y="891"/>
                      <a:pt x="1401" y="863"/>
                      <a:pt x="1401" y="835"/>
                    </a:cubicBezTo>
                    <a:lnTo>
                      <a:pt x="1401" y="56"/>
                    </a:lnTo>
                    <a:cubicBezTo>
                      <a:pt x="1401" y="28"/>
                      <a:pt x="1382" y="1"/>
                      <a:pt x="13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5" name="Google Shape;495;p31"/>
              <p:cNvSpPr/>
              <p:nvPr/>
            </p:nvSpPr>
            <p:spPr>
              <a:xfrm>
                <a:off x="7003284" y="3902326"/>
                <a:ext cx="295642" cy="127193"/>
              </a:xfrm>
              <a:custGeom>
                <a:rect b="b" l="l" r="r" t="t"/>
                <a:pathLst>
                  <a:path extrusionOk="0" h="1597" w="3712">
                    <a:moveTo>
                      <a:pt x="3712" y="1596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6" name="Google Shape;496;p31"/>
              <p:cNvSpPr/>
              <p:nvPr/>
            </p:nvSpPr>
            <p:spPr>
              <a:xfrm>
                <a:off x="6998107" y="3897627"/>
                <a:ext cx="305996" cy="136273"/>
              </a:xfrm>
              <a:custGeom>
                <a:rect b="b" l="l" r="r" t="t"/>
                <a:pathLst>
                  <a:path extrusionOk="0" h="1711" w="3842">
                    <a:moveTo>
                      <a:pt x="62" y="0"/>
                    </a:moveTo>
                    <a:cubicBezTo>
                      <a:pt x="40" y="0"/>
                      <a:pt x="17" y="11"/>
                      <a:pt x="10" y="32"/>
                    </a:cubicBezTo>
                    <a:cubicBezTo>
                      <a:pt x="1" y="60"/>
                      <a:pt x="10" y="97"/>
                      <a:pt x="38" y="106"/>
                    </a:cubicBezTo>
                    <a:lnTo>
                      <a:pt x="3749" y="1702"/>
                    </a:lnTo>
                    <a:cubicBezTo>
                      <a:pt x="3758" y="1711"/>
                      <a:pt x="3767" y="1711"/>
                      <a:pt x="3777" y="1711"/>
                    </a:cubicBezTo>
                    <a:cubicBezTo>
                      <a:pt x="3795" y="1711"/>
                      <a:pt x="3814" y="1702"/>
                      <a:pt x="3823" y="1674"/>
                    </a:cubicBezTo>
                    <a:cubicBezTo>
                      <a:pt x="3842" y="1646"/>
                      <a:pt x="3823" y="1609"/>
                      <a:pt x="3795" y="1600"/>
                    </a:cubicBezTo>
                    <a:lnTo>
                      <a:pt x="84" y="4"/>
                    </a:lnTo>
                    <a:cubicBezTo>
                      <a:pt x="78" y="2"/>
                      <a:pt x="70" y="0"/>
                      <a:pt x="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7" name="Google Shape;497;p31"/>
              <p:cNvSpPr/>
              <p:nvPr/>
            </p:nvSpPr>
            <p:spPr>
              <a:xfrm>
                <a:off x="6969355" y="3873495"/>
                <a:ext cx="48106" cy="48106"/>
              </a:xfrm>
              <a:custGeom>
                <a:rect b="b" l="l" r="r" t="t"/>
                <a:pathLst>
                  <a:path extrusionOk="0" h="604" w="604">
                    <a:moveTo>
                      <a:pt x="445" y="1"/>
                    </a:moveTo>
                    <a:lnTo>
                      <a:pt x="0" y="168"/>
                    </a:lnTo>
                    <a:lnTo>
                      <a:pt x="158" y="604"/>
                    </a:lnTo>
                    <a:lnTo>
                      <a:pt x="603" y="446"/>
                    </a:lnTo>
                    <a:lnTo>
                      <a:pt x="44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8" name="Google Shape;498;p31"/>
              <p:cNvSpPr/>
              <p:nvPr/>
            </p:nvSpPr>
            <p:spPr>
              <a:xfrm>
                <a:off x="6964178" y="3868477"/>
                <a:ext cx="58459" cy="57583"/>
              </a:xfrm>
              <a:custGeom>
                <a:rect b="b" l="l" r="r" t="t"/>
                <a:pathLst>
                  <a:path extrusionOk="0" h="723" w="734">
                    <a:moveTo>
                      <a:pt x="473" y="129"/>
                    </a:moveTo>
                    <a:lnTo>
                      <a:pt x="594" y="472"/>
                    </a:lnTo>
                    <a:lnTo>
                      <a:pt x="260" y="593"/>
                    </a:lnTo>
                    <a:lnTo>
                      <a:pt x="139" y="259"/>
                    </a:lnTo>
                    <a:lnTo>
                      <a:pt x="473" y="129"/>
                    </a:lnTo>
                    <a:close/>
                    <a:moveTo>
                      <a:pt x="517" y="1"/>
                    </a:moveTo>
                    <a:cubicBezTo>
                      <a:pt x="508" y="1"/>
                      <a:pt x="500" y="3"/>
                      <a:pt x="492" y="8"/>
                    </a:cubicBezTo>
                    <a:lnTo>
                      <a:pt x="47" y="166"/>
                    </a:lnTo>
                    <a:cubicBezTo>
                      <a:pt x="28" y="175"/>
                      <a:pt x="19" y="184"/>
                      <a:pt x="10" y="194"/>
                    </a:cubicBezTo>
                    <a:cubicBezTo>
                      <a:pt x="10" y="212"/>
                      <a:pt x="0" y="222"/>
                      <a:pt x="10" y="240"/>
                    </a:cubicBezTo>
                    <a:lnTo>
                      <a:pt x="167" y="685"/>
                    </a:lnTo>
                    <a:cubicBezTo>
                      <a:pt x="177" y="704"/>
                      <a:pt x="204" y="722"/>
                      <a:pt x="223" y="722"/>
                    </a:cubicBezTo>
                    <a:lnTo>
                      <a:pt x="241" y="722"/>
                    </a:lnTo>
                    <a:lnTo>
                      <a:pt x="687" y="555"/>
                    </a:lnTo>
                    <a:cubicBezTo>
                      <a:pt x="724" y="546"/>
                      <a:pt x="733" y="509"/>
                      <a:pt x="724" y="481"/>
                    </a:cubicBezTo>
                    <a:lnTo>
                      <a:pt x="566" y="36"/>
                    </a:lnTo>
                    <a:cubicBezTo>
                      <a:pt x="559" y="16"/>
                      <a:pt x="538" y="1"/>
                      <a:pt x="5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9" name="Google Shape;499;p31"/>
              <p:cNvSpPr/>
              <p:nvPr/>
            </p:nvSpPr>
            <p:spPr>
              <a:xfrm>
                <a:off x="7282596" y="3887114"/>
                <a:ext cx="591125" cy="551940"/>
              </a:xfrm>
              <a:custGeom>
                <a:rect b="b" l="l" r="r" t="t"/>
                <a:pathLst>
                  <a:path extrusionOk="0" h="6930" w="7422">
                    <a:moveTo>
                      <a:pt x="3722" y="1"/>
                    </a:moveTo>
                    <a:cubicBezTo>
                      <a:pt x="3544" y="1"/>
                      <a:pt x="3364" y="15"/>
                      <a:pt x="3182" y="43"/>
                    </a:cubicBezTo>
                    <a:cubicBezTo>
                      <a:pt x="1299" y="331"/>
                      <a:pt x="1" y="2093"/>
                      <a:pt x="288" y="3986"/>
                    </a:cubicBezTo>
                    <a:cubicBezTo>
                      <a:pt x="549" y="5702"/>
                      <a:pt x="2030" y="6929"/>
                      <a:pt x="3714" y="6929"/>
                    </a:cubicBezTo>
                    <a:cubicBezTo>
                      <a:pt x="3888" y="6929"/>
                      <a:pt x="4063" y="6916"/>
                      <a:pt x="4240" y="6889"/>
                    </a:cubicBezTo>
                    <a:cubicBezTo>
                      <a:pt x="6123" y="6593"/>
                      <a:pt x="7422" y="4830"/>
                      <a:pt x="7134" y="2938"/>
                    </a:cubicBezTo>
                    <a:cubicBezTo>
                      <a:pt x="6874" y="1227"/>
                      <a:pt x="5401" y="1"/>
                      <a:pt x="37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0" name="Google Shape;500;p31"/>
              <p:cNvSpPr/>
              <p:nvPr/>
            </p:nvSpPr>
            <p:spPr>
              <a:xfrm>
                <a:off x="7277420" y="3882176"/>
                <a:ext cx="589692" cy="561099"/>
              </a:xfrm>
              <a:custGeom>
                <a:rect b="b" l="l" r="r" t="t"/>
                <a:pathLst>
                  <a:path extrusionOk="0" h="7045" w="7404">
                    <a:moveTo>
                      <a:pt x="3776" y="114"/>
                    </a:moveTo>
                    <a:cubicBezTo>
                      <a:pt x="5427" y="114"/>
                      <a:pt x="6884" y="1330"/>
                      <a:pt x="7144" y="3009"/>
                    </a:cubicBezTo>
                    <a:cubicBezTo>
                      <a:pt x="7283" y="3909"/>
                      <a:pt x="7060" y="4808"/>
                      <a:pt x="6522" y="5541"/>
                    </a:cubicBezTo>
                    <a:cubicBezTo>
                      <a:pt x="5984" y="6274"/>
                      <a:pt x="5196" y="6757"/>
                      <a:pt x="4296" y="6886"/>
                    </a:cubicBezTo>
                    <a:cubicBezTo>
                      <a:pt x="4119" y="6914"/>
                      <a:pt x="3952" y="6933"/>
                      <a:pt x="3776" y="6933"/>
                    </a:cubicBezTo>
                    <a:cubicBezTo>
                      <a:pt x="2125" y="6933"/>
                      <a:pt x="669" y="5718"/>
                      <a:pt x="409" y="4038"/>
                    </a:cubicBezTo>
                    <a:cubicBezTo>
                      <a:pt x="130" y="2183"/>
                      <a:pt x="1401" y="439"/>
                      <a:pt x="3266" y="161"/>
                    </a:cubicBezTo>
                    <a:cubicBezTo>
                      <a:pt x="3433" y="133"/>
                      <a:pt x="3609" y="114"/>
                      <a:pt x="3776" y="114"/>
                    </a:cubicBezTo>
                    <a:close/>
                    <a:moveTo>
                      <a:pt x="3765" y="1"/>
                    </a:moveTo>
                    <a:cubicBezTo>
                      <a:pt x="3591" y="1"/>
                      <a:pt x="3415" y="14"/>
                      <a:pt x="3238" y="40"/>
                    </a:cubicBezTo>
                    <a:cubicBezTo>
                      <a:pt x="1327" y="337"/>
                      <a:pt x="1" y="2137"/>
                      <a:pt x="297" y="4057"/>
                    </a:cubicBezTo>
                    <a:cubicBezTo>
                      <a:pt x="566" y="5801"/>
                      <a:pt x="2069" y="7044"/>
                      <a:pt x="3776" y="7044"/>
                    </a:cubicBezTo>
                    <a:cubicBezTo>
                      <a:pt x="3952" y="7044"/>
                      <a:pt x="4129" y="7035"/>
                      <a:pt x="4314" y="7007"/>
                    </a:cubicBezTo>
                    <a:cubicBezTo>
                      <a:pt x="5242" y="6868"/>
                      <a:pt x="6058" y="6367"/>
                      <a:pt x="6615" y="5606"/>
                    </a:cubicBezTo>
                    <a:cubicBezTo>
                      <a:pt x="7171" y="4855"/>
                      <a:pt x="7403" y="3918"/>
                      <a:pt x="7255" y="2990"/>
                    </a:cubicBezTo>
                    <a:cubicBezTo>
                      <a:pt x="6985" y="1247"/>
                      <a:pt x="5478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1" name="Google Shape;501;p31"/>
              <p:cNvSpPr/>
              <p:nvPr/>
            </p:nvSpPr>
            <p:spPr>
              <a:xfrm>
                <a:off x="7236801" y="3869592"/>
                <a:ext cx="627364" cy="551781"/>
              </a:xfrm>
              <a:custGeom>
                <a:rect b="b" l="l" r="r" t="t"/>
                <a:pathLst>
                  <a:path extrusionOk="0" h="6928" w="7877">
                    <a:moveTo>
                      <a:pt x="3939" y="1"/>
                    </a:moveTo>
                    <a:cubicBezTo>
                      <a:pt x="2845" y="1"/>
                      <a:pt x="1768" y="518"/>
                      <a:pt x="1095" y="1488"/>
                    </a:cubicBezTo>
                    <a:cubicBezTo>
                      <a:pt x="0" y="3055"/>
                      <a:pt x="390" y="5208"/>
                      <a:pt x="1958" y="6302"/>
                    </a:cubicBezTo>
                    <a:cubicBezTo>
                      <a:pt x="2562" y="6724"/>
                      <a:pt x="3255" y="6927"/>
                      <a:pt x="3941" y="6927"/>
                    </a:cubicBezTo>
                    <a:cubicBezTo>
                      <a:pt x="5034" y="6927"/>
                      <a:pt x="6109" y="6412"/>
                      <a:pt x="6782" y="5449"/>
                    </a:cubicBezTo>
                    <a:cubicBezTo>
                      <a:pt x="7876" y="3881"/>
                      <a:pt x="7487" y="1720"/>
                      <a:pt x="5919" y="625"/>
                    </a:cubicBezTo>
                    <a:cubicBezTo>
                      <a:pt x="5315" y="203"/>
                      <a:pt x="4624" y="1"/>
                      <a:pt x="39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2" name="Google Shape;502;p31"/>
              <p:cNvSpPr/>
              <p:nvPr/>
            </p:nvSpPr>
            <p:spPr>
              <a:xfrm>
                <a:off x="7250102" y="3865769"/>
                <a:ext cx="588895" cy="561258"/>
              </a:xfrm>
              <a:custGeom>
                <a:rect b="b" l="l" r="r" t="t"/>
                <a:pathLst>
                  <a:path extrusionOk="0" h="7047" w="7394">
                    <a:moveTo>
                      <a:pt x="3778" y="113"/>
                    </a:moveTo>
                    <a:cubicBezTo>
                      <a:pt x="5427" y="113"/>
                      <a:pt x="6874" y="1322"/>
                      <a:pt x="7134" y="3001"/>
                    </a:cubicBezTo>
                    <a:cubicBezTo>
                      <a:pt x="7273" y="3901"/>
                      <a:pt x="7051" y="4801"/>
                      <a:pt x="6513" y="5534"/>
                    </a:cubicBezTo>
                    <a:cubicBezTo>
                      <a:pt x="5975" y="6267"/>
                      <a:pt x="5186" y="6749"/>
                      <a:pt x="4286" y="6888"/>
                    </a:cubicBezTo>
                    <a:cubicBezTo>
                      <a:pt x="4111" y="6916"/>
                      <a:pt x="3936" y="6929"/>
                      <a:pt x="3764" y="6929"/>
                    </a:cubicBezTo>
                    <a:cubicBezTo>
                      <a:pt x="2114" y="6929"/>
                      <a:pt x="661" y="5720"/>
                      <a:pt x="409" y="4040"/>
                    </a:cubicBezTo>
                    <a:cubicBezTo>
                      <a:pt x="121" y="2185"/>
                      <a:pt x="1401" y="441"/>
                      <a:pt x="3256" y="153"/>
                    </a:cubicBezTo>
                    <a:cubicBezTo>
                      <a:pt x="3432" y="126"/>
                      <a:pt x="3606" y="113"/>
                      <a:pt x="3778" y="113"/>
                    </a:cubicBezTo>
                    <a:close/>
                    <a:moveTo>
                      <a:pt x="3777" y="1"/>
                    </a:moveTo>
                    <a:cubicBezTo>
                      <a:pt x="3599" y="1"/>
                      <a:pt x="3419" y="14"/>
                      <a:pt x="3238" y="42"/>
                    </a:cubicBezTo>
                    <a:cubicBezTo>
                      <a:pt x="1318" y="339"/>
                      <a:pt x="0" y="2139"/>
                      <a:pt x="288" y="4059"/>
                    </a:cubicBezTo>
                    <a:cubicBezTo>
                      <a:pt x="557" y="5794"/>
                      <a:pt x="2060" y="7046"/>
                      <a:pt x="3767" y="7046"/>
                    </a:cubicBezTo>
                    <a:cubicBezTo>
                      <a:pt x="3943" y="7046"/>
                      <a:pt x="4128" y="7027"/>
                      <a:pt x="4305" y="7000"/>
                    </a:cubicBezTo>
                    <a:cubicBezTo>
                      <a:pt x="5232" y="6861"/>
                      <a:pt x="6049" y="6360"/>
                      <a:pt x="6605" y="5608"/>
                    </a:cubicBezTo>
                    <a:cubicBezTo>
                      <a:pt x="7171" y="4847"/>
                      <a:pt x="7394" y="3920"/>
                      <a:pt x="7255" y="2983"/>
                    </a:cubicBezTo>
                    <a:cubicBezTo>
                      <a:pt x="6986" y="1252"/>
                      <a:pt x="5484" y="1"/>
                      <a:pt x="37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3" name="Google Shape;503;p31"/>
              <p:cNvSpPr/>
              <p:nvPr/>
            </p:nvSpPr>
            <p:spPr>
              <a:xfrm>
                <a:off x="7643863" y="3925423"/>
                <a:ext cx="134600" cy="135078"/>
              </a:xfrm>
              <a:custGeom>
                <a:rect b="b" l="l" r="r" t="t"/>
                <a:pathLst>
                  <a:path extrusionOk="0" h="1696" w="1690">
                    <a:moveTo>
                      <a:pt x="105" y="0"/>
                    </a:moveTo>
                    <a:cubicBezTo>
                      <a:pt x="71" y="0"/>
                      <a:pt x="42" y="19"/>
                      <a:pt x="29" y="54"/>
                    </a:cubicBezTo>
                    <a:cubicBezTo>
                      <a:pt x="1" y="100"/>
                      <a:pt x="19" y="147"/>
                      <a:pt x="66" y="165"/>
                    </a:cubicBezTo>
                    <a:cubicBezTo>
                      <a:pt x="715" y="471"/>
                      <a:pt x="1225" y="991"/>
                      <a:pt x="1513" y="1649"/>
                    </a:cubicBezTo>
                    <a:cubicBezTo>
                      <a:pt x="1531" y="1677"/>
                      <a:pt x="1559" y="1696"/>
                      <a:pt x="1596" y="1696"/>
                    </a:cubicBezTo>
                    <a:cubicBezTo>
                      <a:pt x="1606" y="1696"/>
                      <a:pt x="1615" y="1696"/>
                      <a:pt x="1624" y="1687"/>
                    </a:cubicBezTo>
                    <a:cubicBezTo>
                      <a:pt x="1671" y="1668"/>
                      <a:pt x="1689" y="1622"/>
                      <a:pt x="1671" y="1575"/>
                    </a:cubicBezTo>
                    <a:cubicBezTo>
                      <a:pt x="1365" y="879"/>
                      <a:pt x="826" y="332"/>
                      <a:pt x="140" y="7"/>
                    </a:cubicBezTo>
                    <a:cubicBezTo>
                      <a:pt x="128" y="3"/>
                      <a:pt x="116" y="0"/>
                      <a:pt x="1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4" name="Google Shape;504;p31"/>
              <p:cNvSpPr/>
              <p:nvPr/>
            </p:nvSpPr>
            <p:spPr>
              <a:xfrm>
                <a:off x="7895061" y="4209673"/>
                <a:ext cx="304483" cy="38548"/>
              </a:xfrm>
              <a:custGeom>
                <a:rect b="b" l="l" r="r" t="t"/>
                <a:pathLst>
                  <a:path extrusionOk="0" h="484" w="3823">
                    <a:moveTo>
                      <a:pt x="1" y="1"/>
                    </a:moveTo>
                    <a:lnTo>
                      <a:pt x="1" y="483"/>
                    </a:lnTo>
                    <a:lnTo>
                      <a:pt x="3823" y="483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5" name="Google Shape;505;p31"/>
              <p:cNvSpPr/>
              <p:nvPr/>
            </p:nvSpPr>
            <p:spPr>
              <a:xfrm>
                <a:off x="7890681" y="4205293"/>
                <a:ext cx="314040" cy="48106"/>
              </a:xfrm>
              <a:custGeom>
                <a:rect b="b" l="l" r="r" t="t"/>
                <a:pathLst>
                  <a:path extrusionOk="0" h="604" w="3943">
                    <a:moveTo>
                      <a:pt x="3822" y="111"/>
                    </a:moveTo>
                    <a:lnTo>
                      <a:pt x="3822" y="482"/>
                    </a:lnTo>
                    <a:lnTo>
                      <a:pt x="121" y="482"/>
                    </a:ln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lnTo>
                      <a:pt x="0" y="547"/>
                    </a:lnTo>
                    <a:cubicBezTo>
                      <a:pt x="0" y="557"/>
                      <a:pt x="10" y="575"/>
                      <a:pt x="19" y="584"/>
                    </a:cubicBezTo>
                    <a:cubicBezTo>
                      <a:pt x="28" y="594"/>
                      <a:pt x="47" y="603"/>
                      <a:pt x="56" y="603"/>
                    </a:cubicBezTo>
                    <a:lnTo>
                      <a:pt x="3878" y="603"/>
                    </a:lnTo>
                    <a:cubicBezTo>
                      <a:pt x="3915" y="603"/>
                      <a:pt x="3943" y="575"/>
                      <a:pt x="3943" y="547"/>
                    </a:cubicBezTo>
                    <a:lnTo>
                      <a:pt x="3943" y="56"/>
                    </a:lnTo>
                    <a:cubicBezTo>
                      <a:pt x="3943" y="37"/>
                      <a:pt x="3934" y="19"/>
                      <a:pt x="3924" y="9"/>
                    </a:cubicBezTo>
                    <a:cubicBezTo>
                      <a:pt x="3915" y="0"/>
                      <a:pt x="3896" y="0"/>
                      <a:pt x="38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6" name="Google Shape;506;p31"/>
              <p:cNvSpPr/>
              <p:nvPr/>
            </p:nvSpPr>
            <p:spPr>
              <a:xfrm>
                <a:off x="7895061" y="4136560"/>
                <a:ext cx="175219" cy="25885"/>
              </a:xfrm>
              <a:custGeom>
                <a:rect b="b" l="l" r="r" t="t"/>
                <a:pathLst>
                  <a:path extrusionOk="0" h="325" w="2200">
                    <a:moveTo>
                      <a:pt x="1" y="0"/>
                    </a:moveTo>
                    <a:lnTo>
                      <a:pt x="1" y="325"/>
                    </a:lnTo>
                    <a:lnTo>
                      <a:pt x="2199" y="325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7" name="Google Shape;507;p31"/>
              <p:cNvSpPr/>
              <p:nvPr/>
            </p:nvSpPr>
            <p:spPr>
              <a:xfrm>
                <a:off x="7890681" y="4132100"/>
                <a:ext cx="184060" cy="34805"/>
              </a:xfrm>
              <a:custGeom>
                <a:rect b="b" l="l" r="r" t="t"/>
                <a:pathLst>
                  <a:path extrusionOk="0" h="437" w="2311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56"/>
                    </a:cubicBezTo>
                    <a:lnTo>
                      <a:pt x="0" y="381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81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8" name="Google Shape;508;p31"/>
              <p:cNvSpPr/>
              <p:nvPr/>
            </p:nvSpPr>
            <p:spPr>
              <a:xfrm>
                <a:off x="7895061" y="4064163"/>
                <a:ext cx="175219" cy="25168"/>
              </a:xfrm>
              <a:custGeom>
                <a:rect b="b" l="l" r="r" t="t"/>
                <a:pathLst>
                  <a:path extrusionOk="0" h="316" w="220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09" name="Google Shape;509;p31"/>
              <p:cNvSpPr/>
              <p:nvPr/>
            </p:nvSpPr>
            <p:spPr>
              <a:xfrm>
                <a:off x="7890681" y="4059703"/>
                <a:ext cx="184060" cy="34805"/>
              </a:xfrm>
              <a:custGeom>
                <a:rect b="b" l="l" r="r" t="t"/>
                <a:pathLst>
                  <a:path extrusionOk="0" h="437" w="2311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38"/>
                      <a:pt x="0" y="56"/>
                    </a:cubicBezTo>
                    <a:lnTo>
                      <a:pt x="0" y="372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72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31"/>
              <p:cNvSpPr/>
              <p:nvPr/>
            </p:nvSpPr>
            <p:spPr>
              <a:xfrm>
                <a:off x="7475415" y="3969546"/>
                <a:ext cx="156025" cy="115326"/>
              </a:xfrm>
              <a:custGeom>
                <a:rect b="b" l="l" r="r" t="t"/>
                <a:pathLst>
                  <a:path extrusionOk="0" h="1448" w="1959">
                    <a:moveTo>
                      <a:pt x="975" y="1"/>
                    </a:moveTo>
                    <a:cubicBezTo>
                      <a:pt x="437" y="1"/>
                      <a:pt x="1" y="437"/>
                      <a:pt x="1" y="975"/>
                    </a:cubicBezTo>
                    <a:lnTo>
                      <a:pt x="1" y="1448"/>
                    </a:lnTo>
                    <a:lnTo>
                      <a:pt x="353" y="1448"/>
                    </a:lnTo>
                    <a:lnTo>
                      <a:pt x="353" y="975"/>
                    </a:lnTo>
                    <a:cubicBezTo>
                      <a:pt x="353" y="632"/>
                      <a:pt x="641" y="353"/>
                      <a:pt x="984" y="353"/>
                    </a:cubicBezTo>
                    <a:cubicBezTo>
                      <a:pt x="1327" y="353"/>
                      <a:pt x="1606" y="632"/>
                      <a:pt x="1606" y="975"/>
                    </a:cubicBezTo>
                    <a:lnTo>
                      <a:pt x="1606" y="1448"/>
                    </a:lnTo>
                    <a:lnTo>
                      <a:pt x="1958" y="1448"/>
                    </a:lnTo>
                    <a:lnTo>
                      <a:pt x="1958" y="975"/>
                    </a:lnTo>
                    <a:cubicBezTo>
                      <a:pt x="1958" y="437"/>
                      <a:pt x="1513" y="1"/>
                      <a:pt x="9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31"/>
              <p:cNvSpPr/>
              <p:nvPr/>
            </p:nvSpPr>
            <p:spPr>
              <a:xfrm>
                <a:off x="7471035" y="3964369"/>
                <a:ext cx="164786" cy="125680"/>
              </a:xfrm>
              <a:custGeom>
                <a:rect b="b" l="l" r="r" t="t"/>
                <a:pathLst>
                  <a:path extrusionOk="0" h="1578" w="2069">
                    <a:moveTo>
                      <a:pt x="1039" y="121"/>
                    </a:moveTo>
                    <a:cubicBezTo>
                      <a:pt x="1540" y="121"/>
                      <a:pt x="1948" y="530"/>
                      <a:pt x="1948" y="1040"/>
                    </a:cubicBezTo>
                    <a:lnTo>
                      <a:pt x="1948" y="1457"/>
                    </a:lnTo>
                    <a:lnTo>
                      <a:pt x="1716" y="1457"/>
                    </a:lnTo>
                    <a:lnTo>
                      <a:pt x="1716" y="1040"/>
                    </a:lnTo>
                    <a:cubicBezTo>
                      <a:pt x="1716" y="660"/>
                      <a:pt x="1410" y="353"/>
                      <a:pt x="1030" y="353"/>
                    </a:cubicBezTo>
                    <a:cubicBezTo>
                      <a:pt x="659" y="353"/>
                      <a:pt x="353" y="660"/>
                      <a:pt x="353" y="1040"/>
                    </a:cubicBezTo>
                    <a:lnTo>
                      <a:pt x="353" y="1457"/>
                    </a:lnTo>
                    <a:lnTo>
                      <a:pt x="121" y="1457"/>
                    </a:lnTo>
                    <a:lnTo>
                      <a:pt x="121" y="1040"/>
                    </a:lnTo>
                    <a:cubicBezTo>
                      <a:pt x="121" y="530"/>
                      <a:pt x="529" y="121"/>
                      <a:pt x="1039" y="121"/>
                    </a:cubicBezTo>
                    <a:close/>
                    <a:moveTo>
                      <a:pt x="1039" y="1"/>
                    </a:moveTo>
                    <a:cubicBezTo>
                      <a:pt x="464" y="1"/>
                      <a:pt x="0" y="465"/>
                      <a:pt x="0" y="1040"/>
                    </a:cubicBezTo>
                    <a:lnTo>
                      <a:pt x="0" y="1513"/>
                    </a:lnTo>
                    <a:cubicBezTo>
                      <a:pt x="0" y="1550"/>
                      <a:pt x="28" y="1578"/>
                      <a:pt x="65" y="1578"/>
                    </a:cubicBezTo>
                    <a:lnTo>
                      <a:pt x="418" y="1578"/>
                    </a:lnTo>
                    <a:cubicBezTo>
                      <a:pt x="445" y="1578"/>
                      <a:pt x="473" y="1550"/>
                      <a:pt x="473" y="1513"/>
                    </a:cubicBezTo>
                    <a:lnTo>
                      <a:pt x="473" y="1040"/>
                    </a:lnTo>
                    <a:cubicBezTo>
                      <a:pt x="473" y="724"/>
                      <a:pt x="724" y="474"/>
                      <a:pt x="1039" y="474"/>
                    </a:cubicBezTo>
                    <a:cubicBezTo>
                      <a:pt x="1345" y="474"/>
                      <a:pt x="1605" y="724"/>
                      <a:pt x="1605" y="1040"/>
                    </a:cubicBezTo>
                    <a:lnTo>
                      <a:pt x="1605" y="1513"/>
                    </a:lnTo>
                    <a:cubicBezTo>
                      <a:pt x="1605" y="1550"/>
                      <a:pt x="1624" y="1578"/>
                      <a:pt x="1661" y="1578"/>
                    </a:cubicBezTo>
                    <a:lnTo>
                      <a:pt x="2013" y="1578"/>
                    </a:lnTo>
                    <a:cubicBezTo>
                      <a:pt x="2041" y="1578"/>
                      <a:pt x="2069" y="1550"/>
                      <a:pt x="2069" y="1513"/>
                    </a:cubicBezTo>
                    <a:lnTo>
                      <a:pt x="2069" y="1040"/>
                    </a:lnTo>
                    <a:cubicBezTo>
                      <a:pt x="2069" y="465"/>
                      <a:pt x="1605" y="1"/>
                      <a:pt x="10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31"/>
              <p:cNvSpPr/>
              <p:nvPr/>
            </p:nvSpPr>
            <p:spPr>
              <a:xfrm>
                <a:off x="7437744" y="4085587"/>
                <a:ext cx="231369" cy="192900"/>
              </a:xfrm>
              <a:custGeom>
                <a:rect b="b" l="l" r="r" t="t"/>
                <a:pathLst>
                  <a:path extrusionOk="0" h="2422" w="2905">
                    <a:moveTo>
                      <a:pt x="84" y="0"/>
                    </a:moveTo>
                    <a:cubicBezTo>
                      <a:pt x="38" y="0"/>
                      <a:pt x="10" y="37"/>
                      <a:pt x="10" y="74"/>
                    </a:cubicBezTo>
                    <a:lnTo>
                      <a:pt x="10" y="2347"/>
                    </a:lnTo>
                    <a:cubicBezTo>
                      <a:pt x="1" y="2384"/>
                      <a:pt x="38" y="2421"/>
                      <a:pt x="84" y="2421"/>
                    </a:cubicBezTo>
                    <a:lnTo>
                      <a:pt x="2821" y="2421"/>
                    </a:lnTo>
                    <a:cubicBezTo>
                      <a:pt x="2867" y="2421"/>
                      <a:pt x="2904" y="2384"/>
                      <a:pt x="2904" y="2347"/>
                    </a:cubicBezTo>
                    <a:lnTo>
                      <a:pt x="2904" y="74"/>
                    </a:lnTo>
                    <a:cubicBezTo>
                      <a:pt x="2904" y="37"/>
                      <a:pt x="2867" y="0"/>
                      <a:pt x="28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31"/>
              <p:cNvSpPr/>
              <p:nvPr/>
            </p:nvSpPr>
            <p:spPr>
              <a:xfrm>
                <a:off x="7433283" y="4080411"/>
                <a:ext cx="240209" cy="202537"/>
              </a:xfrm>
              <a:custGeom>
                <a:rect b="b" l="l" r="r" t="t"/>
                <a:pathLst>
                  <a:path extrusionOk="0" h="2543" w="3016">
                    <a:moveTo>
                      <a:pt x="2877" y="121"/>
                    </a:moveTo>
                    <a:cubicBezTo>
                      <a:pt x="2895" y="121"/>
                      <a:pt x="2905" y="130"/>
                      <a:pt x="2905" y="139"/>
                    </a:cubicBezTo>
                    <a:lnTo>
                      <a:pt x="2905" y="2412"/>
                    </a:lnTo>
                    <a:cubicBezTo>
                      <a:pt x="2905" y="2421"/>
                      <a:pt x="2886" y="2431"/>
                      <a:pt x="2877" y="2431"/>
                    </a:cubicBezTo>
                    <a:lnTo>
                      <a:pt x="140" y="2431"/>
                    </a:lnTo>
                    <a:cubicBezTo>
                      <a:pt x="131" y="2431"/>
                      <a:pt x="122" y="2421"/>
                      <a:pt x="122" y="2412"/>
                    </a:cubicBezTo>
                    <a:lnTo>
                      <a:pt x="122" y="139"/>
                    </a:lnTo>
                    <a:cubicBezTo>
                      <a:pt x="122" y="130"/>
                      <a:pt x="131" y="121"/>
                      <a:pt x="140" y="121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2412"/>
                    </a:lnTo>
                    <a:cubicBezTo>
                      <a:pt x="1" y="2486"/>
                      <a:pt x="66" y="2542"/>
                      <a:pt x="140" y="2542"/>
                    </a:cubicBezTo>
                    <a:lnTo>
                      <a:pt x="2877" y="2542"/>
                    </a:lnTo>
                    <a:cubicBezTo>
                      <a:pt x="2951" y="2542"/>
                      <a:pt x="3016" y="2486"/>
                      <a:pt x="3016" y="2412"/>
                    </a:cubicBezTo>
                    <a:lnTo>
                      <a:pt x="3016" y="139"/>
                    </a:lnTo>
                    <a:cubicBezTo>
                      <a:pt x="3016" y="65"/>
                      <a:pt x="2951" y="0"/>
                      <a:pt x="28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31"/>
              <p:cNvSpPr/>
              <p:nvPr/>
            </p:nvSpPr>
            <p:spPr>
              <a:xfrm>
                <a:off x="7532361" y="4141737"/>
                <a:ext cx="42132" cy="80601"/>
              </a:xfrm>
              <a:custGeom>
                <a:rect b="b" l="l" r="r" t="t"/>
                <a:pathLst>
                  <a:path extrusionOk="0" h="1012" w="529">
                    <a:moveTo>
                      <a:pt x="269" y="0"/>
                    </a:moveTo>
                    <a:cubicBezTo>
                      <a:pt x="121" y="0"/>
                      <a:pt x="0" y="121"/>
                      <a:pt x="0" y="269"/>
                    </a:cubicBezTo>
                    <a:cubicBezTo>
                      <a:pt x="0" y="371"/>
                      <a:pt x="56" y="464"/>
                      <a:pt x="148" y="510"/>
                    </a:cubicBezTo>
                    <a:lnTo>
                      <a:pt x="37" y="900"/>
                    </a:lnTo>
                    <a:cubicBezTo>
                      <a:pt x="28" y="956"/>
                      <a:pt x="65" y="1011"/>
                      <a:pt x="121" y="1011"/>
                    </a:cubicBezTo>
                    <a:lnTo>
                      <a:pt x="427" y="1011"/>
                    </a:lnTo>
                    <a:cubicBezTo>
                      <a:pt x="482" y="1011"/>
                      <a:pt x="520" y="956"/>
                      <a:pt x="510" y="900"/>
                    </a:cubicBezTo>
                    <a:lnTo>
                      <a:pt x="390" y="501"/>
                    </a:lnTo>
                    <a:cubicBezTo>
                      <a:pt x="473" y="455"/>
                      <a:pt x="529" y="371"/>
                      <a:pt x="529" y="269"/>
                    </a:cubicBezTo>
                    <a:cubicBezTo>
                      <a:pt x="529" y="121"/>
                      <a:pt x="417" y="0"/>
                      <a:pt x="2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31"/>
              <p:cNvSpPr/>
              <p:nvPr/>
            </p:nvSpPr>
            <p:spPr>
              <a:xfrm>
                <a:off x="7527901" y="4137277"/>
                <a:ext cx="51769" cy="89521"/>
              </a:xfrm>
              <a:custGeom>
                <a:rect b="b" l="l" r="r" t="t"/>
                <a:pathLst>
                  <a:path extrusionOk="0" h="1124" w="650">
                    <a:moveTo>
                      <a:pt x="325" y="121"/>
                    </a:moveTo>
                    <a:cubicBezTo>
                      <a:pt x="436" y="121"/>
                      <a:pt x="529" y="214"/>
                      <a:pt x="529" y="325"/>
                    </a:cubicBezTo>
                    <a:cubicBezTo>
                      <a:pt x="529" y="399"/>
                      <a:pt x="492" y="474"/>
                      <a:pt x="418" y="511"/>
                    </a:cubicBezTo>
                    <a:cubicBezTo>
                      <a:pt x="399" y="520"/>
                      <a:pt x="390" y="548"/>
                      <a:pt x="390" y="576"/>
                    </a:cubicBezTo>
                    <a:lnTo>
                      <a:pt x="511" y="975"/>
                    </a:lnTo>
                    <a:cubicBezTo>
                      <a:pt x="511" y="984"/>
                      <a:pt x="501" y="993"/>
                      <a:pt x="501" y="993"/>
                    </a:cubicBezTo>
                    <a:cubicBezTo>
                      <a:pt x="501" y="1002"/>
                      <a:pt x="492" y="1002"/>
                      <a:pt x="483" y="1002"/>
                    </a:cubicBezTo>
                    <a:lnTo>
                      <a:pt x="177" y="1002"/>
                    </a:lnTo>
                    <a:cubicBezTo>
                      <a:pt x="158" y="1002"/>
                      <a:pt x="158" y="1002"/>
                      <a:pt x="158" y="993"/>
                    </a:cubicBezTo>
                    <a:cubicBezTo>
                      <a:pt x="149" y="993"/>
                      <a:pt x="149" y="984"/>
                      <a:pt x="149" y="975"/>
                    </a:cubicBezTo>
                    <a:lnTo>
                      <a:pt x="260" y="576"/>
                    </a:lnTo>
                    <a:cubicBezTo>
                      <a:pt x="269" y="548"/>
                      <a:pt x="260" y="520"/>
                      <a:pt x="232" y="511"/>
                    </a:cubicBezTo>
                    <a:cubicBezTo>
                      <a:pt x="158" y="474"/>
                      <a:pt x="112" y="409"/>
                      <a:pt x="112" y="325"/>
                    </a:cubicBezTo>
                    <a:cubicBezTo>
                      <a:pt x="112" y="214"/>
                      <a:pt x="204" y="121"/>
                      <a:pt x="325" y="121"/>
                    </a:cubicBezTo>
                    <a:close/>
                    <a:moveTo>
                      <a:pt x="325" y="1"/>
                    </a:moveTo>
                    <a:cubicBezTo>
                      <a:pt x="140" y="1"/>
                      <a:pt x="0" y="149"/>
                      <a:pt x="0" y="325"/>
                    </a:cubicBezTo>
                    <a:cubicBezTo>
                      <a:pt x="0" y="427"/>
                      <a:pt x="47" y="529"/>
                      <a:pt x="140" y="594"/>
                    </a:cubicBezTo>
                    <a:lnTo>
                      <a:pt x="37" y="947"/>
                    </a:lnTo>
                    <a:cubicBezTo>
                      <a:pt x="28" y="984"/>
                      <a:pt x="28" y="1030"/>
                      <a:pt x="56" y="1067"/>
                    </a:cubicBezTo>
                    <a:cubicBezTo>
                      <a:pt x="84" y="1105"/>
                      <a:pt x="130" y="1123"/>
                      <a:pt x="167" y="1123"/>
                    </a:cubicBezTo>
                    <a:lnTo>
                      <a:pt x="483" y="1123"/>
                    </a:lnTo>
                    <a:cubicBezTo>
                      <a:pt x="529" y="1123"/>
                      <a:pt x="566" y="1105"/>
                      <a:pt x="594" y="1067"/>
                    </a:cubicBezTo>
                    <a:cubicBezTo>
                      <a:pt x="622" y="1030"/>
                      <a:pt x="631" y="984"/>
                      <a:pt x="613" y="947"/>
                    </a:cubicBezTo>
                    <a:lnTo>
                      <a:pt x="520" y="585"/>
                    </a:lnTo>
                    <a:cubicBezTo>
                      <a:pt x="594" y="520"/>
                      <a:pt x="650" y="427"/>
                      <a:pt x="650" y="325"/>
                    </a:cubicBezTo>
                    <a:cubicBezTo>
                      <a:pt x="650" y="140"/>
                      <a:pt x="501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6" name="Google Shape;516;p31"/>
            <p:cNvGrpSpPr/>
            <p:nvPr/>
          </p:nvGrpSpPr>
          <p:grpSpPr>
            <a:xfrm flipH="1">
              <a:off x="3725955" y="3512636"/>
              <a:ext cx="1329443" cy="916475"/>
              <a:chOff x="713230" y="2963286"/>
              <a:chExt cx="1329443" cy="916475"/>
            </a:xfrm>
          </p:grpSpPr>
          <p:sp>
            <p:nvSpPr>
              <p:cNvPr id="517" name="Google Shape;517;p31"/>
              <p:cNvSpPr/>
              <p:nvPr/>
            </p:nvSpPr>
            <p:spPr>
              <a:xfrm>
                <a:off x="803044" y="2963286"/>
                <a:ext cx="9516" cy="59929"/>
              </a:xfrm>
              <a:custGeom>
                <a:rect b="b" l="l" r="r" t="t"/>
                <a:pathLst>
                  <a:path extrusionOk="0" h="762" w="121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696"/>
                    </a:lnTo>
                    <a:cubicBezTo>
                      <a:pt x="0" y="734"/>
                      <a:pt x="28" y="761"/>
                      <a:pt x="56" y="761"/>
                    </a:cubicBezTo>
                    <a:cubicBezTo>
                      <a:pt x="93" y="761"/>
                      <a:pt x="121" y="734"/>
                      <a:pt x="121" y="696"/>
                    </a:cubicBezTo>
                    <a:lnTo>
                      <a:pt x="121" y="56"/>
                    </a:lnTo>
                    <a:cubicBezTo>
                      <a:pt x="121" y="28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31"/>
              <p:cNvSpPr/>
              <p:nvPr/>
            </p:nvSpPr>
            <p:spPr>
              <a:xfrm>
                <a:off x="803044" y="3093131"/>
                <a:ext cx="9516" cy="59222"/>
              </a:xfrm>
              <a:custGeom>
                <a:rect b="b" l="l" r="r" t="t"/>
                <a:pathLst>
                  <a:path extrusionOk="0" h="753" w="121"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697"/>
                    </a:lnTo>
                    <a:cubicBezTo>
                      <a:pt x="0" y="724"/>
                      <a:pt x="28" y="752"/>
                      <a:pt x="56" y="752"/>
                    </a:cubicBezTo>
                    <a:cubicBezTo>
                      <a:pt x="93" y="752"/>
                      <a:pt x="121" y="724"/>
                      <a:pt x="121" y="697"/>
                    </a:cubicBezTo>
                    <a:lnTo>
                      <a:pt x="121" y="57"/>
                    </a:lnTo>
                    <a:cubicBezTo>
                      <a:pt x="121" y="19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31"/>
              <p:cNvSpPr/>
              <p:nvPr/>
            </p:nvSpPr>
            <p:spPr>
              <a:xfrm>
                <a:off x="842367" y="3053021"/>
                <a:ext cx="59929" cy="9595"/>
              </a:xfrm>
              <a:custGeom>
                <a:rect b="b" l="l" r="r" t="t"/>
                <a:pathLst>
                  <a:path extrusionOk="0" h="122" w="762">
                    <a:moveTo>
                      <a:pt x="66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06" y="121"/>
                    </a:lnTo>
                    <a:cubicBezTo>
                      <a:pt x="734" y="121"/>
                      <a:pt x="762" y="93"/>
                      <a:pt x="762" y="66"/>
                    </a:cubicBezTo>
                    <a:cubicBezTo>
                      <a:pt x="762" y="29"/>
                      <a:pt x="734" y="1"/>
                      <a:pt x="7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31"/>
              <p:cNvSpPr/>
              <p:nvPr/>
            </p:nvSpPr>
            <p:spPr>
              <a:xfrm>
                <a:off x="713230" y="3053021"/>
                <a:ext cx="59222" cy="9595"/>
              </a:xfrm>
              <a:custGeom>
                <a:rect b="b" l="l" r="r" t="t"/>
                <a:pathLst>
                  <a:path extrusionOk="0" h="122" w="753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57" y="121"/>
                    </a:cubicBezTo>
                    <a:lnTo>
                      <a:pt x="697" y="121"/>
                    </a:lnTo>
                    <a:cubicBezTo>
                      <a:pt x="734" y="121"/>
                      <a:pt x="752" y="93"/>
                      <a:pt x="752" y="66"/>
                    </a:cubicBezTo>
                    <a:cubicBezTo>
                      <a:pt x="752" y="29"/>
                      <a:pt x="734" y="1"/>
                      <a:pt x="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31"/>
              <p:cNvSpPr/>
              <p:nvPr/>
            </p:nvSpPr>
            <p:spPr>
              <a:xfrm>
                <a:off x="743902" y="3085896"/>
                <a:ext cx="35863" cy="35785"/>
              </a:xfrm>
              <a:custGeom>
                <a:rect b="b" l="l" r="r" t="t"/>
                <a:pathLst>
                  <a:path extrusionOk="0" h="455" w="456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31"/>
              <p:cNvSpPr/>
              <p:nvPr/>
            </p:nvSpPr>
            <p:spPr>
              <a:xfrm>
                <a:off x="738790" y="3081098"/>
                <a:ext cx="46087" cy="44986"/>
              </a:xfrm>
              <a:custGeom>
                <a:rect b="b" l="l" r="r" t="t"/>
                <a:pathLst>
                  <a:path extrusionOk="0" h="572" w="586">
                    <a:moveTo>
                      <a:pt x="521" y="1"/>
                    </a:moveTo>
                    <a:cubicBezTo>
                      <a:pt x="506" y="1"/>
                      <a:pt x="492" y="5"/>
                      <a:pt x="483" y="15"/>
                    </a:cubicBezTo>
                    <a:lnTo>
                      <a:pt x="28" y="469"/>
                    </a:lnTo>
                    <a:cubicBezTo>
                      <a:pt x="1" y="497"/>
                      <a:pt x="1" y="534"/>
                      <a:pt x="28" y="553"/>
                    </a:cubicBezTo>
                    <a:cubicBezTo>
                      <a:pt x="38" y="562"/>
                      <a:pt x="47" y="571"/>
                      <a:pt x="66" y="571"/>
                    </a:cubicBezTo>
                    <a:cubicBezTo>
                      <a:pt x="84" y="571"/>
                      <a:pt x="93" y="562"/>
                      <a:pt x="112" y="553"/>
                    </a:cubicBezTo>
                    <a:lnTo>
                      <a:pt x="567" y="98"/>
                    </a:lnTo>
                    <a:cubicBezTo>
                      <a:pt x="585" y="80"/>
                      <a:pt x="585" y="43"/>
                      <a:pt x="567" y="15"/>
                    </a:cubicBezTo>
                    <a:cubicBezTo>
                      <a:pt x="553" y="5"/>
                      <a:pt x="536" y="1"/>
                      <a:pt x="5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31"/>
              <p:cNvSpPr/>
              <p:nvPr/>
            </p:nvSpPr>
            <p:spPr>
              <a:xfrm>
                <a:off x="835840" y="2993958"/>
                <a:ext cx="35785" cy="35785"/>
              </a:xfrm>
              <a:custGeom>
                <a:rect b="b" l="l" r="r" t="t"/>
                <a:pathLst>
                  <a:path extrusionOk="0" h="455" w="455">
                    <a:moveTo>
                      <a:pt x="0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31"/>
              <p:cNvSpPr/>
              <p:nvPr/>
            </p:nvSpPr>
            <p:spPr>
              <a:xfrm>
                <a:off x="830728" y="2989396"/>
                <a:ext cx="46009" cy="45458"/>
              </a:xfrm>
              <a:custGeom>
                <a:rect b="b" l="l" r="r" t="t"/>
                <a:pathLst>
                  <a:path extrusionOk="0" h="578" w="585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9"/>
                    </a:cubicBezTo>
                    <a:cubicBezTo>
                      <a:pt x="28" y="568"/>
                      <a:pt x="47" y="578"/>
                      <a:pt x="65" y="578"/>
                    </a:cubicBezTo>
                    <a:cubicBezTo>
                      <a:pt x="75" y="578"/>
                      <a:pt x="93" y="568"/>
                      <a:pt x="103" y="559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31"/>
              <p:cNvSpPr/>
              <p:nvPr/>
            </p:nvSpPr>
            <p:spPr>
              <a:xfrm>
                <a:off x="743902" y="2993958"/>
                <a:ext cx="35863" cy="35785"/>
              </a:xfrm>
              <a:custGeom>
                <a:rect b="b" l="l" r="r" t="t"/>
                <a:pathLst>
                  <a:path extrusionOk="0" h="455" w="456">
                    <a:moveTo>
                      <a:pt x="1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31"/>
              <p:cNvSpPr/>
              <p:nvPr/>
            </p:nvSpPr>
            <p:spPr>
              <a:xfrm>
                <a:off x="738790" y="2989396"/>
                <a:ext cx="46087" cy="45458"/>
              </a:xfrm>
              <a:custGeom>
                <a:rect b="b" l="l" r="r" t="t"/>
                <a:pathLst>
                  <a:path extrusionOk="0" h="578" w="586">
                    <a:moveTo>
                      <a:pt x="67" y="0"/>
                    </a:moveTo>
                    <a:cubicBezTo>
                      <a:pt x="52" y="0"/>
                      <a:pt x="38" y="7"/>
                      <a:pt x="28" y="21"/>
                    </a:cubicBezTo>
                    <a:cubicBezTo>
                      <a:pt x="1" y="40"/>
                      <a:pt x="1" y="77"/>
                      <a:pt x="28" y="105"/>
                    </a:cubicBezTo>
                    <a:lnTo>
                      <a:pt x="483" y="559"/>
                    </a:lnTo>
                    <a:cubicBezTo>
                      <a:pt x="492" y="568"/>
                      <a:pt x="502" y="578"/>
                      <a:pt x="520" y="578"/>
                    </a:cubicBezTo>
                    <a:cubicBezTo>
                      <a:pt x="539" y="578"/>
                      <a:pt x="548" y="568"/>
                      <a:pt x="567" y="559"/>
                    </a:cubicBezTo>
                    <a:cubicBezTo>
                      <a:pt x="585" y="531"/>
                      <a:pt x="585" y="494"/>
                      <a:pt x="567" y="476"/>
                    </a:cubicBezTo>
                    <a:lnTo>
                      <a:pt x="112" y="21"/>
                    </a:lnTo>
                    <a:cubicBezTo>
                      <a:pt x="98" y="7"/>
                      <a:pt x="82" y="0"/>
                      <a:pt x="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31"/>
              <p:cNvSpPr/>
              <p:nvPr/>
            </p:nvSpPr>
            <p:spPr>
              <a:xfrm>
                <a:off x="835840" y="3085896"/>
                <a:ext cx="35785" cy="35785"/>
              </a:xfrm>
              <a:custGeom>
                <a:rect b="b" l="l" r="r" t="t"/>
                <a:pathLst>
                  <a:path extrusionOk="0" h="455" w="455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31"/>
              <p:cNvSpPr/>
              <p:nvPr/>
            </p:nvSpPr>
            <p:spPr>
              <a:xfrm>
                <a:off x="830728" y="3081098"/>
                <a:ext cx="46009" cy="44986"/>
              </a:xfrm>
              <a:custGeom>
                <a:rect b="b" l="l" r="r" t="t"/>
                <a:pathLst>
                  <a:path extrusionOk="0" h="572" w="585">
                    <a:moveTo>
                      <a:pt x="64" y="1"/>
                    </a:moveTo>
                    <a:cubicBezTo>
                      <a:pt x="49" y="1"/>
                      <a:pt x="33" y="5"/>
                      <a:pt x="19" y="15"/>
                    </a:cubicBezTo>
                    <a:cubicBezTo>
                      <a:pt x="1" y="43"/>
                      <a:pt x="1" y="80"/>
                      <a:pt x="19" y="98"/>
                    </a:cubicBezTo>
                    <a:lnTo>
                      <a:pt x="474" y="553"/>
                    </a:lnTo>
                    <a:cubicBezTo>
                      <a:pt x="483" y="562"/>
                      <a:pt x="501" y="571"/>
                      <a:pt x="520" y="571"/>
                    </a:cubicBezTo>
                    <a:cubicBezTo>
                      <a:pt x="529" y="571"/>
                      <a:pt x="548" y="562"/>
                      <a:pt x="557" y="553"/>
                    </a:cubicBezTo>
                    <a:cubicBezTo>
                      <a:pt x="585" y="534"/>
                      <a:pt x="585" y="497"/>
                      <a:pt x="557" y="469"/>
                    </a:cubicBezTo>
                    <a:lnTo>
                      <a:pt x="103" y="15"/>
                    </a:lnTo>
                    <a:cubicBezTo>
                      <a:pt x="93" y="5"/>
                      <a:pt x="79" y="1"/>
                      <a:pt x="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31"/>
              <p:cNvSpPr/>
              <p:nvPr/>
            </p:nvSpPr>
            <p:spPr>
              <a:xfrm>
                <a:off x="1099227" y="3149281"/>
                <a:ext cx="70861" cy="71569"/>
              </a:xfrm>
              <a:custGeom>
                <a:rect b="b" l="l" r="r" t="t"/>
                <a:pathLst>
                  <a:path extrusionOk="0" h="910" w="901">
                    <a:moveTo>
                      <a:pt x="446" y="121"/>
                    </a:moveTo>
                    <a:cubicBezTo>
                      <a:pt x="631" y="121"/>
                      <a:pt x="789" y="270"/>
                      <a:pt x="789" y="455"/>
                    </a:cubicBezTo>
                    <a:cubicBezTo>
                      <a:pt x="789" y="641"/>
                      <a:pt x="631" y="789"/>
                      <a:pt x="446" y="789"/>
                    </a:cubicBezTo>
                    <a:cubicBezTo>
                      <a:pt x="269" y="789"/>
                      <a:pt x="112" y="641"/>
                      <a:pt x="112" y="455"/>
                    </a:cubicBezTo>
                    <a:cubicBezTo>
                      <a:pt x="112" y="270"/>
                      <a:pt x="269" y="121"/>
                      <a:pt x="446" y="121"/>
                    </a:cubicBezTo>
                    <a:close/>
                    <a:moveTo>
                      <a:pt x="446" y="1"/>
                    </a:moveTo>
                    <a:cubicBezTo>
                      <a:pt x="204" y="1"/>
                      <a:pt x="0" y="205"/>
                      <a:pt x="0" y="455"/>
                    </a:cubicBezTo>
                    <a:cubicBezTo>
                      <a:pt x="0" y="706"/>
                      <a:pt x="204" y="910"/>
                      <a:pt x="446" y="910"/>
                    </a:cubicBezTo>
                    <a:cubicBezTo>
                      <a:pt x="696" y="910"/>
                      <a:pt x="900" y="706"/>
                      <a:pt x="900" y="455"/>
                    </a:cubicBezTo>
                    <a:cubicBezTo>
                      <a:pt x="900" y="205"/>
                      <a:pt x="696" y="1"/>
                      <a:pt x="4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31"/>
              <p:cNvSpPr/>
              <p:nvPr/>
            </p:nvSpPr>
            <p:spPr>
              <a:xfrm>
                <a:off x="822706" y="3648376"/>
                <a:ext cx="300669" cy="38773"/>
              </a:xfrm>
              <a:custGeom>
                <a:rect b="b" l="l" r="r" t="t"/>
                <a:pathLst>
                  <a:path extrusionOk="0" h="493" w="3823">
                    <a:moveTo>
                      <a:pt x="0" y="0"/>
                    </a:moveTo>
                    <a:lnTo>
                      <a:pt x="0" y="492"/>
                    </a:lnTo>
                    <a:lnTo>
                      <a:pt x="3822" y="492"/>
                    </a:lnTo>
                    <a:lnTo>
                      <a:pt x="382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31"/>
              <p:cNvSpPr/>
              <p:nvPr/>
            </p:nvSpPr>
            <p:spPr>
              <a:xfrm>
                <a:off x="818302" y="3643972"/>
                <a:ext cx="309478" cy="47503"/>
              </a:xfrm>
              <a:custGeom>
                <a:rect b="b" l="l" r="r" t="t"/>
                <a:pathLst>
                  <a:path extrusionOk="0" h="604" w="3935">
                    <a:moveTo>
                      <a:pt x="3823" y="121"/>
                    </a:moveTo>
                    <a:lnTo>
                      <a:pt x="3823" y="492"/>
                    </a:lnTo>
                    <a:lnTo>
                      <a:pt x="112" y="492"/>
                    </a:lnTo>
                    <a:lnTo>
                      <a:pt x="112" y="121"/>
                    </a:lnTo>
                    <a:close/>
                    <a:moveTo>
                      <a:pt x="56" y="1"/>
                    </a:moveTo>
                    <a:cubicBezTo>
                      <a:pt x="38" y="1"/>
                      <a:pt x="29" y="10"/>
                      <a:pt x="10" y="19"/>
                    </a:cubicBezTo>
                    <a:cubicBezTo>
                      <a:pt x="1" y="29"/>
                      <a:pt x="1" y="47"/>
                      <a:pt x="1" y="56"/>
                    </a:cubicBezTo>
                    <a:lnTo>
                      <a:pt x="1" y="548"/>
                    </a:lnTo>
                    <a:cubicBezTo>
                      <a:pt x="1" y="585"/>
                      <a:pt x="19" y="604"/>
                      <a:pt x="56" y="604"/>
                    </a:cubicBezTo>
                    <a:lnTo>
                      <a:pt x="3878" y="604"/>
                    </a:lnTo>
                    <a:cubicBezTo>
                      <a:pt x="3906" y="604"/>
                      <a:pt x="3934" y="585"/>
                      <a:pt x="3934" y="548"/>
                    </a:cubicBezTo>
                    <a:lnTo>
                      <a:pt x="3934" y="56"/>
                    </a:lnTo>
                    <a:cubicBezTo>
                      <a:pt x="3934" y="47"/>
                      <a:pt x="3925" y="29"/>
                      <a:pt x="3916" y="19"/>
                    </a:cubicBezTo>
                    <a:cubicBezTo>
                      <a:pt x="3906" y="10"/>
                      <a:pt x="3888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31"/>
              <p:cNvSpPr/>
              <p:nvPr/>
            </p:nvSpPr>
            <p:spPr>
              <a:xfrm>
                <a:off x="950349" y="3576887"/>
                <a:ext cx="173025" cy="24853"/>
              </a:xfrm>
              <a:custGeom>
                <a:rect b="b" l="l" r="r" t="t"/>
                <a:pathLst>
                  <a:path extrusionOk="0" h="316" w="220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31"/>
              <p:cNvSpPr/>
              <p:nvPr/>
            </p:nvSpPr>
            <p:spPr>
              <a:xfrm>
                <a:off x="946024" y="3572482"/>
                <a:ext cx="181754" cy="33661"/>
              </a:xfrm>
              <a:custGeom>
                <a:rect b="b" l="l" r="r" t="t"/>
                <a:pathLst>
                  <a:path extrusionOk="0" h="428" w="2311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lnTo>
                      <a:pt x="0" y="372"/>
                    </a:lnTo>
                    <a:cubicBezTo>
                      <a:pt x="0" y="390"/>
                      <a:pt x="10" y="400"/>
                      <a:pt x="19" y="418"/>
                    </a:cubicBezTo>
                    <a:cubicBezTo>
                      <a:pt x="28" y="427"/>
                      <a:pt x="47" y="427"/>
                      <a:pt x="56" y="427"/>
                    </a:cubicBezTo>
                    <a:lnTo>
                      <a:pt x="2254" y="427"/>
                    </a:lnTo>
                    <a:cubicBezTo>
                      <a:pt x="2282" y="427"/>
                      <a:pt x="2310" y="409"/>
                      <a:pt x="2310" y="372"/>
                    </a:cubicBezTo>
                    <a:lnTo>
                      <a:pt x="2310" y="56"/>
                    </a:lnTo>
                    <a:cubicBezTo>
                      <a:pt x="2310" y="38"/>
                      <a:pt x="2301" y="28"/>
                      <a:pt x="2292" y="10"/>
                    </a:cubicBezTo>
                    <a:cubicBezTo>
                      <a:pt x="2282" y="1"/>
                      <a:pt x="2264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31"/>
              <p:cNvSpPr/>
              <p:nvPr/>
            </p:nvSpPr>
            <p:spPr>
              <a:xfrm>
                <a:off x="950349" y="3505397"/>
                <a:ext cx="173025" cy="24853"/>
              </a:xfrm>
              <a:custGeom>
                <a:rect b="b" l="l" r="r" t="t"/>
                <a:pathLst>
                  <a:path extrusionOk="0" h="316" w="220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31"/>
              <p:cNvSpPr/>
              <p:nvPr/>
            </p:nvSpPr>
            <p:spPr>
              <a:xfrm>
                <a:off x="946024" y="3500285"/>
                <a:ext cx="181754" cy="34369"/>
              </a:xfrm>
              <a:custGeom>
                <a:rect b="b" l="l" r="r" t="t"/>
                <a:pathLst>
                  <a:path extrusionOk="0" h="437" w="2311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0"/>
                    </a:moveTo>
                    <a:cubicBezTo>
                      <a:pt x="47" y="0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65"/>
                    </a:cubicBezTo>
                    <a:lnTo>
                      <a:pt x="0" y="381"/>
                    </a:lnTo>
                    <a:cubicBezTo>
                      <a:pt x="0" y="408"/>
                      <a:pt x="28" y="436"/>
                      <a:pt x="56" y="436"/>
                    </a:cubicBezTo>
                    <a:lnTo>
                      <a:pt x="2254" y="436"/>
                    </a:lnTo>
                    <a:cubicBezTo>
                      <a:pt x="2282" y="436"/>
                      <a:pt x="2310" y="408"/>
                      <a:pt x="2310" y="381"/>
                    </a:cubicBezTo>
                    <a:lnTo>
                      <a:pt x="2310" y="65"/>
                    </a:lnTo>
                    <a:cubicBezTo>
                      <a:pt x="2310" y="47"/>
                      <a:pt x="2301" y="28"/>
                      <a:pt x="2292" y="19"/>
                    </a:cubicBezTo>
                    <a:cubicBezTo>
                      <a:pt x="2282" y="10"/>
                      <a:pt x="2264" y="0"/>
                      <a:pt x="22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31"/>
              <p:cNvSpPr/>
              <p:nvPr/>
            </p:nvSpPr>
            <p:spPr>
              <a:xfrm>
                <a:off x="1144449" y="3330093"/>
                <a:ext cx="583722" cy="544713"/>
              </a:xfrm>
              <a:custGeom>
                <a:rect b="b" l="l" r="r" t="t"/>
                <a:pathLst>
                  <a:path extrusionOk="0" h="6926" w="7422">
                    <a:moveTo>
                      <a:pt x="3714" y="0"/>
                    </a:moveTo>
                    <a:cubicBezTo>
                      <a:pt x="2029" y="0"/>
                      <a:pt x="549" y="1227"/>
                      <a:pt x="288" y="2934"/>
                    </a:cubicBezTo>
                    <a:cubicBezTo>
                      <a:pt x="0" y="4827"/>
                      <a:pt x="1299" y="6599"/>
                      <a:pt x="3182" y="6886"/>
                    </a:cubicBezTo>
                    <a:cubicBezTo>
                      <a:pt x="3359" y="6913"/>
                      <a:pt x="3535" y="6926"/>
                      <a:pt x="3708" y="6926"/>
                    </a:cubicBezTo>
                    <a:cubicBezTo>
                      <a:pt x="5393" y="6926"/>
                      <a:pt x="6874" y="5699"/>
                      <a:pt x="7134" y="3992"/>
                    </a:cubicBezTo>
                    <a:cubicBezTo>
                      <a:pt x="7422" y="2099"/>
                      <a:pt x="6123" y="327"/>
                      <a:pt x="4240" y="40"/>
                    </a:cubicBezTo>
                    <a:cubicBezTo>
                      <a:pt x="4063" y="13"/>
                      <a:pt x="3887" y="0"/>
                      <a:pt x="37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31"/>
              <p:cNvSpPr/>
              <p:nvPr/>
            </p:nvSpPr>
            <p:spPr>
              <a:xfrm>
                <a:off x="1151763" y="3325532"/>
                <a:ext cx="569880" cy="554229"/>
              </a:xfrm>
              <a:custGeom>
                <a:rect b="b" l="l" r="r" t="t"/>
                <a:pathLst>
                  <a:path extrusionOk="0" h="7047" w="7246">
                    <a:moveTo>
                      <a:pt x="3618" y="116"/>
                    </a:moveTo>
                    <a:cubicBezTo>
                      <a:pt x="3785" y="116"/>
                      <a:pt x="3961" y="126"/>
                      <a:pt x="4138" y="154"/>
                    </a:cubicBezTo>
                    <a:cubicBezTo>
                      <a:pt x="5038" y="293"/>
                      <a:pt x="5826" y="775"/>
                      <a:pt x="6364" y="1508"/>
                    </a:cubicBezTo>
                    <a:cubicBezTo>
                      <a:pt x="6902" y="2241"/>
                      <a:pt x="7125" y="3141"/>
                      <a:pt x="6986" y="4040"/>
                    </a:cubicBezTo>
                    <a:cubicBezTo>
                      <a:pt x="6725" y="5720"/>
                      <a:pt x="5271" y="6929"/>
                      <a:pt x="3621" y="6929"/>
                    </a:cubicBezTo>
                    <a:cubicBezTo>
                      <a:pt x="3449" y="6929"/>
                      <a:pt x="3274" y="6916"/>
                      <a:pt x="3099" y="6888"/>
                    </a:cubicBezTo>
                    <a:cubicBezTo>
                      <a:pt x="2199" y="6749"/>
                      <a:pt x="1410" y="6267"/>
                      <a:pt x="872" y="5534"/>
                    </a:cubicBezTo>
                    <a:cubicBezTo>
                      <a:pt x="334" y="4801"/>
                      <a:pt x="112" y="3901"/>
                      <a:pt x="251" y="3002"/>
                    </a:cubicBezTo>
                    <a:cubicBezTo>
                      <a:pt x="510" y="1322"/>
                      <a:pt x="1967" y="116"/>
                      <a:pt x="3618" y="116"/>
                    </a:cubicBezTo>
                    <a:close/>
                    <a:moveTo>
                      <a:pt x="3618" y="1"/>
                    </a:moveTo>
                    <a:cubicBezTo>
                      <a:pt x="1910" y="1"/>
                      <a:pt x="408" y="1252"/>
                      <a:pt x="139" y="2983"/>
                    </a:cubicBezTo>
                    <a:cubicBezTo>
                      <a:pt x="0" y="3920"/>
                      <a:pt x="223" y="4848"/>
                      <a:pt x="780" y="5608"/>
                    </a:cubicBezTo>
                    <a:cubicBezTo>
                      <a:pt x="1336" y="6360"/>
                      <a:pt x="2152" y="6861"/>
                      <a:pt x="3089" y="7000"/>
                    </a:cubicBezTo>
                    <a:cubicBezTo>
                      <a:pt x="3266" y="7028"/>
                      <a:pt x="3442" y="7046"/>
                      <a:pt x="3618" y="7046"/>
                    </a:cubicBezTo>
                    <a:cubicBezTo>
                      <a:pt x="5325" y="7046"/>
                      <a:pt x="6837" y="5794"/>
                      <a:pt x="7097" y="4059"/>
                    </a:cubicBezTo>
                    <a:cubicBezTo>
                      <a:pt x="7245" y="3122"/>
                      <a:pt x="7013" y="2194"/>
                      <a:pt x="6457" y="1434"/>
                    </a:cubicBezTo>
                    <a:cubicBezTo>
                      <a:pt x="5900" y="682"/>
                      <a:pt x="5084" y="181"/>
                      <a:pt x="4156" y="42"/>
                    </a:cubicBezTo>
                    <a:cubicBezTo>
                      <a:pt x="3975" y="14"/>
                      <a:pt x="3795" y="1"/>
                      <a:pt x="36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31"/>
              <p:cNvSpPr/>
              <p:nvPr/>
            </p:nvSpPr>
            <p:spPr>
              <a:xfrm>
                <a:off x="1152471" y="3313892"/>
                <a:ext cx="621708" cy="544949"/>
              </a:xfrm>
              <a:custGeom>
                <a:rect b="b" l="l" r="r" t="t"/>
                <a:pathLst>
                  <a:path extrusionOk="0" h="6929" w="7905">
                    <a:moveTo>
                      <a:pt x="3948" y="1"/>
                    </a:moveTo>
                    <a:cubicBezTo>
                      <a:pt x="3318" y="1"/>
                      <a:pt x="2680" y="173"/>
                      <a:pt x="2106" y="533"/>
                    </a:cubicBezTo>
                    <a:cubicBezTo>
                      <a:pt x="492" y="1554"/>
                      <a:pt x="1" y="3688"/>
                      <a:pt x="1021" y="5311"/>
                    </a:cubicBezTo>
                    <a:cubicBezTo>
                      <a:pt x="1675" y="6354"/>
                      <a:pt x="2801" y="6929"/>
                      <a:pt x="3955" y="6929"/>
                    </a:cubicBezTo>
                    <a:cubicBezTo>
                      <a:pt x="4586" y="6929"/>
                      <a:pt x="5225" y="6757"/>
                      <a:pt x="5798" y="6396"/>
                    </a:cubicBezTo>
                    <a:cubicBezTo>
                      <a:pt x="7413" y="5376"/>
                      <a:pt x="7904" y="3242"/>
                      <a:pt x="6884" y="1619"/>
                    </a:cubicBezTo>
                    <a:cubicBezTo>
                      <a:pt x="6224" y="575"/>
                      <a:pt x="5099" y="1"/>
                      <a:pt x="39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31"/>
              <p:cNvSpPr/>
              <p:nvPr/>
            </p:nvSpPr>
            <p:spPr>
              <a:xfrm>
                <a:off x="1178739" y="3308938"/>
                <a:ext cx="582306" cy="553993"/>
              </a:xfrm>
              <a:custGeom>
                <a:rect b="b" l="l" r="r" t="t"/>
                <a:pathLst>
                  <a:path extrusionOk="0" h="7044" w="7404">
                    <a:moveTo>
                      <a:pt x="3628" y="114"/>
                    </a:moveTo>
                    <a:cubicBezTo>
                      <a:pt x="3795" y="114"/>
                      <a:pt x="3971" y="133"/>
                      <a:pt x="4138" y="160"/>
                    </a:cubicBezTo>
                    <a:cubicBezTo>
                      <a:pt x="5993" y="439"/>
                      <a:pt x="7273" y="2183"/>
                      <a:pt x="6995" y="4038"/>
                    </a:cubicBezTo>
                    <a:cubicBezTo>
                      <a:pt x="6735" y="5718"/>
                      <a:pt x="5280" y="6926"/>
                      <a:pt x="3630" y="6926"/>
                    </a:cubicBezTo>
                    <a:cubicBezTo>
                      <a:pt x="3458" y="6926"/>
                      <a:pt x="3284" y="6913"/>
                      <a:pt x="3108" y="6886"/>
                    </a:cubicBezTo>
                    <a:cubicBezTo>
                      <a:pt x="2208" y="6747"/>
                      <a:pt x="1420" y="6274"/>
                      <a:pt x="882" y="5541"/>
                    </a:cubicBezTo>
                    <a:cubicBezTo>
                      <a:pt x="344" y="4808"/>
                      <a:pt x="121" y="3908"/>
                      <a:pt x="260" y="3008"/>
                    </a:cubicBezTo>
                    <a:cubicBezTo>
                      <a:pt x="520" y="1320"/>
                      <a:pt x="1976" y="114"/>
                      <a:pt x="3628" y="114"/>
                    </a:cubicBezTo>
                    <a:close/>
                    <a:moveTo>
                      <a:pt x="3629" y="0"/>
                    </a:moveTo>
                    <a:cubicBezTo>
                      <a:pt x="1917" y="0"/>
                      <a:pt x="410" y="1247"/>
                      <a:pt x="149" y="2990"/>
                    </a:cubicBezTo>
                    <a:cubicBezTo>
                      <a:pt x="1" y="3918"/>
                      <a:pt x="232" y="4845"/>
                      <a:pt x="789" y="5606"/>
                    </a:cubicBezTo>
                    <a:cubicBezTo>
                      <a:pt x="1346" y="6367"/>
                      <a:pt x="2162" y="6858"/>
                      <a:pt x="3090" y="7007"/>
                    </a:cubicBezTo>
                    <a:cubicBezTo>
                      <a:pt x="3275" y="7034"/>
                      <a:pt x="3451" y="7044"/>
                      <a:pt x="3628" y="7044"/>
                    </a:cubicBezTo>
                    <a:cubicBezTo>
                      <a:pt x="5335" y="7044"/>
                      <a:pt x="6837" y="5791"/>
                      <a:pt x="7106" y="4057"/>
                    </a:cubicBezTo>
                    <a:cubicBezTo>
                      <a:pt x="7403" y="2136"/>
                      <a:pt x="6077" y="337"/>
                      <a:pt x="4156" y="40"/>
                    </a:cubicBezTo>
                    <a:cubicBezTo>
                      <a:pt x="3979" y="13"/>
                      <a:pt x="3803" y="0"/>
                      <a:pt x="36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31"/>
              <p:cNvSpPr/>
              <p:nvPr/>
            </p:nvSpPr>
            <p:spPr>
              <a:xfrm>
                <a:off x="1563950" y="3370439"/>
                <a:ext cx="117578" cy="119701"/>
              </a:xfrm>
              <a:custGeom>
                <a:rect b="b" l="l" r="r" t="t"/>
                <a:pathLst>
                  <a:path extrusionOk="0" h="1522" w="1495">
                    <a:moveTo>
                      <a:pt x="1" y="0"/>
                    </a:moveTo>
                    <a:lnTo>
                      <a:pt x="1494" y="1521"/>
                    </a:lnTo>
                    <a:cubicBezTo>
                      <a:pt x="1197" y="863"/>
                      <a:pt x="678" y="315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31"/>
              <p:cNvSpPr/>
              <p:nvPr/>
            </p:nvSpPr>
            <p:spPr>
              <a:xfrm>
                <a:off x="1555928" y="3363282"/>
                <a:ext cx="132836" cy="133386"/>
              </a:xfrm>
              <a:custGeom>
                <a:rect b="b" l="l" r="r" t="t"/>
                <a:pathLst>
                  <a:path extrusionOk="0" h="1696" w="1689">
                    <a:moveTo>
                      <a:pt x="104" y="0"/>
                    </a:moveTo>
                    <a:cubicBezTo>
                      <a:pt x="71" y="0"/>
                      <a:pt x="42" y="20"/>
                      <a:pt x="28" y="54"/>
                    </a:cubicBezTo>
                    <a:cubicBezTo>
                      <a:pt x="1" y="100"/>
                      <a:pt x="19" y="147"/>
                      <a:pt x="65" y="175"/>
                    </a:cubicBezTo>
                    <a:cubicBezTo>
                      <a:pt x="715" y="471"/>
                      <a:pt x="1225" y="991"/>
                      <a:pt x="1513" y="1650"/>
                    </a:cubicBezTo>
                    <a:cubicBezTo>
                      <a:pt x="1531" y="1677"/>
                      <a:pt x="1559" y="1696"/>
                      <a:pt x="1596" y="1696"/>
                    </a:cubicBezTo>
                    <a:lnTo>
                      <a:pt x="1633" y="1696"/>
                    </a:ln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9"/>
                      <a:pt x="826" y="332"/>
                      <a:pt x="140" y="8"/>
                    </a:cubicBezTo>
                    <a:cubicBezTo>
                      <a:pt x="128" y="3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31"/>
              <p:cNvSpPr/>
              <p:nvPr/>
            </p:nvSpPr>
            <p:spPr>
              <a:xfrm>
                <a:off x="1990058" y="3317117"/>
                <a:ext cx="47503" cy="47503"/>
              </a:xfrm>
              <a:custGeom>
                <a:rect b="b" l="l" r="r" t="t"/>
                <a:pathLst>
                  <a:path extrusionOk="0" h="604" w="604">
                    <a:moveTo>
                      <a:pt x="158" y="1"/>
                    </a:moveTo>
                    <a:lnTo>
                      <a:pt x="0" y="437"/>
                    </a:lnTo>
                    <a:lnTo>
                      <a:pt x="436" y="604"/>
                    </a:lnTo>
                    <a:lnTo>
                      <a:pt x="603" y="159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31"/>
              <p:cNvSpPr/>
              <p:nvPr/>
            </p:nvSpPr>
            <p:spPr>
              <a:xfrm>
                <a:off x="1277991" y="3581212"/>
                <a:ext cx="151790" cy="76524"/>
              </a:xfrm>
              <a:custGeom>
                <a:rect b="b" l="l" r="r" t="t"/>
                <a:pathLst>
                  <a:path extrusionOk="0" h="973" w="1930">
                    <a:moveTo>
                      <a:pt x="965" y="1"/>
                    </a:moveTo>
                    <a:cubicBezTo>
                      <a:pt x="427" y="1"/>
                      <a:pt x="0" y="437"/>
                      <a:pt x="0" y="966"/>
                    </a:cubicBezTo>
                    <a:cubicBezTo>
                      <a:pt x="0" y="970"/>
                      <a:pt x="483" y="973"/>
                      <a:pt x="965" y="973"/>
                    </a:cubicBezTo>
                    <a:cubicBezTo>
                      <a:pt x="1447" y="973"/>
                      <a:pt x="1930" y="970"/>
                      <a:pt x="1930" y="966"/>
                    </a:cubicBezTo>
                    <a:cubicBezTo>
                      <a:pt x="1930" y="437"/>
                      <a:pt x="1494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31"/>
              <p:cNvSpPr/>
              <p:nvPr/>
            </p:nvSpPr>
            <p:spPr>
              <a:xfrm>
                <a:off x="1272879" y="3576887"/>
                <a:ext cx="161306" cy="85411"/>
              </a:xfrm>
              <a:custGeom>
                <a:rect b="b" l="l" r="r" t="t"/>
                <a:pathLst>
                  <a:path extrusionOk="0" h="1086" w="2051">
                    <a:moveTo>
                      <a:pt x="1030" y="112"/>
                    </a:moveTo>
                    <a:cubicBezTo>
                      <a:pt x="1512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30" y="0"/>
                    </a:moveTo>
                    <a:cubicBezTo>
                      <a:pt x="464" y="0"/>
                      <a:pt x="0" y="455"/>
                      <a:pt x="0" y="1021"/>
                    </a:cubicBezTo>
                    <a:cubicBezTo>
                      <a:pt x="0" y="1076"/>
                      <a:pt x="0" y="1076"/>
                      <a:pt x="408" y="1086"/>
                    </a:cubicBezTo>
                    <a:lnTo>
                      <a:pt x="1132" y="1086"/>
                    </a:lnTo>
                    <a:cubicBezTo>
                      <a:pt x="2050" y="1086"/>
                      <a:pt x="2050" y="1086"/>
                      <a:pt x="2050" y="1021"/>
                    </a:cubicBezTo>
                    <a:cubicBezTo>
                      <a:pt x="2050" y="455"/>
                      <a:pt x="1587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31"/>
              <p:cNvSpPr/>
              <p:nvPr/>
            </p:nvSpPr>
            <p:spPr>
              <a:xfrm>
                <a:off x="1310787" y="3484241"/>
                <a:ext cx="86198" cy="86905"/>
              </a:xfrm>
              <a:custGeom>
                <a:rect b="b" l="l" r="r" t="t"/>
                <a:pathLst>
                  <a:path extrusionOk="0" h="1105" w="1096">
                    <a:moveTo>
                      <a:pt x="548" y="0"/>
                    </a:moveTo>
                    <a:cubicBezTo>
                      <a:pt x="251" y="0"/>
                      <a:pt x="1" y="251"/>
                      <a:pt x="1" y="548"/>
                    </a:cubicBezTo>
                    <a:cubicBezTo>
                      <a:pt x="1" y="854"/>
                      <a:pt x="251" y="1104"/>
                      <a:pt x="548" y="1104"/>
                    </a:cubicBezTo>
                    <a:cubicBezTo>
                      <a:pt x="854" y="1104"/>
                      <a:pt x="1095" y="854"/>
                      <a:pt x="1095" y="548"/>
                    </a:cubicBezTo>
                    <a:cubicBezTo>
                      <a:pt x="1095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31"/>
              <p:cNvSpPr/>
              <p:nvPr/>
            </p:nvSpPr>
            <p:spPr>
              <a:xfrm>
                <a:off x="1306383" y="3479837"/>
                <a:ext cx="95714" cy="95635"/>
              </a:xfrm>
              <a:custGeom>
                <a:rect b="b" l="l" r="r" t="t"/>
                <a:pathLst>
                  <a:path extrusionOk="0" h="1216" w="1217">
                    <a:moveTo>
                      <a:pt x="604" y="121"/>
                    </a:moveTo>
                    <a:cubicBezTo>
                      <a:pt x="882" y="121"/>
                      <a:pt x="1096" y="334"/>
                      <a:pt x="1096" y="604"/>
                    </a:cubicBezTo>
                    <a:cubicBezTo>
                      <a:pt x="1096" y="882"/>
                      <a:pt x="882" y="1095"/>
                      <a:pt x="604" y="1095"/>
                    </a:cubicBezTo>
                    <a:cubicBezTo>
                      <a:pt x="335" y="1095"/>
                      <a:pt x="122" y="882"/>
                      <a:pt x="122" y="604"/>
                    </a:cubicBezTo>
                    <a:cubicBezTo>
                      <a:pt x="122" y="334"/>
                      <a:pt x="335" y="121"/>
                      <a:pt x="604" y="121"/>
                    </a:cubicBezTo>
                    <a:close/>
                    <a:moveTo>
                      <a:pt x="604" y="1"/>
                    </a:moveTo>
                    <a:cubicBezTo>
                      <a:pt x="270" y="1"/>
                      <a:pt x="1" y="279"/>
                      <a:pt x="1" y="613"/>
                    </a:cubicBezTo>
                    <a:cubicBezTo>
                      <a:pt x="1" y="947"/>
                      <a:pt x="270" y="1216"/>
                      <a:pt x="604" y="1216"/>
                    </a:cubicBezTo>
                    <a:cubicBezTo>
                      <a:pt x="938" y="1216"/>
                      <a:pt x="1216" y="947"/>
                      <a:pt x="1216" y="613"/>
                    </a:cubicBezTo>
                    <a:cubicBezTo>
                      <a:pt x="1216" y="279"/>
                      <a:pt x="938" y="1"/>
                      <a:pt x="6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31"/>
              <p:cNvSpPr/>
              <p:nvPr/>
            </p:nvSpPr>
            <p:spPr>
              <a:xfrm>
                <a:off x="1499775" y="3581212"/>
                <a:ext cx="152576" cy="76524"/>
              </a:xfrm>
              <a:custGeom>
                <a:rect b="b" l="l" r="r" t="t"/>
                <a:pathLst>
                  <a:path extrusionOk="0" h="973" w="1940">
                    <a:moveTo>
                      <a:pt x="965" y="1"/>
                    </a:moveTo>
                    <a:cubicBezTo>
                      <a:pt x="436" y="1"/>
                      <a:pt x="0" y="437"/>
                      <a:pt x="0" y="966"/>
                    </a:cubicBezTo>
                    <a:cubicBezTo>
                      <a:pt x="0" y="970"/>
                      <a:pt x="485" y="973"/>
                      <a:pt x="970" y="973"/>
                    </a:cubicBezTo>
                    <a:cubicBezTo>
                      <a:pt x="1454" y="973"/>
                      <a:pt x="1939" y="970"/>
                      <a:pt x="1939" y="966"/>
                    </a:cubicBezTo>
                    <a:cubicBezTo>
                      <a:pt x="1939" y="437"/>
                      <a:pt x="1503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31"/>
              <p:cNvSpPr/>
              <p:nvPr/>
            </p:nvSpPr>
            <p:spPr>
              <a:xfrm>
                <a:off x="1495370" y="3576887"/>
                <a:ext cx="161306" cy="85411"/>
              </a:xfrm>
              <a:custGeom>
                <a:rect b="b" l="l" r="r" t="t"/>
                <a:pathLst>
                  <a:path extrusionOk="0" h="1086" w="2051">
                    <a:moveTo>
                      <a:pt x="1030" y="112"/>
                    </a:moveTo>
                    <a:cubicBezTo>
                      <a:pt x="1503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21" y="0"/>
                    </a:moveTo>
                    <a:cubicBezTo>
                      <a:pt x="464" y="0"/>
                      <a:pt x="1" y="455"/>
                      <a:pt x="1" y="1021"/>
                    </a:cubicBezTo>
                    <a:cubicBezTo>
                      <a:pt x="1" y="1076"/>
                      <a:pt x="1" y="1076"/>
                      <a:pt x="399" y="1086"/>
                    </a:cubicBezTo>
                    <a:lnTo>
                      <a:pt x="1132" y="1086"/>
                    </a:lnTo>
                    <a:cubicBezTo>
                      <a:pt x="2051" y="1086"/>
                      <a:pt x="2051" y="1086"/>
                      <a:pt x="2051" y="1021"/>
                    </a:cubicBezTo>
                    <a:cubicBezTo>
                      <a:pt x="2051" y="455"/>
                      <a:pt x="1587" y="0"/>
                      <a:pt x="10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31"/>
              <p:cNvSpPr/>
              <p:nvPr/>
            </p:nvSpPr>
            <p:spPr>
              <a:xfrm>
                <a:off x="1533278" y="3484241"/>
                <a:ext cx="86198" cy="86905"/>
              </a:xfrm>
              <a:custGeom>
                <a:rect b="b" l="l" r="r" t="t"/>
                <a:pathLst>
                  <a:path extrusionOk="0" h="1105" w="1096">
                    <a:moveTo>
                      <a:pt x="548" y="0"/>
                    </a:moveTo>
                    <a:cubicBezTo>
                      <a:pt x="251" y="0"/>
                      <a:pt x="1" y="251"/>
                      <a:pt x="1" y="557"/>
                    </a:cubicBezTo>
                    <a:cubicBezTo>
                      <a:pt x="1" y="854"/>
                      <a:pt x="242" y="1104"/>
                      <a:pt x="548" y="1104"/>
                    </a:cubicBezTo>
                    <a:cubicBezTo>
                      <a:pt x="854" y="1104"/>
                      <a:pt x="1096" y="854"/>
                      <a:pt x="1096" y="557"/>
                    </a:cubicBezTo>
                    <a:cubicBezTo>
                      <a:pt x="1096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31"/>
              <p:cNvSpPr/>
              <p:nvPr/>
            </p:nvSpPr>
            <p:spPr>
              <a:xfrm>
                <a:off x="1528952" y="3479837"/>
                <a:ext cx="95635" cy="95635"/>
              </a:xfrm>
              <a:custGeom>
                <a:rect b="b" l="l" r="r" t="t"/>
                <a:pathLst>
                  <a:path extrusionOk="0" h="1216" w="1216">
                    <a:moveTo>
                      <a:pt x="603" y="121"/>
                    </a:moveTo>
                    <a:cubicBezTo>
                      <a:pt x="872" y="121"/>
                      <a:pt x="1095" y="334"/>
                      <a:pt x="1095" y="604"/>
                    </a:cubicBezTo>
                    <a:cubicBezTo>
                      <a:pt x="1095" y="882"/>
                      <a:pt x="872" y="1095"/>
                      <a:pt x="603" y="1095"/>
                    </a:cubicBezTo>
                    <a:cubicBezTo>
                      <a:pt x="334" y="1095"/>
                      <a:pt x="112" y="882"/>
                      <a:pt x="112" y="604"/>
                    </a:cubicBezTo>
                    <a:cubicBezTo>
                      <a:pt x="112" y="334"/>
                      <a:pt x="334" y="121"/>
                      <a:pt x="603" y="121"/>
                    </a:cubicBezTo>
                    <a:close/>
                    <a:moveTo>
                      <a:pt x="603" y="1"/>
                    </a:moveTo>
                    <a:cubicBezTo>
                      <a:pt x="269" y="1"/>
                      <a:pt x="0" y="279"/>
                      <a:pt x="0" y="613"/>
                    </a:cubicBezTo>
                    <a:cubicBezTo>
                      <a:pt x="0" y="947"/>
                      <a:pt x="269" y="1216"/>
                      <a:pt x="603" y="1216"/>
                    </a:cubicBezTo>
                    <a:cubicBezTo>
                      <a:pt x="937" y="1216"/>
                      <a:pt x="1216" y="947"/>
                      <a:pt x="1216" y="613"/>
                    </a:cubicBezTo>
                    <a:cubicBezTo>
                      <a:pt x="1216" y="279"/>
                      <a:pt x="937" y="1"/>
                      <a:pt x="6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31"/>
              <p:cNvSpPr/>
              <p:nvPr/>
            </p:nvSpPr>
            <p:spPr>
              <a:xfrm>
                <a:off x="1374962" y="3594346"/>
                <a:ext cx="172317" cy="86512"/>
              </a:xfrm>
              <a:custGeom>
                <a:rect b="b" l="l" r="r" t="t"/>
                <a:pathLst>
                  <a:path extrusionOk="0" h="1100" w="2191">
                    <a:moveTo>
                      <a:pt x="1096" y="1"/>
                    </a:moveTo>
                    <a:cubicBezTo>
                      <a:pt x="493" y="1"/>
                      <a:pt x="1" y="493"/>
                      <a:pt x="1" y="1096"/>
                    </a:cubicBezTo>
                    <a:cubicBezTo>
                      <a:pt x="1" y="1096"/>
                      <a:pt x="974" y="1100"/>
                      <a:pt x="1623" y="1100"/>
                    </a:cubicBezTo>
                    <a:cubicBezTo>
                      <a:pt x="1947" y="1100"/>
                      <a:pt x="2190" y="1099"/>
                      <a:pt x="2190" y="1096"/>
                    </a:cubicBezTo>
                    <a:cubicBezTo>
                      <a:pt x="2190" y="493"/>
                      <a:pt x="1699" y="1"/>
                      <a:pt x="10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31"/>
              <p:cNvSpPr/>
              <p:nvPr/>
            </p:nvSpPr>
            <p:spPr>
              <a:xfrm>
                <a:off x="1370637" y="3590021"/>
                <a:ext cx="180968" cy="95635"/>
              </a:xfrm>
              <a:custGeom>
                <a:rect b="b" l="l" r="r" t="t"/>
                <a:pathLst>
                  <a:path extrusionOk="0" h="1216" w="2301">
                    <a:moveTo>
                      <a:pt x="1151" y="112"/>
                    </a:moveTo>
                    <a:cubicBezTo>
                      <a:pt x="1707" y="112"/>
                      <a:pt x="2162" y="548"/>
                      <a:pt x="2190" y="1095"/>
                    </a:cubicBezTo>
                    <a:lnTo>
                      <a:pt x="112" y="1095"/>
                    </a:lnTo>
                    <a:cubicBezTo>
                      <a:pt x="139" y="548"/>
                      <a:pt x="594" y="112"/>
                      <a:pt x="1151" y="112"/>
                    </a:cubicBezTo>
                    <a:close/>
                    <a:moveTo>
                      <a:pt x="1151" y="0"/>
                    </a:moveTo>
                    <a:cubicBezTo>
                      <a:pt x="510" y="0"/>
                      <a:pt x="0" y="511"/>
                      <a:pt x="0" y="1151"/>
                    </a:cubicBezTo>
                    <a:cubicBezTo>
                      <a:pt x="0" y="1206"/>
                      <a:pt x="0" y="1206"/>
                      <a:pt x="446" y="1216"/>
                    </a:cubicBezTo>
                    <a:lnTo>
                      <a:pt x="1271" y="1216"/>
                    </a:lnTo>
                    <a:cubicBezTo>
                      <a:pt x="2301" y="1216"/>
                      <a:pt x="2301" y="1216"/>
                      <a:pt x="2301" y="1151"/>
                    </a:cubicBezTo>
                    <a:cubicBezTo>
                      <a:pt x="2301" y="511"/>
                      <a:pt x="1791" y="0"/>
                      <a:pt x="11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31"/>
              <p:cNvSpPr/>
              <p:nvPr/>
            </p:nvSpPr>
            <p:spPr>
              <a:xfrm>
                <a:off x="1412949" y="3484241"/>
                <a:ext cx="97837" cy="98545"/>
              </a:xfrm>
              <a:custGeom>
                <a:rect b="b" l="l" r="r" t="t"/>
                <a:pathLst>
                  <a:path extrusionOk="0" h="1253" w="1244">
                    <a:moveTo>
                      <a:pt x="622" y="0"/>
                    </a:moveTo>
                    <a:cubicBezTo>
                      <a:pt x="279" y="0"/>
                      <a:pt x="0" y="278"/>
                      <a:pt x="0" y="622"/>
                    </a:cubicBezTo>
                    <a:cubicBezTo>
                      <a:pt x="0" y="974"/>
                      <a:pt x="279" y="1253"/>
                      <a:pt x="622" y="1253"/>
                    </a:cubicBezTo>
                    <a:cubicBezTo>
                      <a:pt x="965" y="1253"/>
                      <a:pt x="1243" y="974"/>
                      <a:pt x="1243" y="622"/>
                    </a:cubicBezTo>
                    <a:cubicBezTo>
                      <a:pt x="1243" y="278"/>
                      <a:pt x="965" y="0"/>
                      <a:pt x="6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31"/>
              <p:cNvSpPr/>
              <p:nvPr/>
            </p:nvSpPr>
            <p:spPr>
              <a:xfrm>
                <a:off x="1407837" y="3479837"/>
                <a:ext cx="107354" cy="107354"/>
              </a:xfrm>
              <a:custGeom>
                <a:rect b="b" l="l" r="r" t="t"/>
                <a:pathLst>
                  <a:path extrusionOk="0" h="1365" w="1365">
                    <a:moveTo>
                      <a:pt x="687" y="121"/>
                    </a:moveTo>
                    <a:cubicBezTo>
                      <a:pt x="993" y="121"/>
                      <a:pt x="1253" y="372"/>
                      <a:pt x="1253" y="678"/>
                    </a:cubicBezTo>
                    <a:cubicBezTo>
                      <a:pt x="1253" y="993"/>
                      <a:pt x="993" y="1244"/>
                      <a:pt x="687" y="1244"/>
                    </a:cubicBezTo>
                    <a:cubicBezTo>
                      <a:pt x="371" y="1244"/>
                      <a:pt x="121" y="993"/>
                      <a:pt x="121" y="678"/>
                    </a:cubicBezTo>
                    <a:cubicBezTo>
                      <a:pt x="121" y="372"/>
                      <a:pt x="371" y="121"/>
                      <a:pt x="687" y="121"/>
                    </a:cubicBezTo>
                    <a:close/>
                    <a:moveTo>
                      <a:pt x="687" y="1"/>
                    </a:moveTo>
                    <a:cubicBezTo>
                      <a:pt x="307" y="1"/>
                      <a:pt x="0" y="307"/>
                      <a:pt x="0" y="678"/>
                    </a:cubicBezTo>
                    <a:cubicBezTo>
                      <a:pt x="0" y="1058"/>
                      <a:pt x="307" y="1364"/>
                      <a:pt x="687" y="1364"/>
                    </a:cubicBezTo>
                    <a:cubicBezTo>
                      <a:pt x="1058" y="1364"/>
                      <a:pt x="1364" y="1058"/>
                      <a:pt x="1364" y="678"/>
                    </a:cubicBezTo>
                    <a:cubicBezTo>
                      <a:pt x="1364" y="307"/>
                      <a:pt x="1058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31"/>
              <p:cNvSpPr/>
              <p:nvPr/>
            </p:nvSpPr>
            <p:spPr>
              <a:xfrm>
                <a:off x="1985653" y="3311847"/>
                <a:ext cx="57019" cy="56469"/>
              </a:xfrm>
              <a:custGeom>
                <a:rect b="b" l="l" r="r" t="t"/>
                <a:pathLst>
                  <a:path extrusionOk="0" h="718" w="725">
                    <a:moveTo>
                      <a:pt x="251" y="133"/>
                    </a:moveTo>
                    <a:lnTo>
                      <a:pt x="585" y="253"/>
                    </a:lnTo>
                    <a:lnTo>
                      <a:pt x="464" y="587"/>
                    </a:lnTo>
                    <a:lnTo>
                      <a:pt x="130" y="467"/>
                    </a:lnTo>
                    <a:lnTo>
                      <a:pt x="251" y="133"/>
                    </a:lnTo>
                    <a:close/>
                    <a:moveTo>
                      <a:pt x="223" y="0"/>
                    </a:moveTo>
                    <a:cubicBezTo>
                      <a:pt x="195" y="0"/>
                      <a:pt x="175" y="17"/>
                      <a:pt x="168" y="40"/>
                    </a:cubicBezTo>
                    <a:lnTo>
                      <a:pt x="1" y="485"/>
                    </a:lnTo>
                    <a:cubicBezTo>
                      <a:pt x="1" y="495"/>
                      <a:pt x="1" y="513"/>
                      <a:pt x="1" y="522"/>
                    </a:cubicBezTo>
                    <a:cubicBezTo>
                      <a:pt x="10" y="541"/>
                      <a:pt x="19" y="550"/>
                      <a:pt x="38" y="559"/>
                    </a:cubicBezTo>
                    <a:lnTo>
                      <a:pt x="483" y="717"/>
                    </a:lnTo>
                    <a:lnTo>
                      <a:pt x="501" y="717"/>
                    </a:lnTo>
                    <a:cubicBezTo>
                      <a:pt x="520" y="717"/>
                      <a:pt x="548" y="708"/>
                      <a:pt x="557" y="680"/>
                    </a:cubicBezTo>
                    <a:lnTo>
                      <a:pt x="715" y="235"/>
                    </a:lnTo>
                    <a:cubicBezTo>
                      <a:pt x="724" y="207"/>
                      <a:pt x="715" y="179"/>
                      <a:pt x="678" y="161"/>
                    </a:cubicBezTo>
                    <a:lnTo>
                      <a:pt x="242" y="3"/>
                    </a:lnTo>
                    <a:cubicBezTo>
                      <a:pt x="235" y="1"/>
                      <a:pt x="229" y="0"/>
                      <a:pt x="2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31"/>
              <p:cNvSpPr/>
              <p:nvPr/>
            </p:nvSpPr>
            <p:spPr>
              <a:xfrm>
                <a:off x="1707716" y="3340239"/>
                <a:ext cx="302085" cy="134566"/>
              </a:xfrm>
              <a:custGeom>
                <a:rect b="b" l="l" r="r" t="t"/>
                <a:pathLst>
                  <a:path extrusionOk="0" h="1711" w="3841">
                    <a:moveTo>
                      <a:pt x="3769" y="0"/>
                    </a:moveTo>
                    <a:cubicBezTo>
                      <a:pt x="3762" y="0"/>
                      <a:pt x="3754" y="1"/>
                      <a:pt x="3748" y="4"/>
                    </a:cubicBezTo>
                    <a:lnTo>
                      <a:pt x="37" y="1599"/>
                    </a:lnTo>
                    <a:cubicBezTo>
                      <a:pt x="9" y="1618"/>
                      <a:pt x="0" y="1655"/>
                      <a:pt x="9" y="1683"/>
                    </a:cubicBezTo>
                    <a:cubicBezTo>
                      <a:pt x="19" y="1701"/>
                      <a:pt x="37" y="1711"/>
                      <a:pt x="65" y="1711"/>
                    </a:cubicBezTo>
                    <a:lnTo>
                      <a:pt x="84" y="1711"/>
                    </a:lnTo>
                    <a:lnTo>
                      <a:pt x="3794" y="115"/>
                    </a:lnTo>
                    <a:cubicBezTo>
                      <a:pt x="3822" y="106"/>
                      <a:pt x="3841" y="69"/>
                      <a:pt x="3822" y="41"/>
                    </a:cubicBezTo>
                    <a:cubicBezTo>
                      <a:pt x="3815" y="12"/>
                      <a:pt x="3792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8" name="Google Shape;558;p32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559" name="Google Shape;559;p32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560" name="Google Shape;560;p3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1" name="Google Shape;561;p3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562" name="Google Shape;562;p3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563" name="Google Shape;563;p32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564" name="Google Shape;564;p3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565" name="Google Shape;565;p3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566" name="Google Shape;566;p3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grpSp>
        <p:nvGrpSpPr>
          <p:cNvPr id="567" name="Google Shape;567;p32"/>
          <p:cNvGrpSpPr/>
          <p:nvPr/>
        </p:nvGrpSpPr>
        <p:grpSpPr>
          <a:xfrm>
            <a:off x="5441862" y="1343334"/>
            <a:ext cx="2955370" cy="2456833"/>
            <a:chOff x="5475412" y="1860275"/>
            <a:chExt cx="2955370" cy="2456833"/>
          </a:xfrm>
        </p:grpSpPr>
        <p:sp>
          <p:nvSpPr>
            <p:cNvPr id="568" name="Google Shape;568;p32"/>
            <p:cNvSpPr/>
            <p:nvPr/>
          </p:nvSpPr>
          <p:spPr>
            <a:xfrm>
              <a:off x="5581433" y="2425462"/>
              <a:ext cx="115169" cy="115739"/>
            </a:xfrm>
            <a:custGeom>
              <a:rect b="b" l="l" r="r" t="t"/>
              <a:pathLst>
                <a:path extrusionOk="0" h="2033" w="2023">
                  <a:moveTo>
                    <a:pt x="1011" y="186"/>
                  </a:moveTo>
                  <a:lnTo>
                    <a:pt x="1299" y="706"/>
                  </a:lnTo>
                  <a:cubicBezTo>
                    <a:pt x="1299" y="715"/>
                    <a:pt x="1308" y="724"/>
                    <a:pt x="1318" y="734"/>
                  </a:cubicBezTo>
                  <a:lnTo>
                    <a:pt x="1846" y="1021"/>
                  </a:lnTo>
                  <a:lnTo>
                    <a:pt x="1318" y="1309"/>
                  </a:lnTo>
                  <a:cubicBezTo>
                    <a:pt x="1308" y="1309"/>
                    <a:pt x="1299" y="1318"/>
                    <a:pt x="1299" y="1327"/>
                  </a:cubicBezTo>
                  <a:lnTo>
                    <a:pt x="1011" y="1856"/>
                  </a:lnTo>
                  <a:lnTo>
                    <a:pt x="724" y="1327"/>
                  </a:lnTo>
                  <a:cubicBezTo>
                    <a:pt x="715" y="1318"/>
                    <a:pt x="705" y="1309"/>
                    <a:pt x="696" y="1299"/>
                  </a:cubicBezTo>
                  <a:lnTo>
                    <a:pt x="177" y="1021"/>
                  </a:lnTo>
                  <a:lnTo>
                    <a:pt x="696" y="734"/>
                  </a:lnTo>
                  <a:cubicBezTo>
                    <a:pt x="705" y="724"/>
                    <a:pt x="715" y="715"/>
                    <a:pt x="724" y="706"/>
                  </a:cubicBezTo>
                  <a:lnTo>
                    <a:pt x="1011" y="186"/>
                  </a:lnTo>
                  <a:close/>
                  <a:moveTo>
                    <a:pt x="1011" y="1"/>
                  </a:moveTo>
                  <a:cubicBezTo>
                    <a:pt x="993" y="1"/>
                    <a:pt x="974" y="19"/>
                    <a:pt x="956" y="38"/>
                  </a:cubicBezTo>
                  <a:lnTo>
                    <a:pt x="631" y="641"/>
                  </a:lnTo>
                  <a:lnTo>
                    <a:pt x="28" y="965"/>
                  </a:lnTo>
                  <a:cubicBezTo>
                    <a:pt x="10" y="975"/>
                    <a:pt x="0" y="993"/>
                    <a:pt x="0" y="1012"/>
                  </a:cubicBezTo>
                  <a:cubicBezTo>
                    <a:pt x="0" y="1040"/>
                    <a:pt x="10" y="1058"/>
                    <a:pt x="28" y="1068"/>
                  </a:cubicBezTo>
                  <a:lnTo>
                    <a:pt x="631" y="1401"/>
                  </a:lnTo>
                  <a:lnTo>
                    <a:pt x="956" y="2004"/>
                  </a:lnTo>
                  <a:cubicBezTo>
                    <a:pt x="965" y="2023"/>
                    <a:pt x="984" y="2032"/>
                    <a:pt x="1011" y="2032"/>
                  </a:cubicBezTo>
                  <a:cubicBezTo>
                    <a:pt x="1030" y="2032"/>
                    <a:pt x="1049" y="2023"/>
                    <a:pt x="1058" y="2004"/>
                  </a:cubicBezTo>
                  <a:lnTo>
                    <a:pt x="1392" y="1401"/>
                  </a:lnTo>
                  <a:lnTo>
                    <a:pt x="1995" y="1068"/>
                  </a:lnTo>
                  <a:cubicBezTo>
                    <a:pt x="2013" y="1058"/>
                    <a:pt x="2023" y="1040"/>
                    <a:pt x="2023" y="1021"/>
                  </a:cubicBezTo>
                  <a:cubicBezTo>
                    <a:pt x="2023" y="1003"/>
                    <a:pt x="2013" y="984"/>
                    <a:pt x="1995" y="965"/>
                  </a:cubicBezTo>
                  <a:lnTo>
                    <a:pt x="1392" y="641"/>
                  </a:lnTo>
                  <a:lnTo>
                    <a:pt x="1067" y="38"/>
                  </a:lnTo>
                  <a:cubicBezTo>
                    <a:pt x="1049" y="19"/>
                    <a:pt x="1030" y="1"/>
                    <a:pt x="10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32"/>
            <p:cNvSpPr/>
            <p:nvPr/>
          </p:nvSpPr>
          <p:spPr>
            <a:xfrm>
              <a:off x="8233235" y="2755955"/>
              <a:ext cx="67690" cy="67633"/>
            </a:xfrm>
            <a:custGeom>
              <a:rect b="b" l="l" r="r" t="t"/>
              <a:pathLst>
                <a:path extrusionOk="0" h="1188" w="1189">
                  <a:moveTo>
                    <a:pt x="594" y="177"/>
                  </a:moveTo>
                  <a:lnTo>
                    <a:pt x="734" y="436"/>
                  </a:lnTo>
                  <a:cubicBezTo>
                    <a:pt x="743" y="446"/>
                    <a:pt x="752" y="455"/>
                    <a:pt x="761" y="455"/>
                  </a:cubicBezTo>
                  <a:lnTo>
                    <a:pt x="1012" y="594"/>
                  </a:lnTo>
                  <a:lnTo>
                    <a:pt x="752" y="733"/>
                  </a:lnTo>
                  <a:cubicBezTo>
                    <a:pt x="743" y="743"/>
                    <a:pt x="743" y="752"/>
                    <a:pt x="734" y="761"/>
                  </a:cubicBezTo>
                  <a:lnTo>
                    <a:pt x="594" y="1012"/>
                  </a:lnTo>
                  <a:lnTo>
                    <a:pt x="455" y="761"/>
                  </a:lnTo>
                  <a:cubicBezTo>
                    <a:pt x="446" y="752"/>
                    <a:pt x="437" y="743"/>
                    <a:pt x="427" y="733"/>
                  </a:cubicBezTo>
                  <a:lnTo>
                    <a:pt x="177" y="594"/>
                  </a:lnTo>
                  <a:lnTo>
                    <a:pt x="437" y="455"/>
                  </a:lnTo>
                  <a:cubicBezTo>
                    <a:pt x="446" y="446"/>
                    <a:pt x="446" y="446"/>
                    <a:pt x="455" y="436"/>
                  </a:cubicBezTo>
                  <a:lnTo>
                    <a:pt x="594" y="177"/>
                  </a:lnTo>
                  <a:close/>
                  <a:moveTo>
                    <a:pt x="594" y="0"/>
                  </a:moveTo>
                  <a:cubicBezTo>
                    <a:pt x="576" y="0"/>
                    <a:pt x="557" y="10"/>
                    <a:pt x="548" y="28"/>
                  </a:cubicBezTo>
                  <a:lnTo>
                    <a:pt x="362" y="362"/>
                  </a:lnTo>
                  <a:lnTo>
                    <a:pt x="29" y="548"/>
                  </a:lnTo>
                  <a:cubicBezTo>
                    <a:pt x="10" y="557"/>
                    <a:pt x="1" y="576"/>
                    <a:pt x="1" y="594"/>
                  </a:cubicBezTo>
                  <a:cubicBezTo>
                    <a:pt x="1" y="613"/>
                    <a:pt x="10" y="631"/>
                    <a:pt x="29" y="640"/>
                  </a:cubicBezTo>
                  <a:lnTo>
                    <a:pt x="362" y="826"/>
                  </a:lnTo>
                  <a:lnTo>
                    <a:pt x="539" y="1160"/>
                  </a:lnTo>
                  <a:cubicBezTo>
                    <a:pt x="548" y="1179"/>
                    <a:pt x="576" y="1188"/>
                    <a:pt x="594" y="1188"/>
                  </a:cubicBezTo>
                  <a:cubicBezTo>
                    <a:pt x="613" y="1188"/>
                    <a:pt x="632" y="1179"/>
                    <a:pt x="641" y="1160"/>
                  </a:cubicBezTo>
                  <a:lnTo>
                    <a:pt x="826" y="826"/>
                  </a:lnTo>
                  <a:lnTo>
                    <a:pt x="1160" y="650"/>
                  </a:lnTo>
                  <a:cubicBezTo>
                    <a:pt x="1179" y="640"/>
                    <a:pt x="1188" y="622"/>
                    <a:pt x="1188" y="594"/>
                  </a:cubicBezTo>
                  <a:cubicBezTo>
                    <a:pt x="1188" y="576"/>
                    <a:pt x="1179" y="557"/>
                    <a:pt x="1160" y="548"/>
                  </a:cubicBezTo>
                  <a:lnTo>
                    <a:pt x="826" y="362"/>
                  </a:lnTo>
                  <a:lnTo>
                    <a:pt x="650" y="28"/>
                  </a:lnTo>
                  <a:cubicBezTo>
                    <a:pt x="641" y="10"/>
                    <a:pt x="613" y="0"/>
                    <a:pt x="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32"/>
            <p:cNvSpPr/>
            <p:nvPr/>
          </p:nvSpPr>
          <p:spPr>
            <a:xfrm>
              <a:off x="5475412" y="3604065"/>
              <a:ext cx="119382" cy="119439"/>
            </a:xfrm>
            <a:custGeom>
              <a:rect b="b" l="l" r="r" t="t"/>
              <a:pathLst>
                <a:path extrusionOk="0" h="2098" w="2097">
                  <a:moveTo>
                    <a:pt x="1048" y="177"/>
                  </a:moveTo>
                  <a:lnTo>
                    <a:pt x="1345" y="724"/>
                  </a:lnTo>
                  <a:cubicBezTo>
                    <a:pt x="1354" y="733"/>
                    <a:pt x="1364" y="743"/>
                    <a:pt x="1373" y="752"/>
                  </a:cubicBezTo>
                  <a:lnTo>
                    <a:pt x="1911" y="1049"/>
                  </a:lnTo>
                  <a:lnTo>
                    <a:pt x="1364" y="1346"/>
                  </a:lnTo>
                  <a:cubicBezTo>
                    <a:pt x="1354" y="1355"/>
                    <a:pt x="1345" y="1364"/>
                    <a:pt x="1345" y="1374"/>
                  </a:cubicBezTo>
                  <a:lnTo>
                    <a:pt x="1048" y="1912"/>
                  </a:lnTo>
                  <a:lnTo>
                    <a:pt x="752" y="1364"/>
                  </a:lnTo>
                  <a:cubicBezTo>
                    <a:pt x="742" y="1355"/>
                    <a:pt x="733" y="1355"/>
                    <a:pt x="724" y="1346"/>
                  </a:cubicBezTo>
                  <a:lnTo>
                    <a:pt x="176" y="1049"/>
                  </a:lnTo>
                  <a:lnTo>
                    <a:pt x="724" y="752"/>
                  </a:lnTo>
                  <a:cubicBezTo>
                    <a:pt x="733" y="743"/>
                    <a:pt x="742" y="733"/>
                    <a:pt x="752" y="724"/>
                  </a:cubicBezTo>
                  <a:lnTo>
                    <a:pt x="1048" y="177"/>
                  </a:lnTo>
                  <a:close/>
                  <a:moveTo>
                    <a:pt x="1048" y="1"/>
                  </a:moveTo>
                  <a:cubicBezTo>
                    <a:pt x="1030" y="1"/>
                    <a:pt x="1011" y="10"/>
                    <a:pt x="1002" y="28"/>
                  </a:cubicBezTo>
                  <a:lnTo>
                    <a:pt x="659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40"/>
                  </a:cubicBezTo>
                  <a:cubicBezTo>
                    <a:pt x="0" y="1067"/>
                    <a:pt x="9" y="1086"/>
                    <a:pt x="28" y="1095"/>
                  </a:cubicBezTo>
                  <a:lnTo>
                    <a:pt x="649" y="1438"/>
                  </a:lnTo>
                  <a:lnTo>
                    <a:pt x="993" y="2060"/>
                  </a:lnTo>
                  <a:cubicBezTo>
                    <a:pt x="1002" y="2079"/>
                    <a:pt x="1021" y="2097"/>
                    <a:pt x="1039" y="2097"/>
                  </a:cubicBezTo>
                  <a:cubicBezTo>
                    <a:pt x="1067" y="2097"/>
                    <a:pt x="1085" y="2079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97" y="1067"/>
                    <a:pt x="2097" y="1049"/>
                  </a:cubicBezTo>
                  <a:cubicBezTo>
                    <a:pt x="2097" y="1030"/>
                    <a:pt x="2078" y="1012"/>
                    <a:pt x="2060" y="993"/>
                  </a:cubicBezTo>
                  <a:lnTo>
                    <a:pt x="1438" y="659"/>
                  </a:lnTo>
                  <a:lnTo>
                    <a:pt x="1104" y="28"/>
                  </a:lnTo>
                  <a:cubicBezTo>
                    <a:pt x="1085" y="10"/>
                    <a:pt x="1067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2"/>
            <p:cNvSpPr/>
            <p:nvPr/>
          </p:nvSpPr>
          <p:spPr>
            <a:xfrm>
              <a:off x="8311913" y="3834088"/>
              <a:ext cx="118870" cy="118870"/>
            </a:xfrm>
            <a:custGeom>
              <a:rect b="b" l="l" r="r" t="t"/>
              <a:pathLst>
                <a:path extrusionOk="0" h="2088" w="2088">
                  <a:moveTo>
                    <a:pt x="1048" y="176"/>
                  </a:moveTo>
                  <a:lnTo>
                    <a:pt x="1345" y="724"/>
                  </a:lnTo>
                  <a:cubicBezTo>
                    <a:pt x="1345" y="733"/>
                    <a:pt x="1355" y="742"/>
                    <a:pt x="1364" y="742"/>
                  </a:cubicBezTo>
                  <a:lnTo>
                    <a:pt x="1911" y="1049"/>
                  </a:lnTo>
                  <a:lnTo>
                    <a:pt x="1364" y="1345"/>
                  </a:lnTo>
                  <a:cubicBezTo>
                    <a:pt x="1355" y="1345"/>
                    <a:pt x="1345" y="1355"/>
                    <a:pt x="1336" y="1364"/>
                  </a:cubicBezTo>
                  <a:lnTo>
                    <a:pt x="1039" y="1911"/>
                  </a:lnTo>
                  <a:lnTo>
                    <a:pt x="742" y="1364"/>
                  </a:lnTo>
                  <a:cubicBezTo>
                    <a:pt x="742" y="1355"/>
                    <a:pt x="733" y="1345"/>
                    <a:pt x="724" y="1345"/>
                  </a:cubicBezTo>
                  <a:lnTo>
                    <a:pt x="176" y="1039"/>
                  </a:lnTo>
                  <a:lnTo>
                    <a:pt x="724" y="742"/>
                  </a:lnTo>
                  <a:cubicBezTo>
                    <a:pt x="733" y="742"/>
                    <a:pt x="742" y="733"/>
                    <a:pt x="742" y="724"/>
                  </a:cubicBezTo>
                  <a:lnTo>
                    <a:pt x="1048" y="176"/>
                  </a:lnTo>
                  <a:close/>
                  <a:moveTo>
                    <a:pt x="1048" y="0"/>
                  </a:moveTo>
                  <a:cubicBezTo>
                    <a:pt x="1030" y="0"/>
                    <a:pt x="1011" y="10"/>
                    <a:pt x="993" y="28"/>
                  </a:cubicBezTo>
                  <a:lnTo>
                    <a:pt x="650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39"/>
                  </a:cubicBezTo>
                  <a:cubicBezTo>
                    <a:pt x="0" y="1058"/>
                    <a:pt x="9" y="1076"/>
                    <a:pt x="28" y="1095"/>
                  </a:cubicBezTo>
                  <a:lnTo>
                    <a:pt x="650" y="1438"/>
                  </a:lnTo>
                  <a:lnTo>
                    <a:pt x="993" y="2060"/>
                  </a:lnTo>
                  <a:cubicBezTo>
                    <a:pt x="1002" y="2078"/>
                    <a:pt x="1021" y="2087"/>
                    <a:pt x="1039" y="2087"/>
                  </a:cubicBezTo>
                  <a:cubicBezTo>
                    <a:pt x="1067" y="2087"/>
                    <a:pt x="1086" y="2078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87" y="1067"/>
                    <a:pt x="2087" y="1049"/>
                  </a:cubicBezTo>
                  <a:cubicBezTo>
                    <a:pt x="2087" y="1021"/>
                    <a:pt x="2078" y="1002"/>
                    <a:pt x="2060" y="993"/>
                  </a:cubicBezTo>
                  <a:lnTo>
                    <a:pt x="1438" y="650"/>
                  </a:lnTo>
                  <a:lnTo>
                    <a:pt x="1095" y="28"/>
                  </a:lnTo>
                  <a:cubicBezTo>
                    <a:pt x="1086" y="10"/>
                    <a:pt x="1067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2"/>
            <p:cNvSpPr/>
            <p:nvPr/>
          </p:nvSpPr>
          <p:spPr>
            <a:xfrm>
              <a:off x="8015063" y="1953753"/>
              <a:ext cx="6945" cy="42811"/>
            </a:xfrm>
            <a:custGeom>
              <a:rect b="b" l="l" r="r" t="t"/>
              <a:pathLst>
                <a:path extrusionOk="0" h="752" w="122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52"/>
                    <a:pt x="66" y="752"/>
                  </a:cubicBezTo>
                  <a:cubicBezTo>
                    <a:pt x="93" y="752"/>
                    <a:pt x="121" y="724"/>
                    <a:pt x="121" y="696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2"/>
            <p:cNvSpPr/>
            <p:nvPr/>
          </p:nvSpPr>
          <p:spPr>
            <a:xfrm>
              <a:off x="8015063" y="2047230"/>
              <a:ext cx="6945" cy="43381"/>
            </a:xfrm>
            <a:custGeom>
              <a:rect b="b" l="l" r="r" t="t"/>
              <a:pathLst>
                <a:path extrusionOk="0" h="762" w="122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61"/>
                    <a:pt x="66" y="761"/>
                  </a:cubicBezTo>
                  <a:cubicBezTo>
                    <a:pt x="93" y="761"/>
                    <a:pt x="121" y="733"/>
                    <a:pt x="121" y="69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32"/>
            <p:cNvSpPr/>
            <p:nvPr/>
          </p:nvSpPr>
          <p:spPr>
            <a:xfrm>
              <a:off x="8044097" y="2018709"/>
              <a:ext cx="42868" cy="6376"/>
            </a:xfrm>
            <a:custGeom>
              <a:rect b="b" l="l" r="r" t="t"/>
              <a:pathLst>
                <a:path extrusionOk="0" h="112" w="753">
                  <a:moveTo>
                    <a:pt x="57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7" y="112"/>
                  </a:cubicBezTo>
                  <a:lnTo>
                    <a:pt x="697" y="112"/>
                  </a:lnTo>
                  <a:cubicBezTo>
                    <a:pt x="724" y="112"/>
                    <a:pt x="752" y="93"/>
                    <a:pt x="752" y="56"/>
                  </a:cubicBezTo>
                  <a:cubicBezTo>
                    <a:pt x="752" y="28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32"/>
            <p:cNvSpPr/>
            <p:nvPr/>
          </p:nvSpPr>
          <p:spPr>
            <a:xfrm>
              <a:off x="7950107" y="2018709"/>
              <a:ext cx="43381" cy="6376"/>
            </a:xfrm>
            <a:custGeom>
              <a:rect b="b" l="l" r="r" t="t"/>
              <a:pathLst>
                <a:path extrusionOk="0" h="112" w="762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706" y="112"/>
                  </a:lnTo>
                  <a:cubicBezTo>
                    <a:pt x="734" y="112"/>
                    <a:pt x="761" y="93"/>
                    <a:pt x="761" y="56"/>
                  </a:cubicBezTo>
                  <a:cubicBezTo>
                    <a:pt x="761" y="28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2"/>
            <p:cNvSpPr/>
            <p:nvPr/>
          </p:nvSpPr>
          <p:spPr>
            <a:xfrm>
              <a:off x="7972309" y="2041936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455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2"/>
            <p:cNvSpPr/>
            <p:nvPr/>
          </p:nvSpPr>
          <p:spPr>
            <a:xfrm>
              <a:off x="7969121" y="2039032"/>
              <a:ext cx="32792" cy="32564"/>
            </a:xfrm>
            <a:custGeom>
              <a:rect b="b" l="l" r="r" t="t"/>
              <a:pathLst>
                <a:path extrusionOk="0" h="572" w="576">
                  <a:moveTo>
                    <a:pt x="512" y="1"/>
                  </a:moveTo>
                  <a:cubicBezTo>
                    <a:pt x="497" y="1"/>
                    <a:pt x="483" y="5"/>
                    <a:pt x="474" y="14"/>
                  </a:cubicBezTo>
                  <a:lnTo>
                    <a:pt x="19" y="469"/>
                  </a:lnTo>
                  <a:cubicBezTo>
                    <a:pt x="1" y="488"/>
                    <a:pt x="1" y="525"/>
                    <a:pt x="19" y="553"/>
                  </a:cubicBezTo>
                  <a:cubicBezTo>
                    <a:pt x="28" y="562"/>
                    <a:pt x="47" y="571"/>
                    <a:pt x="56" y="571"/>
                  </a:cubicBezTo>
                  <a:cubicBezTo>
                    <a:pt x="75" y="571"/>
                    <a:pt x="93" y="562"/>
                    <a:pt x="103" y="553"/>
                  </a:cubicBezTo>
                  <a:lnTo>
                    <a:pt x="557" y="98"/>
                  </a:lnTo>
                  <a:cubicBezTo>
                    <a:pt x="576" y="70"/>
                    <a:pt x="576" y="33"/>
                    <a:pt x="557" y="14"/>
                  </a:cubicBezTo>
                  <a:cubicBezTo>
                    <a:pt x="543" y="5"/>
                    <a:pt x="52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2"/>
            <p:cNvSpPr/>
            <p:nvPr/>
          </p:nvSpPr>
          <p:spPr>
            <a:xfrm>
              <a:off x="8038859" y="1975898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45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2"/>
            <p:cNvSpPr/>
            <p:nvPr/>
          </p:nvSpPr>
          <p:spPr>
            <a:xfrm>
              <a:off x="8035159" y="1972653"/>
              <a:ext cx="33304" cy="32393"/>
            </a:xfrm>
            <a:custGeom>
              <a:rect b="b" l="l" r="r" t="t"/>
              <a:pathLst>
                <a:path extrusionOk="0" h="569" w="585">
                  <a:moveTo>
                    <a:pt x="519" y="0"/>
                  </a:moveTo>
                  <a:cubicBezTo>
                    <a:pt x="503" y="0"/>
                    <a:pt x="487" y="7"/>
                    <a:pt x="473" y="21"/>
                  </a:cubicBezTo>
                  <a:lnTo>
                    <a:pt x="28" y="466"/>
                  </a:lnTo>
                  <a:cubicBezTo>
                    <a:pt x="0" y="494"/>
                    <a:pt x="0" y="531"/>
                    <a:pt x="28" y="550"/>
                  </a:cubicBezTo>
                  <a:cubicBezTo>
                    <a:pt x="37" y="568"/>
                    <a:pt x="47" y="568"/>
                    <a:pt x="65" y="568"/>
                  </a:cubicBezTo>
                  <a:cubicBezTo>
                    <a:pt x="84" y="568"/>
                    <a:pt x="93" y="568"/>
                    <a:pt x="112" y="550"/>
                  </a:cubicBezTo>
                  <a:lnTo>
                    <a:pt x="557" y="95"/>
                  </a:lnTo>
                  <a:cubicBezTo>
                    <a:pt x="585" y="77"/>
                    <a:pt x="585" y="39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2"/>
            <p:cNvSpPr/>
            <p:nvPr/>
          </p:nvSpPr>
          <p:spPr>
            <a:xfrm>
              <a:off x="7972309" y="1975898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1"/>
                  </a:moveTo>
                  <a:lnTo>
                    <a:pt x="455" y="4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32"/>
            <p:cNvSpPr/>
            <p:nvPr/>
          </p:nvSpPr>
          <p:spPr>
            <a:xfrm>
              <a:off x="7969121" y="1972653"/>
              <a:ext cx="32792" cy="32393"/>
            </a:xfrm>
            <a:custGeom>
              <a:rect b="b" l="l" r="r" t="t"/>
              <a:pathLst>
                <a:path extrusionOk="0" h="569" w="576">
                  <a:moveTo>
                    <a:pt x="61" y="0"/>
                  </a:moveTo>
                  <a:cubicBezTo>
                    <a:pt x="47" y="0"/>
                    <a:pt x="33" y="7"/>
                    <a:pt x="19" y="21"/>
                  </a:cubicBezTo>
                  <a:cubicBezTo>
                    <a:pt x="1" y="39"/>
                    <a:pt x="1" y="77"/>
                    <a:pt x="19" y="95"/>
                  </a:cubicBezTo>
                  <a:lnTo>
                    <a:pt x="474" y="550"/>
                  </a:lnTo>
                  <a:cubicBezTo>
                    <a:pt x="483" y="568"/>
                    <a:pt x="502" y="568"/>
                    <a:pt x="511" y="568"/>
                  </a:cubicBezTo>
                  <a:cubicBezTo>
                    <a:pt x="529" y="568"/>
                    <a:pt x="548" y="568"/>
                    <a:pt x="557" y="550"/>
                  </a:cubicBezTo>
                  <a:cubicBezTo>
                    <a:pt x="576" y="531"/>
                    <a:pt x="576" y="494"/>
                    <a:pt x="557" y="466"/>
                  </a:cubicBezTo>
                  <a:lnTo>
                    <a:pt x="103" y="21"/>
                  </a:lnTo>
                  <a:cubicBezTo>
                    <a:pt x="89" y="7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32"/>
            <p:cNvSpPr/>
            <p:nvPr/>
          </p:nvSpPr>
          <p:spPr>
            <a:xfrm>
              <a:off x="8038859" y="2041936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1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32"/>
            <p:cNvSpPr/>
            <p:nvPr/>
          </p:nvSpPr>
          <p:spPr>
            <a:xfrm>
              <a:off x="8035159" y="2039032"/>
              <a:ext cx="33304" cy="32564"/>
            </a:xfrm>
            <a:custGeom>
              <a:rect b="b" l="l" r="r" t="t"/>
              <a:pathLst>
                <a:path extrusionOk="0" h="572" w="585">
                  <a:moveTo>
                    <a:pt x="66" y="1"/>
                  </a:moveTo>
                  <a:cubicBezTo>
                    <a:pt x="51" y="1"/>
                    <a:pt x="37" y="5"/>
                    <a:pt x="28" y="14"/>
                  </a:cubicBezTo>
                  <a:cubicBezTo>
                    <a:pt x="0" y="42"/>
                    <a:pt x="0" y="70"/>
                    <a:pt x="28" y="98"/>
                  </a:cubicBezTo>
                  <a:lnTo>
                    <a:pt x="483" y="553"/>
                  </a:lnTo>
                  <a:cubicBezTo>
                    <a:pt x="492" y="562"/>
                    <a:pt x="501" y="571"/>
                    <a:pt x="520" y="571"/>
                  </a:cubicBezTo>
                  <a:cubicBezTo>
                    <a:pt x="529" y="571"/>
                    <a:pt x="548" y="562"/>
                    <a:pt x="557" y="553"/>
                  </a:cubicBezTo>
                  <a:cubicBezTo>
                    <a:pt x="585" y="525"/>
                    <a:pt x="585" y="488"/>
                    <a:pt x="557" y="469"/>
                  </a:cubicBezTo>
                  <a:lnTo>
                    <a:pt x="112" y="14"/>
                  </a:lnTo>
                  <a:cubicBezTo>
                    <a:pt x="98" y="5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32"/>
            <p:cNvSpPr/>
            <p:nvPr/>
          </p:nvSpPr>
          <p:spPr>
            <a:xfrm>
              <a:off x="8355158" y="2208282"/>
              <a:ext cx="51294" cy="51294"/>
            </a:xfrm>
            <a:custGeom>
              <a:rect b="b" l="l" r="r" t="t"/>
              <a:pathLst>
                <a:path extrusionOk="0" h="901" w="901">
                  <a:moveTo>
                    <a:pt x="455" y="121"/>
                  </a:moveTo>
                  <a:cubicBezTo>
                    <a:pt x="641" y="121"/>
                    <a:pt x="789" y="270"/>
                    <a:pt x="789" y="455"/>
                  </a:cubicBezTo>
                  <a:cubicBezTo>
                    <a:pt x="789" y="641"/>
                    <a:pt x="641" y="789"/>
                    <a:pt x="455" y="789"/>
                  </a:cubicBezTo>
                  <a:cubicBezTo>
                    <a:pt x="270" y="789"/>
                    <a:pt x="121" y="641"/>
                    <a:pt x="121" y="455"/>
                  </a:cubicBez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1"/>
                  </a:moveTo>
                  <a:cubicBezTo>
                    <a:pt x="205" y="1"/>
                    <a:pt x="1" y="205"/>
                    <a:pt x="1" y="455"/>
                  </a:cubicBezTo>
                  <a:cubicBezTo>
                    <a:pt x="1" y="706"/>
                    <a:pt x="205" y="901"/>
                    <a:pt x="455" y="901"/>
                  </a:cubicBezTo>
                  <a:cubicBezTo>
                    <a:pt x="697" y="901"/>
                    <a:pt x="901" y="706"/>
                    <a:pt x="901" y="455"/>
                  </a:cubicBezTo>
                  <a:cubicBezTo>
                    <a:pt x="901" y="205"/>
                    <a:pt x="697" y="1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32"/>
            <p:cNvSpPr/>
            <p:nvPr/>
          </p:nvSpPr>
          <p:spPr>
            <a:xfrm>
              <a:off x="5739149" y="2773380"/>
              <a:ext cx="32792" cy="32792"/>
            </a:xfrm>
            <a:custGeom>
              <a:rect b="b" l="l" r="r" t="t"/>
              <a:pathLst>
                <a:path extrusionOk="0" h="576" w="576">
                  <a:moveTo>
                    <a:pt x="288" y="111"/>
                  </a:moveTo>
                  <a:cubicBezTo>
                    <a:pt x="381" y="111"/>
                    <a:pt x="455" y="186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86" y="455"/>
                    <a:pt x="112" y="381"/>
                    <a:pt x="112" y="288"/>
                  </a:cubicBezTo>
                  <a:cubicBezTo>
                    <a:pt x="112" y="186"/>
                    <a:pt x="195" y="111"/>
                    <a:pt x="288" y="11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21"/>
                    <a:pt x="0" y="288"/>
                  </a:cubicBezTo>
                  <a:cubicBezTo>
                    <a:pt x="0" y="445"/>
                    <a:pt x="130" y="575"/>
                    <a:pt x="288" y="575"/>
                  </a:cubicBezTo>
                  <a:cubicBezTo>
                    <a:pt x="446" y="575"/>
                    <a:pt x="576" y="445"/>
                    <a:pt x="576" y="288"/>
                  </a:cubicBezTo>
                  <a:cubicBezTo>
                    <a:pt x="576" y="121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32"/>
            <p:cNvSpPr/>
            <p:nvPr/>
          </p:nvSpPr>
          <p:spPr>
            <a:xfrm>
              <a:off x="6637773" y="1860275"/>
              <a:ext cx="32792" cy="32792"/>
            </a:xfrm>
            <a:custGeom>
              <a:rect b="b" l="l" r="r" t="t"/>
              <a:pathLst>
                <a:path extrusionOk="0" h="576" w="576">
                  <a:moveTo>
                    <a:pt x="288" y="121"/>
                  </a:moveTo>
                  <a:cubicBezTo>
                    <a:pt x="380" y="121"/>
                    <a:pt x="455" y="195"/>
                    <a:pt x="455" y="297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86" y="464"/>
                    <a:pt x="111" y="390"/>
                    <a:pt x="111" y="297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55"/>
                    <a:pt x="575" y="288"/>
                  </a:cubicBezTo>
                  <a:cubicBezTo>
                    <a:pt x="575" y="130"/>
                    <a:pt x="445" y="0"/>
                    <a:pt x="288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32"/>
            <p:cNvSpPr/>
            <p:nvPr/>
          </p:nvSpPr>
          <p:spPr>
            <a:xfrm>
              <a:off x="6622459" y="2287528"/>
              <a:ext cx="584671" cy="391621"/>
            </a:xfrm>
            <a:custGeom>
              <a:rect b="b" l="l" r="r" t="t"/>
              <a:pathLst>
                <a:path extrusionOk="0" h="6879" w="10270">
                  <a:moveTo>
                    <a:pt x="9963" y="0"/>
                  </a:moveTo>
                  <a:lnTo>
                    <a:pt x="7607" y="1113"/>
                  </a:lnTo>
                  <a:lnTo>
                    <a:pt x="8600" y="1596"/>
                  </a:lnTo>
                  <a:lnTo>
                    <a:pt x="8321" y="2041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58"/>
                  </a:cubicBezTo>
                  <a:lnTo>
                    <a:pt x="5826" y="6132"/>
                  </a:lnTo>
                  <a:lnTo>
                    <a:pt x="5390" y="5622"/>
                  </a:lnTo>
                  <a:lnTo>
                    <a:pt x="4360" y="4407"/>
                  </a:lnTo>
                  <a:lnTo>
                    <a:pt x="3330" y="3191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23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80"/>
                  </a:lnTo>
                  <a:cubicBezTo>
                    <a:pt x="2412" y="2115"/>
                    <a:pt x="2328" y="2069"/>
                    <a:pt x="2245" y="2041"/>
                  </a:cubicBezTo>
                  <a:cubicBezTo>
                    <a:pt x="2168" y="2013"/>
                    <a:pt x="2085" y="1998"/>
                    <a:pt x="2003" y="1998"/>
                  </a:cubicBezTo>
                  <a:cubicBezTo>
                    <a:pt x="1897" y="1998"/>
                    <a:pt x="1792" y="2022"/>
                    <a:pt x="1698" y="2069"/>
                  </a:cubicBezTo>
                  <a:cubicBezTo>
                    <a:pt x="1623" y="2106"/>
                    <a:pt x="1549" y="2162"/>
                    <a:pt x="1494" y="2227"/>
                  </a:cubicBezTo>
                  <a:cubicBezTo>
                    <a:pt x="1484" y="2245"/>
                    <a:pt x="1466" y="2264"/>
                    <a:pt x="1456" y="2282"/>
                  </a:cubicBezTo>
                  <a:lnTo>
                    <a:pt x="1447" y="2301"/>
                  </a:lnTo>
                  <a:lnTo>
                    <a:pt x="1438" y="2310"/>
                  </a:lnTo>
                  <a:lnTo>
                    <a:pt x="1419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61" y="3553"/>
                  </a:lnTo>
                  <a:lnTo>
                    <a:pt x="0" y="4917"/>
                  </a:lnTo>
                  <a:lnTo>
                    <a:pt x="668" y="5195"/>
                  </a:lnTo>
                  <a:lnTo>
                    <a:pt x="1429" y="3831"/>
                  </a:lnTo>
                  <a:lnTo>
                    <a:pt x="1809" y="3145"/>
                  </a:lnTo>
                  <a:lnTo>
                    <a:pt x="1995" y="2811"/>
                  </a:lnTo>
                  <a:lnTo>
                    <a:pt x="2022" y="2755"/>
                  </a:lnTo>
                  <a:lnTo>
                    <a:pt x="2199" y="296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14"/>
                  </a:lnTo>
                  <a:lnTo>
                    <a:pt x="5325" y="6652"/>
                  </a:lnTo>
                  <a:lnTo>
                    <a:pt x="5343" y="6670"/>
                  </a:lnTo>
                  <a:lnTo>
                    <a:pt x="5362" y="6689"/>
                  </a:lnTo>
                  <a:cubicBezTo>
                    <a:pt x="5381" y="6707"/>
                    <a:pt x="5390" y="6717"/>
                    <a:pt x="5408" y="6735"/>
                  </a:cubicBezTo>
                  <a:cubicBezTo>
                    <a:pt x="5473" y="6781"/>
                    <a:pt x="5557" y="6828"/>
                    <a:pt x="5640" y="6846"/>
                  </a:cubicBezTo>
                  <a:cubicBezTo>
                    <a:pt x="5708" y="6868"/>
                    <a:pt x="5778" y="6878"/>
                    <a:pt x="5848" y="6878"/>
                  </a:cubicBezTo>
                  <a:cubicBezTo>
                    <a:pt x="5961" y="6878"/>
                    <a:pt x="6072" y="6851"/>
                    <a:pt x="6169" y="6800"/>
                  </a:cubicBezTo>
                  <a:cubicBezTo>
                    <a:pt x="6243" y="6754"/>
                    <a:pt x="6317" y="6698"/>
                    <a:pt x="6364" y="6633"/>
                  </a:cubicBezTo>
                  <a:cubicBezTo>
                    <a:pt x="6373" y="6614"/>
                    <a:pt x="6392" y="6596"/>
                    <a:pt x="6401" y="6587"/>
                  </a:cubicBezTo>
                  <a:lnTo>
                    <a:pt x="6410" y="6559"/>
                  </a:lnTo>
                  <a:lnTo>
                    <a:pt x="6438" y="6522"/>
                  </a:lnTo>
                  <a:lnTo>
                    <a:pt x="6540" y="6355"/>
                  </a:lnTo>
                  <a:cubicBezTo>
                    <a:pt x="7078" y="5455"/>
                    <a:pt x="7607" y="4564"/>
                    <a:pt x="8145" y="3664"/>
                  </a:cubicBezTo>
                  <a:lnTo>
                    <a:pt x="8952" y="2319"/>
                  </a:lnTo>
                  <a:lnTo>
                    <a:pt x="9203" y="1902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32"/>
            <p:cNvSpPr/>
            <p:nvPr/>
          </p:nvSpPr>
          <p:spPr>
            <a:xfrm>
              <a:off x="6619783" y="2282746"/>
              <a:ext cx="591560" cy="399876"/>
            </a:xfrm>
            <a:custGeom>
              <a:rect b="b" l="l" r="r" t="t"/>
              <a:pathLst>
                <a:path extrusionOk="0" h="7024" w="10391">
                  <a:moveTo>
                    <a:pt x="10057" y="1"/>
                  </a:moveTo>
                  <a:lnTo>
                    <a:pt x="7515" y="1197"/>
                  </a:lnTo>
                  <a:lnTo>
                    <a:pt x="8563" y="1698"/>
                  </a:lnTo>
                  <a:lnTo>
                    <a:pt x="7506" y="3433"/>
                  </a:lnTo>
                  <a:cubicBezTo>
                    <a:pt x="7339" y="3702"/>
                    <a:pt x="7172" y="3971"/>
                    <a:pt x="7005" y="4240"/>
                  </a:cubicBezTo>
                  <a:cubicBezTo>
                    <a:pt x="6633" y="4852"/>
                    <a:pt x="6244" y="5483"/>
                    <a:pt x="5873" y="6105"/>
                  </a:cubicBezTo>
                  <a:lnTo>
                    <a:pt x="5864" y="6123"/>
                  </a:lnTo>
                  <a:lnTo>
                    <a:pt x="2645" y="2320"/>
                  </a:lnTo>
                  <a:lnTo>
                    <a:pt x="2561" y="2218"/>
                  </a:lnTo>
                  <a:cubicBezTo>
                    <a:pt x="2487" y="2153"/>
                    <a:pt x="2403" y="2097"/>
                    <a:pt x="2311" y="2069"/>
                  </a:cubicBezTo>
                  <a:cubicBezTo>
                    <a:pt x="2227" y="2038"/>
                    <a:pt x="2141" y="2023"/>
                    <a:pt x="2055" y="2023"/>
                  </a:cubicBezTo>
                  <a:cubicBezTo>
                    <a:pt x="1940" y="2023"/>
                    <a:pt x="1827" y="2049"/>
                    <a:pt x="1726" y="2097"/>
                  </a:cubicBezTo>
                  <a:cubicBezTo>
                    <a:pt x="1633" y="2144"/>
                    <a:pt x="1550" y="2209"/>
                    <a:pt x="1494" y="2274"/>
                  </a:cubicBezTo>
                  <a:cubicBezTo>
                    <a:pt x="1485" y="2292"/>
                    <a:pt x="1476" y="2311"/>
                    <a:pt x="1457" y="2338"/>
                  </a:cubicBezTo>
                  <a:lnTo>
                    <a:pt x="1" y="4973"/>
                  </a:lnTo>
                  <a:lnTo>
                    <a:pt x="103" y="5029"/>
                  </a:lnTo>
                  <a:lnTo>
                    <a:pt x="1513" y="2468"/>
                  </a:lnTo>
                  <a:lnTo>
                    <a:pt x="1559" y="2385"/>
                  </a:lnTo>
                  <a:cubicBezTo>
                    <a:pt x="1568" y="2376"/>
                    <a:pt x="1578" y="2366"/>
                    <a:pt x="1587" y="2348"/>
                  </a:cubicBezTo>
                  <a:cubicBezTo>
                    <a:pt x="1633" y="2292"/>
                    <a:pt x="1698" y="2236"/>
                    <a:pt x="1773" y="2199"/>
                  </a:cubicBezTo>
                  <a:cubicBezTo>
                    <a:pt x="1857" y="2157"/>
                    <a:pt x="1954" y="2136"/>
                    <a:pt x="2053" y="2136"/>
                  </a:cubicBezTo>
                  <a:cubicBezTo>
                    <a:pt x="2127" y="2136"/>
                    <a:pt x="2202" y="2148"/>
                    <a:pt x="2273" y="2171"/>
                  </a:cubicBezTo>
                  <a:cubicBezTo>
                    <a:pt x="2348" y="2199"/>
                    <a:pt x="2422" y="2246"/>
                    <a:pt x="2478" y="2301"/>
                  </a:cubicBezTo>
                  <a:lnTo>
                    <a:pt x="5882" y="6318"/>
                  </a:lnTo>
                  <a:lnTo>
                    <a:pt x="5966" y="6170"/>
                  </a:lnTo>
                  <a:cubicBezTo>
                    <a:pt x="6346" y="5548"/>
                    <a:pt x="6726" y="4917"/>
                    <a:pt x="7107" y="4305"/>
                  </a:cubicBezTo>
                  <a:cubicBezTo>
                    <a:pt x="7274" y="4036"/>
                    <a:pt x="7431" y="3767"/>
                    <a:pt x="7598" y="3489"/>
                  </a:cubicBezTo>
                  <a:lnTo>
                    <a:pt x="8730" y="1652"/>
                  </a:lnTo>
                  <a:lnTo>
                    <a:pt x="7784" y="1197"/>
                  </a:lnTo>
                  <a:lnTo>
                    <a:pt x="9964" y="177"/>
                  </a:lnTo>
                  <a:lnTo>
                    <a:pt x="10242" y="2468"/>
                  </a:lnTo>
                  <a:lnTo>
                    <a:pt x="9222" y="1912"/>
                  </a:lnTo>
                  <a:lnTo>
                    <a:pt x="8146" y="3721"/>
                  </a:lnTo>
                  <a:lnTo>
                    <a:pt x="7654" y="4537"/>
                  </a:lnTo>
                  <a:cubicBezTo>
                    <a:pt x="7292" y="5149"/>
                    <a:pt x="6912" y="5789"/>
                    <a:pt x="6531" y="6411"/>
                  </a:cubicBezTo>
                  <a:lnTo>
                    <a:pt x="6392" y="6634"/>
                  </a:lnTo>
                  <a:cubicBezTo>
                    <a:pt x="6383" y="6652"/>
                    <a:pt x="6374" y="6671"/>
                    <a:pt x="6364" y="6680"/>
                  </a:cubicBezTo>
                  <a:cubicBezTo>
                    <a:pt x="6318" y="6745"/>
                    <a:pt x="6253" y="6791"/>
                    <a:pt x="6188" y="6828"/>
                  </a:cubicBezTo>
                  <a:cubicBezTo>
                    <a:pt x="6100" y="6875"/>
                    <a:pt x="5997" y="6900"/>
                    <a:pt x="5891" y="6900"/>
                  </a:cubicBezTo>
                  <a:cubicBezTo>
                    <a:pt x="5830" y="6900"/>
                    <a:pt x="5767" y="6892"/>
                    <a:pt x="5706" y="6875"/>
                  </a:cubicBezTo>
                  <a:cubicBezTo>
                    <a:pt x="5632" y="6856"/>
                    <a:pt x="5557" y="6819"/>
                    <a:pt x="5492" y="6773"/>
                  </a:cubicBezTo>
                  <a:cubicBezTo>
                    <a:pt x="5483" y="6754"/>
                    <a:pt x="5465" y="6745"/>
                    <a:pt x="5455" y="6736"/>
                  </a:cubicBezTo>
                  <a:lnTo>
                    <a:pt x="2060" y="2737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41"/>
                  </a:lnTo>
                  <a:lnTo>
                    <a:pt x="5298" y="6736"/>
                  </a:lnTo>
                  <a:lnTo>
                    <a:pt x="5372" y="6819"/>
                  </a:lnTo>
                  <a:cubicBezTo>
                    <a:pt x="5390" y="6828"/>
                    <a:pt x="5400" y="6847"/>
                    <a:pt x="5418" y="6865"/>
                  </a:cubicBezTo>
                  <a:cubicBezTo>
                    <a:pt x="5492" y="6921"/>
                    <a:pt x="5585" y="6967"/>
                    <a:pt x="5678" y="6995"/>
                  </a:cubicBezTo>
                  <a:cubicBezTo>
                    <a:pt x="5743" y="7014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44" y="6930"/>
                  </a:cubicBezTo>
                  <a:cubicBezTo>
                    <a:pt x="6327" y="6884"/>
                    <a:pt x="6402" y="6819"/>
                    <a:pt x="6457" y="6754"/>
                  </a:cubicBezTo>
                  <a:cubicBezTo>
                    <a:pt x="6467" y="6736"/>
                    <a:pt x="6485" y="6717"/>
                    <a:pt x="6494" y="6698"/>
                  </a:cubicBezTo>
                  <a:lnTo>
                    <a:pt x="6633" y="6467"/>
                  </a:lnTo>
                  <a:cubicBezTo>
                    <a:pt x="7014" y="5845"/>
                    <a:pt x="7394" y="5205"/>
                    <a:pt x="7756" y="4593"/>
                  </a:cubicBezTo>
                  <a:lnTo>
                    <a:pt x="8248" y="3776"/>
                  </a:lnTo>
                  <a:lnTo>
                    <a:pt x="9268" y="2060"/>
                  </a:lnTo>
                  <a:lnTo>
                    <a:pt x="10391" y="2682"/>
                  </a:lnTo>
                  <a:lnTo>
                    <a:pt x="10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32"/>
            <p:cNvSpPr/>
            <p:nvPr/>
          </p:nvSpPr>
          <p:spPr>
            <a:xfrm>
              <a:off x="6175621" y="2313943"/>
              <a:ext cx="289489" cy="289432"/>
            </a:xfrm>
            <a:custGeom>
              <a:rect b="b" l="l" r="r" t="t"/>
              <a:pathLst>
                <a:path extrusionOk="0" h="5084" w="5085">
                  <a:moveTo>
                    <a:pt x="2543" y="0"/>
                  </a:moveTo>
                  <a:cubicBezTo>
                    <a:pt x="1142" y="0"/>
                    <a:pt x="1" y="1141"/>
                    <a:pt x="1" y="2542"/>
                  </a:cubicBezTo>
                  <a:cubicBezTo>
                    <a:pt x="1" y="3952"/>
                    <a:pt x="1142" y="5084"/>
                    <a:pt x="2543" y="5084"/>
                  </a:cubicBezTo>
                  <a:cubicBezTo>
                    <a:pt x="3944" y="5084"/>
                    <a:pt x="5085" y="3952"/>
                    <a:pt x="5085" y="2542"/>
                  </a:cubicBezTo>
                  <a:lnTo>
                    <a:pt x="2543" y="2542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32"/>
            <p:cNvSpPr/>
            <p:nvPr/>
          </p:nvSpPr>
          <p:spPr>
            <a:xfrm>
              <a:off x="6172490" y="2310755"/>
              <a:ext cx="295808" cy="295808"/>
            </a:xfrm>
            <a:custGeom>
              <a:rect b="b" l="l" r="r" t="t"/>
              <a:pathLst>
                <a:path extrusionOk="0" h="5196" w="5196">
                  <a:moveTo>
                    <a:pt x="2542" y="121"/>
                  </a:moveTo>
                  <a:lnTo>
                    <a:pt x="2542" y="2598"/>
                  </a:lnTo>
                  <a:cubicBezTo>
                    <a:pt x="2542" y="2635"/>
                    <a:pt x="2570" y="2663"/>
                    <a:pt x="2598" y="2663"/>
                  </a:cubicBezTo>
                  <a:lnTo>
                    <a:pt x="5084" y="2663"/>
                  </a:lnTo>
                  <a:cubicBezTo>
                    <a:pt x="5047" y="3999"/>
                    <a:pt x="3952" y="5084"/>
                    <a:pt x="2598" y="5084"/>
                  </a:cubicBezTo>
                  <a:cubicBezTo>
                    <a:pt x="1234" y="5084"/>
                    <a:pt x="121" y="3971"/>
                    <a:pt x="121" y="2598"/>
                  </a:cubicBezTo>
                  <a:cubicBezTo>
                    <a:pt x="121" y="1253"/>
                    <a:pt x="1197" y="149"/>
                    <a:pt x="2542" y="121"/>
                  </a:cubicBezTo>
                  <a:close/>
                  <a:moveTo>
                    <a:pt x="2598" y="0"/>
                  </a:moveTo>
                  <a:cubicBezTo>
                    <a:pt x="1169" y="0"/>
                    <a:pt x="0" y="1169"/>
                    <a:pt x="0" y="2598"/>
                  </a:cubicBezTo>
                  <a:cubicBezTo>
                    <a:pt x="0" y="4036"/>
                    <a:pt x="1169" y="5195"/>
                    <a:pt x="2598" y="5195"/>
                  </a:cubicBezTo>
                  <a:cubicBezTo>
                    <a:pt x="4036" y="5195"/>
                    <a:pt x="5195" y="4036"/>
                    <a:pt x="5195" y="2598"/>
                  </a:cubicBezTo>
                  <a:cubicBezTo>
                    <a:pt x="5195" y="2570"/>
                    <a:pt x="5177" y="2542"/>
                    <a:pt x="5140" y="2542"/>
                  </a:cubicBezTo>
                  <a:lnTo>
                    <a:pt x="2653" y="2542"/>
                  </a:lnTo>
                  <a:lnTo>
                    <a:pt x="2653" y="56"/>
                  </a:lnTo>
                  <a:cubicBezTo>
                    <a:pt x="2653" y="28"/>
                    <a:pt x="2635" y="0"/>
                    <a:pt x="2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2"/>
            <p:cNvSpPr/>
            <p:nvPr/>
          </p:nvSpPr>
          <p:spPr>
            <a:xfrm>
              <a:off x="6359445" y="2342407"/>
              <a:ext cx="77653" cy="77709"/>
            </a:xfrm>
            <a:custGeom>
              <a:rect b="b" l="l" r="r" t="t"/>
              <a:pathLst>
                <a:path extrusionOk="0" h="1365" w="1364">
                  <a:moveTo>
                    <a:pt x="0" y="1"/>
                  </a:moveTo>
                  <a:lnTo>
                    <a:pt x="0" y="1365"/>
                  </a:lnTo>
                  <a:lnTo>
                    <a:pt x="1364" y="1365"/>
                  </a:lnTo>
                  <a:cubicBezTo>
                    <a:pt x="1364" y="604"/>
                    <a:pt x="752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2"/>
            <p:cNvSpPr/>
            <p:nvPr/>
          </p:nvSpPr>
          <p:spPr>
            <a:xfrm>
              <a:off x="6356257" y="2338764"/>
              <a:ext cx="84029" cy="84541"/>
            </a:xfrm>
            <a:custGeom>
              <a:rect b="b" l="l" r="r" t="t"/>
              <a:pathLst>
                <a:path extrusionOk="0" h="1485" w="1476">
                  <a:moveTo>
                    <a:pt x="112" y="121"/>
                  </a:moveTo>
                  <a:cubicBezTo>
                    <a:pt x="789" y="148"/>
                    <a:pt x="1327" y="696"/>
                    <a:pt x="1355" y="1364"/>
                  </a:cubicBezTo>
                  <a:lnTo>
                    <a:pt x="112" y="1364"/>
                  </a:lnTo>
                  <a:lnTo>
                    <a:pt x="112" y="121"/>
                  </a:lnTo>
                  <a:close/>
                  <a:moveTo>
                    <a:pt x="1" y="0"/>
                  </a:moveTo>
                  <a:lnTo>
                    <a:pt x="1" y="1484"/>
                  </a:lnTo>
                  <a:lnTo>
                    <a:pt x="1476" y="1484"/>
                  </a:lnTo>
                  <a:lnTo>
                    <a:pt x="1476" y="1429"/>
                  </a:lnTo>
                  <a:cubicBezTo>
                    <a:pt x="1476" y="640"/>
                    <a:pt x="835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2"/>
            <p:cNvSpPr/>
            <p:nvPr/>
          </p:nvSpPr>
          <p:spPr>
            <a:xfrm>
              <a:off x="6631966" y="2285421"/>
              <a:ext cx="584671" cy="391223"/>
            </a:xfrm>
            <a:custGeom>
              <a:rect b="b" l="l" r="r" t="t"/>
              <a:pathLst>
                <a:path extrusionOk="0" h="6872" w="10270">
                  <a:moveTo>
                    <a:pt x="9963" y="0"/>
                  </a:moveTo>
                  <a:lnTo>
                    <a:pt x="7598" y="1113"/>
                  </a:lnTo>
                  <a:lnTo>
                    <a:pt x="8600" y="1586"/>
                  </a:lnTo>
                  <a:lnTo>
                    <a:pt x="8321" y="2032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48"/>
                  </a:cubicBezTo>
                  <a:lnTo>
                    <a:pt x="5826" y="6132"/>
                  </a:lnTo>
                  <a:lnTo>
                    <a:pt x="5390" y="5612"/>
                  </a:lnTo>
                  <a:lnTo>
                    <a:pt x="4351" y="4397"/>
                  </a:lnTo>
                  <a:lnTo>
                    <a:pt x="3321" y="3182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14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71"/>
                  </a:lnTo>
                  <a:cubicBezTo>
                    <a:pt x="2403" y="2115"/>
                    <a:pt x="2328" y="2069"/>
                    <a:pt x="2236" y="2032"/>
                  </a:cubicBezTo>
                  <a:cubicBezTo>
                    <a:pt x="2166" y="2005"/>
                    <a:pt x="2090" y="1992"/>
                    <a:pt x="2012" y="1992"/>
                  </a:cubicBezTo>
                  <a:cubicBezTo>
                    <a:pt x="1905" y="1992"/>
                    <a:pt x="1795" y="2016"/>
                    <a:pt x="1698" y="2060"/>
                  </a:cubicBezTo>
                  <a:cubicBezTo>
                    <a:pt x="1614" y="2097"/>
                    <a:pt x="1540" y="2162"/>
                    <a:pt x="1494" y="2227"/>
                  </a:cubicBezTo>
                  <a:cubicBezTo>
                    <a:pt x="1475" y="2245"/>
                    <a:pt x="1466" y="2254"/>
                    <a:pt x="1456" y="2273"/>
                  </a:cubicBezTo>
                  <a:lnTo>
                    <a:pt x="1438" y="2301"/>
                  </a:lnTo>
                  <a:lnTo>
                    <a:pt x="1438" y="2310"/>
                  </a:lnTo>
                  <a:lnTo>
                    <a:pt x="1410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51" y="3544"/>
                  </a:lnTo>
                  <a:lnTo>
                    <a:pt x="0" y="4917"/>
                  </a:lnTo>
                  <a:lnTo>
                    <a:pt x="668" y="5186"/>
                  </a:lnTo>
                  <a:lnTo>
                    <a:pt x="1429" y="3822"/>
                  </a:lnTo>
                  <a:lnTo>
                    <a:pt x="1809" y="3145"/>
                  </a:lnTo>
                  <a:lnTo>
                    <a:pt x="1995" y="2802"/>
                  </a:lnTo>
                  <a:lnTo>
                    <a:pt x="2022" y="2755"/>
                  </a:lnTo>
                  <a:lnTo>
                    <a:pt x="2199" y="295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05"/>
                  </a:lnTo>
                  <a:lnTo>
                    <a:pt x="5325" y="6651"/>
                  </a:lnTo>
                  <a:lnTo>
                    <a:pt x="5343" y="6661"/>
                  </a:lnTo>
                  <a:lnTo>
                    <a:pt x="5362" y="6689"/>
                  </a:lnTo>
                  <a:cubicBezTo>
                    <a:pt x="5371" y="6698"/>
                    <a:pt x="5390" y="6716"/>
                    <a:pt x="5408" y="6726"/>
                  </a:cubicBezTo>
                  <a:cubicBezTo>
                    <a:pt x="5473" y="6781"/>
                    <a:pt x="5557" y="6818"/>
                    <a:pt x="5640" y="6846"/>
                  </a:cubicBezTo>
                  <a:cubicBezTo>
                    <a:pt x="5703" y="6863"/>
                    <a:pt x="5769" y="6871"/>
                    <a:pt x="5834" y="6871"/>
                  </a:cubicBezTo>
                  <a:cubicBezTo>
                    <a:pt x="5951" y="6871"/>
                    <a:pt x="6068" y="6844"/>
                    <a:pt x="6169" y="6791"/>
                  </a:cubicBezTo>
                  <a:cubicBezTo>
                    <a:pt x="6243" y="6754"/>
                    <a:pt x="6308" y="6689"/>
                    <a:pt x="6364" y="6624"/>
                  </a:cubicBezTo>
                  <a:cubicBezTo>
                    <a:pt x="6373" y="6614"/>
                    <a:pt x="6382" y="6596"/>
                    <a:pt x="6392" y="6577"/>
                  </a:cubicBezTo>
                  <a:lnTo>
                    <a:pt x="6410" y="6559"/>
                  </a:lnTo>
                  <a:lnTo>
                    <a:pt x="6429" y="6512"/>
                  </a:lnTo>
                  <a:lnTo>
                    <a:pt x="6531" y="6345"/>
                  </a:lnTo>
                  <a:cubicBezTo>
                    <a:pt x="7078" y="5455"/>
                    <a:pt x="7607" y="4555"/>
                    <a:pt x="8145" y="3664"/>
                  </a:cubicBezTo>
                  <a:lnTo>
                    <a:pt x="8952" y="2319"/>
                  </a:lnTo>
                  <a:lnTo>
                    <a:pt x="9193" y="1902"/>
                  </a:lnTo>
                  <a:lnTo>
                    <a:pt x="10269" y="2486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2"/>
            <p:cNvSpPr/>
            <p:nvPr/>
          </p:nvSpPr>
          <p:spPr>
            <a:xfrm>
              <a:off x="6629290" y="2280127"/>
              <a:ext cx="591047" cy="399819"/>
            </a:xfrm>
            <a:custGeom>
              <a:rect b="b" l="l" r="r" t="t"/>
              <a:pathLst>
                <a:path extrusionOk="0" h="7023" w="10382">
                  <a:moveTo>
                    <a:pt x="10057" y="0"/>
                  </a:moveTo>
                  <a:lnTo>
                    <a:pt x="7515" y="1206"/>
                  </a:lnTo>
                  <a:lnTo>
                    <a:pt x="8563" y="1707"/>
                  </a:lnTo>
                  <a:lnTo>
                    <a:pt x="7496" y="3433"/>
                  </a:lnTo>
                  <a:cubicBezTo>
                    <a:pt x="7329" y="3711"/>
                    <a:pt x="7162" y="3980"/>
                    <a:pt x="6995" y="4258"/>
                  </a:cubicBezTo>
                  <a:cubicBezTo>
                    <a:pt x="6624" y="4861"/>
                    <a:pt x="6244" y="5492"/>
                    <a:pt x="5864" y="6114"/>
                  </a:cubicBezTo>
                  <a:lnTo>
                    <a:pt x="5864" y="6123"/>
                  </a:lnTo>
                  <a:lnTo>
                    <a:pt x="2644" y="2329"/>
                  </a:lnTo>
                  <a:lnTo>
                    <a:pt x="2552" y="2227"/>
                  </a:lnTo>
                  <a:cubicBezTo>
                    <a:pt x="2487" y="2162"/>
                    <a:pt x="2403" y="2106"/>
                    <a:pt x="2301" y="2069"/>
                  </a:cubicBezTo>
                  <a:cubicBezTo>
                    <a:pt x="2222" y="2041"/>
                    <a:pt x="2138" y="2027"/>
                    <a:pt x="2053" y="2027"/>
                  </a:cubicBezTo>
                  <a:cubicBezTo>
                    <a:pt x="1939" y="2027"/>
                    <a:pt x="1823" y="2053"/>
                    <a:pt x="1717" y="2106"/>
                  </a:cubicBezTo>
                  <a:cubicBezTo>
                    <a:pt x="1633" y="2143"/>
                    <a:pt x="1550" y="2208"/>
                    <a:pt x="1494" y="2282"/>
                  </a:cubicBezTo>
                  <a:cubicBezTo>
                    <a:pt x="1485" y="2301"/>
                    <a:pt x="1466" y="2310"/>
                    <a:pt x="1457" y="2329"/>
                  </a:cubicBezTo>
                  <a:lnTo>
                    <a:pt x="1" y="4982"/>
                  </a:lnTo>
                  <a:lnTo>
                    <a:pt x="103" y="5038"/>
                  </a:lnTo>
                  <a:lnTo>
                    <a:pt x="1513" y="2477"/>
                  </a:lnTo>
                  <a:lnTo>
                    <a:pt x="1559" y="2394"/>
                  </a:lnTo>
                  <a:cubicBezTo>
                    <a:pt x="1568" y="2384"/>
                    <a:pt x="1578" y="2366"/>
                    <a:pt x="1587" y="2357"/>
                  </a:cubicBezTo>
                  <a:cubicBezTo>
                    <a:pt x="1633" y="2292"/>
                    <a:pt x="1698" y="2245"/>
                    <a:pt x="1772" y="2208"/>
                  </a:cubicBezTo>
                  <a:cubicBezTo>
                    <a:pt x="1857" y="2166"/>
                    <a:pt x="1954" y="2145"/>
                    <a:pt x="2051" y="2145"/>
                  </a:cubicBezTo>
                  <a:cubicBezTo>
                    <a:pt x="2124" y="2145"/>
                    <a:pt x="2197" y="2157"/>
                    <a:pt x="2264" y="2180"/>
                  </a:cubicBezTo>
                  <a:cubicBezTo>
                    <a:pt x="2348" y="2208"/>
                    <a:pt x="2413" y="2255"/>
                    <a:pt x="2468" y="2310"/>
                  </a:cubicBezTo>
                  <a:lnTo>
                    <a:pt x="5873" y="6327"/>
                  </a:lnTo>
                  <a:lnTo>
                    <a:pt x="5966" y="6179"/>
                  </a:lnTo>
                  <a:cubicBezTo>
                    <a:pt x="6337" y="5557"/>
                    <a:pt x="6726" y="4926"/>
                    <a:pt x="7097" y="4314"/>
                  </a:cubicBezTo>
                  <a:cubicBezTo>
                    <a:pt x="7264" y="4045"/>
                    <a:pt x="7431" y="3767"/>
                    <a:pt x="7598" y="3498"/>
                  </a:cubicBezTo>
                  <a:lnTo>
                    <a:pt x="8730" y="1661"/>
                  </a:lnTo>
                  <a:lnTo>
                    <a:pt x="7784" y="1206"/>
                  </a:lnTo>
                  <a:lnTo>
                    <a:pt x="9964" y="177"/>
                  </a:lnTo>
                  <a:lnTo>
                    <a:pt x="10242" y="2477"/>
                  </a:lnTo>
                  <a:lnTo>
                    <a:pt x="10242" y="2477"/>
                  </a:lnTo>
                  <a:lnTo>
                    <a:pt x="9222" y="1911"/>
                  </a:lnTo>
                  <a:lnTo>
                    <a:pt x="8146" y="3730"/>
                  </a:lnTo>
                  <a:cubicBezTo>
                    <a:pt x="7979" y="3999"/>
                    <a:pt x="7812" y="4277"/>
                    <a:pt x="7654" y="4546"/>
                  </a:cubicBezTo>
                  <a:cubicBezTo>
                    <a:pt x="7283" y="5158"/>
                    <a:pt x="6912" y="5789"/>
                    <a:pt x="6531" y="6411"/>
                  </a:cubicBezTo>
                  <a:lnTo>
                    <a:pt x="6392" y="6642"/>
                  </a:lnTo>
                  <a:cubicBezTo>
                    <a:pt x="6383" y="6661"/>
                    <a:pt x="6374" y="6670"/>
                    <a:pt x="6364" y="6689"/>
                  </a:cubicBezTo>
                  <a:cubicBezTo>
                    <a:pt x="6318" y="6744"/>
                    <a:pt x="6253" y="6800"/>
                    <a:pt x="6188" y="6837"/>
                  </a:cubicBezTo>
                  <a:cubicBezTo>
                    <a:pt x="6094" y="6884"/>
                    <a:pt x="5993" y="6909"/>
                    <a:pt x="5889" y="6909"/>
                  </a:cubicBezTo>
                  <a:cubicBezTo>
                    <a:pt x="5828" y="6909"/>
                    <a:pt x="5767" y="6901"/>
                    <a:pt x="5706" y="6884"/>
                  </a:cubicBezTo>
                  <a:cubicBezTo>
                    <a:pt x="5632" y="6865"/>
                    <a:pt x="5557" y="6828"/>
                    <a:pt x="5492" y="6772"/>
                  </a:cubicBezTo>
                  <a:cubicBezTo>
                    <a:pt x="5483" y="6763"/>
                    <a:pt x="5465" y="6754"/>
                    <a:pt x="5455" y="6735"/>
                  </a:cubicBezTo>
                  <a:lnTo>
                    <a:pt x="2060" y="2746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50"/>
                  </a:lnTo>
                  <a:lnTo>
                    <a:pt x="5298" y="6744"/>
                  </a:lnTo>
                  <a:lnTo>
                    <a:pt x="5372" y="6819"/>
                  </a:lnTo>
                  <a:cubicBezTo>
                    <a:pt x="5381" y="6837"/>
                    <a:pt x="5400" y="6856"/>
                    <a:pt x="5418" y="6865"/>
                  </a:cubicBezTo>
                  <a:cubicBezTo>
                    <a:pt x="5492" y="6930"/>
                    <a:pt x="5585" y="6976"/>
                    <a:pt x="5678" y="6995"/>
                  </a:cubicBezTo>
                  <a:cubicBezTo>
                    <a:pt x="5743" y="7013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35" y="6939"/>
                  </a:cubicBezTo>
                  <a:cubicBezTo>
                    <a:pt x="6327" y="6893"/>
                    <a:pt x="6402" y="6828"/>
                    <a:pt x="6457" y="6754"/>
                  </a:cubicBezTo>
                  <a:cubicBezTo>
                    <a:pt x="6466" y="6744"/>
                    <a:pt x="6476" y="6717"/>
                    <a:pt x="6494" y="6707"/>
                  </a:cubicBezTo>
                  <a:lnTo>
                    <a:pt x="6633" y="6475"/>
                  </a:lnTo>
                  <a:cubicBezTo>
                    <a:pt x="7005" y="5854"/>
                    <a:pt x="7385" y="5223"/>
                    <a:pt x="7747" y="4611"/>
                  </a:cubicBezTo>
                  <a:cubicBezTo>
                    <a:pt x="7914" y="4333"/>
                    <a:pt x="8081" y="4054"/>
                    <a:pt x="8238" y="3785"/>
                  </a:cubicBezTo>
                  <a:lnTo>
                    <a:pt x="9268" y="2069"/>
                  </a:lnTo>
                  <a:lnTo>
                    <a:pt x="10381" y="2681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2"/>
            <p:cNvSpPr/>
            <p:nvPr/>
          </p:nvSpPr>
          <p:spPr>
            <a:xfrm>
              <a:off x="7338003" y="2218302"/>
              <a:ext cx="81410" cy="321711"/>
            </a:xfrm>
            <a:custGeom>
              <a:rect b="b" l="l" r="r" t="t"/>
              <a:pathLst>
                <a:path extrusionOk="0" h="5651" w="1430">
                  <a:moveTo>
                    <a:pt x="1" y="1"/>
                  </a:moveTo>
                  <a:lnTo>
                    <a:pt x="1" y="5650"/>
                  </a:lnTo>
                  <a:lnTo>
                    <a:pt x="1430" y="565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2"/>
            <p:cNvSpPr/>
            <p:nvPr/>
          </p:nvSpPr>
          <p:spPr>
            <a:xfrm>
              <a:off x="7334359" y="2214658"/>
              <a:ext cx="88241" cy="328543"/>
            </a:xfrm>
            <a:custGeom>
              <a:rect b="b" l="l" r="r" t="t"/>
              <a:pathLst>
                <a:path extrusionOk="0" h="5771" w="1550">
                  <a:moveTo>
                    <a:pt x="1438" y="121"/>
                  </a:moveTo>
                  <a:lnTo>
                    <a:pt x="1438" y="5659"/>
                  </a:lnTo>
                  <a:lnTo>
                    <a:pt x="121" y="5659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5770"/>
                  </a:lnTo>
                  <a:lnTo>
                    <a:pt x="1549" y="5770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2"/>
            <p:cNvSpPr/>
            <p:nvPr/>
          </p:nvSpPr>
          <p:spPr>
            <a:xfrm>
              <a:off x="7468997" y="2075239"/>
              <a:ext cx="81922" cy="464777"/>
            </a:xfrm>
            <a:custGeom>
              <a:rect b="b" l="l" r="r" t="t"/>
              <a:pathLst>
                <a:path extrusionOk="0" h="8164" w="1439">
                  <a:moveTo>
                    <a:pt x="1" y="0"/>
                  </a:moveTo>
                  <a:lnTo>
                    <a:pt x="1" y="8163"/>
                  </a:lnTo>
                  <a:lnTo>
                    <a:pt x="1438" y="816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2"/>
            <p:cNvSpPr/>
            <p:nvPr/>
          </p:nvSpPr>
          <p:spPr>
            <a:xfrm>
              <a:off x="7465297" y="2072051"/>
              <a:ext cx="88811" cy="471153"/>
            </a:xfrm>
            <a:custGeom>
              <a:rect b="b" l="l" r="r" t="t"/>
              <a:pathLst>
                <a:path extrusionOk="0" h="8276" w="1560">
                  <a:moveTo>
                    <a:pt x="1439" y="112"/>
                  </a:moveTo>
                  <a:lnTo>
                    <a:pt x="1439" y="8164"/>
                  </a:lnTo>
                  <a:lnTo>
                    <a:pt x="121" y="8164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8219"/>
                  </a:lnTo>
                  <a:cubicBezTo>
                    <a:pt x="1" y="8257"/>
                    <a:pt x="28" y="8275"/>
                    <a:pt x="66" y="8275"/>
                  </a:cubicBezTo>
                  <a:lnTo>
                    <a:pt x="1494" y="8275"/>
                  </a:lnTo>
                  <a:cubicBezTo>
                    <a:pt x="1531" y="8275"/>
                    <a:pt x="1559" y="8257"/>
                    <a:pt x="1559" y="8219"/>
                  </a:cubicBezTo>
                  <a:lnTo>
                    <a:pt x="1559" y="56"/>
                  </a:lnTo>
                  <a:cubicBezTo>
                    <a:pt x="1559" y="19"/>
                    <a:pt x="1531" y="0"/>
                    <a:pt x="1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2"/>
            <p:cNvSpPr/>
            <p:nvPr/>
          </p:nvSpPr>
          <p:spPr>
            <a:xfrm>
              <a:off x="7587296" y="2272214"/>
              <a:ext cx="81922" cy="267799"/>
            </a:xfrm>
            <a:custGeom>
              <a:rect b="b" l="l" r="r" t="t"/>
              <a:pathLst>
                <a:path extrusionOk="0" h="4704" w="1439">
                  <a:moveTo>
                    <a:pt x="1" y="0"/>
                  </a:moveTo>
                  <a:lnTo>
                    <a:pt x="1" y="4703"/>
                  </a:lnTo>
                  <a:lnTo>
                    <a:pt x="1438" y="470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2"/>
            <p:cNvSpPr/>
            <p:nvPr/>
          </p:nvSpPr>
          <p:spPr>
            <a:xfrm>
              <a:off x="7583596" y="2269026"/>
              <a:ext cx="88811" cy="274175"/>
            </a:xfrm>
            <a:custGeom>
              <a:rect b="b" l="l" r="r" t="t"/>
              <a:pathLst>
                <a:path extrusionOk="0" h="4816" w="1560">
                  <a:moveTo>
                    <a:pt x="1439" y="112"/>
                  </a:moveTo>
                  <a:lnTo>
                    <a:pt x="1439" y="4704"/>
                  </a:lnTo>
                  <a:lnTo>
                    <a:pt x="121" y="4704"/>
                  </a:lnTo>
                  <a:lnTo>
                    <a:pt x="121" y="112"/>
                  </a:lnTo>
                  <a:close/>
                  <a:moveTo>
                    <a:pt x="1" y="1"/>
                  </a:moveTo>
                  <a:lnTo>
                    <a:pt x="1" y="4815"/>
                  </a:lnTo>
                  <a:lnTo>
                    <a:pt x="1559" y="4815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2"/>
            <p:cNvSpPr/>
            <p:nvPr/>
          </p:nvSpPr>
          <p:spPr>
            <a:xfrm>
              <a:off x="6112258" y="2077573"/>
              <a:ext cx="375055" cy="118642"/>
            </a:xfrm>
            <a:custGeom>
              <a:rect b="b" l="l" r="r" t="t"/>
              <a:pathLst>
                <a:path extrusionOk="0" h="2084" w="6588">
                  <a:moveTo>
                    <a:pt x="67" y="1"/>
                  </a:moveTo>
                  <a:cubicBezTo>
                    <a:pt x="52" y="1"/>
                    <a:pt x="38" y="5"/>
                    <a:pt x="29" y="15"/>
                  </a:cubicBezTo>
                  <a:cubicBezTo>
                    <a:pt x="1" y="42"/>
                    <a:pt x="1" y="80"/>
                    <a:pt x="29" y="98"/>
                  </a:cubicBezTo>
                  <a:lnTo>
                    <a:pt x="1930" y="2065"/>
                  </a:lnTo>
                  <a:cubicBezTo>
                    <a:pt x="1940" y="2074"/>
                    <a:pt x="1958" y="2083"/>
                    <a:pt x="1967" y="2083"/>
                  </a:cubicBezTo>
                  <a:cubicBezTo>
                    <a:pt x="1986" y="2083"/>
                    <a:pt x="1995" y="2074"/>
                    <a:pt x="2014" y="2065"/>
                  </a:cubicBezTo>
                  <a:lnTo>
                    <a:pt x="4064" y="135"/>
                  </a:lnTo>
                  <a:lnTo>
                    <a:pt x="6485" y="2009"/>
                  </a:lnTo>
                  <a:cubicBezTo>
                    <a:pt x="6496" y="2016"/>
                    <a:pt x="6506" y="2019"/>
                    <a:pt x="6517" y="2019"/>
                  </a:cubicBezTo>
                  <a:cubicBezTo>
                    <a:pt x="6534" y="2019"/>
                    <a:pt x="6551" y="2011"/>
                    <a:pt x="6569" y="2000"/>
                  </a:cubicBezTo>
                  <a:cubicBezTo>
                    <a:pt x="6587" y="1972"/>
                    <a:pt x="6578" y="1935"/>
                    <a:pt x="6550" y="1916"/>
                  </a:cubicBezTo>
                  <a:lnTo>
                    <a:pt x="4101" y="15"/>
                  </a:lnTo>
                  <a:cubicBezTo>
                    <a:pt x="4087" y="5"/>
                    <a:pt x="4073" y="1"/>
                    <a:pt x="4060" y="1"/>
                  </a:cubicBezTo>
                  <a:cubicBezTo>
                    <a:pt x="4048" y="1"/>
                    <a:pt x="4036" y="5"/>
                    <a:pt x="4027" y="15"/>
                  </a:cubicBezTo>
                  <a:lnTo>
                    <a:pt x="1977" y="1944"/>
                  </a:lnTo>
                  <a:lnTo>
                    <a:pt x="112" y="15"/>
                  </a:lnTo>
                  <a:cubicBezTo>
                    <a:pt x="98" y="5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2"/>
            <p:cNvSpPr/>
            <p:nvPr/>
          </p:nvSpPr>
          <p:spPr>
            <a:xfrm>
              <a:off x="6086412" y="2051443"/>
              <a:ext cx="59207" cy="59207"/>
            </a:xfrm>
            <a:custGeom>
              <a:rect b="b" l="l" r="r" t="t"/>
              <a:pathLst>
                <a:path extrusionOk="0" h="1040" w="104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7" y="1040"/>
                    <a:pt x="1039" y="808"/>
                    <a:pt x="1039" y="520"/>
                  </a:cubicBezTo>
                  <a:cubicBezTo>
                    <a:pt x="1039" y="232"/>
                    <a:pt x="80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2"/>
            <p:cNvSpPr/>
            <p:nvPr/>
          </p:nvSpPr>
          <p:spPr>
            <a:xfrm>
              <a:off x="6083224" y="2047742"/>
              <a:ext cx="66096" cy="66096"/>
            </a:xfrm>
            <a:custGeom>
              <a:rect b="b" l="l" r="r" t="t"/>
              <a:pathLst>
                <a:path extrusionOk="0" h="1161" w="1161">
                  <a:moveTo>
                    <a:pt x="576" y="121"/>
                  </a:moveTo>
                  <a:cubicBezTo>
                    <a:pt x="835" y="121"/>
                    <a:pt x="1040" y="325"/>
                    <a:pt x="1040" y="585"/>
                  </a:cubicBezTo>
                  <a:cubicBezTo>
                    <a:pt x="1040" y="836"/>
                    <a:pt x="835" y="1049"/>
                    <a:pt x="576" y="1049"/>
                  </a:cubicBezTo>
                  <a:cubicBezTo>
                    <a:pt x="325" y="1049"/>
                    <a:pt x="112" y="836"/>
                    <a:pt x="112" y="585"/>
                  </a:cubicBezTo>
                  <a:cubicBezTo>
                    <a:pt x="112" y="325"/>
                    <a:pt x="325" y="121"/>
                    <a:pt x="576" y="121"/>
                  </a:cubicBezTo>
                  <a:close/>
                  <a:moveTo>
                    <a:pt x="576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60" y="1160"/>
                    <a:pt x="576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2"/>
            <p:cNvSpPr/>
            <p:nvPr/>
          </p:nvSpPr>
          <p:spPr>
            <a:xfrm>
              <a:off x="6314016" y="2051443"/>
              <a:ext cx="59207" cy="59207"/>
            </a:xfrm>
            <a:custGeom>
              <a:rect b="b" l="l" r="r" t="t"/>
              <a:pathLst>
                <a:path extrusionOk="0" h="1040" w="104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8" y="1040"/>
                    <a:pt x="1039" y="808"/>
                    <a:pt x="1039" y="520"/>
                  </a:cubicBezTo>
                  <a:cubicBezTo>
                    <a:pt x="1039" y="232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2"/>
            <p:cNvSpPr/>
            <p:nvPr/>
          </p:nvSpPr>
          <p:spPr>
            <a:xfrm>
              <a:off x="6310315" y="2047742"/>
              <a:ext cx="66096" cy="66096"/>
            </a:xfrm>
            <a:custGeom>
              <a:rect b="b" l="l" r="r" t="t"/>
              <a:pathLst>
                <a:path extrusionOk="0" h="1161" w="1161">
                  <a:moveTo>
                    <a:pt x="585" y="121"/>
                  </a:moveTo>
                  <a:cubicBezTo>
                    <a:pt x="835" y="121"/>
                    <a:pt x="1049" y="325"/>
                    <a:pt x="1049" y="585"/>
                  </a:cubicBezTo>
                  <a:cubicBezTo>
                    <a:pt x="1049" y="836"/>
                    <a:pt x="835" y="1049"/>
                    <a:pt x="585" y="1049"/>
                  </a:cubicBezTo>
                  <a:cubicBezTo>
                    <a:pt x="325" y="1049"/>
                    <a:pt x="121" y="836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70" y="1160"/>
                    <a:pt x="58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2"/>
            <p:cNvSpPr/>
            <p:nvPr/>
          </p:nvSpPr>
          <p:spPr>
            <a:xfrm>
              <a:off x="6194635" y="2159722"/>
              <a:ext cx="59776" cy="59207"/>
            </a:xfrm>
            <a:custGeom>
              <a:rect b="b" l="l" r="r" t="t"/>
              <a:pathLst>
                <a:path extrusionOk="0" h="1040" w="1050">
                  <a:moveTo>
                    <a:pt x="520" y="0"/>
                  </a:moveTo>
                  <a:cubicBezTo>
                    <a:pt x="233" y="0"/>
                    <a:pt x="1" y="232"/>
                    <a:pt x="1" y="520"/>
                  </a:cubicBezTo>
                  <a:cubicBezTo>
                    <a:pt x="1" y="807"/>
                    <a:pt x="233" y="1039"/>
                    <a:pt x="520" y="1039"/>
                  </a:cubicBezTo>
                  <a:cubicBezTo>
                    <a:pt x="808" y="1039"/>
                    <a:pt x="1049" y="807"/>
                    <a:pt x="1049" y="520"/>
                  </a:cubicBezTo>
                  <a:cubicBezTo>
                    <a:pt x="1049" y="232"/>
                    <a:pt x="808" y="0"/>
                    <a:pt x="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2"/>
            <p:cNvSpPr/>
            <p:nvPr/>
          </p:nvSpPr>
          <p:spPr>
            <a:xfrm>
              <a:off x="6191504" y="2156022"/>
              <a:ext cx="66039" cy="66039"/>
            </a:xfrm>
            <a:custGeom>
              <a:rect b="b" l="l" r="r" t="t"/>
              <a:pathLst>
                <a:path extrusionOk="0" h="1160" w="1160">
                  <a:moveTo>
                    <a:pt x="575" y="121"/>
                  </a:moveTo>
                  <a:cubicBezTo>
                    <a:pt x="835" y="121"/>
                    <a:pt x="1039" y="325"/>
                    <a:pt x="1039" y="585"/>
                  </a:cubicBezTo>
                  <a:cubicBezTo>
                    <a:pt x="1039" y="835"/>
                    <a:pt x="835" y="1049"/>
                    <a:pt x="575" y="1049"/>
                  </a:cubicBezTo>
                  <a:cubicBezTo>
                    <a:pt x="325" y="1049"/>
                    <a:pt x="112" y="835"/>
                    <a:pt x="112" y="585"/>
                  </a:cubicBezTo>
                  <a:cubicBezTo>
                    <a:pt x="112" y="325"/>
                    <a:pt x="325" y="121"/>
                    <a:pt x="575" y="12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69"/>
                    <a:pt x="0" y="585"/>
                  </a:cubicBezTo>
                  <a:cubicBezTo>
                    <a:pt x="0" y="900"/>
                    <a:pt x="260" y="1160"/>
                    <a:pt x="57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9"/>
                    <a:pt x="900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2"/>
            <p:cNvSpPr/>
            <p:nvPr/>
          </p:nvSpPr>
          <p:spPr>
            <a:xfrm>
              <a:off x="6449223" y="2065163"/>
              <a:ext cx="362872" cy="228745"/>
            </a:xfrm>
            <a:custGeom>
              <a:rect b="b" l="l" r="r" t="t"/>
              <a:pathLst>
                <a:path extrusionOk="0" h="4018" w="6374">
                  <a:moveTo>
                    <a:pt x="3275" y="1"/>
                  </a:moveTo>
                  <a:cubicBezTo>
                    <a:pt x="2477" y="1"/>
                    <a:pt x="1819" y="585"/>
                    <a:pt x="1689" y="1346"/>
                  </a:cubicBezTo>
                  <a:lnTo>
                    <a:pt x="1234" y="1346"/>
                  </a:lnTo>
                  <a:cubicBezTo>
                    <a:pt x="557" y="1346"/>
                    <a:pt x="0" y="1940"/>
                    <a:pt x="0" y="2682"/>
                  </a:cubicBezTo>
                  <a:cubicBezTo>
                    <a:pt x="0" y="3415"/>
                    <a:pt x="557" y="4018"/>
                    <a:pt x="1234" y="4018"/>
                  </a:cubicBezTo>
                  <a:lnTo>
                    <a:pt x="5149" y="4018"/>
                  </a:lnTo>
                  <a:cubicBezTo>
                    <a:pt x="5826" y="4018"/>
                    <a:pt x="6373" y="3415"/>
                    <a:pt x="6373" y="2682"/>
                  </a:cubicBezTo>
                  <a:cubicBezTo>
                    <a:pt x="6373" y="1940"/>
                    <a:pt x="5826" y="1346"/>
                    <a:pt x="5149" y="1346"/>
                  </a:cubicBezTo>
                  <a:lnTo>
                    <a:pt x="4861" y="1346"/>
                  </a:lnTo>
                  <a:cubicBezTo>
                    <a:pt x="4731" y="585"/>
                    <a:pt x="4073" y="1"/>
                    <a:pt x="3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2"/>
            <p:cNvSpPr/>
            <p:nvPr/>
          </p:nvSpPr>
          <p:spPr>
            <a:xfrm>
              <a:off x="6446035" y="2062032"/>
              <a:ext cx="369760" cy="235064"/>
            </a:xfrm>
            <a:custGeom>
              <a:rect b="b" l="l" r="r" t="t"/>
              <a:pathLst>
                <a:path extrusionOk="0" h="4129" w="6495">
                  <a:moveTo>
                    <a:pt x="3331" y="111"/>
                  </a:moveTo>
                  <a:cubicBezTo>
                    <a:pt x="4092" y="111"/>
                    <a:pt x="4732" y="659"/>
                    <a:pt x="4862" y="1410"/>
                  </a:cubicBezTo>
                  <a:cubicBezTo>
                    <a:pt x="4862" y="1438"/>
                    <a:pt x="4889" y="1457"/>
                    <a:pt x="4917" y="1457"/>
                  </a:cubicBezTo>
                  <a:lnTo>
                    <a:pt x="5205" y="1457"/>
                  </a:lnTo>
                  <a:cubicBezTo>
                    <a:pt x="5854" y="1457"/>
                    <a:pt x="6374" y="2032"/>
                    <a:pt x="6374" y="2737"/>
                  </a:cubicBezTo>
                  <a:cubicBezTo>
                    <a:pt x="6374" y="3442"/>
                    <a:pt x="5854" y="4017"/>
                    <a:pt x="5205" y="4017"/>
                  </a:cubicBezTo>
                  <a:lnTo>
                    <a:pt x="1290" y="4017"/>
                  </a:lnTo>
                  <a:cubicBezTo>
                    <a:pt x="641" y="4017"/>
                    <a:pt x="121" y="3442"/>
                    <a:pt x="121" y="2737"/>
                  </a:cubicBezTo>
                  <a:cubicBezTo>
                    <a:pt x="121" y="2032"/>
                    <a:pt x="641" y="1457"/>
                    <a:pt x="1290" y="1457"/>
                  </a:cubicBezTo>
                  <a:lnTo>
                    <a:pt x="1745" y="1457"/>
                  </a:lnTo>
                  <a:cubicBezTo>
                    <a:pt x="1772" y="1457"/>
                    <a:pt x="1791" y="1438"/>
                    <a:pt x="1800" y="1401"/>
                  </a:cubicBezTo>
                  <a:cubicBezTo>
                    <a:pt x="1930" y="659"/>
                    <a:pt x="2570" y="111"/>
                    <a:pt x="3331" y="111"/>
                  </a:cubicBezTo>
                  <a:close/>
                  <a:moveTo>
                    <a:pt x="3331" y="0"/>
                  </a:moveTo>
                  <a:cubicBezTo>
                    <a:pt x="2533" y="0"/>
                    <a:pt x="1847" y="557"/>
                    <a:pt x="1698" y="1336"/>
                  </a:cubicBezTo>
                  <a:lnTo>
                    <a:pt x="1290" y="1336"/>
                  </a:lnTo>
                  <a:cubicBezTo>
                    <a:pt x="576" y="1336"/>
                    <a:pt x="1" y="1967"/>
                    <a:pt x="1" y="2737"/>
                  </a:cubicBezTo>
                  <a:cubicBezTo>
                    <a:pt x="1" y="3507"/>
                    <a:pt x="576" y="4128"/>
                    <a:pt x="1290" y="4128"/>
                  </a:cubicBezTo>
                  <a:lnTo>
                    <a:pt x="5205" y="4128"/>
                  </a:lnTo>
                  <a:cubicBezTo>
                    <a:pt x="5919" y="4128"/>
                    <a:pt x="6494" y="3507"/>
                    <a:pt x="6494" y="2737"/>
                  </a:cubicBezTo>
                  <a:cubicBezTo>
                    <a:pt x="6494" y="1967"/>
                    <a:pt x="5910" y="1336"/>
                    <a:pt x="5205" y="1336"/>
                  </a:cubicBezTo>
                  <a:lnTo>
                    <a:pt x="4964" y="1336"/>
                  </a:lnTo>
                  <a:cubicBezTo>
                    <a:pt x="4806" y="557"/>
                    <a:pt x="4129" y="0"/>
                    <a:pt x="3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2"/>
            <p:cNvSpPr/>
            <p:nvPr/>
          </p:nvSpPr>
          <p:spPr>
            <a:xfrm>
              <a:off x="6930332" y="1988081"/>
              <a:ext cx="278900" cy="261821"/>
            </a:xfrm>
            <a:custGeom>
              <a:rect b="b" l="l" r="r" t="t"/>
              <a:pathLst>
                <a:path extrusionOk="0" h="4599" w="4899">
                  <a:moveTo>
                    <a:pt x="93" y="0"/>
                  </a:moveTo>
                  <a:cubicBezTo>
                    <a:pt x="47" y="0"/>
                    <a:pt x="0" y="47"/>
                    <a:pt x="0" y="93"/>
                  </a:cubicBezTo>
                  <a:lnTo>
                    <a:pt x="0" y="3321"/>
                  </a:lnTo>
                  <a:cubicBezTo>
                    <a:pt x="0" y="3368"/>
                    <a:pt x="47" y="3414"/>
                    <a:pt x="93" y="3414"/>
                  </a:cubicBezTo>
                  <a:lnTo>
                    <a:pt x="1308" y="3414"/>
                  </a:lnTo>
                  <a:cubicBezTo>
                    <a:pt x="1364" y="3414"/>
                    <a:pt x="1401" y="3451"/>
                    <a:pt x="1401" y="3507"/>
                  </a:cubicBezTo>
                  <a:lnTo>
                    <a:pt x="1392" y="4509"/>
                  </a:lnTo>
                  <a:cubicBezTo>
                    <a:pt x="1392" y="4560"/>
                    <a:pt x="1441" y="4598"/>
                    <a:pt x="1489" y="4598"/>
                  </a:cubicBezTo>
                  <a:cubicBezTo>
                    <a:pt x="1511" y="4598"/>
                    <a:pt x="1532" y="4591"/>
                    <a:pt x="1550" y="4574"/>
                  </a:cubicBezTo>
                  <a:lnTo>
                    <a:pt x="2811" y="3433"/>
                  </a:lnTo>
                  <a:cubicBezTo>
                    <a:pt x="2830" y="3414"/>
                    <a:pt x="2848" y="3405"/>
                    <a:pt x="2876" y="3405"/>
                  </a:cubicBezTo>
                  <a:lnTo>
                    <a:pt x="4806" y="3405"/>
                  </a:lnTo>
                  <a:cubicBezTo>
                    <a:pt x="4852" y="3405"/>
                    <a:pt x="4898" y="3368"/>
                    <a:pt x="4898" y="3321"/>
                  </a:cubicBezTo>
                  <a:lnTo>
                    <a:pt x="4898" y="93"/>
                  </a:lnTo>
                  <a:cubicBezTo>
                    <a:pt x="4898" y="47"/>
                    <a:pt x="4852" y="0"/>
                    <a:pt x="4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2"/>
            <p:cNvSpPr/>
            <p:nvPr/>
          </p:nvSpPr>
          <p:spPr>
            <a:xfrm>
              <a:off x="6927144" y="1984893"/>
              <a:ext cx="285276" cy="268368"/>
            </a:xfrm>
            <a:custGeom>
              <a:rect b="b" l="l" r="r" t="t"/>
              <a:pathLst>
                <a:path extrusionOk="0" h="4714" w="5011">
                  <a:moveTo>
                    <a:pt x="4862" y="112"/>
                  </a:moveTo>
                  <a:cubicBezTo>
                    <a:pt x="4880" y="112"/>
                    <a:pt x="4899" y="131"/>
                    <a:pt x="4899" y="149"/>
                  </a:cubicBezTo>
                  <a:lnTo>
                    <a:pt x="4899" y="3368"/>
                  </a:lnTo>
                  <a:cubicBezTo>
                    <a:pt x="4899" y="3396"/>
                    <a:pt x="4880" y="3405"/>
                    <a:pt x="4862" y="3405"/>
                  </a:cubicBezTo>
                  <a:lnTo>
                    <a:pt x="2932" y="3405"/>
                  </a:lnTo>
                  <a:cubicBezTo>
                    <a:pt x="2895" y="3405"/>
                    <a:pt x="2858" y="3424"/>
                    <a:pt x="2830" y="3442"/>
                  </a:cubicBezTo>
                  <a:lnTo>
                    <a:pt x="1568" y="4583"/>
                  </a:lnTo>
                  <a:cubicBezTo>
                    <a:pt x="1559" y="4593"/>
                    <a:pt x="1552" y="4595"/>
                    <a:pt x="1546" y="4595"/>
                  </a:cubicBezTo>
                  <a:cubicBezTo>
                    <a:pt x="1541" y="4595"/>
                    <a:pt x="1536" y="4593"/>
                    <a:pt x="1531" y="4593"/>
                  </a:cubicBezTo>
                  <a:cubicBezTo>
                    <a:pt x="1522" y="4593"/>
                    <a:pt x="1513" y="4583"/>
                    <a:pt x="1513" y="4565"/>
                  </a:cubicBezTo>
                  <a:lnTo>
                    <a:pt x="1522" y="3563"/>
                  </a:lnTo>
                  <a:cubicBezTo>
                    <a:pt x="1522" y="3517"/>
                    <a:pt x="1504" y="3479"/>
                    <a:pt x="1476" y="3452"/>
                  </a:cubicBezTo>
                  <a:cubicBezTo>
                    <a:pt x="1448" y="3424"/>
                    <a:pt x="1411" y="3405"/>
                    <a:pt x="1364" y="3405"/>
                  </a:cubicBezTo>
                  <a:lnTo>
                    <a:pt x="149" y="3405"/>
                  </a:lnTo>
                  <a:cubicBezTo>
                    <a:pt x="131" y="3405"/>
                    <a:pt x="112" y="3396"/>
                    <a:pt x="112" y="3377"/>
                  </a:cubicBezTo>
                  <a:lnTo>
                    <a:pt x="112" y="149"/>
                  </a:lnTo>
                  <a:cubicBezTo>
                    <a:pt x="112" y="131"/>
                    <a:pt x="131" y="121"/>
                    <a:pt x="149" y="121"/>
                  </a:cubicBezTo>
                  <a:lnTo>
                    <a:pt x="149" y="112"/>
                  </a:lnTo>
                  <a:close/>
                  <a:moveTo>
                    <a:pt x="149" y="1"/>
                  </a:moveTo>
                  <a:cubicBezTo>
                    <a:pt x="66" y="1"/>
                    <a:pt x="1" y="66"/>
                    <a:pt x="1" y="149"/>
                  </a:cubicBezTo>
                  <a:lnTo>
                    <a:pt x="1" y="3368"/>
                  </a:lnTo>
                  <a:cubicBezTo>
                    <a:pt x="1" y="3452"/>
                    <a:pt x="66" y="3526"/>
                    <a:pt x="149" y="3526"/>
                  </a:cubicBezTo>
                  <a:lnTo>
                    <a:pt x="1364" y="3526"/>
                  </a:lnTo>
                  <a:cubicBezTo>
                    <a:pt x="1374" y="3526"/>
                    <a:pt x="1383" y="3526"/>
                    <a:pt x="1392" y="3535"/>
                  </a:cubicBezTo>
                  <a:cubicBezTo>
                    <a:pt x="1401" y="3535"/>
                    <a:pt x="1401" y="3544"/>
                    <a:pt x="1401" y="3554"/>
                  </a:cubicBezTo>
                  <a:lnTo>
                    <a:pt x="1392" y="4556"/>
                  </a:lnTo>
                  <a:cubicBezTo>
                    <a:pt x="1392" y="4620"/>
                    <a:pt x="1429" y="4676"/>
                    <a:pt x="1485" y="4695"/>
                  </a:cubicBezTo>
                  <a:cubicBezTo>
                    <a:pt x="1504" y="4704"/>
                    <a:pt x="1522" y="4713"/>
                    <a:pt x="1541" y="4713"/>
                  </a:cubicBezTo>
                  <a:cubicBezTo>
                    <a:pt x="1578" y="4713"/>
                    <a:pt x="1615" y="4695"/>
                    <a:pt x="1643" y="4676"/>
                  </a:cubicBezTo>
                  <a:lnTo>
                    <a:pt x="2904" y="3535"/>
                  </a:lnTo>
                  <a:cubicBezTo>
                    <a:pt x="2914" y="3526"/>
                    <a:pt x="2923" y="3526"/>
                    <a:pt x="2932" y="3526"/>
                  </a:cubicBezTo>
                  <a:lnTo>
                    <a:pt x="4862" y="3526"/>
                  </a:lnTo>
                  <a:cubicBezTo>
                    <a:pt x="4945" y="3526"/>
                    <a:pt x="5010" y="3452"/>
                    <a:pt x="5010" y="3368"/>
                  </a:cubicBezTo>
                  <a:lnTo>
                    <a:pt x="5010" y="149"/>
                  </a:lnTo>
                  <a:cubicBezTo>
                    <a:pt x="5010" y="66"/>
                    <a:pt x="4945" y="1"/>
                    <a:pt x="4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2"/>
            <p:cNvSpPr/>
            <p:nvPr/>
          </p:nvSpPr>
          <p:spPr>
            <a:xfrm>
              <a:off x="6987888" y="2066757"/>
              <a:ext cx="40705" cy="40705"/>
            </a:xfrm>
            <a:custGeom>
              <a:rect b="b" l="l" r="r" t="t"/>
              <a:pathLst>
                <a:path extrusionOk="0" h="715" w="715">
                  <a:moveTo>
                    <a:pt x="362" y="121"/>
                  </a:moveTo>
                  <a:cubicBezTo>
                    <a:pt x="492" y="121"/>
                    <a:pt x="603" y="232"/>
                    <a:pt x="603" y="362"/>
                  </a:cubicBezTo>
                  <a:cubicBezTo>
                    <a:pt x="603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2"/>
            <p:cNvSpPr/>
            <p:nvPr/>
          </p:nvSpPr>
          <p:spPr>
            <a:xfrm>
              <a:off x="7051250" y="2066757"/>
              <a:ext cx="40762" cy="40705"/>
            </a:xfrm>
            <a:custGeom>
              <a:rect b="b" l="l" r="r" t="t"/>
              <a:pathLst>
                <a:path extrusionOk="0" h="715" w="716">
                  <a:moveTo>
                    <a:pt x="363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3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3" y="121"/>
                  </a:cubicBezTo>
                  <a:close/>
                  <a:moveTo>
                    <a:pt x="363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57"/>
                    <a:pt x="168" y="715"/>
                    <a:pt x="363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2"/>
            <p:cNvSpPr/>
            <p:nvPr/>
          </p:nvSpPr>
          <p:spPr>
            <a:xfrm>
              <a:off x="7114100" y="2066757"/>
              <a:ext cx="40705" cy="40705"/>
            </a:xfrm>
            <a:custGeom>
              <a:rect b="b" l="l" r="r" t="t"/>
              <a:pathLst>
                <a:path extrusionOk="0" h="715" w="715">
                  <a:moveTo>
                    <a:pt x="362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2"/>
            <p:cNvSpPr/>
            <p:nvPr/>
          </p:nvSpPr>
          <p:spPr>
            <a:xfrm>
              <a:off x="5743641" y="2204582"/>
              <a:ext cx="264098" cy="247873"/>
            </a:xfrm>
            <a:custGeom>
              <a:rect b="b" l="l" r="r" t="t"/>
              <a:pathLst>
                <a:path extrusionOk="0" h="4354" w="4639">
                  <a:moveTo>
                    <a:pt x="93" y="1"/>
                  </a:moveTo>
                  <a:cubicBezTo>
                    <a:pt x="38" y="1"/>
                    <a:pt x="1" y="38"/>
                    <a:pt x="1" y="94"/>
                  </a:cubicBezTo>
                  <a:lnTo>
                    <a:pt x="1" y="3136"/>
                  </a:lnTo>
                  <a:cubicBezTo>
                    <a:pt x="1" y="3192"/>
                    <a:pt x="38" y="3229"/>
                    <a:pt x="93" y="3229"/>
                  </a:cubicBezTo>
                  <a:lnTo>
                    <a:pt x="1912" y="3229"/>
                  </a:lnTo>
                  <a:cubicBezTo>
                    <a:pt x="1939" y="3229"/>
                    <a:pt x="1958" y="3238"/>
                    <a:pt x="1977" y="3248"/>
                  </a:cubicBezTo>
                  <a:lnTo>
                    <a:pt x="3173" y="4333"/>
                  </a:lnTo>
                  <a:cubicBezTo>
                    <a:pt x="3190" y="4347"/>
                    <a:pt x="3210" y="4353"/>
                    <a:pt x="3231" y="4353"/>
                  </a:cubicBezTo>
                  <a:cubicBezTo>
                    <a:pt x="3277" y="4353"/>
                    <a:pt x="3322" y="4320"/>
                    <a:pt x="3322" y="4268"/>
                  </a:cubicBezTo>
                  <a:lnTo>
                    <a:pt x="3312" y="3313"/>
                  </a:lnTo>
                  <a:cubicBezTo>
                    <a:pt x="3312" y="3266"/>
                    <a:pt x="3350" y="3229"/>
                    <a:pt x="3396" y="3229"/>
                  </a:cubicBezTo>
                  <a:lnTo>
                    <a:pt x="4555" y="3229"/>
                  </a:lnTo>
                  <a:cubicBezTo>
                    <a:pt x="4602" y="3229"/>
                    <a:pt x="4639" y="3192"/>
                    <a:pt x="4639" y="3136"/>
                  </a:cubicBezTo>
                  <a:lnTo>
                    <a:pt x="4639" y="94"/>
                  </a:lnTo>
                  <a:cubicBezTo>
                    <a:pt x="4639" y="38"/>
                    <a:pt x="4602" y="1"/>
                    <a:pt x="4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2"/>
            <p:cNvSpPr/>
            <p:nvPr/>
          </p:nvSpPr>
          <p:spPr>
            <a:xfrm>
              <a:off x="5740453" y="2201451"/>
              <a:ext cx="270474" cy="254079"/>
            </a:xfrm>
            <a:custGeom>
              <a:rect b="b" l="l" r="r" t="t"/>
              <a:pathLst>
                <a:path extrusionOk="0" h="4463" w="4751">
                  <a:moveTo>
                    <a:pt x="4611" y="111"/>
                  </a:moveTo>
                  <a:cubicBezTo>
                    <a:pt x="4621" y="111"/>
                    <a:pt x="4639" y="130"/>
                    <a:pt x="4639" y="139"/>
                  </a:cubicBezTo>
                  <a:lnTo>
                    <a:pt x="4639" y="3191"/>
                  </a:lnTo>
                  <a:cubicBezTo>
                    <a:pt x="4639" y="3210"/>
                    <a:pt x="4621" y="3219"/>
                    <a:pt x="4611" y="3219"/>
                  </a:cubicBezTo>
                  <a:lnTo>
                    <a:pt x="3452" y="3219"/>
                  </a:lnTo>
                  <a:cubicBezTo>
                    <a:pt x="3415" y="3219"/>
                    <a:pt x="3378" y="3238"/>
                    <a:pt x="3350" y="3266"/>
                  </a:cubicBezTo>
                  <a:cubicBezTo>
                    <a:pt x="3322" y="3293"/>
                    <a:pt x="3313" y="3330"/>
                    <a:pt x="3313" y="3368"/>
                  </a:cubicBezTo>
                  <a:lnTo>
                    <a:pt x="3313" y="4323"/>
                  </a:lnTo>
                  <a:cubicBezTo>
                    <a:pt x="3313" y="4342"/>
                    <a:pt x="3303" y="4342"/>
                    <a:pt x="3294" y="4351"/>
                  </a:cubicBezTo>
                  <a:cubicBezTo>
                    <a:pt x="3294" y="4351"/>
                    <a:pt x="3276" y="4351"/>
                    <a:pt x="3266" y="4342"/>
                  </a:cubicBezTo>
                  <a:lnTo>
                    <a:pt x="2070" y="3266"/>
                  </a:lnTo>
                  <a:cubicBezTo>
                    <a:pt x="2042" y="3238"/>
                    <a:pt x="2005" y="3228"/>
                    <a:pt x="1968" y="3228"/>
                  </a:cubicBezTo>
                  <a:lnTo>
                    <a:pt x="149" y="3228"/>
                  </a:lnTo>
                  <a:cubicBezTo>
                    <a:pt x="131" y="3228"/>
                    <a:pt x="112" y="3210"/>
                    <a:pt x="112" y="3191"/>
                  </a:cubicBezTo>
                  <a:lnTo>
                    <a:pt x="112" y="149"/>
                  </a:lnTo>
                  <a:cubicBezTo>
                    <a:pt x="112" y="130"/>
                    <a:pt x="131" y="111"/>
                    <a:pt x="149" y="11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3191"/>
                  </a:lnTo>
                  <a:cubicBezTo>
                    <a:pt x="1" y="3275"/>
                    <a:pt x="66" y="3340"/>
                    <a:pt x="140" y="3340"/>
                  </a:cubicBezTo>
                  <a:lnTo>
                    <a:pt x="1968" y="3340"/>
                  </a:lnTo>
                  <a:cubicBezTo>
                    <a:pt x="1977" y="3340"/>
                    <a:pt x="1986" y="3340"/>
                    <a:pt x="1986" y="3349"/>
                  </a:cubicBezTo>
                  <a:lnTo>
                    <a:pt x="3192" y="4425"/>
                  </a:lnTo>
                  <a:cubicBezTo>
                    <a:pt x="3220" y="4453"/>
                    <a:pt x="3248" y="4462"/>
                    <a:pt x="3285" y="4462"/>
                  </a:cubicBezTo>
                  <a:cubicBezTo>
                    <a:pt x="3303" y="4462"/>
                    <a:pt x="3322" y="4462"/>
                    <a:pt x="3350" y="4453"/>
                  </a:cubicBezTo>
                  <a:cubicBezTo>
                    <a:pt x="3396" y="4425"/>
                    <a:pt x="3433" y="4379"/>
                    <a:pt x="3433" y="4314"/>
                  </a:cubicBezTo>
                  <a:lnTo>
                    <a:pt x="3424" y="3368"/>
                  </a:lnTo>
                  <a:cubicBezTo>
                    <a:pt x="3424" y="3358"/>
                    <a:pt x="3424" y="3349"/>
                    <a:pt x="3433" y="3349"/>
                  </a:cubicBezTo>
                  <a:cubicBezTo>
                    <a:pt x="3433" y="3349"/>
                    <a:pt x="3443" y="3340"/>
                    <a:pt x="3452" y="3340"/>
                  </a:cubicBezTo>
                  <a:lnTo>
                    <a:pt x="4602" y="3340"/>
                  </a:lnTo>
                  <a:cubicBezTo>
                    <a:pt x="4686" y="3340"/>
                    <a:pt x="4751" y="3275"/>
                    <a:pt x="4751" y="3191"/>
                  </a:cubicBezTo>
                  <a:lnTo>
                    <a:pt x="4751" y="139"/>
                  </a:lnTo>
                  <a:cubicBezTo>
                    <a:pt x="4751" y="65"/>
                    <a:pt x="4686" y="0"/>
                    <a:pt x="4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2"/>
            <p:cNvSpPr/>
            <p:nvPr/>
          </p:nvSpPr>
          <p:spPr>
            <a:xfrm>
              <a:off x="5914201" y="2279045"/>
              <a:ext cx="39168" cy="39168"/>
            </a:xfrm>
            <a:custGeom>
              <a:rect b="b" l="l" r="r" t="t"/>
              <a:pathLst>
                <a:path extrusionOk="0" h="688" w="688">
                  <a:moveTo>
                    <a:pt x="344" y="112"/>
                  </a:moveTo>
                  <a:cubicBezTo>
                    <a:pt x="474" y="112"/>
                    <a:pt x="567" y="214"/>
                    <a:pt x="567" y="344"/>
                  </a:cubicBezTo>
                  <a:cubicBezTo>
                    <a:pt x="567" y="465"/>
                    <a:pt x="465" y="567"/>
                    <a:pt x="344" y="567"/>
                  </a:cubicBezTo>
                  <a:cubicBezTo>
                    <a:pt x="214" y="567"/>
                    <a:pt x="122" y="465"/>
                    <a:pt x="122" y="344"/>
                  </a:cubicBezTo>
                  <a:cubicBezTo>
                    <a:pt x="122" y="214"/>
                    <a:pt x="22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9" y="1"/>
                    <a:pt x="1" y="149"/>
                    <a:pt x="1" y="344"/>
                  </a:cubicBezTo>
                  <a:cubicBezTo>
                    <a:pt x="1" y="530"/>
                    <a:pt x="159" y="687"/>
                    <a:pt x="344" y="687"/>
                  </a:cubicBezTo>
                  <a:cubicBezTo>
                    <a:pt x="530" y="687"/>
                    <a:pt x="687" y="530"/>
                    <a:pt x="687" y="344"/>
                  </a:cubicBezTo>
                  <a:cubicBezTo>
                    <a:pt x="687" y="149"/>
                    <a:pt x="530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2"/>
            <p:cNvSpPr/>
            <p:nvPr/>
          </p:nvSpPr>
          <p:spPr>
            <a:xfrm>
              <a:off x="5854027" y="2279045"/>
              <a:ext cx="39111" cy="39168"/>
            </a:xfrm>
            <a:custGeom>
              <a:rect b="b" l="l" r="r" t="t"/>
              <a:pathLst>
                <a:path extrusionOk="0" h="688" w="687">
                  <a:moveTo>
                    <a:pt x="344" y="112"/>
                  </a:moveTo>
                  <a:cubicBezTo>
                    <a:pt x="474" y="112"/>
                    <a:pt x="576" y="214"/>
                    <a:pt x="576" y="344"/>
                  </a:cubicBezTo>
                  <a:cubicBezTo>
                    <a:pt x="576" y="465"/>
                    <a:pt x="474" y="567"/>
                    <a:pt x="344" y="567"/>
                  </a:cubicBezTo>
                  <a:cubicBezTo>
                    <a:pt x="223" y="567"/>
                    <a:pt x="121" y="465"/>
                    <a:pt x="121" y="344"/>
                  </a:cubicBez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38" y="687"/>
                    <a:pt x="687" y="530"/>
                    <a:pt x="687" y="344"/>
                  </a:cubicBezTo>
                  <a:cubicBezTo>
                    <a:pt x="687" y="149"/>
                    <a:pt x="538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2"/>
            <p:cNvSpPr/>
            <p:nvPr/>
          </p:nvSpPr>
          <p:spPr>
            <a:xfrm>
              <a:off x="5794878" y="2279045"/>
              <a:ext cx="39111" cy="39168"/>
            </a:xfrm>
            <a:custGeom>
              <a:rect b="b" l="l" r="r" t="t"/>
              <a:pathLst>
                <a:path extrusionOk="0" h="688" w="687">
                  <a:moveTo>
                    <a:pt x="344" y="112"/>
                  </a:moveTo>
                  <a:cubicBezTo>
                    <a:pt x="464" y="112"/>
                    <a:pt x="566" y="214"/>
                    <a:pt x="566" y="344"/>
                  </a:cubicBezTo>
                  <a:cubicBezTo>
                    <a:pt x="566" y="465"/>
                    <a:pt x="464" y="567"/>
                    <a:pt x="344" y="567"/>
                  </a:cubicBezTo>
                  <a:cubicBezTo>
                    <a:pt x="214" y="567"/>
                    <a:pt x="112" y="465"/>
                    <a:pt x="112" y="344"/>
                  </a:cubicBezTo>
                  <a:cubicBezTo>
                    <a:pt x="112" y="214"/>
                    <a:pt x="21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49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29" y="687"/>
                    <a:pt x="687" y="530"/>
                    <a:pt x="687" y="344"/>
                  </a:cubicBezTo>
                  <a:cubicBezTo>
                    <a:pt x="687" y="149"/>
                    <a:pt x="529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2"/>
            <p:cNvSpPr/>
            <p:nvPr/>
          </p:nvSpPr>
          <p:spPr>
            <a:xfrm>
              <a:off x="7974415" y="2277337"/>
              <a:ext cx="216049" cy="210413"/>
            </a:xfrm>
            <a:custGeom>
              <a:rect b="b" l="l" r="r" t="t"/>
              <a:pathLst>
                <a:path extrusionOk="0" h="3696" w="3795">
                  <a:moveTo>
                    <a:pt x="1842" y="1"/>
                  </a:moveTo>
                  <a:cubicBezTo>
                    <a:pt x="849" y="1"/>
                    <a:pt x="35" y="795"/>
                    <a:pt x="0" y="1784"/>
                  </a:cubicBezTo>
                  <a:cubicBezTo>
                    <a:pt x="0" y="1821"/>
                    <a:pt x="28" y="1849"/>
                    <a:pt x="65" y="1849"/>
                  </a:cubicBezTo>
                  <a:lnTo>
                    <a:pt x="1846" y="1849"/>
                  </a:lnTo>
                  <a:lnTo>
                    <a:pt x="1846" y="3621"/>
                  </a:lnTo>
                  <a:cubicBezTo>
                    <a:pt x="1846" y="3658"/>
                    <a:pt x="1874" y="3695"/>
                    <a:pt x="1911" y="3695"/>
                  </a:cubicBezTo>
                  <a:cubicBezTo>
                    <a:pt x="2969" y="3649"/>
                    <a:pt x="3795" y="2730"/>
                    <a:pt x="3674" y="1636"/>
                  </a:cubicBezTo>
                  <a:cubicBezTo>
                    <a:pt x="3581" y="791"/>
                    <a:pt x="2895" y="105"/>
                    <a:pt x="2051" y="12"/>
                  </a:cubicBezTo>
                  <a:cubicBezTo>
                    <a:pt x="1980" y="4"/>
                    <a:pt x="1911" y="1"/>
                    <a:pt x="1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2"/>
            <p:cNvSpPr/>
            <p:nvPr/>
          </p:nvSpPr>
          <p:spPr>
            <a:xfrm>
              <a:off x="7970715" y="2274035"/>
              <a:ext cx="219750" cy="216846"/>
            </a:xfrm>
            <a:custGeom>
              <a:rect b="b" l="l" r="r" t="t"/>
              <a:pathLst>
                <a:path extrusionOk="0" h="3809" w="3860">
                  <a:moveTo>
                    <a:pt x="1902" y="117"/>
                  </a:moveTo>
                  <a:cubicBezTo>
                    <a:pt x="1976" y="117"/>
                    <a:pt x="2041" y="117"/>
                    <a:pt x="2106" y="126"/>
                  </a:cubicBezTo>
                  <a:cubicBezTo>
                    <a:pt x="2932" y="219"/>
                    <a:pt x="3591" y="877"/>
                    <a:pt x="3683" y="1703"/>
                  </a:cubicBezTo>
                  <a:cubicBezTo>
                    <a:pt x="3739" y="2204"/>
                    <a:pt x="3591" y="2696"/>
                    <a:pt x="3257" y="3076"/>
                  </a:cubicBezTo>
                  <a:cubicBezTo>
                    <a:pt x="2941" y="3447"/>
                    <a:pt x="2468" y="3670"/>
                    <a:pt x="1976" y="3688"/>
                  </a:cubicBezTo>
                  <a:lnTo>
                    <a:pt x="1976" y="3753"/>
                  </a:lnTo>
                  <a:lnTo>
                    <a:pt x="1967" y="3679"/>
                  </a:lnTo>
                  <a:lnTo>
                    <a:pt x="1967" y="1907"/>
                  </a:lnTo>
                  <a:cubicBezTo>
                    <a:pt x="1967" y="1870"/>
                    <a:pt x="1939" y="1851"/>
                    <a:pt x="1902" y="1851"/>
                  </a:cubicBezTo>
                  <a:lnTo>
                    <a:pt x="121" y="1842"/>
                  </a:lnTo>
                  <a:cubicBezTo>
                    <a:pt x="140" y="1341"/>
                    <a:pt x="362" y="877"/>
                    <a:pt x="743" y="553"/>
                  </a:cubicBezTo>
                  <a:cubicBezTo>
                    <a:pt x="1067" y="265"/>
                    <a:pt x="1475" y="117"/>
                    <a:pt x="1902" y="117"/>
                  </a:cubicBezTo>
                  <a:close/>
                  <a:moveTo>
                    <a:pt x="1889" y="0"/>
                  </a:moveTo>
                  <a:cubicBezTo>
                    <a:pt x="1436" y="0"/>
                    <a:pt x="1007" y="159"/>
                    <a:pt x="659" y="460"/>
                  </a:cubicBezTo>
                  <a:cubicBezTo>
                    <a:pt x="260" y="812"/>
                    <a:pt x="19" y="1304"/>
                    <a:pt x="0" y="1833"/>
                  </a:cubicBezTo>
                  <a:cubicBezTo>
                    <a:pt x="0" y="1870"/>
                    <a:pt x="19" y="1898"/>
                    <a:pt x="38" y="1926"/>
                  </a:cubicBezTo>
                  <a:cubicBezTo>
                    <a:pt x="65" y="1944"/>
                    <a:pt x="93" y="1963"/>
                    <a:pt x="130" y="1963"/>
                  </a:cubicBezTo>
                  <a:lnTo>
                    <a:pt x="1846" y="1963"/>
                  </a:lnTo>
                  <a:lnTo>
                    <a:pt x="1846" y="3679"/>
                  </a:lnTo>
                  <a:cubicBezTo>
                    <a:pt x="1846" y="3716"/>
                    <a:pt x="1865" y="3744"/>
                    <a:pt x="1884" y="3772"/>
                  </a:cubicBezTo>
                  <a:cubicBezTo>
                    <a:pt x="1911" y="3790"/>
                    <a:pt x="1939" y="3809"/>
                    <a:pt x="1976" y="3809"/>
                  </a:cubicBezTo>
                  <a:cubicBezTo>
                    <a:pt x="2505" y="3790"/>
                    <a:pt x="3006" y="3549"/>
                    <a:pt x="3349" y="3150"/>
                  </a:cubicBezTo>
                  <a:cubicBezTo>
                    <a:pt x="3693" y="2742"/>
                    <a:pt x="3860" y="2222"/>
                    <a:pt x="3795" y="1684"/>
                  </a:cubicBezTo>
                  <a:cubicBezTo>
                    <a:pt x="3702" y="812"/>
                    <a:pt x="2997" y="107"/>
                    <a:pt x="2125" y="15"/>
                  </a:cubicBezTo>
                  <a:cubicBezTo>
                    <a:pt x="2046" y="5"/>
                    <a:pt x="1967" y="0"/>
                    <a:pt x="1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2"/>
            <p:cNvSpPr/>
            <p:nvPr/>
          </p:nvSpPr>
          <p:spPr>
            <a:xfrm>
              <a:off x="7946406" y="2402126"/>
              <a:ext cx="113063" cy="113120"/>
            </a:xfrm>
            <a:custGeom>
              <a:rect b="b" l="l" r="r" t="t"/>
              <a:pathLst>
                <a:path extrusionOk="0" h="1987" w="1986">
                  <a:moveTo>
                    <a:pt x="75" y="0"/>
                  </a:moveTo>
                  <a:cubicBezTo>
                    <a:pt x="38" y="0"/>
                    <a:pt x="1" y="47"/>
                    <a:pt x="1" y="84"/>
                  </a:cubicBezTo>
                  <a:cubicBezTo>
                    <a:pt x="38" y="1123"/>
                    <a:pt x="873" y="1948"/>
                    <a:pt x="1902" y="1985"/>
                  </a:cubicBezTo>
                  <a:cubicBezTo>
                    <a:pt x="1907" y="1986"/>
                    <a:pt x="1912" y="1987"/>
                    <a:pt x="1917" y="1987"/>
                  </a:cubicBezTo>
                  <a:cubicBezTo>
                    <a:pt x="1956" y="1987"/>
                    <a:pt x="1986" y="1953"/>
                    <a:pt x="1986" y="1911"/>
                  </a:cubicBezTo>
                  <a:lnTo>
                    <a:pt x="1986" y="84"/>
                  </a:lnTo>
                  <a:cubicBezTo>
                    <a:pt x="1986" y="37"/>
                    <a:pt x="1949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2"/>
            <p:cNvSpPr/>
            <p:nvPr/>
          </p:nvSpPr>
          <p:spPr>
            <a:xfrm>
              <a:off x="7942706" y="2398938"/>
              <a:ext cx="119952" cy="119952"/>
            </a:xfrm>
            <a:custGeom>
              <a:rect b="b" l="l" r="r" t="t"/>
              <a:pathLst>
                <a:path extrusionOk="0" h="2107" w="2107">
                  <a:moveTo>
                    <a:pt x="1967" y="121"/>
                  </a:moveTo>
                  <a:cubicBezTo>
                    <a:pt x="1977" y="121"/>
                    <a:pt x="1986" y="130"/>
                    <a:pt x="1986" y="140"/>
                  </a:cubicBezTo>
                  <a:lnTo>
                    <a:pt x="1986" y="1967"/>
                  </a:lnTo>
                  <a:cubicBezTo>
                    <a:pt x="1986" y="1967"/>
                    <a:pt x="1986" y="1977"/>
                    <a:pt x="1986" y="1986"/>
                  </a:cubicBezTo>
                  <a:lnTo>
                    <a:pt x="1967" y="1986"/>
                  </a:lnTo>
                  <a:cubicBezTo>
                    <a:pt x="975" y="1949"/>
                    <a:pt x="158" y="1132"/>
                    <a:pt x="121" y="140"/>
                  </a:cubicBezTo>
                  <a:cubicBezTo>
                    <a:pt x="121" y="130"/>
                    <a:pt x="121" y="130"/>
                    <a:pt x="131" y="121"/>
                  </a:cubicBezTo>
                  <a:close/>
                  <a:moveTo>
                    <a:pt x="140" y="1"/>
                  </a:moveTo>
                  <a:cubicBezTo>
                    <a:pt x="103" y="1"/>
                    <a:pt x="66" y="19"/>
                    <a:pt x="47" y="47"/>
                  </a:cubicBezTo>
                  <a:cubicBezTo>
                    <a:pt x="19" y="75"/>
                    <a:pt x="1" y="112"/>
                    <a:pt x="1" y="149"/>
                  </a:cubicBezTo>
                  <a:cubicBezTo>
                    <a:pt x="47" y="1197"/>
                    <a:pt x="910" y="2060"/>
                    <a:pt x="1967" y="2106"/>
                  </a:cubicBezTo>
                  <a:cubicBezTo>
                    <a:pt x="2005" y="2106"/>
                    <a:pt x="2042" y="2088"/>
                    <a:pt x="2060" y="2069"/>
                  </a:cubicBezTo>
                  <a:cubicBezTo>
                    <a:pt x="2088" y="2041"/>
                    <a:pt x="2107" y="2004"/>
                    <a:pt x="2107" y="1967"/>
                  </a:cubicBezTo>
                  <a:lnTo>
                    <a:pt x="2107" y="140"/>
                  </a:lnTo>
                  <a:cubicBezTo>
                    <a:pt x="2107" y="66"/>
                    <a:pt x="2042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2"/>
            <p:cNvSpPr/>
            <p:nvPr/>
          </p:nvSpPr>
          <p:spPr>
            <a:xfrm>
              <a:off x="7741005" y="2150215"/>
              <a:ext cx="160030" cy="159518"/>
            </a:xfrm>
            <a:custGeom>
              <a:rect b="b" l="l" r="r" t="t"/>
              <a:pathLst>
                <a:path extrusionOk="0" h="2802" w="2811">
                  <a:moveTo>
                    <a:pt x="1410" y="0"/>
                  </a:moveTo>
                  <a:cubicBezTo>
                    <a:pt x="631" y="0"/>
                    <a:pt x="0" y="631"/>
                    <a:pt x="0" y="1401"/>
                  </a:cubicBezTo>
                  <a:cubicBezTo>
                    <a:pt x="0" y="2180"/>
                    <a:pt x="631" y="2802"/>
                    <a:pt x="1410" y="2802"/>
                  </a:cubicBezTo>
                  <a:cubicBezTo>
                    <a:pt x="2180" y="2802"/>
                    <a:pt x="2811" y="2180"/>
                    <a:pt x="2811" y="1401"/>
                  </a:cubicBezTo>
                  <a:cubicBezTo>
                    <a:pt x="2811" y="631"/>
                    <a:pt x="2180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2"/>
            <p:cNvSpPr/>
            <p:nvPr/>
          </p:nvSpPr>
          <p:spPr>
            <a:xfrm>
              <a:off x="7737817" y="2147027"/>
              <a:ext cx="166406" cy="166406"/>
            </a:xfrm>
            <a:custGeom>
              <a:rect b="b" l="l" r="r" t="t"/>
              <a:pathLst>
                <a:path extrusionOk="0" h="2923" w="2923">
                  <a:moveTo>
                    <a:pt x="1466" y="121"/>
                  </a:moveTo>
                  <a:cubicBezTo>
                    <a:pt x="2208" y="121"/>
                    <a:pt x="2811" y="724"/>
                    <a:pt x="2811" y="1457"/>
                  </a:cubicBezTo>
                  <a:cubicBezTo>
                    <a:pt x="2811" y="2199"/>
                    <a:pt x="2208" y="2802"/>
                    <a:pt x="1466" y="2802"/>
                  </a:cubicBezTo>
                  <a:cubicBezTo>
                    <a:pt x="724" y="2802"/>
                    <a:pt x="121" y="2199"/>
                    <a:pt x="121" y="1457"/>
                  </a:cubicBezTo>
                  <a:cubicBezTo>
                    <a:pt x="121" y="724"/>
                    <a:pt x="724" y="121"/>
                    <a:pt x="1466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57"/>
                  </a:cubicBezTo>
                  <a:cubicBezTo>
                    <a:pt x="0" y="2264"/>
                    <a:pt x="659" y="2923"/>
                    <a:pt x="1466" y="2923"/>
                  </a:cubicBezTo>
                  <a:cubicBezTo>
                    <a:pt x="2264" y="2923"/>
                    <a:pt x="2923" y="2264"/>
                    <a:pt x="2923" y="1457"/>
                  </a:cubicBezTo>
                  <a:cubicBezTo>
                    <a:pt x="2923" y="659"/>
                    <a:pt x="2264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2"/>
            <p:cNvSpPr/>
            <p:nvPr/>
          </p:nvSpPr>
          <p:spPr>
            <a:xfrm>
              <a:off x="7784272" y="2170538"/>
              <a:ext cx="116763" cy="82719"/>
            </a:xfrm>
            <a:custGeom>
              <a:rect b="b" l="l" r="r" t="t"/>
              <a:pathLst>
                <a:path extrusionOk="0" h="1453" w="2051">
                  <a:moveTo>
                    <a:pt x="1985" y="0"/>
                  </a:moveTo>
                  <a:cubicBezTo>
                    <a:pt x="1970" y="0"/>
                    <a:pt x="1954" y="5"/>
                    <a:pt x="1940" y="14"/>
                  </a:cubicBezTo>
                  <a:lnTo>
                    <a:pt x="632" y="1322"/>
                  </a:lnTo>
                  <a:cubicBezTo>
                    <a:pt x="627" y="1327"/>
                    <a:pt x="622" y="1329"/>
                    <a:pt x="618" y="1329"/>
                  </a:cubicBezTo>
                  <a:cubicBezTo>
                    <a:pt x="613" y="1329"/>
                    <a:pt x="608" y="1327"/>
                    <a:pt x="604" y="1322"/>
                  </a:cubicBezTo>
                  <a:lnTo>
                    <a:pt x="103" y="821"/>
                  </a:lnTo>
                  <a:cubicBezTo>
                    <a:pt x="94" y="812"/>
                    <a:pt x="80" y="808"/>
                    <a:pt x="65" y="808"/>
                  </a:cubicBezTo>
                  <a:cubicBezTo>
                    <a:pt x="49" y="808"/>
                    <a:pt x="33" y="812"/>
                    <a:pt x="19" y="821"/>
                  </a:cubicBezTo>
                  <a:cubicBezTo>
                    <a:pt x="1" y="849"/>
                    <a:pt x="1" y="886"/>
                    <a:pt x="19" y="905"/>
                  </a:cubicBezTo>
                  <a:lnTo>
                    <a:pt x="520" y="1406"/>
                  </a:lnTo>
                  <a:cubicBezTo>
                    <a:pt x="548" y="1434"/>
                    <a:pt x="585" y="1452"/>
                    <a:pt x="622" y="1452"/>
                  </a:cubicBezTo>
                  <a:cubicBezTo>
                    <a:pt x="650" y="1452"/>
                    <a:pt x="687" y="1434"/>
                    <a:pt x="715" y="1406"/>
                  </a:cubicBezTo>
                  <a:lnTo>
                    <a:pt x="2023" y="98"/>
                  </a:lnTo>
                  <a:cubicBezTo>
                    <a:pt x="2051" y="70"/>
                    <a:pt x="2051" y="42"/>
                    <a:pt x="2023" y="14"/>
                  </a:cubicBezTo>
                  <a:cubicBezTo>
                    <a:pt x="2014" y="5"/>
                    <a:pt x="2000" y="0"/>
                    <a:pt x="1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2"/>
            <p:cNvSpPr/>
            <p:nvPr/>
          </p:nvSpPr>
          <p:spPr>
            <a:xfrm>
              <a:off x="6906023" y="3777817"/>
              <a:ext cx="89836" cy="89323"/>
            </a:xfrm>
            <a:custGeom>
              <a:rect b="b" l="l" r="r" t="t"/>
              <a:pathLst>
                <a:path extrusionOk="0" h="1569" w="1578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2"/>
            <p:cNvSpPr/>
            <p:nvPr/>
          </p:nvSpPr>
          <p:spPr>
            <a:xfrm>
              <a:off x="6902835" y="3774116"/>
              <a:ext cx="96212" cy="96212"/>
            </a:xfrm>
            <a:custGeom>
              <a:rect b="b" l="l" r="r" t="t"/>
              <a:pathLst>
                <a:path extrusionOk="0" h="1690" w="1690">
                  <a:moveTo>
                    <a:pt x="845" y="122"/>
                  </a:moveTo>
                  <a:cubicBezTo>
                    <a:pt x="1244" y="122"/>
                    <a:pt x="1578" y="446"/>
                    <a:pt x="1578" y="845"/>
                  </a:cubicBezTo>
                  <a:cubicBezTo>
                    <a:pt x="1578" y="1244"/>
                    <a:pt x="1244" y="1578"/>
                    <a:pt x="845" y="1578"/>
                  </a:cubicBezTo>
                  <a:cubicBezTo>
                    <a:pt x="446" y="1578"/>
                    <a:pt x="122" y="1244"/>
                    <a:pt x="122" y="845"/>
                  </a:cubicBezTo>
                  <a:cubicBezTo>
                    <a:pt x="122" y="446"/>
                    <a:pt x="446" y="122"/>
                    <a:pt x="845" y="122"/>
                  </a:cubicBezTo>
                  <a:close/>
                  <a:moveTo>
                    <a:pt x="845" y="1"/>
                  </a:moveTo>
                  <a:cubicBezTo>
                    <a:pt x="381" y="1"/>
                    <a:pt x="1" y="381"/>
                    <a:pt x="1" y="845"/>
                  </a:cubicBezTo>
                  <a:cubicBezTo>
                    <a:pt x="1" y="1309"/>
                    <a:pt x="381" y="1689"/>
                    <a:pt x="845" y="1689"/>
                  </a:cubicBezTo>
                  <a:cubicBezTo>
                    <a:pt x="1309" y="1689"/>
                    <a:pt x="1689" y="1318"/>
                    <a:pt x="1689" y="845"/>
                  </a:cubicBezTo>
                  <a:cubicBezTo>
                    <a:pt x="1689" y="381"/>
                    <a:pt x="1309" y="1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2"/>
            <p:cNvSpPr/>
            <p:nvPr/>
          </p:nvSpPr>
          <p:spPr>
            <a:xfrm>
              <a:off x="5894162" y="2528850"/>
              <a:ext cx="2115690" cy="1276541"/>
            </a:xfrm>
            <a:custGeom>
              <a:rect b="b" l="l" r="r" t="t"/>
              <a:pathLst>
                <a:path extrusionOk="0" h="22423" w="37163">
                  <a:moveTo>
                    <a:pt x="1188" y="1"/>
                  </a:moveTo>
                  <a:cubicBezTo>
                    <a:pt x="529" y="1"/>
                    <a:pt x="0" y="502"/>
                    <a:pt x="0" y="1114"/>
                  </a:cubicBezTo>
                  <a:lnTo>
                    <a:pt x="0" y="21300"/>
                  </a:lnTo>
                  <a:cubicBezTo>
                    <a:pt x="0" y="21921"/>
                    <a:pt x="529" y="22422"/>
                    <a:pt x="1188" y="22422"/>
                  </a:cubicBezTo>
                  <a:lnTo>
                    <a:pt x="35975" y="22422"/>
                  </a:lnTo>
                  <a:cubicBezTo>
                    <a:pt x="36625" y="22422"/>
                    <a:pt x="37163" y="21921"/>
                    <a:pt x="37163" y="21300"/>
                  </a:cubicBezTo>
                  <a:lnTo>
                    <a:pt x="37163" y="1114"/>
                  </a:lnTo>
                  <a:cubicBezTo>
                    <a:pt x="37163" y="502"/>
                    <a:pt x="36625" y="1"/>
                    <a:pt x="35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2"/>
            <p:cNvSpPr/>
            <p:nvPr/>
          </p:nvSpPr>
          <p:spPr>
            <a:xfrm>
              <a:off x="5890974" y="2525662"/>
              <a:ext cx="2122066" cy="1282861"/>
            </a:xfrm>
            <a:custGeom>
              <a:rect b="b" l="l" r="r" t="t"/>
              <a:pathLst>
                <a:path extrusionOk="0" h="22534" w="37275">
                  <a:moveTo>
                    <a:pt x="36022" y="112"/>
                  </a:moveTo>
                  <a:cubicBezTo>
                    <a:pt x="36653" y="112"/>
                    <a:pt x="37163" y="585"/>
                    <a:pt x="37163" y="1170"/>
                  </a:cubicBezTo>
                  <a:lnTo>
                    <a:pt x="37163" y="21356"/>
                  </a:lnTo>
                  <a:cubicBezTo>
                    <a:pt x="37163" y="21940"/>
                    <a:pt x="36653" y="22413"/>
                    <a:pt x="36022" y="22413"/>
                  </a:cubicBezTo>
                  <a:lnTo>
                    <a:pt x="1244" y="22413"/>
                  </a:lnTo>
                  <a:cubicBezTo>
                    <a:pt x="622" y="22413"/>
                    <a:pt x="112" y="21940"/>
                    <a:pt x="112" y="21356"/>
                  </a:cubicBezTo>
                  <a:lnTo>
                    <a:pt x="112" y="1170"/>
                  </a:lnTo>
                  <a:cubicBezTo>
                    <a:pt x="112" y="585"/>
                    <a:pt x="622" y="112"/>
                    <a:pt x="1244" y="112"/>
                  </a:cubicBezTo>
                  <a:close/>
                  <a:moveTo>
                    <a:pt x="1244" y="1"/>
                  </a:moveTo>
                  <a:cubicBezTo>
                    <a:pt x="557" y="1"/>
                    <a:pt x="1" y="530"/>
                    <a:pt x="1" y="1170"/>
                  </a:cubicBezTo>
                  <a:lnTo>
                    <a:pt x="1" y="21356"/>
                  </a:lnTo>
                  <a:cubicBezTo>
                    <a:pt x="1" y="22005"/>
                    <a:pt x="557" y="22534"/>
                    <a:pt x="1244" y="22534"/>
                  </a:cubicBezTo>
                  <a:lnTo>
                    <a:pt x="36031" y="22534"/>
                  </a:lnTo>
                  <a:cubicBezTo>
                    <a:pt x="36718" y="22534"/>
                    <a:pt x="37275" y="22005"/>
                    <a:pt x="37275" y="21356"/>
                  </a:cubicBezTo>
                  <a:lnTo>
                    <a:pt x="37275" y="1170"/>
                  </a:lnTo>
                  <a:cubicBezTo>
                    <a:pt x="37275" y="530"/>
                    <a:pt x="36718" y="1"/>
                    <a:pt x="36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2"/>
            <p:cNvSpPr/>
            <p:nvPr/>
          </p:nvSpPr>
          <p:spPr>
            <a:xfrm>
              <a:off x="5995041" y="2636047"/>
              <a:ext cx="1891272" cy="1092771"/>
            </a:xfrm>
            <a:custGeom>
              <a:rect b="b" l="l" r="r" t="t"/>
              <a:pathLst>
                <a:path extrusionOk="0" h="19195" w="33221">
                  <a:moveTo>
                    <a:pt x="0" y="1"/>
                  </a:moveTo>
                  <a:lnTo>
                    <a:pt x="0" y="19194"/>
                  </a:lnTo>
                  <a:lnTo>
                    <a:pt x="33220" y="19194"/>
                  </a:lnTo>
                  <a:lnTo>
                    <a:pt x="33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2"/>
            <p:cNvSpPr/>
            <p:nvPr/>
          </p:nvSpPr>
          <p:spPr>
            <a:xfrm>
              <a:off x="5991341" y="2632916"/>
              <a:ext cx="1898103" cy="1099603"/>
            </a:xfrm>
            <a:custGeom>
              <a:rect b="b" l="l" r="r" t="t"/>
              <a:pathLst>
                <a:path extrusionOk="0" h="19315" w="33341">
                  <a:moveTo>
                    <a:pt x="33230" y="111"/>
                  </a:moveTo>
                  <a:lnTo>
                    <a:pt x="33230" y="19194"/>
                  </a:lnTo>
                  <a:lnTo>
                    <a:pt x="121" y="19194"/>
                  </a:lnTo>
                  <a:lnTo>
                    <a:pt x="121" y="111"/>
                  </a:lnTo>
                  <a:close/>
                  <a:moveTo>
                    <a:pt x="0" y="0"/>
                  </a:moveTo>
                  <a:lnTo>
                    <a:pt x="0" y="19314"/>
                  </a:lnTo>
                  <a:lnTo>
                    <a:pt x="33341" y="19314"/>
                  </a:lnTo>
                  <a:lnTo>
                    <a:pt x="33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2"/>
            <p:cNvSpPr/>
            <p:nvPr/>
          </p:nvSpPr>
          <p:spPr>
            <a:xfrm>
              <a:off x="6933520" y="2560559"/>
              <a:ext cx="36492" cy="35980"/>
            </a:xfrm>
            <a:custGeom>
              <a:rect b="b" l="l" r="r" t="t"/>
              <a:pathLst>
                <a:path extrusionOk="0" h="632" w="641">
                  <a:moveTo>
                    <a:pt x="325" y="0"/>
                  </a:moveTo>
                  <a:cubicBezTo>
                    <a:pt x="148" y="0"/>
                    <a:pt x="0" y="139"/>
                    <a:pt x="0" y="316"/>
                  </a:cubicBezTo>
                  <a:cubicBezTo>
                    <a:pt x="0" y="492"/>
                    <a:pt x="148" y="631"/>
                    <a:pt x="325" y="631"/>
                  </a:cubicBezTo>
                  <a:cubicBezTo>
                    <a:pt x="501" y="631"/>
                    <a:pt x="640" y="492"/>
                    <a:pt x="640" y="316"/>
                  </a:cubicBezTo>
                  <a:cubicBezTo>
                    <a:pt x="640" y="139"/>
                    <a:pt x="501" y="0"/>
                    <a:pt x="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2"/>
            <p:cNvSpPr/>
            <p:nvPr/>
          </p:nvSpPr>
          <p:spPr>
            <a:xfrm>
              <a:off x="6930332" y="2556859"/>
              <a:ext cx="43381" cy="43324"/>
            </a:xfrm>
            <a:custGeom>
              <a:rect b="b" l="l" r="r" t="t"/>
              <a:pathLst>
                <a:path extrusionOk="0" h="761" w="762">
                  <a:moveTo>
                    <a:pt x="381" y="121"/>
                  </a:moveTo>
                  <a:cubicBezTo>
                    <a:pt x="520" y="121"/>
                    <a:pt x="640" y="232"/>
                    <a:pt x="640" y="381"/>
                  </a:cubicBezTo>
                  <a:cubicBezTo>
                    <a:pt x="640" y="520"/>
                    <a:pt x="520" y="640"/>
                    <a:pt x="381" y="640"/>
                  </a:cubicBezTo>
                  <a:cubicBezTo>
                    <a:pt x="232" y="640"/>
                    <a:pt x="121" y="520"/>
                    <a:pt x="121" y="381"/>
                  </a:cubicBezTo>
                  <a:cubicBezTo>
                    <a:pt x="121" y="232"/>
                    <a:pt x="232" y="121"/>
                    <a:pt x="381" y="121"/>
                  </a:cubicBezTo>
                  <a:close/>
                  <a:moveTo>
                    <a:pt x="381" y="0"/>
                  </a:moveTo>
                  <a:cubicBezTo>
                    <a:pt x="177" y="0"/>
                    <a:pt x="0" y="177"/>
                    <a:pt x="0" y="381"/>
                  </a:cubicBezTo>
                  <a:cubicBezTo>
                    <a:pt x="0" y="585"/>
                    <a:pt x="177" y="761"/>
                    <a:pt x="381" y="761"/>
                  </a:cubicBezTo>
                  <a:cubicBezTo>
                    <a:pt x="585" y="761"/>
                    <a:pt x="752" y="585"/>
                    <a:pt x="761" y="381"/>
                  </a:cubicBezTo>
                  <a:cubicBezTo>
                    <a:pt x="761" y="177"/>
                    <a:pt x="585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2"/>
            <p:cNvSpPr/>
            <p:nvPr/>
          </p:nvSpPr>
          <p:spPr>
            <a:xfrm>
              <a:off x="6645116" y="3892415"/>
              <a:ext cx="603173" cy="368166"/>
            </a:xfrm>
            <a:custGeom>
              <a:rect b="b" l="l" r="r" t="t"/>
              <a:pathLst>
                <a:path extrusionOk="0" h="6467" w="10595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CFCF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2"/>
            <p:cNvSpPr/>
            <p:nvPr/>
          </p:nvSpPr>
          <p:spPr>
            <a:xfrm>
              <a:off x="6641416" y="3889284"/>
              <a:ext cx="610574" cy="374486"/>
            </a:xfrm>
            <a:custGeom>
              <a:rect b="b" l="l" r="r" t="t"/>
              <a:pathLst>
                <a:path extrusionOk="0" h="6578" w="10725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2"/>
            <p:cNvSpPr/>
            <p:nvPr/>
          </p:nvSpPr>
          <p:spPr>
            <a:xfrm>
              <a:off x="6645116" y="3892415"/>
              <a:ext cx="603173" cy="368166"/>
            </a:xfrm>
            <a:custGeom>
              <a:rect b="b" l="l" r="r" t="t"/>
              <a:pathLst>
                <a:path extrusionOk="0" h="6467" w="10595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32"/>
            <p:cNvSpPr/>
            <p:nvPr/>
          </p:nvSpPr>
          <p:spPr>
            <a:xfrm>
              <a:off x="6641416" y="3889284"/>
              <a:ext cx="610574" cy="374486"/>
            </a:xfrm>
            <a:custGeom>
              <a:rect b="b" l="l" r="r" t="t"/>
              <a:pathLst>
                <a:path extrusionOk="0" h="6578" w="10725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32"/>
            <p:cNvSpPr/>
            <p:nvPr/>
          </p:nvSpPr>
          <p:spPr>
            <a:xfrm>
              <a:off x="5893081" y="3731363"/>
              <a:ext cx="2115747" cy="206542"/>
            </a:xfrm>
            <a:custGeom>
              <a:rect b="b" l="l" r="r" t="t"/>
              <a:pathLst>
                <a:path extrusionOk="0" h="3628" w="37164">
                  <a:moveTo>
                    <a:pt x="1" y="1"/>
                  </a:moveTo>
                  <a:lnTo>
                    <a:pt x="1" y="2431"/>
                  </a:lnTo>
                  <a:cubicBezTo>
                    <a:pt x="1" y="3090"/>
                    <a:pt x="539" y="3628"/>
                    <a:pt x="1198" y="3628"/>
                  </a:cubicBezTo>
                  <a:lnTo>
                    <a:pt x="35976" y="3628"/>
                  </a:lnTo>
                  <a:cubicBezTo>
                    <a:pt x="36635" y="3628"/>
                    <a:pt x="37163" y="3090"/>
                    <a:pt x="37163" y="2431"/>
                  </a:cubicBezTo>
                  <a:lnTo>
                    <a:pt x="37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32"/>
            <p:cNvSpPr/>
            <p:nvPr/>
          </p:nvSpPr>
          <p:spPr>
            <a:xfrm>
              <a:off x="5889950" y="3727662"/>
              <a:ext cx="2122066" cy="213431"/>
            </a:xfrm>
            <a:custGeom>
              <a:rect b="b" l="l" r="r" t="t"/>
              <a:pathLst>
                <a:path extrusionOk="0" h="3749" w="37275">
                  <a:moveTo>
                    <a:pt x="37163" y="121"/>
                  </a:moveTo>
                  <a:lnTo>
                    <a:pt x="37163" y="2496"/>
                  </a:lnTo>
                  <a:cubicBezTo>
                    <a:pt x="37163" y="3127"/>
                    <a:pt x="36652" y="3637"/>
                    <a:pt x="36031" y="3637"/>
                  </a:cubicBezTo>
                  <a:lnTo>
                    <a:pt x="1253" y="3637"/>
                  </a:lnTo>
                  <a:cubicBezTo>
                    <a:pt x="622" y="3637"/>
                    <a:pt x="112" y="3127"/>
                    <a:pt x="112" y="2496"/>
                  </a:cubicBezTo>
                  <a:lnTo>
                    <a:pt x="112" y="121"/>
                  </a:lnTo>
                  <a:close/>
                  <a:moveTo>
                    <a:pt x="0" y="1"/>
                  </a:moveTo>
                  <a:lnTo>
                    <a:pt x="0" y="2496"/>
                  </a:lnTo>
                  <a:cubicBezTo>
                    <a:pt x="0" y="3192"/>
                    <a:pt x="557" y="3748"/>
                    <a:pt x="1243" y="3748"/>
                  </a:cubicBezTo>
                  <a:lnTo>
                    <a:pt x="36031" y="3748"/>
                  </a:lnTo>
                  <a:cubicBezTo>
                    <a:pt x="36717" y="3748"/>
                    <a:pt x="37274" y="3192"/>
                    <a:pt x="37274" y="2496"/>
                  </a:cubicBezTo>
                  <a:lnTo>
                    <a:pt x="372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2"/>
            <p:cNvSpPr/>
            <p:nvPr/>
          </p:nvSpPr>
          <p:spPr>
            <a:xfrm>
              <a:off x="6906023" y="3777817"/>
              <a:ext cx="89836" cy="89323"/>
            </a:xfrm>
            <a:custGeom>
              <a:rect b="b" l="l" r="r" t="t"/>
              <a:pathLst>
                <a:path extrusionOk="0" h="1569" w="1578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2"/>
            <p:cNvSpPr/>
            <p:nvPr/>
          </p:nvSpPr>
          <p:spPr>
            <a:xfrm>
              <a:off x="6431802" y="4215089"/>
              <a:ext cx="1038346" cy="98318"/>
            </a:xfrm>
            <a:custGeom>
              <a:rect b="b" l="l" r="r" t="t"/>
              <a:pathLst>
                <a:path extrusionOk="0" h="1727" w="18239">
                  <a:moveTo>
                    <a:pt x="1726" y="1"/>
                  </a:moveTo>
                  <a:cubicBezTo>
                    <a:pt x="770" y="1"/>
                    <a:pt x="0" y="771"/>
                    <a:pt x="0" y="1726"/>
                  </a:cubicBezTo>
                  <a:lnTo>
                    <a:pt x="18238" y="1726"/>
                  </a:lnTo>
                  <a:cubicBezTo>
                    <a:pt x="18238" y="780"/>
                    <a:pt x="17468" y="1"/>
                    <a:pt x="16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2"/>
            <p:cNvSpPr/>
            <p:nvPr/>
          </p:nvSpPr>
          <p:spPr>
            <a:xfrm>
              <a:off x="6428614" y="4211958"/>
              <a:ext cx="1044666" cy="105150"/>
            </a:xfrm>
            <a:custGeom>
              <a:rect b="b" l="l" r="r" t="t"/>
              <a:pathLst>
                <a:path extrusionOk="0" h="1847" w="18350">
                  <a:moveTo>
                    <a:pt x="16569" y="121"/>
                  </a:moveTo>
                  <a:cubicBezTo>
                    <a:pt x="17469" y="121"/>
                    <a:pt x="18211" y="835"/>
                    <a:pt x="18238" y="1726"/>
                  </a:cubicBezTo>
                  <a:lnTo>
                    <a:pt x="121" y="1726"/>
                  </a:lnTo>
                  <a:cubicBezTo>
                    <a:pt x="149" y="835"/>
                    <a:pt x="882" y="121"/>
                    <a:pt x="1782" y="121"/>
                  </a:cubicBezTo>
                  <a:close/>
                  <a:moveTo>
                    <a:pt x="1782" y="0"/>
                  </a:moveTo>
                  <a:cubicBezTo>
                    <a:pt x="798" y="0"/>
                    <a:pt x="0" y="798"/>
                    <a:pt x="0" y="1781"/>
                  </a:cubicBezTo>
                  <a:cubicBezTo>
                    <a:pt x="0" y="1819"/>
                    <a:pt x="28" y="1846"/>
                    <a:pt x="56" y="1846"/>
                  </a:cubicBezTo>
                  <a:lnTo>
                    <a:pt x="18294" y="1846"/>
                  </a:lnTo>
                  <a:cubicBezTo>
                    <a:pt x="18331" y="1846"/>
                    <a:pt x="18350" y="1819"/>
                    <a:pt x="18350" y="1781"/>
                  </a:cubicBezTo>
                  <a:cubicBezTo>
                    <a:pt x="18350" y="798"/>
                    <a:pt x="17552" y="0"/>
                    <a:pt x="16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2"/>
            <p:cNvSpPr/>
            <p:nvPr/>
          </p:nvSpPr>
          <p:spPr>
            <a:xfrm>
              <a:off x="6691628" y="4215089"/>
              <a:ext cx="519202" cy="49188"/>
            </a:xfrm>
            <a:custGeom>
              <a:rect b="b" l="l" r="r" t="t"/>
              <a:pathLst>
                <a:path extrusionOk="0" h="864" w="9120">
                  <a:moveTo>
                    <a:pt x="0" y="1"/>
                  </a:moveTo>
                  <a:cubicBezTo>
                    <a:pt x="0" y="483"/>
                    <a:pt x="381" y="864"/>
                    <a:pt x="863" y="864"/>
                  </a:cubicBezTo>
                  <a:lnTo>
                    <a:pt x="8257" y="864"/>
                  </a:lnTo>
                  <a:cubicBezTo>
                    <a:pt x="8730" y="864"/>
                    <a:pt x="9119" y="483"/>
                    <a:pt x="9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2"/>
            <p:cNvSpPr/>
            <p:nvPr/>
          </p:nvSpPr>
          <p:spPr>
            <a:xfrm>
              <a:off x="6687927" y="4211958"/>
              <a:ext cx="526033" cy="56019"/>
            </a:xfrm>
            <a:custGeom>
              <a:rect b="b" l="l" r="r" t="t"/>
              <a:pathLst>
                <a:path extrusionOk="0" h="984" w="9240">
                  <a:moveTo>
                    <a:pt x="9119" y="121"/>
                  </a:moveTo>
                  <a:cubicBezTo>
                    <a:pt x="9092" y="529"/>
                    <a:pt x="8739" y="863"/>
                    <a:pt x="8312" y="863"/>
                  </a:cubicBezTo>
                  <a:lnTo>
                    <a:pt x="928" y="863"/>
                  </a:lnTo>
                  <a:cubicBezTo>
                    <a:pt x="501" y="863"/>
                    <a:pt x="149" y="538"/>
                    <a:pt x="121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566"/>
                    <a:pt x="418" y="984"/>
                    <a:pt x="928" y="984"/>
                  </a:cubicBezTo>
                  <a:lnTo>
                    <a:pt x="8322" y="984"/>
                  </a:lnTo>
                  <a:cubicBezTo>
                    <a:pt x="8822" y="984"/>
                    <a:pt x="9240" y="566"/>
                    <a:pt x="9240" y="56"/>
                  </a:cubicBezTo>
                  <a:cubicBezTo>
                    <a:pt x="9240" y="28"/>
                    <a:pt x="9212" y="0"/>
                    <a:pt x="9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32"/>
            <p:cNvSpPr/>
            <p:nvPr/>
          </p:nvSpPr>
          <p:spPr>
            <a:xfrm>
              <a:off x="7160554" y="2782355"/>
              <a:ext cx="560419" cy="804364"/>
            </a:xfrm>
            <a:custGeom>
              <a:rect b="b" l="l" r="r" t="t"/>
              <a:pathLst>
                <a:path extrusionOk="0" h="14129" w="9844"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13693"/>
                  </a:lnTo>
                  <a:cubicBezTo>
                    <a:pt x="1" y="13934"/>
                    <a:pt x="196" y="14129"/>
                    <a:pt x="437" y="14129"/>
                  </a:cubicBezTo>
                  <a:lnTo>
                    <a:pt x="9408" y="14129"/>
                  </a:lnTo>
                  <a:cubicBezTo>
                    <a:pt x="9649" y="14129"/>
                    <a:pt x="9834" y="13934"/>
                    <a:pt x="9844" y="13693"/>
                  </a:cubicBezTo>
                  <a:lnTo>
                    <a:pt x="9844" y="436"/>
                  </a:lnTo>
                  <a:cubicBezTo>
                    <a:pt x="9844" y="195"/>
                    <a:pt x="9649" y="0"/>
                    <a:pt x="9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32"/>
            <p:cNvSpPr/>
            <p:nvPr/>
          </p:nvSpPr>
          <p:spPr>
            <a:xfrm>
              <a:off x="7157423" y="2779167"/>
              <a:ext cx="566738" cy="810740"/>
            </a:xfrm>
            <a:custGeom>
              <a:rect b="b" l="l" r="r" t="t"/>
              <a:pathLst>
                <a:path extrusionOk="0" h="14241" w="9955">
                  <a:moveTo>
                    <a:pt x="9463" y="112"/>
                  </a:moveTo>
                  <a:cubicBezTo>
                    <a:pt x="9667" y="112"/>
                    <a:pt x="9834" y="279"/>
                    <a:pt x="9834" y="492"/>
                  </a:cubicBezTo>
                  <a:lnTo>
                    <a:pt x="9834" y="13749"/>
                  </a:lnTo>
                  <a:cubicBezTo>
                    <a:pt x="9834" y="13962"/>
                    <a:pt x="9667" y="14129"/>
                    <a:pt x="9463" y="14129"/>
                  </a:cubicBezTo>
                  <a:lnTo>
                    <a:pt x="492" y="14129"/>
                  </a:lnTo>
                  <a:cubicBezTo>
                    <a:pt x="288" y="14129"/>
                    <a:pt x="121" y="13962"/>
                    <a:pt x="121" y="13749"/>
                  </a:cubicBezTo>
                  <a:lnTo>
                    <a:pt x="121" y="492"/>
                  </a:lnTo>
                  <a:cubicBezTo>
                    <a:pt x="121" y="279"/>
                    <a:pt x="288" y="112"/>
                    <a:pt x="492" y="112"/>
                  </a:cubicBezTo>
                  <a:close/>
                  <a:moveTo>
                    <a:pt x="492" y="1"/>
                  </a:moveTo>
                  <a:cubicBezTo>
                    <a:pt x="223" y="1"/>
                    <a:pt x="0" y="223"/>
                    <a:pt x="0" y="492"/>
                  </a:cubicBezTo>
                  <a:lnTo>
                    <a:pt x="0" y="13749"/>
                  </a:lnTo>
                  <a:cubicBezTo>
                    <a:pt x="0" y="14027"/>
                    <a:pt x="223" y="14240"/>
                    <a:pt x="492" y="14240"/>
                  </a:cubicBezTo>
                  <a:lnTo>
                    <a:pt x="9463" y="14240"/>
                  </a:lnTo>
                  <a:cubicBezTo>
                    <a:pt x="9732" y="14240"/>
                    <a:pt x="9954" y="14018"/>
                    <a:pt x="9954" y="13749"/>
                  </a:cubicBezTo>
                  <a:lnTo>
                    <a:pt x="9954" y="492"/>
                  </a:lnTo>
                  <a:cubicBezTo>
                    <a:pt x="9954" y="214"/>
                    <a:pt x="9732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2"/>
            <p:cNvSpPr/>
            <p:nvPr/>
          </p:nvSpPr>
          <p:spPr>
            <a:xfrm>
              <a:off x="7228186" y="2854200"/>
              <a:ext cx="187015" cy="186958"/>
            </a:xfrm>
            <a:custGeom>
              <a:rect b="b" l="l" r="r" t="t"/>
              <a:pathLst>
                <a:path extrusionOk="0" h="3284" w="3285">
                  <a:moveTo>
                    <a:pt x="334" y="0"/>
                  </a:moveTo>
                  <a:cubicBezTo>
                    <a:pt x="149" y="0"/>
                    <a:pt x="0" y="158"/>
                    <a:pt x="0" y="343"/>
                  </a:cubicBezTo>
                  <a:lnTo>
                    <a:pt x="0" y="2950"/>
                  </a:lnTo>
                  <a:cubicBezTo>
                    <a:pt x="0" y="313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84" y="3136"/>
                    <a:pt x="3284" y="2950"/>
                  </a:cubicBezTo>
                  <a:lnTo>
                    <a:pt x="3284" y="343"/>
                  </a:lnTo>
                  <a:cubicBezTo>
                    <a:pt x="3284" y="158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2"/>
            <p:cNvSpPr/>
            <p:nvPr/>
          </p:nvSpPr>
          <p:spPr>
            <a:xfrm>
              <a:off x="7592078" y="2824084"/>
              <a:ext cx="22203" cy="22203"/>
            </a:xfrm>
            <a:custGeom>
              <a:rect b="b" l="l" r="r" t="t"/>
              <a:pathLst>
                <a:path extrusionOk="0" h="390" w="39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2"/>
            <p:cNvSpPr/>
            <p:nvPr/>
          </p:nvSpPr>
          <p:spPr>
            <a:xfrm>
              <a:off x="7624243" y="2824084"/>
              <a:ext cx="21747" cy="22203"/>
            </a:xfrm>
            <a:custGeom>
              <a:rect b="b" l="l" r="r" t="t"/>
              <a:pathLst>
                <a:path extrusionOk="0" h="390" w="382">
                  <a:moveTo>
                    <a:pt x="186" y="112"/>
                  </a:moveTo>
                  <a:cubicBezTo>
                    <a:pt x="233" y="112"/>
                    <a:pt x="270" y="149"/>
                    <a:pt x="270" y="195"/>
                  </a:cubicBezTo>
                  <a:cubicBezTo>
                    <a:pt x="270" y="232"/>
                    <a:pt x="233" y="269"/>
                    <a:pt x="186" y="269"/>
                  </a:cubicBezTo>
                  <a:cubicBezTo>
                    <a:pt x="149" y="269"/>
                    <a:pt x="112" y="232"/>
                    <a:pt x="112" y="195"/>
                  </a:cubicBezTo>
                  <a:cubicBezTo>
                    <a:pt x="112" y="149"/>
                    <a:pt x="149" y="112"/>
                    <a:pt x="186" y="112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95"/>
                  </a:cubicBezTo>
                  <a:cubicBezTo>
                    <a:pt x="1" y="297"/>
                    <a:pt x="84" y="390"/>
                    <a:pt x="186" y="390"/>
                  </a:cubicBezTo>
                  <a:cubicBezTo>
                    <a:pt x="298" y="390"/>
                    <a:pt x="381" y="297"/>
                    <a:pt x="381" y="195"/>
                  </a:cubicBezTo>
                  <a:cubicBezTo>
                    <a:pt x="381" y="84"/>
                    <a:pt x="298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2"/>
            <p:cNvSpPr/>
            <p:nvPr/>
          </p:nvSpPr>
          <p:spPr>
            <a:xfrm>
              <a:off x="7653334" y="2824084"/>
              <a:ext cx="22203" cy="22203"/>
            </a:xfrm>
            <a:custGeom>
              <a:rect b="b" l="l" r="r" t="t"/>
              <a:pathLst>
                <a:path extrusionOk="0" h="390" w="39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2"/>
            <p:cNvSpPr/>
            <p:nvPr/>
          </p:nvSpPr>
          <p:spPr>
            <a:xfrm>
              <a:off x="7471104" y="2903842"/>
              <a:ext cx="172213" cy="6889"/>
            </a:xfrm>
            <a:custGeom>
              <a:rect b="b" l="l" r="r" t="t"/>
              <a:pathLst>
                <a:path extrusionOk="0" h="121" w="3025">
                  <a:moveTo>
                    <a:pt x="56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65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32"/>
            <p:cNvSpPr/>
            <p:nvPr/>
          </p:nvSpPr>
          <p:spPr>
            <a:xfrm>
              <a:off x="7471104" y="2947677"/>
              <a:ext cx="172213" cy="6889"/>
            </a:xfrm>
            <a:custGeom>
              <a:rect b="b" l="l" r="r" t="t"/>
              <a:pathLst>
                <a:path extrusionOk="0" h="121" w="3025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56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2"/>
            <p:cNvSpPr/>
            <p:nvPr/>
          </p:nvSpPr>
          <p:spPr>
            <a:xfrm>
              <a:off x="7471104" y="2991456"/>
              <a:ext cx="172213" cy="6433"/>
            </a:xfrm>
            <a:custGeom>
              <a:rect b="b" l="l" r="r" t="t"/>
              <a:pathLst>
                <a:path extrusionOk="0" h="113" w="3025">
                  <a:moveTo>
                    <a:pt x="5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2960" y="112"/>
                  </a:lnTo>
                  <a:cubicBezTo>
                    <a:pt x="2997" y="112"/>
                    <a:pt x="3025" y="84"/>
                    <a:pt x="3025" y="57"/>
                  </a:cubicBezTo>
                  <a:cubicBezTo>
                    <a:pt x="3025" y="29"/>
                    <a:pt x="2997" y="1"/>
                    <a:pt x="29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2"/>
            <p:cNvSpPr/>
            <p:nvPr/>
          </p:nvSpPr>
          <p:spPr>
            <a:xfrm>
              <a:off x="7453171" y="3091309"/>
              <a:ext cx="186446" cy="187015"/>
            </a:xfrm>
            <a:custGeom>
              <a:rect b="b" l="l" r="r" t="t"/>
              <a:pathLst>
                <a:path extrusionOk="0" h="3285" w="3275">
                  <a:moveTo>
                    <a:pt x="334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2941"/>
                  </a:lnTo>
                  <a:cubicBezTo>
                    <a:pt x="0" y="312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75" y="3126"/>
                    <a:pt x="3275" y="2941"/>
                  </a:cubicBezTo>
                  <a:lnTo>
                    <a:pt x="3275" y="334"/>
                  </a:lnTo>
                  <a:cubicBezTo>
                    <a:pt x="3275" y="149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2"/>
            <p:cNvSpPr/>
            <p:nvPr/>
          </p:nvSpPr>
          <p:spPr>
            <a:xfrm>
              <a:off x="7231374" y="3221734"/>
              <a:ext cx="165325" cy="6945"/>
            </a:xfrm>
            <a:custGeom>
              <a:rect b="b" l="l" r="r" t="t"/>
              <a:pathLst>
                <a:path extrusionOk="0" h="122" w="2904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848" y="121"/>
                  </a:lnTo>
                  <a:cubicBezTo>
                    <a:pt x="2876" y="121"/>
                    <a:pt x="2904" y="93"/>
                    <a:pt x="2904" y="56"/>
                  </a:cubicBezTo>
                  <a:cubicBezTo>
                    <a:pt x="2904" y="28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2"/>
            <p:cNvSpPr/>
            <p:nvPr/>
          </p:nvSpPr>
          <p:spPr>
            <a:xfrm>
              <a:off x="7231374" y="3178411"/>
              <a:ext cx="165325" cy="6433"/>
            </a:xfrm>
            <a:custGeom>
              <a:rect b="b" l="l" r="r" t="t"/>
              <a:pathLst>
                <a:path extrusionOk="0" h="113" w="2904">
                  <a:moveTo>
                    <a:pt x="56" y="1"/>
                  </a:moveTo>
                  <a:cubicBezTo>
                    <a:pt x="19" y="1"/>
                    <a:pt x="0" y="19"/>
                    <a:pt x="0" y="57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1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2"/>
            <p:cNvSpPr/>
            <p:nvPr/>
          </p:nvSpPr>
          <p:spPr>
            <a:xfrm>
              <a:off x="7231374" y="3134575"/>
              <a:ext cx="165325" cy="6433"/>
            </a:xfrm>
            <a:custGeom>
              <a:rect b="b" l="l" r="r" t="t"/>
              <a:pathLst>
                <a:path extrusionOk="0" h="113" w="2904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2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2"/>
            <p:cNvSpPr/>
            <p:nvPr/>
          </p:nvSpPr>
          <p:spPr>
            <a:xfrm>
              <a:off x="7417761" y="3341114"/>
              <a:ext cx="185990" cy="6376"/>
            </a:xfrm>
            <a:custGeom>
              <a:rect b="b" l="l" r="r" t="t"/>
              <a:pathLst>
                <a:path extrusionOk="0" h="112" w="3267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1"/>
                    <a:pt x="66" y="111"/>
                  </a:cubicBezTo>
                  <a:lnTo>
                    <a:pt x="3210" y="111"/>
                  </a:lnTo>
                  <a:cubicBezTo>
                    <a:pt x="3248" y="111"/>
                    <a:pt x="3266" y="93"/>
                    <a:pt x="3266" y="56"/>
                  </a:cubicBezTo>
                  <a:cubicBezTo>
                    <a:pt x="3266" y="28"/>
                    <a:pt x="3248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2"/>
            <p:cNvSpPr/>
            <p:nvPr/>
          </p:nvSpPr>
          <p:spPr>
            <a:xfrm>
              <a:off x="7245607" y="3341114"/>
              <a:ext cx="143179" cy="6376"/>
            </a:xfrm>
            <a:custGeom>
              <a:rect b="b" l="l" r="r" t="t"/>
              <a:pathLst>
                <a:path extrusionOk="0" h="112" w="2515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2459" y="111"/>
                  </a:lnTo>
                  <a:cubicBezTo>
                    <a:pt x="2487" y="111"/>
                    <a:pt x="2515" y="93"/>
                    <a:pt x="2515" y="56"/>
                  </a:cubicBezTo>
                  <a:cubicBezTo>
                    <a:pt x="2515" y="28"/>
                    <a:pt x="2487" y="0"/>
                    <a:pt x="2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2"/>
            <p:cNvSpPr/>
            <p:nvPr/>
          </p:nvSpPr>
          <p:spPr>
            <a:xfrm>
              <a:off x="7245607" y="3390756"/>
              <a:ext cx="281519" cy="6376"/>
            </a:xfrm>
            <a:custGeom>
              <a:rect b="b" l="l" r="r" t="t"/>
              <a:pathLst>
                <a:path extrusionOk="0" h="112" w="4945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4889" y="111"/>
                  </a:lnTo>
                  <a:cubicBezTo>
                    <a:pt x="4917" y="111"/>
                    <a:pt x="4945" y="93"/>
                    <a:pt x="4945" y="56"/>
                  </a:cubicBezTo>
                  <a:cubicBezTo>
                    <a:pt x="4945" y="28"/>
                    <a:pt x="4917" y="0"/>
                    <a:pt x="48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32"/>
            <p:cNvSpPr/>
            <p:nvPr/>
          </p:nvSpPr>
          <p:spPr>
            <a:xfrm>
              <a:off x="7337490" y="2894335"/>
              <a:ext cx="44975" cy="47024"/>
            </a:xfrm>
            <a:custGeom>
              <a:rect b="b" l="l" r="r" t="t"/>
              <a:pathLst>
                <a:path extrusionOk="0" h="826" w="790">
                  <a:moveTo>
                    <a:pt x="121" y="0"/>
                  </a:moveTo>
                  <a:lnTo>
                    <a:pt x="1" y="714"/>
                  </a:lnTo>
                  <a:lnTo>
                    <a:pt x="724" y="826"/>
                  </a:lnTo>
                  <a:cubicBezTo>
                    <a:pt x="789" y="427"/>
                    <a:pt x="511" y="56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32"/>
            <p:cNvSpPr/>
            <p:nvPr/>
          </p:nvSpPr>
          <p:spPr>
            <a:xfrm>
              <a:off x="7333790" y="2890065"/>
              <a:ext cx="51806" cy="54994"/>
            </a:xfrm>
            <a:custGeom>
              <a:rect b="b" l="l" r="r" t="t"/>
              <a:pathLst>
                <a:path extrusionOk="0" h="966" w="910">
                  <a:moveTo>
                    <a:pt x="233" y="140"/>
                  </a:moveTo>
                  <a:cubicBezTo>
                    <a:pt x="548" y="214"/>
                    <a:pt x="761" y="511"/>
                    <a:pt x="743" y="836"/>
                  </a:cubicBezTo>
                  <a:lnTo>
                    <a:pt x="131" y="743"/>
                  </a:lnTo>
                  <a:lnTo>
                    <a:pt x="233" y="140"/>
                  </a:lnTo>
                  <a:close/>
                  <a:moveTo>
                    <a:pt x="131" y="1"/>
                  </a:moveTo>
                  <a:lnTo>
                    <a:pt x="1" y="836"/>
                  </a:lnTo>
                  <a:lnTo>
                    <a:pt x="836" y="966"/>
                  </a:lnTo>
                  <a:lnTo>
                    <a:pt x="845" y="910"/>
                  </a:lnTo>
                  <a:cubicBezTo>
                    <a:pt x="910" y="483"/>
                    <a:pt x="622" y="84"/>
                    <a:pt x="186" y="10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32"/>
            <p:cNvSpPr/>
            <p:nvPr/>
          </p:nvSpPr>
          <p:spPr>
            <a:xfrm>
              <a:off x="7250389" y="2883404"/>
              <a:ext cx="133672" cy="129971"/>
            </a:xfrm>
            <a:custGeom>
              <a:rect b="b" l="l" r="r" t="t"/>
              <a:pathLst>
                <a:path extrusionOk="0" h="2283" w="2348">
                  <a:moveTo>
                    <a:pt x="1207" y="1"/>
                  </a:moveTo>
                  <a:cubicBezTo>
                    <a:pt x="659" y="1"/>
                    <a:pt x="176" y="403"/>
                    <a:pt x="93" y="971"/>
                  </a:cubicBezTo>
                  <a:cubicBezTo>
                    <a:pt x="0" y="1593"/>
                    <a:pt x="427" y="2177"/>
                    <a:pt x="1048" y="2270"/>
                  </a:cubicBezTo>
                  <a:cubicBezTo>
                    <a:pt x="1105" y="2279"/>
                    <a:pt x="1162" y="2283"/>
                    <a:pt x="1218" y="2283"/>
                  </a:cubicBezTo>
                  <a:cubicBezTo>
                    <a:pt x="1773" y="2283"/>
                    <a:pt x="2263" y="1879"/>
                    <a:pt x="2347" y="1315"/>
                  </a:cubicBezTo>
                  <a:lnTo>
                    <a:pt x="1215" y="1138"/>
                  </a:lnTo>
                  <a:lnTo>
                    <a:pt x="1392" y="16"/>
                  </a:lnTo>
                  <a:cubicBezTo>
                    <a:pt x="1330" y="6"/>
                    <a:pt x="1268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32"/>
            <p:cNvSpPr/>
            <p:nvPr/>
          </p:nvSpPr>
          <p:spPr>
            <a:xfrm>
              <a:off x="7249819" y="2879875"/>
              <a:ext cx="138454" cy="137031"/>
            </a:xfrm>
            <a:custGeom>
              <a:rect b="b" l="l" r="r" t="t"/>
              <a:pathLst>
                <a:path extrusionOk="0" h="2407" w="2432">
                  <a:moveTo>
                    <a:pt x="1235" y="115"/>
                  </a:moveTo>
                  <a:cubicBezTo>
                    <a:pt x="1262" y="115"/>
                    <a:pt x="1299" y="124"/>
                    <a:pt x="1337" y="124"/>
                  </a:cubicBezTo>
                  <a:lnTo>
                    <a:pt x="1160" y="1247"/>
                  </a:lnTo>
                  <a:lnTo>
                    <a:pt x="2292" y="1423"/>
                  </a:lnTo>
                  <a:cubicBezTo>
                    <a:pt x="2183" y="1928"/>
                    <a:pt x="1737" y="2288"/>
                    <a:pt x="1226" y="2288"/>
                  </a:cubicBezTo>
                  <a:cubicBezTo>
                    <a:pt x="1174" y="2288"/>
                    <a:pt x="1121" y="2284"/>
                    <a:pt x="1068" y="2276"/>
                  </a:cubicBezTo>
                  <a:cubicBezTo>
                    <a:pt x="780" y="2230"/>
                    <a:pt x="530" y="2072"/>
                    <a:pt x="363" y="1840"/>
                  </a:cubicBezTo>
                  <a:cubicBezTo>
                    <a:pt x="186" y="1608"/>
                    <a:pt x="112" y="1321"/>
                    <a:pt x="158" y="1043"/>
                  </a:cubicBezTo>
                  <a:cubicBezTo>
                    <a:pt x="205" y="755"/>
                    <a:pt x="363" y="505"/>
                    <a:pt x="594" y="328"/>
                  </a:cubicBezTo>
                  <a:cubicBezTo>
                    <a:pt x="780" y="189"/>
                    <a:pt x="1003" y="115"/>
                    <a:pt x="1235" y="115"/>
                  </a:cubicBezTo>
                  <a:close/>
                  <a:moveTo>
                    <a:pt x="1239" y="0"/>
                  </a:moveTo>
                  <a:cubicBezTo>
                    <a:pt x="982" y="0"/>
                    <a:pt x="733" y="84"/>
                    <a:pt x="520" y="236"/>
                  </a:cubicBezTo>
                  <a:cubicBezTo>
                    <a:pt x="270" y="421"/>
                    <a:pt x="94" y="699"/>
                    <a:pt x="47" y="1024"/>
                  </a:cubicBezTo>
                  <a:cubicBezTo>
                    <a:pt x="1" y="1339"/>
                    <a:pt x="75" y="1655"/>
                    <a:pt x="270" y="1915"/>
                  </a:cubicBezTo>
                  <a:cubicBezTo>
                    <a:pt x="455" y="2174"/>
                    <a:pt x="734" y="2341"/>
                    <a:pt x="1049" y="2388"/>
                  </a:cubicBezTo>
                  <a:cubicBezTo>
                    <a:pt x="1114" y="2397"/>
                    <a:pt x="1170" y="2406"/>
                    <a:pt x="1235" y="2406"/>
                  </a:cubicBezTo>
                  <a:cubicBezTo>
                    <a:pt x="1819" y="2406"/>
                    <a:pt x="2329" y="1980"/>
                    <a:pt x="2422" y="1386"/>
                  </a:cubicBezTo>
                  <a:lnTo>
                    <a:pt x="2431" y="1330"/>
                  </a:lnTo>
                  <a:lnTo>
                    <a:pt x="1290" y="1154"/>
                  </a:lnTo>
                  <a:lnTo>
                    <a:pt x="1476" y="22"/>
                  </a:lnTo>
                  <a:lnTo>
                    <a:pt x="1411" y="13"/>
                  </a:lnTo>
                  <a:cubicBezTo>
                    <a:pt x="1353" y="4"/>
                    <a:pt x="1296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32"/>
            <p:cNvSpPr/>
            <p:nvPr/>
          </p:nvSpPr>
          <p:spPr>
            <a:xfrm>
              <a:off x="7464272" y="3113853"/>
              <a:ext cx="157411" cy="137714"/>
            </a:xfrm>
            <a:custGeom>
              <a:rect b="b" l="l" r="r" t="t"/>
              <a:pathLst>
                <a:path extrusionOk="0" h="2419" w="2765">
                  <a:moveTo>
                    <a:pt x="1383" y="0"/>
                  </a:moveTo>
                  <a:cubicBezTo>
                    <a:pt x="1168" y="0"/>
                    <a:pt x="950" y="58"/>
                    <a:pt x="752" y="179"/>
                  </a:cubicBezTo>
                  <a:cubicBezTo>
                    <a:pt x="186" y="523"/>
                    <a:pt x="0" y="1274"/>
                    <a:pt x="353" y="1840"/>
                  </a:cubicBezTo>
                  <a:cubicBezTo>
                    <a:pt x="583" y="2211"/>
                    <a:pt x="982" y="2418"/>
                    <a:pt x="1388" y="2418"/>
                  </a:cubicBezTo>
                  <a:cubicBezTo>
                    <a:pt x="1602" y="2418"/>
                    <a:pt x="1818" y="2360"/>
                    <a:pt x="2013" y="2239"/>
                  </a:cubicBezTo>
                  <a:cubicBezTo>
                    <a:pt x="2579" y="1896"/>
                    <a:pt x="2765" y="1153"/>
                    <a:pt x="2412" y="578"/>
                  </a:cubicBezTo>
                  <a:cubicBezTo>
                    <a:pt x="2187" y="208"/>
                    <a:pt x="1791" y="0"/>
                    <a:pt x="1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32"/>
            <p:cNvSpPr/>
            <p:nvPr/>
          </p:nvSpPr>
          <p:spPr>
            <a:xfrm>
              <a:off x="7461084" y="3111177"/>
              <a:ext cx="156899" cy="144431"/>
            </a:xfrm>
            <a:custGeom>
              <a:rect b="b" l="l" r="r" t="t"/>
              <a:pathLst>
                <a:path extrusionOk="0" h="2537" w="2756">
                  <a:moveTo>
                    <a:pt x="1448" y="115"/>
                  </a:moveTo>
                  <a:cubicBezTo>
                    <a:pt x="1652" y="115"/>
                    <a:pt x="1856" y="171"/>
                    <a:pt x="2032" y="282"/>
                  </a:cubicBezTo>
                  <a:cubicBezTo>
                    <a:pt x="2301" y="431"/>
                    <a:pt x="2487" y="681"/>
                    <a:pt x="2561" y="987"/>
                  </a:cubicBezTo>
                  <a:cubicBezTo>
                    <a:pt x="2635" y="1284"/>
                    <a:pt x="2598" y="1590"/>
                    <a:pt x="2440" y="1859"/>
                  </a:cubicBezTo>
                  <a:cubicBezTo>
                    <a:pt x="2282" y="2119"/>
                    <a:pt x="2032" y="2304"/>
                    <a:pt x="1735" y="2379"/>
                  </a:cubicBezTo>
                  <a:cubicBezTo>
                    <a:pt x="1637" y="2406"/>
                    <a:pt x="1538" y="2419"/>
                    <a:pt x="1439" y="2419"/>
                  </a:cubicBezTo>
                  <a:cubicBezTo>
                    <a:pt x="1237" y="2419"/>
                    <a:pt x="1037" y="2364"/>
                    <a:pt x="863" y="2258"/>
                  </a:cubicBezTo>
                  <a:cubicBezTo>
                    <a:pt x="316" y="1933"/>
                    <a:pt x="130" y="1228"/>
                    <a:pt x="455" y="681"/>
                  </a:cubicBezTo>
                  <a:cubicBezTo>
                    <a:pt x="613" y="412"/>
                    <a:pt x="863" y="226"/>
                    <a:pt x="1160" y="152"/>
                  </a:cubicBezTo>
                  <a:cubicBezTo>
                    <a:pt x="1262" y="124"/>
                    <a:pt x="1355" y="115"/>
                    <a:pt x="1448" y="115"/>
                  </a:cubicBezTo>
                  <a:close/>
                  <a:moveTo>
                    <a:pt x="1449" y="1"/>
                  </a:moveTo>
                  <a:cubicBezTo>
                    <a:pt x="1343" y="1"/>
                    <a:pt x="1237" y="14"/>
                    <a:pt x="1132" y="41"/>
                  </a:cubicBezTo>
                  <a:cubicBezTo>
                    <a:pt x="808" y="124"/>
                    <a:pt x="529" y="328"/>
                    <a:pt x="353" y="616"/>
                  </a:cubicBezTo>
                  <a:cubicBezTo>
                    <a:pt x="0" y="1219"/>
                    <a:pt x="195" y="1998"/>
                    <a:pt x="798" y="2360"/>
                  </a:cubicBezTo>
                  <a:cubicBezTo>
                    <a:pt x="1002" y="2471"/>
                    <a:pt x="1216" y="2536"/>
                    <a:pt x="1448" y="2536"/>
                  </a:cubicBezTo>
                  <a:cubicBezTo>
                    <a:pt x="1550" y="2536"/>
                    <a:pt x="1652" y="2518"/>
                    <a:pt x="1763" y="2490"/>
                  </a:cubicBezTo>
                  <a:cubicBezTo>
                    <a:pt x="2088" y="2406"/>
                    <a:pt x="2366" y="2202"/>
                    <a:pt x="2533" y="1915"/>
                  </a:cubicBezTo>
                  <a:cubicBezTo>
                    <a:pt x="2709" y="1618"/>
                    <a:pt x="2756" y="1284"/>
                    <a:pt x="2672" y="950"/>
                  </a:cubicBezTo>
                  <a:cubicBezTo>
                    <a:pt x="2589" y="625"/>
                    <a:pt x="2385" y="347"/>
                    <a:pt x="2088" y="180"/>
                  </a:cubicBezTo>
                  <a:cubicBezTo>
                    <a:pt x="1893" y="60"/>
                    <a:pt x="1672" y="1"/>
                    <a:pt x="1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32"/>
            <p:cNvSpPr/>
            <p:nvPr/>
          </p:nvSpPr>
          <p:spPr>
            <a:xfrm>
              <a:off x="7495925" y="3135657"/>
              <a:ext cx="95130" cy="95642"/>
            </a:xfrm>
            <a:custGeom>
              <a:rect b="b" l="l" r="r" t="t"/>
              <a:pathLst>
                <a:path extrusionOk="0" h="1680" w="1671">
                  <a:moveTo>
                    <a:pt x="836" y="1"/>
                  </a:moveTo>
                  <a:cubicBezTo>
                    <a:pt x="372" y="1"/>
                    <a:pt x="1" y="372"/>
                    <a:pt x="1" y="835"/>
                  </a:cubicBezTo>
                  <a:cubicBezTo>
                    <a:pt x="1" y="1299"/>
                    <a:pt x="372" y="1680"/>
                    <a:pt x="836" y="1680"/>
                  </a:cubicBezTo>
                  <a:cubicBezTo>
                    <a:pt x="1299" y="1680"/>
                    <a:pt x="1670" y="1299"/>
                    <a:pt x="1670" y="835"/>
                  </a:cubicBezTo>
                  <a:cubicBezTo>
                    <a:pt x="1670" y="372"/>
                    <a:pt x="1299" y="1"/>
                    <a:pt x="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32"/>
            <p:cNvSpPr/>
            <p:nvPr/>
          </p:nvSpPr>
          <p:spPr>
            <a:xfrm>
              <a:off x="7492224" y="3132469"/>
              <a:ext cx="102531" cy="102019"/>
            </a:xfrm>
            <a:custGeom>
              <a:rect b="b" l="l" r="r" t="t"/>
              <a:pathLst>
                <a:path extrusionOk="0" h="1792" w="1801">
                  <a:moveTo>
                    <a:pt x="901" y="112"/>
                  </a:moveTo>
                  <a:cubicBezTo>
                    <a:pt x="1327" y="112"/>
                    <a:pt x="1680" y="465"/>
                    <a:pt x="1680" y="891"/>
                  </a:cubicBezTo>
                  <a:cubicBezTo>
                    <a:pt x="1680" y="1327"/>
                    <a:pt x="1327" y="1671"/>
                    <a:pt x="901" y="1671"/>
                  </a:cubicBezTo>
                  <a:cubicBezTo>
                    <a:pt x="474" y="1671"/>
                    <a:pt x="121" y="1318"/>
                    <a:pt x="121" y="891"/>
                  </a:cubicBezTo>
                  <a:cubicBezTo>
                    <a:pt x="121" y="465"/>
                    <a:pt x="474" y="112"/>
                    <a:pt x="901" y="112"/>
                  </a:cubicBezTo>
                  <a:close/>
                  <a:moveTo>
                    <a:pt x="901" y="1"/>
                  </a:moveTo>
                  <a:cubicBezTo>
                    <a:pt x="409" y="1"/>
                    <a:pt x="1" y="400"/>
                    <a:pt x="1" y="891"/>
                  </a:cubicBezTo>
                  <a:cubicBezTo>
                    <a:pt x="1" y="1392"/>
                    <a:pt x="409" y="1791"/>
                    <a:pt x="901" y="1791"/>
                  </a:cubicBezTo>
                  <a:cubicBezTo>
                    <a:pt x="1392" y="1791"/>
                    <a:pt x="1800" y="1392"/>
                    <a:pt x="1800" y="891"/>
                  </a:cubicBezTo>
                  <a:cubicBezTo>
                    <a:pt x="1800" y="400"/>
                    <a:pt x="1392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32"/>
            <p:cNvSpPr/>
            <p:nvPr/>
          </p:nvSpPr>
          <p:spPr>
            <a:xfrm>
              <a:off x="7504920" y="3149434"/>
              <a:ext cx="77140" cy="67576"/>
            </a:xfrm>
            <a:custGeom>
              <a:rect b="b" l="l" r="r" t="t"/>
              <a:pathLst>
                <a:path extrusionOk="0" h="1187" w="1355">
                  <a:moveTo>
                    <a:pt x="677" y="0"/>
                  </a:moveTo>
                  <a:cubicBezTo>
                    <a:pt x="474" y="0"/>
                    <a:pt x="278" y="103"/>
                    <a:pt x="167" y="287"/>
                  </a:cubicBezTo>
                  <a:cubicBezTo>
                    <a:pt x="0" y="575"/>
                    <a:pt x="93" y="937"/>
                    <a:pt x="371" y="1104"/>
                  </a:cubicBezTo>
                  <a:cubicBezTo>
                    <a:pt x="469" y="1160"/>
                    <a:pt x="574" y="1187"/>
                    <a:pt x="678" y="1187"/>
                  </a:cubicBezTo>
                  <a:cubicBezTo>
                    <a:pt x="881" y="1187"/>
                    <a:pt x="1077" y="1084"/>
                    <a:pt x="1188" y="900"/>
                  </a:cubicBezTo>
                  <a:cubicBezTo>
                    <a:pt x="1355" y="612"/>
                    <a:pt x="1262" y="250"/>
                    <a:pt x="984" y="83"/>
                  </a:cubicBezTo>
                  <a:cubicBezTo>
                    <a:pt x="887" y="27"/>
                    <a:pt x="781" y="0"/>
                    <a:pt x="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32"/>
            <p:cNvSpPr/>
            <p:nvPr/>
          </p:nvSpPr>
          <p:spPr>
            <a:xfrm>
              <a:off x="7501219" y="3146246"/>
              <a:ext cx="84541" cy="74521"/>
            </a:xfrm>
            <a:custGeom>
              <a:rect b="b" l="l" r="r" t="t"/>
              <a:pathLst>
                <a:path extrusionOk="0" h="1309" w="1485">
                  <a:moveTo>
                    <a:pt x="746" y="112"/>
                  </a:moveTo>
                  <a:cubicBezTo>
                    <a:pt x="839" y="112"/>
                    <a:pt x="934" y="136"/>
                    <a:pt x="1021" y="186"/>
                  </a:cubicBezTo>
                  <a:cubicBezTo>
                    <a:pt x="1271" y="343"/>
                    <a:pt x="1355" y="668"/>
                    <a:pt x="1206" y="928"/>
                  </a:cubicBezTo>
                  <a:cubicBezTo>
                    <a:pt x="1132" y="1048"/>
                    <a:pt x="1012" y="1132"/>
                    <a:pt x="872" y="1169"/>
                  </a:cubicBezTo>
                  <a:cubicBezTo>
                    <a:pt x="826" y="1181"/>
                    <a:pt x="780" y="1187"/>
                    <a:pt x="734" y="1187"/>
                  </a:cubicBezTo>
                  <a:cubicBezTo>
                    <a:pt x="642" y="1187"/>
                    <a:pt x="551" y="1163"/>
                    <a:pt x="464" y="1113"/>
                  </a:cubicBezTo>
                  <a:cubicBezTo>
                    <a:pt x="214" y="965"/>
                    <a:pt x="130" y="631"/>
                    <a:pt x="279" y="380"/>
                  </a:cubicBezTo>
                  <a:cubicBezTo>
                    <a:pt x="378" y="207"/>
                    <a:pt x="559" y="112"/>
                    <a:pt x="746" y="112"/>
                  </a:cubicBezTo>
                  <a:close/>
                  <a:moveTo>
                    <a:pt x="742" y="0"/>
                  </a:moveTo>
                  <a:cubicBezTo>
                    <a:pt x="519" y="0"/>
                    <a:pt x="299" y="113"/>
                    <a:pt x="177" y="315"/>
                  </a:cubicBezTo>
                  <a:cubicBezTo>
                    <a:pt x="0" y="631"/>
                    <a:pt x="103" y="1030"/>
                    <a:pt x="409" y="1215"/>
                  </a:cubicBezTo>
                  <a:cubicBezTo>
                    <a:pt x="511" y="1271"/>
                    <a:pt x="622" y="1308"/>
                    <a:pt x="743" y="1308"/>
                  </a:cubicBezTo>
                  <a:cubicBezTo>
                    <a:pt x="798" y="1308"/>
                    <a:pt x="854" y="1299"/>
                    <a:pt x="900" y="1280"/>
                  </a:cubicBezTo>
                  <a:cubicBezTo>
                    <a:pt x="1077" y="1243"/>
                    <a:pt x="1216" y="1132"/>
                    <a:pt x="1299" y="983"/>
                  </a:cubicBezTo>
                  <a:cubicBezTo>
                    <a:pt x="1485" y="677"/>
                    <a:pt x="1383" y="269"/>
                    <a:pt x="1077" y="93"/>
                  </a:cubicBezTo>
                  <a:cubicBezTo>
                    <a:pt x="973" y="30"/>
                    <a:pt x="857" y="0"/>
                    <a:pt x="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32"/>
            <p:cNvSpPr/>
            <p:nvPr/>
          </p:nvSpPr>
          <p:spPr>
            <a:xfrm>
              <a:off x="7526553" y="3166797"/>
              <a:ext cx="33873" cy="33361"/>
            </a:xfrm>
            <a:custGeom>
              <a:rect b="b" l="l" r="r" t="t"/>
              <a:pathLst>
                <a:path extrusionOk="0" h="586" w="595">
                  <a:moveTo>
                    <a:pt x="29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98" y="585"/>
                  </a:cubicBezTo>
                  <a:cubicBezTo>
                    <a:pt x="455" y="585"/>
                    <a:pt x="594" y="455"/>
                    <a:pt x="594" y="288"/>
                  </a:cubicBezTo>
                  <a:cubicBezTo>
                    <a:pt x="594" y="131"/>
                    <a:pt x="455" y="1"/>
                    <a:pt x="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2"/>
            <p:cNvSpPr/>
            <p:nvPr/>
          </p:nvSpPr>
          <p:spPr>
            <a:xfrm>
              <a:off x="7523422" y="3163097"/>
              <a:ext cx="40193" cy="40193"/>
            </a:xfrm>
            <a:custGeom>
              <a:rect b="b" l="l" r="r" t="t"/>
              <a:pathLst>
                <a:path extrusionOk="0" h="706" w="706">
                  <a:moveTo>
                    <a:pt x="353" y="121"/>
                  </a:moveTo>
                  <a:cubicBezTo>
                    <a:pt x="482" y="121"/>
                    <a:pt x="585" y="224"/>
                    <a:pt x="585" y="353"/>
                  </a:cubicBezTo>
                  <a:cubicBezTo>
                    <a:pt x="585" y="483"/>
                    <a:pt x="482" y="585"/>
                    <a:pt x="353" y="585"/>
                  </a:cubicBezTo>
                  <a:cubicBezTo>
                    <a:pt x="223" y="585"/>
                    <a:pt x="121" y="483"/>
                    <a:pt x="121" y="353"/>
                  </a:cubicBezTo>
                  <a:cubicBezTo>
                    <a:pt x="121" y="224"/>
                    <a:pt x="223" y="121"/>
                    <a:pt x="353" y="121"/>
                  </a:cubicBezTo>
                  <a:close/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7" y="706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2"/>
            <p:cNvSpPr/>
            <p:nvPr/>
          </p:nvSpPr>
          <p:spPr>
            <a:xfrm>
              <a:off x="7495412" y="3128939"/>
              <a:ext cx="49188" cy="55905"/>
            </a:xfrm>
            <a:custGeom>
              <a:rect b="b" l="l" r="r" t="t"/>
              <a:pathLst>
                <a:path extrusionOk="0" h="982" w="864">
                  <a:moveTo>
                    <a:pt x="38" y="0"/>
                  </a:moveTo>
                  <a:cubicBezTo>
                    <a:pt x="31" y="0"/>
                    <a:pt x="24" y="3"/>
                    <a:pt x="19" y="7"/>
                  </a:cubicBezTo>
                  <a:cubicBezTo>
                    <a:pt x="0" y="16"/>
                    <a:pt x="0" y="35"/>
                    <a:pt x="10" y="54"/>
                  </a:cubicBezTo>
                  <a:lnTo>
                    <a:pt x="807" y="972"/>
                  </a:lnTo>
                  <a:cubicBezTo>
                    <a:pt x="817" y="981"/>
                    <a:pt x="826" y="981"/>
                    <a:pt x="835" y="981"/>
                  </a:cubicBezTo>
                  <a:lnTo>
                    <a:pt x="854" y="981"/>
                  </a:lnTo>
                  <a:cubicBezTo>
                    <a:pt x="863" y="972"/>
                    <a:pt x="863" y="953"/>
                    <a:pt x="854" y="935"/>
                  </a:cubicBezTo>
                  <a:lnTo>
                    <a:pt x="56" y="7"/>
                  </a:lnTo>
                  <a:cubicBezTo>
                    <a:pt x="51" y="3"/>
                    <a:pt x="44" y="0"/>
                    <a:pt x="38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2"/>
            <p:cNvSpPr/>
            <p:nvPr/>
          </p:nvSpPr>
          <p:spPr>
            <a:xfrm>
              <a:off x="7493818" y="3127231"/>
              <a:ext cx="52319" cy="59720"/>
            </a:xfrm>
            <a:custGeom>
              <a:rect b="b" l="l" r="r" t="t"/>
              <a:pathLst>
                <a:path extrusionOk="0" h="1049" w="919">
                  <a:moveTo>
                    <a:pt x="66" y="56"/>
                  </a:moveTo>
                  <a:lnTo>
                    <a:pt x="863" y="983"/>
                  </a:lnTo>
                  <a:lnTo>
                    <a:pt x="854" y="983"/>
                  </a:lnTo>
                  <a:lnTo>
                    <a:pt x="66" y="56"/>
                  </a:lnTo>
                  <a:close/>
                  <a:moveTo>
                    <a:pt x="66" y="0"/>
                  </a:moveTo>
                  <a:cubicBezTo>
                    <a:pt x="47" y="0"/>
                    <a:pt x="38" y="0"/>
                    <a:pt x="28" y="19"/>
                  </a:cubicBezTo>
                  <a:cubicBezTo>
                    <a:pt x="10" y="28"/>
                    <a:pt x="10" y="37"/>
                    <a:pt x="1" y="56"/>
                  </a:cubicBezTo>
                  <a:cubicBezTo>
                    <a:pt x="1" y="74"/>
                    <a:pt x="10" y="84"/>
                    <a:pt x="19" y="102"/>
                  </a:cubicBezTo>
                  <a:lnTo>
                    <a:pt x="817" y="1021"/>
                  </a:lnTo>
                  <a:cubicBezTo>
                    <a:pt x="826" y="1039"/>
                    <a:pt x="845" y="1048"/>
                    <a:pt x="863" y="1048"/>
                  </a:cubicBezTo>
                  <a:cubicBezTo>
                    <a:pt x="873" y="1048"/>
                    <a:pt x="882" y="1039"/>
                    <a:pt x="900" y="1030"/>
                  </a:cubicBezTo>
                  <a:cubicBezTo>
                    <a:pt x="910" y="1021"/>
                    <a:pt x="919" y="1002"/>
                    <a:pt x="919" y="983"/>
                  </a:cubicBezTo>
                  <a:cubicBezTo>
                    <a:pt x="919" y="974"/>
                    <a:pt x="919" y="956"/>
                    <a:pt x="900" y="946"/>
                  </a:cubicBezTo>
                  <a:lnTo>
                    <a:pt x="112" y="19"/>
                  </a:lnTo>
                  <a:cubicBezTo>
                    <a:pt x="103" y="9"/>
                    <a:pt x="8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2"/>
            <p:cNvSpPr/>
            <p:nvPr/>
          </p:nvSpPr>
          <p:spPr>
            <a:xfrm>
              <a:off x="7482205" y="3116130"/>
              <a:ext cx="19072" cy="18502"/>
            </a:xfrm>
            <a:custGeom>
              <a:rect b="b" l="l" r="r" t="t"/>
              <a:pathLst>
                <a:path extrusionOk="0" h="325" w="335">
                  <a:moveTo>
                    <a:pt x="242" y="0"/>
                  </a:moveTo>
                  <a:cubicBezTo>
                    <a:pt x="223" y="10"/>
                    <a:pt x="214" y="19"/>
                    <a:pt x="214" y="37"/>
                  </a:cubicBezTo>
                  <a:lnTo>
                    <a:pt x="251" y="223"/>
                  </a:lnTo>
                  <a:cubicBezTo>
                    <a:pt x="251" y="223"/>
                    <a:pt x="251" y="232"/>
                    <a:pt x="242" y="232"/>
                  </a:cubicBezTo>
                  <a:lnTo>
                    <a:pt x="47" y="158"/>
                  </a:lnTo>
                  <a:cubicBezTo>
                    <a:pt x="28" y="158"/>
                    <a:pt x="19" y="158"/>
                    <a:pt x="10" y="177"/>
                  </a:cubicBezTo>
                  <a:cubicBezTo>
                    <a:pt x="0" y="195"/>
                    <a:pt x="10" y="214"/>
                    <a:pt x="28" y="214"/>
                  </a:cubicBezTo>
                  <a:lnTo>
                    <a:pt x="325" y="325"/>
                  </a:lnTo>
                  <a:cubicBezTo>
                    <a:pt x="325" y="325"/>
                    <a:pt x="334" y="316"/>
                    <a:pt x="334" y="316"/>
                  </a:cubicBezTo>
                  <a:lnTo>
                    <a:pt x="279" y="28"/>
                  </a:lnTo>
                  <a:cubicBezTo>
                    <a:pt x="270" y="10"/>
                    <a:pt x="260" y="0"/>
                    <a:pt x="24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2"/>
            <p:cNvSpPr/>
            <p:nvPr/>
          </p:nvSpPr>
          <p:spPr>
            <a:xfrm>
              <a:off x="7481123" y="3114536"/>
              <a:ext cx="21747" cy="21690"/>
            </a:xfrm>
            <a:custGeom>
              <a:rect b="b" l="l" r="r" t="t"/>
              <a:pathLst>
                <a:path extrusionOk="0" h="381" w="382">
                  <a:moveTo>
                    <a:pt x="270" y="56"/>
                  </a:moveTo>
                  <a:lnTo>
                    <a:pt x="316" y="307"/>
                  </a:lnTo>
                  <a:lnTo>
                    <a:pt x="316" y="307"/>
                  </a:lnTo>
                  <a:lnTo>
                    <a:pt x="263" y="288"/>
                  </a:lnTo>
                  <a:lnTo>
                    <a:pt x="263" y="288"/>
                  </a:lnTo>
                  <a:cubicBezTo>
                    <a:pt x="272" y="287"/>
                    <a:pt x="282" y="285"/>
                    <a:pt x="289" y="279"/>
                  </a:cubicBezTo>
                  <a:cubicBezTo>
                    <a:pt x="298" y="269"/>
                    <a:pt x="307" y="251"/>
                    <a:pt x="298" y="242"/>
                  </a:cubicBezTo>
                  <a:lnTo>
                    <a:pt x="270" y="56"/>
                  </a:lnTo>
                  <a:close/>
                  <a:moveTo>
                    <a:pt x="251" y="0"/>
                  </a:moveTo>
                  <a:cubicBezTo>
                    <a:pt x="242" y="0"/>
                    <a:pt x="224" y="10"/>
                    <a:pt x="214" y="28"/>
                  </a:cubicBezTo>
                  <a:cubicBezTo>
                    <a:pt x="214" y="38"/>
                    <a:pt x="205" y="56"/>
                    <a:pt x="214" y="75"/>
                  </a:cubicBezTo>
                  <a:lnTo>
                    <a:pt x="242" y="214"/>
                  </a:lnTo>
                  <a:lnTo>
                    <a:pt x="84" y="158"/>
                  </a:lnTo>
                  <a:lnTo>
                    <a:pt x="38" y="158"/>
                  </a:lnTo>
                  <a:cubicBezTo>
                    <a:pt x="19" y="167"/>
                    <a:pt x="10" y="177"/>
                    <a:pt x="1" y="195"/>
                  </a:cubicBezTo>
                  <a:cubicBezTo>
                    <a:pt x="1" y="214"/>
                    <a:pt x="1" y="223"/>
                    <a:pt x="10" y="242"/>
                  </a:cubicBezTo>
                  <a:cubicBezTo>
                    <a:pt x="10" y="251"/>
                    <a:pt x="29" y="260"/>
                    <a:pt x="38" y="269"/>
                  </a:cubicBezTo>
                  <a:lnTo>
                    <a:pt x="335" y="381"/>
                  </a:lnTo>
                  <a:lnTo>
                    <a:pt x="344" y="381"/>
                  </a:lnTo>
                  <a:cubicBezTo>
                    <a:pt x="353" y="381"/>
                    <a:pt x="363" y="381"/>
                    <a:pt x="372" y="372"/>
                  </a:cubicBezTo>
                  <a:cubicBezTo>
                    <a:pt x="381" y="362"/>
                    <a:pt x="381" y="344"/>
                    <a:pt x="381" y="334"/>
                  </a:cubicBezTo>
                  <a:lnTo>
                    <a:pt x="326" y="47"/>
                  </a:lnTo>
                  <a:cubicBezTo>
                    <a:pt x="326" y="28"/>
                    <a:pt x="316" y="19"/>
                    <a:pt x="298" y="10"/>
                  </a:cubicBezTo>
                  <a:cubicBezTo>
                    <a:pt x="289" y="0"/>
                    <a:pt x="27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32"/>
            <p:cNvSpPr/>
            <p:nvPr/>
          </p:nvSpPr>
          <p:spPr>
            <a:xfrm>
              <a:off x="7487499" y="3121937"/>
              <a:ext cx="18502" cy="18218"/>
            </a:xfrm>
            <a:custGeom>
              <a:rect b="b" l="l" r="r" t="t"/>
              <a:pathLst>
                <a:path extrusionOk="0" h="320" w="325">
                  <a:moveTo>
                    <a:pt x="232" y="0"/>
                  </a:moveTo>
                  <a:cubicBezTo>
                    <a:pt x="214" y="0"/>
                    <a:pt x="204" y="19"/>
                    <a:pt x="214" y="37"/>
                  </a:cubicBezTo>
                  <a:lnTo>
                    <a:pt x="251" y="214"/>
                  </a:lnTo>
                  <a:cubicBezTo>
                    <a:pt x="251" y="220"/>
                    <a:pt x="246" y="227"/>
                    <a:pt x="240" y="227"/>
                  </a:cubicBezTo>
                  <a:cubicBezTo>
                    <a:pt x="238" y="227"/>
                    <a:pt x="235" y="226"/>
                    <a:pt x="232" y="223"/>
                  </a:cubicBezTo>
                  <a:lnTo>
                    <a:pt x="37" y="158"/>
                  </a:lnTo>
                  <a:cubicBezTo>
                    <a:pt x="35" y="156"/>
                    <a:pt x="32" y="154"/>
                    <a:pt x="28" y="154"/>
                  </a:cubicBezTo>
                  <a:cubicBezTo>
                    <a:pt x="19" y="154"/>
                    <a:pt x="7" y="163"/>
                    <a:pt x="0" y="177"/>
                  </a:cubicBezTo>
                  <a:cubicBezTo>
                    <a:pt x="0" y="186"/>
                    <a:pt x="10" y="204"/>
                    <a:pt x="19" y="214"/>
                  </a:cubicBezTo>
                  <a:lnTo>
                    <a:pt x="316" y="316"/>
                  </a:lnTo>
                  <a:cubicBezTo>
                    <a:pt x="318" y="318"/>
                    <a:pt x="320" y="320"/>
                    <a:pt x="322" y="320"/>
                  </a:cubicBezTo>
                  <a:cubicBezTo>
                    <a:pt x="325" y="320"/>
                    <a:pt x="325" y="313"/>
                    <a:pt x="325" y="306"/>
                  </a:cubicBezTo>
                  <a:lnTo>
                    <a:pt x="269" y="28"/>
                  </a:lnTo>
                  <a:cubicBezTo>
                    <a:pt x="269" y="10"/>
                    <a:pt x="251" y="0"/>
                    <a:pt x="23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32"/>
            <p:cNvSpPr/>
            <p:nvPr/>
          </p:nvSpPr>
          <p:spPr>
            <a:xfrm>
              <a:off x="7485905" y="3120115"/>
              <a:ext cx="21690" cy="21918"/>
            </a:xfrm>
            <a:custGeom>
              <a:rect b="b" l="l" r="r" t="t"/>
              <a:pathLst>
                <a:path extrusionOk="0" h="385" w="381">
                  <a:moveTo>
                    <a:pt x="56" y="218"/>
                  </a:moveTo>
                  <a:lnTo>
                    <a:pt x="251" y="283"/>
                  </a:lnTo>
                  <a:cubicBezTo>
                    <a:pt x="256" y="287"/>
                    <a:pt x="262" y="290"/>
                    <a:pt x="269" y="290"/>
                  </a:cubicBezTo>
                  <a:cubicBezTo>
                    <a:pt x="276" y="290"/>
                    <a:pt x="283" y="287"/>
                    <a:pt x="288" y="283"/>
                  </a:cubicBezTo>
                  <a:cubicBezTo>
                    <a:pt x="295" y="276"/>
                    <a:pt x="302" y="263"/>
                    <a:pt x="305" y="253"/>
                  </a:cubicBezTo>
                  <a:lnTo>
                    <a:pt x="305" y="253"/>
                  </a:lnTo>
                  <a:lnTo>
                    <a:pt x="316" y="311"/>
                  </a:lnTo>
                  <a:lnTo>
                    <a:pt x="56" y="218"/>
                  </a:lnTo>
                  <a:close/>
                  <a:moveTo>
                    <a:pt x="270" y="1"/>
                  </a:moveTo>
                  <a:cubicBezTo>
                    <a:pt x="266" y="1"/>
                    <a:pt x="263" y="2"/>
                    <a:pt x="260" y="4"/>
                  </a:cubicBezTo>
                  <a:cubicBezTo>
                    <a:pt x="242" y="4"/>
                    <a:pt x="223" y="14"/>
                    <a:pt x="214" y="32"/>
                  </a:cubicBezTo>
                  <a:cubicBezTo>
                    <a:pt x="214" y="42"/>
                    <a:pt x="205" y="60"/>
                    <a:pt x="214" y="69"/>
                  </a:cubicBezTo>
                  <a:lnTo>
                    <a:pt x="242" y="218"/>
                  </a:lnTo>
                  <a:lnTo>
                    <a:pt x="84" y="162"/>
                  </a:lnTo>
                  <a:cubicBezTo>
                    <a:pt x="75" y="158"/>
                    <a:pt x="65" y="155"/>
                    <a:pt x="57" y="155"/>
                  </a:cubicBezTo>
                  <a:cubicBezTo>
                    <a:pt x="49" y="155"/>
                    <a:pt x="42" y="158"/>
                    <a:pt x="38" y="162"/>
                  </a:cubicBezTo>
                  <a:cubicBezTo>
                    <a:pt x="19" y="171"/>
                    <a:pt x="10" y="181"/>
                    <a:pt x="0" y="199"/>
                  </a:cubicBezTo>
                  <a:cubicBezTo>
                    <a:pt x="0" y="209"/>
                    <a:pt x="0" y="227"/>
                    <a:pt x="10" y="246"/>
                  </a:cubicBezTo>
                  <a:cubicBezTo>
                    <a:pt x="10" y="255"/>
                    <a:pt x="28" y="264"/>
                    <a:pt x="38" y="274"/>
                  </a:cubicBezTo>
                  <a:lnTo>
                    <a:pt x="334" y="376"/>
                  </a:lnTo>
                  <a:cubicBezTo>
                    <a:pt x="334" y="385"/>
                    <a:pt x="344" y="385"/>
                    <a:pt x="344" y="385"/>
                  </a:cubicBezTo>
                  <a:cubicBezTo>
                    <a:pt x="353" y="385"/>
                    <a:pt x="362" y="376"/>
                    <a:pt x="372" y="366"/>
                  </a:cubicBezTo>
                  <a:cubicBezTo>
                    <a:pt x="381" y="357"/>
                    <a:pt x="381" y="348"/>
                    <a:pt x="381" y="329"/>
                  </a:cubicBezTo>
                  <a:lnTo>
                    <a:pt x="325" y="51"/>
                  </a:lnTo>
                  <a:cubicBezTo>
                    <a:pt x="325" y="32"/>
                    <a:pt x="316" y="23"/>
                    <a:pt x="297" y="14"/>
                  </a:cubicBezTo>
                  <a:cubicBezTo>
                    <a:pt x="291" y="7"/>
                    <a:pt x="280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2"/>
            <p:cNvSpPr/>
            <p:nvPr/>
          </p:nvSpPr>
          <p:spPr>
            <a:xfrm>
              <a:off x="6932439" y="3332119"/>
              <a:ext cx="175914" cy="249866"/>
            </a:xfrm>
            <a:custGeom>
              <a:rect b="b" l="l" r="r" t="t"/>
              <a:pathLst>
                <a:path extrusionOk="0" h="4389" w="3090">
                  <a:moveTo>
                    <a:pt x="399" y="0"/>
                  </a:moveTo>
                  <a:cubicBezTo>
                    <a:pt x="177" y="0"/>
                    <a:pt x="0" y="177"/>
                    <a:pt x="0" y="390"/>
                  </a:cubicBezTo>
                  <a:lnTo>
                    <a:pt x="0" y="3999"/>
                  </a:lnTo>
                  <a:cubicBezTo>
                    <a:pt x="0" y="4212"/>
                    <a:pt x="177" y="4388"/>
                    <a:pt x="399" y="4388"/>
                  </a:cubicBezTo>
                  <a:lnTo>
                    <a:pt x="2700" y="4388"/>
                  </a:lnTo>
                  <a:cubicBezTo>
                    <a:pt x="2913" y="4388"/>
                    <a:pt x="3090" y="4212"/>
                    <a:pt x="3090" y="3999"/>
                  </a:cubicBezTo>
                  <a:lnTo>
                    <a:pt x="3090" y="390"/>
                  </a:lnTo>
                  <a:cubicBezTo>
                    <a:pt x="3090" y="177"/>
                    <a:pt x="2913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2"/>
            <p:cNvSpPr/>
            <p:nvPr/>
          </p:nvSpPr>
          <p:spPr>
            <a:xfrm>
              <a:off x="6929251" y="3328419"/>
              <a:ext cx="182802" cy="256697"/>
            </a:xfrm>
            <a:custGeom>
              <a:rect b="b" l="l" r="r" t="t"/>
              <a:pathLst>
                <a:path extrusionOk="0" h="4509" w="3211">
                  <a:moveTo>
                    <a:pt x="2756" y="121"/>
                  </a:moveTo>
                  <a:cubicBezTo>
                    <a:pt x="2942" y="121"/>
                    <a:pt x="3090" y="270"/>
                    <a:pt x="3090" y="455"/>
                  </a:cubicBezTo>
                  <a:lnTo>
                    <a:pt x="3090" y="4054"/>
                  </a:lnTo>
                  <a:cubicBezTo>
                    <a:pt x="3090" y="4240"/>
                    <a:pt x="2942" y="4398"/>
                    <a:pt x="2756" y="4398"/>
                  </a:cubicBezTo>
                  <a:lnTo>
                    <a:pt x="455" y="4398"/>
                  </a:lnTo>
                  <a:cubicBezTo>
                    <a:pt x="270" y="4398"/>
                    <a:pt x="121" y="4240"/>
                    <a:pt x="121" y="4054"/>
                  </a:cubicBezTo>
                  <a:lnTo>
                    <a:pt x="121" y="455"/>
                  </a:ln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4064"/>
                  </a:lnTo>
                  <a:cubicBezTo>
                    <a:pt x="1" y="4305"/>
                    <a:pt x="205" y="4509"/>
                    <a:pt x="455" y="4509"/>
                  </a:cubicBezTo>
                  <a:lnTo>
                    <a:pt x="2756" y="4509"/>
                  </a:lnTo>
                  <a:cubicBezTo>
                    <a:pt x="3006" y="4509"/>
                    <a:pt x="3211" y="4314"/>
                    <a:pt x="3211" y="4064"/>
                  </a:cubicBezTo>
                  <a:lnTo>
                    <a:pt x="3211" y="455"/>
                  </a:lnTo>
                  <a:cubicBezTo>
                    <a:pt x="3211" y="205"/>
                    <a:pt x="3006" y="0"/>
                    <a:pt x="2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2"/>
            <p:cNvSpPr/>
            <p:nvPr/>
          </p:nvSpPr>
          <p:spPr>
            <a:xfrm>
              <a:off x="6626671" y="3327906"/>
              <a:ext cx="268880" cy="268880"/>
            </a:xfrm>
            <a:custGeom>
              <a:rect b="b" l="l" r="r" t="t"/>
              <a:pathLst>
                <a:path extrusionOk="0" h="4723" w="4723">
                  <a:moveTo>
                    <a:pt x="473" y="0"/>
                  </a:moveTo>
                  <a:cubicBezTo>
                    <a:pt x="214" y="0"/>
                    <a:pt x="0" y="214"/>
                    <a:pt x="0" y="473"/>
                  </a:cubicBezTo>
                  <a:lnTo>
                    <a:pt x="0" y="4249"/>
                  </a:lnTo>
                  <a:cubicBezTo>
                    <a:pt x="0" y="4509"/>
                    <a:pt x="214" y="4722"/>
                    <a:pt x="473" y="4722"/>
                  </a:cubicBezTo>
                  <a:lnTo>
                    <a:pt x="4249" y="4722"/>
                  </a:lnTo>
                  <a:cubicBezTo>
                    <a:pt x="4518" y="4722"/>
                    <a:pt x="4722" y="4509"/>
                    <a:pt x="4722" y="4249"/>
                  </a:cubicBezTo>
                  <a:lnTo>
                    <a:pt x="4722" y="473"/>
                  </a:lnTo>
                  <a:cubicBezTo>
                    <a:pt x="4722" y="214"/>
                    <a:pt x="4518" y="0"/>
                    <a:pt x="4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2"/>
            <p:cNvSpPr/>
            <p:nvPr/>
          </p:nvSpPr>
          <p:spPr>
            <a:xfrm>
              <a:off x="6623483" y="3324718"/>
              <a:ext cx="275769" cy="275200"/>
            </a:xfrm>
            <a:custGeom>
              <a:rect b="b" l="l" r="r" t="t"/>
              <a:pathLst>
                <a:path extrusionOk="0" h="4834" w="4844">
                  <a:moveTo>
                    <a:pt x="4305" y="112"/>
                  </a:moveTo>
                  <a:cubicBezTo>
                    <a:pt x="4537" y="112"/>
                    <a:pt x="4722" y="297"/>
                    <a:pt x="4722" y="529"/>
                  </a:cubicBezTo>
                  <a:lnTo>
                    <a:pt x="4722" y="4305"/>
                  </a:lnTo>
                  <a:cubicBezTo>
                    <a:pt x="4722" y="4537"/>
                    <a:pt x="4537" y="4722"/>
                    <a:pt x="4305" y="4722"/>
                  </a:cubicBezTo>
                  <a:lnTo>
                    <a:pt x="529" y="4722"/>
                  </a:lnTo>
                  <a:cubicBezTo>
                    <a:pt x="297" y="4722"/>
                    <a:pt x="112" y="4537"/>
                    <a:pt x="112" y="4305"/>
                  </a:cubicBezTo>
                  <a:lnTo>
                    <a:pt x="112" y="529"/>
                  </a:lnTo>
                  <a:cubicBezTo>
                    <a:pt x="112" y="297"/>
                    <a:pt x="297" y="112"/>
                    <a:pt x="529" y="112"/>
                  </a:cubicBezTo>
                  <a:close/>
                  <a:moveTo>
                    <a:pt x="529" y="1"/>
                  </a:moveTo>
                  <a:cubicBezTo>
                    <a:pt x="242" y="1"/>
                    <a:pt x="1" y="232"/>
                    <a:pt x="1" y="529"/>
                  </a:cubicBezTo>
                  <a:lnTo>
                    <a:pt x="1" y="4305"/>
                  </a:lnTo>
                  <a:cubicBezTo>
                    <a:pt x="1" y="4602"/>
                    <a:pt x="242" y="4834"/>
                    <a:pt x="529" y="4834"/>
                  </a:cubicBezTo>
                  <a:lnTo>
                    <a:pt x="4305" y="4834"/>
                  </a:lnTo>
                  <a:cubicBezTo>
                    <a:pt x="4602" y="4834"/>
                    <a:pt x="4843" y="4602"/>
                    <a:pt x="4843" y="4305"/>
                  </a:cubicBezTo>
                  <a:lnTo>
                    <a:pt x="4843" y="529"/>
                  </a:lnTo>
                  <a:cubicBezTo>
                    <a:pt x="4843" y="232"/>
                    <a:pt x="4602" y="1"/>
                    <a:pt x="4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2"/>
            <p:cNvSpPr/>
            <p:nvPr/>
          </p:nvSpPr>
          <p:spPr>
            <a:xfrm>
              <a:off x="6695328" y="3411877"/>
              <a:ext cx="136290" cy="100937"/>
            </a:xfrm>
            <a:custGeom>
              <a:rect b="b" l="l" r="r" t="t"/>
              <a:pathLst>
                <a:path extrusionOk="0" h="1773" w="2394">
                  <a:moveTo>
                    <a:pt x="241" y="0"/>
                  </a:moveTo>
                  <a:cubicBezTo>
                    <a:pt x="112" y="0"/>
                    <a:pt x="0" y="112"/>
                    <a:pt x="0" y="241"/>
                  </a:cubicBezTo>
                  <a:lnTo>
                    <a:pt x="0" y="1540"/>
                  </a:lnTo>
                  <a:cubicBezTo>
                    <a:pt x="0" y="1670"/>
                    <a:pt x="112" y="1772"/>
                    <a:pt x="241" y="1772"/>
                  </a:cubicBezTo>
                  <a:lnTo>
                    <a:pt x="2152" y="1772"/>
                  </a:lnTo>
                  <a:cubicBezTo>
                    <a:pt x="2292" y="1772"/>
                    <a:pt x="2394" y="1670"/>
                    <a:pt x="2394" y="1540"/>
                  </a:cubicBezTo>
                  <a:lnTo>
                    <a:pt x="2394" y="241"/>
                  </a:lnTo>
                  <a:cubicBezTo>
                    <a:pt x="2394" y="112"/>
                    <a:pt x="2292" y="0"/>
                    <a:pt x="2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2"/>
            <p:cNvSpPr/>
            <p:nvPr/>
          </p:nvSpPr>
          <p:spPr>
            <a:xfrm>
              <a:off x="6692140" y="3408689"/>
              <a:ext cx="142667" cy="107768"/>
            </a:xfrm>
            <a:custGeom>
              <a:rect b="b" l="l" r="r" t="t"/>
              <a:pathLst>
                <a:path extrusionOk="0" h="1893" w="2506">
                  <a:moveTo>
                    <a:pt x="2208" y="112"/>
                  </a:moveTo>
                  <a:cubicBezTo>
                    <a:pt x="2310" y="112"/>
                    <a:pt x="2394" y="195"/>
                    <a:pt x="2394" y="297"/>
                  </a:cubicBezTo>
                  <a:lnTo>
                    <a:pt x="2394" y="1596"/>
                  </a:lnTo>
                  <a:cubicBezTo>
                    <a:pt x="2394" y="1689"/>
                    <a:pt x="2310" y="1772"/>
                    <a:pt x="2208" y="1772"/>
                  </a:cubicBezTo>
                  <a:lnTo>
                    <a:pt x="297" y="1772"/>
                  </a:lnTo>
                  <a:cubicBezTo>
                    <a:pt x="195" y="1772"/>
                    <a:pt x="121" y="1689"/>
                    <a:pt x="121" y="1596"/>
                  </a:cubicBezTo>
                  <a:lnTo>
                    <a:pt x="121" y="297"/>
                  </a:lnTo>
                  <a:cubicBezTo>
                    <a:pt x="121" y="195"/>
                    <a:pt x="195" y="112"/>
                    <a:pt x="297" y="112"/>
                  </a:cubicBezTo>
                  <a:close/>
                  <a:moveTo>
                    <a:pt x="297" y="1"/>
                  </a:moveTo>
                  <a:cubicBezTo>
                    <a:pt x="130" y="1"/>
                    <a:pt x="1" y="130"/>
                    <a:pt x="1" y="297"/>
                  </a:cubicBezTo>
                  <a:lnTo>
                    <a:pt x="1" y="1596"/>
                  </a:lnTo>
                  <a:cubicBezTo>
                    <a:pt x="1" y="1754"/>
                    <a:pt x="130" y="1893"/>
                    <a:pt x="297" y="1893"/>
                  </a:cubicBezTo>
                  <a:lnTo>
                    <a:pt x="2208" y="1893"/>
                  </a:lnTo>
                  <a:cubicBezTo>
                    <a:pt x="2375" y="1893"/>
                    <a:pt x="2505" y="1754"/>
                    <a:pt x="2505" y="1596"/>
                  </a:cubicBezTo>
                  <a:lnTo>
                    <a:pt x="2505" y="297"/>
                  </a:lnTo>
                  <a:cubicBezTo>
                    <a:pt x="2505" y="130"/>
                    <a:pt x="2375" y="1"/>
                    <a:pt x="2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2"/>
            <p:cNvSpPr/>
            <p:nvPr/>
          </p:nvSpPr>
          <p:spPr>
            <a:xfrm>
              <a:off x="6695328" y="3425597"/>
              <a:ext cx="136290" cy="37232"/>
            </a:xfrm>
            <a:custGeom>
              <a:rect b="b" l="l" r="r" t="t"/>
              <a:pathLst>
                <a:path extrusionOk="0" h="654" w="2394">
                  <a:moveTo>
                    <a:pt x="0" y="0"/>
                  </a:moveTo>
                  <a:lnTo>
                    <a:pt x="965" y="585"/>
                  </a:lnTo>
                  <a:cubicBezTo>
                    <a:pt x="1046" y="630"/>
                    <a:pt x="1137" y="653"/>
                    <a:pt x="1226" y="653"/>
                  </a:cubicBezTo>
                  <a:cubicBezTo>
                    <a:pt x="1320" y="653"/>
                    <a:pt x="1413" y="628"/>
                    <a:pt x="1494" y="576"/>
                  </a:cubicBez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2"/>
            <p:cNvSpPr/>
            <p:nvPr/>
          </p:nvSpPr>
          <p:spPr>
            <a:xfrm>
              <a:off x="6693734" y="3422409"/>
              <a:ext cx="139479" cy="43381"/>
            </a:xfrm>
            <a:custGeom>
              <a:rect b="b" l="l" r="r" t="t"/>
              <a:pathLst>
                <a:path extrusionOk="0" h="762" w="2450">
                  <a:moveTo>
                    <a:pt x="56" y="1"/>
                  </a:moveTo>
                  <a:lnTo>
                    <a:pt x="0" y="103"/>
                  </a:lnTo>
                  <a:lnTo>
                    <a:pt x="965" y="687"/>
                  </a:lnTo>
                  <a:cubicBezTo>
                    <a:pt x="1058" y="743"/>
                    <a:pt x="1151" y="761"/>
                    <a:pt x="1253" y="761"/>
                  </a:cubicBezTo>
                  <a:cubicBezTo>
                    <a:pt x="1355" y="761"/>
                    <a:pt x="1457" y="734"/>
                    <a:pt x="1550" y="678"/>
                  </a:cubicBezTo>
                  <a:lnTo>
                    <a:pt x="2449" y="103"/>
                  </a:lnTo>
                  <a:lnTo>
                    <a:pt x="2394" y="1"/>
                  </a:lnTo>
                  <a:lnTo>
                    <a:pt x="1485" y="576"/>
                  </a:lnTo>
                  <a:cubicBezTo>
                    <a:pt x="1413" y="623"/>
                    <a:pt x="1332" y="647"/>
                    <a:pt x="1251" y="647"/>
                  </a:cubicBezTo>
                  <a:cubicBezTo>
                    <a:pt x="1174" y="647"/>
                    <a:pt x="1098" y="626"/>
                    <a:pt x="1030" y="585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2"/>
            <p:cNvSpPr/>
            <p:nvPr/>
          </p:nvSpPr>
          <p:spPr>
            <a:xfrm>
              <a:off x="6732275" y="3079126"/>
              <a:ext cx="373973" cy="201817"/>
            </a:xfrm>
            <a:custGeom>
              <a:rect b="b" l="l" r="r" t="t"/>
              <a:pathLst>
                <a:path extrusionOk="0" h="3545" w="6569">
                  <a:moveTo>
                    <a:pt x="177" y="1"/>
                  </a:moveTo>
                  <a:cubicBezTo>
                    <a:pt x="75" y="1"/>
                    <a:pt x="1" y="84"/>
                    <a:pt x="1" y="186"/>
                  </a:cubicBezTo>
                  <a:lnTo>
                    <a:pt x="1" y="3368"/>
                  </a:lnTo>
                  <a:cubicBezTo>
                    <a:pt x="1" y="3461"/>
                    <a:pt x="75" y="3545"/>
                    <a:pt x="177" y="3545"/>
                  </a:cubicBezTo>
                  <a:lnTo>
                    <a:pt x="6383" y="3545"/>
                  </a:lnTo>
                  <a:cubicBezTo>
                    <a:pt x="6485" y="3545"/>
                    <a:pt x="6568" y="3461"/>
                    <a:pt x="6568" y="3368"/>
                  </a:cubicBezTo>
                  <a:lnTo>
                    <a:pt x="6568" y="186"/>
                  </a:lnTo>
                  <a:cubicBezTo>
                    <a:pt x="6568" y="84"/>
                    <a:pt x="6485" y="1"/>
                    <a:pt x="6383" y="1"/>
                  </a:cubicBezTo>
                  <a:close/>
                </a:path>
              </a:pathLst>
            </a:custGeom>
            <a:solidFill>
              <a:srgbClr val="948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2"/>
            <p:cNvSpPr/>
            <p:nvPr/>
          </p:nvSpPr>
          <p:spPr>
            <a:xfrm>
              <a:off x="6732275" y="3083908"/>
              <a:ext cx="373973" cy="201817"/>
            </a:xfrm>
            <a:custGeom>
              <a:rect b="b" l="l" r="r" t="t"/>
              <a:pathLst>
                <a:path extrusionOk="0" h="3545" w="6569">
                  <a:moveTo>
                    <a:pt x="177" y="0"/>
                  </a:moveTo>
                  <a:cubicBezTo>
                    <a:pt x="75" y="0"/>
                    <a:pt x="1" y="84"/>
                    <a:pt x="1" y="186"/>
                  </a:cubicBezTo>
                  <a:lnTo>
                    <a:pt x="1" y="3359"/>
                  </a:lnTo>
                  <a:cubicBezTo>
                    <a:pt x="1" y="3461"/>
                    <a:pt x="75" y="3544"/>
                    <a:pt x="177" y="3544"/>
                  </a:cubicBezTo>
                  <a:lnTo>
                    <a:pt x="6383" y="3544"/>
                  </a:lnTo>
                  <a:cubicBezTo>
                    <a:pt x="6485" y="3544"/>
                    <a:pt x="6568" y="3461"/>
                    <a:pt x="6568" y="3359"/>
                  </a:cubicBezTo>
                  <a:lnTo>
                    <a:pt x="6568" y="186"/>
                  </a:lnTo>
                  <a:cubicBezTo>
                    <a:pt x="6568" y="8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2"/>
            <p:cNvSpPr/>
            <p:nvPr/>
          </p:nvSpPr>
          <p:spPr>
            <a:xfrm>
              <a:off x="6728575" y="3080720"/>
              <a:ext cx="380862" cy="208136"/>
            </a:xfrm>
            <a:custGeom>
              <a:rect b="b" l="l" r="r" t="t"/>
              <a:pathLst>
                <a:path extrusionOk="0" h="3656" w="6690">
                  <a:moveTo>
                    <a:pt x="242" y="112"/>
                  </a:moveTo>
                  <a:lnTo>
                    <a:pt x="242" y="121"/>
                  </a:lnTo>
                  <a:lnTo>
                    <a:pt x="6448" y="121"/>
                  </a:lnTo>
                  <a:cubicBezTo>
                    <a:pt x="6522" y="121"/>
                    <a:pt x="6578" y="177"/>
                    <a:pt x="6578" y="242"/>
                  </a:cubicBezTo>
                  <a:lnTo>
                    <a:pt x="6578" y="3415"/>
                  </a:lnTo>
                  <a:cubicBezTo>
                    <a:pt x="6578" y="3489"/>
                    <a:pt x="6522" y="3544"/>
                    <a:pt x="6448" y="3544"/>
                  </a:cubicBezTo>
                  <a:lnTo>
                    <a:pt x="242" y="3544"/>
                  </a:lnTo>
                  <a:cubicBezTo>
                    <a:pt x="177" y="3544"/>
                    <a:pt x="121" y="3489"/>
                    <a:pt x="121" y="3415"/>
                  </a:cubicBezTo>
                  <a:lnTo>
                    <a:pt x="121" y="242"/>
                  </a:lnTo>
                  <a:cubicBezTo>
                    <a:pt x="121" y="177"/>
                    <a:pt x="177" y="112"/>
                    <a:pt x="242" y="112"/>
                  </a:cubicBezTo>
                  <a:close/>
                  <a:moveTo>
                    <a:pt x="242" y="1"/>
                  </a:moveTo>
                  <a:cubicBezTo>
                    <a:pt x="112" y="1"/>
                    <a:pt x="1" y="112"/>
                    <a:pt x="1" y="242"/>
                  </a:cubicBezTo>
                  <a:lnTo>
                    <a:pt x="1" y="3415"/>
                  </a:lnTo>
                  <a:cubicBezTo>
                    <a:pt x="1" y="3554"/>
                    <a:pt x="112" y="3656"/>
                    <a:pt x="242" y="3656"/>
                  </a:cubicBezTo>
                  <a:lnTo>
                    <a:pt x="6448" y="3656"/>
                  </a:lnTo>
                  <a:cubicBezTo>
                    <a:pt x="6587" y="3656"/>
                    <a:pt x="6689" y="3554"/>
                    <a:pt x="6689" y="3415"/>
                  </a:cubicBezTo>
                  <a:lnTo>
                    <a:pt x="6689" y="242"/>
                  </a:lnTo>
                  <a:cubicBezTo>
                    <a:pt x="6689" y="112"/>
                    <a:pt x="6587" y="1"/>
                    <a:pt x="6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2"/>
            <p:cNvSpPr/>
            <p:nvPr/>
          </p:nvSpPr>
          <p:spPr>
            <a:xfrm>
              <a:off x="6793531" y="3145164"/>
              <a:ext cx="125246" cy="6376"/>
            </a:xfrm>
            <a:custGeom>
              <a:rect b="b" l="l" r="r" t="t"/>
              <a:pathLst>
                <a:path extrusionOk="0" h="112" w="220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2144" y="112"/>
                  </a:lnTo>
                  <a:cubicBezTo>
                    <a:pt x="2171" y="112"/>
                    <a:pt x="2199" y="84"/>
                    <a:pt x="2199" y="56"/>
                  </a:cubicBezTo>
                  <a:cubicBezTo>
                    <a:pt x="2199" y="19"/>
                    <a:pt x="2171" y="0"/>
                    <a:pt x="2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2"/>
            <p:cNvSpPr/>
            <p:nvPr/>
          </p:nvSpPr>
          <p:spPr>
            <a:xfrm>
              <a:off x="6942971" y="3145164"/>
              <a:ext cx="112038" cy="6376"/>
            </a:xfrm>
            <a:custGeom>
              <a:rect b="b" l="l" r="r" t="t"/>
              <a:pathLst>
                <a:path extrusionOk="0" h="112" w="1968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912" y="112"/>
                  </a:lnTo>
                  <a:cubicBezTo>
                    <a:pt x="1940" y="112"/>
                    <a:pt x="1968" y="84"/>
                    <a:pt x="1968" y="56"/>
                  </a:cubicBezTo>
                  <a:cubicBezTo>
                    <a:pt x="1968" y="19"/>
                    <a:pt x="1940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2"/>
            <p:cNvSpPr/>
            <p:nvPr/>
          </p:nvSpPr>
          <p:spPr>
            <a:xfrm>
              <a:off x="6793531" y="3208526"/>
              <a:ext cx="112551" cy="6945"/>
            </a:xfrm>
            <a:custGeom>
              <a:rect b="b" l="l" r="r" t="t"/>
              <a:pathLst>
                <a:path extrusionOk="0" h="122" w="1977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1912" y="121"/>
                  </a:lnTo>
                  <a:cubicBezTo>
                    <a:pt x="1949" y="121"/>
                    <a:pt x="1977" y="93"/>
                    <a:pt x="1977" y="66"/>
                  </a:cubicBezTo>
                  <a:cubicBezTo>
                    <a:pt x="1977" y="29"/>
                    <a:pt x="1949" y="1"/>
                    <a:pt x="1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2"/>
            <p:cNvSpPr/>
            <p:nvPr/>
          </p:nvSpPr>
          <p:spPr>
            <a:xfrm>
              <a:off x="6893328" y="3175280"/>
              <a:ext cx="112551" cy="6376"/>
            </a:xfrm>
            <a:custGeom>
              <a:rect b="b" l="l" r="r" t="t"/>
              <a:pathLst>
                <a:path extrusionOk="0" h="112" w="1977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912" y="112"/>
                  </a:lnTo>
                  <a:cubicBezTo>
                    <a:pt x="1949" y="112"/>
                    <a:pt x="1977" y="84"/>
                    <a:pt x="1977" y="56"/>
                  </a:cubicBezTo>
                  <a:cubicBezTo>
                    <a:pt x="1977" y="19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2"/>
            <p:cNvSpPr/>
            <p:nvPr/>
          </p:nvSpPr>
          <p:spPr>
            <a:xfrm>
              <a:off x="6793531" y="3175280"/>
              <a:ext cx="76115" cy="6376"/>
            </a:xfrm>
            <a:custGeom>
              <a:rect b="b" l="l" r="r" t="t"/>
              <a:pathLst>
                <a:path extrusionOk="0" h="112" w="1337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281" y="112"/>
                  </a:lnTo>
                  <a:cubicBezTo>
                    <a:pt x="1309" y="112"/>
                    <a:pt x="1337" y="84"/>
                    <a:pt x="1337" y="56"/>
                  </a:cubicBezTo>
                  <a:cubicBezTo>
                    <a:pt x="1337" y="19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2"/>
            <p:cNvSpPr/>
            <p:nvPr/>
          </p:nvSpPr>
          <p:spPr>
            <a:xfrm>
              <a:off x="6931926" y="3208526"/>
              <a:ext cx="49131" cy="6945"/>
            </a:xfrm>
            <a:custGeom>
              <a:rect b="b" l="l" r="r" t="t"/>
              <a:pathLst>
                <a:path extrusionOk="0" h="122" w="863">
                  <a:moveTo>
                    <a:pt x="56" y="1"/>
                  </a:moveTo>
                  <a:cubicBezTo>
                    <a:pt x="19" y="1"/>
                    <a:pt x="0" y="29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798" y="121"/>
                  </a:lnTo>
                  <a:cubicBezTo>
                    <a:pt x="835" y="121"/>
                    <a:pt x="863" y="93"/>
                    <a:pt x="863" y="66"/>
                  </a:cubicBezTo>
                  <a:cubicBezTo>
                    <a:pt x="863" y="29"/>
                    <a:pt x="835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2"/>
            <p:cNvSpPr/>
            <p:nvPr/>
          </p:nvSpPr>
          <p:spPr>
            <a:xfrm>
              <a:off x="6732275" y="2787650"/>
              <a:ext cx="373973" cy="250378"/>
            </a:xfrm>
            <a:custGeom>
              <a:rect b="b" l="l" r="r" t="t"/>
              <a:pathLst>
                <a:path extrusionOk="0" h="4398" w="6569">
                  <a:moveTo>
                    <a:pt x="177" y="0"/>
                  </a:moveTo>
                  <a:cubicBezTo>
                    <a:pt x="75" y="0"/>
                    <a:pt x="1" y="84"/>
                    <a:pt x="1" y="176"/>
                  </a:cubicBezTo>
                  <a:lnTo>
                    <a:pt x="1" y="4212"/>
                  </a:lnTo>
                  <a:cubicBezTo>
                    <a:pt x="1" y="4314"/>
                    <a:pt x="75" y="4397"/>
                    <a:pt x="177" y="4397"/>
                  </a:cubicBezTo>
                  <a:lnTo>
                    <a:pt x="6383" y="4397"/>
                  </a:lnTo>
                  <a:cubicBezTo>
                    <a:pt x="6485" y="4397"/>
                    <a:pt x="6568" y="4314"/>
                    <a:pt x="6568" y="4212"/>
                  </a:cubicBezTo>
                  <a:lnTo>
                    <a:pt x="6568" y="176"/>
                  </a:lnTo>
                  <a:cubicBezTo>
                    <a:pt x="6568" y="7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2"/>
            <p:cNvSpPr/>
            <p:nvPr/>
          </p:nvSpPr>
          <p:spPr>
            <a:xfrm>
              <a:off x="6728575" y="2783949"/>
              <a:ext cx="380862" cy="257210"/>
            </a:xfrm>
            <a:custGeom>
              <a:rect b="b" l="l" r="r" t="t"/>
              <a:pathLst>
                <a:path extrusionOk="0" h="4518" w="6690">
                  <a:moveTo>
                    <a:pt x="6448" y="121"/>
                  </a:moveTo>
                  <a:cubicBezTo>
                    <a:pt x="6522" y="121"/>
                    <a:pt x="6578" y="177"/>
                    <a:pt x="6578" y="241"/>
                  </a:cubicBezTo>
                  <a:lnTo>
                    <a:pt x="6578" y="4277"/>
                  </a:lnTo>
                  <a:cubicBezTo>
                    <a:pt x="6578" y="4342"/>
                    <a:pt x="6522" y="4397"/>
                    <a:pt x="6448" y="4397"/>
                  </a:cubicBezTo>
                  <a:lnTo>
                    <a:pt x="242" y="4397"/>
                  </a:lnTo>
                  <a:cubicBezTo>
                    <a:pt x="177" y="4397"/>
                    <a:pt x="121" y="4342"/>
                    <a:pt x="121" y="4277"/>
                  </a:cubicBezTo>
                  <a:lnTo>
                    <a:pt x="121" y="241"/>
                  </a:lnTo>
                  <a:cubicBezTo>
                    <a:pt x="121" y="177"/>
                    <a:pt x="177" y="121"/>
                    <a:pt x="242" y="121"/>
                  </a:cubicBezTo>
                  <a:close/>
                  <a:moveTo>
                    <a:pt x="242" y="0"/>
                  </a:moveTo>
                  <a:cubicBezTo>
                    <a:pt x="112" y="0"/>
                    <a:pt x="1" y="112"/>
                    <a:pt x="1" y="241"/>
                  </a:cubicBezTo>
                  <a:lnTo>
                    <a:pt x="1" y="4277"/>
                  </a:lnTo>
                  <a:cubicBezTo>
                    <a:pt x="1" y="4407"/>
                    <a:pt x="112" y="4518"/>
                    <a:pt x="242" y="4518"/>
                  </a:cubicBezTo>
                  <a:lnTo>
                    <a:pt x="6448" y="4518"/>
                  </a:lnTo>
                  <a:cubicBezTo>
                    <a:pt x="6587" y="4518"/>
                    <a:pt x="6689" y="4407"/>
                    <a:pt x="6689" y="4277"/>
                  </a:cubicBezTo>
                  <a:lnTo>
                    <a:pt x="6689" y="241"/>
                  </a:lnTo>
                  <a:cubicBezTo>
                    <a:pt x="6689" y="112"/>
                    <a:pt x="6587" y="0"/>
                    <a:pt x="6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2"/>
            <p:cNvSpPr/>
            <p:nvPr/>
          </p:nvSpPr>
          <p:spPr>
            <a:xfrm>
              <a:off x="6997395" y="2799263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12" y="195"/>
                    <a:pt x="112" y="167"/>
                  </a:cubicBezTo>
                  <a:cubicBezTo>
                    <a:pt x="112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0" y="344"/>
                    <a:pt x="344" y="260"/>
                    <a:pt x="344" y="167"/>
                  </a:cubicBezTo>
                  <a:cubicBezTo>
                    <a:pt x="344" y="74"/>
                    <a:pt x="26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2"/>
            <p:cNvSpPr/>
            <p:nvPr/>
          </p:nvSpPr>
          <p:spPr>
            <a:xfrm>
              <a:off x="7035424" y="2799263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21" y="195"/>
                    <a:pt x="121" y="167"/>
                  </a:cubicBezTo>
                  <a:cubicBezTo>
                    <a:pt x="121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2"/>
            <p:cNvSpPr/>
            <p:nvPr/>
          </p:nvSpPr>
          <p:spPr>
            <a:xfrm>
              <a:off x="7073452" y="2799263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77" y="112"/>
                  </a:moveTo>
                  <a:cubicBezTo>
                    <a:pt x="204" y="112"/>
                    <a:pt x="232" y="139"/>
                    <a:pt x="232" y="167"/>
                  </a:cubicBezTo>
                  <a:cubicBezTo>
                    <a:pt x="232" y="195"/>
                    <a:pt x="204" y="223"/>
                    <a:pt x="177" y="223"/>
                  </a:cubicBezTo>
                  <a:cubicBezTo>
                    <a:pt x="149" y="223"/>
                    <a:pt x="121" y="195"/>
                    <a:pt x="121" y="167"/>
                  </a:cubicBezTo>
                  <a:cubicBezTo>
                    <a:pt x="121" y="139"/>
                    <a:pt x="149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0" y="74"/>
                    <a:pt x="0" y="167"/>
                  </a:cubicBezTo>
                  <a:cubicBezTo>
                    <a:pt x="0" y="260"/>
                    <a:pt x="84" y="344"/>
                    <a:pt x="17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2"/>
            <p:cNvSpPr/>
            <p:nvPr/>
          </p:nvSpPr>
          <p:spPr>
            <a:xfrm>
              <a:off x="6833154" y="2829891"/>
              <a:ext cx="173295" cy="173295"/>
            </a:xfrm>
            <a:custGeom>
              <a:rect b="b" l="l" r="r" t="t"/>
              <a:pathLst>
                <a:path extrusionOk="0" h="3044" w="3044">
                  <a:moveTo>
                    <a:pt x="1522" y="0"/>
                  </a:moveTo>
                  <a:cubicBezTo>
                    <a:pt x="678" y="0"/>
                    <a:pt x="0" y="687"/>
                    <a:pt x="0" y="1522"/>
                  </a:cubicBezTo>
                  <a:cubicBezTo>
                    <a:pt x="0" y="2366"/>
                    <a:pt x="678" y="3043"/>
                    <a:pt x="1522" y="3043"/>
                  </a:cubicBezTo>
                  <a:cubicBezTo>
                    <a:pt x="2357" y="3043"/>
                    <a:pt x="3043" y="2366"/>
                    <a:pt x="3043" y="1522"/>
                  </a:cubicBezTo>
                  <a:cubicBezTo>
                    <a:pt x="3043" y="687"/>
                    <a:pt x="2357" y="0"/>
                    <a:pt x="1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2"/>
            <p:cNvSpPr/>
            <p:nvPr/>
          </p:nvSpPr>
          <p:spPr>
            <a:xfrm>
              <a:off x="6829966" y="2826703"/>
              <a:ext cx="179614" cy="180127"/>
            </a:xfrm>
            <a:custGeom>
              <a:rect b="b" l="l" r="r" t="t"/>
              <a:pathLst>
                <a:path extrusionOk="0" h="3164" w="3155">
                  <a:moveTo>
                    <a:pt x="1578" y="112"/>
                  </a:moveTo>
                  <a:cubicBezTo>
                    <a:pt x="2385" y="112"/>
                    <a:pt x="3044" y="771"/>
                    <a:pt x="3044" y="1578"/>
                  </a:cubicBezTo>
                  <a:cubicBezTo>
                    <a:pt x="3044" y="2385"/>
                    <a:pt x="2385" y="3043"/>
                    <a:pt x="1578" y="3043"/>
                  </a:cubicBezTo>
                  <a:cubicBezTo>
                    <a:pt x="771" y="3043"/>
                    <a:pt x="112" y="2385"/>
                    <a:pt x="112" y="1578"/>
                  </a:cubicBezTo>
                  <a:cubicBezTo>
                    <a:pt x="112" y="771"/>
                    <a:pt x="771" y="112"/>
                    <a:pt x="1578" y="112"/>
                  </a:cubicBezTo>
                  <a:close/>
                  <a:moveTo>
                    <a:pt x="1578" y="1"/>
                  </a:moveTo>
                  <a:cubicBezTo>
                    <a:pt x="706" y="1"/>
                    <a:pt x="1" y="706"/>
                    <a:pt x="1" y="1578"/>
                  </a:cubicBezTo>
                  <a:cubicBezTo>
                    <a:pt x="1" y="2450"/>
                    <a:pt x="706" y="3164"/>
                    <a:pt x="1578" y="3164"/>
                  </a:cubicBezTo>
                  <a:cubicBezTo>
                    <a:pt x="2450" y="3164"/>
                    <a:pt x="3155" y="2450"/>
                    <a:pt x="3155" y="1578"/>
                  </a:cubicBezTo>
                  <a:cubicBezTo>
                    <a:pt x="3155" y="706"/>
                    <a:pt x="2450" y="1"/>
                    <a:pt x="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2"/>
            <p:cNvSpPr/>
            <p:nvPr/>
          </p:nvSpPr>
          <p:spPr>
            <a:xfrm>
              <a:off x="6851656" y="2848393"/>
              <a:ext cx="136290" cy="136290"/>
            </a:xfrm>
            <a:custGeom>
              <a:rect b="b" l="l" r="r" t="t"/>
              <a:pathLst>
                <a:path extrusionOk="0" h="2394" w="2394">
                  <a:moveTo>
                    <a:pt x="1197" y="0"/>
                  </a:moveTo>
                  <a:cubicBezTo>
                    <a:pt x="538" y="0"/>
                    <a:pt x="0" y="538"/>
                    <a:pt x="0" y="1197"/>
                  </a:cubicBezTo>
                  <a:cubicBezTo>
                    <a:pt x="0" y="1855"/>
                    <a:pt x="538" y="2393"/>
                    <a:pt x="1197" y="2393"/>
                  </a:cubicBezTo>
                  <a:cubicBezTo>
                    <a:pt x="1855" y="2393"/>
                    <a:pt x="2394" y="1855"/>
                    <a:pt x="2394" y="1197"/>
                  </a:cubicBezTo>
                  <a:cubicBezTo>
                    <a:pt x="2394" y="538"/>
                    <a:pt x="1855" y="0"/>
                    <a:pt x="1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2"/>
            <p:cNvSpPr/>
            <p:nvPr/>
          </p:nvSpPr>
          <p:spPr>
            <a:xfrm>
              <a:off x="6848468" y="2845205"/>
              <a:ext cx="142667" cy="142667"/>
            </a:xfrm>
            <a:custGeom>
              <a:rect b="b" l="l" r="r" t="t"/>
              <a:pathLst>
                <a:path extrusionOk="0" h="2506" w="2506">
                  <a:moveTo>
                    <a:pt x="1253" y="121"/>
                  </a:moveTo>
                  <a:cubicBezTo>
                    <a:pt x="1874" y="121"/>
                    <a:pt x="2385" y="631"/>
                    <a:pt x="2385" y="1253"/>
                  </a:cubicBezTo>
                  <a:cubicBezTo>
                    <a:pt x="2385" y="1884"/>
                    <a:pt x="1874" y="2394"/>
                    <a:pt x="1253" y="2394"/>
                  </a:cubicBezTo>
                  <a:cubicBezTo>
                    <a:pt x="622" y="2394"/>
                    <a:pt x="112" y="1884"/>
                    <a:pt x="112" y="1253"/>
                  </a:cubicBezTo>
                  <a:cubicBezTo>
                    <a:pt x="112" y="631"/>
                    <a:pt x="622" y="121"/>
                    <a:pt x="1253" y="121"/>
                  </a:cubicBezTo>
                  <a:close/>
                  <a:moveTo>
                    <a:pt x="1253" y="0"/>
                  </a:moveTo>
                  <a:cubicBezTo>
                    <a:pt x="557" y="0"/>
                    <a:pt x="0" y="566"/>
                    <a:pt x="0" y="1253"/>
                  </a:cubicBezTo>
                  <a:cubicBezTo>
                    <a:pt x="0" y="1948"/>
                    <a:pt x="557" y="2505"/>
                    <a:pt x="1253" y="2505"/>
                  </a:cubicBezTo>
                  <a:cubicBezTo>
                    <a:pt x="1939" y="2505"/>
                    <a:pt x="2505" y="1948"/>
                    <a:pt x="2505" y="1253"/>
                  </a:cubicBezTo>
                  <a:cubicBezTo>
                    <a:pt x="2505" y="566"/>
                    <a:pt x="1939" y="0"/>
                    <a:pt x="1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2"/>
            <p:cNvSpPr/>
            <p:nvPr/>
          </p:nvSpPr>
          <p:spPr>
            <a:xfrm>
              <a:off x="6915018" y="2877939"/>
              <a:ext cx="38599" cy="43381"/>
            </a:xfrm>
            <a:custGeom>
              <a:rect b="b" l="l" r="r" t="t"/>
              <a:pathLst>
                <a:path extrusionOk="0" h="762" w="678">
                  <a:moveTo>
                    <a:pt x="84" y="1"/>
                  </a:moveTo>
                  <a:cubicBezTo>
                    <a:pt x="37" y="1"/>
                    <a:pt x="0" y="38"/>
                    <a:pt x="0" y="75"/>
                  </a:cubicBezTo>
                  <a:lnTo>
                    <a:pt x="0" y="761"/>
                  </a:lnTo>
                  <a:lnTo>
                    <a:pt x="603" y="761"/>
                  </a:lnTo>
                  <a:cubicBezTo>
                    <a:pt x="640" y="761"/>
                    <a:pt x="678" y="724"/>
                    <a:pt x="678" y="678"/>
                  </a:cubicBezTo>
                  <a:cubicBezTo>
                    <a:pt x="678" y="631"/>
                    <a:pt x="640" y="603"/>
                    <a:pt x="603" y="603"/>
                  </a:cubicBezTo>
                  <a:lnTo>
                    <a:pt x="167" y="603"/>
                  </a:lnTo>
                  <a:lnTo>
                    <a:pt x="167" y="75"/>
                  </a:lnTo>
                  <a:cubicBezTo>
                    <a:pt x="167" y="38"/>
                    <a:pt x="130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2"/>
            <p:cNvSpPr/>
            <p:nvPr/>
          </p:nvSpPr>
          <p:spPr>
            <a:xfrm>
              <a:off x="6909724" y="2906973"/>
              <a:ext cx="20666" cy="20666"/>
            </a:xfrm>
            <a:custGeom>
              <a:rect b="b" l="l" r="r" t="t"/>
              <a:pathLst>
                <a:path extrusionOk="0" h="363" w="363">
                  <a:moveTo>
                    <a:pt x="177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8"/>
                    <a:pt x="84" y="363"/>
                    <a:pt x="177" y="363"/>
                  </a:cubicBezTo>
                  <a:cubicBezTo>
                    <a:pt x="279" y="363"/>
                    <a:pt x="362" y="288"/>
                    <a:pt x="362" y="186"/>
                  </a:cubicBezTo>
                  <a:cubicBezTo>
                    <a:pt x="362" y="84"/>
                    <a:pt x="279" y="1"/>
                    <a:pt x="177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2"/>
            <p:cNvSpPr/>
            <p:nvPr/>
          </p:nvSpPr>
          <p:spPr>
            <a:xfrm>
              <a:off x="6906536" y="2903842"/>
              <a:ext cx="26985" cy="26985"/>
            </a:xfrm>
            <a:custGeom>
              <a:rect b="b" l="l" r="r" t="t"/>
              <a:pathLst>
                <a:path extrusionOk="0" h="474" w="474">
                  <a:moveTo>
                    <a:pt x="233" y="111"/>
                  </a:moveTo>
                  <a:cubicBezTo>
                    <a:pt x="307" y="111"/>
                    <a:pt x="363" y="167"/>
                    <a:pt x="363" y="241"/>
                  </a:cubicBezTo>
                  <a:cubicBezTo>
                    <a:pt x="363" y="306"/>
                    <a:pt x="307" y="362"/>
                    <a:pt x="233" y="362"/>
                  </a:cubicBezTo>
                  <a:cubicBezTo>
                    <a:pt x="168" y="362"/>
                    <a:pt x="112" y="306"/>
                    <a:pt x="112" y="241"/>
                  </a:cubicBezTo>
                  <a:cubicBezTo>
                    <a:pt x="112" y="167"/>
                    <a:pt x="168" y="111"/>
                    <a:pt x="233" y="111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71"/>
                    <a:pt x="103" y="473"/>
                    <a:pt x="233" y="473"/>
                  </a:cubicBezTo>
                  <a:cubicBezTo>
                    <a:pt x="372" y="473"/>
                    <a:pt x="474" y="371"/>
                    <a:pt x="474" y="232"/>
                  </a:cubicBezTo>
                  <a:cubicBezTo>
                    <a:pt x="474" y="102"/>
                    <a:pt x="372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2"/>
            <p:cNvSpPr/>
            <p:nvPr/>
          </p:nvSpPr>
          <p:spPr>
            <a:xfrm>
              <a:off x="6131273" y="2776548"/>
              <a:ext cx="556206" cy="494892"/>
            </a:xfrm>
            <a:custGeom>
              <a:rect b="b" l="l" r="r" t="t"/>
              <a:pathLst>
                <a:path extrusionOk="0" h="8693" w="9770">
                  <a:moveTo>
                    <a:pt x="771" y="0"/>
                  </a:moveTo>
                  <a:cubicBezTo>
                    <a:pt x="344" y="0"/>
                    <a:pt x="1" y="353"/>
                    <a:pt x="1" y="780"/>
                  </a:cubicBezTo>
                  <a:lnTo>
                    <a:pt x="1" y="7923"/>
                  </a:lnTo>
                  <a:cubicBezTo>
                    <a:pt x="1" y="8349"/>
                    <a:pt x="344" y="8693"/>
                    <a:pt x="771" y="8693"/>
                  </a:cubicBezTo>
                  <a:lnTo>
                    <a:pt x="8999" y="8693"/>
                  </a:lnTo>
                  <a:cubicBezTo>
                    <a:pt x="9426" y="8693"/>
                    <a:pt x="9769" y="8349"/>
                    <a:pt x="9769" y="7923"/>
                  </a:cubicBezTo>
                  <a:lnTo>
                    <a:pt x="9769" y="780"/>
                  </a:lnTo>
                  <a:cubicBezTo>
                    <a:pt x="9769" y="353"/>
                    <a:pt x="9426" y="0"/>
                    <a:pt x="8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2"/>
            <p:cNvSpPr/>
            <p:nvPr/>
          </p:nvSpPr>
          <p:spPr>
            <a:xfrm>
              <a:off x="6127572" y="2773360"/>
              <a:ext cx="563550" cy="501269"/>
            </a:xfrm>
            <a:custGeom>
              <a:rect b="b" l="l" r="r" t="t"/>
              <a:pathLst>
                <a:path extrusionOk="0" h="8805" w="9899">
                  <a:moveTo>
                    <a:pt x="9064" y="121"/>
                  </a:moveTo>
                  <a:cubicBezTo>
                    <a:pt x="9454" y="121"/>
                    <a:pt x="9778" y="437"/>
                    <a:pt x="9778" y="836"/>
                  </a:cubicBezTo>
                  <a:lnTo>
                    <a:pt x="9778" y="7979"/>
                  </a:lnTo>
                  <a:cubicBezTo>
                    <a:pt x="9778" y="8368"/>
                    <a:pt x="9454" y="8693"/>
                    <a:pt x="9064" y="8693"/>
                  </a:cubicBezTo>
                  <a:lnTo>
                    <a:pt x="836" y="8693"/>
                  </a:lnTo>
                  <a:cubicBezTo>
                    <a:pt x="446" y="8693"/>
                    <a:pt x="121" y="8368"/>
                    <a:pt x="121" y="7979"/>
                  </a:cubicBezTo>
                  <a:lnTo>
                    <a:pt x="121" y="836"/>
                  </a:lnTo>
                  <a:cubicBezTo>
                    <a:pt x="121" y="437"/>
                    <a:pt x="446" y="121"/>
                    <a:pt x="836" y="121"/>
                  </a:cubicBezTo>
                  <a:close/>
                  <a:moveTo>
                    <a:pt x="836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7979"/>
                  </a:lnTo>
                  <a:cubicBezTo>
                    <a:pt x="1" y="8433"/>
                    <a:pt x="381" y="8804"/>
                    <a:pt x="836" y="8804"/>
                  </a:cubicBezTo>
                  <a:lnTo>
                    <a:pt x="9064" y="8804"/>
                  </a:lnTo>
                  <a:cubicBezTo>
                    <a:pt x="9519" y="8804"/>
                    <a:pt x="9899" y="8433"/>
                    <a:pt x="9899" y="7979"/>
                  </a:cubicBezTo>
                  <a:lnTo>
                    <a:pt x="9899" y="836"/>
                  </a:lnTo>
                  <a:cubicBezTo>
                    <a:pt x="9899" y="372"/>
                    <a:pt x="9519" y="1"/>
                    <a:pt x="9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2"/>
            <p:cNvSpPr/>
            <p:nvPr/>
          </p:nvSpPr>
          <p:spPr>
            <a:xfrm>
              <a:off x="6317204" y="2829094"/>
              <a:ext cx="183827" cy="167488"/>
            </a:xfrm>
            <a:custGeom>
              <a:rect b="b" l="l" r="r" t="t"/>
              <a:pathLst>
                <a:path extrusionOk="0" h="2942" w="3229">
                  <a:moveTo>
                    <a:pt x="1618" y="0"/>
                  </a:moveTo>
                  <a:cubicBezTo>
                    <a:pt x="1241" y="0"/>
                    <a:pt x="863" y="144"/>
                    <a:pt x="575" y="432"/>
                  </a:cubicBezTo>
                  <a:cubicBezTo>
                    <a:pt x="0" y="1007"/>
                    <a:pt x="0" y="1935"/>
                    <a:pt x="575" y="2510"/>
                  </a:cubicBezTo>
                  <a:cubicBezTo>
                    <a:pt x="863" y="2797"/>
                    <a:pt x="1241" y="2941"/>
                    <a:pt x="1618" y="2941"/>
                  </a:cubicBezTo>
                  <a:cubicBezTo>
                    <a:pt x="1995" y="2941"/>
                    <a:pt x="2370" y="2797"/>
                    <a:pt x="2653" y="2510"/>
                  </a:cubicBezTo>
                  <a:cubicBezTo>
                    <a:pt x="3228" y="1935"/>
                    <a:pt x="3228" y="1007"/>
                    <a:pt x="2653" y="432"/>
                  </a:cubicBezTo>
                  <a:cubicBezTo>
                    <a:pt x="2370" y="144"/>
                    <a:pt x="1995" y="0"/>
                    <a:pt x="1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2"/>
            <p:cNvSpPr/>
            <p:nvPr/>
          </p:nvSpPr>
          <p:spPr>
            <a:xfrm>
              <a:off x="6322441" y="2825678"/>
              <a:ext cx="173807" cy="174320"/>
            </a:xfrm>
            <a:custGeom>
              <a:rect b="b" l="l" r="r" t="t"/>
              <a:pathLst>
                <a:path extrusionOk="0" h="3062" w="3053">
                  <a:moveTo>
                    <a:pt x="1532" y="121"/>
                  </a:moveTo>
                  <a:cubicBezTo>
                    <a:pt x="2311" y="121"/>
                    <a:pt x="2942" y="752"/>
                    <a:pt x="2942" y="1531"/>
                  </a:cubicBezTo>
                  <a:cubicBezTo>
                    <a:pt x="2942" y="2310"/>
                    <a:pt x="2311" y="2941"/>
                    <a:pt x="1532" y="2941"/>
                  </a:cubicBezTo>
                  <a:cubicBezTo>
                    <a:pt x="752" y="2941"/>
                    <a:pt x="112" y="2310"/>
                    <a:pt x="112" y="1531"/>
                  </a:cubicBezTo>
                  <a:cubicBezTo>
                    <a:pt x="112" y="752"/>
                    <a:pt x="752" y="121"/>
                    <a:pt x="1532" y="121"/>
                  </a:cubicBezTo>
                  <a:close/>
                  <a:moveTo>
                    <a:pt x="1532" y="0"/>
                  </a:moveTo>
                  <a:cubicBezTo>
                    <a:pt x="687" y="0"/>
                    <a:pt x="1" y="687"/>
                    <a:pt x="1" y="1531"/>
                  </a:cubicBezTo>
                  <a:cubicBezTo>
                    <a:pt x="1" y="2375"/>
                    <a:pt x="687" y="3061"/>
                    <a:pt x="1532" y="3061"/>
                  </a:cubicBezTo>
                  <a:cubicBezTo>
                    <a:pt x="2366" y="3061"/>
                    <a:pt x="3053" y="2375"/>
                    <a:pt x="3053" y="1531"/>
                  </a:cubicBezTo>
                  <a:cubicBezTo>
                    <a:pt x="3053" y="687"/>
                    <a:pt x="2366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2"/>
            <p:cNvSpPr/>
            <p:nvPr/>
          </p:nvSpPr>
          <p:spPr>
            <a:xfrm>
              <a:off x="6370547" y="2912780"/>
              <a:ext cx="76058" cy="38485"/>
            </a:xfrm>
            <a:custGeom>
              <a:rect b="b" l="l" r="r" t="t"/>
              <a:pathLst>
                <a:path extrusionOk="0" h="676" w="1336">
                  <a:moveTo>
                    <a:pt x="668" y="1"/>
                  </a:moveTo>
                  <a:cubicBezTo>
                    <a:pt x="297" y="1"/>
                    <a:pt x="0" y="307"/>
                    <a:pt x="0" y="669"/>
                  </a:cubicBezTo>
                  <a:cubicBezTo>
                    <a:pt x="0" y="673"/>
                    <a:pt x="334" y="676"/>
                    <a:pt x="668" y="676"/>
                  </a:cubicBezTo>
                  <a:cubicBezTo>
                    <a:pt x="1002" y="676"/>
                    <a:pt x="1336" y="673"/>
                    <a:pt x="1336" y="669"/>
                  </a:cubicBezTo>
                  <a:cubicBezTo>
                    <a:pt x="1336" y="307"/>
                    <a:pt x="1039" y="1"/>
                    <a:pt x="668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2"/>
            <p:cNvSpPr/>
            <p:nvPr/>
          </p:nvSpPr>
          <p:spPr>
            <a:xfrm>
              <a:off x="6366846" y="2909649"/>
              <a:ext cx="82947" cy="44918"/>
            </a:xfrm>
            <a:custGeom>
              <a:rect b="b" l="l" r="r" t="t"/>
              <a:pathLst>
                <a:path extrusionOk="0" h="789" w="1457">
                  <a:moveTo>
                    <a:pt x="733" y="121"/>
                  </a:moveTo>
                  <a:cubicBezTo>
                    <a:pt x="1048" y="121"/>
                    <a:pt x="1308" y="362"/>
                    <a:pt x="1336" y="668"/>
                  </a:cubicBezTo>
                  <a:lnTo>
                    <a:pt x="121" y="668"/>
                  </a:lnTo>
                  <a:cubicBezTo>
                    <a:pt x="149" y="362"/>
                    <a:pt x="418" y="121"/>
                    <a:pt x="733" y="121"/>
                  </a:cubicBezTo>
                  <a:close/>
                  <a:moveTo>
                    <a:pt x="733" y="0"/>
                  </a:moveTo>
                  <a:cubicBezTo>
                    <a:pt x="334" y="0"/>
                    <a:pt x="0" y="325"/>
                    <a:pt x="0" y="733"/>
                  </a:cubicBezTo>
                  <a:cubicBezTo>
                    <a:pt x="0" y="789"/>
                    <a:pt x="0" y="789"/>
                    <a:pt x="297" y="789"/>
                  </a:cubicBezTo>
                  <a:lnTo>
                    <a:pt x="807" y="789"/>
                  </a:lnTo>
                  <a:cubicBezTo>
                    <a:pt x="1457" y="789"/>
                    <a:pt x="1457" y="789"/>
                    <a:pt x="1457" y="733"/>
                  </a:cubicBezTo>
                  <a:cubicBezTo>
                    <a:pt x="1457" y="325"/>
                    <a:pt x="1132" y="0"/>
                    <a:pt x="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2"/>
            <p:cNvSpPr/>
            <p:nvPr/>
          </p:nvSpPr>
          <p:spPr>
            <a:xfrm>
              <a:off x="6386885" y="2864731"/>
              <a:ext cx="43381" cy="43381"/>
            </a:xfrm>
            <a:custGeom>
              <a:rect b="b" l="l" r="r" t="t"/>
              <a:pathLst>
                <a:path extrusionOk="0" h="762" w="762">
                  <a:moveTo>
                    <a:pt x="381" y="1"/>
                  </a:moveTo>
                  <a:cubicBezTo>
                    <a:pt x="177" y="1"/>
                    <a:pt x="1" y="168"/>
                    <a:pt x="1" y="381"/>
                  </a:cubicBezTo>
                  <a:cubicBezTo>
                    <a:pt x="1" y="585"/>
                    <a:pt x="177" y="761"/>
                    <a:pt x="381" y="761"/>
                  </a:cubicBezTo>
                  <a:cubicBezTo>
                    <a:pt x="594" y="761"/>
                    <a:pt x="761" y="585"/>
                    <a:pt x="761" y="381"/>
                  </a:cubicBezTo>
                  <a:cubicBezTo>
                    <a:pt x="761" y="168"/>
                    <a:pt x="594" y="1"/>
                    <a:pt x="381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2"/>
            <p:cNvSpPr/>
            <p:nvPr/>
          </p:nvSpPr>
          <p:spPr>
            <a:xfrm>
              <a:off x="6383697" y="2861031"/>
              <a:ext cx="50269" cy="50212"/>
            </a:xfrm>
            <a:custGeom>
              <a:rect b="b" l="l" r="r" t="t"/>
              <a:pathLst>
                <a:path extrusionOk="0" h="882" w="883">
                  <a:moveTo>
                    <a:pt x="437" y="121"/>
                  </a:moveTo>
                  <a:cubicBezTo>
                    <a:pt x="613" y="121"/>
                    <a:pt x="762" y="260"/>
                    <a:pt x="762" y="437"/>
                  </a:cubicBezTo>
                  <a:cubicBezTo>
                    <a:pt x="762" y="622"/>
                    <a:pt x="613" y="761"/>
                    <a:pt x="437" y="761"/>
                  </a:cubicBezTo>
                  <a:cubicBezTo>
                    <a:pt x="261" y="761"/>
                    <a:pt x="122" y="622"/>
                    <a:pt x="122" y="437"/>
                  </a:cubicBezTo>
                  <a:cubicBezTo>
                    <a:pt x="122" y="260"/>
                    <a:pt x="261" y="121"/>
                    <a:pt x="437" y="121"/>
                  </a:cubicBezTo>
                  <a:close/>
                  <a:moveTo>
                    <a:pt x="437" y="1"/>
                  </a:moveTo>
                  <a:cubicBezTo>
                    <a:pt x="196" y="1"/>
                    <a:pt x="1" y="195"/>
                    <a:pt x="1" y="437"/>
                  </a:cubicBezTo>
                  <a:cubicBezTo>
                    <a:pt x="1" y="687"/>
                    <a:pt x="196" y="882"/>
                    <a:pt x="437" y="882"/>
                  </a:cubicBezTo>
                  <a:cubicBezTo>
                    <a:pt x="678" y="882"/>
                    <a:pt x="873" y="687"/>
                    <a:pt x="882" y="437"/>
                  </a:cubicBezTo>
                  <a:cubicBezTo>
                    <a:pt x="882" y="195"/>
                    <a:pt x="678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2"/>
            <p:cNvSpPr/>
            <p:nvPr/>
          </p:nvSpPr>
          <p:spPr>
            <a:xfrm>
              <a:off x="6246953" y="3037967"/>
              <a:ext cx="324843" cy="58695"/>
            </a:xfrm>
            <a:custGeom>
              <a:rect b="b" l="l" r="r" t="t"/>
              <a:pathLst>
                <a:path extrusionOk="0" h="1031" w="5706">
                  <a:moveTo>
                    <a:pt x="511" y="0"/>
                  </a:moveTo>
                  <a:cubicBezTo>
                    <a:pt x="232" y="0"/>
                    <a:pt x="0" y="232"/>
                    <a:pt x="0" y="511"/>
                  </a:cubicBezTo>
                  <a:cubicBezTo>
                    <a:pt x="0" y="798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798"/>
                    <a:pt x="5705" y="511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2"/>
            <p:cNvSpPr/>
            <p:nvPr/>
          </p:nvSpPr>
          <p:spPr>
            <a:xfrm>
              <a:off x="6243765" y="3034779"/>
              <a:ext cx="331731" cy="65014"/>
            </a:xfrm>
            <a:custGeom>
              <a:rect b="b" l="l" r="r" t="t"/>
              <a:pathLst>
                <a:path extrusionOk="0" h="1142" w="5827">
                  <a:moveTo>
                    <a:pt x="5251" y="112"/>
                  </a:moveTo>
                  <a:cubicBezTo>
                    <a:pt x="5502" y="112"/>
                    <a:pt x="5706" y="316"/>
                    <a:pt x="5706" y="567"/>
                  </a:cubicBezTo>
                  <a:cubicBezTo>
                    <a:pt x="5706" y="817"/>
                    <a:pt x="5502" y="1021"/>
                    <a:pt x="5251" y="1021"/>
                  </a:cubicBezTo>
                  <a:lnTo>
                    <a:pt x="567" y="1021"/>
                  </a:lnTo>
                  <a:cubicBezTo>
                    <a:pt x="316" y="1021"/>
                    <a:pt x="112" y="817"/>
                    <a:pt x="112" y="567"/>
                  </a:cubicBezTo>
                  <a:cubicBezTo>
                    <a:pt x="112" y="316"/>
                    <a:pt x="316" y="112"/>
                    <a:pt x="567" y="112"/>
                  </a:cubicBezTo>
                  <a:close/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cubicBezTo>
                    <a:pt x="1" y="882"/>
                    <a:pt x="251" y="1142"/>
                    <a:pt x="567" y="1142"/>
                  </a:cubicBezTo>
                  <a:lnTo>
                    <a:pt x="5251" y="1142"/>
                  </a:lnTo>
                  <a:cubicBezTo>
                    <a:pt x="5567" y="1142"/>
                    <a:pt x="5826" y="882"/>
                    <a:pt x="5826" y="567"/>
                  </a:cubicBezTo>
                  <a:cubicBezTo>
                    <a:pt x="5826" y="251"/>
                    <a:pt x="5567" y="1"/>
                    <a:pt x="5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2"/>
            <p:cNvSpPr/>
            <p:nvPr/>
          </p:nvSpPr>
          <p:spPr>
            <a:xfrm>
              <a:off x="6246953" y="3133038"/>
              <a:ext cx="324843" cy="58638"/>
            </a:xfrm>
            <a:custGeom>
              <a:rect b="b" l="l" r="r" t="t"/>
              <a:pathLst>
                <a:path extrusionOk="0" h="1030" w="5706">
                  <a:moveTo>
                    <a:pt x="511" y="0"/>
                  </a:moveTo>
                  <a:cubicBezTo>
                    <a:pt x="232" y="0"/>
                    <a:pt x="0" y="232"/>
                    <a:pt x="0" y="520"/>
                  </a:cubicBezTo>
                  <a:cubicBezTo>
                    <a:pt x="0" y="807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807"/>
                    <a:pt x="5705" y="520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2"/>
            <p:cNvSpPr/>
            <p:nvPr/>
          </p:nvSpPr>
          <p:spPr>
            <a:xfrm>
              <a:off x="6243765" y="3129850"/>
              <a:ext cx="331731" cy="65526"/>
            </a:xfrm>
            <a:custGeom>
              <a:rect b="b" l="l" r="r" t="t"/>
              <a:pathLst>
                <a:path extrusionOk="0" h="1151" w="5827">
                  <a:moveTo>
                    <a:pt x="5251" y="121"/>
                  </a:moveTo>
                  <a:cubicBezTo>
                    <a:pt x="5502" y="121"/>
                    <a:pt x="5706" y="325"/>
                    <a:pt x="5706" y="576"/>
                  </a:cubicBezTo>
                  <a:cubicBezTo>
                    <a:pt x="5706" y="826"/>
                    <a:pt x="5502" y="1030"/>
                    <a:pt x="5251" y="1030"/>
                  </a:cubicBezTo>
                  <a:lnTo>
                    <a:pt x="567" y="1030"/>
                  </a:lnTo>
                  <a:cubicBezTo>
                    <a:pt x="316" y="1030"/>
                    <a:pt x="112" y="826"/>
                    <a:pt x="112" y="576"/>
                  </a:cubicBezTo>
                  <a:cubicBezTo>
                    <a:pt x="112" y="325"/>
                    <a:pt x="316" y="121"/>
                    <a:pt x="567" y="121"/>
                  </a:cubicBezTo>
                  <a:close/>
                  <a:moveTo>
                    <a:pt x="567" y="0"/>
                  </a:moveTo>
                  <a:cubicBezTo>
                    <a:pt x="251" y="0"/>
                    <a:pt x="1" y="260"/>
                    <a:pt x="1" y="576"/>
                  </a:cubicBezTo>
                  <a:cubicBezTo>
                    <a:pt x="1" y="891"/>
                    <a:pt x="251" y="1151"/>
                    <a:pt x="567" y="1151"/>
                  </a:cubicBezTo>
                  <a:lnTo>
                    <a:pt x="5251" y="1151"/>
                  </a:lnTo>
                  <a:cubicBezTo>
                    <a:pt x="5567" y="1151"/>
                    <a:pt x="5826" y="891"/>
                    <a:pt x="5826" y="576"/>
                  </a:cubicBezTo>
                  <a:cubicBezTo>
                    <a:pt x="5826" y="260"/>
                    <a:pt x="5567" y="0"/>
                    <a:pt x="5251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2"/>
            <p:cNvSpPr/>
            <p:nvPr/>
          </p:nvSpPr>
          <p:spPr>
            <a:xfrm>
              <a:off x="6362576" y="3211714"/>
              <a:ext cx="93536" cy="10589"/>
            </a:xfrm>
            <a:custGeom>
              <a:rect b="b" l="l" r="r" t="t"/>
              <a:pathLst>
                <a:path extrusionOk="0" h="186" w="1643">
                  <a:moveTo>
                    <a:pt x="94" y="0"/>
                  </a:moveTo>
                  <a:cubicBezTo>
                    <a:pt x="38" y="0"/>
                    <a:pt x="1" y="37"/>
                    <a:pt x="1" y="84"/>
                  </a:cubicBezTo>
                  <a:lnTo>
                    <a:pt x="1" y="93"/>
                  </a:lnTo>
                  <a:cubicBezTo>
                    <a:pt x="1" y="149"/>
                    <a:pt x="38" y="186"/>
                    <a:pt x="94" y="186"/>
                  </a:cubicBezTo>
                  <a:lnTo>
                    <a:pt x="1550" y="186"/>
                  </a:lnTo>
                  <a:cubicBezTo>
                    <a:pt x="1606" y="186"/>
                    <a:pt x="1643" y="149"/>
                    <a:pt x="1643" y="93"/>
                  </a:cubicBezTo>
                  <a:lnTo>
                    <a:pt x="1643" y="84"/>
                  </a:lnTo>
                  <a:cubicBezTo>
                    <a:pt x="1643" y="37"/>
                    <a:pt x="1606" y="0"/>
                    <a:pt x="1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2"/>
            <p:cNvSpPr/>
            <p:nvPr/>
          </p:nvSpPr>
          <p:spPr>
            <a:xfrm>
              <a:off x="6608682" y="2809681"/>
              <a:ext cx="39680" cy="38769"/>
            </a:xfrm>
            <a:custGeom>
              <a:rect b="b" l="l" r="r" t="t"/>
              <a:pathLst>
                <a:path extrusionOk="0" h="681" w="697">
                  <a:moveTo>
                    <a:pt x="631" y="0"/>
                  </a:moveTo>
                  <a:cubicBezTo>
                    <a:pt x="615" y="0"/>
                    <a:pt x="599" y="7"/>
                    <a:pt x="585" y="21"/>
                  </a:cubicBezTo>
                  <a:lnTo>
                    <a:pt x="29" y="578"/>
                  </a:lnTo>
                  <a:cubicBezTo>
                    <a:pt x="1" y="597"/>
                    <a:pt x="1" y="634"/>
                    <a:pt x="29" y="661"/>
                  </a:cubicBezTo>
                  <a:cubicBezTo>
                    <a:pt x="38" y="671"/>
                    <a:pt x="57" y="680"/>
                    <a:pt x="66" y="680"/>
                  </a:cubicBezTo>
                  <a:cubicBezTo>
                    <a:pt x="84" y="680"/>
                    <a:pt x="94" y="671"/>
                    <a:pt x="112" y="661"/>
                  </a:cubicBezTo>
                  <a:lnTo>
                    <a:pt x="669" y="96"/>
                  </a:lnTo>
                  <a:cubicBezTo>
                    <a:pt x="697" y="77"/>
                    <a:pt x="697" y="40"/>
                    <a:pt x="669" y="21"/>
                  </a:cubicBezTo>
                  <a:cubicBezTo>
                    <a:pt x="659" y="7"/>
                    <a:pt x="646" y="0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2"/>
            <p:cNvSpPr/>
            <p:nvPr/>
          </p:nvSpPr>
          <p:spPr>
            <a:xfrm>
              <a:off x="6608682" y="2809681"/>
              <a:ext cx="39680" cy="38769"/>
            </a:xfrm>
            <a:custGeom>
              <a:rect b="b" l="l" r="r" t="t"/>
              <a:pathLst>
                <a:path extrusionOk="0" h="681" w="697">
                  <a:moveTo>
                    <a:pt x="67" y="0"/>
                  </a:moveTo>
                  <a:cubicBezTo>
                    <a:pt x="52" y="0"/>
                    <a:pt x="38" y="7"/>
                    <a:pt x="29" y="21"/>
                  </a:cubicBezTo>
                  <a:cubicBezTo>
                    <a:pt x="1" y="40"/>
                    <a:pt x="1" y="77"/>
                    <a:pt x="29" y="96"/>
                  </a:cubicBezTo>
                  <a:lnTo>
                    <a:pt x="585" y="661"/>
                  </a:lnTo>
                  <a:cubicBezTo>
                    <a:pt x="595" y="671"/>
                    <a:pt x="613" y="680"/>
                    <a:pt x="632" y="680"/>
                  </a:cubicBezTo>
                  <a:cubicBezTo>
                    <a:pt x="641" y="680"/>
                    <a:pt x="659" y="671"/>
                    <a:pt x="669" y="661"/>
                  </a:cubicBezTo>
                  <a:cubicBezTo>
                    <a:pt x="697" y="634"/>
                    <a:pt x="697" y="597"/>
                    <a:pt x="669" y="578"/>
                  </a:cubicBezTo>
                  <a:lnTo>
                    <a:pt x="112" y="21"/>
                  </a:lnTo>
                  <a:cubicBezTo>
                    <a:pt x="98" y="7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2"/>
            <p:cNvSpPr/>
            <p:nvPr/>
          </p:nvSpPr>
          <p:spPr>
            <a:xfrm>
              <a:off x="6131273" y="3328419"/>
              <a:ext cx="460564" cy="268880"/>
            </a:xfrm>
            <a:custGeom>
              <a:rect b="b" l="l" r="r" t="t"/>
              <a:pathLst>
                <a:path extrusionOk="0" h="4723" w="8090">
                  <a:moveTo>
                    <a:pt x="474" y="0"/>
                  </a:moveTo>
                  <a:cubicBezTo>
                    <a:pt x="214" y="0"/>
                    <a:pt x="1" y="214"/>
                    <a:pt x="1" y="474"/>
                  </a:cubicBezTo>
                  <a:lnTo>
                    <a:pt x="1" y="4249"/>
                  </a:lnTo>
                  <a:cubicBezTo>
                    <a:pt x="1" y="4509"/>
                    <a:pt x="214" y="4722"/>
                    <a:pt x="474" y="4722"/>
                  </a:cubicBezTo>
                  <a:lnTo>
                    <a:pt x="7617" y="4722"/>
                  </a:lnTo>
                  <a:cubicBezTo>
                    <a:pt x="7877" y="4722"/>
                    <a:pt x="8090" y="4509"/>
                    <a:pt x="8090" y="4249"/>
                  </a:cubicBezTo>
                  <a:lnTo>
                    <a:pt x="8090" y="474"/>
                  </a:lnTo>
                  <a:cubicBezTo>
                    <a:pt x="8090" y="214"/>
                    <a:pt x="7877" y="0"/>
                    <a:pt x="76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2"/>
            <p:cNvSpPr/>
            <p:nvPr/>
          </p:nvSpPr>
          <p:spPr>
            <a:xfrm>
              <a:off x="6466643" y="3355346"/>
              <a:ext cx="71903" cy="201248"/>
            </a:xfrm>
            <a:custGeom>
              <a:rect b="b" l="l" r="r" t="t"/>
              <a:pathLst>
                <a:path extrusionOk="0" h="3535" w="1263">
                  <a:moveTo>
                    <a:pt x="0" y="1"/>
                  </a:moveTo>
                  <a:lnTo>
                    <a:pt x="0" y="3535"/>
                  </a:lnTo>
                  <a:lnTo>
                    <a:pt x="1262" y="353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2"/>
            <p:cNvSpPr/>
            <p:nvPr/>
          </p:nvSpPr>
          <p:spPr>
            <a:xfrm>
              <a:off x="6463455" y="3352158"/>
              <a:ext cx="78222" cy="208136"/>
            </a:xfrm>
            <a:custGeom>
              <a:rect b="b" l="l" r="r" t="t"/>
              <a:pathLst>
                <a:path extrusionOk="0" h="3656" w="1374">
                  <a:moveTo>
                    <a:pt x="1262" y="112"/>
                  </a:moveTo>
                  <a:lnTo>
                    <a:pt x="1262" y="3535"/>
                  </a:lnTo>
                  <a:lnTo>
                    <a:pt x="121" y="3535"/>
                  </a:lnTo>
                  <a:lnTo>
                    <a:pt x="121" y="112"/>
                  </a:lnTo>
                  <a:close/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lnTo>
                    <a:pt x="1" y="3591"/>
                  </a:lnTo>
                  <a:cubicBezTo>
                    <a:pt x="1" y="3628"/>
                    <a:pt x="29" y="3656"/>
                    <a:pt x="66" y="3656"/>
                  </a:cubicBezTo>
                  <a:lnTo>
                    <a:pt x="1318" y="3656"/>
                  </a:lnTo>
                  <a:cubicBezTo>
                    <a:pt x="1355" y="3656"/>
                    <a:pt x="1374" y="3628"/>
                    <a:pt x="1374" y="3591"/>
                  </a:cubicBezTo>
                  <a:lnTo>
                    <a:pt x="1374" y="57"/>
                  </a:lnTo>
                  <a:cubicBezTo>
                    <a:pt x="1374" y="2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2"/>
            <p:cNvSpPr/>
            <p:nvPr/>
          </p:nvSpPr>
          <p:spPr>
            <a:xfrm>
              <a:off x="6365252" y="3443017"/>
              <a:ext cx="71846" cy="113575"/>
            </a:xfrm>
            <a:custGeom>
              <a:rect b="b" l="l" r="r" t="t"/>
              <a:pathLst>
                <a:path extrusionOk="0" h="1995" w="1262">
                  <a:moveTo>
                    <a:pt x="0" y="1"/>
                  </a:moveTo>
                  <a:lnTo>
                    <a:pt x="0" y="1995"/>
                  </a:lnTo>
                  <a:lnTo>
                    <a:pt x="1262" y="199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2"/>
            <p:cNvSpPr/>
            <p:nvPr/>
          </p:nvSpPr>
          <p:spPr>
            <a:xfrm>
              <a:off x="6362064" y="3439829"/>
              <a:ext cx="78222" cy="120464"/>
            </a:xfrm>
            <a:custGeom>
              <a:rect b="b" l="l" r="r" t="t"/>
              <a:pathLst>
                <a:path extrusionOk="0" h="2116" w="1374">
                  <a:moveTo>
                    <a:pt x="1262" y="112"/>
                  </a:moveTo>
                  <a:lnTo>
                    <a:pt x="1262" y="1995"/>
                  </a:lnTo>
                  <a:lnTo>
                    <a:pt x="121" y="1995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28" y="1"/>
                    <a:pt x="1" y="19"/>
                    <a:pt x="1" y="57"/>
                  </a:cubicBezTo>
                  <a:lnTo>
                    <a:pt x="1" y="2051"/>
                  </a:lnTo>
                  <a:cubicBezTo>
                    <a:pt x="1" y="2088"/>
                    <a:pt x="28" y="2116"/>
                    <a:pt x="56" y="2116"/>
                  </a:cubicBezTo>
                  <a:lnTo>
                    <a:pt x="1318" y="2116"/>
                  </a:lnTo>
                  <a:cubicBezTo>
                    <a:pt x="1355" y="2116"/>
                    <a:pt x="1374" y="2088"/>
                    <a:pt x="1374" y="2051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2"/>
            <p:cNvSpPr/>
            <p:nvPr/>
          </p:nvSpPr>
          <p:spPr>
            <a:xfrm>
              <a:off x="6461861" y="3355346"/>
              <a:ext cx="71390" cy="194416"/>
            </a:xfrm>
            <a:custGeom>
              <a:rect b="b" l="l" r="r" t="t"/>
              <a:pathLst>
                <a:path extrusionOk="0" h="3415" w="1254">
                  <a:moveTo>
                    <a:pt x="1" y="1"/>
                  </a:moveTo>
                  <a:lnTo>
                    <a:pt x="1" y="3414"/>
                  </a:lnTo>
                  <a:lnTo>
                    <a:pt x="1253" y="3414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2"/>
            <p:cNvSpPr/>
            <p:nvPr/>
          </p:nvSpPr>
          <p:spPr>
            <a:xfrm>
              <a:off x="6458161" y="3352158"/>
              <a:ext cx="78791" cy="200792"/>
            </a:xfrm>
            <a:custGeom>
              <a:rect b="b" l="l" r="r" t="t"/>
              <a:pathLst>
                <a:path extrusionOk="0" h="3527" w="1384">
                  <a:moveTo>
                    <a:pt x="1263" y="112"/>
                  </a:moveTo>
                  <a:lnTo>
                    <a:pt x="1263" y="3405"/>
                  </a:lnTo>
                  <a:lnTo>
                    <a:pt x="122" y="3405"/>
                  </a:lnTo>
                  <a:lnTo>
                    <a:pt x="122" y="112"/>
                  </a:lnTo>
                  <a:close/>
                  <a:moveTo>
                    <a:pt x="1" y="1"/>
                  </a:moveTo>
                  <a:lnTo>
                    <a:pt x="1" y="3526"/>
                  </a:lnTo>
                  <a:lnTo>
                    <a:pt x="1383" y="3526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2"/>
            <p:cNvSpPr/>
            <p:nvPr/>
          </p:nvSpPr>
          <p:spPr>
            <a:xfrm>
              <a:off x="6359958" y="3443017"/>
              <a:ext cx="71903" cy="106744"/>
            </a:xfrm>
            <a:custGeom>
              <a:rect b="b" l="l" r="r" t="t"/>
              <a:pathLst>
                <a:path extrusionOk="0" h="1875" w="1263">
                  <a:moveTo>
                    <a:pt x="1" y="1"/>
                  </a:moveTo>
                  <a:lnTo>
                    <a:pt x="1" y="1874"/>
                  </a:lnTo>
                  <a:lnTo>
                    <a:pt x="1262" y="1874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2"/>
            <p:cNvSpPr/>
            <p:nvPr/>
          </p:nvSpPr>
          <p:spPr>
            <a:xfrm>
              <a:off x="6356770" y="3439829"/>
              <a:ext cx="78222" cy="113120"/>
            </a:xfrm>
            <a:custGeom>
              <a:rect b="b" l="l" r="r" t="t"/>
              <a:pathLst>
                <a:path extrusionOk="0" h="1987" w="1374">
                  <a:moveTo>
                    <a:pt x="1262" y="112"/>
                  </a:moveTo>
                  <a:lnTo>
                    <a:pt x="1262" y="1865"/>
                  </a:lnTo>
                  <a:lnTo>
                    <a:pt x="121" y="1865"/>
                  </a:lnTo>
                  <a:lnTo>
                    <a:pt x="121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1930"/>
                  </a:lnTo>
                  <a:cubicBezTo>
                    <a:pt x="1" y="1958"/>
                    <a:pt x="29" y="1986"/>
                    <a:pt x="57" y="1986"/>
                  </a:cubicBezTo>
                  <a:lnTo>
                    <a:pt x="1318" y="1986"/>
                  </a:lnTo>
                  <a:cubicBezTo>
                    <a:pt x="1355" y="1986"/>
                    <a:pt x="1374" y="1958"/>
                    <a:pt x="1374" y="1930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2"/>
            <p:cNvSpPr/>
            <p:nvPr/>
          </p:nvSpPr>
          <p:spPr>
            <a:xfrm>
              <a:off x="6263292" y="3494765"/>
              <a:ext cx="71903" cy="62395"/>
            </a:xfrm>
            <a:custGeom>
              <a:rect b="b" l="l" r="r" t="t"/>
              <a:pathLst>
                <a:path extrusionOk="0" h="1096" w="1263">
                  <a:moveTo>
                    <a:pt x="1" y="1"/>
                  </a:moveTo>
                  <a:lnTo>
                    <a:pt x="1" y="1095"/>
                  </a:lnTo>
                  <a:lnTo>
                    <a:pt x="1263" y="1095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2"/>
            <p:cNvSpPr/>
            <p:nvPr/>
          </p:nvSpPr>
          <p:spPr>
            <a:xfrm>
              <a:off x="6260161" y="3491577"/>
              <a:ext cx="78222" cy="68715"/>
            </a:xfrm>
            <a:custGeom>
              <a:rect b="b" l="l" r="r" t="t"/>
              <a:pathLst>
                <a:path extrusionOk="0" h="1207" w="1374">
                  <a:moveTo>
                    <a:pt x="1253" y="122"/>
                  </a:moveTo>
                  <a:lnTo>
                    <a:pt x="1253" y="1096"/>
                  </a:lnTo>
                  <a:lnTo>
                    <a:pt x="112" y="1096"/>
                  </a:lnTo>
                  <a:lnTo>
                    <a:pt x="112" y="122"/>
                  </a:lnTo>
                  <a:close/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lnTo>
                    <a:pt x="0" y="1151"/>
                  </a:lnTo>
                  <a:cubicBezTo>
                    <a:pt x="0" y="1188"/>
                    <a:pt x="19" y="1207"/>
                    <a:pt x="56" y="1207"/>
                  </a:cubicBezTo>
                  <a:lnTo>
                    <a:pt x="1318" y="1207"/>
                  </a:lnTo>
                  <a:cubicBezTo>
                    <a:pt x="1345" y="1207"/>
                    <a:pt x="1373" y="1188"/>
                    <a:pt x="1373" y="1151"/>
                  </a:cubicBezTo>
                  <a:lnTo>
                    <a:pt x="1373" y="57"/>
                  </a:lnTo>
                  <a:cubicBezTo>
                    <a:pt x="1373" y="29"/>
                    <a:pt x="134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2"/>
            <p:cNvSpPr/>
            <p:nvPr/>
          </p:nvSpPr>
          <p:spPr>
            <a:xfrm>
              <a:off x="6258054" y="3494765"/>
              <a:ext cx="71846" cy="58182"/>
            </a:xfrm>
            <a:custGeom>
              <a:rect b="b" l="l" r="r" t="t"/>
              <a:pathLst>
                <a:path extrusionOk="0" h="1022" w="1262">
                  <a:moveTo>
                    <a:pt x="0" y="1"/>
                  </a:moveTo>
                  <a:lnTo>
                    <a:pt x="0" y="1021"/>
                  </a:lnTo>
                  <a:lnTo>
                    <a:pt x="1262" y="1021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2"/>
            <p:cNvSpPr/>
            <p:nvPr/>
          </p:nvSpPr>
          <p:spPr>
            <a:xfrm>
              <a:off x="6254866" y="3491577"/>
              <a:ext cx="78222" cy="64502"/>
            </a:xfrm>
            <a:custGeom>
              <a:rect b="b" l="l" r="r" t="t"/>
              <a:pathLst>
                <a:path extrusionOk="0" h="1133" w="1374">
                  <a:moveTo>
                    <a:pt x="1253" y="122"/>
                  </a:moveTo>
                  <a:lnTo>
                    <a:pt x="1253" y="1021"/>
                  </a:lnTo>
                  <a:lnTo>
                    <a:pt x="112" y="1021"/>
                  </a:lnTo>
                  <a:lnTo>
                    <a:pt x="112" y="122"/>
                  </a:lnTo>
                  <a:close/>
                  <a:moveTo>
                    <a:pt x="0" y="1"/>
                  </a:moveTo>
                  <a:lnTo>
                    <a:pt x="0" y="1133"/>
                  </a:lnTo>
                  <a:lnTo>
                    <a:pt x="1373" y="1133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2"/>
            <p:cNvSpPr/>
            <p:nvPr/>
          </p:nvSpPr>
          <p:spPr>
            <a:xfrm>
              <a:off x="6166113" y="3528069"/>
              <a:ext cx="71903" cy="29091"/>
            </a:xfrm>
            <a:custGeom>
              <a:rect b="b" l="l" r="r" t="t"/>
              <a:pathLst>
                <a:path extrusionOk="0" h="511" w="1263">
                  <a:moveTo>
                    <a:pt x="1" y="0"/>
                  </a:moveTo>
                  <a:lnTo>
                    <a:pt x="1" y="510"/>
                  </a:lnTo>
                  <a:lnTo>
                    <a:pt x="1263" y="510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2"/>
            <p:cNvSpPr/>
            <p:nvPr/>
          </p:nvSpPr>
          <p:spPr>
            <a:xfrm>
              <a:off x="6162470" y="3524369"/>
              <a:ext cx="78734" cy="35923"/>
            </a:xfrm>
            <a:custGeom>
              <a:rect b="b" l="l" r="r" t="t"/>
              <a:pathLst>
                <a:path extrusionOk="0" h="631" w="1383">
                  <a:moveTo>
                    <a:pt x="1262" y="121"/>
                  </a:moveTo>
                  <a:lnTo>
                    <a:pt x="1262" y="520"/>
                  </a:lnTo>
                  <a:lnTo>
                    <a:pt x="121" y="520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75"/>
                  </a:lnTo>
                  <a:cubicBezTo>
                    <a:pt x="0" y="612"/>
                    <a:pt x="28" y="631"/>
                    <a:pt x="65" y="631"/>
                  </a:cubicBezTo>
                  <a:lnTo>
                    <a:pt x="1327" y="631"/>
                  </a:lnTo>
                  <a:cubicBezTo>
                    <a:pt x="1354" y="631"/>
                    <a:pt x="1382" y="612"/>
                    <a:pt x="1382" y="575"/>
                  </a:cubicBezTo>
                  <a:lnTo>
                    <a:pt x="1382" y="65"/>
                  </a:lnTo>
                  <a:cubicBezTo>
                    <a:pt x="1382" y="28"/>
                    <a:pt x="1354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9" name="Google Shape;739;p32"/>
            <p:cNvSpPr/>
            <p:nvPr/>
          </p:nvSpPr>
          <p:spPr>
            <a:xfrm>
              <a:off x="6160876" y="3528069"/>
              <a:ext cx="71846" cy="26985"/>
            </a:xfrm>
            <a:custGeom>
              <a:rect b="b" l="l" r="r" t="t"/>
              <a:pathLst>
                <a:path extrusionOk="0" h="474" w="1262">
                  <a:moveTo>
                    <a:pt x="0" y="0"/>
                  </a:moveTo>
                  <a:lnTo>
                    <a:pt x="0" y="473"/>
                  </a:lnTo>
                  <a:lnTo>
                    <a:pt x="1262" y="473"/>
                  </a:lnTo>
                  <a:lnTo>
                    <a:pt x="12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0" name="Google Shape;740;p32"/>
            <p:cNvSpPr/>
            <p:nvPr/>
          </p:nvSpPr>
          <p:spPr>
            <a:xfrm>
              <a:off x="6157176" y="3524369"/>
              <a:ext cx="78734" cy="34386"/>
            </a:xfrm>
            <a:custGeom>
              <a:rect b="b" l="l" r="r" t="t"/>
              <a:pathLst>
                <a:path extrusionOk="0" h="604" w="1383">
                  <a:moveTo>
                    <a:pt x="1262" y="121"/>
                  </a:moveTo>
                  <a:lnTo>
                    <a:pt x="1262" y="482"/>
                  </a:lnTo>
                  <a:lnTo>
                    <a:pt x="121" y="482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38"/>
                  </a:lnTo>
                  <a:cubicBezTo>
                    <a:pt x="0" y="575"/>
                    <a:pt x="28" y="603"/>
                    <a:pt x="65" y="603"/>
                  </a:cubicBezTo>
                  <a:lnTo>
                    <a:pt x="1327" y="603"/>
                  </a:lnTo>
                  <a:cubicBezTo>
                    <a:pt x="1355" y="603"/>
                    <a:pt x="1382" y="575"/>
                    <a:pt x="1382" y="538"/>
                  </a:cubicBezTo>
                  <a:lnTo>
                    <a:pt x="1382" y="65"/>
                  </a:lnTo>
                  <a:cubicBezTo>
                    <a:pt x="1382" y="28"/>
                    <a:pt x="1355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1" name="Google Shape;741;p32"/>
            <p:cNvSpPr/>
            <p:nvPr/>
          </p:nvSpPr>
          <p:spPr>
            <a:xfrm>
              <a:off x="6176190" y="3382729"/>
              <a:ext cx="163731" cy="111184"/>
            </a:xfrm>
            <a:custGeom>
              <a:rect b="b" l="l" r="r" t="t"/>
              <a:pathLst>
                <a:path extrusionOk="0" h="1953" w="2876">
                  <a:moveTo>
                    <a:pt x="2653" y="1"/>
                  </a:moveTo>
                  <a:cubicBezTo>
                    <a:pt x="2594" y="1"/>
                    <a:pt x="2535" y="30"/>
                    <a:pt x="2496" y="85"/>
                  </a:cubicBezTo>
                  <a:lnTo>
                    <a:pt x="2486" y="85"/>
                  </a:lnTo>
                  <a:cubicBezTo>
                    <a:pt x="2338" y="290"/>
                    <a:pt x="2180" y="494"/>
                    <a:pt x="1995" y="661"/>
                  </a:cubicBezTo>
                  <a:cubicBezTo>
                    <a:pt x="1818" y="837"/>
                    <a:pt x="1624" y="1004"/>
                    <a:pt x="1410" y="1152"/>
                  </a:cubicBezTo>
                  <a:cubicBezTo>
                    <a:pt x="1197" y="1301"/>
                    <a:pt x="974" y="1440"/>
                    <a:pt x="742" y="1560"/>
                  </a:cubicBezTo>
                  <a:cubicBezTo>
                    <a:pt x="510" y="1681"/>
                    <a:pt x="279" y="1783"/>
                    <a:pt x="28" y="1876"/>
                  </a:cubicBezTo>
                  <a:cubicBezTo>
                    <a:pt x="10" y="1885"/>
                    <a:pt x="0" y="1904"/>
                    <a:pt x="0" y="1922"/>
                  </a:cubicBezTo>
                  <a:cubicBezTo>
                    <a:pt x="8" y="1937"/>
                    <a:pt x="22" y="1953"/>
                    <a:pt x="36" y="1953"/>
                  </a:cubicBezTo>
                  <a:cubicBezTo>
                    <a:pt x="40" y="1953"/>
                    <a:pt x="43" y="1952"/>
                    <a:pt x="47" y="1950"/>
                  </a:cubicBezTo>
                  <a:cubicBezTo>
                    <a:pt x="316" y="1885"/>
                    <a:pt x="566" y="1802"/>
                    <a:pt x="807" y="1700"/>
                  </a:cubicBezTo>
                  <a:cubicBezTo>
                    <a:pt x="1058" y="1598"/>
                    <a:pt x="1299" y="1486"/>
                    <a:pt x="1531" y="1347"/>
                  </a:cubicBezTo>
                  <a:cubicBezTo>
                    <a:pt x="1772" y="1217"/>
                    <a:pt x="1995" y="1069"/>
                    <a:pt x="2208" y="902"/>
                  </a:cubicBezTo>
                  <a:cubicBezTo>
                    <a:pt x="2421" y="735"/>
                    <a:pt x="2616" y="531"/>
                    <a:pt x="2802" y="327"/>
                  </a:cubicBezTo>
                  <a:cubicBezTo>
                    <a:pt x="2802" y="317"/>
                    <a:pt x="2802" y="317"/>
                    <a:pt x="2811" y="308"/>
                  </a:cubicBezTo>
                  <a:cubicBezTo>
                    <a:pt x="2876" y="225"/>
                    <a:pt x="2857" y="104"/>
                    <a:pt x="2765" y="39"/>
                  </a:cubicBezTo>
                  <a:cubicBezTo>
                    <a:pt x="2731" y="13"/>
                    <a:pt x="2692" y="1"/>
                    <a:pt x="26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32"/>
            <p:cNvSpPr/>
            <p:nvPr/>
          </p:nvSpPr>
          <p:spPr>
            <a:xfrm>
              <a:off x="6297108" y="3363259"/>
              <a:ext cx="49188" cy="58182"/>
            </a:xfrm>
            <a:custGeom>
              <a:rect b="b" l="l" r="r" t="t"/>
              <a:pathLst>
                <a:path extrusionOk="0" h="1022" w="864">
                  <a:moveTo>
                    <a:pt x="863" y="1"/>
                  </a:moveTo>
                  <a:lnTo>
                    <a:pt x="1" y="576"/>
                  </a:lnTo>
                  <a:lnTo>
                    <a:pt x="437" y="659"/>
                  </a:lnTo>
                  <a:lnTo>
                    <a:pt x="678" y="1021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32"/>
            <p:cNvSpPr/>
            <p:nvPr/>
          </p:nvSpPr>
          <p:spPr>
            <a:xfrm>
              <a:off x="7410929" y="3726638"/>
              <a:ext cx="278331" cy="6889"/>
            </a:xfrm>
            <a:custGeom>
              <a:rect b="b" l="l" r="r" t="t"/>
              <a:pathLst>
                <a:path extrusionOk="0" h="121" w="4889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4833" y="121"/>
                  </a:lnTo>
                  <a:cubicBezTo>
                    <a:pt x="4870" y="121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2"/>
            <p:cNvSpPr/>
            <p:nvPr/>
          </p:nvSpPr>
          <p:spPr>
            <a:xfrm>
              <a:off x="5696618" y="4217195"/>
              <a:ext cx="117845" cy="42868"/>
            </a:xfrm>
            <a:custGeom>
              <a:rect b="b" l="l" r="r" t="t"/>
              <a:pathLst>
                <a:path extrusionOk="0" h="753" w="2070">
                  <a:moveTo>
                    <a:pt x="2010" y="1"/>
                  </a:moveTo>
                  <a:cubicBezTo>
                    <a:pt x="1990" y="1"/>
                    <a:pt x="1970" y="11"/>
                    <a:pt x="1958" y="29"/>
                  </a:cubicBezTo>
                  <a:cubicBezTo>
                    <a:pt x="1649" y="428"/>
                    <a:pt x="1332" y="634"/>
                    <a:pt x="1014" y="634"/>
                  </a:cubicBezTo>
                  <a:cubicBezTo>
                    <a:pt x="970" y="634"/>
                    <a:pt x="926" y="630"/>
                    <a:pt x="882" y="623"/>
                  </a:cubicBezTo>
                  <a:cubicBezTo>
                    <a:pt x="428" y="548"/>
                    <a:pt x="140" y="103"/>
                    <a:pt x="122" y="47"/>
                  </a:cubicBezTo>
                  <a:cubicBezTo>
                    <a:pt x="112" y="20"/>
                    <a:pt x="94" y="1"/>
                    <a:pt x="66" y="1"/>
                  </a:cubicBezTo>
                  <a:cubicBezTo>
                    <a:pt x="29" y="1"/>
                    <a:pt x="1" y="29"/>
                    <a:pt x="1" y="57"/>
                  </a:cubicBezTo>
                  <a:cubicBezTo>
                    <a:pt x="1" y="140"/>
                    <a:pt x="289" y="548"/>
                    <a:pt x="697" y="697"/>
                  </a:cubicBezTo>
                  <a:cubicBezTo>
                    <a:pt x="790" y="725"/>
                    <a:pt x="892" y="752"/>
                    <a:pt x="1003" y="752"/>
                  </a:cubicBezTo>
                  <a:cubicBezTo>
                    <a:pt x="1300" y="752"/>
                    <a:pt x="1662" y="604"/>
                    <a:pt x="2051" y="94"/>
                  </a:cubicBezTo>
                  <a:cubicBezTo>
                    <a:pt x="2070" y="66"/>
                    <a:pt x="2060" y="38"/>
                    <a:pt x="2042" y="10"/>
                  </a:cubicBezTo>
                  <a:cubicBezTo>
                    <a:pt x="2032" y="4"/>
                    <a:pt x="2021" y="1"/>
                    <a:pt x="2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9" name="Google Shape;749;p34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750" name="Google Shape;750;p34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751" name="Google Shape;751;p3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2" name="Google Shape;752;p3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753" name="Google Shape;753;p3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754" name="Google Shape;754;p34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755" name="Google Shape;755;p3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56" name="Google Shape;756;p3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757" name="Google Shape;757;p3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758" name="Google Shape;758;p34"/>
          <p:cNvSpPr txBox="1"/>
          <p:nvPr>
            <p:ph type="ctrTitle"/>
          </p:nvPr>
        </p:nvSpPr>
        <p:spPr>
          <a:xfrm>
            <a:off x="713225" y="1252927"/>
            <a:ext cx="4370100" cy="215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759" name="Google Shape;759;p34"/>
          <p:cNvSpPr txBox="1"/>
          <p:nvPr>
            <p:ph idx="1" type="subTitle"/>
          </p:nvPr>
        </p:nvSpPr>
        <p:spPr>
          <a:xfrm>
            <a:off x="713225" y="3414773"/>
            <a:ext cx="43701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60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35"/>
          <p:cNvSpPr txBox="1"/>
          <p:nvPr>
            <p:ph type="title"/>
          </p:nvPr>
        </p:nvSpPr>
        <p:spPr>
          <a:xfrm>
            <a:off x="4130550" y="2623450"/>
            <a:ext cx="43002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62" name="Google Shape;762;p35"/>
          <p:cNvSpPr txBox="1"/>
          <p:nvPr>
            <p:ph hasCustomPrompt="1" idx="2" type="title"/>
          </p:nvPr>
        </p:nvSpPr>
        <p:spPr>
          <a:xfrm>
            <a:off x="4130550" y="1678250"/>
            <a:ext cx="4300200" cy="841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763" name="Google Shape;763;p35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764" name="Google Shape;764;p35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765" name="Google Shape;765;p3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66" name="Google Shape;766;p3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767" name="Google Shape;767;p3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768" name="Google Shape;768;p35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769" name="Google Shape;769;p3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0" name="Google Shape;770;p3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771" name="Google Shape;771;p3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36"/>
          <p:cNvSpPr txBox="1"/>
          <p:nvPr>
            <p:ph idx="1" type="body"/>
          </p:nvPr>
        </p:nvSpPr>
        <p:spPr>
          <a:xfrm>
            <a:off x="720000" y="1215750"/>
            <a:ext cx="7710900" cy="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774" name="Google Shape;774;p36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775" name="Google Shape;775;p36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776" name="Google Shape;776;p3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77" name="Google Shape;777;p3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778" name="Google Shape;778;p3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779" name="Google Shape;779;p36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780" name="Google Shape;780;p3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81" name="Google Shape;781;p3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782" name="Google Shape;782;p3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783" name="Google Shape;783;p36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84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37"/>
          <p:cNvSpPr txBox="1"/>
          <p:nvPr>
            <p:ph idx="1" type="subTitle"/>
          </p:nvPr>
        </p:nvSpPr>
        <p:spPr>
          <a:xfrm>
            <a:off x="3672296" y="2477450"/>
            <a:ext cx="27420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86" name="Google Shape;786;p37"/>
          <p:cNvSpPr txBox="1"/>
          <p:nvPr>
            <p:ph idx="2" type="subTitle"/>
          </p:nvPr>
        </p:nvSpPr>
        <p:spPr>
          <a:xfrm>
            <a:off x="720000" y="2477450"/>
            <a:ext cx="27420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87" name="Google Shape;787;p37"/>
          <p:cNvSpPr txBox="1"/>
          <p:nvPr>
            <p:ph idx="3" type="subTitle"/>
          </p:nvPr>
        </p:nvSpPr>
        <p:spPr>
          <a:xfrm>
            <a:off x="720000" y="1827600"/>
            <a:ext cx="2742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88" name="Google Shape;788;p37"/>
          <p:cNvSpPr txBox="1"/>
          <p:nvPr>
            <p:ph idx="4" type="subTitle"/>
          </p:nvPr>
        </p:nvSpPr>
        <p:spPr>
          <a:xfrm>
            <a:off x="3672293" y="1827600"/>
            <a:ext cx="2742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789" name="Google Shape;789;p37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790" name="Google Shape;790;p37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791" name="Google Shape;791;p3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2" name="Google Shape;792;p3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793" name="Google Shape;793;p3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794" name="Google Shape;794;p37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795" name="Google Shape;795;p3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796" name="Google Shape;796;p3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797" name="Google Shape;797;p3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798" name="Google Shape;798;p37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0" name="Google Shape;800;p38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801" name="Google Shape;801;p38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802" name="Google Shape;802;p3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3" name="Google Shape;803;p3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804" name="Google Shape;804;p3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805" name="Google Shape;805;p38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806" name="Google Shape;806;p3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07" name="Google Shape;807;p3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808" name="Google Shape;808;p3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809" name="Google Shape;809;p38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39"/>
          <p:cNvSpPr txBox="1"/>
          <p:nvPr>
            <p:ph idx="1" type="subTitle"/>
          </p:nvPr>
        </p:nvSpPr>
        <p:spPr>
          <a:xfrm>
            <a:off x="713225" y="1900863"/>
            <a:ext cx="4306500" cy="19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12" name="Google Shape;812;p39"/>
          <p:cNvSpPr txBox="1"/>
          <p:nvPr>
            <p:ph type="title"/>
          </p:nvPr>
        </p:nvSpPr>
        <p:spPr>
          <a:xfrm>
            <a:off x="713225" y="1259938"/>
            <a:ext cx="4306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13" name="Google Shape;813;p39"/>
          <p:cNvSpPr/>
          <p:nvPr>
            <p:ph idx="2" type="pic"/>
          </p:nvPr>
        </p:nvSpPr>
        <p:spPr>
          <a:xfrm>
            <a:off x="5019725" y="965076"/>
            <a:ext cx="2203500" cy="3213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814" name="Google Shape;814;p39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815" name="Google Shape;815;p3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816" name="Google Shape;816;p3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17" name="Google Shape;817;p3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818" name="Google Shape;818;p3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819" name="Google Shape;819;p3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820" name="Google Shape;820;p3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1" name="Google Shape;821;p3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822" name="Google Shape;822;p3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23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40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825" name="Google Shape;825;p40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826" name="Google Shape;826;p40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827" name="Google Shape;827;p4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28" name="Google Shape;828;p4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829" name="Google Shape;829;p4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830" name="Google Shape;830;p40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831" name="Google Shape;831;p4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32" name="Google Shape;832;p4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833" name="Google Shape;833;p4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41"/>
          <p:cNvSpPr txBox="1"/>
          <p:nvPr>
            <p:ph type="title"/>
          </p:nvPr>
        </p:nvSpPr>
        <p:spPr>
          <a:xfrm>
            <a:off x="2135550" y="1222639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6" name="Google Shape;836;p41"/>
          <p:cNvSpPr txBox="1"/>
          <p:nvPr>
            <p:ph idx="1" type="subTitle"/>
          </p:nvPr>
        </p:nvSpPr>
        <p:spPr>
          <a:xfrm>
            <a:off x="2135550" y="3339439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837" name="Google Shape;837;p41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838" name="Google Shape;838;p41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839" name="Google Shape;839;p4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40" name="Google Shape;840;p4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841" name="Google Shape;841;p4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842" name="Google Shape;842;p41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843" name="Google Shape;843;p4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44" name="Google Shape;844;p4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845" name="Google Shape;845;p4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46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42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48" name="Google Shape;848;p42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43"/>
          <p:cNvSpPr txBox="1"/>
          <p:nvPr>
            <p:ph hasCustomPrompt="1" type="title"/>
          </p:nvPr>
        </p:nvSpPr>
        <p:spPr>
          <a:xfrm>
            <a:off x="3110500" y="1782613"/>
            <a:ext cx="5320200" cy="93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851" name="Google Shape;851;p43"/>
          <p:cNvSpPr txBox="1"/>
          <p:nvPr>
            <p:ph idx="1" type="subTitle"/>
          </p:nvPr>
        </p:nvSpPr>
        <p:spPr>
          <a:xfrm>
            <a:off x="3110500" y="2863787"/>
            <a:ext cx="53202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852" name="Google Shape;852;p43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853" name="Google Shape;853;p43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854" name="Google Shape;854;p4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55" name="Google Shape;855;p4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856" name="Google Shape;856;p4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857" name="Google Shape;857;p43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858" name="Google Shape;858;p4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59" name="Google Shape;859;p4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860" name="Google Shape;860;p4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861" name="Shape 8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45"/>
          <p:cNvSpPr txBox="1"/>
          <p:nvPr>
            <p:ph hasCustomPrompt="1" type="title"/>
          </p:nvPr>
        </p:nvSpPr>
        <p:spPr>
          <a:xfrm>
            <a:off x="720000" y="1404675"/>
            <a:ext cx="761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4" name="Google Shape;864;p45"/>
          <p:cNvSpPr txBox="1"/>
          <p:nvPr>
            <p:ph hasCustomPrompt="1" idx="2" type="title"/>
          </p:nvPr>
        </p:nvSpPr>
        <p:spPr>
          <a:xfrm>
            <a:off x="720000" y="3066688"/>
            <a:ext cx="761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5" name="Google Shape;865;p45"/>
          <p:cNvSpPr txBox="1"/>
          <p:nvPr>
            <p:ph hasCustomPrompt="1" idx="3" type="title"/>
          </p:nvPr>
        </p:nvSpPr>
        <p:spPr>
          <a:xfrm>
            <a:off x="2709178" y="1404675"/>
            <a:ext cx="761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6" name="Google Shape;866;p45"/>
          <p:cNvSpPr txBox="1"/>
          <p:nvPr>
            <p:ph hasCustomPrompt="1" idx="4" type="title"/>
          </p:nvPr>
        </p:nvSpPr>
        <p:spPr>
          <a:xfrm>
            <a:off x="2709178" y="3066688"/>
            <a:ext cx="761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7" name="Google Shape;867;p45"/>
          <p:cNvSpPr txBox="1"/>
          <p:nvPr>
            <p:ph hasCustomPrompt="1" idx="5" type="title"/>
          </p:nvPr>
        </p:nvSpPr>
        <p:spPr>
          <a:xfrm>
            <a:off x="4698355" y="1404675"/>
            <a:ext cx="761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8" name="Google Shape;868;p45"/>
          <p:cNvSpPr txBox="1"/>
          <p:nvPr>
            <p:ph hasCustomPrompt="1" idx="6" type="title"/>
          </p:nvPr>
        </p:nvSpPr>
        <p:spPr>
          <a:xfrm>
            <a:off x="4698355" y="3066688"/>
            <a:ext cx="761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9" name="Google Shape;869;p45"/>
          <p:cNvSpPr txBox="1"/>
          <p:nvPr>
            <p:ph idx="1" type="subTitle"/>
          </p:nvPr>
        </p:nvSpPr>
        <p:spPr>
          <a:xfrm>
            <a:off x="720000" y="1852268"/>
            <a:ext cx="15939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870" name="Google Shape;870;p45"/>
          <p:cNvSpPr txBox="1"/>
          <p:nvPr>
            <p:ph idx="7" type="subTitle"/>
          </p:nvPr>
        </p:nvSpPr>
        <p:spPr>
          <a:xfrm>
            <a:off x="2709178" y="1852268"/>
            <a:ext cx="15939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871" name="Google Shape;871;p45"/>
          <p:cNvSpPr txBox="1"/>
          <p:nvPr>
            <p:ph idx="8" type="subTitle"/>
          </p:nvPr>
        </p:nvSpPr>
        <p:spPr>
          <a:xfrm>
            <a:off x="4698355" y="1852268"/>
            <a:ext cx="15939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872" name="Google Shape;872;p45"/>
          <p:cNvSpPr txBox="1"/>
          <p:nvPr>
            <p:ph idx="9" type="subTitle"/>
          </p:nvPr>
        </p:nvSpPr>
        <p:spPr>
          <a:xfrm>
            <a:off x="720000" y="3514248"/>
            <a:ext cx="15939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873" name="Google Shape;873;p45"/>
          <p:cNvSpPr txBox="1"/>
          <p:nvPr>
            <p:ph idx="13" type="subTitle"/>
          </p:nvPr>
        </p:nvSpPr>
        <p:spPr>
          <a:xfrm>
            <a:off x="2709178" y="3514248"/>
            <a:ext cx="15939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874" name="Google Shape;874;p45"/>
          <p:cNvSpPr txBox="1"/>
          <p:nvPr>
            <p:ph idx="14" type="subTitle"/>
          </p:nvPr>
        </p:nvSpPr>
        <p:spPr>
          <a:xfrm>
            <a:off x="4698355" y="3514248"/>
            <a:ext cx="15939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875" name="Google Shape;875;p45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876" name="Google Shape;876;p45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877" name="Google Shape;877;p4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78" name="Google Shape;878;p4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879" name="Google Shape;879;p4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880" name="Google Shape;880;p45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881" name="Google Shape;881;p4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82" name="Google Shape;882;p4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883" name="Google Shape;883;p4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884" name="Google Shape;884;p45"/>
          <p:cNvSpPr txBox="1"/>
          <p:nvPr>
            <p:ph idx="15"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46"/>
          <p:cNvSpPr txBox="1"/>
          <p:nvPr>
            <p:ph type="title"/>
          </p:nvPr>
        </p:nvSpPr>
        <p:spPr>
          <a:xfrm>
            <a:off x="3758050" y="1937075"/>
            <a:ext cx="3233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87" name="Google Shape;887;p46"/>
          <p:cNvSpPr txBox="1"/>
          <p:nvPr>
            <p:ph idx="1" type="subTitle"/>
          </p:nvPr>
        </p:nvSpPr>
        <p:spPr>
          <a:xfrm>
            <a:off x="3758050" y="2433575"/>
            <a:ext cx="3233100" cy="9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888" name="Google Shape;888;p46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889" name="Google Shape;889;p46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890" name="Google Shape;890;p4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1" name="Google Shape;891;p4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892" name="Google Shape;892;p4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893" name="Google Shape;893;p46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894" name="Google Shape;894;p4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895" name="Google Shape;895;p4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896" name="Google Shape;896;p4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897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47"/>
          <p:cNvSpPr txBox="1"/>
          <p:nvPr>
            <p:ph idx="1" type="subTitle"/>
          </p:nvPr>
        </p:nvSpPr>
        <p:spPr>
          <a:xfrm>
            <a:off x="901850" y="2503625"/>
            <a:ext cx="2196600" cy="16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99" name="Google Shape;899;p47"/>
          <p:cNvSpPr txBox="1"/>
          <p:nvPr>
            <p:ph idx="2" type="subTitle"/>
          </p:nvPr>
        </p:nvSpPr>
        <p:spPr>
          <a:xfrm>
            <a:off x="3473632" y="2503625"/>
            <a:ext cx="2196600" cy="16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00" name="Google Shape;900;p47"/>
          <p:cNvSpPr txBox="1"/>
          <p:nvPr>
            <p:ph idx="3" type="subTitle"/>
          </p:nvPr>
        </p:nvSpPr>
        <p:spPr>
          <a:xfrm>
            <a:off x="6045421" y="2503625"/>
            <a:ext cx="2196600" cy="16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01" name="Google Shape;901;p47"/>
          <p:cNvSpPr txBox="1"/>
          <p:nvPr>
            <p:ph idx="4" type="subTitle"/>
          </p:nvPr>
        </p:nvSpPr>
        <p:spPr>
          <a:xfrm>
            <a:off x="901850" y="1609225"/>
            <a:ext cx="2196600" cy="80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902" name="Google Shape;902;p47"/>
          <p:cNvSpPr txBox="1"/>
          <p:nvPr>
            <p:ph idx="5" type="subTitle"/>
          </p:nvPr>
        </p:nvSpPr>
        <p:spPr>
          <a:xfrm>
            <a:off x="3473636" y="1609225"/>
            <a:ext cx="2196600" cy="80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903" name="Google Shape;903;p47"/>
          <p:cNvSpPr txBox="1"/>
          <p:nvPr>
            <p:ph idx="6" type="subTitle"/>
          </p:nvPr>
        </p:nvSpPr>
        <p:spPr>
          <a:xfrm>
            <a:off x="6045421" y="1609225"/>
            <a:ext cx="2196600" cy="80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904" name="Google Shape;904;p47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905" name="Google Shape;905;p47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906" name="Google Shape;906;p4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07" name="Google Shape;907;p4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908" name="Google Shape;908;p4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909" name="Google Shape;909;p47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910" name="Google Shape;910;p4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11" name="Google Shape;911;p4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912" name="Google Shape;912;p4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913" name="Google Shape;913;p47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914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Google Shape;915;p48"/>
          <p:cNvSpPr txBox="1"/>
          <p:nvPr>
            <p:ph idx="1" type="subTitle"/>
          </p:nvPr>
        </p:nvSpPr>
        <p:spPr>
          <a:xfrm>
            <a:off x="2321755" y="1748900"/>
            <a:ext cx="2848200" cy="1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16" name="Google Shape;916;p48"/>
          <p:cNvSpPr txBox="1"/>
          <p:nvPr>
            <p:ph idx="2" type="subTitle"/>
          </p:nvPr>
        </p:nvSpPr>
        <p:spPr>
          <a:xfrm>
            <a:off x="5614906" y="1748900"/>
            <a:ext cx="2848200" cy="1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17" name="Google Shape;917;p48"/>
          <p:cNvSpPr txBox="1"/>
          <p:nvPr>
            <p:ph idx="3" type="subTitle"/>
          </p:nvPr>
        </p:nvSpPr>
        <p:spPr>
          <a:xfrm>
            <a:off x="2321754" y="3409475"/>
            <a:ext cx="2848200" cy="1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18" name="Google Shape;918;p48"/>
          <p:cNvSpPr txBox="1"/>
          <p:nvPr>
            <p:ph idx="4" type="subTitle"/>
          </p:nvPr>
        </p:nvSpPr>
        <p:spPr>
          <a:xfrm>
            <a:off x="5614906" y="3409475"/>
            <a:ext cx="2848200" cy="1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19" name="Google Shape;919;p48"/>
          <p:cNvSpPr txBox="1"/>
          <p:nvPr>
            <p:ph idx="5" type="subTitle"/>
          </p:nvPr>
        </p:nvSpPr>
        <p:spPr>
          <a:xfrm>
            <a:off x="2321754" y="1379350"/>
            <a:ext cx="284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920" name="Google Shape;920;p48"/>
          <p:cNvSpPr txBox="1"/>
          <p:nvPr>
            <p:ph idx="6" type="subTitle"/>
          </p:nvPr>
        </p:nvSpPr>
        <p:spPr>
          <a:xfrm>
            <a:off x="2321754" y="3040000"/>
            <a:ext cx="284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921" name="Google Shape;921;p48"/>
          <p:cNvSpPr txBox="1"/>
          <p:nvPr>
            <p:ph idx="7" type="subTitle"/>
          </p:nvPr>
        </p:nvSpPr>
        <p:spPr>
          <a:xfrm>
            <a:off x="5614879" y="1379350"/>
            <a:ext cx="284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922" name="Google Shape;922;p48"/>
          <p:cNvSpPr txBox="1"/>
          <p:nvPr>
            <p:ph idx="8" type="subTitle"/>
          </p:nvPr>
        </p:nvSpPr>
        <p:spPr>
          <a:xfrm>
            <a:off x="5614879" y="3040000"/>
            <a:ext cx="284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923" name="Google Shape;923;p48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924" name="Google Shape;924;p48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925" name="Google Shape;925;p4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26" name="Google Shape;926;p4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927" name="Google Shape;927;p4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928" name="Google Shape;928;p48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929" name="Google Shape;929;p4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30" name="Google Shape;930;p4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931" name="Google Shape;931;p4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932" name="Google Shape;932;p48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933" name="Shape 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" name="Google Shape;934;p49"/>
          <p:cNvSpPr txBox="1"/>
          <p:nvPr>
            <p:ph idx="1" type="subTitle"/>
          </p:nvPr>
        </p:nvSpPr>
        <p:spPr>
          <a:xfrm>
            <a:off x="720000" y="1710171"/>
            <a:ext cx="2162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35" name="Google Shape;935;p49"/>
          <p:cNvSpPr txBox="1"/>
          <p:nvPr>
            <p:ph idx="2" type="subTitle"/>
          </p:nvPr>
        </p:nvSpPr>
        <p:spPr>
          <a:xfrm>
            <a:off x="3490950" y="1710149"/>
            <a:ext cx="2162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36" name="Google Shape;936;p49"/>
          <p:cNvSpPr txBox="1"/>
          <p:nvPr>
            <p:ph idx="3" type="subTitle"/>
          </p:nvPr>
        </p:nvSpPr>
        <p:spPr>
          <a:xfrm>
            <a:off x="720000" y="3498800"/>
            <a:ext cx="2162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37" name="Google Shape;937;p49"/>
          <p:cNvSpPr txBox="1"/>
          <p:nvPr>
            <p:ph idx="4" type="subTitle"/>
          </p:nvPr>
        </p:nvSpPr>
        <p:spPr>
          <a:xfrm>
            <a:off x="3490950" y="3498796"/>
            <a:ext cx="2162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38" name="Google Shape;938;p49"/>
          <p:cNvSpPr txBox="1"/>
          <p:nvPr>
            <p:ph idx="5" type="subTitle"/>
          </p:nvPr>
        </p:nvSpPr>
        <p:spPr>
          <a:xfrm>
            <a:off x="6268669" y="1710149"/>
            <a:ext cx="2162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39" name="Google Shape;939;p49"/>
          <p:cNvSpPr txBox="1"/>
          <p:nvPr>
            <p:ph idx="6" type="subTitle"/>
          </p:nvPr>
        </p:nvSpPr>
        <p:spPr>
          <a:xfrm>
            <a:off x="6268669" y="3498796"/>
            <a:ext cx="2162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40" name="Google Shape;940;p49"/>
          <p:cNvSpPr txBox="1"/>
          <p:nvPr>
            <p:ph idx="7" type="subTitle"/>
          </p:nvPr>
        </p:nvSpPr>
        <p:spPr>
          <a:xfrm>
            <a:off x="720000" y="1017725"/>
            <a:ext cx="21621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941" name="Google Shape;941;p49"/>
          <p:cNvSpPr txBox="1"/>
          <p:nvPr>
            <p:ph idx="8" type="subTitle"/>
          </p:nvPr>
        </p:nvSpPr>
        <p:spPr>
          <a:xfrm>
            <a:off x="3490950" y="1017725"/>
            <a:ext cx="21621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942" name="Google Shape;942;p49"/>
          <p:cNvSpPr txBox="1"/>
          <p:nvPr>
            <p:ph idx="9" type="subTitle"/>
          </p:nvPr>
        </p:nvSpPr>
        <p:spPr>
          <a:xfrm>
            <a:off x="6268669" y="1017725"/>
            <a:ext cx="21621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943" name="Google Shape;943;p49"/>
          <p:cNvSpPr txBox="1"/>
          <p:nvPr>
            <p:ph idx="13" type="subTitle"/>
          </p:nvPr>
        </p:nvSpPr>
        <p:spPr>
          <a:xfrm>
            <a:off x="720000" y="2803097"/>
            <a:ext cx="21621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944" name="Google Shape;944;p49"/>
          <p:cNvSpPr txBox="1"/>
          <p:nvPr>
            <p:ph idx="14" type="subTitle"/>
          </p:nvPr>
        </p:nvSpPr>
        <p:spPr>
          <a:xfrm>
            <a:off x="3490950" y="2803097"/>
            <a:ext cx="21621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945" name="Google Shape;945;p49"/>
          <p:cNvSpPr txBox="1"/>
          <p:nvPr>
            <p:ph idx="15" type="subTitle"/>
          </p:nvPr>
        </p:nvSpPr>
        <p:spPr>
          <a:xfrm>
            <a:off x="6268669" y="2803097"/>
            <a:ext cx="21621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946" name="Google Shape;946;p49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947" name="Google Shape;947;p4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948" name="Google Shape;948;p4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49" name="Google Shape;949;p4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950" name="Google Shape;950;p4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951" name="Google Shape;951;p4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952" name="Google Shape;952;p4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53" name="Google Shape;953;p4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954" name="Google Shape;954;p4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955" name="Google Shape;955;p49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956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p50"/>
          <p:cNvSpPr txBox="1"/>
          <p:nvPr>
            <p:ph type="title"/>
          </p:nvPr>
        </p:nvSpPr>
        <p:spPr>
          <a:xfrm>
            <a:off x="3982663" y="53950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58" name="Google Shape;958;p50"/>
          <p:cNvSpPr txBox="1"/>
          <p:nvPr>
            <p:ph idx="1" type="subTitle"/>
          </p:nvPr>
        </p:nvSpPr>
        <p:spPr>
          <a:xfrm>
            <a:off x="3982625" y="1719925"/>
            <a:ext cx="4448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959" name="Google Shape;959;p50"/>
          <p:cNvSpPr txBox="1"/>
          <p:nvPr/>
        </p:nvSpPr>
        <p:spPr>
          <a:xfrm>
            <a:off x="3982500" y="3611950"/>
            <a:ext cx="44481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b="1" lang="en-GB" sz="1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Slidesgo</a:t>
            </a: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b="1" lang="en-GB" sz="1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b="1" lang="en-GB" sz="1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-GB" sz="1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sz="1000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960" name="Google Shape;960;p50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961" name="Google Shape;961;p50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962" name="Google Shape;962;p5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3" name="Google Shape;963;p5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964" name="Google Shape;964;p5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965" name="Google Shape;965;p50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966" name="Google Shape;966;p5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67" name="Google Shape;967;p5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968" name="Google Shape;968;p5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0" name="Google Shape;970;p51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971" name="Google Shape;971;p51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972" name="Google Shape;972;p5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3" name="Google Shape;973;p5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974" name="Google Shape;974;p5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975" name="Google Shape;975;p51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976" name="Google Shape;976;p5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977" name="Google Shape;977;p5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978" name="Google Shape;978;p5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grpSp>
        <p:nvGrpSpPr>
          <p:cNvPr id="979" name="Google Shape;979;p51"/>
          <p:cNvGrpSpPr/>
          <p:nvPr/>
        </p:nvGrpSpPr>
        <p:grpSpPr>
          <a:xfrm>
            <a:off x="518845" y="755087"/>
            <a:ext cx="3381109" cy="3633336"/>
            <a:chOff x="1742895" y="795775"/>
            <a:chExt cx="3381109" cy="3633336"/>
          </a:xfrm>
        </p:grpSpPr>
        <p:sp>
          <p:nvSpPr>
            <p:cNvPr id="980" name="Google Shape;980;p51"/>
            <p:cNvSpPr/>
            <p:nvPr/>
          </p:nvSpPr>
          <p:spPr>
            <a:xfrm>
              <a:off x="1913656" y="3200832"/>
              <a:ext cx="38942" cy="38942"/>
            </a:xfrm>
            <a:custGeom>
              <a:rect b="b" l="l" r="r" t="t"/>
              <a:pathLst>
                <a:path extrusionOk="0" h="660" w="660">
                  <a:moveTo>
                    <a:pt x="335" y="1"/>
                  </a:moveTo>
                  <a:cubicBezTo>
                    <a:pt x="149" y="1"/>
                    <a:pt x="1" y="140"/>
                    <a:pt x="1" y="325"/>
                  </a:cubicBezTo>
                  <a:cubicBezTo>
                    <a:pt x="1" y="511"/>
                    <a:pt x="149" y="659"/>
                    <a:pt x="33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1"/>
                    <a:pt x="335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51"/>
            <p:cNvSpPr/>
            <p:nvPr/>
          </p:nvSpPr>
          <p:spPr>
            <a:xfrm>
              <a:off x="1910411" y="3196997"/>
              <a:ext cx="46022" cy="46081"/>
            </a:xfrm>
            <a:custGeom>
              <a:rect b="b" l="l" r="r" t="t"/>
              <a:pathLst>
                <a:path extrusionOk="0" h="781" w="78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9"/>
                    <a:pt x="538" y="659"/>
                    <a:pt x="390" y="659"/>
                  </a:cubicBezTo>
                  <a:cubicBezTo>
                    <a:pt x="241" y="659"/>
                    <a:pt x="121" y="539"/>
                    <a:pt x="121" y="390"/>
                  </a:cubicBezTo>
                  <a:cubicBezTo>
                    <a:pt x="121" y="242"/>
                    <a:pt x="241" y="121"/>
                    <a:pt x="390" y="121"/>
                  </a:cubicBezTo>
                  <a:close/>
                  <a:moveTo>
                    <a:pt x="390" y="1"/>
                  </a:moveTo>
                  <a:cubicBezTo>
                    <a:pt x="176" y="1"/>
                    <a:pt x="0" y="177"/>
                    <a:pt x="0" y="390"/>
                  </a:cubicBezTo>
                  <a:cubicBezTo>
                    <a:pt x="0" y="604"/>
                    <a:pt x="176" y="780"/>
                    <a:pt x="390" y="780"/>
                  </a:cubicBezTo>
                  <a:cubicBezTo>
                    <a:pt x="603" y="780"/>
                    <a:pt x="779" y="604"/>
                    <a:pt x="779" y="390"/>
                  </a:cubicBezTo>
                  <a:cubicBezTo>
                    <a:pt x="779" y="177"/>
                    <a:pt x="603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982" name="Google Shape;982;p51"/>
            <p:cNvGrpSpPr/>
            <p:nvPr/>
          </p:nvGrpSpPr>
          <p:grpSpPr>
            <a:xfrm>
              <a:off x="1742895" y="947116"/>
              <a:ext cx="1986215" cy="3269968"/>
              <a:chOff x="6934075" y="1778325"/>
              <a:chExt cx="689275" cy="1134775"/>
            </a:xfrm>
          </p:grpSpPr>
          <p:sp>
            <p:nvSpPr>
              <p:cNvPr id="983" name="Google Shape;983;p51"/>
              <p:cNvSpPr/>
              <p:nvPr/>
            </p:nvSpPr>
            <p:spPr>
              <a:xfrm>
                <a:off x="7486500" y="2665625"/>
                <a:ext cx="136850" cy="66125"/>
              </a:xfrm>
              <a:custGeom>
                <a:rect b="b" l="l" r="r" t="t"/>
                <a:pathLst>
                  <a:path extrusionOk="0" h="2645" w="5474">
                    <a:moveTo>
                      <a:pt x="5418" y="1"/>
                    </a:moveTo>
                    <a:cubicBezTo>
                      <a:pt x="5390" y="1"/>
                      <a:pt x="5363" y="28"/>
                      <a:pt x="5363" y="56"/>
                    </a:cubicBezTo>
                    <a:lnTo>
                      <a:pt x="5363" y="520"/>
                    </a:lnTo>
                    <a:cubicBezTo>
                      <a:pt x="5363" y="557"/>
                      <a:pt x="5390" y="576"/>
                      <a:pt x="5418" y="576"/>
                    </a:cubicBezTo>
                    <a:cubicBezTo>
                      <a:pt x="5446" y="576"/>
                      <a:pt x="5474" y="557"/>
                      <a:pt x="5474" y="520"/>
                    </a:cubicBezTo>
                    <a:lnTo>
                      <a:pt x="5474" y="56"/>
                    </a:lnTo>
                    <a:cubicBezTo>
                      <a:pt x="5474" y="28"/>
                      <a:pt x="5455" y="1"/>
                      <a:pt x="5418" y="1"/>
                    </a:cubicBezTo>
                    <a:close/>
                    <a:moveTo>
                      <a:pt x="5418" y="928"/>
                    </a:moveTo>
                    <a:cubicBezTo>
                      <a:pt x="5390" y="928"/>
                      <a:pt x="5363" y="956"/>
                      <a:pt x="5363" y="984"/>
                    </a:cubicBezTo>
                    <a:lnTo>
                      <a:pt x="5363" y="1448"/>
                    </a:lnTo>
                    <a:cubicBezTo>
                      <a:pt x="5363" y="1485"/>
                      <a:pt x="5390" y="1503"/>
                      <a:pt x="5418" y="1503"/>
                    </a:cubicBezTo>
                    <a:cubicBezTo>
                      <a:pt x="5446" y="1503"/>
                      <a:pt x="5474" y="1485"/>
                      <a:pt x="5474" y="1448"/>
                    </a:cubicBezTo>
                    <a:lnTo>
                      <a:pt x="5474" y="984"/>
                    </a:lnTo>
                    <a:cubicBezTo>
                      <a:pt x="5474" y="956"/>
                      <a:pt x="5455" y="928"/>
                      <a:pt x="5418" y="928"/>
                    </a:cubicBezTo>
                    <a:close/>
                    <a:moveTo>
                      <a:pt x="5418" y="1856"/>
                    </a:moveTo>
                    <a:cubicBezTo>
                      <a:pt x="5390" y="1856"/>
                      <a:pt x="5363" y="1884"/>
                      <a:pt x="5363" y="1912"/>
                    </a:cubicBezTo>
                    <a:lnTo>
                      <a:pt x="5363" y="2375"/>
                    </a:lnTo>
                    <a:cubicBezTo>
                      <a:pt x="5363" y="2413"/>
                      <a:pt x="5390" y="2431"/>
                      <a:pt x="5418" y="2431"/>
                    </a:cubicBezTo>
                    <a:cubicBezTo>
                      <a:pt x="5446" y="2431"/>
                      <a:pt x="5474" y="2413"/>
                      <a:pt x="5474" y="2375"/>
                    </a:cubicBezTo>
                    <a:lnTo>
                      <a:pt x="5474" y="1912"/>
                    </a:lnTo>
                    <a:cubicBezTo>
                      <a:pt x="5474" y="1884"/>
                      <a:pt x="5455" y="1856"/>
                      <a:pt x="5418" y="1856"/>
                    </a:cubicBezTo>
                    <a:close/>
                    <a:moveTo>
                      <a:pt x="56" y="2524"/>
                    </a:moveTo>
                    <a:cubicBezTo>
                      <a:pt x="28" y="2524"/>
                      <a:pt x="1" y="2552"/>
                      <a:pt x="1" y="2589"/>
                    </a:cubicBezTo>
                    <a:cubicBezTo>
                      <a:pt x="1" y="2617"/>
                      <a:pt x="28" y="2644"/>
                      <a:pt x="56" y="2644"/>
                    </a:cubicBezTo>
                    <a:lnTo>
                      <a:pt x="520" y="2644"/>
                    </a:lnTo>
                    <a:cubicBezTo>
                      <a:pt x="557" y="2644"/>
                      <a:pt x="585" y="2617"/>
                      <a:pt x="585" y="2589"/>
                    </a:cubicBezTo>
                    <a:cubicBezTo>
                      <a:pt x="585" y="2552"/>
                      <a:pt x="557" y="2524"/>
                      <a:pt x="520" y="2524"/>
                    </a:cubicBezTo>
                    <a:close/>
                    <a:moveTo>
                      <a:pt x="984" y="2524"/>
                    </a:moveTo>
                    <a:cubicBezTo>
                      <a:pt x="956" y="2524"/>
                      <a:pt x="928" y="2552"/>
                      <a:pt x="928" y="2589"/>
                    </a:cubicBezTo>
                    <a:cubicBezTo>
                      <a:pt x="928" y="2617"/>
                      <a:pt x="956" y="2644"/>
                      <a:pt x="984" y="2644"/>
                    </a:cubicBezTo>
                    <a:lnTo>
                      <a:pt x="1448" y="2644"/>
                    </a:lnTo>
                    <a:cubicBezTo>
                      <a:pt x="1485" y="2644"/>
                      <a:pt x="1513" y="2617"/>
                      <a:pt x="1513" y="2589"/>
                    </a:cubicBezTo>
                    <a:cubicBezTo>
                      <a:pt x="1513" y="2552"/>
                      <a:pt x="1485" y="2524"/>
                      <a:pt x="1448" y="2524"/>
                    </a:cubicBezTo>
                    <a:close/>
                    <a:moveTo>
                      <a:pt x="1912" y="2524"/>
                    </a:moveTo>
                    <a:cubicBezTo>
                      <a:pt x="1884" y="2524"/>
                      <a:pt x="1856" y="2552"/>
                      <a:pt x="1856" y="2589"/>
                    </a:cubicBezTo>
                    <a:cubicBezTo>
                      <a:pt x="1856" y="2617"/>
                      <a:pt x="1884" y="2644"/>
                      <a:pt x="1912" y="2644"/>
                    </a:cubicBezTo>
                    <a:lnTo>
                      <a:pt x="2375" y="2644"/>
                    </a:lnTo>
                    <a:cubicBezTo>
                      <a:pt x="2413" y="2644"/>
                      <a:pt x="2440" y="2617"/>
                      <a:pt x="2440" y="2589"/>
                    </a:cubicBezTo>
                    <a:cubicBezTo>
                      <a:pt x="2440" y="2552"/>
                      <a:pt x="2413" y="2524"/>
                      <a:pt x="2375" y="2524"/>
                    </a:cubicBezTo>
                    <a:close/>
                    <a:moveTo>
                      <a:pt x="2839" y="2524"/>
                    </a:moveTo>
                    <a:cubicBezTo>
                      <a:pt x="2812" y="2524"/>
                      <a:pt x="2784" y="2552"/>
                      <a:pt x="2784" y="2589"/>
                    </a:cubicBezTo>
                    <a:cubicBezTo>
                      <a:pt x="2784" y="2617"/>
                      <a:pt x="2812" y="2644"/>
                      <a:pt x="2839" y="2644"/>
                    </a:cubicBezTo>
                    <a:lnTo>
                      <a:pt x="3303" y="2644"/>
                    </a:lnTo>
                    <a:cubicBezTo>
                      <a:pt x="3340" y="2644"/>
                      <a:pt x="3368" y="2617"/>
                      <a:pt x="3368" y="2589"/>
                    </a:cubicBezTo>
                    <a:cubicBezTo>
                      <a:pt x="3368" y="2552"/>
                      <a:pt x="3340" y="2524"/>
                      <a:pt x="3303" y="2524"/>
                    </a:cubicBezTo>
                    <a:close/>
                    <a:moveTo>
                      <a:pt x="3767" y="2524"/>
                    </a:moveTo>
                    <a:cubicBezTo>
                      <a:pt x="3739" y="2524"/>
                      <a:pt x="3711" y="2552"/>
                      <a:pt x="3711" y="2589"/>
                    </a:cubicBezTo>
                    <a:cubicBezTo>
                      <a:pt x="3711" y="2617"/>
                      <a:pt x="3739" y="2644"/>
                      <a:pt x="3767" y="2644"/>
                    </a:cubicBezTo>
                    <a:lnTo>
                      <a:pt x="4231" y="2644"/>
                    </a:lnTo>
                    <a:cubicBezTo>
                      <a:pt x="4268" y="2644"/>
                      <a:pt x="4296" y="2617"/>
                      <a:pt x="4296" y="2589"/>
                    </a:cubicBezTo>
                    <a:cubicBezTo>
                      <a:pt x="4296" y="2552"/>
                      <a:pt x="4268" y="2524"/>
                      <a:pt x="4231" y="2524"/>
                    </a:cubicBezTo>
                    <a:close/>
                    <a:moveTo>
                      <a:pt x="4695" y="2524"/>
                    </a:moveTo>
                    <a:cubicBezTo>
                      <a:pt x="4667" y="2524"/>
                      <a:pt x="4639" y="2552"/>
                      <a:pt x="4639" y="2589"/>
                    </a:cubicBezTo>
                    <a:cubicBezTo>
                      <a:pt x="4639" y="2617"/>
                      <a:pt x="4667" y="2644"/>
                      <a:pt x="4695" y="2644"/>
                    </a:cubicBezTo>
                    <a:lnTo>
                      <a:pt x="5159" y="2644"/>
                    </a:lnTo>
                    <a:cubicBezTo>
                      <a:pt x="5196" y="2644"/>
                      <a:pt x="5223" y="2617"/>
                      <a:pt x="5223" y="2589"/>
                    </a:cubicBezTo>
                    <a:cubicBezTo>
                      <a:pt x="5223" y="2552"/>
                      <a:pt x="5196" y="2524"/>
                      <a:pt x="5159" y="25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51"/>
              <p:cNvSpPr/>
              <p:nvPr/>
            </p:nvSpPr>
            <p:spPr>
              <a:xfrm>
                <a:off x="7313500" y="2548975"/>
                <a:ext cx="85375" cy="41525"/>
              </a:xfrm>
              <a:custGeom>
                <a:rect b="b" l="l" r="r" t="t"/>
                <a:pathLst>
                  <a:path extrusionOk="0" h="1661" w="3415">
                    <a:moveTo>
                      <a:pt x="3358" y="0"/>
                    </a:moveTo>
                    <a:cubicBezTo>
                      <a:pt x="3321" y="0"/>
                      <a:pt x="3293" y="28"/>
                      <a:pt x="3293" y="65"/>
                    </a:cubicBezTo>
                    <a:lnTo>
                      <a:pt x="3293" y="260"/>
                    </a:lnTo>
                    <a:cubicBezTo>
                      <a:pt x="3293" y="297"/>
                      <a:pt x="3321" y="316"/>
                      <a:pt x="3358" y="316"/>
                    </a:cubicBezTo>
                    <a:cubicBezTo>
                      <a:pt x="3386" y="316"/>
                      <a:pt x="3414" y="297"/>
                      <a:pt x="3414" y="260"/>
                    </a:cubicBezTo>
                    <a:lnTo>
                      <a:pt x="3414" y="65"/>
                    </a:lnTo>
                    <a:cubicBezTo>
                      <a:pt x="3414" y="28"/>
                      <a:pt x="3386" y="0"/>
                      <a:pt x="3358" y="0"/>
                    </a:cubicBezTo>
                    <a:close/>
                    <a:moveTo>
                      <a:pt x="56" y="613"/>
                    </a:moveTo>
                    <a:cubicBezTo>
                      <a:pt x="28" y="613"/>
                      <a:pt x="0" y="641"/>
                      <a:pt x="0" y="668"/>
                    </a:cubicBezTo>
                    <a:lnTo>
                      <a:pt x="0" y="678"/>
                    </a:lnTo>
                    <a:cubicBezTo>
                      <a:pt x="0" y="706"/>
                      <a:pt x="28" y="733"/>
                      <a:pt x="56" y="733"/>
                    </a:cubicBezTo>
                    <a:lnTo>
                      <a:pt x="520" y="733"/>
                    </a:lnTo>
                    <a:cubicBezTo>
                      <a:pt x="548" y="733"/>
                      <a:pt x="575" y="706"/>
                      <a:pt x="575" y="668"/>
                    </a:cubicBezTo>
                    <a:cubicBezTo>
                      <a:pt x="575" y="641"/>
                      <a:pt x="548" y="613"/>
                      <a:pt x="520" y="613"/>
                    </a:cubicBezTo>
                    <a:close/>
                    <a:moveTo>
                      <a:pt x="984" y="613"/>
                    </a:moveTo>
                    <a:cubicBezTo>
                      <a:pt x="946" y="613"/>
                      <a:pt x="928" y="641"/>
                      <a:pt x="928" y="668"/>
                    </a:cubicBezTo>
                    <a:cubicBezTo>
                      <a:pt x="928" y="706"/>
                      <a:pt x="946" y="733"/>
                      <a:pt x="984" y="733"/>
                    </a:cubicBezTo>
                    <a:lnTo>
                      <a:pt x="1447" y="733"/>
                    </a:lnTo>
                    <a:cubicBezTo>
                      <a:pt x="1475" y="733"/>
                      <a:pt x="1503" y="706"/>
                      <a:pt x="1503" y="668"/>
                    </a:cubicBezTo>
                    <a:cubicBezTo>
                      <a:pt x="1503" y="641"/>
                      <a:pt x="1475" y="613"/>
                      <a:pt x="1447" y="613"/>
                    </a:cubicBezTo>
                    <a:close/>
                    <a:moveTo>
                      <a:pt x="1911" y="613"/>
                    </a:moveTo>
                    <a:cubicBezTo>
                      <a:pt x="1874" y="613"/>
                      <a:pt x="1856" y="641"/>
                      <a:pt x="1856" y="668"/>
                    </a:cubicBezTo>
                    <a:cubicBezTo>
                      <a:pt x="1856" y="706"/>
                      <a:pt x="1874" y="733"/>
                      <a:pt x="1911" y="733"/>
                    </a:cubicBezTo>
                    <a:lnTo>
                      <a:pt x="2375" y="733"/>
                    </a:lnTo>
                    <a:cubicBezTo>
                      <a:pt x="2403" y="733"/>
                      <a:pt x="2431" y="706"/>
                      <a:pt x="2431" y="668"/>
                    </a:cubicBezTo>
                    <a:cubicBezTo>
                      <a:pt x="2431" y="641"/>
                      <a:pt x="2403" y="613"/>
                      <a:pt x="2375" y="613"/>
                    </a:cubicBezTo>
                    <a:close/>
                    <a:moveTo>
                      <a:pt x="2839" y="613"/>
                    </a:moveTo>
                    <a:cubicBezTo>
                      <a:pt x="2802" y="613"/>
                      <a:pt x="2783" y="641"/>
                      <a:pt x="2783" y="668"/>
                    </a:cubicBezTo>
                    <a:cubicBezTo>
                      <a:pt x="2783" y="706"/>
                      <a:pt x="2802" y="733"/>
                      <a:pt x="2839" y="733"/>
                    </a:cubicBezTo>
                    <a:lnTo>
                      <a:pt x="3303" y="733"/>
                    </a:lnTo>
                    <a:cubicBezTo>
                      <a:pt x="3331" y="733"/>
                      <a:pt x="3358" y="706"/>
                      <a:pt x="3358" y="668"/>
                    </a:cubicBezTo>
                    <a:cubicBezTo>
                      <a:pt x="3358" y="641"/>
                      <a:pt x="3331" y="613"/>
                      <a:pt x="3303" y="613"/>
                    </a:cubicBezTo>
                    <a:close/>
                    <a:moveTo>
                      <a:pt x="56" y="1086"/>
                    </a:moveTo>
                    <a:cubicBezTo>
                      <a:pt x="28" y="1086"/>
                      <a:pt x="0" y="1104"/>
                      <a:pt x="0" y="1142"/>
                    </a:cubicBezTo>
                    <a:lnTo>
                      <a:pt x="0" y="1605"/>
                    </a:lnTo>
                    <a:cubicBezTo>
                      <a:pt x="0" y="1633"/>
                      <a:pt x="28" y="1661"/>
                      <a:pt x="56" y="1661"/>
                    </a:cubicBezTo>
                    <a:cubicBezTo>
                      <a:pt x="93" y="1661"/>
                      <a:pt x="121" y="1633"/>
                      <a:pt x="121" y="1605"/>
                    </a:cubicBezTo>
                    <a:lnTo>
                      <a:pt x="121" y="1142"/>
                    </a:lnTo>
                    <a:cubicBezTo>
                      <a:pt x="121" y="1104"/>
                      <a:pt x="93" y="1086"/>
                      <a:pt x="56" y="10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51"/>
              <p:cNvSpPr/>
              <p:nvPr/>
            </p:nvSpPr>
            <p:spPr>
              <a:xfrm>
                <a:off x="7252725" y="2143825"/>
                <a:ext cx="207600" cy="156800"/>
              </a:xfrm>
              <a:custGeom>
                <a:rect b="b" l="l" r="r" t="t"/>
                <a:pathLst>
                  <a:path extrusionOk="0" h="6272" w="8304"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20"/>
                    </a:lnTo>
                    <a:cubicBezTo>
                      <a:pt x="1" y="557"/>
                      <a:pt x="29" y="575"/>
                      <a:pt x="56" y="575"/>
                    </a:cubicBezTo>
                    <a:cubicBezTo>
                      <a:pt x="94" y="575"/>
                      <a:pt x="112" y="557"/>
                      <a:pt x="112" y="520"/>
                    </a:cubicBezTo>
                    <a:lnTo>
                      <a:pt x="112" y="56"/>
                    </a:lnTo>
                    <a:cubicBezTo>
                      <a:pt x="112" y="28"/>
                      <a:pt x="94" y="0"/>
                      <a:pt x="56" y="0"/>
                    </a:cubicBezTo>
                    <a:close/>
                    <a:moveTo>
                      <a:pt x="56" y="928"/>
                    </a:moveTo>
                    <a:cubicBezTo>
                      <a:pt x="29" y="928"/>
                      <a:pt x="1" y="956"/>
                      <a:pt x="1" y="984"/>
                    </a:cubicBezTo>
                    <a:lnTo>
                      <a:pt x="1" y="1447"/>
                    </a:lnTo>
                    <a:cubicBezTo>
                      <a:pt x="1" y="1484"/>
                      <a:pt x="29" y="1503"/>
                      <a:pt x="56" y="1503"/>
                    </a:cubicBezTo>
                    <a:cubicBezTo>
                      <a:pt x="94" y="1503"/>
                      <a:pt x="112" y="1484"/>
                      <a:pt x="112" y="1447"/>
                    </a:cubicBezTo>
                    <a:lnTo>
                      <a:pt x="112" y="984"/>
                    </a:lnTo>
                    <a:cubicBezTo>
                      <a:pt x="112" y="956"/>
                      <a:pt x="94" y="928"/>
                      <a:pt x="56" y="928"/>
                    </a:cubicBezTo>
                    <a:close/>
                    <a:moveTo>
                      <a:pt x="56" y="1856"/>
                    </a:moveTo>
                    <a:cubicBezTo>
                      <a:pt x="29" y="1856"/>
                      <a:pt x="1" y="1883"/>
                      <a:pt x="1" y="1911"/>
                    </a:cubicBezTo>
                    <a:lnTo>
                      <a:pt x="1" y="2375"/>
                    </a:lnTo>
                    <a:cubicBezTo>
                      <a:pt x="1" y="2412"/>
                      <a:pt x="29" y="2431"/>
                      <a:pt x="56" y="2431"/>
                    </a:cubicBezTo>
                    <a:cubicBezTo>
                      <a:pt x="94" y="2431"/>
                      <a:pt x="112" y="2412"/>
                      <a:pt x="112" y="2375"/>
                    </a:cubicBezTo>
                    <a:lnTo>
                      <a:pt x="112" y="1911"/>
                    </a:lnTo>
                    <a:cubicBezTo>
                      <a:pt x="112" y="1883"/>
                      <a:pt x="94" y="1856"/>
                      <a:pt x="56" y="1856"/>
                    </a:cubicBezTo>
                    <a:close/>
                    <a:moveTo>
                      <a:pt x="66" y="2774"/>
                    </a:moveTo>
                    <a:cubicBezTo>
                      <a:pt x="29" y="2774"/>
                      <a:pt x="10" y="2802"/>
                      <a:pt x="10" y="2830"/>
                    </a:cubicBezTo>
                    <a:cubicBezTo>
                      <a:pt x="10" y="2867"/>
                      <a:pt x="29" y="2895"/>
                      <a:pt x="66" y="2895"/>
                    </a:cubicBezTo>
                    <a:lnTo>
                      <a:pt x="530" y="2895"/>
                    </a:lnTo>
                    <a:cubicBezTo>
                      <a:pt x="557" y="2895"/>
                      <a:pt x="585" y="2867"/>
                      <a:pt x="585" y="2830"/>
                    </a:cubicBezTo>
                    <a:cubicBezTo>
                      <a:pt x="585" y="2802"/>
                      <a:pt x="557" y="2774"/>
                      <a:pt x="530" y="2774"/>
                    </a:cubicBezTo>
                    <a:close/>
                    <a:moveTo>
                      <a:pt x="993" y="2774"/>
                    </a:moveTo>
                    <a:cubicBezTo>
                      <a:pt x="956" y="2774"/>
                      <a:pt x="938" y="2802"/>
                      <a:pt x="938" y="2830"/>
                    </a:cubicBezTo>
                    <a:cubicBezTo>
                      <a:pt x="938" y="2867"/>
                      <a:pt x="956" y="2895"/>
                      <a:pt x="993" y="2895"/>
                    </a:cubicBezTo>
                    <a:lnTo>
                      <a:pt x="1457" y="2895"/>
                    </a:lnTo>
                    <a:cubicBezTo>
                      <a:pt x="1485" y="2895"/>
                      <a:pt x="1513" y="2867"/>
                      <a:pt x="1513" y="2830"/>
                    </a:cubicBezTo>
                    <a:cubicBezTo>
                      <a:pt x="1513" y="2802"/>
                      <a:pt x="1485" y="2774"/>
                      <a:pt x="1457" y="2774"/>
                    </a:cubicBezTo>
                    <a:close/>
                    <a:moveTo>
                      <a:pt x="1921" y="2774"/>
                    </a:moveTo>
                    <a:cubicBezTo>
                      <a:pt x="1884" y="2774"/>
                      <a:pt x="1865" y="2802"/>
                      <a:pt x="1865" y="2830"/>
                    </a:cubicBezTo>
                    <a:cubicBezTo>
                      <a:pt x="1865" y="2867"/>
                      <a:pt x="1884" y="2895"/>
                      <a:pt x="1921" y="2895"/>
                    </a:cubicBezTo>
                    <a:lnTo>
                      <a:pt x="2385" y="2895"/>
                    </a:lnTo>
                    <a:cubicBezTo>
                      <a:pt x="2413" y="2895"/>
                      <a:pt x="2441" y="2867"/>
                      <a:pt x="2441" y="2830"/>
                    </a:cubicBezTo>
                    <a:cubicBezTo>
                      <a:pt x="2441" y="2802"/>
                      <a:pt x="2413" y="2774"/>
                      <a:pt x="2385" y="2774"/>
                    </a:cubicBezTo>
                    <a:close/>
                    <a:moveTo>
                      <a:pt x="2849" y="2774"/>
                    </a:moveTo>
                    <a:cubicBezTo>
                      <a:pt x="2812" y="2774"/>
                      <a:pt x="2793" y="2802"/>
                      <a:pt x="2793" y="2830"/>
                    </a:cubicBezTo>
                    <a:cubicBezTo>
                      <a:pt x="2793" y="2867"/>
                      <a:pt x="2812" y="2895"/>
                      <a:pt x="2849" y="2895"/>
                    </a:cubicBezTo>
                    <a:lnTo>
                      <a:pt x="3313" y="2895"/>
                    </a:lnTo>
                    <a:cubicBezTo>
                      <a:pt x="3340" y="2895"/>
                      <a:pt x="3368" y="2867"/>
                      <a:pt x="3368" y="2830"/>
                    </a:cubicBezTo>
                    <a:cubicBezTo>
                      <a:pt x="3368" y="2802"/>
                      <a:pt x="3340" y="2774"/>
                      <a:pt x="3313" y="2774"/>
                    </a:cubicBezTo>
                    <a:close/>
                    <a:moveTo>
                      <a:pt x="3776" y="2774"/>
                    </a:moveTo>
                    <a:cubicBezTo>
                      <a:pt x="3739" y="2774"/>
                      <a:pt x="3721" y="2802"/>
                      <a:pt x="3721" y="2830"/>
                    </a:cubicBezTo>
                    <a:cubicBezTo>
                      <a:pt x="3721" y="2867"/>
                      <a:pt x="3739" y="2895"/>
                      <a:pt x="3776" y="2895"/>
                    </a:cubicBezTo>
                    <a:lnTo>
                      <a:pt x="4240" y="2895"/>
                    </a:lnTo>
                    <a:cubicBezTo>
                      <a:pt x="4268" y="2895"/>
                      <a:pt x="4296" y="2867"/>
                      <a:pt x="4296" y="2830"/>
                    </a:cubicBezTo>
                    <a:cubicBezTo>
                      <a:pt x="4296" y="2802"/>
                      <a:pt x="4268" y="2774"/>
                      <a:pt x="4240" y="2774"/>
                    </a:cubicBezTo>
                    <a:close/>
                    <a:moveTo>
                      <a:pt x="4704" y="2774"/>
                    </a:moveTo>
                    <a:cubicBezTo>
                      <a:pt x="4667" y="2774"/>
                      <a:pt x="4648" y="2802"/>
                      <a:pt x="4648" y="2830"/>
                    </a:cubicBezTo>
                    <a:cubicBezTo>
                      <a:pt x="4648" y="2867"/>
                      <a:pt x="4667" y="2895"/>
                      <a:pt x="4704" y="2895"/>
                    </a:cubicBezTo>
                    <a:lnTo>
                      <a:pt x="5168" y="2895"/>
                    </a:lnTo>
                    <a:cubicBezTo>
                      <a:pt x="5196" y="2895"/>
                      <a:pt x="5224" y="2867"/>
                      <a:pt x="5224" y="2830"/>
                    </a:cubicBezTo>
                    <a:cubicBezTo>
                      <a:pt x="5224" y="2802"/>
                      <a:pt x="5196" y="2774"/>
                      <a:pt x="5168" y="2774"/>
                    </a:cubicBezTo>
                    <a:close/>
                    <a:moveTo>
                      <a:pt x="5632" y="2774"/>
                    </a:moveTo>
                    <a:cubicBezTo>
                      <a:pt x="5595" y="2774"/>
                      <a:pt x="5576" y="2802"/>
                      <a:pt x="5576" y="2830"/>
                    </a:cubicBezTo>
                    <a:cubicBezTo>
                      <a:pt x="5576" y="2867"/>
                      <a:pt x="5595" y="2895"/>
                      <a:pt x="5632" y="2895"/>
                    </a:cubicBezTo>
                    <a:lnTo>
                      <a:pt x="6096" y="2895"/>
                    </a:lnTo>
                    <a:cubicBezTo>
                      <a:pt x="6123" y="2895"/>
                      <a:pt x="6151" y="2867"/>
                      <a:pt x="6151" y="2830"/>
                    </a:cubicBezTo>
                    <a:cubicBezTo>
                      <a:pt x="6151" y="2802"/>
                      <a:pt x="6123" y="2774"/>
                      <a:pt x="6096" y="2774"/>
                    </a:cubicBezTo>
                    <a:close/>
                    <a:moveTo>
                      <a:pt x="6559" y="2774"/>
                    </a:moveTo>
                    <a:cubicBezTo>
                      <a:pt x="6522" y="2774"/>
                      <a:pt x="6504" y="2802"/>
                      <a:pt x="6504" y="2830"/>
                    </a:cubicBezTo>
                    <a:cubicBezTo>
                      <a:pt x="6504" y="2867"/>
                      <a:pt x="6522" y="2895"/>
                      <a:pt x="6559" y="2895"/>
                    </a:cubicBezTo>
                    <a:lnTo>
                      <a:pt x="7023" y="2895"/>
                    </a:lnTo>
                    <a:cubicBezTo>
                      <a:pt x="7051" y="2895"/>
                      <a:pt x="7079" y="2867"/>
                      <a:pt x="7079" y="2830"/>
                    </a:cubicBezTo>
                    <a:cubicBezTo>
                      <a:pt x="7079" y="2802"/>
                      <a:pt x="7051" y="2774"/>
                      <a:pt x="7023" y="2774"/>
                    </a:cubicBezTo>
                    <a:close/>
                    <a:moveTo>
                      <a:pt x="7487" y="2774"/>
                    </a:moveTo>
                    <a:cubicBezTo>
                      <a:pt x="7450" y="2774"/>
                      <a:pt x="7431" y="2802"/>
                      <a:pt x="7431" y="2830"/>
                    </a:cubicBezTo>
                    <a:cubicBezTo>
                      <a:pt x="7431" y="2867"/>
                      <a:pt x="7450" y="2895"/>
                      <a:pt x="7487" y="2895"/>
                    </a:cubicBezTo>
                    <a:lnTo>
                      <a:pt x="7951" y="2895"/>
                    </a:lnTo>
                    <a:cubicBezTo>
                      <a:pt x="7979" y="2895"/>
                      <a:pt x="8007" y="2867"/>
                      <a:pt x="8007" y="2830"/>
                    </a:cubicBezTo>
                    <a:cubicBezTo>
                      <a:pt x="8007" y="2802"/>
                      <a:pt x="7979" y="2774"/>
                      <a:pt x="7951" y="2774"/>
                    </a:cubicBezTo>
                    <a:close/>
                    <a:moveTo>
                      <a:pt x="8248" y="2941"/>
                    </a:moveTo>
                    <a:cubicBezTo>
                      <a:pt x="8211" y="2941"/>
                      <a:pt x="8183" y="2969"/>
                      <a:pt x="8183" y="3006"/>
                    </a:cubicBezTo>
                    <a:lnTo>
                      <a:pt x="8183" y="3470"/>
                    </a:lnTo>
                    <a:cubicBezTo>
                      <a:pt x="8183" y="3497"/>
                      <a:pt x="8211" y="3525"/>
                      <a:pt x="8248" y="3525"/>
                    </a:cubicBezTo>
                    <a:cubicBezTo>
                      <a:pt x="8276" y="3525"/>
                      <a:pt x="8303" y="3497"/>
                      <a:pt x="8303" y="3470"/>
                    </a:cubicBezTo>
                    <a:lnTo>
                      <a:pt x="8303" y="3006"/>
                    </a:lnTo>
                    <a:cubicBezTo>
                      <a:pt x="8303" y="2969"/>
                      <a:pt x="8276" y="2941"/>
                      <a:pt x="8248" y="2941"/>
                    </a:cubicBezTo>
                    <a:close/>
                    <a:moveTo>
                      <a:pt x="8248" y="3869"/>
                    </a:moveTo>
                    <a:cubicBezTo>
                      <a:pt x="8211" y="3869"/>
                      <a:pt x="8183" y="3896"/>
                      <a:pt x="8183" y="3933"/>
                    </a:cubicBezTo>
                    <a:lnTo>
                      <a:pt x="8183" y="4397"/>
                    </a:lnTo>
                    <a:cubicBezTo>
                      <a:pt x="8183" y="4425"/>
                      <a:pt x="8211" y="4453"/>
                      <a:pt x="8248" y="4453"/>
                    </a:cubicBezTo>
                    <a:cubicBezTo>
                      <a:pt x="8276" y="4453"/>
                      <a:pt x="8303" y="4425"/>
                      <a:pt x="8303" y="4397"/>
                    </a:cubicBezTo>
                    <a:lnTo>
                      <a:pt x="8303" y="3933"/>
                    </a:lnTo>
                    <a:cubicBezTo>
                      <a:pt x="8303" y="3896"/>
                      <a:pt x="8276" y="3869"/>
                      <a:pt x="8248" y="3869"/>
                    </a:cubicBezTo>
                    <a:close/>
                    <a:moveTo>
                      <a:pt x="8248" y="4796"/>
                    </a:moveTo>
                    <a:cubicBezTo>
                      <a:pt x="8211" y="4796"/>
                      <a:pt x="8183" y="4824"/>
                      <a:pt x="8183" y="4861"/>
                    </a:cubicBezTo>
                    <a:lnTo>
                      <a:pt x="8183" y="5325"/>
                    </a:lnTo>
                    <a:cubicBezTo>
                      <a:pt x="8183" y="5353"/>
                      <a:pt x="8211" y="5381"/>
                      <a:pt x="8248" y="5381"/>
                    </a:cubicBezTo>
                    <a:cubicBezTo>
                      <a:pt x="8276" y="5381"/>
                      <a:pt x="8303" y="5353"/>
                      <a:pt x="8303" y="5325"/>
                    </a:cubicBezTo>
                    <a:lnTo>
                      <a:pt x="8303" y="4861"/>
                    </a:lnTo>
                    <a:cubicBezTo>
                      <a:pt x="8303" y="4824"/>
                      <a:pt x="8276" y="4796"/>
                      <a:pt x="8248" y="4796"/>
                    </a:cubicBezTo>
                    <a:close/>
                    <a:moveTo>
                      <a:pt x="8248" y="5724"/>
                    </a:moveTo>
                    <a:cubicBezTo>
                      <a:pt x="8211" y="5724"/>
                      <a:pt x="8183" y="5752"/>
                      <a:pt x="8183" y="5789"/>
                    </a:cubicBezTo>
                    <a:lnTo>
                      <a:pt x="8183" y="6216"/>
                    </a:lnTo>
                    <a:cubicBezTo>
                      <a:pt x="8183" y="6253"/>
                      <a:pt x="8211" y="6271"/>
                      <a:pt x="8248" y="6271"/>
                    </a:cubicBezTo>
                    <a:cubicBezTo>
                      <a:pt x="8276" y="6271"/>
                      <a:pt x="8303" y="6253"/>
                      <a:pt x="8303" y="6216"/>
                    </a:cubicBezTo>
                    <a:lnTo>
                      <a:pt x="8303" y="5789"/>
                    </a:lnTo>
                    <a:cubicBezTo>
                      <a:pt x="8303" y="5752"/>
                      <a:pt x="8276" y="5724"/>
                      <a:pt x="8248" y="57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" name="Google Shape;986;p51"/>
              <p:cNvSpPr/>
              <p:nvPr/>
            </p:nvSpPr>
            <p:spPr>
              <a:xfrm>
                <a:off x="7564200" y="1778325"/>
                <a:ext cx="41075" cy="41075"/>
              </a:xfrm>
              <a:custGeom>
                <a:rect b="b" l="l" r="r" t="t"/>
                <a:pathLst>
                  <a:path extrusionOk="0" h="1643" w="1643">
                    <a:moveTo>
                      <a:pt x="826" y="186"/>
                    </a:moveTo>
                    <a:lnTo>
                      <a:pt x="1049" y="585"/>
                    </a:lnTo>
                    <a:cubicBezTo>
                      <a:pt x="1049" y="594"/>
                      <a:pt x="1058" y="603"/>
                      <a:pt x="1067" y="603"/>
                    </a:cubicBezTo>
                    <a:lnTo>
                      <a:pt x="1466" y="826"/>
                    </a:lnTo>
                    <a:lnTo>
                      <a:pt x="1067" y="1048"/>
                    </a:lnTo>
                    <a:cubicBezTo>
                      <a:pt x="1058" y="1048"/>
                      <a:pt x="1049" y="1058"/>
                      <a:pt x="1039" y="1067"/>
                    </a:cubicBezTo>
                    <a:lnTo>
                      <a:pt x="826" y="1466"/>
                    </a:lnTo>
                    <a:lnTo>
                      <a:pt x="603" y="1067"/>
                    </a:lnTo>
                    <a:cubicBezTo>
                      <a:pt x="603" y="1058"/>
                      <a:pt x="594" y="1048"/>
                      <a:pt x="585" y="1039"/>
                    </a:cubicBezTo>
                    <a:lnTo>
                      <a:pt x="186" y="826"/>
                    </a:lnTo>
                    <a:lnTo>
                      <a:pt x="585" y="603"/>
                    </a:lnTo>
                    <a:cubicBezTo>
                      <a:pt x="594" y="603"/>
                      <a:pt x="603" y="594"/>
                      <a:pt x="603" y="585"/>
                    </a:cubicBezTo>
                    <a:lnTo>
                      <a:pt x="826" y="186"/>
                    </a:lnTo>
                    <a:close/>
                    <a:moveTo>
                      <a:pt x="826" y="0"/>
                    </a:moveTo>
                    <a:cubicBezTo>
                      <a:pt x="807" y="0"/>
                      <a:pt x="789" y="19"/>
                      <a:pt x="780" y="37"/>
                    </a:cubicBezTo>
                    <a:lnTo>
                      <a:pt x="511" y="510"/>
                    </a:lnTo>
                    <a:lnTo>
                      <a:pt x="37" y="770"/>
                    </a:lnTo>
                    <a:cubicBezTo>
                      <a:pt x="19" y="779"/>
                      <a:pt x="0" y="798"/>
                      <a:pt x="0" y="826"/>
                    </a:cubicBezTo>
                    <a:cubicBezTo>
                      <a:pt x="0" y="844"/>
                      <a:pt x="19" y="863"/>
                      <a:pt x="37" y="872"/>
                    </a:cubicBezTo>
                    <a:lnTo>
                      <a:pt x="511" y="1141"/>
                    </a:lnTo>
                    <a:lnTo>
                      <a:pt x="770" y="1614"/>
                    </a:lnTo>
                    <a:cubicBezTo>
                      <a:pt x="780" y="1633"/>
                      <a:pt x="798" y="1642"/>
                      <a:pt x="826" y="1642"/>
                    </a:cubicBezTo>
                    <a:cubicBezTo>
                      <a:pt x="845" y="1642"/>
                      <a:pt x="863" y="1633"/>
                      <a:pt x="872" y="1614"/>
                    </a:cubicBezTo>
                    <a:lnTo>
                      <a:pt x="1141" y="1141"/>
                    </a:lnTo>
                    <a:lnTo>
                      <a:pt x="1615" y="881"/>
                    </a:lnTo>
                    <a:cubicBezTo>
                      <a:pt x="1633" y="863"/>
                      <a:pt x="1642" y="844"/>
                      <a:pt x="1642" y="826"/>
                    </a:cubicBezTo>
                    <a:cubicBezTo>
                      <a:pt x="1642" y="807"/>
                      <a:pt x="1633" y="789"/>
                      <a:pt x="1615" y="779"/>
                    </a:cubicBezTo>
                    <a:lnTo>
                      <a:pt x="1141" y="510"/>
                    </a:lnTo>
                    <a:lnTo>
                      <a:pt x="882" y="37"/>
                    </a:lnTo>
                    <a:cubicBezTo>
                      <a:pt x="863" y="9"/>
                      <a:pt x="845" y="0"/>
                      <a:pt x="826" y="0"/>
                    </a:cubicBezTo>
                    <a:close/>
                  </a:path>
                </a:pathLst>
              </a:custGeom>
              <a:solidFill>
                <a:srgbClr val="2AAF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51"/>
              <p:cNvSpPr/>
              <p:nvPr/>
            </p:nvSpPr>
            <p:spPr>
              <a:xfrm>
                <a:off x="6975825" y="2325875"/>
                <a:ext cx="51500" cy="51275"/>
              </a:xfrm>
              <a:custGeom>
                <a:rect b="b" l="l" r="r" t="t"/>
                <a:pathLst>
                  <a:path extrusionOk="0" h="2051" w="2060">
                    <a:moveTo>
                      <a:pt x="1030" y="177"/>
                    </a:moveTo>
                    <a:lnTo>
                      <a:pt x="1327" y="715"/>
                    </a:lnTo>
                    <a:cubicBezTo>
                      <a:pt x="1327" y="724"/>
                      <a:pt x="1336" y="733"/>
                      <a:pt x="1346" y="733"/>
                    </a:cubicBezTo>
                    <a:lnTo>
                      <a:pt x="1874" y="1030"/>
                    </a:lnTo>
                    <a:lnTo>
                      <a:pt x="1346" y="1318"/>
                    </a:lnTo>
                    <a:cubicBezTo>
                      <a:pt x="1336" y="1327"/>
                      <a:pt x="1327" y="1336"/>
                      <a:pt x="1318" y="1345"/>
                    </a:cubicBezTo>
                    <a:lnTo>
                      <a:pt x="1030" y="1874"/>
                    </a:lnTo>
                    <a:lnTo>
                      <a:pt x="733" y="1336"/>
                    </a:lnTo>
                    <a:cubicBezTo>
                      <a:pt x="733" y="1327"/>
                      <a:pt x="724" y="1318"/>
                      <a:pt x="715" y="1318"/>
                    </a:cubicBezTo>
                    <a:lnTo>
                      <a:pt x="186" y="1021"/>
                    </a:lnTo>
                    <a:lnTo>
                      <a:pt x="715" y="733"/>
                    </a:lnTo>
                    <a:cubicBezTo>
                      <a:pt x="724" y="724"/>
                      <a:pt x="733" y="715"/>
                      <a:pt x="743" y="705"/>
                    </a:cubicBezTo>
                    <a:lnTo>
                      <a:pt x="1030" y="177"/>
                    </a:lnTo>
                    <a:close/>
                    <a:moveTo>
                      <a:pt x="1030" y="0"/>
                    </a:moveTo>
                    <a:cubicBezTo>
                      <a:pt x="1012" y="0"/>
                      <a:pt x="993" y="10"/>
                      <a:pt x="984" y="28"/>
                    </a:cubicBezTo>
                    <a:lnTo>
                      <a:pt x="640" y="640"/>
                    </a:lnTo>
                    <a:lnTo>
                      <a:pt x="28" y="974"/>
                    </a:lnTo>
                    <a:cubicBezTo>
                      <a:pt x="10" y="984"/>
                      <a:pt x="0" y="1002"/>
                      <a:pt x="0" y="1021"/>
                    </a:cubicBezTo>
                    <a:cubicBezTo>
                      <a:pt x="0" y="1039"/>
                      <a:pt x="10" y="1067"/>
                      <a:pt x="28" y="1076"/>
                    </a:cubicBezTo>
                    <a:lnTo>
                      <a:pt x="640" y="1410"/>
                    </a:lnTo>
                    <a:lnTo>
                      <a:pt x="974" y="2023"/>
                    </a:lnTo>
                    <a:cubicBezTo>
                      <a:pt x="984" y="2041"/>
                      <a:pt x="1002" y="2050"/>
                      <a:pt x="1030" y="2050"/>
                    </a:cubicBezTo>
                    <a:cubicBezTo>
                      <a:pt x="1049" y="2050"/>
                      <a:pt x="1067" y="2041"/>
                      <a:pt x="1076" y="2023"/>
                    </a:cubicBezTo>
                    <a:lnTo>
                      <a:pt x="1410" y="1410"/>
                    </a:lnTo>
                    <a:lnTo>
                      <a:pt x="2023" y="1076"/>
                    </a:lnTo>
                    <a:cubicBezTo>
                      <a:pt x="2041" y="1067"/>
                      <a:pt x="2060" y="1049"/>
                      <a:pt x="2060" y="1030"/>
                    </a:cubicBezTo>
                    <a:cubicBezTo>
                      <a:pt x="2060" y="1002"/>
                      <a:pt x="2041" y="984"/>
                      <a:pt x="2023" y="974"/>
                    </a:cubicBezTo>
                    <a:lnTo>
                      <a:pt x="1420" y="640"/>
                    </a:lnTo>
                    <a:lnTo>
                      <a:pt x="1086" y="28"/>
                    </a:lnTo>
                    <a:cubicBezTo>
                      <a:pt x="1076" y="10"/>
                      <a:pt x="1058" y="0"/>
                      <a:pt x="10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51"/>
              <p:cNvSpPr/>
              <p:nvPr/>
            </p:nvSpPr>
            <p:spPr>
              <a:xfrm>
                <a:off x="6992525" y="1930925"/>
                <a:ext cx="22050" cy="22050"/>
              </a:xfrm>
              <a:custGeom>
                <a:rect b="b" l="l" r="r" t="t"/>
                <a:pathLst>
                  <a:path extrusionOk="0" h="882" w="882">
                    <a:moveTo>
                      <a:pt x="446" y="112"/>
                    </a:moveTo>
                    <a:cubicBezTo>
                      <a:pt x="622" y="112"/>
                      <a:pt x="770" y="260"/>
                      <a:pt x="770" y="436"/>
                    </a:cubicBezTo>
                    <a:cubicBezTo>
                      <a:pt x="770" y="622"/>
                      <a:pt x="622" y="761"/>
                      <a:pt x="446" y="761"/>
                    </a:cubicBezTo>
                    <a:cubicBezTo>
                      <a:pt x="260" y="761"/>
                      <a:pt x="112" y="622"/>
                      <a:pt x="112" y="436"/>
                    </a:cubicBezTo>
                    <a:cubicBezTo>
                      <a:pt x="112" y="260"/>
                      <a:pt x="260" y="112"/>
                      <a:pt x="446" y="112"/>
                    </a:cubicBezTo>
                    <a:close/>
                    <a:moveTo>
                      <a:pt x="446" y="0"/>
                    </a:moveTo>
                    <a:cubicBezTo>
                      <a:pt x="195" y="0"/>
                      <a:pt x="0" y="195"/>
                      <a:pt x="0" y="436"/>
                    </a:cubicBezTo>
                    <a:cubicBezTo>
                      <a:pt x="0" y="687"/>
                      <a:pt x="195" y="882"/>
                      <a:pt x="446" y="882"/>
                    </a:cubicBezTo>
                    <a:cubicBezTo>
                      <a:pt x="687" y="882"/>
                      <a:pt x="882" y="687"/>
                      <a:pt x="882" y="436"/>
                    </a:cubicBezTo>
                    <a:cubicBezTo>
                      <a:pt x="882" y="195"/>
                      <a:pt x="687" y="0"/>
                      <a:pt x="4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9" name="Google Shape;989;p51"/>
              <p:cNvSpPr/>
              <p:nvPr/>
            </p:nvSpPr>
            <p:spPr>
              <a:xfrm>
                <a:off x="6934075" y="2211075"/>
                <a:ext cx="14175" cy="14175"/>
              </a:xfrm>
              <a:custGeom>
                <a:rect b="b" l="l" r="r" t="t"/>
                <a:pathLst>
                  <a:path extrusionOk="0" h="567" w="567">
                    <a:moveTo>
                      <a:pt x="288" y="121"/>
                    </a:moveTo>
                    <a:cubicBezTo>
                      <a:pt x="381" y="121"/>
                      <a:pt x="455" y="195"/>
                      <a:pt x="455" y="288"/>
                    </a:cubicBezTo>
                    <a:cubicBezTo>
                      <a:pt x="455" y="381"/>
                      <a:pt x="381" y="455"/>
                      <a:pt x="288" y="455"/>
                    </a:cubicBezTo>
                    <a:cubicBezTo>
                      <a:pt x="195" y="455"/>
                      <a:pt x="121" y="381"/>
                      <a:pt x="121" y="288"/>
                    </a:cubicBezTo>
                    <a:cubicBezTo>
                      <a:pt x="121" y="195"/>
                      <a:pt x="195" y="121"/>
                      <a:pt x="288" y="121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1" y="130"/>
                      <a:pt x="1" y="288"/>
                    </a:cubicBezTo>
                    <a:cubicBezTo>
                      <a:pt x="1" y="446"/>
                      <a:pt x="130" y="566"/>
                      <a:pt x="288" y="566"/>
                    </a:cubicBezTo>
                    <a:cubicBezTo>
                      <a:pt x="446" y="566"/>
                      <a:pt x="566" y="446"/>
                      <a:pt x="566" y="288"/>
                    </a:cubicBezTo>
                    <a:cubicBezTo>
                      <a:pt x="566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rgbClr val="7FD6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0" name="Google Shape;990;p51"/>
              <p:cNvSpPr/>
              <p:nvPr/>
            </p:nvSpPr>
            <p:spPr>
              <a:xfrm>
                <a:off x="6935000" y="2456875"/>
                <a:ext cx="344900" cy="344675"/>
              </a:xfrm>
              <a:custGeom>
                <a:rect b="b" l="l" r="r" t="t"/>
                <a:pathLst>
                  <a:path extrusionOk="0" h="13787" w="13796">
                    <a:moveTo>
                      <a:pt x="6912" y="3796"/>
                    </a:moveTo>
                    <a:cubicBezTo>
                      <a:pt x="7506" y="3796"/>
                      <a:pt x="8099" y="3972"/>
                      <a:pt x="8609" y="4315"/>
                    </a:cubicBezTo>
                    <a:cubicBezTo>
                      <a:pt x="9361" y="4816"/>
                      <a:pt x="9853" y="5614"/>
                      <a:pt x="9964" y="6514"/>
                    </a:cubicBezTo>
                    <a:cubicBezTo>
                      <a:pt x="10149" y="7998"/>
                      <a:pt x="9203" y="9427"/>
                      <a:pt x="7765" y="9835"/>
                    </a:cubicBezTo>
                    <a:cubicBezTo>
                      <a:pt x="7482" y="9916"/>
                      <a:pt x="7191" y="9957"/>
                      <a:pt x="6903" y="9957"/>
                    </a:cubicBezTo>
                    <a:cubicBezTo>
                      <a:pt x="6303" y="9957"/>
                      <a:pt x="5712" y="9783"/>
                      <a:pt x="5205" y="9445"/>
                    </a:cubicBezTo>
                    <a:cubicBezTo>
                      <a:pt x="4453" y="8944"/>
                      <a:pt x="3962" y="8147"/>
                      <a:pt x="3851" y="7247"/>
                    </a:cubicBezTo>
                    <a:cubicBezTo>
                      <a:pt x="3674" y="5762"/>
                      <a:pt x="4620" y="4334"/>
                      <a:pt x="6049" y="3916"/>
                    </a:cubicBezTo>
                    <a:cubicBezTo>
                      <a:pt x="6337" y="3842"/>
                      <a:pt x="6624" y="3796"/>
                      <a:pt x="6912" y="3796"/>
                    </a:cubicBezTo>
                    <a:close/>
                    <a:moveTo>
                      <a:pt x="6911" y="3680"/>
                    </a:moveTo>
                    <a:cubicBezTo>
                      <a:pt x="6614" y="3680"/>
                      <a:pt x="6315" y="3721"/>
                      <a:pt x="6021" y="3805"/>
                    </a:cubicBezTo>
                    <a:cubicBezTo>
                      <a:pt x="4528" y="4232"/>
                      <a:pt x="3544" y="5716"/>
                      <a:pt x="3739" y="7256"/>
                    </a:cubicBezTo>
                    <a:cubicBezTo>
                      <a:pt x="3851" y="8193"/>
                      <a:pt x="4361" y="9028"/>
                      <a:pt x="5140" y="9538"/>
                    </a:cubicBezTo>
                    <a:cubicBezTo>
                      <a:pt x="5669" y="9891"/>
                      <a:pt x="6290" y="10076"/>
                      <a:pt x="6912" y="10076"/>
                    </a:cubicBezTo>
                    <a:cubicBezTo>
                      <a:pt x="7209" y="10076"/>
                      <a:pt x="7506" y="10030"/>
                      <a:pt x="7793" y="9946"/>
                    </a:cubicBezTo>
                    <a:cubicBezTo>
                      <a:pt x="9287" y="9519"/>
                      <a:pt x="10270" y="8035"/>
                      <a:pt x="10084" y="6495"/>
                    </a:cubicBezTo>
                    <a:cubicBezTo>
                      <a:pt x="9964" y="5568"/>
                      <a:pt x="9454" y="4733"/>
                      <a:pt x="8674" y="4213"/>
                    </a:cubicBezTo>
                    <a:cubicBezTo>
                      <a:pt x="8147" y="3862"/>
                      <a:pt x="7534" y="3680"/>
                      <a:pt x="6911" y="3680"/>
                    </a:cubicBezTo>
                    <a:close/>
                    <a:moveTo>
                      <a:pt x="5928" y="118"/>
                    </a:moveTo>
                    <a:cubicBezTo>
                      <a:pt x="5934" y="118"/>
                      <a:pt x="5938" y="122"/>
                      <a:pt x="5938" y="122"/>
                    </a:cubicBezTo>
                    <a:cubicBezTo>
                      <a:pt x="5938" y="122"/>
                      <a:pt x="5947" y="122"/>
                      <a:pt x="5947" y="132"/>
                    </a:cubicBezTo>
                    <a:lnTo>
                      <a:pt x="6411" y="1588"/>
                    </a:lnTo>
                    <a:cubicBezTo>
                      <a:pt x="6428" y="1646"/>
                      <a:pt x="6474" y="1682"/>
                      <a:pt x="6530" y="1682"/>
                    </a:cubicBezTo>
                    <a:cubicBezTo>
                      <a:pt x="6537" y="1682"/>
                      <a:pt x="6543" y="1682"/>
                      <a:pt x="6550" y="1681"/>
                    </a:cubicBezTo>
                    <a:cubicBezTo>
                      <a:pt x="6670" y="1672"/>
                      <a:pt x="6789" y="1668"/>
                      <a:pt x="6907" y="1668"/>
                    </a:cubicBezTo>
                    <a:cubicBezTo>
                      <a:pt x="7323" y="1668"/>
                      <a:pt x="7732" y="1719"/>
                      <a:pt x="8136" y="1820"/>
                    </a:cubicBezTo>
                    <a:cubicBezTo>
                      <a:pt x="8150" y="1824"/>
                      <a:pt x="8163" y="1826"/>
                      <a:pt x="8177" y="1826"/>
                    </a:cubicBezTo>
                    <a:cubicBezTo>
                      <a:pt x="8227" y="1826"/>
                      <a:pt x="8272" y="1799"/>
                      <a:pt x="8294" y="1755"/>
                    </a:cubicBezTo>
                    <a:lnTo>
                      <a:pt x="8999" y="391"/>
                    </a:lnTo>
                    <a:cubicBezTo>
                      <a:pt x="8999" y="382"/>
                      <a:pt x="9018" y="382"/>
                      <a:pt x="9027" y="382"/>
                    </a:cubicBezTo>
                    <a:lnTo>
                      <a:pt x="11003" y="1412"/>
                    </a:lnTo>
                    <a:cubicBezTo>
                      <a:pt x="11012" y="1412"/>
                      <a:pt x="11012" y="1430"/>
                      <a:pt x="11012" y="1440"/>
                    </a:cubicBezTo>
                    <a:lnTo>
                      <a:pt x="10307" y="2794"/>
                    </a:lnTo>
                    <a:cubicBezTo>
                      <a:pt x="10279" y="2850"/>
                      <a:pt x="10289" y="2924"/>
                      <a:pt x="10335" y="2961"/>
                    </a:cubicBezTo>
                    <a:cubicBezTo>
                      <a:pt x="10743" y="3313"/>
                      <a:pt x="11086" y="3731"/>
                      <a:pt x="11365" y="4185"/>
                    </a:cubicBezTo>
                    <a:cubicBezTo>
                      <a:pt x="11386" y="4227"/>
                      <a:pt x="11427" y="4248"/>
                      <a:pt x="11474" y="4248"/>
                    </a:cubicBezTo>
                    <a:cubicBezTo>
                      <a:pt x="11490" y="4248"/>
                      <a:pt x="11506" y="4246"/>
                      <a:pt x="11522" y="4241"/>
                    </a:cubicBezTo>
                    <a:lnTo>
                      <a:pt x="12979" y="3787"/>
                    </a:lnTo>
                    <a:cubicBezTo>
                      <a:pt x="12981" y="3784"/>
                      <a:pt x="12985" y="3783"/>
                      <a:pt x="12989" y="3783"/>
                    </a:cubicBezTo>
                    <a:cubicBezTo>
                      <a:pt x="12997" y="3783"/>
                      <a:pt x="13007" y="3789"/>
                      <a:pt x="13007" y="3796"/>
                    </a:cubicBezTo>
                    <a:lnTo>
                      <a:pt x="13675" y="5920"/>
                    </a:lnTo>
                    <a:cubicBezTo>
                      <a:pt x="13675" y="5929"/>
                      <a:pt x="13675" y="5939"/>
                      <a:pt x="13665" y="5948"/>
                    </a:cubicBezTo>
                    <a:lnTo>
                      <a:pt x="12200" y="6403"/>
                    </a:lnTo>
                    <a:cubicBezTo>
                      <a:pt x="12144" y="6421"/>
                      <a:pt x="12107" y="6486"/>
                      <a:pt x="12107" y="6542"/>
                    </a:cubicBezTo>
                    <a:cubicBezTo>
                      <a:pt x="12144" y="7080"/>
                      <a:pt x="12097" y="7618"/>
                      <a:pt x="11968" y="8137"/>
                    </a:cubicBezTo>
                    <a:cubicBezTo>
                      <a:pt x="11958" y="8202"/>
                      <a:pt x="11986" y="8258"/>
                      <a:pt x="12042" y="8295"/>
                    </a:cubicBezTo>
                    <a:lnTo>
                      <a:pt x="13396" y="9000"/>
                    </a:lnTo>
                    <a:cubicBezTo>
                      <a:pt x="13415" y="9000"/>
                      <a:pt x="13415" y="9009"/>
                      <a:pt x="13406" y="9028"/>
                    </a:cubicBezTo>
                    <a:lnTo>
                      <a:pt x="12385" y="10994"/>
                    </a:lnTo>
                    <a:cubicBezTo>
                      <a:pt x="12379" y="11001"/>
                      <a:pt x="12372" y="11008"/>
                      <a:pt x="12365" y="11008"/>
                    </a:cubicBezTo>
                    <a:cubicBezTo>
                      <a:pt x="12363" y="11008"/>
                      <a:pt x="12360" y="11006"/>
                      <a:pt x="12357" y="11004"/>
                    </a:cubicBezTo>
                    <a:lnTo>
                      <a:pt x="10994" y="10299"/>
                    </a:lnTo>
                    <a:cubicBezTo>
                      <a:pt x="10977" y="10289"/>
                      <a:pt x="10957" y="10284"/>
                      <a:pt x="10936" y="10284"/>
                    </a:cubicBezTo>
                    <a:cubicBezTo>
                      <a:pt x="10899" y="10284"/>
                      <a:pt x="10860" y="10300"/>
                      <a:pt x="10836" y="10336"/>
                    </a:cubicBezTo>
                    <a:cubicBezTo>
                      <a:pt x="10483" y="10735"/>
                      <a:pt x="10066" y="11087"/>
                      <a:pt x="9611" y="11366"/>
                    </a:cubicBezTo>
                    <a:cubicBezTo>
                      <a:pt x="9556" y="11393"/>
                      <a:pt x="9528" y="11458"/>
                      <a:pt x="9546" y="11523"/>
                    </a:cubicBezTo>
                    <a:lnTo>
                      <a:pt x="10010" y="12980"/>
                    </a:lnTo>
                    <a:cubicBezTo>
                      <a:pt x="10010" y="12989"/>
                      <a:pt x="10010" y="12998"/>
                      <a:pt x="10001" y="13008"/>
                    </a:cubicBezTo>
                    <a:lnTo>
                      <a:pt x="7877" y="13675"/>
                    </a:lnTo>
                    <a:cubicBezTo>
                      <a:pt x="7867" y="13675"/>
                      <a:pt x="7849" y="13666"/>
                      <a:pt x="7849" y="13657"/>
                    </a:cubicBezTo>
                    <a:lnTo>
                      <a:pt x="7385" y="12200"/>
                    </a:lnTo>
                    <a:cubicBezTo>
                      <a:pt x="7366" y="12145"/>
                      <a:pt x="7320" y="12108"/>
                      <a:pt x="7255" y="12108"/>
                    </a:cubicBezTo>
                    <a:lnTo>
                      <a:pt x="7246" y="12108"/>
                    </a:lnTo>
                    <a:cubicBezTo>
                      <a:pt x="7128" y="12116"/>
                      <a:pt x="7010" y="12120"/>
                      <a:pt x="6892" y="12120"/>
                    </a:cubicBezTo>
                    <a:cubicBezTo>
                      <a:pt x="6479" y="12120"/>
                      <a:pt x="6064" y="12070"/>
                      <a:pt x="5659" y="11969"/>
                    </a:cubicBezTo>
                    <a:cubicBezTo>
                      <a:pt x="5651" y="11967"/>
                      <a:pt x="5643" y="11967"/>
                      <a:pt x="5635" y="11967"/>
                    </a:cubicBezTo>
                    <a:cubicBezTo>
                      <a:pt x="5579" y="11967"/>
                      <a:pt x="5526" y="11994"/>
                      <a:pt x="5502" y="12043"/>
                    </a:cubicBezTo>
                    <a:lnTo>
                      <a:pt x="4797" y="13397"/>
                    </a:lnTo>
                    <a:cubicBezTo>
                      <a:pt x="4797" y="13404"/>
                      <a:pt x="4787" y="13410"/>
                      <a:pt x="4779" y="13410"/>
                    </a:cubicBezTo>
                    <a:cubicBezTo>
                      <a:pt x="4775" y="13410"/>
                      <a:pt x="4772" y="13409"/>
                      <a:pt x="4769" y="13406"/>
                    </a:cubicBezTo>
                    <a:lnTo>
                      <a:pt x="2793" y="12386"/>
                    </a:lnTo>
                    <a:cubicBezTo>
                      <a:pt x="2784" y="12377"/>
                      <a:pt x="2784" y="12367"/>
                      <a:pt x="2784" y="12358"/>
                    </a:cubicBezTo>
                    <a:lnTo>
                      <a:pt x="3489" y="10994"/>
                    </a:lnTo>
                    <a:cubicBezTo>
                      <a:pt x="3517" y="10939"/>
                      <a:pt x="3507" y="10874"/>
                      <a:pt x="3461" y="10828"/>
                    </a:cubicBezTo>
                    <a:cubicBezTo>
                      <a:pt x="3053" y="10475"/>
                      <a:pt x="2709" y="10067"/>
                      <a:pt x="2431" y="9612"/>
                    </a:cubicBezTo>
                    <a:cubicBezTo>
                      <a:pt x="2409" y="9568"/>
                      <a:pt x="2364" y="9542"/>
                      <a:pt x="2314" y="9542"/>
                    </a:cubicBezTo>
                    <a:cubicBezTo>
                      <a:pt x="2301" y="9542"/>
                      <a:pt x="2287" y="9543"/>
                      <a:pt x="2273" y="9547"/>
                    </a:cubicBezTo>
                    <a:lnTo>
                      <a:pt x="817" y="10011"/>
                    </a:lnTo>
                    <a:cubicBezTo>
                      <a:pt x="808" y="10011"/>
                      <a:pt x="789" y="10002"/>
                      <a:pt x="789" y="9993"/>
                    </a:cubicBezTo>
                    <a:lnTo>
                      <a:pt x="121" y="7878"/>
                    </a:lnTo>
                    <a:cubicBezTo>
                      <a:pt x="121" y="7868"/>
                      <a:pt x="121" y="7850"/>
                      <a:pt x="131" y="7850"/>
                    </a:cubicBezTo>
                    <a:lnTo>
                      <a:pt x="1596" y="7386"/>
                    </a:lnTo>
                    <a:cubicBezTo>
                      <a:pt x="1652" y="7367"/>
                      <a:pt x="1689" y="7312"/>
                      <a:pt x="1689" y="7247"/>
                    </a:cubicBezTo>
                    <a:cubicBezTo>
                      <a:pt x="1652" y="6709"/>
                      <a:pt x="1698" y="6180"/>
                      <a:pt x="1828" y="5651"/>
                    </a:cubicBezTo>
                    <a:cubicBezTo>
                      <a:pt x="1837" y="5595"/>
                      <a:pt x="1810" y="5531"/>
                      <a:pt x="1754" y="5503"/>
                    </a:cubicBezTo>
                    <a:lnTo>
                      <a:pt x="400" y="4798"/>
                    </a:lnTo>
                    <a:cubicBezTo>
                      <a:pt x="390" y="4788"/>
                      <a:pt x="381" y="4779"/>
                      <a:pt x="390" y="4770"/>
                    </a:cubicBezTo>
                    <a:lnTo>
                      <a:pt x="1411" y="2794"/>
                    </a:lnTo>
                    <a:cubicBezTo>
                      <a:pt x="1420" y="2785"/>
                      <a:pt x="1429" y="2785"/>
                      <a:pt x="1439" y="2785"/>
                    </a:cubicBezTo>
                    <a:lnTo>
                      <a:pt x="2802" y="3490"/>
                    </a:lnTo>
                    <a:cubicBezTo>
                      <a:pt x="2823" y="3500"/>
                      <a:pt x="2845" y="3505"/>
                      <a:pt x="2867" y="3505"/>
                    </a:cubicBezTo>
                    <a:cubicBezTo>
                      <a:pt x="2904" y="3505"/>
                      <a:pt x="2940" y="3491"/>
                      <a:pt x="2969" y="3462"/>
                    </a:cubicBezTo>
                    <a:cubicBezTo>
                      <a:pt x="3322" y="3054"/>
                      <a:pt x="3730" y="2710"/>
                      <a:pt x="4184" y="2432"/>
                    </a:cubicBezTo>
                    <a:cubicBezTo>
                      <a:pt x="4240" y="2395"/>
                      <a:pt x="4268" y="2330"/>
                      <a:pt x="4249" y="2274"/>
                    </a:cubicBezTo>
                    <a:lnTo>
                      <a:pt x="3786" y="818"/>
                    </a:lnTo>
                    <a:cubicBezTo>
                      <a:pt x="3786" y="799"/>
                      <a:pt x="3786" y="790"/>
                      <a:pt x="3804" y="790"/>
                    </a:cubicBezTo>
                    <a:lnTo>
                      <a:pt x="5919" y="122"/>
                    </a:lnTo>
                    <a:cubicBezTo>
                      <a:pt x="5922" y="119"/>
                      <a:pt x="5925" y="118"/>
                      <a:pt x="5928" y="118"/>
                    </a:cubicBezTo>
                    <a:close/>
                    <a:moveTo>
                      <a:pt x="5925" y="1"/>
                    </a:moveTo>
                    <a:cubicBezTo>
                      <a:pt x="5910" y="1"/>
                      <a:pt x="5896" y="4"/>
                      <a:pt x="5882" y="11"/>
                    </a:cubicBezTo>
                    <a:lnTo>
                      <a:pt x="3767" y="679"/>
                    </a:lnTo>
                    <a:cubicBezTo>
                      <a:pt x="3693" y="697"/>
                      <a:pt x="3656" y="781"/>
                      <a:pt x="3674" y="846"/>
                    </a:cubicBezTo>
                    <a:lnTo>
                      <a:pt x="4138" y="2312"/>
                    </a:lnTo>
                    <a:cubicBezTo>
                      <a:pt x="4138" y="2321"/>
                      <a:pt x="4138" y="2330"/>
                      <a:pt x="4129" y="2330"/>
                    </a:cubicBezTo>
                    <a:cubicBezTo>
                      <a:pt x="3656" y="2618"/>
                      <a:pt x="3238" y="2970"/>
                      <a:pt x="2876" y="3378"/>
                    </a:cubicBezTo>
                    <a:cubicBezTo>
                      <a:pt x="2867" y="3388"/>
                      <a:pt x="2858" y="3388"/>
                      <a:pt x="2849" y="3388"/>
                    </a:cubicBezTo>
                    <a:lnTo>
                      <a:pt x="1494" y="2683"/>
                    </a:lnTo>
                    <a:cubicBezTo>
                      <a:pt x="1474" y="2671"/>
                      <a:pt x="1453" y="2666"/>
                      <a:pt x="1431" y="2666"/>
                    </a:cubicBezTo>
                    <a:cubicBezTo>
                      <a:pt x="1383" y="2666"/>
                      <a:pt x="1334" y="2693"/>
                      <a:pt x="1309" y="2738"/>
                    </a:cubicBezTo>
                    <a:lnTo>
                      <a:pt x="288" y="4714"/>
                    </a:lnTo>
                    <a:cubicBezTo>
                      <a:pt x="251" y="4779"/>
                      <a:pt x="279" y="4863"/>
                      <a:pt x="344" y="4900"/>
                    </a:cubicBezTo>
                    <a:lnTo>
                      <a:pt x="1698" y="5605"/>
                    </a:lnTo>
                    <a:cubicBezTo>
                      <a:pt x="1708" y="5605"/>
                      <a:pt x="1717" y="5614"/>
                      <a:pt x="1708" y="5623"/>
                    </a:cubicBezTo>
                    <a:cubicBezTo>
                      <a:pt x="1578" y="6161"/>
                      <a:pt x="1531" y="6709"/>
                      <a:pt x="1568" y="7256"/>
                    </a:cubicBezTo>
                    <a:cubicBezTo>
                      <a:pt x="1568" y="7265"/>
                      <a:pt x="1568" y="7275"/>
                      <a:pt x="1559" y="7275"/>
                    </a:cubicBezTo>
                    <a:lnTo>
                      <a:pt x="93" y="7738"/>
                    </a:lnTo>
                    <a:cubicBezTo>
                      <a:pt x="66" y="7748"/>
                      <a:pt x="38" y="7766"/>
                      <a:pt x="19" y="7803"/>
                    </a:cubicBezTo>
                    <a:cubicBezTo>
                      <a:pt x="1" y="7831"/>
                      <a:pt x="1" y="7868"/>
                      <a:pt x="10" y="7905"/>
                    </a:cubicBezTo>
                    <a:lnTo>
                      <a:pt x="678" y="10030"/>
                    </a:lnTo>
                    <a:cubicBezTo>
                      <a:pt x="692" y="10087"/>
                      <a:pt x="746" y="10122"/>
                      <a:pt x="803" y="10122"/>
                    </a:cubicBezTo>
                    <a:cubicBezTo>
                      <a:pt x="820" y="10122"/>
                      <a:pt x="837" y="10119"/>
                      <a:pt x="854" y="10113"/>
                    </a:cubicBezTo>
                    <a:lnTo>
                      <a:pt x="2311" y="9659"/>
                    </a:lnTo>
                    <a:cubicBezTo>
                      <a:pt x="2313" y="9656"/>
                      <a:pt x="2316" y="9655"/>
                      <a:pt x="2318" y="9655"/>
                    </a:cubicBezTo>
                    <a:cubicBezTo>
                      <a:pt x="2324" y="9655"/>
                      <a:pt x="2329" y="9661"/>
                      <a:pt x="2329" y="9668"/>
                    </a:cubicBezTo>
                    <a:cubicBezTo>
                      <a:pt x="2617" y="10132"/>
                      <a:pt x="2969" y="10558"/>
                      <a:pt x="3387" y="10920"/>
                    </a:cubicBezTo>
                    <a:cubicBezTo>
                      <a:pt x="3387" y="10920"/>
                      <a:pt x="3396" y="10930"/>
                      <a:pt x="3387" y="10939"/>
                    </a:cubicBezTo>
                    <a:lnTo>
                      <a:pt x="2682" y="12302"/>
                    </a:lnTo>
                    <a:cubicBezTo>
                      <a:pt x="2645" y="12367"/>
                      <a:pt x="2672" y="12451"/>
                      <a:pt x="2737" y="12479"/>
                    </a:cubicBezTo>
                    <a:lnTo>
                      <a:pt x="4713" y="13508"/>
                    </a:lnTo>
                    <a:cubicBezTo>
                      <a:pt x="4733" y="13520"/>
                      <a:pt x="4755" y="13525"/>
                      <a:pt x="4776" y="13525"/>
                    </a:cubicBezTo>
                    <a:cubicBezTo>
                      <a:pt x="4825" y="13525"/>
                      <a:pt x="4873" y="13498"/>
                      <a:pt x="4899" y="13453"/>
                    </a:cubicBezTo>
                    <a:lnTo>
                      <a:pt x="5604" y="12089"/>
                    </a:lnTo>
                    <a:cubicBezTo>
                      <a:pt x="5613" y="12080"/>
                      <a:pt x="5622" y="12080"/>
                      <a:pt x="5632" y="12080"/>
                    </a:cubicBezTo>
                    <a:cubicBezTo>
                      <a:pt x="6043" y="12181"/>
                      <a:pt x="6465" y="12231"/>
                      <a:pt x="6890" y="12231"/>
                    </a:cubicBezTo>
                    <a:cubicBezTo>
                      <a:pt x="7012" y="12231"/>
                      <a:pt x="7133" y="12227"/>
                      <a:pt x="7255" y="12219"/>
                    </a:cubicBezTo>
                    <a:cubicBezTo>
                      <a:pt x="7264" y="12219"/>
                      <a:pt x="7274" y="12228"/>
                      <a:pt x="7274" y="12238"/>
                    </a:cubicBezTo>
                    <a:lnTo>
                      <a:pt x="7737" y="13694"/>
                    </a:lnTo>
                    <a:cubicBezTo>
                      <a:pt x="7747" y="13731"/>
                      <a:pt x="7775" y="13759"/>
                      <a:pt x="7802" y="13777"/>
                    </a:cubicBezTo>
                    <a:cubicBezTo>
                      <a:pt x="7821" y="13787"/>
                      <a:pt x="7849" y="13787"/>
                      <a:pt x="7867" y="13787"/>
                    </a:cubicBezTo>
                    <a:lnTo>
                      <a:pt x="7904" y="13787"/>
                    </a:lnTo>
                    <a:lnTo>
                      <a:pt x="10029" y="13119"/>
                    </a:lnTo>
                    <a:cubicBezTo>
                      <a:pt x="10066" y="13100"/>
                      <a:pt x="10094" y="13082"/>
                      <a:pt x="10112" y="13045"/>
                    </a:cubicBezTo>
                    <a:cubicBezTo>
                      <a:pt x="10131" y="13017"/>
                      <a:pt x="10131" y="12980"/>
                      <a:pt x="10122" y="12943"/>
                    </a:cubicBezTo>
                    <a:lnTo>
                      <a:pt x="9658" y="11486"/>
                    </a:lnTo>
                    <a:cubicBezTo>
                      <a:pt x="9658" y="11477"/>
                      <a:pt x="9658" y="11468"/>
                      <a:pt x="9667" y="11458"/>
                    </a:cubicBezTo>
                    <a:cubicBezTo>
                      <a:pt x="10131" y="11180"/>
                      <a:pt x="10558" y="10828"/>
                      <a:pt x="10919" y="10410"/>
                    </a:cubicBezTo>
                    <a:cubicBezTo>
                      <a:pt x="10919" y="10405"/>
                      <a:pt x="10922" y="10403"/>
                      <a:pt x="10925" y="10403"/>
                    </a:cubicBezTo>
                    <a:cubicBezTo>
                      <a:pt x="10929" y="10403"/>
                      <a:pt x="10933" y="10405"/>
                      <a:pt x="10938" y="10410"/>
                    </a:cubicBezTo>
                    <a:lnTo>
                      <a:pt x="12302" y="11115"/>
                    </a:lnTo>
                    <a:cubicBezTo>
                      <a:pt x="12321" y="11123"/>
                      <a:pt x="12341" y="11127"/>
                      <a:pt x="12361" y="11127"/>
                    </a:cubicBezTo>
                    <a:cubicBezTo>
                      <a:pt x="12411" y="11127"/>
                      <a:pt x="12461" y="11103"/>
                      <a:pt x="12487" y="11050"/>
                    </a:cubicBezTo>
                    <a:lnTo>
                      <a:pt x="13508" y="9083"/>
                    </a:lnTo>
                    <a:cubicBezTo>
                      <a:pt x="13545" y="9019"/>
                      <a:pt x="13517" y="8935"/>
                      <a:pt x="13452" y="8898"/>
                    </a:cubicBezTo>
                    <a:lnTo>
                      <a:pt x="12088" y="8193"/>
                    </a:lnTo>
                    <a:cubicBezTo>
                      <a:pt x="12079" y="8184"/>
                      <a:pt x="12079" y="8174"/>
                      <a:pt x="12079" y="8165"/>
                    </a:cubicBezTo>
                    <a:cubicBezTo>
                      <a:pt x="12209" y="7636"/>
                      <a:pt x="12264" y="7089"/>
                      <a:pt x="12227" y="6542"/>
                    </a:cubicBezTo>
                    <a:cubicBezTo>
                      <a:pt x="12227" y="6532"/>
                      <a:pt x="12227" y="6523"/>
                      <a:pt x="12237" y="6523"/>
                    </a:cubicBezTo>
                    <a:lnTo>
                      <a:pt x="13693" y="6059"/>
                    </a:lnTo>
                    <a:cubicBezTo>
                      <a:pt x="13730" y="6050"/>
                      <a:pt x="13758" y="6022"/>
                      <a:pt x="13777" y="5994"/>
                    </a:cubicBezTo>
                    <a:cubicBezTo>
                      <a:pt x="13795" y="5957"/>
                      <a:pt x="13795" y="5920"/>
                      <a:pt x="13786" y="5883"/>
                    </a:cubicBezTo>
                    <a:lnTo>
                      <a:pt x="13118" y="3768"/>
                    </a:lnTo>
                    <a:cubicBezTo>
                      <a:pt x="13095" y="3706"/>
                      <a:pt x="13040" y="3670"/>
                      <a:pt x="12980" y="3670"/>
                    </a:cubicBezTo>
                    <a:cubicBezTo>
                      <a:pt x="12967" y="3670"/>
                      <a:pt x="12954" y="3672"/>
                      <a:pt x="12942" y="3675"/>
                    </a:cubicBezTo>
                    <a:lnTo>
                      <a:pt x="11485" y="4139"/>
                    </a:lnTo>
                    <a:cubicBezTo>
                      <a:pt x="11476" y="4139"/>
                      <a:pt x="11467" y="4139"/>
                      <a:pt x="11457" y="4130"/>
                    </a:cubicBezTo>
                    <a:cubicBezTo>
                      <a:pt x="11179" y="3657"/>
                      <a:pt x="10827" y="3239"/>
                      <a:pt x="10409" y="2877"/>
                    </a:cubicBezTo>
                    <a:cubicBezTo>
                      <a:pt x="10400" y="2868"/>
                      <a:pt x="10400" y="2859"/>
                      <a:pt x="10409" y="2850"/>
                    </a:cubicBezTo>
                    <a:lnTo>
                      <a:pt x="11114" y="1495"/>
                    </a:lnTo>
                    <a:cubicBezTo>
                      <a:pt x="11142" y="1430"/>
                      <a:pt x="11123" y="1347"/>
                      <a:pt x="11049" y="1310"/>
                    </a:cubicBezTo>
                    <a:lnTo>
                      <a:pt x="9083" y="289"/>
                    </a:lnTo>
                    <a:cubicBezTo>
                      <a:pt x="9063" y="278"/>
                      <a:pt x="9041" y="273"/>
                      <a:pt x="9020" y="273"/>
                    </a:cubicBezTo>
                    <a:cubicBezTo>
                      <a:pt x="8971" y="273"/>
                      <a:pt x="8923" y="300"/>
                      <a:pt x="8897" y="345"/>
                    </a:cubicBezTo>
                    <a:lnTo>
                      <a:pt x="8192" y="1699"/>
                    </a:lnTo>
                    <a:cubicBezTo>
                      <a:pt x="8185" y="1706"/>
                      <a:pt x="8179" y="1712"/>
                      <a:pt x="8172" y="1712"/>
                    </a:cubicBezTo>
                    <a:cubicBezTo>
                      <a:pt x="8170" y="1712"/>
                      <a:pt x="8167" y="1711"/>
                      <a:pt x="8164" y="1709"/>
                    </a:cubicBezTo>
                    <a:cubicBezTo>
                      <a:pt x="7753" y="1608"/>
                      <a:pt x="7330" y="1557"/>
                      <a:pt x="6905" y="1557"/>
                    </a:cubicBezTo>
                    <a:cubicBezTo>
                      <a:pt x="6784" y="1557"/>
                      <a:pt x="6662" y="1561"/>
                      <a:pt x="6541" y="1569"/>
                    </a:cubicBezTo>
                    <a:cubicBezTo>
                      <a:pt x="6531" y="1569"/>
                      <a:pt x="6522" y="1560"/>
                      <a:pt x="6522" y="1560"/>
                    </a:cubicBezTo>
                    <a:lnTo>
                      <a:pt x="6058" y="94"/>
                    </a:lnTo>
                    <a:cubicBezTo>
                      <a:pt x="6049" y="67"/>
                      <a:pt x="6021" y="39"/>
                      <a:pt x="5993" y="20"/>
                    </a:cubicBezTo>
                    <a:cubicBezTo>
                      <a:pt x="5970" y="9"/>
                      <a:pt x="5948" y="1"/>
                      <a:pt x="59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1" name="Google Shape;991;p51"/>
              <p:cNvSpPr/>
              <p:nvPr/>
            </p:nvSpPr>
            <p:spPr>
              <a:xfrm>
                <a:off x="7073000" y="2596525"/>
                <a:ext cx="406100" cy="280875"/>
              </a:xfrm>
              <a:custGeom>
                <a:rect b="b" l="l" r="r" t="t"/>
                <a:pathLst>
                  <a:path extrusionOk="0" h="11235" w="16244">
                    <a:moveTo>
                      <a:pt x="418" y="0"/>
                    </a:moveTo>
                    <a:cubicBezTo>
                      <a:pt x="186" y="0"/>
                      <a:pt x="0" y="186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095" y="11234"/>
                    </a:lnTo>
                    <a:cubicBezTo>
                      <a:pt x="16179" y="11234"/>
                      <a:pt x="16244" y="11169"/>
                      <a:pt x="16244" y="11086"/>
                    </a:cubicBezTo>
                    <a:lnTo>
                      <a:pt x="16244" y="427"/>
                    </a:lnTo>
                    <a:cubicBezTo>
                      <a:pt x="16244" y="186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2" name="Google Shape;992;p51"/>
              <p:cNvSpPr/>
              <p:nvPr/>
            </p:nvSpPr>
            <p:spPr>
              <a:xfrm>
                <a:off x="7071375" y="2595125"/>
                <a:ext cx="409350" cy="283650"/>
              </a:xfrm>
              <a:custGeom>
                <a:rect b="b" l="l" r="r" t="t"/>
                <a:pathLst>
                  <a:path extrusionOk="0" h="11346" w="16374">
                    <a:moveTo>
                      <a:pt x="15882" y="112"/>
                    </a:moveTo>
                    <a:cubicBezTo>
                      <a:pt x="16086" y="112"/>
                      <a:pt x="16253" y="279"/>
                      <a:pt x="16253" y="483"/>
                    </a:cubicBezTo>
                    <a:lnTo>
                      <a:pt x="16253" y="11142"/>
                    </a:lnTo>
                    <a:cubicBezTo>
                      <a:pt x="16253" y="11188"/>
                      <a:pt x="16216" y="11235"/>
                      <a:pt x="16160" y="11235"/>
                    </a:cubicBezTo>
                    <a:lnTo>
                      <a:pt x="204" y="11235"/>
                    </a:lnTo>
                    <a:cubicBezTo>
                      <a:pt x="158" y="11235"/>
                      <a:pt x="121" y="11188"/>
                      <a:pt x="121" y="11142"/>
                    </a:cubicBezTo>
                    <a:lnTo>
                      <a:pt x="121" y="483"/>
                    </a:lnTo>
                    <a:cubicBezTo>
                      <a:pt x="121" y="279"/>
                      <a:pt x="279" y="112"/>
                      <a:pt x="483" y="112"/>
                    </a:cubicBezTo>
                    <a:close/>
                    <a:moveTo>
                      <a:pt x="483" y="1"/>
                    </a:moveTo>
                    <a:cubicBezTo>
                      <a:pt x="223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53"/>
                      <a:pt x="93" y="11346"/>
                      <a:pt x="214" y="11346"/>
                    </a:cubicBezTo>
                    <a:lnTo>
                      <a:pt x="16160" y="11346"/>
                    </a:lnTo>
                    <a:cubicBezTo>
                      <a:pt x="16281" y="11346"/>
                      <a:pt x="16364" y="11253"/>
                      <a:pt x="16374" y="11142"/>
                    </a:cubicBezTo>
                    <a:lnTo>
                      <a:pt x="16374" y="483"/>
                    </a:lnTo>
                    <a:cubicBezTo>
                      <a:pt x="16374" y="214"/>
                      <a:pt x="16151" y="1"/>
                      <a:pt x="158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3" name="Google Shape;993;p51"/>
              <p:cNvSpPr/>
              <p:nvPr/>
            </p:nvSpPr>
            <p:spPr>
              <a:xfrm>
                <a:off x="7102675" y="2623425"/>
                <a:ext cx="346750" cy="227075"/>
              </a:xfrm>
              <a:custGeom>
                <a:rect b="b" l="l" r="r" t="t"/>
                <a:pathLst>
                  <a:path extrusionOk="0" h="9083" w="13870">
                    <a:moveTo>
                      <a:pt x="1" y="0"/>
                    </a:moveTo>
                    <a:lnTo>
                      <a:pt x="1" y="9082"/>
                    </a:lnTo>
                    <a:lnTo>
                      <a:pt x="13869" y="9082"/>
                    </a:lnTo>
                    <a:lnTo>
                      <a:pt x="13869" y="7403"/>
                    </a:lnTo>
                    <a:lnTo>
                      <a:pt x="13869" y="2097"/>
                    </a:lnTo>
                    <a:lnTo>
                      <a:pt x="1386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Google Shape;994;p51"/>
              <p:cNvSpPr/>
              <p:nvPr/>
            </p:nvSpPr>
            <p:spPr>
              <a:xfrm>
                <a:off x="7101050" y="2622025"/>
                <a:ext cx="349775" cy="229850"/>
              </a:xfrm>
              <a:custGeom>
                <a:rect b="b" l="l" r="r" t="t"/>
                <a:pathLst>
                  <a:path extrusionOk="0" h="9194" w="13991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lnTo>
                      <a:pt x="1" y="9138"/>
                    </a:lnTo>
                    <a:cubicBezTo>
                      <a:pt x="1" y="9166"/>
                      <a:pt x="29" y="9194"/>
                      <a:pt x="66" y="9194"/>
                    </a:cubicBezTo>
                    <a:lnTo>
                      <a:pt x="13934" y="9194"/>
                    </a:lnTo>
                    <a:cubicBezTo>
                      <a:pt x="13971" y="9194"/>
                      <a:pt x="13990" y="9166"/>
                      <a:pt x="13990" y="9138"/>
                    </a:cubicBezTo>
                    <a:lnTo>
                      <a:pt x="13990" y="7459"/>
                    </a:lnTo>
                    <a:cubicBezTo>
                      <a:pt x="13990" y="7422"/>
                      <a:pt x="13971" y="7394"/>
                      <a:pt x="13934" y="7394"/>
                    </a:cubicBezTo>
                    <a:cubicBezTo>
                      <a:pt x="13907" y="7394"/>
                      <a:pt x="13879" y="7422"/>
                      <a:pt x="13879" y="7459"/>
                    </a:cubicBezTo>
                    <a:lnTo>
                      <a:pt x="13879" y="9073"/>
                    </a:lnTo>
                    <a:lnTo>
                      <a:pt x="121" y="9073"/>
                    </a:lnTo>
                    <a:lnTo>
                      <a:pt x="121" y="112"/>
                    </a:lnTo>
                    <a:lnTo>
                      <a:pt x="13879" y="112"/>
                    </a:lnTo>
                    <a:lnTo>
                      <a:pt x="13879" y="2153"/>
                    </a:lnTo>
                    <a:cubicBezTo>
                      <a:pt x="13879" y="2190"/>
                      <a:pt x="13907" y="2218"/>
                      <a:pt x="13934" y="2218"/>
                    </a:cubicBezTo>
                    <a:cubicBezTo>
                      <a:pt x="13971" y="2218"/>
                      <a:pt x="13990" y="2190"/>
                      <a:pt x="13990" y="2153"/>
                    </a:cubicBezTo>
                    <a:lnTo>
                      <a:pt x="13990" y="56"/>
                    </a:lnTo>
                    <a:cubicBezTo>
                      <a:pt x="13990" y="28"/>
                      <a:pt x="13971" y="1"/>
                      <a:pt x="139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51"/>
              <p:cNvSpPr/>
              <p:nvPr/>
            </p:nvSpPr>
            <p:spPr>
              <a:xfrm>
                <a:off x="7448000" y="2694150"/>
                <a:ext cx="2825" cy="76100"/>
              </a:xfrm>
              <a:custGeom>
                <a:rect b="b" l="l" r="r" t="t"/>
                <a:pathLst>
                  <a:path extrusionOk="0" h="3044" w="113">
                    <a:moveTo>
                      <a:pt x="56" y="1"/>
                    </a:moveTo>
                    <a:cubicBezTo>
                      <a:pt x="29" y="1"/>
                      <a:pt x="1" y="28"/>
                      <a:pt x="1" y="66"/>
                    </a:cubicBezTo>
                    <a:lnTo>
                      <a:pt x="1" y="2988"/>
                    </a:lnTo>
                    <a:cubicBezTo>
                      <a:pt x="1" y="3025"/>
                      <a:pt x="29" y="3043"/>
                      <a:pt x="56" y="3043"/>
                    </a:cubicBezTo>
                    <a:cubicBezTo>
                      <a:pt x="93" y="3043"/>
                      <a:pt x="112" y="3025"/>
                      <a:pt x="112" y="2988"/>
                    </a:cubicBezTo>
                    <a:lnTo>
                      <a:pt x="112" y="66"/>
                    </a:lnTo>
                    <a:cubicBezTo>
                      <a:pt x="112" y="28"/>
                      <a:pt x="84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51"/>
              <p:cNvSpPr/>
              <p:nvPr/>
            </p:nvSpPr>
            <p:spPr>
              <a:xfrm>
                <a:off x="7271525" y="2605800"/>
                <a:ext cx="9050" cy="9075"/>
              </a:xfrm>
              <a:custGeom>
                <a:rect b="b" l="l" r="r" t="t"/>
                <a:pathLst>
                  <a:path extrusionOk="0" h="363" w="362">
                    <a:moveTo>
                      <a:pt x="176" y="112"/>
                    </a:moveTo>
                    <a:cubicBezTo>
                      <a:pt x="214" y="112"/>
                      <a:pt x="251" y="139"/>
                      <a:pt x="251" y="177"/>
                    </a:cubicBezTo>
                    <a:cubicBezTo>
                      <a:pt x="251" y="214"/>
                      <a:pt x="214" y="251"/>
                      <a:pt x="176" y="251"/>
                    </a:cubicBezTo>
                    <a:cubicBezTo>
                      <a:pt x="139" y="251"/>
                      <a:pt x="111" y="214"/>
                      <a:pt x="111" y="177"/>
                    </a:cubicBezTo>
                    <a:cubicBezTo>
                      <a:pt x="111" y="149"/>
                      <a:pt x="139" y="112"/>
                      <a:pt x="176" y="112"/>
                    </a:cubicBezTo>
                    <a:close/>
                    <a:moveTo>
                      <a:pt x="176" y="0"/>
                    </a:moveTo>
                    <a:cubicBezTo>
                      <a:pt x="84" y="0"/>
                      <a:pt x="0" y="84"/>
                      <a:pt x="0" y="177"/>
                    </a:cubicBezTo>
                    <a:cubicBezTo>
                      <a:pt x="0" y="279"/>
                      <a:pt x="84" y="362"/>
                      <a:pt x="176" y="362"/>
                    </a:cubicBezTo>
                    <a:cubicBezTo>
                      <a:pt x="278" y="362"/>
                      <a:pt x="362" y="279"/>
                      <a:pt x="362" y="177"/>
                    </a:cubicBezTo>
                    <a:cubicBezTo>
                      <a:pt x="362" y="84"/>
                      <a:pt x="278" y="0"/>
                      <a:pt x="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51"/>
              <p:cNvSpPr/>
              <p:nvPr/>
            </p:nvSpPr>
            <p:spPr>
              <a:xfrm>
                <a:off x="7006425" y="2875275"/>
                <a:ext cx="539250" cy="36450"/>
              </a:xfrm>
              <a:custGeom>
                <a:rect b="b" l="l" r="r" t="t"/>
                <a:pathLst>
                  <a:path extrusionOk="0" h="1458" w="21570">
                    <a:moveTo>
                      <a:pt x="1" y="1"/>
                    </a:moveTo>
                    <a:lnTo>
                      <a:pt x="1" y="882"/>
                    </a:lnTo>
                    <a:cubicBezTo>
                      <a:pt x="1" y="1197"/>
                      <a:pt x="251" y="1457"/>
                      <a:pt x="567" y="1457"/>
                    </a:cubicBezTo>
                    <a:lnTo>
                      <a:pt x="21003" y="1457"/>
                    </a:lnTo>
                    <a:cubicBezTo>
                      <a:pt x="21309" y="1457"/>
                      <a:pt x="21569" y="1197"/>
                      <a:pt x="21569" y="882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51"/>
              <p:cNvSpPr/>
              <p:nvPr/>
            </p:nvSpPr>
            <p:spPr>
              <a:xfrm>
                <a:off x="7005050" y="2873900"/>
                <a:ext cx="542000" cy="39200"/>
              </a:xfrm>
              <a:custGeom>
                <a:rect b="b" l="l" r="r" t="t"/>
                <a:pathLst>
                  <a:path extrusionOk="0" h="1568" w="21680">
                    <a:moveTo>
                      <a:pt x="21569" y="111"/>
                    </a:moveTo>
                    <a:lnTo>
                      <a:pt x="21569" y="937"/>
                    </a:lnTo>
                    <a:cubicBezTo>
                      <a:pt x="21569" y="1225"/>
                      <a:pt x="21337" y="1447"/>
                      <a:pt x="21058" y="1447"/>
                    </a:cubicBezTo>
                    <a:lnTo>
                      <a:pt x="622" y="1447"/>
                    </a:lnTo>
                    <a:cubicBezTo>
                      <a:pt x="343" y="1447"/>
                      <a:pt x="112" y="1225"/>
                      <a:pt x="112" y="937"/>
                    </a:cubicBezTo>
                    <a:lnTo>
                      <a:pt x="112" y="111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19"/>
                      <a:pt x="0" y="56"/>
                    </a:cubicBezTo>
                    <a:lnTo>
                      <a:pt x="0" y="937"/>
                    </a:lnTo>
                    <a:cubicBezTo>
                      <a:pt x="0" y="1290"/>
                      <a:pt x="279" y="1568"/>
                      <a:pt x="622" y="1568"/>
                    </a:cubicBezTo>
                    <a:lnTo>
                      <a:pt x="21058" y="1568"/>
                    </a:lnTo>
                    <a:cubicBezTo>
                      <a:pt x="21402" y="1568"/>
                      <a:pt x="21680" y="1290"/>
                      <a:pt x="21680" y="937"/>
                    </a:cubicBezTo>
                    <a:lnTo>
                      <a:pt x="21680" y="56"/>
                    </a:lnTo>
                    <a:cubicBezTo>
                      <a:pt x="21680" y="19"/>
                      <a:pt x="21652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51"/>
              <p:cNvSpPr/>
              <p:nvPr/>
            </p:nvSpPr>
            <p:spPr>
              <a:xfrm>
                <a:off x="7010150" y="2901725"/>
                <a:ext cx="531800" cy="2800"/>
              </a:xfrm>
              <a:custGeom>
                <a:rect b="b" l="l" r="r" t="t"/>
                <a:pathLst>
                  <a:path extrusionOk="0" h="112" w="21272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21216" y="112"/>
                    </a:lnTo>
                    <a:cubicBezTo>
                      <a:pt x="21244" y="112"/>
                      <a:pt x="21272" y="84"/>
                      <a:pt x="21272" y="56"/>
                    </a:cubicBezTo>
                    <a:cubicBezTo>
                      <a:pt x="21272" y="19"/>
                      <a:pt x="21244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51"/>
              <p:cNvSpPr/>
              <p:nvPr/>
            </p:nvSpPr>
            <p:spPr>
              <a:xfrm>
                <a:off x="7224425" y="2877600"/>
                <a:ext cx="103000" cy="11400"/>
              </a:xfrm>
              <a:custGeom>
                <a:rect b="b" l="l" r="r" t="t"/>
                <a:pathLst>
                  <a:path extrusionOk="0" h="456" w="4120">
                    <a:moveTo>
                      <a:pt x="1" y="0"/>
                    </a:moveTo>
                    <a:lnTo>
                      <a:pt x="1" y="455"/>
                    </a:lnTo>
                    <a:lnTo>
                      <a:pt x="4120" y="455"/>
                    </a:lnTo>
                    <a:lnTo>
                      <a:pt x="41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51"/>
              <p:cNvSpPr/>
              <p:nvPr/>
            </p:nvSpPr>
            <p:spPr>
              <a:xfrm>
                <a:off x="7223050" y="2875975"/>
                <a:ext cx="106000" cy="14400"/>
              </a:xfrm>
              <a:custGeom>
                <a:rect b="b" l="l" r="r" t="t"/>
                <a:pathLst>
                  <a:path extrusionOk="0" h="576" w="4240">
                    <a:moveTo>
                      <a:pt x="4119" y="121"/>
                    </a:moveTo>
                    <a:lnTo>
                      <a:pt x="4119" y="455"/>
                    </a:lnTo>
                    <a:lnTo>
                      <a:pt x="121" y="455"/>
                    </a:lnTo>
                    <a:lnTo>
                      <a:pt x="121" y="121"/>
                    </a:lnTo>
                    <a:close/>
                    <a:moveTo>
                      <a:pt x="65" y="1"/>
                    </a:moveTo>
                    <a:cubicBezTo>
                      <a:pt x="28" y="1"/>
                      <a:pt x="0" y="28"/>
                      <a:pt x="0" y="65"/>
                    </a:cubicBezTo>
                    <a:lnTo>
                      <a:pt x="0" y="520"/>
                    </a:lnTo>
                    <a:cubicBezTo>
                      <a:pt x="0" y="548"/>
                      <a:pt x="28" y="576"/>
                      <a:pt x="65" y="576"/>
                    </a:cubicBezTo>
                    <a:lnTo>
                      <a:pt x="4175" y="576"/>
                    </a:lnTo>
                    <a:cubicBezTo>
                      <a:pt x="4212" y="576"/>
                      <a:pt x="4240" y="548"/>
                      <a:pt x="4240" y="520"/>
                    </a:cubicBezTo>
                    <a:lnTo>
                      <a:pt x="4240" y="65"/>
                    </a:lnTo>
                    <a:cubicBezTo>
                      <a:pt x="4240" y="28"/>
                      <a:pt x="4212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51"/>
              <p:cNvSpPr/>
              <p:nvPr/>
            </p:nvSpPr>
            <p:spPr>
              <a:xfrm>
                <a:off x="7171800" y="2666550"/>
                <a:ext cx="186025" cy="158900"/>
              </a:xfrm>
              <a:custGeom>
                <a:rect b="b" l="l" r="r" t="t"/>
                <a:pathLst>
                  <a:path extrusionOk="0" h="6356" w="7441">
                    <a:moveTo>
                      <a:pt x="297" y="1"/>
                    </a:moveTo>
                    <a:cubicBezTo>
                      <a:pt x="139" y="1"/>
                      <a:pt x="0" y="131"/>
                      <a:pt x="0" y="298"/>
                    </a:cubicBezTo>
                    <a:lnTo>
                      <a:pt x="0" y="6058"/>
                    </a:lnTo>
                    <a:cubicBezTo>
                      <a:pt x="0" y="6225"/>
                      <a:pt x="139" y="6355"/>
                      <a:pt x="297" y="6355"/>
                    </a:cubicBezTo>
                    <a:lnTo>
                      <a:pt x="7143" y="6355"/>
                    </a:lnTo>
                    <a:cubicBezTo>
                      <a:pt x="7301" y="6355"/>
                      <a:pt x="7440" y="6225"/>
                      <a:pt x="7431" y="6058"/>
                    </a:cubicBezTo>
                    <a:lnTo>
                      <a:pt x="7431" y="298"/>
                    </a:lnTo>
                    <a:cubicBezTo>
                      <a:pt x="7431" y="131"/>
                      <a:pt x="7301" y="1"/>
                      <a:pt x="71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51"/>
              <p:cNvSpPr/>
              <p:nvPr/>
            </p:nvSpPr>
            <p:spPr>
              <a:xfrm>
                <a:off x="7184075" y="2654025"/>
                <a:ext cx="186025" cy="158900"/>
              </a:xfrm>
              <a:custGeom>
                <a:rect b="b" l="l" r="r" t="t"/>
                <a:pathLst>
                  <a:path extrusionOk="0" h="6356" w="7441">
                    <a:moveTo>
                      <a:pt x="353" y="1"/>
                    </a:moveTo>
                    <a:cubicBezTo>
                      <a:pt x="159" y="1"/>
                      <a:pt x="1" y="159"/>
                      <a:pt x="1" y="344"/>
                    </a:cubicBezTo>
                    <a:lnTo>
                      <a:pt x="1" y="6012"/>
                    </a:lnTo>
                    <a:cubicBezTo>
                      <a:pt x="1" y="6198"/>
                      <a:pt x="159" y="6355"/>
                      <a:pt x="353" y="6355"/>
                    </a:cubicBezTo>
                    <a:lnTo>
                      <a:pt x="7088" y="6355"/>
                    </a:lnTo>
                    <a:cubicBezTo>
                      <a:pt x="7283" y="6355"/>
                      <a:pt x="7441" y="6198"/>
                      <a:pt x="7441" y="6012"/>
                    </a:cubicBezTo>
                    <a:lnTo>
                      <a:pt x="7441" y="344"/>
                    </a:lnTo>
                    <a:cubicBezTo>
                      <a:pt x="7441" y="159"/>
                      <a:pt x="7283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51"/>
              <p:cNvSpPr/>
              <p:nvPr/>
            </p:nvSpPr>
            <p:spPr>
              <a:xfrm>
                <a:off x="7182700" y="2652400"/>
                <a:ext cx="188800" cy="162150"/>
              </a:xfrm>
              <a:custGeom>
                <a:rect b="b" l="l" r="r" t="t"/>
                <a:pathLst>
                  <a:path extrusionOk="0" h="6486" w="7552">
                    <a:moveTo>
                      <a:pt x="7143" y="121"/>
                    </a:moveTo>
                    <a:cubicBezTo>
                      <a:pt x="7301" y="121"/>
                      <a:pt x="7431" y="251"/>
                      <a:pt x="7431" y="409"/>
                    </a:cubicBezTo>
                    <a:lnTo>
                      <a:pt x="7431" y="6077"/>
                    </a:lnTo>
                    <a:cubicBezTo>
                      <a:pt x="7431" y="6235"/>
                      <a:pt x="7301" y="6365"/>
                      <a:pt x="7143" y="6365"/>
                    </a:cubicBezTo>
                    <a:lnTo>
                      <a:pt x="408" y="6365"/>
                    </a:lnTo>
                    <a:cubicBezTo>
                      <a:pt x="251" y="6365"/>
                      <a:pt x="121" y="6235"/>
                      <a:pt x="121" y="6077"/>
                    </a:cubicBezTo>
                    <a:lnTo>
                      <a:pt x="121" y="409"/>
                    </a:lnTo>
                    <a:cubicBezTo>
                      <a:pt x="121" y="251"/>
                      <a:pt x="251" y="121"/>
                      <a:pt x="408" y="121"/>
                    </a:cubicBezTo>
                    <a:close/>
                    <a:moveTo>
                      <a:pt x="408" y="1"/>
                    </a:moveTo>
                    <a:cubicBezTo>
                      <a:pt x="186" y="1"/>
                      <a:pt x="0" y="186"/>
                      <a:pt x="0" y="409"/>
                    </a:cubicBezTo>
                    <a:lnTo>
                      <a:pt x="0" y="6077"/>
                    </a:lnTo>
                    <a:cubicBezTo>
                      <a:pt x="0" y="6300"/>
                      <a:pt x="186" y="6485"/>
                      <a:pt x="408" y="6485"/>
                    </a:cubicBezTo>
                    <a:lnTo>
                      <a:pt x="7143" y="6485"/>
                    </a:lnTo>
                    <a:cubicBezTo>
                      <a:pt x="7366" y="6485"/>
                      <a:pt x="7551" y="6300"/>
                      <a:pt x="7551" y="6077"/>
                    </a:cubicBezTo>
                    <a:lnTo>
                      <a:pt x="7551" y="409"/>
                    </a:lnTo>
                    <a:cubicBezTo>
                      <a:pt x="7551" y="186"/>
                      <a:pt x="7366" y="1"/>
                      <a:pt x="7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51"/>
              <p:cNvSpPr/>
              <p:nvPr/>
            </p:nvSpPr>
            <p:spPr>
              <a:xfrm>
                <a:off x="7212850" y="2737750"/>
                <a:ext cx="128275" cy="17200"/>
              </a:xfrm>
              <a:custGeom>
                <a:rect b="b" l="l" r="r" t="t"/>
                <a:pathLst>
                  <a:path extrusionOk="0" h="688" w="5131">
                    <a:moveTo>
                      <a:pt x="316" y="1"/>
                    </a:moveTo>
                    <a:cubicBezTo>
                      <a:pt x="139" y="1"/>
                      <a:pt x="0" y="140"/>
                      <a:pt x="0" y="325"/>
                    </a:cubicBezTo>
                    <a:lnTo>
                      <a:pt x="0" y="362"/>
                    </a:lnTo>
                    <a:cubicBezTo>
                      <a:pt x="0" y="539"/>
                      <a:pt x="139" y="687"/>
                      <a:pt x="316" y="687"/>
                    </a:cubicBezTo>
                    <a:lnTo>
                      <a:pt x="4805" y="687"/>
                    </a:lnTo>
                    <a:cubicBezTo>
                      <a:pt x="4982" y="687"/>
                      <a:pt x="5130" y="539"/>
                      <a:pt x="5130" y="362"/>
                    </a:cubicBezTo>
                    <a:lnTo>
                      <a:pt x="5130" y="325"/>
                    </a:lnTo>
                    <a:cubicBezTo>
                      <a:pt x="5130" y="140"/>
                      <a:pt x="4982" y="1"/>
                      <a:pt x="48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51"/>
              <p:cNvSpPr/>
              <p:nvPr/>
            </p:nvSpPr>
            <p:spPr>
              <a:xfrm>
                <a:off x="7211225" y="2736375"/>
                <a:ext cx="131275" cy="19950"/>
              </a:xfrm>
              <a:custGeom>
                <a:rect b="b" l="l" r="r" t="t"/>
                <a:pathLst>
                  <a:path extrusionOk="0" h="798" w="5251">
                    <a:moveTo>
                      <a:pt x="4870" y="111"/>
                    </a:moveTo>
                    <a:cubicBezTo>
                      <a:pt x="5019" y="111"/>
                      <a:pt x="5130" y="232"/>
                      <a:pt x="5130" y="380"/>
                    </a:cubicBezTo>
                    <a:lnTo>
                      <a:pt x="5130" y="417"/>
                    </a:lnTo>
                    <a:cubicBezTo>
                      <a:pt x="5130" y="566"/>
                      <a:pt x="5019" y="677"/>
                      <a:pt x="4870" y="677"/>
                    </a:cubicBezTo>
                    <a:lnTo>
                      <a:pt x="381" y="677"/>
                    </a:lnTo>
                    <a:cubicBezTo>
                      <a:pt x="241" y="677"/>
                      <a:pt x="121" y="566"/>
                      <a:pt x="121" y="417"/>
                    </a:cubicBezTo>
                    <a:lnTo>
                      <a:pt x="121" y="380"/>
                    </a:lnTo>
                    <a:cubicBezTo>
                      <a:pt x="121" y="232"/>
                      <a:pt x="241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76" y="0"/>
                      <a:pt x="0" y="167"/>
                      <a:pt x="0" y="380"/>
                    </a:cubicBezTo>
                    <a:lnTo>
                      <a:pt x="0" y="417"/>
                    </a:lnTo>
                    <a:cubicBezTo>
                      <a:pt x="0" y="631"/>
                      <a:pt x="176" y="798"/>
                      <a:pt x="381" y="798"/>
                    </a:cubicBezTo>
                    <a:lnTo>
                      <a:pt x="4870" y="798"/>
                    </a:lnTo>
                    <a:cubicBezTo>
                      <a:pt x="5084" y="798"/>
                      <a:pt x="5251" y="631"/>
                      <a:pt x="5251" y="417"/>
                    </a:cubicBezTo>
                    <a:lnTo>
                      <a:pt x="5251" y="380"/>
                    </a:lnTo>
                    <a:cubicBezTo>
                      <a:pt x="5251" y="167"/>
                      <a:pt x="5084" y="0"/>
                      <a:pt x="48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51"/>
              <p:cNvSpPr/>
              <p:nvPr/>
            </p:nvSpPr>
            <p:spPr>
              <a:xfrm>
                <a:off x="7226750" y="2742400"/>
                <a:ext cx="99525" cy="7200"/>
              </a:xfrm>
              <a:custGeom>
                <a:rect b="b" l="l" r="r" t="t"/>
                <a:pathLst>
                  <a:path extrusionOk="0" h="288" w="3981">
                    <a:moveTo>
                      <a:pt x="3851" y="56"/>
                    </a:moveTo>
                    <a:cubicBezTo>
                      <a:pt x="3888" y="56"/>
                      <a:pt x="3925" y="93"/>
                      <a:pt x="3925" y="130"/>
                    </a:cubicBezTo>
                    <a:lnTo>
                      <a:pt x="3925" y="149"/>
                    </a:lnTo>
                    <a:cubicBezTo>
                      <a:pt x="3925" y="195"/>
                      <a:pt x="3888" y="223"/>
                      <a:pt x="3851" y="223"/>
                    </a:cubicBezTo>
                    <a:lnTo>
                      <a:pt x="140" y="223"/>
                    </a:lnTo>
                    <a:cubicBezTo>
                      <a:pt x="94" y="223"/>
                      <a:pt x="56" y="195"/>
                      <a:pt x="56" y="149"/>
                    </a:cubicBezTo>
                    <a:lnTo>
                      <a:pt x="56" y="130"/>
                    </a:lnTo>
                    <a:cubicBezTo>
                      <a:pt x="56" y="93"/>
                      <a:pt x="94" y="56"/>
                      <a:pt x="140" y="56"/>
                    </a:cubicBezTo>
                    <a:close/>
                    <a:moveTo>
                      <a:pt x="131" y="0"/>
                    </a:moveTo>
                    <a:cubicBezTo>
                      <a:pt x="56" y="0"/>
                      <a:pt x="1" y="56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56" y="288"/>
                      <a:pt x="131" y="288"/>
                    </a:cubicBezTo>
                    <a:lnTo>
                      <a:pt x="3841" y="288"/>
                    </a:lnTo>
                    <a:cubicBezTo>
                      <a:pt x="3925" y="288"/>
                      <a:pt x="3980" y="223"/>
                      <a:pt x="3980" y="149"/>
                    </a:cubicBezTo>
                    <a:lnTo>
                      <a:pt x="3980" y="139"/>
                    </a:lnTo>
                    <a:cubicBezTo>
                      <a:pt x="3980" y="56"/>
                      <a:pt x="3925" y="0"/>
                      <a:pt x="38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51"/>
              <p:cNvSpPr/>
              <p:nvPr/>
            </p:nvSpPr>
            <p:spPr>
              <a:xfrm>
                <a:off x="7234875" y="2764425"/>
                <a:ext cx="83975" cy="10000"/>
              </a:xfrm>
              <a:custGeom>
                <a:rect b="b" l="l" r="r" t="t"/>
                <a:pathLst>
                  <a:path extrusionOk="0" h="400" w="3359">
                    <a:moveTo>
                      <a:pt x="205" y="0"/>
                    </a:moveTo>
                    <a:cubicBezTo>
                      <a:pt x="93" y="0"/>
                      <a:pt x="0" y="93"/>
                      <a:pt x="0" y="205"/>
                    </a:cubicBezTo>
                    <a:cubicBezTo>
                      <a:pt x="0" y="316"/>
                      <a:pt x="93" y="399"/>
                      <a:pt x="205" y="399"/>
                    </a:cubicBezTo>
                    <a:lnTo>
                      <a:pt x="3164" y="399"/>
                    </a:lnTo>
                    <a:cubicBezTo>
                      <a:pt x="3266" y="399"/>
                      <a:pt x="3359" y="316"/>
                      <a:pt x="3359" y="205"/>
                    </a:cubicBezTo>
                    <a:cubicBezTo>
                      <a:pt x="3359" y="93"/>
                      <a:pt x="3266" y="0"/>
                      <a:pt x="31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51"/>
              <p:cNvSpPr/>
              <p:nvPr/>
            </p:nvSpPr>
            <p:spPr>
              <a:xfrm>
                <a:off x="7233475" y="2763025"/>
                <a:ext cx="86775" cy="13025"/>
              </a:xfrm>
              <a:custGeom>
                <a:rect b="b" l="l" r="r" t="t"/>
                <a:pathLst>
                  <a:path extrusionOk="0" h="521" w="3471">
                    <a:moveTo>
                      <a:pt x="3211" y="121"/>
                    </a:moveTo>
                    <a:cubicBezTo>
                      <a:pt x="3294" y="121"/>
                      <a:pt x="3359" y="177"/>
                      <a:pt x="3359" y="261"/>
                    </a:cubicBezTo>
                    <a:cubicBezTo>
                      <a:pt x="3359" y="335"/>
                      <a:pt x="3294" y="400"/>
                      <a:pt x="3211" y="400"/>
                    </a:cubicBezTo>
                    <a:lnTo>
                      <a:pt x="261" y="400"/>
                    </a:lnTo>
                    <a:cubicBezTo>
                      <a:pt x="177" y="400"/>
                      <a:pt x="121" y="335"/>
                      <a:pt x="121" y="261"/>
                    </a:cubicBezTo>
                    <a:cubicBezTo>
                      <a:pt x="121" y="177"/>
                      <a:pt x="177" y="121"/>
                      <a:pt x="261" y="121"/>
                    </a:cubicBezTo>
                    <a:close/>
                    <a:moveTo>
                      <a:pt x="261" y="1"/>
                    </a:moveTo>
                    <a:cubicBezTo>
                      <a:pt x="121" y="1"/>
                      <a:pt x="1" y="112"/>
                      <a:pt x="1" y="261"/>
                    </a:cubicBezTo>
                    <a:cubicBezTo>
                      <a:pt x="1" y="400"/>
                      <a:pt x="112" y="520"/>
                      <a:pt x="261" y="520"/>
                    </a:cubicBezTo>
                    <a:lnTo>
                      <a:pt x="3220" y="520"/>
                    </a:lnTo>
                    <a:cubicBezTo>
                      <a:pt x="3359" y="520"/>
                      <a:pt x="3470" y="400"/>
                      <a:pt x="3470" y="261"/>
                    </a:cubicBezTo>
                    <a:cubicBezTo>
                      <a:pt x="3470" y="112"/>
                      <a:pt x="3359" y="1"/>
                      <a:pt x="32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51"/>
              <p:cNvSpPr/>
              <p:nvPr/>
            </p:nvSpPr>
            <p:spPr>
              <a:xfrm>
                <a:off x="7251800" y="27669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5" y="158"/>
                      <a:pt x="195" y="103"/>
                    </a:cubicBezTo>
                    <a:cubicBezTo>
                      <a:pt x="195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51"/>
              <p:cNvSpPr/>
              <p:nvPr/>
            </p:nvSpPr>
            <p:spPr>
              <a:xfrm>
                <a:off x="7261075" y="27669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6" y="158"/>
                      <a:pt x="196" y="103"/>
                    </a:cubicBezTo>
                    <a:cubicBezTo>
                      <a:pt x="196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51"/>
              <p:cNvSpPr/>
              <p:nvPr/>
            </p:nvSpPr>
            <p:spPr>
              <a:xfrm>
                <a:off x="7269900" y="2766975"/>
                <a:ext cx="4650" cy="4900"/>
              </a:xfrm>
              <a:custGeom>
                <a:rect b="b" l="l" r="r" t="t"/>
                <a:pathLst>
                  <a:path extrusionOk="0" h="196" w="186">
                    <a:moveTo>
                      <a:pt x="93" y="65"/>
                    </a:moveTo>
                    <a:cubicBezTo>
                      <a:pt x="112" y="65"/>
                      <a:pt x="130" y="84"/>
                      <a:pt x="130" y="103"/>
                    </a:cubicBezTo>
                    <a:cubicBezTo>
                      <a:pt x="130" y="121"/>
                      <a:pt x="112" y="140"/>
                      <a:pt x="93" y="140"/>
                    </a:cubicBezTo>
                    <a:cubicBezTo>
                      <a:pt x="74" y="140"/>
                      <a:pt x="56" y="121"/>
                      <a:pt x="56" y="103"/>
                    </a:cubicBezTo>
                    <a:cubicBezTo>
                      <a:pt x="56" y="84"/>
                      <a:pt x="74" y="65"/>
                      <a:pt x="93" y="65"/>
                    </a:cubicBezTo>
                    <a:close/>
                    <a:moveTo>
                      <a:pt x="93" y="1"/>
                    </a:moveTo>
                    <a:cubicBezTo>
                      <a:pt x="37" y="1"/>
                      <a:pt x="0" y="47"/>
                      <a:pt x="0" y="103"/>
                    </a:cubicBezTo>
                    <a:cubicBezTo>
                      <a:pt x="0" y="158"/>
                      <a:pt x="37" y="195"/>
                      <a:pt x="93" y="195"/>
                    </a:cubicBezTo>
                    <a:cubicBezTo>
                      <a:pt x="149" y="195"/>
                      <a:pt x="186" y="158"/>
                      <a:pt x="186" y="103"/>
                    </a:cubicBezTo>
                    <a:cubicBezTo>
                      <a:pt x="186" y="47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51"/>
              <p:cNvSpPr/>
              <p:nvPr/>
            </p:nvSpPr>
            <p:spPr>
              <a:xfrm>
                <a:off x="7278950" y="2766975"/>
                <a:ext cx="4875" cy="4900"/>
              </a:xfrm>
              <a:custGeom>
                <a:rect b="b" l="l" r="r" t="t"/>
                <a:pathLst>
                  <a:path extrusionOk="0" h="196" w="195">
                    <a:moveTo>
                      <a:pt x="102" y="65"/>
                    </a:moveTo>
                    <a:cubicBezTo>
                      <a:pt x="121" y="65"/>
                      <a:pt x="139" y="84"/>
                      <a:pt x="139" y="103"/>
                    </a:cubicBezTo>
                    <a:cubicBezTo>
                      <a:pt x="139" y="121"/>
                      <a:pt x="121" y="140"/>
                      <a:pt x="102" y="140"/>
                    </a:cubicBezTo>
                    <a:cubicBezTo>
                      <a:pt x="84" y="140"/>
                      <a:pt x="65" y="121"/>
                      <a:pt x="65" y="103"/>
                    </a:cubicBezTo>
                    <a:cubicBezTo>
                      <a:pt x="65" y="84"/>
                      <a:pt x="84" y="65"/>
                      <a:pt x="102" y="65"/>
                    </a:cubicBezTo>
                    <a:close/>
                    <a:moveTo>
                      <a:pt x="102" y="1"/>
                    </a:moveTo>
                    <a:cubicBezTo>
                      <a:pt x="46" y="1"/>
                      <a:pt x="0" y="47"/>
                      <a:pt x="0" y="103"/>
                    </a:cubicBezTo>
                    <a:cubicBezTo>
                      <a:pt x="0" y="158"/>
                      <a:pt x="46" y="195"/>
                      <a:pt x="102" y="195"/>
                    </a:cubicBezTo>
                    <a:cubicBezTo>
                      <a:pt x="158" y="195"/>
                      <a:pt x="195" y="158"/>
                      <a:pt x="195" y="103"/>
                    </a:cubicBezTo>
                    <a:cubicBezTo>
                      <a:pt x="195" y="47"/>
                      <a:pt x="158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51"/>
              <p:cNvSpPr/>
              <p:nvPr/>
            </p:nvSpPr>
            <p:spPr>
              <a:xfrm>
                <a:off x="7287975" y="27669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51"/>
              <p:cNvSpPr/>
              <p:nvPr/>
            </p:nvSpPr>
            <p:spPr>
              <a:xfrm>
                <a:off x="7297250" y="27669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84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51"/>
              <p:cNvSpPr/>
              <p:nvPr/>
            </p:nvSpPr>
            <p:spPr>
              <a:xfrm>
                <a:off x="7249950" y="2672575"/>
                <a:ext cx="53825" cy="53850"/>
              </a:xfrm>
              <a:custGeom>
                <a:rect b="b" l="l" r="r" t="t"/>
                <a:pathLst>
                  <a:path extrusionOk="0" h="2154" w="2153">
                    <a:moveTo>
                      <a:pt x="1077" y="1"/>
                    </a:moveTo>
                    <a:cubicBezTo>
                      <a:pt x="483" y="1"/>
                      <a:pt x="0" y="483"/>
                      <a:pt x="0" y="1077"/>
                    </a:cubicBezTo>
                    <a:cubicBezTo>
                      <a:pt x="0" y="1671"/>
                      <a:pt x="483" y="2153"/>
                      <a:pt x="1077" y="2153"/>
                    </a:cubicBezTo>
                    <a:cubicBezTo>
                      <a:pt x="1670" y="2153"/>
                      <a:pt x="2153" y="1671"/>
                      <a:pt x="2153" y="1077"/>
                    </a:cubicBezTo>
                    <a:cubicBezTo>
                      <a:pt x="2153" y="483"/>
                      <a:pt x="1670" y="1"/>
                      <a:pt x="10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51"/>
              <p:cNvSpPr/>
              <p:nvPr/>
            </p:nvSpPr>
            <p:spPr>
              <a:xfrm>
                <a:off x="7248550" y="2671200"/>
                <a:ext cx="56625" cy="56600"/>
              </a:xfrm>
              <a:custGeom>
                <a:rect b="b" l="l" r="r" t="t"/>
                <a:pathLst>
                  <a:path extrusionOk="0" h="2264" w="2265">
                    <a:moveTo>
                      <a:pt x="1133" y="112"/>
                    </a:moveTo>
                    <a:cubicBezTo>
                      <a:pt x="1698" y="112"/>
                      <a:pt x="2153" y="575"/>
                      <a:pt x="2153" y="1132"/>
                    </a:cubicBezTo>
                    <a:cubicBezTo>
                      <a:pt x="2153" y="1689"/>
                      <a:pt x="1698" y="2152"/>
                      <a:pt x="1133" y="2152"/>
                    </a:cubicBezTo>
                    <a:cubicBezTo>
                      <a:pt x="576" y="2152"/>
                      <a:pt x="121" y="1689"/>
                      <a:pt x="121" y="1132"/>
                    </a:cubicBezTo>
                    <a:cubicBezTo>
                      <a:pt x="121" y="575"/>
                      <a:pt x="576" y="112"/>
                      <a:pt x="1133" y="112"/>
                    </a:cubicBezTo>
                    <a:close/>
                    <a:moveTo>
                      <a:pt x="1133" y="0"/>
                    </a:moveTo>
                    <a:cubicBezTo>
                      <a:pt x="511" y="0"/>
                      <a:pt x="1" y="510"/>
                      <a:pt x="1" y="1132"/>
                    </a:cubicBezTo>
                    <a:cubicBezTo>
                      <a:pt x="1" y="1754"/>
                      <a:pt x="511" y="2264"/>
                      <a:pt x="1133" y="2264"/>
                    </a:cubicBezTo>
                    <a:cubicBezTo>
                      <a:pt x="1754" y="2264"/>
                      <a:pt x="2264" y="1754"/>
                      <a:pt x="2264" y="1132"/>
                    </a:cubicBezTo>
                    <a:cubicBezTo>
                      <a:pt x="2264" y="510"/>
                      <a:pt x="1763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51"/>
              <p:cNvSpPr/>
              <p:nvPr/>
            </p:nvSpPr>
            <p:spPr>
              <a:xfrm>
                <a:off x="7265025" y="2701100"/>
                <a:ext cx="23900" cy="12100"/>
              </a:xfrm>
              <a:custGeom>
                <a:rect b="b" l="l" r="r" t="t"/>
                <a:pathLst>
                  <a:path extrusionOk="0" h="484" w="956">
                    <a:moveTo>
                      <a:pt x="474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956" y="483"/>
                    </a:lnTo>
                    <a:cubicBezTo>
                      <a:pt x="956" y="214"/>
                      <a:pt x="743" y="1"/>
                      <a:pt x="47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51"/>
              <p:cNvSpPr/>
              <p:nvPr/>
            </p:nvSpPr>
            <p:spPr>
              <a:xfrm>
                <a:off x="7263400" y="2699725"/>
                <a:ext cx="26925" cy="14875"/>
              </a:xfrm>
              <a:custGeom>
                <a:rect b="b" l="l" r="r" t="t"/>
                <a:pathLst>
                  <a:path extrusionOk="0" h="595" w="1077">
                    <a:moveTo>
                      <a:pt x="539" y="112"/>
                    </a:moveTo>
                    <a:cubicBezTo>
                      <a:pt x="752" y="112"/>
                      <a:pt x="928" y="269"/>
                      <a:pt x="956" y="473"/>
                    </a:cubicBezTo>
                    <a:lnTo>
                      <a:pt x="121" y="473"/>
                    </a:lnTo>
                    <a:cubicBezTo>
                      <a:pt x="149" y="269"/>
                      <a:pt x="325" y="112"/>
                      <a:pt x="539" y="112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0" y="241"/>
                      <a:pt x="0" y="538"/>
                    </a:cubicBezTo>
                    <a:cubicBezTo>
                      <a:pt x="0" y="594"/>
                      <a:pt x="0" y="594"/>
                      <a:pt x="232" y="594"/>
                    </a:cubicBezTo>
                    <a:lnTo>
                      <a:pt x="585" y="594"/>
                    </a:lnTo>
                    <a:cubicBezTo>
                      <a:pt x="1077" y="594"/>
                      <a:pt x="1077" y="594"/>
                      <a:pt x="1077" y="538"/>
                    </a:cubicBezTo>
                    <a:cubicBezTo>
                      <a:pt x="1077" y="241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51"/>
              <p:cNvSpPr/>
              <p:nvPr/>
            </p:nvSpPr>
            <p:spPr>
              <a:xfrm>
                <a:off x="7270125" y="2685800"/>
                <a:ext cx="13700" cy="13725"/>
              </a:xfrm>
              <a:custGeom>
                <a:rect b="b" l="l" r="r" t="t"/>
                <a:pathLst>
                  <a:path extrusionOk="0" h="549" w="548">
                    <a:moveTo>
                      <a:pt x="279" y="1"/>
                    </a:moveTo>
                    <a:cubicBezTo>
                      <a:pt x="121" y="1"/>
                      <a:pt x="1" y="131"/>
                      <a:pt x="1" y="279"/>
                    </a:cubicBezTo>
                    <a:cubicBezTo>
                      <a:pt x="1" y="427"/>
                      <a:pt x="121" y="548"/>
                      <a:pt x="279" y="548"/>
                    </a:cubicBezTo>
                    <a:cubicBezTo>
                      <a:pt x="427" y="548"/>
                      <a:pt x="548" y="427"/>
                      <a:pt x="548" y="279"/>
                    </a:cubicBezTo>
                    <a:cubicBezTo>
                      <a:pt x="548" y="131"/>
                      <a:pt x="427" y="1"/>
                      <a:pt x="2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51"/>
              <p:cNvSpPr/>
              <p:nvPr/>
            </p:nvSpPr>
            <p:spPr>
              <a:xfrm>
                <a:off x="7268725" y="2684425"/>
                <a:ext cx="16500" cy="16475"/>
              </a:xfrm>
              <a:custGeom>
                <a:rect b="b" l="l" r="r" t="t"/>
                <a:pathLst>
                  <a:path extrusionOk="0" h="659" w="660">
                    <a:moveTo>
                      <a:pt x="335" y="121"/>
                    </a:moveTo>
                    <a:cubicBezTo>
                      <a:pt x="446" y="121"/>
                      <a:pt x="539" y="213"/>
                      <a:pt x="548" y="334"/>
                    </a:cubicBezTo>
                    <a:cubicBezTo>
                      <a:pt x="548" y="445"/>
                      <a:pt x="446" y="547"/>
                      <a:pt x="335" y="547"/>
                    </a:cubicBezTo>
                    <a:cubicBezTo>
                      <a:pt x="214" y="547"/>
                      <a:pt x="121" y="445"/>
                      <a:pt x="121" y="334"/>
                    </a:cubicBezTo>
                    <a:cubicBezTo>
                      <a:pt x="121" y="213"/>
                      <a:pt x="214" y="121"/>
                      <a:pt x="335" y="121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8"/>
                      <a:pt x="1" y="334"/>
                    </a:cubicBezTo>
                    <a:cubicBezTo>
                      <a:pt x="1" y="510"/>
                      <a:pt x="149" y="659"/>
                      <a:pt x="335" y="659"/>
                    </a:cubicBezTo>
                    <a:cubicBezTo>
                      <a:pt x="511" y="659"/>
                      <a:pt x="659" y="510"/>
                      <a:pt x="659" y="334"/>
                    </a:cubicBezTo>
                    <a:cubicBezTo>
                      <a:pt x="659" y="148"/>
                      <a:pt x="511" y="0"/>
                      <a:pt x="3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51"/>
              <p:cNvSpPr/>
              <p:nvPr/>
            </p:nvSpPr>
            <p:spPr>
              <a:xfrm>
                <a:off x="7257150" y="2782525"/>
                <a:ext cx="39675" cy="12300"/>
              </a:xfrm>
              <a:custGeom>
                <a:rect b="b" l="l" r="r" t="t"/>
                <a:pathLst>
                  <a:path extrusionOk="0" h="492" w="1587">
                    <a:moveTo>
                      <a:pt x="241" y="0"/>
                    </a:moveTo>
                    <a:cubicBezTo>
                      <a:pt x="111" y="0"/>
                      <a:pt x="0" y="111"/>
                      <a:pt x="0" y="251"/>
                    </a:cubicBezTo>
                    <a:cubicBezTo>
                      <a:pt x="0" y="380"/>
                      <a:pt x="111" y="492"/>
                      <a:pt x="241" y="492"/>
                    </a:cubicBezTo>
                    <a:lnTo>
                      <a:pt x="1336" y="492"/>
                    </a:lnTo>
                    <a:cubicBezTo>
                      <a:pt x="1475" y="492"/>
                      <a:pt x="1586" y="380"/>
                      <a:pt x="1586" y="251"/>
                    </a:cubicBezTo>
                    <a:cubicBezTo>
                      <a:pt x="1586" y="111"/>
                      <a:pt x="1475" y="0"/>
                      <a:pt x="13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51"/>
              <p:cNvSpPr/>
              <p:nvPr/>
            </p:nvSpPr>
            <p:spPr>
              <a:xfrm>
                <a:off x="7255525" y="2781125"/>
                <a:ext cx="42675" cy="15100"/>
              </a:xfrm>
              <a:custGeom>
                <a:rect b="b" l="l" r="r" t="t"/>
                <a:pathLst>
                  <a:path extrusionOk="0" h="604" w="1707">
                    <a:moveTo>
                      <a:pt x="1401" y="112"/>
                    </a:moveTo>
                    <a:cubicBezTo>
                      <a:pt x="1503" y="112"/>
                      <a:pt x="1586" y="19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21" y="409"/>
                      <a:pt x="121" y="307"/>
                    </a:cubicBezTo>
                    <a:cubicBezTo>
                      <a:pt x="121" y="195"/>
                      <a:pt x="204" y="112"/>
                      <a:pt x="306" y="112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30"/>
                      <a:pt x="0" y="307"/>
                    </a:cubicBezTo>
                    <a:cubicBezTo>
                      <a:pt x="0" y="474"/>
                      <a:pt x="139" y="603"/>
                      <a:pt x="306" y="603"/>
                    </a:cubicBezTo>
                    <a:lnTo>
                      <a:pt x="1401" y="603"/>
                    </a:lnTo>
                    <a:cubicBezTo>
                      <a:pt x="1568" y="603"/>
                      <a:pt x="1707" y="474"/>
                      <a:pt x="1707" y="307"/>
                    </a:cubicBezTo>
                    <a:cubicBezTo>
                      <a:pt x="1707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51"/>
              <p:cNvSpPr/>
              <p:nvPr/>
            </p:nvSpPr>
            <p:spPr>
              <a:xfrm>
                <a:off x="7359875" y="1832850"/>
                <a:ext cx="241000" cy="240000"/>
              </a:xfrm>
              <a:custGeom>
                <a:rect b="b" l="l" r="r" t="t"/>
                <a:pathLst>
                  <a:path extrusionOk="0" h="9600" w="9640">
                    <a:moveTo>
                      <a:pt x="4833" y="2576"/>
                    </a:moveTo>
                    <a:cubicBezTo>
                      <a:pt x="5983" y="2576"/>
                      <a:pt x="6996" y="3477"/>
                      <a:pt x="7042" y="4721"/>
                    </a:cubicBezTo>
                    <a:cubicBezTo>
                      <a:pt x="7069" y="5565"/>
                      <a:pt x="6420" y="6558"/>
                      <a:pt x="5632" y="6855"/>
                    </a:cubicBezTo>
                    <a:cubicBezTo>
                      <a:pt x="5362" y="6957"/>
                      <a:pt x="5090" y="7005"/>
                      <a:pt x="4825" y="7005"/>
                    </a:cubicBezTo>
                    <a:cubicBezTo>
                      <a:pt x="3675" y="7005"/>
                      <a:pt x="2662" y="6104"/>
                      <a:pt x="2617" y="4860"/>
                    </a:cubicBezTo>
                    <a:cubicBezTo>
                      <a:pt x="2580" y="4016"/>
                      <a:pt x="3238" y="3023"/>
                      <a:pt x="4027" y="2727"/>
                    </a:cubicBezTo>
                    <a:cubicBezTo>
                      <a:pt x="4296" y="2624"/>
                      <a:pt x="4568" y="2576"/>
                      <a:pt x="4833" y="2576"/>
                    </a:cubicBezTo>
                    <a:close/>
                    <a:moveTo>
                      <a:pt x="4067" y="0"/>
                    </a:moveTo>
                    <a:cubicBezTo>
                      <a:pt x="4051" y="0"/>
                      <a:pt x="4034" y="3"/>
                      <a:pt x="4017" y="8"/>
                    </a:cubicBezTo>
                    <a:lnTo>
                      <a:pt x="2709" y="426"/>
                    </a:lnTo>
                    <a:cubicBezTo>
                      <a:pt x="2635" y="444"/>
                      <a:pt x="2589" y="537"/>
                      <a:pt x="2617" y="611"/>
                    </a:cubicBezTo>
                    <a:lnTo>
                      <a:pt x="2886" y="1483"/>
                    </a:lnTo>
                    <a:cubicBezTo>
                      <a:pt x="2904" y="1548"/>
                      <a:pt x="2876" y="1613"/>
                      <a:pt x="2821" y="1650"/>
                    </a:cubicBezTo>
                    <a:cubicBezTo>
                      <a:pt x="2533" y="1836"/>
                      <a:pt x="2283" y="2049"/>
                      <a:pt x="2060" y="2291"/>
                    </a:cubicBezTo>
                    <a:cubicBezTo>
                      <a:pt x="2030" y="2326"/>
                      <a:pt x="1989" y="2343"/>
                      <a:pt x="1946" y="2343"/>
                    </a:cubicBezTo>
                    <a:cubicBezTo>
                      <a:pt x="1922" y="2343"/>
                      <a:pt x="1898" y="2338"/>
                      <a:pt x="1874" y="2328"/>
                    </a:cubicBezTo>
                    <a:lnTo>
                      <a:pt x="1077" y="1910"/>
                    </a:lnTo>
                    <a:cubicBezTo>
                      <a:pt x="1052" y="1899"/>
                      <a:pt x="1026" y="1894"/>
                      <a:pt x="1001" y="1894"/>
                    </a:cubicBezTo>
                    <a:cubicBezTo>
                      <a:pt x="943" y="1894"/>
                      <a:pt x="889" y="1923"/>
                      <a:pt x="863" y="1975"/>
                    </a:cubicBezTo>
                    <a:lnTo>
                      <a:pt x="233" y="3190"/>
                    </a:lnTo>
                    <a:cubicBezTo>
                      <a:pt x="195" y="3265"/>
                      <a:pt x="223" y="3357"/>
                      <a:pt x="297" y="3404"/>
                    </a:cubicBezTo>
                    <a:lnTo>
                      <a:pt x="1105" y="3821"/>
                    </a:lnTo>
                    <a:cubicBezTo>
                      <a:pt x="1160" y="3849"/>
                      <a:pt x="1197" y="3923"/>
                      <a:pt x="1179" y="3988"/>
                    </a:cubicBezTo>
                    <a:cubicBezTo>
                      <a:pt x="1105" y="4304"/>
                      <a:pt x="1077" y="4638"/>
                      <a:pt x="1095" y="4971"/>
                    </a:cubicBezTo>
                    <a:cubicBezTo>
                      <a:pt x="1095" y="5046"/>
                      <a:pt x="1058" y="5111"/>
                      <a:pt x="984" y="5129"/>
                    </a:cubicBezTo>
                    <a:lnTo>
                      <a:pt x="121" y="5398"/>
                    </a:lnTo>
                    <a:cubicBezTo>
                      <a:pt x="47" y="5426"/>
                      <a:pt x="1" y="5519"/>
                      <a:pt x="19" y="5593"/>
                    </a:cubicBezTo>
                    <a:lnTo>
                      <a:pt x="437" y="6901"/>
                    </a:lnTo>
                    <a:cubicBezTo>
                      <a:pt x="459" y="6968"/>
                      <a:pt x="517" y="7011"/>
                      <a:pt x="582" y="7011"/>
                    </a:cubicBezTo>
                    <a:cubicBezTo>
                      <a:pt x="598" y="7011"/>
                      <a:pt x="615" y="7009"/>
                      <a:pt x="631" y="7003"/>
                    </a:cubicBezTo>
                    <a:lnTo>
                      <a:pt x="1494" y="6734"/>
                    </a:lnTo>
                    <a:cubicBezTo>
                      <a:pt x="1508" y="6730"/>
                      <a:pt x="1522" y="6728"/>
                      <a:pt x="1536" y="6728"/>
                    </a:cubicBezTo>
                    <a:cubicBezTo>
                      <a:pt x="1588" y="6728"/>
                      <a:pt x="1641" y="6755"/>
                      <a:pt x="1670" y="6799"/>
                    </a:cubicBezTo>
                    <a:cubicBezTo>
                      <a:pt x="1847" y="7087"/>
                      <a:pt x="2069" y="7337"/>
                      <a:pt x="2310" y="7560"/>
                    </a:cubicBezTo>
                    <a:cubicBezTo>
                      <a:pt x="2357" y="7606"/>
                      <a:pt x="2375" y="7680"/>
                      <a:pt x="2338" y="7745"/>
                    </a:cubicBezTo>
                    <a:lnTo>
                      <a:pt x="1921" y="8543"/>
                    </a:lnTo>
                    <a:cubicBezTo>
                      <a:pt x="1884" y="8617"/>
                      <a:pt x="1912" y="8710"/>
                      <a:pt x="1995" y="8756"/>
                    </a:cubicBezTo>
                    <a:lnTo>
                      <a:pt x="3210" y="9387"/>
                    </a:lnTo>
                    <a:cubicBezTo>
                      <a:pt x="3232" y="9398"/>
                      <a:pt x="3256" y="9404"/>
                      <a:pt x="3280" y="9404"/>
                    </a:cubicBezTo>
                    <a:cubicBezTo>
                      <a:pt x="3335" y="9404"/>
                      <a:pt x="3388" y="9374"/>
                      <a:pt x="3414" y="9322"/>
                    </a:cubicBezTo>
                    <a:lnTo>
                      <a:pt x="3832" y="8515"/>
                    </a:lnTo>
                    <a:cubicBezTo>
                      <a:pt x="3861" y="8463"/>
                      <a:pt x="3909" y="8435"/>
                      <a:pt x="3964" y="8435"/>
                    </a:cubicBezTo>
                    <a:cubicBezTo>
                      <a:pt x="3978" y="8435"/>
                      <a:pt x="3993" y="8437"/>
                      <a:pt x="4008" y="8441"/>
                    </a:cubicBezTo>
                    <a:cubicBezTo>
                      <a:pt x="4260" y="8500"/>
                      <a:pt x="4525" y="8530"/>
                      <a:pt x="4791" y="8530"/>
                    </a:cubicBezTo>
                    <a:cubicBezTo>
                      <a:pt x="4858" y="8530"/>
                      <a:pt x="4925" y="8528"/>
                      <a:pt x="4991" y="8524"/>
                    </a:cubicBezTo>
                    <a:cubicBezTo>
                      <a:pt x="5056" y="8524"/>
                      <a:pt x="5121" y="8562"/>
                      <a:pt x="5149" y="8626"/>
                    </a:cubicBezTo>
                    <a:lnTo>
                      <a:pt x="5418" y="9498"/>
                    </a:lnTo>
                    <a:cubicBezTo>
                      <a:pt x="5440" y="9558"/>
                      <a:pt x="5498" y="9599"/>
                      <a:pt x="5563" y="9599"/>
                    </a:cubicBezTo>
                    <a:cubicBezTo>
                      <a:pt x="5580" y="9599"/>
                      <a:pt x="5596" y="9597"/>
                      <a:pt x="5613" y="9591"/>
                    </a:cubicBezTo>
                    <a:lnTo>
                      <a:pt x="6921" y="9183"/>
                    </a:lnTo>
                    <a:cubicBezTo>
                      <a:pt x="7004" y="9155"/>
                      <a:pt x="7042" y="9072"/>
                      <a:pt x="7023" y="8988"/>
                    </a:cubicBezTo>
                    <a:lnTo>
                      <a:pt x="6745" y="8126"/>
                    </a:lnTo>
                    <a:cubicBezTo>
                      <a:pt x="6726" y="8061"/>
                      <a:pt x="6754" y="7986"/>
                      <a:pt x="6810" y="7949"/>
                    </a:cubicBezTo>
                    <a:cubicBezTo>
                      <a:pt x="7097" y="7764"/>
                      <a:pt x="7348" y="7550"/>
                      <a:pt x="7570" y="7309"/>
                    </a:cubicBezTo>
                    <a:cubicBezTo>
                      <a:pt x="7602" y="7278"/>
                      <a:pt x="7646" y="7259"/>
                      <a:pt x="7692" y="7259"/>
                    </a:cubicBezTo>
                    <a:cubicBezTo>
                      <a:pt x="7713" y="7259"/>
                      <a:pt x="7735" y="7263"/>
                      <a:pt x="7756" y="7272"/>
                    </a:cubicBezTo>
                    <a:lnTo>
                      <a:pt x="8563" y="7690"/>
                    </a:lnTo>
                    <a:cubicBezTo>
                      <a:pt x="8585" y="7704"/>
                      <a:pt x="8610" y="7710"/>
                      <a:pt x="8634" y="7710"/>
                    </a:cubicBezTo>
                    <a:cubicBezTo>
                      <a:pt x="8688" y="7710"/>
                      <a:pt x="8741" y="7676"/>
                      <a:pt x="8767" y="7625"/>
                    </a:cubicBezTo>
                    <a:lnTo>
                      <a:pt x="9398" y="6409"/>
                    </a:lnTo>
                    <a:cubicBezTo>
                      <a:pt x="9444" y="6335"/>
                      <a:pt x="9407" y="6242"/>
                      <a:pt x="9333" y="6205"/>
                    </a:cubicBezTo>
                    <a:lnTo>
                      <a:pt x="8535" y="5788"/>
                    </a:lnTo>
                    <a:cubicBezTo>
                      <a:pt x="8470" y="5751"/>
                      <a:pt x="8442" y="5686"/>
                      <a:pt x="8452" y="5612"/>
                    </a:cubicBezTo>
                    <a:cubicBezTo>
                      <a:pt x="8526" y="5296"/>
                      <a:pt x="8554" y="4962"/>
                      <a:pt x="8535" y="4628"/>
                    </a:cubicBezTo>
                    <a:cubicBezTo>
                      <a:pt x="8535" y="4554"/>
                      <a:pt x="8582" y="4498"/>
                      <a:pt x="8646" y="4471"/>
                    </a:cubicBezTo>
                    <a:lnTo>
                      <a:pt x="9509" y="4202"/>
                    </a:lnTo>
                    <a:cubicBezTo>
                      <a:pt x="9593" y="4174"/>
                      <a:pt x="9639" y="4090"/>
                      <a:pt x="9611" y="4007"/>
                    </a:cubicBezTo>
                    <a:lnTo>
                      <a:pt x="9194" y="2699"/>
                    </a:lnTo>
                    <a:cubicBezTo>
                      <a:pt x="9179" y="2632"/>
                      <a:pt x="9116" y="2589"/>
                      <a:pt x="9049" y="2589"/>
                    </a:cubicBezTo>
                    <a:cubicBezTo>
                      <a:pt x="9032" y="2589"/>
                      <a:pt x="9015" y="2591"/>
                      <a:pt x="8999" y="2597"/>
                    </a:cubicBezTo>
                    <a:lnTo>
                      <a:pt x="8136" y="2875"/>
                    </a:lnTo>
                    <a:cubicBezTo>
                      <a:pt x="8123" y="2879"/>
                      <a:pt x="8109" y="2881"/>
                      <a:pt x="8096" y="2881"/>
                    </a:cubicBezTo>
                    <a:cubicBezTo>
                      <a:pt x="8043" y="2881"/>
                      <a:pt x="7990" y="2852"/>
                      <a:pt x="7960" y="2801"/>
                    </a:cubicBezTo>
                    <a:cubicBezTo>
                      <a:pt x="7784" y="2522"/>
                      <a:pt x="7570" y="2263"/>
                      <a:pt x="7329" y="2049"/>
                    </a:cubicBezTo>
                    <a:cubicBezTo>
                      <a:pt x="7274" y="2003"/>
                      <a:pt x="7255" y="1929"/>
                      <a:pt x="7292" y="1864"/>
                    </a:cubicBezTo>
                    <a:lnTo>
                      <a:pt x="7710" y="1057"/>
                    </a:lnTo>
                    <a:cubicBezTo>
                      <a:pt x="7747" y="983"/>
                      <a:pt x="7719" y="890"/>
                      <a:pt x="7645" y="853"/>
                    </a:cubicBezTo>
                    <a:lnTo>
                      <a:pt x="6420" y="222"/>
                    </a:lnTo>
                    <a:cubicBezTo>
                      <a:pt x="6398" y="208"/>
                      <a:pt x="6373" y="201"/>
                      <a:pt x="6349" y="201"/>
                    </a:cubicBezTo>
                    <a:cubicBezTo>
                      <a:pt x="6295" y="201"/>
                      <a:pt x="6242" y="235"/>
                      <a:pt x="6216" y="287"/>
                    </a:cubicBezTo>
                    <a:lnTo>
                      <a:pt x="5799" y="1085"/>
                    </a:lnTo>
                    <a:cubicBezTo>
                      <a:pt x="5774" y="1141"/>
                      <a:pt x="5714" y="1170"/>
                      <a:pt x="5656" y="1170"/>
                    </a:cubicBezTo>
                    <a:cubicBezTo>
                      <a:pt x="5648" y="1170"/>
                      <a:pt x="5640" y="1169"/>
                      <a:pt x="5632" y="1168"/>
                    </a:cubicBezTo>
                    <a:cubicBezTo>
                      <a:pt x="5347" y="1103"/>
                      <a:pt x="5062" y="1074"/>
                      <a:pt x="4765" y="1074"/>
                    </a:cubicBezTo>
                    <a:cubicBezTo>
                      <a:pt x="4723" y="1074"/>
                      <a:pt x="4681" y="1074"/>
                      <a:pt x="4639" y="1075"/>
                    </a:cubicBezTo>
                    <a:cubicBezTo>
                      <a:pt x="4633" y="1076"/>
                      <a:pt x="4628" y="1076"/>
                      <a:pt x="4622" y="1076"/>
                    </a:cubicBezTo>
                    <a:cubicBezTo>
                      <a:pt x="4563" y="1076"/>
                      <a:pt x="4507" y="1033"/>
                      <a:pt x="4491" y="973"/>
                    </a:cubicBezTo>
                    <a:lnTo>
                      <a:pt x="4212" y="111"/>
                    </a:lnTo>
                    <a:cubicBezTo>
                      <a:pt x="4197" y="44"/>
                      <a:pt x="4135" y="0"/>
                      <a:pt x="40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51"/>
              <p:cNvSpPr/>
              <p:nvPr/>
            </p:nvSpPr>
            <p:spPr>
              <a:xfrm>
                <a:off x="7358250" y="1831425"/>
                <a:ext cx="243775" cy="242850"/>
              </a:xfrm>
              <a:custGeom>
                <a:rect b="b" l="l" r="r" t="t"/>
                <a:pathLst>
                  <a:path extrusionOk="0" h="9714" w="9751">
                    <a:moveTo>
                      <a:pt x="4899" y="2691"/>
                    </a:moveTo>
                    <a:cubicBezTo>
                      <a:pt x="5316" y="2691"/>
                      <a:pt x="5724" y="2811"/>
                      <a:pt x="6077" y="3053"/>
                    </a:cubicBezTo>
                    <a:cubicBezTo>
                      <a:pt x="6671" y="3433"/>
                      <a:pt x="7023" y="4073"/>
                      <a:pt x="7042" y="4778"/>
                    </a:cubicBezTo>
                    <a:cubicBezTo>
                      <a:pt x="7079" y="5594"/>
                      <a:pt x="6439" y="6568"/>
                      <a:pt x="5669" y="6856"/>
                    </a:cubicBezTo>
                    <a:cubicBezTo>
                      <a:pt x="5413" y="6953"/>
                      <a:pt x="5148" y="7001"/>
                      <a:pt x="4885" y="7001"/>
                    </a:cubicBezTo>
                    <a:cubicBezTo>
                      <a:pt x="4470" y="7001"/>
                      <a:pt x="4060" y="6881"/>
                      <a:pt x="3702" y="6643"/>
                    </a:cubicBezTo>
                    <a:cubicBezTo>
                      <a:pt x="3118" y="6253"/>
                      <a:pt x="2765" y="5622"/>
                      <a:pt x="2737" y="4908"/>
                    </a:cubicBezTo>
                    <a:cubicBezTo>
                      <a:pt x="2709" y="4092"/>
                      <a:pt x="3350" y="3127"/>
                      <a:pt x="4110" y="2839"/>
                    </a:cubicBezTo>
                    <a:cubicBezTo>
                      <a:pt x="4370" y="2737"/>
                      <a:pt x="4630" y="2691"/>
                      <a:pt x="4899" y="2691"/>
                    </a:cubicBezTo>
                    <a:close/>
                    <a:moveTo>
                      <a:pt x="4899" y="2572"/>
                    </a:moveTo>
                    <a:cubicBezTo>
                      <a:pt x="4622" y="2572"/>
                      <a:pt x="4343" y="2624"/>
                      <a:pt x="4073" y="2728"/>
                    </a:cubicBezTo>
                    <a:cubicBezTo>
                      <a:pt x="3247" y="3034"/>
                      <a:pt x="2589" y="4036"/>
                      <a:pt x="2617" y="4917"/>
                    </a:cubicBezTo>
                    <a:cubicBezTo>
                      <a:pt x="2645" y="5669"/>
                      <a:pt x="3016" y="6327"/>
                      <a:pt x="3637" y="6745"/>
                    </a:cubicBezTo>
                    <a:cubicBezTo>
                      <a:pt x="4017" y="6995"/>
                      <a:pt x="4444" y="7116"/>
                      <a:pt x="4889" y="7116"/>
                    </a:cubicBezTo>
                    <a:cubicBezTo>
                      <a:pt x="5158" y="7116"/>
                      <a:pt x="5437" y="7069"/>
                      <a:pt x="5715" y="6967"/>
                    </a:cubicBezTo>
                    <a:cubicBezTo>
                      <a:pt x="6531" y="6652"/>
                      <a:pt x="7199" y="5650"/>
                      <a:pt x="7162" y="4778"/>
                    </a:cubicBezTo>
                    <a:cubicBezTo>
                      <a:pt x="7134" y="4027"/>
                      <a:pt x="6763" y="3359"/>
                      <a:pt x="6142" y="2951"/>
                    </a:cubicBezTo>
                    <a:cubicBezTo>
                      <a:pt x="5767" y="2701"/>
                      <a:pt x="5336" y="2572"/>
                      <a:pt x="4899" y="2572"/>
                    </a:cubicBezTo>
                    <a:close/>
                    <a:moveTo>
                      <a:pt x="4144" y="114"/>
                    </a:moveTo>
                    <a:cubicBezTo>
                      <a:pt x="4157" y="114"/>
                      <a:pt x="4171" y="117"/>
                      <a:pt x="4184" y="121"/>
                    </a:cubicBezTo>
                    <a:cubicBezTo>
                      <a:pt x="4203" y="140"/>
                      <a:pt x="4222" y="158"/>
                      <a:pt x="4231" y="186"/>
                    </a:cubicBezTo>
                    <a:lnTo>
                      <a:pt x="4500" y="1049"/>
                    </a:lnTo>
                    <a:cubicBezTo>
                      <a:pt x="4526" y="1127"/>
                      <a:pt x="4609" y="1189"/>
                      <a:pt x="4695" y="1189"/>
                    </a:cubicBezTo>
                    <a:cubicBezTo>
                      <a:pt x="4701" y="1189"/>
                      <a:pt x="4707" y="1189"/>
                      <a:pt x="4713" y="1188"/>
                    </a:cubicBezTo>
                    <a:cubicBezTo>
                      <a:pt x="4753" y="1187"/>
                      <a:pt x="4793" y="1186"/>
                      <a:pt x="4833" y="1186"/>
                    </a:cubicBezTo>
                    <a:cubicBezTo>
                      <a:pt x="5118" y="1186"/>
                      <a:pt x="5403" y="1216"/>
                      <a:pt x="5687" y="1281"/>
                    </a:cubicBezTo>
                    <a:cubicBezTo>
                      <a:pt x="5701" y="1283"/>
                      <a:pt x="5715" y="1285"/>
                      <a:pt x="5728" y="1285"/>
                    </a:cubicBezTo>
                    <a:cubicBezTo>
                      <a:pt x="5806" y="1285"/>
                      <a:pt x="5880" y="1241"/>
                      <a:pt x="5919" y="1169"/>
                    </a:cubicBezTo>
                    <a:lnTo>
                      <a:pt x="6337" y="362"/>
                    </a:lnTo>
                    <a:cubicBezTo>
                      <a:pt x="6346" y="344"/>
                      <a:pt x="6364" y="325"/>
                      <a:pt x="6392" y="316"/>
                    </a:cubicBezTo>
                    <a:cubicBezTo>
                      <a:pt x="6400" y="313"/>
                      <a:pt x="6408" y="312"/>
                      <a:pt x="6415" y="312"/>
                    </a:cubicBezTo>
                    <a:cubicBezTo>
                      <a:pt x="6432" y="312"/>
                      <a:pt x="6447" y="319"/>
                      <a:pt x="6467" y="325"/>
                    </a:cubicBezTo>
                    <a:lnTo>
                      <a:pt x="7682" y="956"/>
                    </a:lnTo>
                    <a:cubicBezTo>
                      <a:pt x="7710" y="965"/>
                      <a:pt x="7719" y="984"/>
                      <a:pt x="7728" y="1012"/>
                    </a:cubicBezTo>
                    <a:cubicBezTo>
                      <a:pt x="7737" y="1040"/>
                      <a:pt x="7737" y="1058"/>
                      <a:pt x="7719" y="1086"/>
                    </a:cubicBezTo>
                    <a:lnTo>
                      <a:pt x="7301" y="1893"/>
                    </a:lnTo>
                    <a:cubicBezTo>
                      <a:pt x="7264" y="1976"/>
                      <a:pt x="7283" y="2079"/>
                      <a:pt x="7357" y="2143"/>
                    </a:cubicBezTo>
                    <a:cubicBezTo>
                      <a:pt x="7598" y="2366"/>
                      <a:pt x="7802" y="2617"/>
                      <a:pt x="7979" y="2886"/>
                    </a:cubicBezTo>
                    <a:cubicBezTo>
                      <a:pt x="8022" y="2951"/>
                      <a:pt x="8093" y="2987"/>
                      <a:pt x="8162" y="2987"/>
                    </a:cubicBezTo>
                    <a:cubicBezTo>
                      <a:pt x="8182" y="2987"/>
                      <a:pt x="8201" y="2985"/>
                      <a:pt x="8220" y="2978"/>
                    </a:cubicBezTo>
                    <a:lnTo>
                      <a:pt x="9083" y="2709"/>
                    </a:lnTo>
                    <a:cubicBezTo>
                      <a:pt x="9094" y="2705"/>
                      <a:pt x="9106" y="2703"/>
                      <a:pt x="9116" y="2703"/>
                    </a:cubicBezTo>
                    <a:cubicBezTo>
                      <a:pt x="9132" y="2703"/>
                      <a:pt x="9146" y="2708"/>
                      <a:pt x="9157" y="2719"/>
                    </a:cubicBezTo>
                    <a:cubicBezTo>
                      <a:pt x="9185" y="2728"/>
                      <a:pt x="9203" y="2746"/>
                      <a:pt x="9203" y="2774"/>
                    </a:cubicBezTo>
                    <a:lnTo>
                      <a:pt x="9621" y="4082"/>
                    </a:lnTo>
                    <a:cubicBezTo>
                      <a:pt x="9630" y="4101"/>
                      <a:pt x="9630" y="4129"/>
                      <a:pt x="9611" y="4156"/>
                    </a:cubicBezTo>
                    <a:cubicBezTo>
                      <a:pt x="9602" y="4175"/>
                      <a:pt x="9583" y="4194"/>
                      <a:pt x="9556" y="4203"/>
                    </a:cubicBezTo>
                    <a:lnTo>
                      <a:pt x="8693" y="4472"/>
                    </a:lnTo>
                    <a:cubicBezTo>
                      <a:pt x="8600" y="4500"/>
                      <a:pt x="8544" y="4592"/>
                      <a:pt x="8544" y="4685"/>
                    </a:cubicBezTo>
                    <a:cubicBezTo>
                      <a:pt x="8563" y="5010"/>
                      <a:pt x="8535" y="5335"/>
                      <a:pt x="8461" y="5659"/>
                    </a:cubicBezTo>
                    <a:cubicBezTo>
                      <a:pt x="8442" y="5752"/>
                      <a:pt x="8489" y="5845"/>
                      <a:pt x="8572" y="5891"/>
                    </a:cubicBezTo>
                    <a:lnTo>
                      <a:pt x="9379" y="6309"/>
                    </a:lnTo>
                    <a:cubicBezTo>
                      <a:pt x="9426" y="6337"/>
                      <a:pt x="9444" y="6392"/>
                      <a:pt x="9416" y="6439"/>
                    </a:cubicBezTo>
                    <a:lnTo>
                      <a:pt x="8786" y="7654"/>
                    </a:lnTo>
                    <a:cubicBezTo>
                      <a:pt x="8767" y="7682"/>
                      <a:pt x="8749" y="7700"/>
                      <a:pt x="8730" y="7709"/>
                    </a:cubicBezTo>
                    <a:cubicBezTo>
                      <a:pt x="8702" y="7709"/>
                      <a:pt x="8674" y="7709"/>
                      <a:pt x="8656" y="7700"/>
                    </a:cubicBezTo>
                    <a:lnTo>
                      <a:pt x="7849" y="7283"/>
                    </a:lnTo>
                    <a:cubicBezTo>
                      <a:pt x="7818" y="7266"/>
                      <a:pt x="7785" y="7257"/>
                      <a:pt x="7752" y="7257"/>
                    </a:cubicBezTo>
                    <a:cubicBezTo>
                      <a:pt x="7695" y="7257"/>
                      <a:pt x="7639" y="7282"/>
                      <a:pt x="7598" y="7329"/>
                    </a:cubicBezTo>
                    <a:cubicBezTo>
                      <a:pt x="7376" y="7570"/>
                      <a:pt x="7125" y="7784"/>
                      <a:pt x="6847" y="7951"/>
                    </a:cubicBezTo>
                    <a:cubicBezTo>
                      <a:pt x="6763" y="8006"/>
                      <a:pt x="6726" y="8108"/>
                      <a:pt x="6754" y="8201"/>
                    </a:cubicBezTo>
                    <a:lnTo>
                      <a:pt x="7032" y="9064"/>
                    </a:lnTo>
                    <a:cubicBezTo>
                      <a:pt x="7051" y="9110"/>
                      <a:pt x="7023" y="9166"/>
                      <a:pt x="6967" y="9184"/>
                    </a:cubicBezTo>
                    <a:lnTo>
                      <a:pt x="5659" y="9593"/>
                    </a:lnTo>
                    <a:cubicBezTo>
                      <a:pt x="5650" y="9596"/>
                      <a:pt x="5640" y="9598"/>
                      <a:pt x="5630" y="9598"/>
                    </a:cubicBezTo>
                    <a:cubicBezTo>
                      <a:pt x="5591" y="9598"/>
                      <a:pt x="5554" y="9572"/>
                      <a:pt x="5539" y="9528"/>
                    </a:cubicBezTo>
                    <a:lnTo>
                      <a:pt x="5270" y="8665"/>
                    </a:lnTo>
                    <a:cubicBezTo>
                      <a:pt x="5242" y="8581"/>
                      <a:pt x="5158" y="8526"/>
                      <a:pt x="5066" y="8526"/>
                    </a:cubicBezTo>
                    <a:cubicBezTo>
                      <a:pt x="5066" y="8526"/>
                      <a:pt x="5056" y="8526"/>
                      <a:pt x="5056" y="8517"/>
                    </a:cubicBezTo>
                    <a:cubicBezTo>
                      <a:pt x="4992" y="8520"/>
                      <a:pt x="4926" y="8522"/>
                      <a:pt x="4861" y="8522"/>
                    </a:cubicBezTo>
                    <a:cubicBezTo>
                      <a:pt x="4599" y="8522"/>
                      <a:pt x="4335" y="8492"/>
                      <a:pt x="4082" y="8433"/>
                    </a:cubicBezTo>
                    <a:cubicBezTo>
                      <a:pt x="4069" y="8430"/>
                      <a:pt x="4055" y="8429"/>
                      <a:pt x="4041" y="8429"/>
                    </a:cubicBezTo>
                    <a:cubicBezTo>
                      <a:pt x="3963" y="8429"/>
                      <a:pt x="3890" y="8473"/>
                      <a:pt x="3850" y="8544"/>
                    </a:cubicBezTo>
                    <a:lnTo>
                      <a:pt x="3433" y="9351"/>
                    </a:lnTo>
                    <a:cubicBezTo>
                      <a:pt x="3424" y="9370"/>
                      <a:pt x="3396" y="9389"/>
                      <a:pt x="3377" y="9398"/>
                    </a:cubicBezTo>
                    <a:cubicBezTo>
                      <a:pt x="3350" y="9398"/>
                      <a:pt x="3322" y="9398"/>
                      <a:pt x="3303" y="9389"/>
                    </a:cubicBezTo>
                    <a:lnTo>
                      <a:pt x="2088" y="8758"/>
                    </a:lnTo>
                    <a:cubicBezTo>
                      <a:pt x="2042" y="8730"/>
                      <a:pt x="2023" y="8674"/>
                      <a:pt x="2042" y="8628"/>
                    </a:cubicBezTo>
                    <a:lnTo>
                      <a:pt x="2459" y="7821"/>
                    </a:lnTo>
                    <a:cubicBezTo>
                      <a:pt x="2505" y="7737"/>
                      <a:pt x="2487" y="7635"/>
                      <a:pt x="2413" y="7570"/>
                    </a:cubicBezTo>
                    <a:cubicBezTo>
                      <a:pt x="2171" y="7348"/>
                      <a:pt x="1967" y="7097"/>
                      <a:pt x="1791" y="6819"/>
                    </a:cubicBezTo>
                    <a:cubicBezTo>
                      <a:pt x="1748" y="6754"/>
                      <a:pt x="1676" y="6717"/>
                      <a:pt x="1607" y="6717"/>
                    </a:cubicBezTo>
                    <a:cubicBezTo>
                      <a:pt x="1588" y="6717"/>
                      <a:pt x="1568" y="6720"/>
                      <a:pt x="1550" y="6726"/>
                    </a:cubicBezTo>
                    <a:lnTo>
                      <a:pt x="678" y="7004"/>
                    </a:lnTo>
                    <a:cubicBezTo>
                      <a:pt x="668" y="7008"/>
                      <a:pt x="658" y="7010"/>
                      <a:pt x="648" y="7010"/>
                    </a:cubicBezTo>
                    <a:cubicBezTo>
                      <a:pt x="610" y="7010"/>
                      <a:pt x="572" y="6984"/>
                      <a:pt x="557" y="6939"/>
                    </a:cubicBezTo>
                    <a:lnTo>
                      <a:pt x="149" y="5631"/>
                    </a:lnTo>
                    <a:cubicBezTo>
                      <a:pt x="131" y="5585"/>
                      <a:pt x="158" y="5529"/>
                      <a:pt x="214" y="5511"/>
                    </a:cubicBezTo>
                    <a:lnTo>
                      <a:pt x="1077" y="5242"/>
                    </a:lnTo>
                    <a:cubicBezTo>
                      <a:pt x="1160" y="5214"/>
                      <a:pt x="1225" y="5121"/>
                      <a:pt x="1216" y="5028"/>
                    </a:cubicBezTo>
                    <a:cubicBezTo>
                      <a:pt x="1207" y="4704"/>
                      <a:pt x="1234" y="4370"/>
                      <a:pt x="1309" y="4054"/>
                    </a:cubicBezTo>
                    <a:cubicBezTo>
                      <a:pt x="1327" y="3962"/>
                      <a:pt x="1281" y="3860"/>
                      <a:pt x="1197" y="3823"/>
                    </a:cubicBezTo>
                    <a:lnTo>
                      <a:pt x="390" y="3405"/>
                    </a:lnTo>
                    <a:cubicBezTo>
                      <a:pt x="372" y="3387"/>
                      <a:pt x="353" y="3368"/>
                      <a:pt x="344" y="3349"/>
                    </a:cubicBezTo>
                    <a:cubicBezTo>
                      <a:pt x="335" y="3322"/>
                      <a:pt x="344" y="3294"/>
                      <a:pt x="353" y="3275"/>
                    </a:cubicBezTo>
                    <a:lnTo>
                      <a:pt x="984" y="2060"/>
                    </a:lnTo>
                    <a:cubicBezTo>
                      <a:pt x="1005" y="2026"/>
                      <a:pt x="1041" y="2006"/>
                      <a:pt x="1077" y="2006"/>
                    </a:cubicBezTo>
                    <a:cubicBezTo>
                      <a:pt x="1089" y="2006"/>
                      <a:pt x="1102" y="2009"/>
                      <a:pt x="1114" y="2014"/>
                    </a:cubicBezTo>
                    <a:lnTo>
                      <a:pt x="1921" y="2431"/>
                    </a:lnTo>
                    <a:cubicBezTo>
                      <a:pt x="1952" y="2448"/>
                      <a:pt x="1985" y="2456"/>
                      <a:pt x="2018" y="2456"/>
                    </a:cubicBezTo>
                    <a:cubicBezTo>
                      <a:pt x="2074" y="2456"/>
                      <a:pt x="2130" y="2432"/>
                      <a:pt x="2171" y="2385"/>
                    </a:cubicBezTo>
                    <a:cubicBezTo>
                      <a:pt x="2394" y="2143"/>
                      <a:pt x="2645" y="1930"/>
                      <a:pt x="2923" y="1763"/>
                    </a:cubicBezTo>
                    <a:cubicBezTo>
                      <a:pt x="2997" y="1707"/>
                      <a:pt x="3034" y="1605"/>
                      <a:pt x="3006" y="1513"/>
                    </a:cubicBezTo>
                    <a:lnTo>
                      <a:pt x="2737" y="650"/>
                    </a:lnTo>
                    <a:cubicBezTo>
                      <a:pt x="2728" y="631"/>
                      <a:pt x="2728" y="604"/>
                      <a:pt x="2747" y="585"/>
                    </a:cubicBezTo>
                    <a:cubicBezTo>
                      <a:pt x="2756" y="557"/>
                      <a:pt x="2774" y="539"/>
                      <a:pt x="2802" y="529"/>
                    </a:cubicBezTo>
                    <a:lnTo>
                      <a:pt x="4110" y="121"/>
                    </a:lnTo>
                    <a:cubicBezTo>
                      <a:pt x="4120" y="117"/>
                      <a:pt x="4131" y="114"/>
                      <a:pt x="4144" y="114"/>
                    </a:cubicBezTo>
                    <a:close/>
                    <a:moveTo>
                      <a:pt x="4132" y="0"/>
                    </a:moveTo>
                    <a:cubicBezTo>
                      <a:pt x="4113" y="0"/>
                      <a:pt x="4093" y="3"/>
                      <a:pt x="4073" y="10"/>
                    </a:cubicBezTo>
                    <a:lnTo>
                      <a:pt x="2765" y="427"/>
                    </a:lnTo>
                    <a:cubicBezTo>
                      <a:pt x="2709" y="446"/>
                      <a:pt x="2663" y="483"/>
                      <a:pt x="2645" y="529"/>
                    </a:cubicBezTo>
                    <a:cubicBezTo>
                      <a:pt x="2617" y="585"/>
                      <a:pt x="2607" y="641"/>
                      <a:pt x="2626" y="696"/>
                    </a:cubicBezTo>
                    <a:lnTo>
                      <a:pt x="2895" y="1559"/>
                    </a:lnTo>
                    <a:cubicBezTo>
                      <a:pt x="2914" y="1596"/>
                      <a:pt x="2895" y="1643"/>
                      <a:pt x="2858" y="1661"/>
                    </a:cubicBezTo>
                    <a:cubicBezTo>
                      <a:pt x="2570" y="1847"/>
                      <a:pt x="2311" y="2060"/>
                      <a:pt x="2088" y="2310"/>
                    </a:cubicBezTo>
                    <a:cubicBezTo>
                      <a:pt x="2069" y="2335"/>
                      <a:pt x="2043" y="2348"/>
                      <a:pt x="2016" y="2348"/>
                    </a:cubicBezTo>
                    <a:cubicBezTo>
                      <a:pt x="2002" y="2348"/>
                      <a:pt x="1989" y="2344"/>
                      <a:pt x="1977" y="2338"/>
                    </a:cubicBezTo>
                    <a:lnTo>
                      <a:pt x="1170" y="1921"/>
                    </a:lnTo>
                    <a:cubicBezTo>
                      <a:pt x="1137" y="1903"/>
                      <a:pt x="1102" y="1895"/>
                      <a:pt x="1068" y="1895"/>
                    </a:cubicBezTo>
                    <a:cubicBezTo>
                      <a:pt x="993" y="1895"/>
                      <a:pt x="920" y="1934"/>
                      <a:pt x="882" y="2004"/>
                    </a:cubicBezTo>
                    <a:lnTo>
                      <a:pt x="251" y="3229"/>
                    </a:lnTo>
                    <a:cubicBezTo>
                      <a:pt x="223" y="3275"/>
                      <a:pt x="223" y="3331"/>
                      <a:pt x="233" y="3387"/>
                    </a:cubicBezTo>
                    <a:cubicBezTo>
                      <a:pt x="251" y="3442"/>
                      <a:pt x="288" y="3479"/>
                      <a:pt x="344" y="3507"/>
                    </a:cubicBezTo>
                    <a:lnTo>
                      <a:pt x="1142" y="3925"/>
                    </a:lnTo>
                    <a:cubicBezTo>
                      <a:pt x="1179" y="3943"/>
                      <a:pt x="1197" y="3990"/>
                      <a:pt x="1188" y="4036"/>
                    </a:cubicBezTo>
                    <a:cubicBezTo>
                      <a:pt x="1114" y="4361"/>
                      <a:pt x="1086" y="4695"/>
                      <a:pt x="1105" y="5038"/>
                    </a:cubicBezTo>
                    <a:cubicBezTo>
                      <a:pt x="1105" y="5084"/>
                      <a:pt x="1086" y="5121"/>
                      <a:pt x="1040" y="5131"/>
                    </a:cubicBezTo>
                    <a:lnTo>
                      <a:pt x="177" y="5409"/>
                    </a:lnTo>
                    <a:cubicBezTo>
                      <a:pt x="66" y="5437"/>
                      <a:pt x="1" y="5557"/>
                      <a:pt x="38" y="5669"/>
                    </a:cubicBezTo>
                    <a:lnTo>
                      <a:pt x="455" y="6977"/>
                    </a:lnTo>
                    <a:cubicBezTo>
                      <a:pt x="478" y="7067"/>
                      <a:pt x="561" y="7126"/>
                      <a:pt x="651" y="7126"/>
                    </a:cubicBezTo>
                    <a:cubicBezTo>
                      <a:pt x="672" y="7126"/>
                      <a:pt x="694" y="7123"/>
                      <a:pt x="715" y="7116"/>
                    </a:cubicBezTo>
                    <a:lnTo>
                      <a:pt x="1578" y="6847"/>
                    </a:lnTo>
                    <a:cubicBezTo>
                      <a:pt x="1590" y="6842"/>
                      <a:pt x="1603" y="6839"/>
                      <a:pt x="1614" y="6839"/>
                    </a:cubicBezTo>
                    <a:cubicBezTo>
                      <a:pt x="1647" y="6839"/>
                      <a:pt x="1675" y="6857"/>
                      <a:pt x="1689" y="6884"/>
                    </a:cubicBezTo>
                    <a:cubicBezTo>
                      <a:pt x="1875" y="7171"/>
                      <a:pt x="2088" y="7431"/>
                      <a:pt x="2338" y="7654"/>
                    </a:cubicBezTo>
                    <a:cubicBezTo>
                      <a:pt x="2375" y="7691"/>
                      <a:pt x="2375" y="7728"/>
                      <a:pt x="2357" y="7774"/>
                    </a:cubicBezTo>
                    <a:lnTo>
                      <a:pt x="1939" y="8572"/>
                    </a:lnTo>
                    <a:cubicBezTo>
                      <a:pt x="1893" y="8674"/>
                      <a:pt x="1930" y="8804"/>
                      <a:pt x="2032" y="8860"/>
                    </a:cubicBezTo>
                    <a:lnTo>
                      <a:pt x="3247" y="9491"/>
                    </a:lnTo>
                    <a:cubicBezTo>
                      <a:pt x="3283" y="9509"/>
                      <a:pt x="3319" y="9519"/>
                      <a:pt x="3355" y="9519"/>
                    </a:cubicBezTo>
                    <a:cubicBezTo>
                      <a:pt x="3375" y="9519"/>
                      <a:pt x="3395" y="9516"/>
                      <a:pt x="3414" y="9509"/>
                    </a:cubicBezTo>
                    <a:cubicBezTo>
                      <a:pt x="3461" y="9491"/>
                      <a:pt x="3507" y="9453"/>
                      <a:pt x="3535" y="9407"/>
                    </a:cubicBezTo>
                    <a:lnTo>
                      <a:pt x="3953" y="8600"/>
                    </a:lnTo>
                    <a:cubicBezTo>
                      <a:pt x="3968" y="8569"/>
                      <a:pt x="4002" y="8551"/>
                      <a:pt x="4040" y="8551"/>
                    </a:cubicBezTo>
                    <a:cubicBezTo>
                      <a:pt x="4048" y="8551"/>
                      <a:pt x="4056" y="8552"/>
                      <a:pt x="4064" y="8554"/>
                    </a:cubicBezTo>
                    <a:cubicBezTo>
                      <a:pt x="4324" y="8613"/>
                      <a:pt x="4589" y="8643"/>
                      <a:pt x="4861" y="8643"/>
                    </a:cubicBezTo>
                    <a:cubicBezTo>
                      <a:pt x="4929" y="8643"/>
                      <a:pt x="4997" y="8641"/>
                      <a:pt x="5066" y="8637"/>
                    </a:cubicBezTo>
                    <a:cubicBezTo>
                      <a:pt x="5112" y="8637"/>
                      <a:pt x="5149" y="8665"/>
                      <a:pt x="5158" y="8702"/>
                    </a:cubicBezTo>
                    <a:lnTo>
                      <a:pt x="5428" y="9565"/>
                    </a:lnTo>
                    <a:cubicBezTo>
                      <a:pt x="5455" y="9658"/>
                      <a:pt x="5539" y="9713"/>
                      <a:pt x="5632" y="9713"/>
                    </a:cubicBezTo>
                    <a:cubicBezTo>
                      <a:pt x="5650" y="9713"/>
                      <a:pt x="5678" y="9713"/>
                      <a:pt x="5697" y="9704"/>
                    </a:cubicBezTo>
                    <a:lnTo>
                      <a:pt x="7005" y="9296"/>
                    </a:lnTo>
                    <a:cubicBezTo>
                      <a:pt x="7116" y="9259"/>
                      <a:pt x="7172" y="9138"/>
                      <a:pt x="7144" y="9027"/>
                    </a:cubicBezTo>
                    <a:lnTo>
                      <a:pt x="6865" y="8164"/>
                    </a:lnTo>
                    <a:cubicBezTo>
                      <a:pt x="6856" y="8127"/>
                      <a:pt x="6875" y="8081"/>
                      <a:pt x="6912" y="8053"/>
                    </a:cubicBezTo>
                    <a:cubicBezTo>
                      <a:pt x="7190" y="7876"/>
                      <a:pt x="7450" y="7654"/>
                      <a:pt x="7682" y="7413"/>
                    </a:cubicBezTo>
                    <a:cubicBezTo>
                      <a:pt x="7700" y="7388"/>
                      <a:pt x="7727" y="7375"/>
                      <a:pt x="7754" y="7375"/>
                    </a:cubicBezTo>
                    <a:cubicBezTo>
                      <a:pt x="7767" y="7375"/>
                      <a:pt x="7781" y="7379"/>
                      <a:pt x="7793" y="7385"/>
                    </a:cubicBezTo>
                    <a:lnTo>
                      <a:pt x="8600" y="7802"/>
                    </a:lnTo>
                    <a:cubicBezTo>
                      <a:pt x="8630" y="7820"/>
                      <a:pt x="8664" y="7830"/>
                      <a:pt x="8699" y="7830"/>
                    </a:cubicBezTo>
                    <a:cubicBezTo>
                      <a:pt x="8718" y="7830"/>
                      <a:pt x="8738" y="7827"/>
                      <a:pt x="8758" y="7821"/>
                    </a:cubicBezTo>
                    <a:cubicBezTo>
                      <a:pt x="8814" y="7802"/>
                      <a:pt x="8860" y="7765"/>
                      <a:pt x="8888" y="7709"/>
                    </a:cubicBezTo>
                    <a:lnTo>
                      <a:pt x="9519" y="6494"/>
                    </a:lnTo>
                    <a:cubicBezTo>
                      <a:pt x="9574" y="6392"/>
                      <a:pt x="9528" y="6262"/>
                      <a:pt x="9426" y="6207"/>
                    </a:cubicBezTo>
                    <a:lnTo>
                      <a:pt x="8619" y="5789"/>
                    </a:lnTo>
                    <a:cubicBezTo>
                      <a:pt x="8582" y="5771"/>
                      <a:pt x="8563" y="5734"/>
                      <a:pt x="8572" y="5687"/>
                    </a:cubicBezTo>
                    <a:cubicBezTo>
                      <a:pt x="8647" y="5353"/>
                      <a:pt x="8674" y="5019"/>
                      <a:pt x="8665" y="4685"/>
                    </a:cubicBezTo>
                    <a:cubicBezTo>
                      <a:pt x="8665" y="4639"/>
                      <a:pt x="8684" y="4602"/>
                      <a:pt x="8730" y="4583"/>
                    </a:cubicBezTo>
                    <a:lnTo>
                      <a:pt x="9593" y="4314"/>
                    </a:lnTo>
                    <a:cubicBezTo>
                      <a:pt x="9648" y="4296"/>
                      <a:pt x="9686" y="4259"/>
                      <a:pt x="9713" y="4212"/>
                    </a:cubicBezTo>
                    <a:cubicBezTo>
                      <a:pt x="9741" y="4156"/>
                      <a:pt x="9750" y="4101"/>
                      <a:pt x="9732" y="4045"/>
                    </a:cubicBezTo>
                    <a:lnTo>
                      <a:pt x="9314" y="2737"/>
                    </a:lnTo>
                    <a:cubicBezTo>
                      <a:pt x="9296" y="2682"/>
                      <a:pt x="9259" y="2644"/>
                      <a:pt x="9212" y="2617"/>
                    </a:cubicBezTo>
                    <a:cubicBezTo>
                      <a:pt x="9182" y="2599"/>
                      <a:pt x="9145" y="2588"/>
                      <a:pt x="9109" y="2588"/>
                    </a:cubicBezTo>
                    <a:cubicBezTo>
                      <a:pt x="9090" y="2588"/>
                      <a:pt x="9071" y="2591"/>
                      <a:pt x="9055" y="2598"/>
                    </a:cubicBezTo>
                    <a:lnTo>
                      <a:pt x="8183" y="2876"/>
                    </a:lnTo>
                    <a:cubicBezTo>
                      <a:pt x="8176" y="2878"/>
                      <a:pt x="8170" y="2879"/>
                      <a:pt x="8163" y="2879"/>
                    </a:cubicBezTo>
                    <a:cubicBezTo>
                      <a:pt x="8130" y="2879"/>
                      <a:pt x="8096" y="2861"/>
                      <a:pt x="8081" y="2830"/>
                    </a:cubicBezTo>
                    <a:cubicBezTo>
                      <a:pt x="7895" y="2552"/>
                      <a:pt x="7682" y="2292"/>
                      <a:pt x="7431" y="2060"/>
                    </a:cubicBezTo>
                    <a:cubicBezTo>
                      <a:pt x="7394" y="2032"/>
                      <a:pt x="7385" y="1986"/>
                      <a:pt x="7413" y="1949"/>
                    </a:cubicBezTo>
                    <a:lnTo>
                      <a:pt x="7830" y="1142"/>
                    </a:lnTo>
                    <a:cubicBezTo>
                      <a:pt x="7849" y="1095"/>
                      <a:pt x="7858" y="1040"/>
                      <a:pt x="7839" y="984"/>
                    </a:cubicBezTo>
                    <a:cubicBezTo>
                      <a:pt x="7821" y="928"/>
                      <a:pt x="7784" y="882"/>
                      <a:pt x="7737" y="854"/>
                    </a:cubicBezTo>
                    <a:lnTo>
                      <a:pt x="6522" y="223"/>
                    </a:lnTo>
                    <a:cubicBezTo>
                      <a:pt x="6492" y="208"/>
                      <a:pt x="6461" y="201"/>
                      <a:pt x="6430" y="201"/>
                    </a:cubicBezTo>
                    <a:cubicBezTo>
                      <a:pt x="6405" y="201"/>
                      <a:pt x="6380" y="206"/>
                      <a:pt x="6355" y="214"/>
                    </a:cubicBezTo>
                    <a:cubicBezTo>
                      <a:pt x="6300" y="232"/>
                      <a:pt x="6262" y="270"/>
                      <a:pt x="6235" y="316"/>
                    </a:cubicBezTo>
                    <a:lnTo>
                      <a:pt x="5817" y="1123"/>
                    </a:lnTo>
                    <a:cubicBezTo>
                      <a:pt x="5802" y="1154"/>
                      <a:pt x="5767" y="1172"/>
                      <a:pt x="5730" y="1172"/>
                    </a:cubicBezTo>
                    <a:cubicBezTo>
                      <a:pt x="5722" y="1172"/>
                      <a:pt x="5714" y="1171"/>
                      <a:pt x="5706" y="1169"/>
                    </a:cubicBezTo>
                    <a:cubicBezTo>
                      <a:pt x="5421" y="1104"/>
                      <a:pt x="5129" y="1075"/>
                      <a:pt x="4830" y="1075"/>
                    </a:cubicBezTo>
                    <a:cubicBezTo>
                      <a:pt x="4788" y="1075"/>
                      <a:pt x="4746" y="1076"/>
                      <a:pt x="4704" y="1077"/>
                    </a:cubicBezTo>
                    <a:cubicBezTo>
                      <a:pt x="4699" y="1078"/>
                      <a:pt x="4694" y="1078"/>
                      <a:pt x="4689" y="1078"/>
                    </a:cubicBezTo>
                    <a:cubicBezTo>
                      <a:pt x="4655" y="1078"/>
                      <a:pt x="4619" y="1052"/>
                      <a:pt x="4611" y="1012"/>
                    </a:cubicBezTo>
                    <a:lnTo>
                      <a:pt x="4342" y="149"/>
                    </a:lnTo>
                    <a:cubicBezTo>
                      <a:pt x="4324" y="93"/>
                      <a:pt x="4286" y="56"/>
                      <a:pt x="4231" y="28"/>
                    </a:cubicBezTo>
                    <a:cubicBezTo>
                      <a:pt x="4201" y="10"/>
                      <a:pt x="4167" y="0"/>
                      <a:pt x="4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51"/>
              <p:cNvSpPr/>
              <p:nvPr/>
            </p:nvSpPr>
            <p:spPr>
              <a:xfrm>
                <a:off x="7084600" y="1809400"/>
                <a:ext cx="406325" cy="280875"/>
              </a:xfrm>
              <a:custGeom>
                <a:rect b="b" l="l" r="r" t="t"/>
                <a:pathLst>
                  <a:path extrusionOk="0" h="11235" w="16253">
                    <a:moveTo>
                      <a:pt x="427" y="0"/>
                    </a:moveTo>
                    <a:cubicBezTo>
                      <a:pt x="195" y="0"/>
                      <a:pt x="0" y="195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104" y="11234"/>
                    </a:lnTo>
                    <a:cubicBezTo>
                      <a:pt x="16188" y="11234"/>
                      <a:pt x="16253" y="11169"/>
                      <a:pt x="16253" y="11086"/>
                    </a:cubicBezTo>
                    <a:lnTo>
                      <a:pt x="16253" y="427"/>
                    </a:lnTo>
                    <a:cubicBezTo>
                      <a:pt x="16253" y="195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51"/>
              <p:cNvSpPr/>
              <p:nvPr/>
            </p:nvSpPr>
            <p:spPr>
              <a:xfrm>
                <a:off x="7083200" y="1808000"/>
                <a:ext cx="409125" cy="283900"/>
              </a:xfrm>
              <a:custGeom>
                <a:rect b="b" l="l" r="r" t="t"/>
                <a:pathLst>
                  <a:path extrusionOk="0" h="11356" w="16365">
                    <a:moveTo>
                      <a:pt x="15882" y="121"/>
                    </a:moveTo>
                    <a:cubicBezTo>
                      <a:pt x="16086" y="121"/>
                      <a:pt x="16244" y="279"/>
                      <a:pt x="16244" y="483"/>
                    </a:cubicBezTo>
                    <a:lnTo>
                      <a:pt x="16244" y="11142"/>
                    </a:lnTo>
                    <a:cubicBezTo>
                      <a:pt x="16244" y="11198"/>
                      <a:pt x="16207" y="11235"/>
                      <a:pt x="16160" y="11235"/>
                    </a:cubicBezTo>
                    <a:lnTo>
                      <a:pt x="205" y="11235"/>
                    </a:lnTo>
                    <a:cubicBezTo>
                      <a:pt x="158" y="11235"/>
                      <a:pt x="112" y="11198"/>
                      <a:pt x="112" y="11142"/>
                    </a:cubicBezTo>
                    <a:lnTo>
                      <a:pt x="112" y="483"/>
                    </a:lnTo>
                    <a:cubicBezTo>
                      <a:pt x="112" y="279"/>
                      <a:pt x="279" y="121"/>
                      <a:pt x="483" y="121"/>
                    </a:cubicBezTo>
                    <a:close/>
                    <a:moveTo>
                      <a:pt x="483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62"/>
                      <a:pt x="93" y="11355"/>
                      <a:pt x="205" y="11355"/>
                    </a:cubicBezTo>
                    <a:lnTo>
                      <a:pt x="16160" y="11355"/>
                    </a:lnTo>
                    <a:cubicBezTo>
                      <a:pt x="16272" y="11355"/>
                      <a:pt x="16365" y="11262"/>
                      <a:pt x="16365" y="11142"/>
                    </a:cubicBezTo>
                    <a:lnTo>
                      <a:pt x="16365" y="483"/>
                    </a:lnTo>
                    <a:cubicBezTo>
                      <a:pt x="16365" y="214"/>
                      <a:pt x="16151" y="1"/>
                      <a:pt x="158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51"/>
              <p:cNvSpPr/>
              <p:nvPr/>
            </p:nvSpPr>
            <p:spPr>
              <a:xfrm>
                <a:off x="7114275" y="1836525"/>
                <a:ext cx="346975" cy="226850"/>
              </a:xfrm>
              <a:custGeom>
                <a:rect b="b" l="l" r="r" t="t"/>
                <a:pathLst>
                  <a:path extrusionOk="0" h="9074" w="13879">
                    <a:moveTo>
                      <a:pt x="1" y="1"/>
                    </a:moveTo>
                    <a:lnTo>
                      <a:pt x="1" y="9073"/>
                    </a:lnTo>
                    <a:lnTo>
                      <a:pt x="13879" y="9073"/>
                    </a:lnTo>
                    <a:lnTo>
                      <a:pt x="13879" y="7394"/>
                    </a:lnTo>
                    <a:lnTo>
                      <a:pt x="13879" y="2097"/>
                    </a:lnTo>
                    <a:lnTo>
                      <a:pt x="1387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51"/>
              <p:cNvSpPr/>
              <p:nvPr/>
            </p:nvSpPr>
            <p:spPr>
              <a:xfrm>
                <a:off x="7112875" y="1834900"/>
                <a:ext cx="349775" cy="229850"/>
              </a:xfrm>
              <a:custGeom>
                <a:rect b="b" l="l" r="r" t="t"/>
                <a:pathLst>
                  <a:path extrusionOk="0" h="9194" w="13991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lnTo>
                      <a:pt x="1" y="9138"/>
                    </a:lnTo>
                    <a:cubicBezTo>
                      <a:pt x="1" y="9175"/>
                      <a:pt x="29" y="9194"/>
                      <a:pt x="57" y="9194"/>
                    </a:cubicBezTo>
                    <a:lnTo>
                      <a:pt x="13935" y="9194"/>
                    </a:lnTo>
                    <a:cubicBezTo>
                      <a:pt x="13962" y="9194"/>
                      <a:pt x="13990" y="9175"/>
                      <a:pt x="13990" y="9138"/>
                    </a:cubicBezTo>
                    <a:lnTo>
                      <a:pt x="13990" y="7459"/>
                    </a:lnTo>
                    <a:cubicBezTo>
                      <a:pt x="13990" y="7431"/>
                      <a:pt x="13962" y="7403"/>
                      <a:pt x="13935" y="7403"/>
                    </a:cubicBezTo>
                    <a:cubicBezTo>
                      <a:pt x="13897" y="7403"/>
                      <a:pt x="13870" y="7431"/>
                      <a:pt x="13870" y="7459"/>
                    </a:cubicBezTo>
                    <a:lnTo>
                      <a:pt x="13870" y="9083"/>
                    </a:lnTo>
                    <a:lnTo>
                      <a:pt x="112" y="9083"/>
                    </a:lnTo>
                    <a:lnTo>
                      <a:pt x="112" y="121"/>
                    </a:lnTo>
                    <a:lnTo>
                      <a:pt x="13870" y="121"/>
                    </a:lnTo>
                    <a:lnTo>
                      <a:pt x="13870" y="2162"/>
                    </a:lnTo>
                    <a:cubicBezTo>
                      <a:pt x="13870" y="2190"/>
                      <a:pt x="13897" y="2218"/>
                      <a:pt x="13935" y="2218"/>
                    </a:cubicBezTo>
                    <a:cubicBezTo>
                      <a:pt x="13962" y="2218"/>
                      <a:pt x="13990" y="2190"/>
                      <a:pt x="13990" y="2162"/>
                    </a:cubicBezTo>
                    <a:lnTo>
                      <a:pt x="13990" y="66"/>
                    </a:lnTo>
                    <a:cubicBezTo>
                      <a:pt x="13990" y="29"/>
                      <a:pt x="13962" y="1"/>
                      <a:pt x="13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51"/>
              <p:cNvSpPr/>
              <p:nvPr/>
            </p:nvSpPr>
            <p:spPr>
              <a:xfrm>
                <a:off x="7459600" y="1907275"/>
                <a:ext cx="3050" cy="76075"/>
              </a:xfrm>
              <a:custGeom>
                <a:rect b="b" l="l" r="r" t="t"/>
                <a:pathLst>
                  <a:path extrusionOk="0" h="3043" w="122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2987"/>
                    </a:lnTo>
                    <a:cubicBezTo>
                      <a:pt x="1" y="3015"/>
                      <a:pt x="28" y="3043"/>
                      <a:pt x="66" y="3043"/>
                    </a:cubicBezTo>
                    <a:cubicBezTo>
                      <a:pt x="93" y="3043"/>
                      <a:pt x="121" y="3015"/>
                      <a:pt x="121" y="2987"/>
                    </a:cubicBezTo>
                    <a:lnTo>
                      <a:pt x="121" y="56"/>
                    </a:lnTo>
                    <a:cubicBezTo>
                      <a:pt x="121" y="19"/>
                      <a:pt x="93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51"/>
              <p:cNvSpPr/>
              <p:nvPr/>
            </p:nvSpPr>
            <p:spPr>
              <a:xfrm>
                <a:off x="7283100" y="1818675"/>
                <a:ext cx="9325" cy="9075"/>
              </a:xfrm>
              <a:custGeom>
                <a:rect b="b" l="l" r="r" t="t"/>
                <a:pathLst>
                  <a:path extrusionOk="0" h="363" w="373">
                    <a:moveTo>
                      <a:pt x="187" y="121"/>
                    </a:moveTo>
                    <a:cubicBezTo>
                      <a:pt x="224" y="121"/>
                      <a:pt x="251" y="149"/>
                      <a:pt x="251" y="186"/>
                    </a:cubicBezTo>
                    <a:cubicBezTo>
                      <a:pt x="251" y="223"/>
                      <a:pt x="224" y="251"/>
                      <a:pt x="187" y="251"/>
                    </a:cubicBezTo>
                    <a:cubicBezTo>
                      <a:pt x="149" y="251"/>
                      <a:pt x="122" y="223"/>
                      <a:pt x="122" y="186"/>
                    </a:cubicBezTo>
                    <a:cubicBezTo>
                      <a:pt x="122" y="149"/>
                      <a:pt x="149" y="121"/>
                      <a:pt x="187" y="121"/>
                    </a:cubicBezTo>
                    <a:close/>
                    <a:moveTo>
                      <a:pt x="187" y="0"/>
                    </a:moveTo>
                    <a:cubicBezTo>
                      <a:pt x="84" y="0"/>
                      <a:pt x="1" y="84"/>
                      <a:pt x="1" y="186"/>
                    </a:cubicBezTo>
                    <a:cubicBezTo>
                      <a:pt x="1" y="279"/>
                      <a:pt x="84" y="362"/>
                      <a:pt x="187" y="362"/>
                    </a:cubicBezTo>
                    <a:cubicBezTo>
                      <a:pt x="289" y="362"/>
                      <a:pt x="372" y="288"/>
                      <a:pt x="372" y="186"/>
                    </a:cubicBezTo>
                    <a:cubicBezTo>
                      <a:pt x="372" y="84"/>
                      <a:pt x="289" y="0"/>
                      <a:pt x="1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51"/>
              <p:cNvSpPr/>
              <p:nvPr/>
            </p:nvSpPr>
            <p:spPr>
              <a:xfrm>
                <a:off x="7018025" y="2088150"/>
                <a:ext cx="539250" cy="36450"/>
              </a:xfrm>
              <a:custGeom>
                <a:rect b="b" l="l" r="r" t="t"/>
                <a:pathLst>
                  <a:path extrusionOk="0" h="1458" w="21570">
                    <a:moveTo>
                      <a:pt x="1" y="1"/>
                    </a:moveTo>
                    <a:lnTo>
                      <a:pt x="1" y="891"/>
                    </a:lnTo>
                    <a:cubicBezTo>
                      <a:pt x="1" y="1207"/>
                      <a:pt x="260" y="1457"/>
                      <a:pt x="576" y="1457"/>
                    </a:cubicBezTo>
                    <a:lnTo>
                      <a:pt x="21003" y="1457"/>
                    </a:lnTo>
                    <a:cubicBezTo>
                      <a:pt x="21319" y="1457"/>
                      <a:pt x="21569" y="1207"/>
                      <a:pt x="21569" y="891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51"/>
              <p:cNvSpPr/>
              <p:nvPr/>
            </p:nvSpPr>
            <p:spPr>
              <a:xfrm>
                <a:off x="7016650" y="2086775"/>
                <a:ext cx="542225" cy="39200"/>
              </a:xfrm>
              <a:custGeom>
                <a:rect b="b" l="l" r="r" t="t"/>
                <a:pathLst>
                  <a:path extrusionOk="0" h="1568" w="21689">
                    <a:moveTo>
                      <a:pt x="21568" y="111"/>
                    </a:moveTo>
                    <a:lnTo>
                      <a:pt x="21568" y="946"/>
                    </a:lnTo>
                    <a:cubicBezTo>
                      <a:pt x="21568" y="1225"/>
                      <a:pt x="21336" y="1457"/>
                      <a:pt x="21058" y="1457"/>
                    </a:cubicBezTo>
                    <a:lnTo>
                      <a:pt x="631" y="1457"/>
                    </a:lnTo>
                    <a:cubicBezTo>
                      <a:pt x="343" y="1457"/>
                      <a:pt x="121" y="1225"/>
                      <a:pt x="121" y="946"/>
                    </a:cubicBez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28"/>
                      <a:pt x="0" y="56"/>
                    </a:cubicBezTo>
                    <a:lnTo>
                      <a:pt x="0" y="946"/>
                    </a:lnTo>
                    <a:cubicBezTo>
                      <a:pt x="0" y="1290"/>
                      <a:pt x="278" y="1568"/>
                      <a:pt x="631" y="1568"/>
                    </a:cubicBezTo>
                    <a:lnTo>
                      <a:pt x="21058" y="1568"/>
                    </a:lnTo>
                    <a:cubicBezTo>
                      <a:pt x="21401" y="1568"/>
                      <a:pt x="21689" y="1290"/>
                      <a:pt x="21689" y="946"/>
                    </a:cubicBezTo>
                    <a:lnTo>
                      <a:pt x="21689" y="56"/>
                    </a:lnTo>
                    <a:cubicBezTo>
                      <a:pt x="21689" y="28"/>
                      <a:pt x="21661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51"/>
              <p:cNvSpPr/>
              <p:nvPr/>
            </p:nvSpPr>
            <p:spPr>
              <a:xfrm>
                <a:off x="7021750" y="2114600"/>
                <a:ext cx="531800" cy="2800"/>
              </a:xfrm>
              <a:custGeom>
                <a:rect b="b" l="l" r="r" t="t"/>
                <a:pathLst>
                  <a:path extrusionOk="0" h="112" w="21272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12"/>
                      <a:pt x="65" y="112"/>
                    </a:cubicBezTo>
                    <a:lnTo>
                      <a:pt x="21216" y="112"/>
                    </a:lnTo>
                    <a:cubicBezTo>
                      <a:pt x="21253" y="112"/>
                      <a:pt x="21272" y="93"/>
                      <a:pt x="21272" y="56"/>
                    </a:cubicBezTo>
                    <a:cubicBezTo>
                      <a:pt x="21272" y="28"/>
                      <a:pt x="21253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51"/>
              <p:cNvSpPr/>
              <p:nvPr/>
            </p:nvSpPr>
            <p:spPr>
              <a:xfrm>
                <a:off x="7236275" y="2090475"/>
                <a:ext cx="102975" cy="11400"/>
              </a:xfrm>
              <a:custGeom>
                <a:rect b="b" l="l" r="r" t="t"/>
                <a:pathLst>
                  <a:path extrusionOk="0" h="456" w="4119">
                    <a:moveTo>
                      <a:pt x="0" y="1"/>
                    </a:moveTo>
                    <a:lnTo>
                      <a:pt x="0" y="455"/>
                    </a:lnTo>
                    <a:lnTo>
                      <a:pt x="4119" y="455"/>
                    </a:lnTo>
                    <a:lnTo>
                      <a:pt x="41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6" name="Google Shape;1036;p51"/>
              <p:cNvSpPr/>
              <p:nvPr/>
            </p:nvSpPr>
            <p:spPr>
              <a:xfrm>
                <a:off x="7234875" y="2089075"/>
                <a:ext cx="105775" cy="14175"/>
              </a:xfrm>
              <a:custGeom>
                <a:rect b="b" l="l" r="r" t="t"/>
                <a:pathLst>
                  <a:path extrusionOk="0" h="567" w="4231">
                    <a:moveTo>
                      <a:pt x="4119" y="112"/>
                    </a:moveTo>
                    <a:lnTo>
                      <a:pt x="4119" y="455"/>
                    </a:lnTo>
                    <a:lnTo>
                      <a:pt x="112" y="455"/>
                    </a:lnTo>
                    <a:lnTo>
                      <a:pt x="112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511"/>
                    </a:lnTo>
                    <a:cubicBezTo>
                      <a:pt x="0" y="539"/>
                      <a:pt x="28" y="567"/>
                      <a:pt x="56" y="567"/>
                    </a:cubicBezTo>
                    <a:lnTo>
                      <a:pt x="4175" y="567"/>
                    </a:lnTo>
                    <a:cubicBezTo>
                      <a:pt x="4203" y="567"/>
                      <a:pt x="4231" y="539"/>
                      <a:pt x="4231" y="511"/>
                    </a:cubicBezTo>
                    <a:lnTo>
                      <a:pt x="4231" y="57"/>
                    </a:lnTo>
                    <a:cubicBezTo>
                      <a:pt x="4231" y="19"/>
                      <a:pt x="4203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7" name="Google Shape;1037;p51"/>
              <p:cNvSpPr/>
              <p:nvPr/>
            </p:nvSpPr>
            <p:spPr>
              <a:xfrm>
                <a:off x="7183625" y="1879425"/>
                <a:ext cx="185775" cy="159125"/>
              </a:xfrm>
              <a:custGeom>
                <a:rect b="b" l="l" r="r" t="t"/>
                <a:pathLst>
                  <a:path extrusionOk="0" h="6365" w="7431">
                    <a:moveTo>
                      <a:pt x="297" y="1"/>
                    </a:moveTo>
                    <a:cubicBezTo>
                      <a:pt x="130" y="1"/>
                      <a:pt x="0" y="140"/>
                      <a:pt x="0" y="298"/>
                    </a:cubicBezTo>
                    <a:lnTo>
                      <a:pt x="0" y="6068"/>
                    </a:lnTo>
                    <a:cubicBezTo>
                      <a:pt x="0" y="6235"/>
                      <a:pt x="130" y="6365"/>
                      <a:pt x="297" y="6365"/>
                    </a:cubicBezTo>
                    <a:lnTo>
                      <a:pt x="7134" y="6365"/>
                    </a:lnTo>
                    <a:cubicBezTo>
                      <a:pt x="7301" y="6365"/>
                      <a:pt x="7431" y="6235"/>
                      <a:pt x="7431" y="6068"/>
                    </a:cubicBezTo>
                    <a:lnTo>
                      <a:pt x="7431" y="298"/>
                    </a:lnTo>
                    <a:cubicBezTo>
                      <a:pt x="7431" y="140"/>
                      <a:pt x="7301" y="1"/>
                      <a:pt x="71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8" name="Google Shape;1038;p51"/>
              <p:cNvSpPr/>
              <p:nvPr/>
            </p:nvSpPr>
            <p:spPr>
              <a:xfrm>
                <a:off x="7195900" y="1866900"/>
                <a:ext cx="185800" cy="159125"/>
              </a:xfrm>
              <a:custGeom>
                <a:rect b="b" l="l" r="r" t="t"/>
                <a:pathLst>
                  <a:path extrusionOk="0" h="6365" w="7432">
                    <a:moveTo>
                      <a:pt x="353" y="1"/>
                    </a:moveTo>
                    <a:cubicBezTo>
                      <a:pt x="159" y="1"/>
                      <a:pt x="1" y="159"/>
                      <a:pt x="1" y="353"/>
                    </a:cubicBezTo>
                    <a:lnTo>
                      <a:pt x="1" y="6012"/>
                    </a:lnTo>
                    <a:cubicBezTo>
                      <a:pt x="1" y="6207"/>
                      <a:pt x="159" y="6365"/>
                      <a:pt x="353" y="6365"/>
                    </a:cubicBezTo>
                    <a:lnTo>
                      <a:pt x="7088" y="6365"/>
                    </a:lnTo>
                    <a:cubicBezTo>
                      <a:pt x="7274" y="6365"/>
                      <a:pt x="7432" y="6207"/>
                      <a:pt x="7432" y="6012"/>
                    </a:cubicBezTo>
                    <a:lnTo>
                      <a:pt x="7432" y="353"/>
                    </a:lnTo>
                    <a:cubicBezTo>
                      <a:pt x="7432" y="159"/>
                      <a:pt x="7274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9" name="Google Shape;1039;p51"/>
              <p:cNvSpPr/>
              <p:nvPr/>
            </p:nvSpPr>
            <p:spPr>
              <a:xfrm>
                <a:off x="7194525" y="1865525"/>
                <a:ext cx="188800" cy="161900"/>
              </a:xfrm>
              <a:custGeom>
                <a:rect b="b" l="l" r="r" t="t"/>
                <a:pathLst>
                  <a:path extrusionOk="0" h="6476" w="7552">
                    <a:moveTo>
                      <a:pt x="7143" y="112"/>
                    </a:moveTo>
                    <a:cubicBezTo>
                      <a:pt x="7301" y="112"/>
                      <a:pt x="7431" y="241"/>
                      <a:pt x="7431" y="408"/>
                    </a:cubicBezTo>
                    <a:lnTo>
                      <a:pt x="7431" y="6067"/>
                    </a:lnTo>
                    <a:cubicBezTo>
                      <a:pt x="7431" y="6225"/>
                      <a:pt x="7301" y="6355"/>
                      <a:pt x="7143" y="6355"/>
                    </a:cubicBezTo>
                    <a:lnTo>
                      <a:pt x="408" y="6355"/>
                    </a:lnTo>
                    <a:cubicBezTo>
                      <a:pt x="241" y="6355"/>
                      <a:pt x="112" y="6225"/>
                      <a:pt x="112" y="6067"/>
                    </a:cubicBezTo>
                    <a:lnTo>
                      <a:pt x="112" y="408"/>
                    </a:lnTo>
                    <a:cubicBezTo>
                      <a:pt x="112" y="241"/>
                      <a:pt x="241" y="112"/>
                      <a:pt x="408" y="112"/>
                    </a:cubicBezTo>
                    <a:close/>
                    <a:moveTo>
                      <a:pt x="408" y="0"/>
                    </a:moveTo>
                    <a:cubicBezTo>
                      <a:pt x="177" y="0"/>
                      <a:pt x="0" y="176"/>
                      <a:pt x="0" y="408"/>
                    </a:cubicBezTo>
                    <a:lnTo>
                      <a:pt x="0" y="6067"/>
                    </a:lnTo>
                    <a:cubicBezTo>
                      <a:pt x="0" y="6290"/>
                      <a:pt x="177" y="6475"/>
                      <a:pt x="408" y="6475"/>
                    </a:cubicBezTo>
                    <a:lnTo>
                      <a:pt x="7143" y="6475"/>
                    </a:lnTo>
                    <a:cubicBezTo>
                      <a:pt x="7366" y="6475"/>
                      <a:pt x="7552" y="6290"/>
                      <a:pt x="7542" y="6067"/>
                    </a:cubicBezTo>
                    <a:lnTo>
                      <a:pt x="7542" y="408"/>
                    </a:lnTo>
                    <a:cubicBezTo>
                      <a:pt x="7542" y="186"/>
                      <a:pt x="7366" y="0"/>
                      <a:pt x="71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0" name="Google Shape;1040;p51"/>
              <p:cNvSpPr/>
              <p:nvPr/>
            </p:nvSpPr>
            <p:spPr>
              <a:xfrm>
                <a:off x="7224425" y="1950625"/>
                <a:ext cx="128275" cy="17200"/>
              </a:xfrm>
              <a:custGeom>
                <a:rect b="b" l="l" r="r" t="t"/>
                <a:pathLst>
                  <a:path extrusionOk="0" h="688" w="5131">
                    <a:moveTo>
                      <a:pt x="326" y="1"/>
                    </a:moveTo>
                    <a:cubicBezTo>
                      <a:pt x="149" y="1"/>
                      <a:pt x="1" y="149"/>
                      <a:pt x="1" y="325"/>
                    </a:cubicBezTo>
                    <a:lnTo>
                      <a:pt x="1" y="363"/>
                    </a:lnTo>
                    <a:cubicBezTo>
                      <a:pt x="1" y="548"/>
                      <a:pt x="149" y="687"/>
                      <a:pt x="326" y="687"/>
                    </a:cubicBezTo>
                    <a:lnTo>
                      <a:pt x="4806" y="687"/>
                    </a:lnTo>
                    <a:cubicBezTo>
                      <a:pt x="4992" y="687"/>
                      <a:pt x="5131" y="548"/>
                      <a:pt x="5131" y="363"/>
                    </a:cubicBezTo>
                    <a:lnTo>
                      <a:pt x="5131" y="325"/>
                    </a:lnTo>
                    <a:cubicBezTo>
                      <a:pt x="5131" y="149"/>
                      <a:pt x="4992" y="1"/>
                      <a:pt x="48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51"/>
              <p:cNvSpPr/>
              <p:nvPr/>
            </p:nvSpPr>
            <p:spPr>
              <a:xfrm>
                <a:off x="7223050" y="1949250"/>
                <a:ext cx="131275" cy="19950"/>
              </a:xfrm>
              <a:custGeom>
                <a:rect b="b" l="l" r="r" t="t"/>
                <a:pathLst>
                  <a:path extrusionOk="0" h="798" w="5251">
                    <a:moveTo>
                      <a:pt x="4861" y="111"/>
                    </a:moveTo>
                    <a:cubicBezTo>
                      <a:pt x="5010" y="111"/>
                      <a:pt x="5130" y="232"/>
                      <a:pt x="5130" y="380"/>
                    </a:cubicBezTo>
                    <a:lnTo>
                      <a:pt x="5130" y="418"/>
                    </a:lnTo>
                    <a:cubicBezTo>
                      <a:pt x="5130" y="566"/>
                      <a:pt x="5010" y="687"/>
                      <a:pt x="4861" y="687"/>
                    </a:cubicBezTo>
                    <a:lnTo>
                      <a:pt x="381" y="687"/>
                    </a:lnTo>
                    <a:cubicBezTo>
                      <a:pt x="232" y="687"/>
                      <a:pt x="112" y="566"/>
                      <a:pt x="112" y="418"/>
                    </a:cubicBezTo>
                    <a:lnTo>
                      <a:pt x="112" y="380"/>
                    </a:lnTo>
                    <a:cubicBezTo>
                      <a:pt x="112" y="232"/>
                      <a:pt x="232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67" y="0"/>
                      <a:pt x="0" y="167"/>
                      <a:pt x="0" y="380"/>
                    </a:cubicBezTo>
                    <a:lnTo>
                      <a:pt x="0" y="418"/>
                    </a:lnTo>
                    <a:cubicBezTo>
                      <a:pt x="0" y="631"/>
                      <a:pt x="167" y="798"/>
                      <a:pt x="381" y="798"/>
                    </a:cubicBezTo>
                    <a:lnTo>
                      <a:pt x="4861" y="798"/>
                    </a:lnTo>
                    <a:cubicBezTo>
                      <a:pt x="5075" y="798"/>
                      <a:pt x="5251" y="631"/>
                      <a:pt x="5251" y="418"/>
                    </a:cubicBezTo>
                    <a:lnTo>
                      <a:pt x="5251" y="380"/>
                    </a:lnTo>
                    <a:cubicBezTo>
                      <a:pt x="5251" y="167"/>
                      <a:pt x="5075" y="0"/>
                      <a:pt x="48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51"/>
              <p:cNvSpPr/>
              <p:nvPr/>
            </p:nvSpPr>
            <p:spPr>
              <a:xfrm>
                <a:off x="7238350" y="1955275"/>
                <a:ext cx="99750" cy="7200"/>
              </a:xfrm>
              <a:custGeom>
                <a:rect b="b" l="l" r="r" t="t"/>
                <a:pathLst>
                  <a:path extrusionOk="0" h="288" w="3990">
                    <a:moveTo>
                      <a:pt x="3850" y="56"/>
                    </a:moveTo>
                    <a:cubicBezTo>
                      <a:pt x="3897" y="56"/>
                      <a:pt x="3934" y="93"/>
                      <a:pt x="3934" y="139"/>
                    </a:cubicBezTo>
                    <a:lnTo>
                      <a:pt x="3934" y="149"/>
                    </a:lnTo>
                    <a:cubicBezTo>
                      <a:pt x="3934" y="195"/>
                      <a:pt x="3897" y="232"/>
                      <a:pt x="3850" y="232"/>
                    </a:cubicBezTo>
                    <a:lnTo>
                      <a:pt x="140" y="232"/>
                    </a:lnTo>
                    <a:cubicBezTo>
                      <a:pt x="93" y="232"/>
                      <a:pt x="56" y="195"/>
                      <a:pt x="56" y="149"/>
                    </a:cubicBezTo>
                    <a:lnTo>
                      <a:pt x="56" y="139"/>
                    </a:lnTo>
                    <a:cubicBezTo>
                      <a:pt x="56" y="93"/>
                      <a:pt x="93" y="56"/>
                      <a:pt x="140" y="56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66" y="288"/>
                      <a:pt x="140" y="288"/>
                    </a:cubicBezTo>
                    <a:lnTo>
                      <a:pt x="3850" y="288"/>
                    </a:lnTo>
                    <a:cubicBezTo>
                      <a:pt x="3925" y="288"/>
                      <a:pt x="3990" y="232"/>
                      <a:pt x="3990" y="149"/>
                    </a:cubicBezTo>
                    <a:lnTo>
                      <a:pt x="3990" y="139"/>
                    </a:lnTo>
                    <a:cubicBezTo>
                      <a:pt x="3990" y="65"/>
                      <a:pt x="3925" y="0"/>
                      <a:pt x="385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51"/>
              <p:cNvSpPr/>
              <p:nvPr/>
            </p:nvSpPr>
            <p:spPr>
              <a:xfrm>
                <a:off x="7246700" y="1977525"/>
                <a:ext cx="83975" cy="10000"/>
              </a:xfrm>
              <a:custGeom>
                <a:rect b="b" l="l" r="r" t="t"/>
                <a:pathLst>
                  <a:path extrusionOk="0" h="400" w="3359">
                    <a:moveTo>
                      <a:pt x="195" y="1"/>
                    </a:moveTo>
                    <a:cubicBezTo>
                      <a:pt x="93" y="1"/>
                      <a:pt x="1" y="84"/>
                      <a:pt x="1" y="196"/>
                    </a:cubicBezTo>
                    <a:cubicBezTo>
                      <a:pt x="1" y="307"/>
                      <a:pt x="93" y="400"/>
                      <a:pt x="195" y="400"/>
                    </a:cubicBezTo>
                    <a:lnTo>
                      <a:pt x="3155" y="400"/>
                    </a:lnTo>
                    <a:cubicBezTo>
                      <a:pt x="3266" y="400"/>
                      <a:pt x="3359" y="307"/>
                      <a:pt x="3359" y="196"/>
                    </a:cubicBezTo>
                    <a:cubicBezTo>
                      <a:pt x="3359" y="84"/>
                      <a:pt x="3266" y="1"/>
                      <a:pt x="31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51"/>
              <p:cNvSpPr/>
              <p:nvPr/>
            </p:nvSpPr>
            <p:spPr>
              <a:xfrm>
                <a:off x="7245300" y="1976150"/>
                <a:ext cx="86775" cy="12775"/>
              </a:xfrm>
              <a:custGeom>
                <a:rect b="b" l="l" r="r" t="t"/>
                <a:pathLst>
                  <a:path extrusionOk="0" h="511" w="3471">
                    <a:moveTo>
                      <a:pt x="3211" y="112"/>
                    </a:moveTo>
                    <a:cubicBezTo>
                      <a:pt x="3285" y="112"/>
                      <a:pt x="3350" y="176"/>
                      <a:pt x="3350" y="251"/>
                    </a:cubicBezTo>
                    <a:cubicBezTo>
                      <a:pt x="3350" y="334"/>
                      <a:pt x="3285" y="390"/>
                      <a:pt x="3211" y="390"/>
                    </a:cubicBezTo>
                    <a:lnTo>
                      <a:pt x="251" y="390"/>
                    </a:lnTo>
                    <a:cubicBezTo>
                      <a:pt x="177" y="390"/>
                      <a:pt x="112" y="334"/>
                      <a:pt x="112" y="251"/>
                    </a:cubicBezTo>
                    <a:cubicBezTo>
                      <a:pt x="112" y="176"/>
                      <a:pt x="177" y="112"/>
                      <a:pt x="251" y="112"/>
                    </a:cubicBezTo>
                    <a:close/>
                    <a:moveTo>
                      <a:pt x="251" y="0"/>
                    </a:moveTo>
                    <a:cubicBezTo>
                      <a:pt x="112" y="0"/>
                      <a:pt x="1" y="112"/>
                      <a:pt x="1" y="251"/>
                    </a:cubicBezTo>
                    <a:cubicBezTo>
                      <a:pt x="1" y="399"/>
                      <a:pt x="112" y="510"/>
                      <a:pt x="251" y="510"/>
                    </a:cubicBezTo>
                    <a:lnTo>
                      <a:pt x="3211" y="510"/>
                    </a:lnTo>
                    <a:cubicBezTo>
                      <a:pt x="3350" y="510"/>
                      <a:pt x="3470" y="399"/>
                      <a:pt x="3470" y="251"/>
                    </a:cubicBezTo>
                    <a:cubicBezTo>
                      <a:pt x="3470" y="112"/>
                      <a:pt x="3350" y="0"/>
                      <a:pt x="32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51"/>
              <p:cNvSpPr/>
              <p:nvPr/>
            </p:nvSpPr>
            <p:spPr>
              <a:xfrm>
                <a:off x="7263625" y="1980075"/>
                <a:ext cx="4675" cy="4900"/>
              </a:xfrm>
              <a:custGeom>
                <a:rect b="b" l="l" r="r" t="t"/>
                <a:pathLst>
                  <a:path extrusionOk="0" h="196" w="187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51"/>
              <p:cNvSpPr/>
              <p:nvPr/>
            </p:nvSpPr>
            <p:spPr>
              <a:xfrm>
                <a:off x="7272900" y="1980075"/>
                <a:ext cx="4675" cy="4900"/>
              </a:xfrm>
              <a:custGeom>
                <a:rect b="b" l="l" r="r" t="t"/>
                <a:pathLst>
                  <a:path extrusionOk="0" h="196" w="187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51"/>
              <p:cNvSpPr/>
              <p:nvPr/>
            </p:nvSpPr>
            <p:spPr>
              <a:xfrm>
                <a:off x="7281500" y="1980075"/>
                <a:ext cx="4875" cy="4900"/>
              </a:xfrm>
              <a:custGeom>
                <a:rect b="b" l="l" r="r" t="t"/>
                <a:pathLst>
                  <a:path extrusionOk="0" h="196" w="195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6" y="1"/>
                      <a:pt x="0" y="38"/>
                      <a:pt x="0" y="94"/>
                    </a:cubicBezTo>
                    <a:cubicBezTo>
                      <a:pt x="0" y="149"/>
                      <a:pt x="46" y="196"/>
                      <a:pt x="93" y="196"/>
                    </a:cubicBezTo>
                    <a:cubicBezTo>
                      <a:pt x="148" y="196"/>
                      <a:pt x="195" y="149"/>
                      <a:pt x="195" y="94"/>
                    </a:cubicBezTo>
                    <a:cubicBezTo>
                      <a:pt x="195" y="38"/>
                      <a:pt x="148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51"/>
              <p:cNvSpPr/>
              <p:nvPr/>
            </p:nvSpPr>
            <p:spPr>
              <a:xfrm>
                <a:off x="7290775" y="1980075"/>
                <a:ext cx="4875" cy="4900"/>
              </a:xfrm>
              <a:custGeom>
                <a:rect b="b" l="l" r="r" t="t"/>
                <a:pathLst>
                  <a:path extrusionOk="0" h="196" w="195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7" y="1"/>
                      <a:pt x="0" y="38"/>
                      <a:pt x="0" y="94"/>
                    </a:cubicBezTo>
                    <a:cubicBezTo>
                      <a:pt x="0" y="149"/>
                      <a:pt x="47" y="196"/>
                      <a:pt x="93" y="196"/>
                    </a:cubicBezTo>
                    <a:cubicBezTo>
                      <a:pt x="149" y="196"/>
                      <a:pt x="195" y="149"/>
                      <a:pt x="195" y="94"/>
                    </a:cubicBezTo>
                    <a:cubicBezTo>
                      <a:pt x="195" y="38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51"/>
              <p:cNvSpPr/>
              <p:nvPr/>
            </p:nvSpPr>
            <p:spPr>
              <a:xfrm>
                <a:off x="7299800" y="19800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2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51"/>
              <p:cNvSpPr/>
              <p:nvPr/>
            </p:nvSpPr>
            <p:spPr>
              <a:xfrm>
                <a:off x="7309075" y="19800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51"/>
              <p:cNvSpPr/>
              <p:nvPr/>
            </p:nvSpPr>
            <p:spPr>
              <a:xfrm>
                <a:off x="7261775" y="1885700"/>
                <a:ext cx="53825" cy="53600"/>
              </a:xfrm>
              <a:custGeom>
                <a:rect b="b" l="l" r="r" t="t"/>
                <a:pathLst>
                  <a:path extrusionOk="0" h="2144" w="2153">
                    <a:moveTo>
                      <a:pt x="1077" y="0"/>
                    </a:moveTo>
                    <a:cubicBezTo>
                      <a:pt x="483" y="0"/>
                      <a:pt x="1" y="473"/>
                      <a:pt x="1" y="1067"/>
                    </a:cubicBezTo>
                    <a:cubicBezTo>
                      <a:pt x="1" y="1661"/>
                      <a:pt x="483" y="2143"/>
                      <a:pt x="1077" y="2143"/>
                    </a:cubicBezTo>
                    <a:cubicBezTo>
                      <a:pt x="1670" y="2143"/>
                      <a:pt x="2153" y="1661"/>
                      <a:pt x="2153" y="1067"/>
                    </a:cubicBezTo>
                    <a:cubicBezTo>
                      <a:pt x="2153" y="473"/>
                      <a:pt x="1670" y="0"/>
                      <a:pt x="10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51"/>
              <p:cNvSpPr/>
              <p:nvPr/>
            </p:nvSpPr>
            <p:spPr>
              <a:xfrm>
                <a:off x="7260375" y="1884075"/>
                <a:ext cx="56625" cy="56850"/>
              </a:xfrm>
              <a:custGeom>
                <a:rect b="b" l="l" r="r" t="t"/>
                <a:pathLst>
                  <a:path extrusionOk="0" h="2274" w="2265">
                    <a:moveTo>
                      <a:pt x="1133" y="121"/>
                    </a:moveTo>
                    <a:cubicBezTo>
                      <a:pt x="1689" y="121"/>
                      <a:pt x="2144" y="576"/>
                      <a:pt x="2144" y="1132"/>
                    </a:cubicBezTo>
                    <a:cubicBezTo>
                      <a:pt x="2144" y="1698"/>
                      <a:pt x="1689" y="2153"/>
                      <a:pt x="1133" y="2153"/>
                    </a:cubicBezTo>
                    <a:cubicBezTo>
                      <a:pt x="567" y="2153"/>
                      <a:pt x="112" y="1698"/>
                      <a:pt x="112" y="1132"/>
                    </a:cubicBezTo>
                    <a:cubicBezTo>
                      <a:pt x="112" y="576"/>
                      <a:pt x="567" y="121"/>
                      <a:pt x="1133" y="121"/>
                    </a:cubicBezTo>
                    <a:close/>
                    <a:moveTo>
                      <a:pt x="1133" y="0"/>
                    </a:moveTo>
                    <a:cubicBezTo>
                      <a:pt x="502" y="0"/>
                      <a:pt x="1" y="511"/>
                      <a:pt x="1" y="1132"/>
                    </a:cubicBezTo>
                    <a:cubicBezTo>
                      <a:pt x="1" y="1763"/>
                      <a:pt x="502" y="2273"/>
                      <a:pt x="1133" y="2273"/>
                    </a:cubicBezTo>
                    <a:cubicBezTo>
                      <a:pt x="1754" y="2273"/>
                      <a:pt x="2264" y="1763"/>
                      <a:pt x="2264" y="1132"/>
                    </a:cubicBezTo>
                    <a:cubicBezTo>
                      <a:pt x="2264" y="511"/>
                      <a:pt x="1754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51"/>
              <p:cNvSpPr/>
              <p:nvPr/>
            </p:nvSpPr>
            <p:spPr>
              <a:xfrm>
                <a:off x="7276625" y="1914000"/>
                <a:ext cx="23900" cy="12075"/>
              </a:xfrm>
              <a:custGeom>
                <a:rect b="b" l="l" r="r" t="t"/>
                <a:pathLst>
                  <a:path extrusionOk="0" h="483" w="956">
                    <a:moveTo>
                      <a:pt x="483" y="0"/>
                    </a:moveTo>
                    <a:cubicBezTo>
                      <a:pt x="214" y="0"/>
                      <a:pt x="0" y="213"/>
                      <a:pt x="0" y="482"/>
                    </a:cubicBezTo>
                    <a:lnTo>
                      <a:pt x="956" y="482"/>
                    </a:lnTo>
                    <a:cubicBezTo>
                      <a:pt x="956" y="213"/>
                      <a:pt x="742" y="0"/>
                      <a:pt x="4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51"/>
              <p:cNvSpPr/>
              <p:nvPr/>
            </p:nvSpPr>
            <p:spPr>
              <a:xfrm>
                <a:off x="7275225" y="1912600"/>
                <a:ext cx="26925" cy="14875"/>
              </a:xfrm>
              <a:custGeom>
                <a:rect b="b" l="l" r="r" t="t"/>
                <a:pathLst>
                  <a:path extrusionOk="0" h="595" w="1077">
                    <a:moveTo>
                      <a:pt x="539" y="121"/>
                    </a:moveTo>
                    <a:cubicBezTo>
                      <a:pt x="743" y="121"/>
                      <a:pt x="919" y="279"/>
                      <a:pt x="947" y="483"/>
                    </a:cubicBezTo>
                    <a:lnTo>
                      <a:pt x="121" y="483"/>
                    </a:lnTo>
                    <a:cubicBezTo>
                      <a:pt x="149" y="279"/>
                      <a:pt x="325" y="121"/>
                      <a:pt x="539" y="121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1" y="242"/>
                      <a:pt x="1" y="538"/>
                    </a:cubicBezTo>
                    <a:cubicBezTo>
                      <a:pt x="1" y="594"/>
                      <a:pt x="1" y="594"/>
                      <a:pt x="233" y="594"/>
                    </a:cubicBezTo>
                    <a:lnTo>
                      <a:pt x="585" y="594"/>
                    </a:lnTo>
                    <a:cubicBezTo>
                      <a:pt x="1067" y="594"/>
                      <a:pt x="1067" y="594"/>
                      <a:pt x="1077" y="538"/>
                    </a:cubicBezTo>
                    <a:cubicBezTo>
                      <a:pt x="1077" y="242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51"/>
              <p:cNvSpPr/>
              <p:nvPr/>
            </p:nvSpPr>
            <p:spPr>
              <a:xfrm>
                <a:off x="7281950" y="1898925"/>
                <a:ext cx="13475" cy="13475"/>
              </a:xfrm>
              <a:custGeom>
                <a:rect b="b" l="l" r="r" t="t"/>
                <a:pathLst>
                  <a:path extrusionOk="0" h="539" w="539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cubicBezTo>
                      <a:pt x="1" y="418"/>
                      <a:pt x="121" y="538"/>
                      <a:pt x="270" y="538"/>
                    </a:cubicBezTo>
                    <a:cubicBezTo>
                      <a:pt x="418" y="538"/>
                      <a:pt x="539" y="418"/>
                      <a:pt x="539" y="269"/>
                    </a:cubicBezTo>
                    <a:cubicBezTo>
                      <a:pt x="539" y="121"/>
                      <a:pt x="418" y="0"/>
                      <a:pt x="2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51"/>
              <p:cNvSpPr/>
              <p:nvPr/>
            </p:nvSpPr>
            <p:spPr>
              <a:xfrm>
                <a:off x="7280550" y="1897525"/>
                <a:ext cx="16500" cy="16500"/>
              </a:xfrm>
              <a:custGeom>
                <a:rect b="b" l="l" r="r" t="t"/>
                <a:pathLst>
                  <a:path extrusionOk="0" h="660" w="660">
                    <a:moveTo>
                      <a:pt x="326" y="112"/>
                    </a:moveTo>
                    <a:cubicBezTo>
                      <a:pt x="446" y="112"/>
                      <a:pt x="539" y="204"/>
                      <a:pt x="539" y="325"/>
                    </a:cubicBezTo>
                    <a:cubicBezTo>
                      <a:pt x="539" y="446"/>
                      <a:pt x="446" y="538"/>
                      <a:pt x="326" y="538"/>
                    </a:cubicBezTo>
                    <a:cubicBezTo>
                      <a:pt x="205" y="538"/>
                      <a:pt x="112" y="446"/>
                      <a:pt x="112" y="325"/>
                    </a:cubicBezTo>
                    <a:cubicBezTo>
                      <a:pt x="112" y="204"/>
                      <a:pt x="205" y="112"/>
                      <a:pt x="326" y="112"/>
                    </a:cubicBezTo>
                    <a:close/>
                    <a:moveTo>
                      <a:pt x="326" y="0"/>
                    </a:moveTo>
                    <a:cubicBezTo>
                      <a:pt x="140" y="0"/>
                      <a:pt x="1" y="140"/>
                      <a:pt x="1" y="325"/>
                    </a:cubicBezTo>
                    <a:cubicBezTo>
                      <a:pt x="1" y="511"/>
                      <a:pt x="140" y="659"/>
                      <a:pt x="326" y="659"/>
                    </a:cubicBezTo>
                    <a:cubicBezTo>
                      <a:pt x="511" y="659"/>
                      <a:pt x="660" y="511"/>
                      <a:pt x="660" y="325"/>
                    </a:cubicBezTo>
                    <a:cubicBezTo>
                      <a:pt x="660" y="140"/>
                      <a:pt x="511" y="0"/>
                      <a:pt x="3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51"/>
              <p:cNvSpPr/>
              <p:nvPr/>
            </p:nvSpPr>
            <p:spPr>
              <a:xfrm>
                <a:off x="7268725" y="1995400"/>
                <a:ext cx="39700" cy="12300"/>
              </a:xfrm>
              <a:custGeom>
                <a:rect b="b" l="l" r="r" t="t"/>
                <a:pathLst>
                  <a:path extrusionOk="0" h="492" w="1588">
                    <a:moveTo>
                      <a:pt x="251" y="0"/>
                    </a:moveTo>
                    <a:cubicBezTo>
                      <a:pt x="112" y="0"/>
                      <a:pt x="1" y="111"/>
                      <a:pt x="1" y="251"/>
                    </a:cubicBezTo>
                    <a:cubicBezTo>
                      <a:pt x="1" y="390"/>
                      <a:pt x="112" y="492"/>
                      <a:pt x="251" y="492"/>
                    </a:cubicBezTo>
                    <a:lnTo>
                      <a:pt x="1346" y="492"/>
                    </a:lnTo>
                    <a:cubicBezTo>
                      <a:pt x="1476" y="492"/>
                      <a:pt x="1587" y="390"/>
                      <a:pt x="1587" y="251"/>
                    </a:cubicBezTo>
                    <a:cubicBezTo>
                      <a:pt x="1587" y="111"/>
                      <a:pt x="1476" y="0"/>
                      <a:pt x="13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51"/>
              <p:cNvSpPr/>
              <p:nvPr/>
            </p:nvSpPr>
            <p:spPr>
              <a:xfrm>
                <a:off x="7267350" y="1994000"/>
                <a:ext cx="42450" cy="15325"/>
              </a:xfrm>
              <a:custGeom>
                <a:rect b="b" l="l" r="r" t="t"/>
                <a:pathLst>
                  <a:path extrusionOk="0" h="613" w="1698">
                    <a:moveTo>
                      <a:pt x="1401" y="121"/>
                    </a:moveTo>
                    <a:cubicBezTo>
                      <a:pt x="1503" y="121"/>
                      <a:pt x="1586" y="20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12" y="409"/>
                      <a:pt x="112" y="307"/>
                    </a:cubicBezTo>
                    <a:cubicBezTo>
                      <a:pt x="112" y="205"/>
                      <a:pt x="195" y="121"/>
                      <a:pt x="306" y="121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40"/>
                      <a:pt x="0" y="307"/>
                    </a:cubicBezTo>
                    <a:cubicBezTo>
                      <a:pt x="0" y="474"/>
                      <a:pt x="130" y="613"/>
                      <a:pt x="306" y="613"/>
                    </a:cubicBezTo>
                    <a:lnTo>
                      <a:pt x="1401" y="613"/>
                    </a:lnTo>
                    <a:cubicBezTo>
                      <a:pt x="1568" y="613"/>
                      <a:pt x="1698" y="474"/>
                      <a:pt x="1698" y="307"/>
                    </a:cubicBezTo>
                    <a:cubicBezTo>
                      <a:pt x="1698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51"/>
              <p:cNvSpPr/>
              <p:nvPr/>
            </p:nvSpPr>
            <p:spPr>
              <a:xfrm>
                <a:off x="7284275" y="2327500"/>
                <a:ext cx="305000" cy="222425"/>
              </a:xfrm>
              <a:custGeom>
                <a:rect b="b" l="l" r="r" t="t"/>
                <a:pathLst>
                  <a:path extrusionOk="0" h="8897" w="12200">
                    <a:moveTo>
                      <a:pt x="232" y="0"/>
                    </a:moveTo>
                    <a:cubicBezTo>
                      <a:pt x="102" y="0"/>
                      <a:pt x="0" y="102"/>
                      <a:pt x="0" y="223"/>
                    </a:cubicBezTo>
                    <a:lnTo>
                      <a:pt x="0" y="8674"/>
                    </a:lnTo>
                    <a:cubicBezTo>
                      <a:pt x="0" y="8795"/>
                      <a:pt x="102" y="8897"/>
                      <a:pt x="232" y="8897"/>
                    </a:cubicBezTo>
                    <a:lnTo>
                      <a:pt x="11977" y="8897"/>
                    </a:lnTo>
                    <a:cubicBezTo>
                      <a:pt x="12097" y="8897"/>
                      <a:pt x="12199" y="8795"/>
                      <a:pt x="12199" y="8674"/>
                    </a:cubicBezTo>
                    <a:lnTo>
                      <a:pt x="12199" y="223"/>
                    </a:lnTo>
                    <a:cubicBezTo>
                      <a:pt x="12199" y="102"/>
                      <a:pt x="12097" y="0"/>
                      <a:pt x="119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51"/>
              <p:cNvSpPr/>
              <p:nvPr/>
            </p:nvSpPr>
            <p:spPr>
              <a:xfrm>
                <a:off x="7301425" y="2310575"/>
                <a:ext cx="305000" cy="37575"/>
              </a:xfrm>
              <a:custGeom>
                <a:rect b="b" l="l" r="r" t="t"/>
                <a:pathLst>
                  <a:path extrusionOk="0" h="1503" w="12200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lnTo>
                      <a:pt x="1" y="1503"/>
                    </a:lnTo>
                    <a:lnTo>
                      <a:pt x="12200" y="1503"/>
                    </a:lnTo>
                    <a:lnTo>
                      <a:pt x="12200" y="353"/>
                    </a:lnTo>
                    <a:cubicBezTo>
                      <a:pt x="12200" y="158"/>
                      <a:pt x="12042" y="0"/>
                      <a:pt x="118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51"/>
              <p:cNvSpPr/>
              <p:nvPr/>
            </p:nvSpPr>
            <p:spPr>
              <a:xfrm>
                <a:off x="7299800" y="2309175"/>
                <a:ext cx="308025" cy="40375"/>
              </a:xfrm>
              <a:custGeom>
                <a:rect b="b" l="l" r="r" t="t"/>
                <a:pathLst>
                  <a:path extrusionOk="0" h="1615" w="12321">
                    <a:moveTo>
                      <a:pt x="11912" y="112"/>
                    </a:moveTo>
                    <a:cubicBezTo>
                      <a:pt x="12070" y="112"/>
                      <a:pt x="12209" y="251"/>
                      <a:pt x="12209" y="409"/>
                    </a:cubicBezTo>
                    <a:lnTo>
                      <a:pt x="12209" y="1494"/>
                    </a:lnTo>
                    <a:lnTo>
                      <a:pt x="122" y="1494"/>
                    </a:lnTo>
                    <a:lnTo>
                      <a:pt x="122" y="325"/>
                    </a:lnTo>
                    <a:cubicBezTo>
                      <a:pt x="122" y="214"/>
                      <a:pt x="214" y="112"/>
                      <a:pt x="335" y="112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9"/>
                      <a:pt x="1" y="325"/>
                    </a:cubicBezTo>
                    <a:lnTo>
                      <a:pt x="1" y="1615"/>
                    </a:lnTo>
                    <a:lnTo>
                      <a:pt x="12320" y="1615"/>
                    </a:lnTo>
                    <a:lnTo>
                      <a:pt x="12320" y="409"/>
                    </a:lnTo>
                    <a:cubicBezTo>
                      <a:pt x="12320" y="186"/>
                      <a:pt x="12135" y="0"/>
                      <a:pt x="119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51"/>
              <p:cNvSpPr/>
              <p:nvPr/>
            </p:nvSpPr>
            <p:spPr>
              <a:xfrm>
                <a:off x="7553750" y="2321700"/>
                <a:ext cx="14650" cy="14400"/>
              </a:xfrm>
              <a:custGeom>
                <a:rect b="b" l="l" r="r" t="t"/>
                <a:pathLst>
                  <a:path extrusionOk="0" h="576" w="586">
                    <a:moveTo>
                      <a:pt x="298" y="112"/>
                    </a:moveTo>
                    <a:cubicBezTo>
                      <a:pt x="391" y="112"/>
                      <a:pt x="465" y="195"/>
                      <a:pt x="465" y="288"/>
                    </a:cubicBezTo>
                    <a:cubicBezTo>
                      <a:pt x="465" y="381"/>
                      <a:pt x="391" y="464"/>
                      <a:pt x="298" y="464"/>
                    </a:cubicBezTo>
                    <a:cubicBezTo>
                      <a:pt x="196" y="464"/>
                      <a:pt x="122" y="381"/>
                      <a:pt x="122" y="288"/>
                    </a:cubicBezTo>
                    <a:cubicBezTo>
                      <a:pt x="122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51"/>
              <p:cNvSpPr/>
              <p:nvPr/>
            </p:nvSpPr>
            <p:spPr>
              <a:xfrm>
                <a:off x="7576250" y="2321700"/>
                <a:ext cx="14650" cy="14400"/>
              </a:xfrm>
              <a:custGeom>
                <a:rect b="b" l="l" r="r" t="t"/>
                <a:pathLst>
                  <a:path extrusionOk="0" h="576" w="586">
                    <a:moveTo>
                      <a:pt x="298" y="112"/>
                    </a:moveTo>
                    <a:cubicBezTo>
                      <a:pt x="390" y="112"/>
                      <a:pt x="465" y="195"/>
                      <a:pt x="465" y="288"/>
                    </a:cubicBezTo>
                    <a:cubicBezTo>
                      <a:pt x="465" y="381"/>
                      <a:pt x="390" y="464"/>
                      <a:pt x="298" y="464"/>
                    </a:cubicBezTo>
                    <a:cubicBezTo>
                      <a:pt x="196" y="464"/>
                      <a:pt x="121" y="381"/>
                      <a:pt x="121" y="288"/>
                    </a:cubicBezTo>
                    <a:cubicBezTo>
                      <a:pt x="121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51"/>
              <p:cNvSpPr/>
              <p:nvPr/>
            </p:nvSpPr>
            <p:spPr>
              <a:xfrm>
                <a:off x="7531500" y="2321700"/>
                <a:ext cx="14400" cy="14400"/>
              </a:xfrm>
              <a:custGeom>
                <a:rect b="b" l="l" r="r" t="t"/>
                <a:pathLst>
                  <a:path extrusionOk="0" h="576" w="576">
                    <a:moveTo>
                      <a:pt x="288" y="112"/>
                    </a:moveTo>
                    <a:cubicBezTo>
                      <a:pt x="381" y="112"/>
                      <a:pt x="464" y="195"/>
                      <a:pt x="464" y="288"/>
                    </a:cubicBezTo>
                    <a:cubicBezTo>
                      <a:pt x="464" y="381"/>
                      <a:pt x="381" y="464"/>
                      <a:pt x="288" y="464"/>
                    </a:cubicBezTo>
                    <a:cubicBezTo>
                      <a:pt x="195" y="464"/>
                      <a:pt x="121" y="381"/>
                      <a:pt x="121" y="288"/>
                    </a:cubicBezTo>
                    <a:cubicBezTo>
                      <a:pt x="121" y="195"/>
                      <a:pt x="195" y="112"/>
                      <a:pt x="288" y="112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0" y="130"/>
                      <a:pt x="0" y="288"/>
                    </a:cubicBezTo>
                    <a:cubicBezTo>
                      <a:pt x="0" y="446"/>
                      <a:pt x="130" y="576"/>
                      <a:pt x="288" y="576"/>
                    </a:cubicBezTo>
                    <a:cubicBezTo>
                      <a:pt x="446" y="576"/>
                      <a:pt x="575" y="446"/>
                      <a:pt x="575" y="288"/>
                    </a:cubicBezTo>
                    <a:cubicBezTo>
                      <a:pt x="575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51"/>
              <p:cNvSpPr/>
              <p:nvPr/>
            </p:nvSpPr>
            <p:spPr>
              <a:xfrm>
                <a:off x="7301200" y="2348125"/>
                <a:ext cx="305000" cy="183475"/>
              </a:xfrm>
              <a:custGeom>
                <a:rect b="b" l="l" r="r" t="t"/>
                <a:pathLst>
                  <a:path extrusionOk="0" h="7339" w="12200">
                    <a:moveTo>
                      <a:pt x="38" y="1"/>
                    </a:moveTo>
                    <a:cubicBezTo>
                      <a:pt x="19" y="1"/>
                      <a:pt x="1" y="19"/>
                      <a:pt x="1" y="38"/>
                    </a:cubicBezTo>
                    <a:lnTo>
                      <a:pt x="1" y="7302"/>
                    </a:lnTo>
                    <a:cubicBezTo>
                      <a:pt x="1" y="7320"/>
                      <a:pt x="19" y="7339"/>
                      <a:pt x="38" y="7339"/>
                    </a:cubicBezTo>
                    <a:lnTo>
                      <a:pt x="12162" y="7339"/>
                    </a:lnTo>
                    <a:cubicBezTo>
                      <a:pt x="12181" y="7339"/>
                      <a:pt x="12199" y="7320"/>
                      <a:pt x="12199" y="7302"/>
                    </a:cubicBezTo>
                    <a:lnTo>
                      <a:pt x="12199" y="38"/>
                    </a:lnTo>
                    <a:cubicBezTo>
                      <a:pt x="12199" y="19"/>
                      <a:pt x="12181" y="1"/>
                      <a:pt x="121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51"/>
              <p:cNvSpPr/>
              <p:nvPr/>
            </p:nvSpPr>
            <p:spPr>
              <a:xfrm>
                <a:off x="7299800" y="2346750"/>
                <a:ext cx="308025" cy="186250"/>
              </a:xfrm>
              <a:custGeom>
                <a:rect b="b" l="l" r="r" t="t"/>
                <a:pathLst>
                  <a:path extrusionOk="0" h="7450" w="12321">
                    <a:moveTo>
                      <a:pt x="12200" y="112"/>
                    </a:moveTo>
                    <a:lnTo>
                      <a:pt x="12200" y="7338"/>
                    </a:lnTo>
                    <a:lnTo>
                      <a:pt x="112" y="7338"/>
                    </a:lnTo>
                    <a:lnTo>
                      <a:pt x="112" y="112"/>
                    </a:lnTo>
                    <a:close/>
                    <a:moveTo>
                      <a:pt x="94" y="0"/>
                    </a:moveTo>
                    <a:cubicBezTo>
                      <a:pt x="47" y="0"/>
                      <a:pt x="1" y="37"/>
                      <a:pt x="1" y="93"/>
                    </a:cubicBezTo>
                    <a:lnTo>
                      <a:pt x="1" y="7357"/>
                    </a:lnTo>
                    <a:cubicBezTo>
                      <a:pt x="1" y="7412"/>
                      <a:pt x="47" y="7449"/>
                      <a:pt x="94" y="7449"/>
                    </a:cubicBezTo>
                    <a:lnTo>
                      <a:pt x="12218" y="7449"/>
                    </a:lnTo>
                    <a:cubicBezTo>
                      <a:pt x="12274" y="7449"/>
                      <a:pt x="12320" y="7412"/>
                      <a:pt x="12320" y="7357"/>
                    </a:cubicBezTo>
                    <a:lnTo>
                      <a:pt x="12320" y="93"/>
                    </a:lnTo>
                    <a:cubicBezTo>
                      <a:pt x="12320" y="37"/>
                      <a:pt x="12274" y="0"/>
                      <a:pt x="122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51"/>
              <p:cNvSpPr/>
              <p:nvPr/>
            </p:nvSpPr>
            <p:spPr>
              <a:xfrm>
                <a:off x="7510150" y="2385250"/>
                <a:ext cx="67525" cy="103925"/>
              </a:xfrm>
              <a:custGeom>
                <a:rect b="b" l="l" r="r" t="t"/>
                <a:pathLst>
                  <a:path extrusionOk="0" h="4157" w="2701">
                    <a:moveTo>
                      <a:pt x="19" y="0"/>
                    </a:moveTo>
                    <a:cubicBezTo>
                      <a:pt x="10" y="0"/>
                      <a:pt x="1" y="9"/>
                      <a:pt x="1" y="19"/>
                    </a:cubicBezTo>
                    <a:lnTo>
                      <a:pt x="1" y="4138"/>
                    </a:lnTo>
                    <a:cubicBezTo>
                      <a:pt x="1" y="4147"/>
                      <a:pt x="10" y="4156"/>
                      <a:pt x="19" y="4156"/>
                    </a:cubicBezTo>
                    <a:lnTo>
                      <a:pt x="2682" y="4156"/>
                    </a:lnTo>
                    <a:cubicBezTo>
                      <a:pt x="2691" y="4156"/>
                      <a:pt x="2700" y="4147"/>
                      <a:pt x="2700" y="4138"/>
                    </a:cubicBezTo>
                    <a:lnTo>
                      <a:pt x="2700" y="19"/>
                    </a:lnTo>
                    <a:cubicBezTo>
                      <a:pt x="2700" y="0"/>
                      <a:pt x="2691" y="0"/>
                      <a:pt x="26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51"/>
              <p:cNvSpPr/>
              <p:nvPr/>
            </p:nvSpPr>
            <p:spPr>
              <a:xfrm>
                <a:off x="7508775" y="2383625"/>
                <a:ext cx="70300" cy="107175"/>
              </a:xfrm>
              <a:custGeom>
                <a:rect b="b" l="l" r="r" t="t"/>
                <a:pathLst>
                  <a:path extrusionOk="0" h="4287" w="2812">
                    <a:moveTo>
                      <a:pt x="2700" y="121"/>
                    </a:moveTo>
                    <a:lnTo>
                      <a:pt x="2700" y="4165"/>
                    </a:lnTo>
                    <a:lnTo>
                      <a:pt x="112" y="4165"/>
                    </a:lnTo>
                    <a:lnTo>
                      <a:pt x="112" y="121"/>
                    </a:lnTo>
                    <a:close/>
                    <a:moveTo>
                      <a:pt x="74" y="0"/>
                    </a:moveTo>
                    <a:cubicBezTo>
                      <a:pt x="37" y="0"/>
                      <a:pt x="0" y="37"/>
                      <a:pt x="0" y="84"/>
                    </a:cubicBezTo>
                    <a:lnTo>
                      <a:pt x="0" y="4203"/>
                    </a:lnTo>
                    <a:cubicBezTo>
                      <a:pt x="0" y="4249"/>
                      <a:pt x="37" y="4286"/>
                      <a:pt x="74" y="4286"/>
                    </a:cubicBezTo>
                    <a:lnTo>
                      <a:pt x="2737" y="4286"/>
                    </a:lnTo>
                    <a:cubicBezTo>
                      <a:pt x="2774" y="4286"/>
                      <a:pt x="2811" y="4249"/>
                      <a:pt x="2811" y="4203"/>
                    </a:cubicBezTo>
                    <a:lnTo>
                      <a:pt x="2811" y="84"/>
                    </a:lnTo>
                    <a:cubicBezTo>
                      <a:pt x="2811" y="37"/>
                      <a:pt x="2774" y="0"/>
                      <a:pt x="27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51"/>
              <p:cNvSpPr/>
              <p:nvPr/>
            </p:nvSpPr>
            <p:spPr>
              <a:xfrm>
                <a:off x="7511775" y="2387100"/>
                <a:ext cx="65200" cy="100900"/>
              </a:xfrm>
              <a:custGeom>
                <a:rect b="b" l="l" r="r" t="t"/>
                <a:pathLst>
                  <a:path extrusionOk="0" h="4036" w="2608">
                    <a:moveTo>
                      <a:pt x="1" y="0"/>
                    </a:moveTo>
                    <a:lnTo>
                      <a:pt x="2608" y="403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51"/>
              <p:cNvSpPr/>
              <p:nvPr/>
            </p:nvSpPr>
            <p:spPr>
              <a:xfrm>
                <a:off x="7510150" y="2385700"/>
                <a:ext cx="68450" cy="103700"/>
              </a:xfrm>
              <a:custGeom>
                <a:rect b="b" l="l" r="r" t="t"/>
                <a:pathLst>
                  <a:path extrusionOk="0" h="4148" w="2738">
                    <a:moveTo>
                      <a:pt x="70" y="0"/>
                    </a:moveTo>
                    <a:cubicBezTo>
                      <a:pt x="59" y="0"/>
                      <a:pt x="48" y="3"/>
                      <a:pt x="38" y="10"/>
                    </a:cubicBezTo>
                    <a:cubicBezTo>
                      <a:pt x="10" y="29"/>
                      <a:pt x="1" y="66"/>
                      <a:pt x="19" y="93"/>
                    </a:cubicBezTo>
                    <a:lnTo>
                      <a:pt x="2626" y="4120"/>
                    </a:lnTo>
                    <a:cubicBezTo>
                      <a:pt x="2635" y="4138"/>
                      <a:pt x="2654" y="4147"/>
                      <a:pt x="2673" y="4147"/>
                    </a:cubicBezTo>
                    <a:cubicBezTo>
                      <a:pt x="2682" y="4147"/>
                      <a:pt x="2691" y="4147"/>
                      <a:pt x="2700" y="4138"/>
                    </a:cubicBezTo>
                    <a:cubicBezTo>
                      <a:pt x="2728" y="4120"/>
                      <a:pt x="2738" y="4082"/>
                      <a:pt x="2719" y="4055"/>
                    </a:cubicBezTo>
                    <a:lnTo>
                      <a:pt x="121" y="29"/>
                    </a:lnTo>
                    <a:cubicBezTo>
                      <a:pt x="109" y="11"/>
                      <a:pt x="90" y="0"/>
                      <a:pt x="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51"/>
              <p:cNvSpPr/>
              <p:nvPr/>
            </p:nvSpPr>
            <p:spPr>
              <a:xfrm>
                <a:off x="7510625" y="2386875"/>
                <a:ext cx="64950" cy="102300"/>
              </a:xfrm>
              <a:custGeom>
                <a:rect b="b" l="l" r="r" t="t"/>
                <a:pathLst>
                  <a:path extrusionOk="0" h="4092" w="2598">
                    <a:moveTo>
                      <a:pt x="2598" y="0"/>
                    </a:moveTo>
                    <a:lnTo>
                      <a:pt x="0" y="409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51"/>
              <p:cNvSpPr/>
              <p:nvPr/>
            </p:nvSpPr>
            <p:spPr>
              <a:xfrm>
                <a:off x="7509000" y="2385325"/>
                <a:ext cx="68200" cy="105475"/>
              </a:xfrm>
              <a:custGeom>
                <a:rect b="b" l="l" r="r" t="t"/>
                <a:pathLst>
                  <a:path extrusionOk="0" h="4219" w="2728">
                    <a:moveTo>
                      <a:pt x="2667" y="1"/>
                    </a:moveTo>
                    <a:cubicBezTo>
                      <a:pt x="2648" y="1"/>
                      <a:pt x="2628" y="7"/>
                      <a:pt x="2617" y="25"/>
                    </a:cubicBezTo>
                    <a:lnTo>
                      <a:pt x="19" y="4125"/>
                    </a:lnTo>
                    <a:cubicBezTo>
                      <a:pt x="0" y="4153"/>
                      <a:pt x="10" y="4190"/>
                      <a:pt x="38" y="4209"/>
                    </a:cubicBezTo>
                    <a:cubicBezTo>
                      <a:pt x="47" y="4209"/>
                      <a:pt x="56" y="4218"/>
                      <a:pt x="65" y="4218"/>
                    </a:cubicBezTo>
                    <a:cubicBezTo>
                      <a:pt x="84" y="4218"/>
                      <a:pt x="103" y="4209"/>
                      <a:pt x="121" y="4190"/>
                    </a:cubicBezTo>
                    <a:lnTo>
                      <a:pt x="2719" y="90"/>
                    </a:lnTo>
                    <a:cubicBezTo>
                      <a:pt x="2728" y="62"/>
                      <a:pt x="2728" y="25"/>
                      <a:pt x="2700" y="6"/>
                    </a:cubicBezTo>
                    <a:cubicBezTo>
                      <a:pt x="2690" y="3"/>
                      <a:pt x="2678" y="1"/>
                      <a:pt x="26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51"/>
              <p:cNvSpPr/>
              <p:nvPr/>
            </p:nvSpPr>
            <p:spPr>
              <a:xfrm>
                <a:off x="7340175" y="2391050"/>
                <a:ext cx="143350" cy="3025"/>
              </a:xfrm>
              <a:custGeom>
                <a:rect b="b" l="l" r="r" t="t"/>
                <a:pathLst>
                  <a:path extrusionOk="0" h="121" w="5734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5677" y="121"/>
                    </a:lnTo>
                    <a:cubicBezTo>
                      <a:pt x="5705" y="121"/>
                      <a:pt x="5733" y="93"/>
                      <a:pt x="5733" y="65"/>
                    </a:cubicBezTo>
                    <a:cubicBezTo>
                      <a:pt x="5733" y="28"/>
                      <a:pt x="5705" y="0"/>
                      <a:pt x="5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51"/>
              <p:cNvSpPr/>
              <p:nvPr/>
            </p:nvSpPr>
            <p:spPr>
              <a:xfrm>
                <a:off x="7340175" y="2412375"/>
                <a:ext cx="52200" cy="3050"/>
              </a:xfrm>
              <a:custGeom>
                <a:rect b="b" l="l" r="r" t="t"/>
                <a:pathLst>
                  <a:path extrusionOk="0" h="122" w="2088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032" y="121"/>
                    </a:lnTo>
                    <a:cubicBezTo>
                      <a:pt x="2069" y="121"/>
                      <a:pt x="2087" y="93"/>
                      <a:pt x="2087" y="56"/>
                    </a:cubicBezTo>
                    <a:cubicBezTo>
                      <a:pt x="2087" y="28"/>
                      <a:pt x="2069" y="1"/>
                      <a:pt x="20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51"/>
              <p:cNvSpPr/>
              <p:nvPr/>
            </p:nvSpPr>
            <p:spPr>
              <a:xfrm>
                <a:off x="7409750" y="2412375"/>
                <a:ext cx="62875" cy="3050"/>
              </a:xfrm>
              <a:custGeom>
                <a:rect b="b" l="l" r="r" t="t"/>
                <a:pathLst>
                  <a:path extrusionOk="0" h="122" w="2515">
                    <a:moveTo>
                      <a:pt x="65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2458" y="121"/>
                    </a:lnTo>
                    <a:cubicBezTo>
                      <a:pt x="2486" y="121"/>
                      <a:pt x="2514" y="93"/>
                      <a:pt x="2514" y="56"/>
                    </a:cubicBezTo>
                    <a:cubicBezTo>
                      <a:pt x="2514" y="28"/>
                      <a:pt x="2486" y="1"/>
                      <a:pt x="24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51"/>
              <p:cNvSpPr/>
              <p:nvPr/>
            </p:nvSpPr>
            <p:spPr>
              <a:xfrm>
                <a:off x="7340175" y="2477075"/>
                <a:ext cx="93025" cy="2825"/>
              </a:xfrm>
              <a:custGeom>
                <a:rect b="b" l="l" r="r" t="t"/>
                <a:pathLst>
                  <a:path extrusionOk="0" h="113" w="3721">
                    <a:moveTo>
                      <a:pt x="56" y="1"/>
                    </a:moveTo>
                    <a:cubicBezTo>
                      <a:pt x="28" y="1"/>
                      <a:pt x="0" y="29"/>
                      <a:pt x="0" y="56"/>
                    </a:cubicBezTo>
                    <a:cubicBezTo>
                      <a:pt x="0" y="93"/>
                      <a:pt x="28" y="112"/>
                      <a:pt x="56" y="112"/>
                    </a:cubicBezTo>
                    <a:lnTo>
                      <a:pt x="3655" y="112"/>
                    </a:lnTo>
                    <a:cubicBezTo>
                      <a:pt x="3692" y="112"/>
                      <a:pt x="3720" y="93"/>
                      <a:pt x="3720" y="56"/>
                    </a:cubicBezTo>
                    <a:cubicBezTo>
                      <a:pt x="3720" y="29"/>
                      <a:pt x="3692" y="1"/>
                      <a:pt x="36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51"/>
              <p:cNvSpPr/>
              <p:nvPr/>
            </p:nvSpPr>
            <p:spPr>
              <a:xfrm>
                <a:off x="7340175" y="2434875"/>
                <a:ext cx="144500" cy="2800"/>
              </a:xfrm>
              <a:custGeom>
                <a:rect b="b" l="l" r="r" t="t"/>
                <a:pathLst>
                  <a:path extrusionOk="0" h="112" w="5780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5724" y="112"/>
                    </a:lnTo>
                    <a:cubicBezTo>
                      <a:pt x="5761" y="112"/>
                      <a:pt x="5779" y="84"/>
                      <a:pt x="5779" y="56"/>
                    </a:cubicBezTo>
                    <a:cubicBezTo>
                      <a:pt x="5779" y="19"/>
                      <a:pt x="5761" y="0"/>
                      <a:pt x="57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51"/>
              <p:cNvSpPr/>
              <p:nvPr/>
            </p:nvSpPr>
            <p:spPr>
              <a:xfrm>
                <a:off x="7340175" y="2456200"/>
                <a:ext cx="47800" cy="2825"/>
              </a:xfrm>
              <a:custGeom>
                <a:rect b="b" l="l" r="r" t="t"/>
                <a:pathLst>
                  <a:path extrusionOk="0" h="113" w="1912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1855" y="112"/>
                    </a:lnTo>
                    <a:cubicBezTo>
                      <a:pt x="1883" y="112"/>
                      <a:pt x="1911" y="84"/>
                      <a:pt x="1911" y="56"/>
                    </a:cubicBezTo>
                    <a:cubicBezTo>
                      <a:pt x="1911" y="19"/>
                      <a:pt x="1883" y="1"/>
                      <a:pt x="18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51"/>
              <p:cNvSpPr/>
              <p:nvPr/>
            </p:nvSpPr>
            <p:spPr>
              <a:xfrm>
                <a:off x="7398850" y="2456200"/>
                <a:ext cx="84675" cy="2825"/>
              </a:xfrm>
              <a:custGeom>
                <a:rect b="b" l="l" r="r" t="t"/>
                <a:pathLst>
                  <a:path extrusionOk="0" h="113" w="3387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3330" y="112"/>
                    </a:lnTo>
                    <a:cubicBezTo>
                      <a:pt x="3358" y="112"/>
                      <a:pt x="3386" y="84"/>
                      <a:pt x="3386" y="56"/>
                    </a:cubicBezTo>
                    <a:cubicBezTo>
                      <a:pt x="3386" y="19"/>
                      <a:pt x="3358" y="1"/>
                      <a:pt x="33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51"/>
              <p:cNvSpPr/>
              <p:nvPr/>
            </p:nvSpPr>
            <p:spPr>
              <a:xfrm>
                <a:off x="7414375" y="2425125"/>
                <a:ext cx="500" cy="8850"/>
              </a:xfrm>
              <a:custGeom>
                <a:rect b="b" l="l" r="r" t="t"/>
                <a:pathLst>
                  <a:path extrusionOk="0" h="354" w="20">
                    <a:moveTo>
                      <a:pt x="19" y="353"/>
                    </a:moveTo>
                    <a:cubicBezTo>
                      <a:pt x="19" y="233"/>
                      <a:pt x="19" y="121"/>
                      <a:pt x="1" y="1"/>
                    </a:cubicBezTo>
                    <a:lnTo>
                      <a:pt x="1" y="1"/>
                    </a:lnTo>
                    <a:lnTo>
                      <a:pt x="1" y="1"/>
                    </a:lnTo>
                    <a:cubicBezTo>
                      <a:pt x="19" y="121"/>
                      <a:pt x="19" y="233"/>
                      <a:pt x="19" y="35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51"/>
              <p:cNvSpPr/>
              <p:nvPr/>
            </p:nvSpPr>
            <p:spPr>
              <a:xfrm>
                <a:off x="7106150" y="2233800"/>
                <a:ext cx="232650" cy="165625"/>
              </a:xfrm>
              <a:custGeom>
                <a:rect b="b" l="l" r="r" t="t"/>
                <a:pathLst>
                  <a:path extrusionOk="0" h="6625" w="9306">
                    <a:moveTo>
                      <a:pt x="16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6457"/>
                    </a:lnTo>
                    <a:cubicBezTo>
                      <a:pt x="1" y="6550"/>
                      <a:pt x="75" y="6624"/>
                      <a:pt x="168" y="6624"/>
                    </a:cubicBezTo>
                    <a:lnTo>
                      <a:pt x="9129" y="6624"/>
                    </a:lnTo>
                    <a:cubicBezTo>
                      <a:pt x="9222" y="6624"/>
                      <a:pt x="9305" y="6550"/>
                      <a:pt x="9305" y="6457"/>
                    </a:cubicBezTo>
                    <a:lnTo>
                      <a:pt x="9305" y="168"/>
                    </a:lnTo>
                    <a:cubicBezTo>
                      <a:pt x="9305" y="75"/>
                      <a:pt x="9222" y="1"/>
                      <a:pt x="91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51"/>
              <p:cNvSpPr/>
              <p:nvPr/>
            </p:nvSpPr>
            <p:spPr>
              <a:xfrm>
                <a:off x="7104525" y="2232175"/>
                <a:ext cx="235675" cy="168850"/>
              </a:xfrm>
              <a:custGeom>
                <a:rect b="b" l="l" r="r" t="t"/>
                <a:pathLst>
                  <a:path extrusionOk="0" h="6754" w="9427">
                    <a:moveTo>
                      <a:pt x="9194" y="121"/>
                    </a:moveTo>
                    <a:cubicBezTo>
                      <a:pt x="9259" y="121"/>
                      <a:pt x="9305" y="177"/>
                      <a:pt x="9305" y="233"/>
                    </a:cubicBezTo>
                    <a:lnTo>
                      <a:pt x="9305" y="6522"/>
                    </a:lnTo>
                    <a:cubicBezTo>
                      <a:pt x="9305" y="6587"/>
                      <a:pt x="9259" y="6633"/>
                      <a:pt x="9194" y="6633"/>
                    </a:cubicBezTo>
                    <a:lnTo>
                      <a:pt x="233" y="6633"/>
                    </a:lnTo>
                    <a:cubicBezTo>
                      <a:pt x="168" y="6633"/>
                      <a:pt x="122" y="6587"/>
                      <a:pt x="122" y="6522"/>
                    </a:cubicBezTo>
                    <a:lnTo>
                      <a:pt x="122" y="233"/>
                    </a:lnTo>
                    <a:cubicBezTo>
                      <a:pt x="122" y="177"/>
                      <a:pt x="177" y="121"/>
                      <a:pt x="233" y="121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12"/>
                      <a:pt x="1" y="233"/>
                    </a:cubicBezTo>
                    <a:lnTo>
                      <a:pt x="1" y="6522"/>
                    </a:lnTo>
                    <a:cubicBezTo>
                      <a:pt x="1" y="6652"/>
                      <a:pt x="103" y="6754"/>
                      <a:pt x="233" y="6754"/>
                    </a:cubicBezTo>
                    <a:lnTo>
                      <a:pt x="9194" y="6754"/>
                    </a:lnTo>
                    <a:cubicBezTo>
                      <a:pt x="9324" y="6754"/>
                      <a:pt x="9426" y="6652"/>
                      <a:pt x="9426" y="6522"/>
                    </a:cubicBezTo>
                    <a:lnTo>
                      <a:pt x="9426" y="233"/>
                    </a:lnTo>
                    <a:cubicBezTo>
                      <a:pt x="9426" y="112"/>
                      <a:pt x="9324" y="1"/>
                      <a:pt x="91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51"/>
              <p:cNvSpPr/>
              <p:nvPr/>
            </p:nvSpPr>
            <p:spPr>
              <a:xfrm>
                <a:off x="7119150" y="2221275"/>
                <a:ext cx="232625" cy="27850"/>
              </a:xfrm>
              <a:custGeom>
                <a:rect b="b" l="l" r="r" t="t"/>
                <a:pathLst>
                  <a:path extrusionOk="0" h="1114" w="9305">
                    <a:moveTo>
                      <a:pt x="204" y="1"/>
                    </a:moveTo>
                    <a:cubicBezTo>
                      <a:pt x="93" y="1"/>
                      <a:pt x="0" y="93"/>
                      <a:pt x="0" y="205"/>
                    </a:cubicBezTo>
                    <a:lnTo>
                      <a:pt x="0" y="1114"/>
                    </a:lnTo>
                    <a:lnTo>
                      <a:pt x="9305" y="1114"/>
                    </a:lnTo>
                    <a:lnTo>
                      <a:pt x="9305" y="260"/>
                    </a:lnTo>
                    <a:cubicBezTo>
                      <a:pt x="9305" y="112"/>
                      <a:pt x="9184" y="1"/>
                      <a:pt x="90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4" name="Google Shape;1084;p51"/>
              <p:cNvSpPr/>
              <p:nvPr/>
            </p:nvSpPr>
            <p:spPr>
              <a:xfrm>
                <a:off x="7117750" y="2219650"/>
                <a:ext cx="235425" cy="30875"/>
              </a:xfrm>
              <a:custGeom>
                <a:rect b="b" l="l" r="r" t="t"/>
                <a:pathLst>
                  <a:path extrusionOk="0" h="1235" w="9417">
                    <a:moveTo>
                      <a:pt x="9092" y="121"/>
                    </a:moveTo>
                    <a:cubicBezTo>
                      <a:pt x="9203" y="121"/>
                      <a:pt x="9296" y="214"/>
                      <a:pt x="9296" y="325"/>
                    </a:cubicBezTo>
                    <a:lnTo>
                      <a:pt x="9296" y="1123"/>
                    </a:lnTo>
                    <a:lnTo>
                      <a:pt x="112" y="1123"/>
                    </a:lnTo>
                    <a:lnTo>
                      <a:pt x="112" y="270"/>
                    </a:lnTo>
                    <a:cubicBezTo>
                      <a:pt x="112" y="186"/>
                      <a:pt x="177" y="121"/>
                      <a:pt x="260" y="121"/>
                    </a:cubicBezTo>
                    <a:close/>
                    <a:moveTo>
                      <a:pt x="260" y="1"/>
                    </a:moveTo>
                    <a:cubicBezTo>
                      <a:pt x="112" y="1"/>
                      <a:pt x="1" y="121"/>
                      <a:pt x="1" y="270"/>
                    </a:cubicBezTo>
                    <a:lnTo>
                      <a:pt x="1" y="1234"/>
                    </a:lnTo>
                    <a:lnTo>
                      <a:pt x="9417" y="1234"/>
                    </a:lnTo>
                    <a:lnTo>
                      <a:pt x="9417" y="325"/>
                    </a:lnTo>
                    <a:cubicBezTo>
                      <a:pt x="9417" y="149"/>
                      <a:pt x="9268" y="1"/>
                      <a:pt x="90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5" name="Google Shape;1085;p51"/>
              <p:cNvSpPr/>
              <p:nvPr/>
            </p:nvSpPr>
            <p:spPr>
              <a:xfrm>
                <a:off x="7143950" y="2229150"/>
                <a:ext cx="11400" cy="11400"/>
              </a:xfrm>
              <a:custGeom>
                <a:rect b="b" l="l" r="r" t="t"/>
                <a:pathLst>
                  <a:path extrusionOk="0" h="456" w="456">
                    <a:moveTo>
                      <a:pt x="233" y="112"/>
                    </a:moveTo>
                    <a:cubicBezTo>
                      <a:pt x="289" y="112"/>
                      <a:pt x="344" y="168"/>
                      <a:pt x="344" y="224"/>
                    </a:cubicBezTo>
                    <a:cubicBezTo>
                      <a:pt x="344" y="289"/>
                      <a:pt x="289" y="344"/>
                      <a:pt x="233" y="344"/>
                    </a:cubicBezTo>
                    <a:cubicBezTo>
                      <a:pt x="168" y="344"/>
                      <a:pt x="112" y="289"/>
                      <a:pt x="112" y="224"/>
                    </a:cubicBezTo>
                    <a:cubicBezTo>
                      <a:pt x="11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53" y="456"/>
                      <a:pt x="456" y="354"/>
                      <a:pt x="456" y="233"/>
                    </a:cubicBezTo>
                    <a:cubicBezTo>
                      <a:pt x="456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6" name="Google Shape;1086;p51"/>
              <p:cNvSpPr/>
              <p:nvPr/>
            </p:nvSpPr>
            <p:spPr>
              <a:xfrm>
                <a:off x="7160650" y="2229150"/>
                <a:ext cx="11625" cy="11400"/>
              </a:xfrm>
              <a:custGeom>
                <a:rect b="b" l="l" r="r" t="t"/>
                <a:pathLst>
                  <a:path extrusionOk="0" h="456" w="465">
                    <a:moveTo>
                      <a:pt x="233" y="112"/>
                    </a:moveTo>
                    <a:cubicBezTo>
                      <a:pt x="298" y="112"/>
                      <a:pt x="344" y="168"/>
                      <a:pt x="344" y="224"/>
                    </a:cubicBezTo>
                    <a:cubicBezTo>
                      <a:pt x="344" y="289"/>
                      <a:pt x="298" y="344"/>
                      <a:pt x="233" y="344"/>
                    </a:cubicBezTo>
                    <a:cubicBezTo>
                      <a:pt x="168" y="344"/>
                      <a:pt x="122" y="289"/>
                      <a:pt x="122" y="224"/>
                    </a:cubicBezTo>
                    <a:cubicBezTo>
                      <a:pt x="12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63" y="456"/>
                      <a:pt x="465" y="354"/>
                      <a:pt x="465" y="233"/>
                    </a:cubicBezTo>
                    <a:cubicBezTo>
                      <a:pt x="465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7" name="Google Shape;1087;p51"/>
              <p:cNvSpPr/>
              <p:nvPr/>
            </p:nvSpPr>
            <p:spPr>
              <a:xfrm>
                <a:off x="7127275" y="2229150"/>
                <a:ext cx="11600" cy="11400"/>
              </a:xfrm>
              <a:custGeom>
                <a:rect b="b" l="l" r="r" t="t"/>
                <a:pathLst>
                  <a:path extrusionOk="0" h="456" w="464">
                    <a:moveTo>
                      <a:pt x="232" y="112"/>
                    </a:moveTo>
                    <a:cubicBezTo>
                      <a:pt x="297" y="112"/>
                      <a:pt x="343" y="168"/>
                      <a:pt x="343" y="224"/>
                    </a:cubicBezTo>
                    <a:cubicBezTo>
                      <a:pt x="343" y="289"/>
                      <a:pt x="297" y="344"/>
                      <a:pt x="232" y="344"/>
                    </a:cubicBezTo>
                    <a:cubicBezTo>
                      <a:pt x="167" y="344"/>
                      <a:pt x="121" y="289"/>
                      <a:pt x="121" y="224"/>
                    </a:cubicBezTo>
                    <a:cubicBezTo>
                      <a:pt x="121" y="168"/>
                      <a:pt x="167" y="112"/>
                      <a:pt x="232" y="112"/>
                    </a:cubicBezTo>
                    <a:close/>
                    <a:moveTo>
                      <a:pt x="232" y="1"/>
                    </a:moveTo>
                    <a:cubicBezTo>
                      <a:pt x="102" y="1"/>
                      <a:pt x="0" y="103"/>
                      <a:pt x="0" y="233"/>
                    </a:cubicBezTo>
                    <a:cubicBezTo>
                      <a:pt x="0" y="354"/>
                      <a:pt x="102" y="456"/>
                      <a:pt x="232" y="456"/>
                    </a:cubicBezTo>
                    <a:cubicBezTo>
                      <a:pt x="362" y="456"/>
                      <a:pt x="464" y="354"/>
                      <a:pt x="464" y="233"/>
                    </a:cubicBezTo>
                    <a:cubicBezTo>
                      <a:pt x="464" y="103"/>
                      <a:pt x="362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8" name="Google Shape;1088;p51"/>
              <p:cNvSpPr/>
              <p:nvPr/>
            </p:nvSpPr>
            <p:spPr>
              <a:xfrm>
                <a:off x="7118925" y="2249100"/>
                <a:ext cx="232625" cy="136625"/>
              </a:xfrm>
              <a:custGeom>
                <a:rect b="b" l="l" r="r" t="t"/>
                <a:pathLst>
                  <a:path extrusionOk="0" h="5465" w="9305">
                    <a:moveTo>
                      <a:pt x="37" y="1"/>
                    </a:moveTo>
                    <a:cubicBezTo>
                      <a:pt x="19" y="1"/>
                      <a:pt x="0" y="19"/>
                      <a:pt x="0" y="29"/>
                    </a:cubicBezTo>
                    <a:lnTo>
                      <a:pt x="0" y="5437"/>
                    </a:lnTo>
                    <a:cubicBezTo>
                      <a:pt x="0" y="5455"/>
                      <a:pt x="19" y="5465"/>
                      <a:pt x="37" y="5465"/>
                    </a:cubicBezTo>
                    <a:lnTo>
                      <a:pt x="9277" y="5465"/>
                    </a:lnTo>
                    <a:cubicBezTo>
                      <a:pt x="9295" y="5465"/>
                      <a:pt x="9305" y="5455"/>
                      <a:pt x="9305" y="5437"/>
                    </a:cubicBezTo>
                    <a:lnTo>
                      <a:pt x="9305" y="29"/>
                    </a:lnTo>
                    <a:cubicBezTo>
                      <a:pt x="9305" y="19"/>
                      <a:pt x="9295" y="1"/>
                      <a:pt x="92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9" name="Google Shape;1089;p51"/>
              <p:cNvSpPr/>
              <p:nvPr/>
            </p:nvSpPr>
            <p:spPr>
              <a:xfrm>
                <a:off x="7117525" y="2247725"/>
                <a:ext cx="235650" cy="139625"/>
              </a:xfrm>
              <a:custGeom>
                <a:rect b="b" l="l" r="r" t="t"/>
                <a:pathLst>
                  <a:path extrusionOk="0" h="5585" w="9426">
                    <a:moveTo>
                      <a:pt x="9305" y="111"/>
                    </a:moveTo>
                    <a:lnTo>
                      <a:pt x="9305" y="5464"/>
                    </a:lnTo>
                    <a:lnTo>
                      <a:pt x="121" y="5464"/>
                    </a:lnTo>
                    <a:lnTo>
                      <a:pt x="121" y="111"/>
                    </a:lnTo>
                    <a:close/>
                    <a:moveTo>
                      <a:pt x="93" y="0"/>
                    </a:moveTo>
                    <a:cubicBezTo>
                      <a:pt x="38" y="0"/>
                      <a:pt x="0" y="37"/>
                      <a:pt x="0" y="84"/>
                    </a:cubicBezTo>
                    <a:lnTo>
                      <a:pt x="0" y="5492"/>
                    </a:lnTo>
                    <a:cubicBezTo>
                      <a:pt x="0" y="5538"/>
                      <a:pt x="38" y="5585"/>
                      <a:pt x="93" y="5585"/>
                    </a:cubicBezTo>
                    <a:lnTo>
                      <a:pt x="9333" y="5585"/>
                    </a:lnTo>
                    <a:cubicBezTo>
                      <a:pt x="9379" y="5585"/>
                      <a:pt x="9426" y="5538"/>
                      <a:pt x="9426" y="5492"/>
                    </a:cubicBezTo>
                    <a:lnTo>
                      <a:pt x="9426" y="84"/>
                    </a:lnTo>
                    <a:cubicBezTo>
                      <a:pt x="9426" y="37"/>
                      <a:pt x="9379" y="0"/>
                      <a:pt x="93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0" name="Google Shape;1090;p51"/>
              <p:cNvSpPr/>
              <p:nvPr/>
            </p:nvSpPr>
            <p:spPr>
              <a:xfrm>
                <a:off x="7224200" y="2280875"/>
                <a:ext cx="98600" cy="2825"/>
              </a:xfrm>
              <a:custGeom>
                <a:rect b="b" l="l" r="r" t="t"/>
                <a:pathLst>
                  <a:path extrusionOk="0" h="113" w="3944">
                    <a:moveTo>
                      <a:pt x="56" y="1"/>
                    </a:moveTo>
                    <a:cubicBezTo>
                      <a:pt x="19" y="1"/>
                      <a:pt x="1" y="19"/>
                      <a:pt x="1" y="56"/>
                    </a:cubicBezTo>
                    <a:cubicBezTo>
                      <a:pt x="1" y="84"/>
                      <a:pt x="19" y="112"/>
                      <a:pt x="56" y="112"/>
                    </a:cubicBezTo>
                    <a:lnTo>
                      <a:pt x="3888" y="112"/>
                    </a:lnTo>
                    <a:cubicBezTo>
                      <a:pt x="3915" y="112"/>
                      <a:pt x="3943" y="84"/>
                      <a:pt x="3943" y="56"/>
                    </a:cubicBezTo>
                    <a:cubicBezTo>
                      <a:pt x="3943" y="19"/>
                      <a:pt x="3915" y="1"/>
                      <a:pt x="38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1" name="Google Shape;1091;p51"/>
              <p:cNvSpPr/>
              <p:nvPr/>
            </p:nvSpPr>
            <p:spPr>
              <a:xfrm>
                <a:off x="7224200" y="2296650"/>
                <a:ext cx="36450" cy="3050"/>
              </a:xfrm>
              <a:custGeom>
                <a:rect b="b" l="l" r="r" t="t"/>
                <a:pathLst>
                  <a:path extrusionOk="0" h="122" w="1458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401" y="121"/>
                    </a:lnTo>
                    <a:cubicBezTo>
                      <a:pt x="1429" y="121"/>
                      <a:pt x="1457" y="93"/>
                      <a:pt x="1457" y="56"/>
                    </a:cubicBezTo>
                    <a:cubicBezTo>
                      <a:pt x="1457" y="28"/>
                      <a:pt x="1429" y="0"/>
                      <a:pt x="14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2" name="Google Shape;1092;p51"/>
              <p:cNvSpPr/>
              <p:nvPr/>
            </p:nvSpPr>
            <p:spPr>
              <a:xfrm>
                <a:off x="7271525" y="2296650"/>
                <a:ext cx="43850" cy="3050"/>
              </a:xfrm>
              <a:custGeom>
                <a:rect b="b" l="l" r="r" t="t"/>
                <a:pathLst>
                  <a:path extrusionOk="0" h="122" w="1754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1698" y="121"/>
                    </a:lnTo>
                    <a:cubicBezTo>
                      <a:pt x="1726" y="121"/>
                      <a:pt x="1753" y="93"/>
                      <a:pt x="1753" y="56"/>
                    </a:cubicBezTo>
                    <a:cubicBezTo>
                      <a:pt x="1753" y="28"/>
                      <a:pt x="1726" y="0"/>
                      <a:pt x="16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51"/>
              <p:cNvSpPr/>
              <p:nvPr/>
            </p:nvSpPr>
            <p:spPr>
              <a:xfrm>
                <a:off x="7224200" y="2344900"/>
                <a:ext cx="64275" cy="2800"/>
              </a:xfrm>
              <a:custGeom>
                <a:rect b="b" l="l" r="r" t="t"/>
                <a:pathLst>
                  <a:path extrusionOk="0" h="112" w="2571">
                    <a:moveTo>
                      <a:pt x="56" y="0"/>
                    </a:moveTo>
                    <a:cubicBezTo>
                      <a:pt x="19" y="0"/>
                      <a:pt x="1" y="19"/>
                      <a:pt x="1" y="56"/>
                    </a:cubicBezTo>
                    <a:cubicBezTo>
                      <a:pt x="1" y="84"/>
                      <a:pt x="19" y="111"/>
                      <a:pt x="56" y="111"/>
                    </a:cubicBezTo>
                    <a:lnTo>
                      <a:pt x="2515" y="111"/>
                    </a:lnTo>
                    <a:cubicBezTo>
                      <a:pt x="2543" y="111"/>
                      <a:pt x="2570" y="84"/>
                      <a:pt x="2570" y="56"/>
                    </a:cubicBezTo>
                    <a:cubicBezTo>
                      <a:pt x="2570" y="19"/>
                      <a:pt x="2543" y="0"/>
                      <a:pt x="25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4" name="Google Shape;1094;p51"/>
              <p:cNvSpPr/>
              <p:nvPr/>
            </p:nvSpPr>
            <p:spPr>
              <a:xfrm>
                <a:off x="7224200" y="2313350"/>
                <a:ext cx="99525" cy="2800"/>
              </a:xfrm>
              <a:custGeom>
                <a:rect b="b" l="l" r="r" t="t"/>
                <a:pathLst>
                  <a:path extrusionOk="0" h="112" w="3981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12"/>
                      <a:pt x="56" y="112"/>
                    </a:cubicBezTo>
                    <a:lnTo>
                      <a:pt x="3925" y="112"/>
                    </a:lnTo>
                    <a:cubicBezTo>
                      <a:pt x="3953" y="112"/>
                      <a:pt x="3980" y="93"/>
                      <a:pt x="3980" y="56"/>
                    </a:cubicBezTo>
                    <a:cubicBezTo>
                      <a:pt x="3980" y="28"/>
                      <a:pt x="3953" y="0"/>
                      <a:pt x="39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5" name="Google Shape;1095;p51"/>
              <p:cNvSpPr/>
              <p:nvPr/>
            </p:nvSpPr>
            <p:spPr>
              <a:xfrm>
                <a:off x="7224200" y="2329125"/>
                <a:ext cx="33425" cy="3025"/>
              </a:xfrm>
              <a:custGeom>
                <a:rect b="b" l="l" r="r" t="t"/>
                <a:pathLst>
                  <a:path extrusionOk="0" h="121" w="1337">
                    <a:moveTo>
                      <a:pt x="56" y="0"/>
                    </a:moveTo>
                    <a:cubicBezTo>
                      <a:pt x="19" y="0"/>
                      <a:pt x="1" y="28"/>
                      <a:pt x="1" y="65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281" y="121"/>
                    </a:lnTo>
                    <a:cubicBezTo>
                      <a:pt x="1309" y="121"/>
                      <a:pt x="1337" y="93"/>
                      <a:pt x="1337" y="65"/>
                    </a:cubicBezTo>
                    <a:cubicBezTo>
                      <a:pt x="1337" y="28"/>
                      <a:pt x="1309" y="0"/>
                      <a:pt x="12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51"/>
              <p:cNvSpPr/>
              <p:nvPr/>
            </p:nvSpPr>
            <p:spPr>
              <a:xfrm>
                <a:off x="7264100" y="2329125"/>
                <a:ext cx="58700" cy="3025"/>
              </a:xfrm>
              <a:custGeom>
                <a:rect b="b" l="l" r="r" t="t"/>
                <a:pathLst>
                  <a:path extrusionOk="0" h="121" w="2348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292" y="121"/>
                    </a:lnTo>
                    <a:cubicBezTo>
                      <a:pt x="2319" y="121"/>
                      <a:pt x="2347" y="93"/>
                      <a:pt x="2347" y="65"/>
                    </a:cubicBezTo>
                    <a:cubicBezTo>
                      <a:pt x="2347" y="28"/>
                      <a:pt x="2319" y="0"/>
                      <a:pt x="2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7" name="Google Shape;1097;p51"/>
              <p:cNvSpPr/>
              <p:nvPr/>
            </p:nvSpPr>
            <p:spPr>
              <a:xfrm>
                <a:off x="7136550" y="2273925"/>
                <a:ext cx="70525" cy="70525"/>
              </a:xfrm>
              <a:custGeom>
                <a:rect b="b" l="l" r="r" t="t"/>
                <a:pathLst>
                  <a:path extrusionOk="0" h="2821" w="2821">
                    <a:moveTo>
                      <a:pt x="1410" y="0"/>
                    </a:moveTo>
                    <a:cubicBezTo>
                      <a:pt x="631" y="0"/>
                      <a:pt x="0" y="631"/>
                      <a:pt x="0" y="1410"/>
                    </a:cubicBezTo>
                    <a:cubicBezTo>
                      <a:pt x="0" y="2190"/>
                      <a:pt x="631" y="2820"/>
                      <a:pt x="1410" y="2820"/>
                    </a:cubicBezTo>
                    <a:cubicBezTo>
                      <a:pt x="2189" y="2820"/>
                      <a:pt x="2820" y="2190"/>
                      <a:pt x="2820" y="1410"/>
                    </a:cubicBezTo>
                    <a:lnTo>
                      <a:pt x="1410" y="1410"/>
                    </a:lnTo>
                    <a:lnTo>
                      <a:pt x="14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8" name="Google Shape;1098;p51"/>
              <p:cNvSpPr/>
              <p:nvPr/>
            </p:nvSpPr>
            <p:spPr>
              <a:xfrm>
                <a:off x="7135150" y="2272525"/>
                <a:ext cx="73300" cy="73550"/>
              </a:xfrm>
              <a:custGeom>
                <a:rect b="b" l="l" r="r" t="t"/>
                <a:pathLst>
                  <a:path extrusionOk="0" h="2942" w="2932">
                    <a:moveTo>
                      <a:pt x="1411" y="121"/>
                    </a:moveTo>
                    <a:lnTo>
                      <a:pt x="1411" y="1466"/>
                    </a:lnTo>
                    <a:cubicBezTo>
                      <a:pt x="1411" y="1504"/>
                      <a:pt x="1438" y="1531"/>
                      <a:pt x="1466" y="1531"/>
                    </a:cubicBezTo>
                    <a:lnTo>
                      <a:pt x="2821" y="1531"/>
                    </a:lnTo>
                    <a:cubicBezTo>
                      <a:pt x="2783" y="2246"/>
                      <a:pt x="2190" y="2821"/>
                      <a:pt x="1466" y="2821"/>
                    </a:cubicBezTo>
                    <a:cubicBezTo>
                      <a:pt x="724" y="2821"/>
                      <a:pt x="112" y="2218"/>
                      <a:pt x="112" y="1466"/>
                    </a:cubicBezTo>
                    <a:cubicBezTo>
                      <a:pt x="112" y="743"/>
                      <a:pt x="687" y="149"/>
                      <a:pt x="1411" y="121"/>
                    </a:cubicBezTo>
                    <a:close/>
                    <a:moveTo>
                      <a:pt x="1466" y="1"/>
                    </a:moveTo>
                    <a:cubicBezTo>
                      <a:pt x="659" y="1"/>
                      <a:pt x="0" y="659"/>
                      <a:pt x="0" y="1476"/>
                    </a:cubicBezTo>
                    <a:cubicBezTo>
                      <a:pt x="0" y="2283"/>
                      <a:pt x="659" y="2941"/>
                      <a:pt x="1466" y="2941"/>
                    </a:cubicBezTo>
                    <a:cubicBezTo>
                      <a:pt x="2273" y="2941"/>
                      <a:pt x="2932" y="2283"/>
                      <a:pt x="2932" y="1476"/>
                    </a:cubicBezTo>
                    <a:cubicBezTo>
                      <a:pt x="2932" y="1439"/>
                      <a:pt x="2913" y="1411"/>
                      <a:pt x="2876" y="1411"/>
                    </a:cubicBezTo>
                    <a:lnTo>
                      <a:pt x="1522" y="1411"/>
                    </a:lnTo>
                    <a:lnTo>
                      <a:pt x="1522" y="56"/>
                    </a:lnTo>
                    <a:cubicBezTo>
                      <a:pt x="1522" y="29"/>
                      <a:pt x="1503" y="1"/>
                      <a:pt x="14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9" name="Google Shape;1099;p51"/>
              <p:cNvSpPr/>
              <p:nvPr/>
            </p:nvSpPr>
            <p:spPr>
              <a:xfrm>
                <a:off x="7133525" y="2274375"/>
                <a:ext cx="70525" cy="70550"/>
              </a:xfrm>
              <a:custGeom>
                <a:rect b="b" l="l" r="r" t="t"/>
                <a:pathLst>
                  <a:path extrusionOk="0" h="2822" w="2821">
                    <a:moveTo>
                      <a:pt x="1411" y="1"/>
                    </a:moveTo>
                    <a:cubicBezTo>
                      <a:pt x="631" y="1"/>
                      <a:pt x="1" y="632"/>
                      <a:pt x="1" y="1411"/>
                    </a:cubicBezTo>
                    <a:cubicBezTo>
                      <a:pt x="1" y="2190"/>
                      <a:pt x="631" y="2821"/>
                      <a:pt x="1411" y="2821"/>
                    </a:cubicBezTo>
                    <a:cubicBezTo>
                      <a:pt x="2190" y="2821"/>
                      <a:pt x="2821" y="2190"/>
                      <a:pt x="2821" y="1411"/>
                    </a:cubicBez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51"/>
              <p:cNvSpPr/>
              <p:nvPr/>
            </p:nvSpPr>
            <p:spPr>
              <a:xfrm>
                <a:off x="7132125" y="2273000"/>
                <a:ext cx="73325" cy="73525"/>
              </a:xfrm>
              <a:custGeom>
                <a:rect b="b" l="l" r="r" t="t"/>
                <a:pathLst>
                  <a:path extrusionOk="0" h="2941" w="2933">
                    <a:moveTo>
                      <a:pt x="1411" y="121"/>
                    </a:moveTo>
                    <a:lnTo>
                      <a:pt x="1411" y="1531"/>
                    </a:lnTo>
                    <a:lnTo>
                      <a:pt x="2812" y="1531"/>
                    </a:lnTo>
                    <a:cubicBezTo>
                      <a:pt x="2784" y="2245"/>
                      <a:pt x="2190" y="2820"/>
                      <a:pt x="1467" y="2820"/>
                    </a:cubicBezTo>
                    <a:cubicBezTo>
                      <a:pt x="715" y="2820"/>
                      <a:pt x="112" y="2217"/>
                      <a:pt x="112" y="1466"/>
                    </a:cubicBezTo>
                    <a:cubicBezTo>
                      <a:pt x="112" y="742"/>
                      <a:pt x="687" y="149"/>
                      <a:pt x="1411" y="121"/>
                    </a:cubicBezTo>
                    <a:close/>
                    <a:moveTo>
                      <a:pt x="1467" y="0"/>
                    </a:moveTo>
                    <a:cubicBezTo>
                      <a:pt x="660" y="0"/>
                      <a:pt x="1" y="659"/>
                      <a:pt x="1" y="1466"/>
                    </a:cubicBezTo>
                    <a:cubicBezTo>
                      <a:pt x="1" y="2282"/>
                      <a:pt x="660" y="2941"/>
                      <a:pt x="1467" y="2941"/>
                    </a:cubicBezTo>
                    <a:cubicBezTo>
                      <a:pt x="2274" y="2941"/>
                      <a:pt x="2932" y="2282"/>
                      <a:pt x="2932" y="1466"/>
                    </a:cubicBezTo>
                    <a:lnTo>
                      <a:pt x="2932" y="1410"/>
                    </a:lnTo>
                    <a:lnTo>
                      <a:pt x="1522" y="1410"/>
                    </a:lnTo>
                    <a:lnTo>
                      <a:pt x="152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1" name="Google Shape;1101;p51"/>
              <p:cNvSpPr/>
              <p:nvPr/>
            </p:nvSpPr>
            <p:spPr>
              <a:xfrm>
                <a:off x="7288225" y="2174500"/>
                <a:ext cx="117825" cy="104850"/>
              </a:xfrm>
              <a:custGeom>
                <a:rect b="b" l="l" r="r" t="t"/>
                <a:pathLst>
                  <a:path extrusionOk="0" h="4194" w="4713">
                    <a:moveTo>
                      <a:pt x="2354" y="0"/>
                    </a:moveTo>
                    <a:cubicBezTo>
                      <a:pt x="1744" y="0"/>
                      <a:pt x="1140" y="266"/>
                      <a:pt x="724" y="777"/>
                    </a:cubicBezTo>
                    <a:cubicBezTo>
                      <a:pt x="0" y="1677"/>
                      <a:pt x="130" y="2994"/>
                      <a:pt x="1030" y="3727"/>
                    </a:cubicBezTo>
                    <a:cubicBezTo>
                      <a:pt x="1420" y="4040"/>
                      <a:pt x="1888" y="4194"/>
                      <a:pt x="2352" y="4194"/>
                    </a:cubicBezTo>
                    <a:cubicBezTo>
                      <a:pt x="2961" y="4194"/>
                      <a:pt x="3564" y="3931"/>
                      <a:pt x="3980" y="3421"/>
                    </a:cubicBezTo>
                    <a:cubicBezTo>
                      <a:pt x="4713" y="2521"/>
                      <a:pt x="4573" y="1204"/>
                      <a:pt x="3674" y="471"/>
                    </a:cubicBezTo>
                    <a:cubicBezTo>
                      <a:pt x="3285" y="154"/>
                      <a:pt x="2818" y="0"/>
                      <a:pt x="2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2" name="Google Shape;1102;p51"/>
              <p:cNvSpPr/>
              <p:nvPr/>
            </p:nvSpPr>
            <p:spPr>
              <a:xfrm>
                <a:off x="7293325" y="2173275"/>
                <a:ext cx="107625" cy="107625"/>
              </a:xfrm>
              <a:custGeom>
                <a:rect b="b" l="l" r="r" t="t"/>
                <a:pathLst>
                  <a:path extrusionOk="0" h="4305" w="4305">
                    <a:moveTo>
                      <a:pt x="2152" y="112"/>
                    </a:moveTo>
                    <a:cubicBezTo>
                      <a:pt x="3275" y="112"/>
                      <a:pt x="4193" y="1030"/>
                      <a:pt x="4193" y="2153"/>
                    </a:cubicBezTo>
                    <a:cubicBezTo>
                      <a:pt x="4193" y="3275"/>
                      <a:pt x="3275" y="4193"/>
                      <a:pt x="2152" y="4193"/>
                    </a:cubicBezTo>
                    <a:cubicBezTo>
                      <a:pt x="1030" y="4193"/>
                      <a:pt x="111" y="3275"/>
                      <a:pt x="111" y="2153"/>
                    </a:cubicBezTo>
                    <a:cubicBezTo>
                      <a:pt x="111" y="1030"/>
                      <a:pt x="1030" y="112"/>
                      <a:pt x="2152" y="112"/>
                    </a:cubicBezTo>
                    <a:close/>
                    <a:moveTo>
                      <a:pt x="2152" y="0"/>
                    </a:moveTo>
                    <a:cubicBezTo>
                      <a:pt x="965" y="0"/>
                      <a:pt x="0" y="965"/>
                      <a:pt x="0" y="2153"/>
                    </a:cubicBezTo>
                    <a:cubicBezTo>
                      <a:pt x="0" y="3340"/>
                      <a:pt x="965" y="4305"/>
                      <a:pt x="2152" y="4305"/>
                    </a:cubicBezTo>
                    <a:cubicBezTo>
                      <a:pt x="3340" y="4305"/>
                      <a:pt x="4305" y="3340"/>
                      <a:pt x="4305" y="2153"/>
                    </a:cubicBezTo>
                    <a:cubicBezTo>
                      <a:pt x="4305" y="965"/>
                      <a:pt x="3340" y="0"/>
                      <a:pt x="21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3" name="Google Shape;1103;p51"/>
              <p:cNvSpPr/>
              <p:nvPr/>
            </p:nvSpPr>
            <p:spPr>
              <a:xfrm>
                <a:off x="7296575" y="2169100"/>
                <a:ext cx="112725" cy="104825"/>
              </a:xfrm>
              <a:custGeom>
                <a:rect b="b" l="l" r="r" t="t"/>
                <a:pathLst>
                  <a:path extrusionOk="0" h="4193" w="4509">
                    <a:moveTo>
                      <a:pt x="2260" y="1"/>
                    </a:moveTo>
                    <a:cubicBezTo>
                      <a:pt x="2148" y="1"/>
                      <a:pt x="2035" y="10"/>
                      <a:pt x="1920" y="28"/>
                    </a:cubicBezTo>
                    <a:cubicBezTo>
                      <a:pt x="779" y="214"/>
                      <a:pt x="0" y="1290"/>
                      <a:pt x="186" y="2431"/>
                    </a:cubicBezTo>
                    <a:cubicBezTo>
                      <a:pt x="353" y="3459"/>
                      <a:pt x="1242" y="4193"/>
                      <a:pt x="2251" y="4193"/>
                    </a:cubicBezTo>
                    <a:cubicBezTo>
                      <a:pt x="2362" y="4193"/>
                      <a:pt x="2475" y="4184"/>
                      <a:pt x="2588" y="4166"/>
                    </a:cubicBezTo>
                    <a:cubicBezTo>
                      <a:pt x="3739" y="3980"/>
                      <a:pt x="4509" y="2904"/>
                      <a:pt x="4323" y="1763"/>
                    </a:cubicBezTo>
                    <a:cubicBezTo>
                      <a:pt x="4156" y="728"/>
                      <a:pt x="3268" y="1"/>
                      <a:pt x="22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4" name="Google Shape;1104;p51"/>
              <p:cNvSpPr/>
              <p:nvPr/>
            </p:nvSpPr>
            <p:spPr>
              <a:xfrm>
                <a:off x="7299125" y="2167700"/>
                <a:ext cx="107850" cy="107650"/>
              </a:xfrm>
              <a:custGeom>
                <a:rect b="b" l="l" r="r" t="t"/>
                <a:pathLst>
                  <a:path extrusionOk="0" h="4306" w="4314">
                    <a:moveTo>
                      <a:pt x="2162" y="121"/>
                    </a:moveTo>
                    <a:cubicBezTo>
                      <a:pt x="3284" y="121"/>
                      <a:pt x="4193" y="1030"/>
                      <a:pt x="4193" y="2153"/>
                    </a:cubicBezTo>
                    <a:cubicBezTo>
                      <a:pt x="4193" y="3275"/>
                      <a:pt x="3284" y="4194"/>
                      <a:pt x="2162" y="4194"/>
                    </a:cubicBezTo>
                    <a:cubicBezTo>
                      <a:pt x="1030" y="4194"/>
                      <a:pt x="121" y="3275"/>
                      <a:pt x="121" y="2153"/>
                    </a:cubicBezTo>
                    <a:cubicBezTo>
                      <a:pt x="121" y="1030"/>
                      <a:pt x="1030" y="121"/>
                      <a:pt x="2162" y="121"/>
                    </a:cubicBezTo>
                    <a:close/>
                    <a:moveTo>
                      <a:pt x="2162" y="1"/>
                    </a:moveTo>
                    <a:cubicBezTo>
                      <a:pt x="974" y="1"/>
                      <a:pt x="0" y="965"/>
                      <a:pt x="0" y="2153"/>
                    </a:cubicBezTo>
                    <a:cubicBezTo>
                      <a:pt x="0" y="3340"/>
                      <a:pt x="974" y="4305"/>
                      <a:pt x="2162" y="4305"/>
                    </a:cubicBezTo>
                    <a:cubicBezTo>
                      <a:pt x="3349" y="4305"/>
                      <a:pt x="4314" y="3340"/>
                      <a:pt x="4314" y="2153"/>
                    </a:cubicBezTo>
                    <a:cubicBezTo>
                      <a:pt x="4314" y="965"/>
                      <a:pt x="3349" y="1"/>
                      <a:pt x="2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51"/>
              <p:cNvSpPr/>
              <p:nvPr/>
            </p:nvSpPr>
            <p:spPr>
              <a:xfrm>
                <a:off x="7335750" y="2167700"/>
                <a:ext cx="34125" cy="107650"/>
              </a:xfrm>
              <a:custGeom>
                <a:rect b="b" l="l" r="r" t="t"/>
                <a:pathLst>
                  <a:path extrusionOk="0" h="4306" w="1365">
                    <a:moveTo>
                      <a:pt x="678" y="121"/>
                    </a:moveTo>
                    <a:cubicBezTo>
                      <a:pt x="947" y="121"/>
                      <a:pt x="1244" y="956"/>
                      <a:pt x="1244" y="2153"/>
                    </a:cubicBezTo>
                    <a:cubicBezTo>
                      <a:pt x="1244" y="3359"/>
                      <a:pt x="947" y="4194"/>
                      <a:pt x="678" y="4194"/>
                    </a:cubicBezTo>
                    <a:cubicBezTo>
                      <a:pt x="409" y="4194"/>
                      <a:pt x="112" y="3359"/>
                      <a:pt x="112" y="2153"/>
                    </a:cubicBezTo>
                    <a:cubicBezTo>
                      <a:pt x="112" y="956"/>
                      <a:pt x="409" y="121"/>
                      <a:pt x="678" y="121"/>
                    </a:cubicBezTo>
                    <a:close/>
                    <a:moveTo>
                      <a:pt x="678" y="1"/>
                    </a:moveTo>
                    <a:cubicBezTo>
                      <a:pt x="233" y="1"/>
                      <a:pt x="1" y="1114"/>
                      <a:pt x="1" y="2153"/>
                    </a:cubicBezTo>
                    <a:cubicBezTo>
                      <a:pt x="1" y="3201"/>
                      <a:pt x="233" y="4305"/>
                      <a:pt x="678" y="4305"/>
                    </a:cubicBezTo>
                    <a:cubicBezTo>
                      <a:pt x="1123" y="4305"/>
                      <a:pt x="1364" y="3201"/>
                      <a:pt x="1364" y="2153"/>
                    </a:cubicBezTo>
                    <a:cubicBezTo>
                      <a:pt x="1364" y="1114"/>
                      <a:pt x="1123" y="1"/>
                      <a:pt x="6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51"/>
              <p:cNvSpPr/>
              <p:nvPr/>
            </p:nvSpPr>
            <p:spPr>
              <a:xfrm>
                <a:off x="7303050" y="2203425"/>
                <a:ext cx="99050" cy="2800"/>
              </a:xfrm>
              <a:custGeom>
                <a:rect b="b" l="l" r="r" t="t"/>
                <a:pathLst>
                  <a:path extrusionOk="0" h="112" w="3962">
                    <a:moveTo>
                      <a:pt x="1" y="0"/>
                    </a:moveTo>
                    <a:lnTo>
                      <a:pt x="1" y="112"/>
                    </a:lnTo>
                    <a:lnTo>
                      <a:pt x="3962" y="112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51"/>
              <p:cNvSpPr/>
              <p:nvPr/>
            </p:nvSpPr>
            <p:spPr>
              <a:xfrm>
                <a:off x="7303050" y="2238675"/>
                <a:ext cx="99050" cy="3025"/>
              </a:xfrm>
              <a:custGeom>
                <a:rect b="b" l="l" r="r" t="t"/>
                <a:pathLst>
                  <a:path extrusionOk="0" h="121" w="3962">
                    <a:moveTo>
                      <a:pt x="1" y="0"/>
                    </a:moveTo>
                    <a:lnTo>
                      <a:pt x="1" y="121"/>
                    </a:lnTo>
                    <a:lnTo>
                      <a:pt x="3962" y="121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08" name="Google Shape;1108;p51"/>
            <p:cNvSpPr/>
            <p:nvPr/>
          </p:nvSpPr>
          <p:spPr>
            <a:xfrm>
              <a:off x="1925692" y="2196479"/>
              <a:ext cx="62484" cy="6608"/>
            </a:xfrm>
            <a:custGeom>
              <a:rect b="b" l="l" r="r" t="t"/>
              <a:pathLst>
                <a:path extrusionOk="0" h="112" w="1059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7" y="111"/>
                  </a:cubicBezTo>
                  <a:lnTo>
                    <a:pt x="1003" y="111"/>
                  </a:lnTo>
                  <a:cubicBezTo>
                    <a:pt x="1031" y="111"/>
                    <a:pt x="1058" y="93"/>
                    <a:pt x="1058" y="56"/>
                  </a:cubicBezTo>
                  <a:cubicBezTo>
                    <a:pt x="1058" y="28"/>
                    <a:pt x="1031" y="0"/>
                    <a:pt x="1003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09" name="Google Shape;1109;p51"/>
            <p:cNvGrpSpPr/>
            <p:nvPr/>
          </p:nvGrpSpPr>
          <p:grpSpPr>
            <a:xfrm>
              <a:off x="3729110" y="795775"/>
              <a:ext cx="1239906" cy="584116"/>
              <a:chOff x="6947135" y="2460525"/>
              <a:chExt cx="1239906" cy="584116"/>
            </a:xfrm>
          </p:grpSpPr>
          <p:sp>
            <p:nvSpPr>
              <p:cNvPr id="1110" name="Google Shape;1110;p51"/>
              <p:cNvSpPr/>
              <p:nvPr/>
            </p:nvSpPr>
            <p:spPr>
              <a:xfrm>
                <a:off x="7878097" y="2638928"/>
                <a:ext cx="304483" cy="39265"/>
              </a:xfrm>
              <a:custGeom>
                <a:rect b="b" l="l" r="r" t="t"/>
                <a:pathLst>
                  <a:path extrusionOk="0" h="493" w="3823">
                    <a:moveTo>
                      <a:pt x="1" y="1"/>
                    </a:moveTo>
                    <a:lnTo>
                      <a:pt x="1" y="492"/>
                    </a:lnTo>
                    <a:lnTo>
                      <a:pt x="3823" y="492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1" name="Google Shape;1111;p51"/>
              <p:cNvSpPr/>
              <p:nvPr/>
            </p:nvSpPr>
            <p:spPr>
              <a:xfrm>
                <a:off x="7872920" y="2634468"/>
                <a:ext cx="314120" cy="48106"/>
              </a:xfrm>
              <a:custGeom>
                <a:rect b="b" l="l" r="r" t="t"/>
                <a:pathLst>
                  <a:path extrusionOk="0" h="604" w="3944">
                    <a:moveTo>
                      <a:pt x="3823" y="112"/>
                    </a:moveTo>
                    <a:lnTo>
                      <a:pt x="3823" y="483"/>
                    </a:lnTo>
                    <a:lnTo>
                      <a:pt x="121" y="483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"/>
                      <a:pt x="19" y="10"/>
                    </a:cubicBezTo>
                    <a:cubicBezTo>
                      <a:pt x="10" y="29"/>
                      <a:pt x="1" y="38"/>
                      <a:pt x="1" y="57"/>
                    </a:cubicBezTo>
                    <a:lnTo>
                      <a:pt x="1" y="548"/>
                    </a:lnTo>
                    <a:cubicBezTo>
                      <a:pt x="1" y="576"/>
                      <a:pt x="28" y="604"/>
                      <a:pt x="56" y="604"/>
                    </a:cubicBezTo>
                    <a:lnTo>
                      <a:pt x="3878" y="604"/>
                    </a:lnTo>
                    <a:cubicBezTo>
                      <a:pt x="3897" y="604"/>
                      <a:pt x="3915" y="595"/>
                      <a:pt x="3925" y="585"/>
                    </a:cubicBezTo>
                    <a:cubicBezTo>
                      <a:pt x="3934" y="576"/>
                      <a:pt x="3943" y="558"/>
                      <a:pt x="3943" y="548"/>
                    </a:cubicBezTo>
                    <a:lnTo>
                      <a:pt x="3943" y="57"/>
                    </a:lnTo>
                    <a:cubicBezTo>
                      <a:pt x="3943" y="19"/>
                      <a:pt x="3915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2" name="Google Shape;1112;p51"/>
              <p:cNvSpPr/>
              <p:nvPr/>
            </p:nvSpPr>
            <p:spPr>
              <a:xfrm>
                <a:off x="7878097" y="2725342"/>
                <a:ext cx="174423" cy="25247"/>
              </a:xfrm>
              <a:custGeom>
                <a:rect b="b" l="l" r="r" t="t"/>
                <a:pathLst>
                  <a:path extrusionOk="0" h="317" w="2190">
                    <a:moveTo>
                      <a:pt x="1" y="1"/>
                    </a:moveTo>
                    <a:lnTo>
                      <a:pt x="1" y="316"/>
                    </a:lnTo>
                    <a:lnTo>
                      <a:pt x="2190" y="316"/>
                    </a:lnTo>
                    <a:lnTo>
                      <a:pt x="21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3" name="Google Shape;1113;p51"/>
              <p:cNvSpPr/>
              <p:nvPr/>
            </p:nvSpPr>
            <p:spPr>
              <a:xfrm>
                <a:off x="7872920" y="2720165"/>
                <a:ext cx="184060" cy="34805"/>
              </a:xfrm>
              <a:custGeom>
                <a:rect b="b" l="l" r="r" t="t"/>
                <a:pathLst>
                  <a:path extrusionOk="0" h="437" w="2311">
                    <a:moveTo>
                      <a:pt x="2199" y="122"/>
                    </a:moveTo>
                    <a:lnTo>
                      <a:pt x="2199" y="326"/>
                    </a:lnTo>
                    <a:lnTo>
                      <a:pt x="121" y="326"/>
                    </a:lnTo>
                    <a:lnTo>
                      <a:pt x="121" y="122"/>
                    </a:lnTo>
                    <a:close/>
                    <a:moveTo>
                      <a:pt x="66" y="1"/>
                    </a:moveTo>
                    <a:cubicBezTo>
                      <a:pt x="28" y="1"/>
                      <a:pt x="1" y="29"/>
                      <a:pt x="1" y="66"/>
                    </a:cubicBezTo>
                    <a:lnTo>
                      <a:pt x="1" y="381"/>
                    </a:lnTo>
                    <a:cubicBezTo>
                      <a:pt x="1" y="400"/>
                      <a:pt x="10" y="409"/>
                      <a:pt x="19" y="418"/>
                    </a:cubicBezTo>
                    <a:cubicBezTo>
                      <a:pt x="28" y="437"/>
                      <a:pt x="47" y="437"/>
                      <a:pt x="66" y="437"/>
                    </a:cubicBezTo>
                    <a:lnTo>
                      <a:pt x="2255" y="437"/>
                    </a:lnTo>
                    <a:cubicBezTo>
                      <a:pt x="2292" y="437"/>
                      <a:pt x="2311" y="409"/>
                      <a:pt x="2311" y="381"/>
                    </a:cubicBezTo>
                    <a:lnTo>
                      <a:pt x="2311" y="66"/>
                    </a:lnTo>
                    <a:cubicBezTo>
                      <a:pt x="2311" y="47"/>
                      <a:pt x="2311" y="29"/>
                      <a:pt x="2301" y="20"/>
                    </a:cubicBezTo>
                    <a:cubicBezTo>
                      <a:pt x="2283" y="10"/>
                      <a:pt x="2273" y="1"/>
                      <a:pt x="22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4" name="Google Shape;1114;p51"/>
              <p:cNvSpPr/>
              <p:nvPr/>
            </p:nvSpPr>
            <p:spPr>
              <a:xfrm>
                <a:off x="7878097" y="2797818"/>
                <a:ext cx="174423" cy="25168"/>
              </a:xfrm>
              <a:custGeom>
                <a:rect b="b" l="l" r="r" t="t"/>
                <a:pathLst>
                  <a:path extrusionOk="0" h="316" w="2190">
                    <a:moveTo>
                      <a:pt x="1" y="0"/>
                    </a:moveTo>
                    <a:lnTo>
                      <a:pt x="1" y="315"/>
                    </a:lnTo>
                    <a:lnTo>
                      <a:pt x="2190" y="315"/>
                    </a:lnTo>
                    <a:lnTo>
                      <a:pt x="21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5" name="Google Shape;1115;p51"/>
              <p:cNvSpPr/>
              <p:nvPr/>
            </p:nvSpPr>
            <p:spPr>
              <a:xfrm>
                <a:off x="7872920" y="2793358"/>
                <a:ext cx="184060" cy="34805"/>
              </a:xfrm>
              <a:custGeom>
                <a:rect b="b" l="l" r="r" t="t"/>
                <a:pathLst>
                  <a:path extrusionOk="0" h="437" w="2311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66" y="0"/>
                    </a:moveTo>
                    <a:cubicBezTo>
                      <a:pt x="28" y="0"/>
                      <a:pt x="1" y="28"/>
                      <a:pt x="1" y="56"/>
                    </a:cubicBezTo>
                    <a:lnTo>
                      <a:pt x="1" y="371"/>
                    </a:lnTo>
                    <a:cubicBezTo>
                      <a:pt x="1" y="390"/>
                      <a:pt x="10" y="409"/>
                      <a:pt x="19" y="418"/>
                    </a:cubicBezTo>
                    <a:cubicBezTo>
                      <a:pt x="28" y="427"/>
                      <a:pt x="47" y="436"/>
                      <a:pt x="66" y="436"/>
                    </a:cubicBezTo>
                    <a:lnTo>
                      <a:pt x="2255" y="436"/>
                    </a:lnTo>
                    <a:cubicBezTo>
                      <a:pt x="2273" y="436"/>
                      <a:pt x="2283" y="427"/>
                      <a:pt x="2301" y="418"/>
                    </a:cubicBezTo>
                    <a:cubicBezTo>
                      <a:pt x="2311" y="409"/>
                      <a:pt x="2311" y="390"/>
                      <a:pt x="2311" y="371"/>
                    </a:cubicBezTo>
                    <a:lnTo>
                      <a:pt x="2311" y="56"/>
                    </a:lnTo>
                    <a:cubicBezTo>
                      <a:pt x="2311" y="28"/>
                      <a:pt x="2292" y="0"/>
                      <a:pt x="2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6" name="Google Shape;1116;p51"/>
              <p:cNvSpPr/>
              <p:nvPr/>
            </p:nvSpPr>
            <p:spPr>
              <a:xfrm>
                <a:off x="6985603" y="2857631"/>
                <a:ext cx="295563" cy="127910"/>
              </a:xfrm>
              <a:custGeom>
                <a:rect b="b" l="l" r="r" t="t"/>
                <a:pathLst>
                  <a:path extrusionOk="0" h="1606" w="3711">
                    <a:moveTo>
                      <a:pt x="3711" y="0"/>
                    </a:moveTo>
                    <a:lnTo>
                      <a:pt x="0" y="1605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7" name="Google Shape;1117;p51"/>
              <p:cNvSpPr/>
              <p:nvPr/>
            </p:nvSpPr>
            <p:spPr>
              <a:xfrm>
                <a:off x="6980426" y="2853330"/>
                <a:ext cx="305916" cy="136591"/>
              </a:xfrm>
              <a:custGeom>
                <a:rect b="b" l="l" r="r" t="t"/>
                <a:pathLst>
                  <a:path extrusionOk="0" h="1715" w="3841">
                    <a:moveTo>
                      <a:pt x="3773" y="1"/>
                    </a:moveTo>
                    <a:cubicBezTo>
                      <a:pt x="3764" y="1"/>
                      <a:pt x="3756" y="3"/>
                      <a:pt x="3748" y="8"/>
                    </a:cubicBezTo>
                    <a:lnTo>
                      <a:pt x="47" y="1604"/>
                    </a:lnTo>
                    <a:cubicBezTo>
                      <a:pt x="10" y="1613"/>
                      <a:pt x="0" y="1650"/>
                      <a:pt x="10" y="1678"/>
                    </a:cubicBezTo>
                    <a:cubicBezTo>
                      <a:pt x="19" y="1696"/>
                      <a:pt x="47" y="1715"/>
                      <a:pt x="65" y="1715"/>
                    </a:cubicBezTo>
                    <a:cubicBezTo>
                      <a:pt x="75" y="1715"/>
                      <a:pt x="84" y="1715"/>
                      <a:pt x="84" y="1706"/>
                    </a:cubicBezTo>
                    <a:lnTo>
                      <a:pt x="3795" y="110"/>
                    </a:lnTo>
                    <a:cubicBezTo>
                      <a:pt x="3822" y="101"/>
                      <a:pt x="3841" y="64"/>
                      <a:pt x="3832" y="36"/>
                    </a:cubicBezTo>
                    <a:cubicBezTo>
                      <a:pt x="3818" y="16"/>
                      <a:pt x="3795" y="1"/>
                      <a:pt x="37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8" name="Google Shape;1118;p51"/>
              <p:cNvSpPr/>
              <p:nvPr/>
            </p:nvSpPr>
            <p:spPr>
              <a:xfrm>
                <a:off x="6951595" y="2965470"/>
                <a:ext cx="48822" cy="48106"/>
              </a:xfrm>
              <a:custGeom>
                <a:rect b="b" l="l" r="r" t="t"/>
                <a:pathLst>
                  <a:path extrusionOk="0" h="604" w="613">
                    <a:moveTo>
                      <a:pt x="168" y="1"/>
                    </a:moveTo>
                    <a:lnTo>
                      <a:pt x="1" y="446"/>
                    </a:lnTo>
                    <a:lnTo>
                      <a:pt x="446" y="604"/>
                    </a:lnTo>
                    <a:lnTo>
                      <a:pt x="613" y="159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9" name="Google Shape;1119;p51"/>
              <p:cNvSpPr/>
              <p:nvPr/>
            </p:nvSpPr>
            <p:spPr>
              <a:xfrm>
                <a:off x="6947135" y="2961487"/>
                <a:ext cx="57743" cy="57265"/>
              </a:xfrm>
              <a:custGeom>
                <a:rect b="b" l="l" r="r" t="t"/>
                <a:pathLst>
                  <a:path extrusionOk="0" h="719" w="725">
                    <a:moveTo>
                      <a:pt x="251" y="134"/>
                    </a:moveTo>
                    <a:lnTo>
                      <a:pt x="595" y="255"/>
                    </a:lnTo>
                    <a:lnTo>
                      <a:pt x="465" y="589"/>
                    </a:lnTo>
                    <a:lnTo>
                      <a:pt x="131" y="468"/>
                    </a:lnTo>
                    <a:lnTo>
                      <a:pt x="251" y="134"/>
                    </a:lnTo>
                    <a:close/>
                    <a:moveTo>
                      <a:pt x="216" y="1"/>
                    </a:moveTo>
                    <a:cubicBezTo>
                      <a:pt x="192" y="1"/>
                      <a:pt x="175" y="11"/>
                      <a:pt x="168" y="32"/>
                    </a:cubicBezTo>
                    <a:lnTo>
                      <a:pt x="1" y="478"/>
                    </a:lnTo>
                    <a:cubicBezTo>
                      <a:pt x="1" y="496"/>
                      <a:pt x="1" y="515"/>
                      <a:pt x="10" y="524"/>
                    </a:cubicBezTo>
                    <a:cubicBezTo>
                      <a:pt x="10" y="543"/>
                      <a:pt x="29" y="552"/>
                      <a:pt x="38" y="552"/>
                    </a:cubicBezTo>
                    <a:lnTo>
                      <a:pt x="483" y="719"/>
                    </a:lnTo>
                    <a:lnTo>
                      <a:pt x="502" y="719"/>
                    </a:lnTo>
                    <a:cubicBezTo>
                      <a:pt x="530" y="719"/>
                      <a:pt x="548" y="700"/>
                      <a:pt x="558" y="682"/>
                    </a:cubicBezTo>
                    <a:lnTo>
                      <a:pt x="715" y="236"/>
                    </a:lnTo>
                    <a:cubicBezTo>
                      <a:pt x="724" y="209"/>
                      <a:pt x="715" y="171"/>
                      <a:pt x="678" y="162"/>
                    </a:cubicBezTo>
                    <a:lnTo>
                      <a:pt x="242" y="4"/>
                    </a:lnTo>
                    <a:cubicBezTo>
                      <a:pt x="233" y="2"/>
                      <a:pt x="224" y="1"/>
                      <a:pt x="2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0" name="Google Shape;1120;p51"/>
              <p:cNvSpPr/>
              <p:nvPr/>
            </p:nvSpPr>
            <p:spPr>
              <a:xfrm>
                <a:off x="7264836" y="2488002"/>
                <a:ext cx="591922" cy="551701"/>
              </a:xfrm>
              <a:custGeom>
                <a:rect b="b" l="l" r="r" t="t"/>
                <a:pathLst>
                  <a:path extrusionOk="0" h="6927" w="7432">
                    <a:moveTo>
                      <a:pt x="3715" y="0"/>
                    </a:moveTo>
                    <a:cubicBezTo>
                      <a:pt x="2032" y="0"/>
                      <a:pt x="558" y="1228"/>
                      <a:pt x="288" y="2944"/>
                    </a:cubicBezTo>
                    <a:cubicBezTo>
                      <a:pt x="1" y="4827"/>
                      <a:pt x="1300" y="6599"/>
                      <a:pt x="3192" y="6886"/>
                    </a:cubicBezTo>
                    <a:cubicBezTo>
                      <a:pt x="3369" y="6913"/>
                      <a:pt x="3545" y="6927"/>
                      <a:pt x="3718" y="6927"/>
                    </a:cubicBezTo>
                    <a:cubicBezTo>
                      <a:pt x="5395" y="6927"/>
                      <a:pt x="6874" y="5707"/>
                      <a:pt x="7135" y="3992"/>
                    </a:cubicBezTo>
                    <a:cubicBezTo>
                      <a:pt x="7432" y="2100"/>
                      <a:pt x="6133" y="328"/>
                      <a:pt x="4240" y="40"/>
                    </a:cubicBezTo>
                    <a:cubicBezTo>
                      <a:pt x="4064" y="13"/>
                      <a:pt x="3888" y="0"/>
                      <a:pt x="37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1" name="Google Shape;1121;p51"/>
              <p:cNvSpPr/>
              <p:nvPr/>
            </p:nvSpPr>
            <p:spPr>
              <a:xfrm>
                <a:off x="7259659" y="2483223"/>
                <a:ext cx="589692" cy="561418"/>
              </a:xfrm>
              <a:custGeom>
                <a:rect b="b" l="l" r="r" t="t"/>
                <a:pathLst>
                  <a:path extrusionOk="0" h="7049" w="7404">
                    <a:moveTo>
                      <a:pt x="3777" y="119"/>
                    </a:moveTo>
                    <a:cubicBezTo>
                      <a:pt x="3944" y="119"/>
                      <a:pt x="4120" y="128"/>
                      <a:pt x="4296" y="156"/>
                    </a:cubicBezTo>
                    <a:cubicBezTo>
                      <a:pt x="5196" y="295"/>
                      <a:pt x="5984" y="777"/>
                      <a:pt x="6522" y="1510"/>
                    </a:cubicBezTo>
                    <a:cubicBezTo>
                      <a:pt x="7061" y="2243"/>
                      <a:pt x="7283" y="3143"/>
                      <a:pt x="7144" y="4043"/>
                    </a:cubicBezTo>
                    <a:cubicBezTo>
                      <a:pt x="7005" y="4943"/>
                      <a:pt x="6532" y="5731"/>
                      <a:pt x="5799" y="6269"/>
                    </a:cubicBezTo>
                    <a:cubicBezTo>
                      <a:pt x="5209" y="6702"/>
                      <a:pt x="4510" y="6931"/>
                      <a:pt x="3791" y="6931"/>
                    </a:cubicBezTo>
                    <a:cubicBezTo>
                      <a:pt x="3617" y="6931"/>
                      <a:pt x="3442" y="6918"/>
                      <a:pt x="3266" y="6891"/>
                    </a:cubicBezTo>
                    <a:cubicBezTo>
                      <a:pt x="1411" y="6603"/>
                      <a:pt x="131" y="4868"/>
                      <a:pt x="418" y="3013"/>
                    </a:cubicBezTo>
                    <a:cubicBezTo>
                      <a:pt x="558" y="2113"/>
                      <a:pt x="1031" y="1315"/>
                      <a:pt x="1764" y="777"/>
                    </a:cubicBezTo>
                    <a:cubicBezTo>
                      <a:pt x="2357" y="351"/>
                      <a:pt x="3053" y="119"/>
                      <a:pt x="3777" y="119"/>
                    </a:cubicBezTo>
                    <a:close/>
                    <a:moveTo>
                      <a:pt x="3765" y="1"/>
                    </a:moveTo>
                    <a:cubicBezTo>
                      <a:pt x="3026" y="1"/>
                      <a:pt x="2309" y="238"/>
                      <a:pt x="1699" y="685"/>
                    </a:cubicBezTo>
                    <a:cubicBezTo>
                      <a:pt x="938" y="1241"/>
                      <a:pt x="446" y="2058"/>
                      <a:pt x="298" y="2995"/>
                    </a:cubicBezTo>
                    <a:cubicBezTo>
                      <a:pt x="1" y="4915"/>
                      <a:pt x="1328" y="6714"/>
                      <a:pt x="3248" y="7002"/>
                    </a:cubicBezTo>
                    <a:cubicBezTo>
                      <a:pt x="3424" y="7030"/>
                      <a:pt x="3610" y="7048"/>
                      <a:pt x="3786" y="7048"/>
                    </a:cubicBezTo>
                    <a:cubicBezTo>
                      <a:pt x="4528" y="7048"/>
                      <a:pt x="5252" y="6807"/>
                      <a:pt x="5864" y="6362"/>
                    </a:cubicBezTo>
                    <a:cubicBezTo>
                      <a:pt x="6625" y="5805"/>
                      <a:pt x="7116" y="4989"/>
                      <a:pt x="7265" y="4061"/>
                    </a:cubicBezTo>
                    <a:cubicBezTo>
                      <a:pt x="7404" y="3134"/>
                      <a:pt x="7172" y="2197"/>
                      <a:pt x="6615" y="1445"/>
                    </a:cubicBezTo>
                    <a:cubicBezTo>
                      <a:pt x="6059" y="685"/>
                      <a:pt x="5242" y="184"/>
                      <a:pt x="4315" y="45"/>
                    </a:cubicBezTo>
                    <a:cubicBezTo>
                      <a:pt x="4131" y="15"/>
                      <a:pt x="3947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2" name="Google Shape;1122;p51"/>
              <p:cNvSpPr/>
              <p:nvPr/>
            </p:nvSpPr>
            <p:spPr>
              <a:xfrm>
                <a:off x="7219757" y="2465303"/>
                <a:ext cx="627364" cy="552019"/>
              </a:xfrm>
              <a:custGeom>
                <a:rect b="b" l="l" r="r" t="t"/>
                <a:pathLst>
                  <a:path extrusionOk="0" h="6931" w="7877">
                    <a:moveTo>
                      <a:pt x="3933" y="0"/>
                    </a:moveTo>
                    <a:cubicBezTo>
                      <a:pt x="3250" y="0"/>
                      <a:pt x="2560" y="202"/>
                      <a:pt x="1958" y="622"/>
                    </a:cubicBezTo>
                    <a:cubicBezTo>
                      <a:pt x="391" y="1717"/>
                      <a:pt x="1" y="3878"/>
                      <a:pt x="1096" y="5446"/>
                    </a:cubicBezTo>
                    <a:cubicBezTo>
                      <a:pt x="1770" y="6412"/>
                      <a:pt x="2849" y="6930"/>
                      <a:pt x="3945" y="6930"/>
                    </a:cubicBezTo>
                    <a:cubicBezTo>
                      <a:pt x="4628" y="6930"/>
                      <a:pt x="5318" y="6729"/>
                      <a:pt x="5920" y="6309"/>
                    </a:cubicBezTo>
                    <a:cubicBezTo>
                      <a:pt x="7487" y="5214"/>
                      <a:pt x="7877" y="3053"/>
                      <a:pt x="6782" y="1485"/>
                    </a:cubicBezTo>
                    <a:cubicBezTo>
                      <a:pt x="6108" y="519"/>
                      <a:pt x="5029" y="0"/>
                      <a:pt x="39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3" name="Google Shape;1123;p51"/>
              <p:cNvSpPr/>
              <p:nvPr/>
            </p:nvSpPr>
            <p:spPr>
              <a:xfrm>
                <a:off x="7232341" y="2460525"/>
                <a:ext cx="601479" cy="561179"/>
              </a:xfrm>
              <a:custGeom>
                <a:rect b="b" l="l" r="r" t="t"/>
                <a:pathLst>
                  <a:path extrusionOk="0" h="7046" w="7552">
                    <a:moveTo>
                      <a:pt x="3765" y="122"/>
                    </a:moveTo>
                    <a:cubicBezTo>
                      <a:pt x="3937" y="122"/>
                      <a:pt x="4111" y="135"/>
                      <a:pt x="4287" y="163"/>
                    </a:cubicBezTo>
                    <a:cubicBezTo>
                      <a:pt x="6142" y="441"/>
                      <a:pt x="7422" y="2185"/>
                      <a:pt x="7144" y="4040"/>
                    </a:cubicBezTo>
                    <a:cubicBezTo>
                      <a:pt x="6883" y="5720"/>
                      <a:pt x="5429" y="6929"/>
                      <a:pt x="3779" y="6929"/>
                    </a:cubicBezTo>
                    <a:cubicBezTo>
                      <a:pt x="3607" y="6929"/>
                      <a:pt x="3432" y="6915"/>
                      <a:pt x="3257" y="6888"/>
                    </a:cubicBezTo>
                    <a:cubicBezTo>
                      <a:pt x="1401" y="6601"/>
                      <a:pt x="121" y="4866"/>
                      <a:pt x="409" y="3011"/>
                    </a:cubicBezTo>
                    <a:cubicBezTo>
                      <a:pt x="669" y="1331"/>
                      <a:pt x="2116" y="122"/>
                      <a:pt x="3765" y="122"/>
                    </a:cubicBezTo>
                    <a:close/>
                    <a:moveTo>
                      <a:pt x="3769" y="0"/>
                    </a:moveTo>
                    <a:cubicBezTo>
                      <a:pt x="2067" y="0"/>
                      <a:pt x="558" y="1253"/>
                      <a:pt x="298" y="2992"/>
                    </a:cubicBezTo>
                    <a:cubicBezTo>
                      <a:pt x="1" y="4912"/>
                      <a:pt x="1318" y="6712"/>
                      <a:pt x="3238" y="6999"/>
                    </a:cubicBezTo>
                    <a:cubicBezTo>
                      <a:pt x="3415" y="7027"/>
                      <a:pt x="3600" y="7046"/>
                      <a:pt x="3776" y="7046"/>
                    </a:cubicBezTo>
                    <a:cubicBezTo>
                      <a:pt x="5483" y="7046"/>
                      <a:pt x="6986" y="5794"/>
                      <a:pt x="7255" y="4059"/>
                    </a:cubicBezTo>
                    <a:cubicBezTo>
                      <a:pt x="7552" y="2139"/>
                      <a:pt x="6225" y="339"/>
                      <a:pt x="4305" y="42"/>
                    </a:cubicBezTo>
                    <a:cubicBezTo>
                      <a:pt x="4125" y="14"/>
                      <a:pt x="3946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4" name="Google Shape;1124;p51"/>
              <p:cNvSpPr/>
              <p:nvPr/>
            </p:nvSpPr>
            <p:spPr>
              <a:xfrm>
                <a:off x="7615828" y="2510541"/>
                <a:ext cx="134520" cy="135158"/>
              </a:xfrm>
              <a:custGeom>
                <a:rect b="b" l="l" r="r" t="t"/>
                <a:pathLst>
                  <a:path extrusionOk="0" h="1697" w="1689">
                    <a:moveTo>
                      <a:pt x="102" y="1"/>
                    </a:moveTo>
                    <a:cubicBezTo>
                      <a:pt x="67" y="1"/>
                      <a:pt x="33" y="20"/>
                      <a:pt x="19" y="54"/>
                    </a:cubicBezTo>
                    <a:cubicBezTo>
                      <a:pt x="0" y="91"/>
                      <a:pt x="19" y="147"/>
                      <a:pt x="65" y="165"/>
                    </a:cubicBezTo>
                    <a:cubicBezTo>
                      <a:pt x="705" y="462"/>
                      <a:pt x="1216" y="991"/>
                      <a:pt x="1512" y="1640"/>
                    </a:cubicBezTo>
                    <a:cubicBezTo>
                      <a:pt x="1522" y="1678"/>
                      <a:pt x="1559" y="1696"/>
                      <a:pt x="1587" y="1696"/>
                    </a:cubicBezTo>
                    <a:cubicBezTo>
                      <a:pt x="1596" y="1696"/>
                      <a:pt x="1614" y="1696"/>
                      <a:pt x="1624" y="1687"/>
                    </a:cubicBez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0"/>
                      <a:pt x="817" y="323"/>
                      <a:pt x="139" y="8"/>
                    </a:cubicBezTo>
                    <a:cubicBezTo>
                      <a:pt x="127" y="3"/>
                      <a:pt x="115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51"/>
              <p:cNvSpPr/>
              <p:nvPr/>
            </p:nvSpPr>
            <p:spPr>
              <a:xfrm>
                <a:off x="7397842" y="2601973"/>
                <a:ext cx="261634" cy="300102"/>
              </a:xfrm>
              <a:custGeom>
                <a:rect b="b" l="l" r="r" t="t"/>
                <a:pathLst>
                  <a:path extrusionOk="0" h="3768" w="3285">
                    <a:moveTo>
                      <a:pt x="15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3600"/>
                    </a:lnTo>
                    <a:cubicBezTo>
                      <a:pt x="1" y="3693"/>
                      <a:pt x="75" y="3767"/>
                      <a:pt x="158" y="3767"/>
                    </a:cubicBezTo>
                    <a:lnTo>
                      <a:pt x="3127" y="3767"/>
                    </a:lnTo>
                    <a:cubicBezTo>
                      <a:pt x="3220" y="3767"/>
                      <a:pt x="3285" y="3693"/>
                      <a:pt x="3285" y="3600"/>
                    </a:cubicBezTo>
                    <a:lnTo>
                      <a:pt x="3285" y="168"/>
                    </a:lnTo>
                    <a:cubicBezTo>
                      <a:pt x="3285" y="75"/>
                      <a:pt x="3220" y="1"/>
                      <a:pt x="31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51"/>
              <p:cNvSpPr/>
              <p:nvPr/>
            </p:nvSpPr>
            <p:spPr>
              <a:xfrm>
                <a:off x="7393461" y="2597592"/>
                <a:ext cx="271191" cy="308863"/>
              </a:xfrm>
              <a:custGeom>
                <a:rect b="b" l="l" r="r" t="t"/>
                <a:pathLst>
                  <a:path extrusionOk="0" h="3878" w="3405">
                    <a:moveTo>
                      <a:pt x="3182" y="111"/>
                    </a:moveTo>
                    <a:cubicBezTo>
                      <a:pt x="3238" y="111"/>
                      <a:pt x="3284" y="158"/>
                      <a:pt x="3284" y="223"/>
                    </a:cubicBezTo>
                    <a:lnTo>
                      <a:pt x="3284" y="3655"/>
                    </a:lnTo>
                    <a:cubicBezTo>
                      <a:pt x="3284" y="3720"/>
                      <a:pt x="3238" y="3766"/>
                      <a:pt x="3182" y="3766"/>
                    </a:cubicBezTo>
                    <a:lnTo>
                      <a:pt x="213" y="3766"/>
                    </a:lnTo>
                    <a:cubicBezTo>
                      <a:pt x="158" y="3766"/>
                      <a:pt x="111" y="3720"/>
                      <a:pt x="111" y="3655"/>
                    </a:cubicBezTo>
                    <a:lnTo>
                      <a:pt x="111" y="223"/>
                    </a:lnTo>
                    <a:cubicBezTo>
                      <a:pt x="111" y="158"/>
                      <a:pt x="158" y="111"/>
                      <a:pt x="213" y="111"/>
                    </a:cubicBezTo>
                    <a:close/>
                    <a:moveTo>
                      <a:pt x="213" y="0"/>
                    </a:moveTo>
                    <a:cubicBezTo>
                      <a:pt x="93" y="0"/>
                      <a:pt x="0" y="93"/>
                      <a:pt x="0" y="223"/>
                    </a:cubicBezTo>
                    <a:lnTo>
                      <a:pt x="0" y="3655"/>
                    </a:lnTo>
                    <a:cubicBezTo>
                      <a:pt x="0" y="3776"/>
                      <a:pt x="93" y="3878"/>
                      <a:pt x="213" y="3878"/>
                    </a:cubicBezTo>
                    <a:lnTo>
                      <a:pt x="3182" y="3878"/>
                    </a:lnTo>
                    <a:cubicBezTo>
                      <a:pt x="3303" y="3878"/>
                      <a:pt x="3405" y="3776"/>
                      <a:pt x="3405" y="3655"/>
                    </a:cubicBezTo>
                    <a:lnTo>
                      <a:pt x="3405" y="223"/>
                    </a:lnTo>
                    <a:cubicBezTo>
                      <a:pt x="3405" y="93"/>
                      <a:pt x="3303" y="0"/>
                      <a:pt x="3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51"/>
              <p:cNvSpPr/>
              <p:nvPr/>
            </p:nvSpPr>
            <p:spPr>
              <a:xfrm>
                <a:off x="7448814" y="2585725"/>
                <a:ext cx="159688" cy="31858"/>
              </a:xfrm>
              <a:custGeom>
                <a:rect b="b" l="l" r="r" t="t"/>
                <a:pathLst>
                  <a:path extrusionOk="0" h="400" w="2005">
                    <a:moveTo>
                      <a:pt x="400" y="1"/>
                    </a:moveTo>
                    <a:cubicBezTo>
                      <a:pt x="177" y="1"/>
                      <a:pt x="1" y="177"/>
                      <a:pt x="1" y="400"/>
                    </a:cubicBezTo>
                    <a:lnTo>
                      <a:pt x="2005" y="400"/>
                    </a:lnTo>
                    <a:cubicBezTo>
                      <a:pt x="2005" y="177"/>
                      <a:pt x="1828" y="1"/>
                      <a:pt x="16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8" name="Google Shape;1128;p51"/>
              <p:cNvSpPr/>
              <p:nvPr/>
            </p:nvSpPr>
            <p:spPr>
              <a:xfrm>
                <a:off x="7443637" y="2580549"/>
                <a:ext cx="169325" cy="41495"/>
              </a:xfrm>
              <a:custGeom>
                <a:rect b="b" l="l" r="r" t="t"/>
                <a:pathLst>
                  <a:path extrusionOk="0" h="521" w="2126">
                    <a:moveTo>
                      <a:pt x="1671" y="121"/>
                    </a:moveTo>
                    <a:cubicBezTo>
                      <a:pt x="1838" y="121"/>
                      <a:pt x="1977" y="242"/>
                      <a:pt x="2005" y="409"/>
                    </a:cubicBezTo>
                    <a:lnTo>
                      <a:pt x="121" y="409"/>
                    </a:lnTo>
                    <a:cubicBezTo>
                      <a:pt x="149" y="242"/>
                      <a:pt x="288" y="121"/>
                      <a:pt x="465" y="121"/>
                    </a:cubicBezTo>
                    <a:close/>
                    <a:moveTo>
                      <a:pt x="465" y="1"/>
                    </a:moveTo>
                    <a:cubicBezTo>
                      <a:pt x="205" y="1"/>
                      <a:pt x="1" y="205"/>
                      <a:pt x="1" y="465"/>
                    </a:cubicBezTo>
                    <a:cubicBezTo>
                      <a:pt x="1" y="520"/>
                      <a:pt x="1" y="520"/>
                      <a:pt x="353" y="520"/>
                    </a:cubicBezTo>
                    <a:lnTo>
                      <a:pt x="1736" y="520"/>
                    </a:lnTo>
                    <a:cubicBezTo>
                      <a:pt x="2125" y="520"/>
                      <a:pt x="2125" y="520"/>
                      <a:pt x="2125" y="465"/>
                    </a:cubicBezTo>
                    <a:cubicBezTo>
                      <a:pt x="2125" y="205"/>
                      <a:pt x="1921" y="1"/>
                      <a:pt x="16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9" name="Google Shape;1129;p51"/>
              <p:cNvSpPr/>
              <p:nvPr/>
            </p:nvSpPr>
            <p:spPr>
              <a:xfrm>
                <a:off x="7500583" y="2556894"/>
                <a:ext cx="55433" cy="55513"/>
              </a:xfrm>
              <a:custGeom>
                <a:rect b="b" l="l" r="r" t="t"/>
                <a:pathLst>
                  <a:path extrusionOk="0" h="697" w="696">
                    <a:moveTo>
                      <a:pt x="353" y="1"/>
                    </a:moveTo>
                    <a:cubicBezTo>
                      <a:pt x="158" y="1"/>
                      <a:pt x="0" y="159"/>
                      <a:pt x="0" y="353"/>
                    </a:cubicBezTo>
                    <a:cubicBezTo>
                      <a:pt x="0" y="548"/>
                      <a:pt x="158" y="697"/>
                      <a:pt x="353" y="697"/>
                    </a:cubicBezTo>
                    <a:cubicBezTo>
                      <a:pt x="538" y="697"/>
                      <a:pt x="696" y="548"/>
                      <a:pt x="696" y="353"/>
                    </a:cubicBezTo>
                    <a:cubicBezTo>
                      <a:pt x="696" y="159"/>
                      <a:pt x="538" y="1"/>
                      <a:pt x="3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0" name="Google Shape;1130;p51"/>
              <p:cNvSpPr/>
              <p:nvPr/>
            </p:nvSpPr>
            <p:spPr>
              <a:xfrm>
                <a:off x="7496123" y="2552514"/>
                <a:ext cx="65070" cy="65070"/>
              </a:xfrm>
              <a:custGeom>
                <a:rect b="b" l="l" r="r" t="t"/>
                <a:pathLst>
                  <a:path extrusionOk="0" h="817" w="817">
                    <a:moveTo>
                      <a:pt x="409" y="121"/>
                    </a:moveTo>
                    <a:cubicBezTo>
                      <a:pt x="566" y="121"/>
                      <a:pt x="696" y="251"/>
                      <a:pt x="696" y="408"/>
                    </a:cubicBezTo>
                    <a:cubicBezTo>
                      <a:pt x="696" y="566"/>
                      <a:pt x="566" y="696"/>
                      <a:pt x="409" y="696"/>
                    </a:cubicBezTo>
                    <a:cubicBezTo>
                      <a:pt x="251" y="696"/>
                      <a:pt x="121" y="566"/>
                      <a:pt x="121" y="408"/>
                    </a:cubicBezTo>
                    <a:cubicBezTo>
                      <a:pt x="121" y="251"/>
                      <a:pt x="251" y="121"/>
                      <a:pt x="409" y="121"/>
                    </a:cubicBezTo>
                    <a:close/>
                    <a:moveTo>
                      <a:pt x="409" y="0"/>
                    </a:moveTo>
                    <a:cubicBezTo>
                      <a:pt x="186" y="0"/>
                      <a:pt x="0" y="186"/>
                      <a:pt x="0" y="408"/>
                    </a:cubicBezTo>
                    <a:cubicBezTo>
                      <a:pt x="0" y="631"/>
                      <a:pt x="186" y="817"/>
                      <a:pt x="409" y="817"/>
                    </a:cubicBezTo>
                    <a:cubicBezTo>
                      <a:pt x="631" y="817"/>
                      <a:pt x="817" y="631"/>
                      <a:pt x="817" y="408"/>
                    </a:cubicBezTo>
                    <a:cubicBezTo>
                      <a:pt x="817" y="186"/>
                      <a:pt x="631" y="0"/>
                      <a:pt x="4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1" name="Google Shape;1131;p51"/>
              <p:cNvSpPr/>
              <p:nvPr/>
            </p:nvSpPr>
            <p:spPr>
              <a:xfrm>
                <a:off x="7516830" y="2570195"/>
                <a:ext cx="22938" cy="22301"/>
              </a:xfrm>
              <a:custGeom>
                <a:rect b="b" l="l" r="r" t="t"/>
                <a:pathLst>
                  <a:path extrusionOk="0" h="280" w="288">
                    <a:moveTo>
                      <a:pt x="149" y="1"/>
                    </a:moveTo>
                    <a:cubicBezTo>
                      <a:pt x="65" y="1"/>
                      <a:pt x="0" y="56"/>
                      <a:pt x="0" y="140"/>
                    </a:cubicBezTo>
                    <a:cubicBezTo>
                      <a:pt x="0" y="214"/>
                      <a:pt x="65" y="279"/>
                      <a:pt x="149" y="279"/>
                    </a:cubicBezTo>
                    <a:cubicBezTo>
                      <a:pt x="223" y="279"/>
                      <a:pt x="288" y="214"/>
                      <a:pt x="288" y="140"/>
                    </a:cubicBezTo>
                    <a:cubicBezTo>
                      <a:pt x="288" y="66"/>
                      <a:pt x="223" y="1"/>
                      <a:pt x="1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2" name="Google Shape;1132;p51"/>
              <p:cNvSpPr/>
              <p:nvPr/>
            </p:nvSpPr>
            <p:spPr>
              <a:xfrm>
                <a:off x="7512370" y="2565018"/>
                <a:ext cx="31858" cy="31858"/>
              </a:xfrm>
              <a:custGeom>
                <a:rect b="b" l="l" r="r" t="t"/>
                <a:pathLst>
                  <a:path extrusionOk="0" h="400" w="400">
                    <a:moveTo>
                      <a:pt x="205" y="121"/>
                    </a:moveTo>
                    <a:cubicBezTo>
                      <a:pt x="251" y="121"/>
                      <a:pt x="288" y="159"/>
                      <a:pt x="288" y="205"/>
                    </a:cubicBezTo>
                    <a:cubicBezTo>
                      <a:pt x="288" y="251"/>
                      <a:pt x="251" y="288"/>
                      <a:pt x="205" y="288"/>
                    </a:cubicBezTo>
                    <a:cubicBezTo>
                      <a:pt x="158" y="288"/>
                      <a:pt x="121" y="251"/>
                      <a:pt x="121" y="205"/>
                    </a:cubicBezTo>
                    <a:cubicBezTo>
                      <a:pt x="121" y="159"/>
                      <a:pt x="158" y="121"/>
                      <a:pt x="205" y="121"/>
                    </a:cubicBezTo>
                    <a:close/>
                    <a:moveTo>
                      <a:pt x="205" y="1"/>
                    </a:moveTo>
                    <a:cubicBezTo>
                      <a:pt x="93" y="1"/>
                      <a:pt x="1" y="94"/>
                      <a:pt x="1" y="205"/>
                    </a:cubicBezTo>
                    <a:cubicBezTo>
                      <a:pt x="1" y="316"/>
                      <a:pt x="93" y="400"/>
                      <a:pt x="205" y="400"/>
                    </a:cubicBezTo>
                    <a:cubicBezTo>
                      <a:pt x="316" y="400"/>
                      <a:pt x="399" y="316"/>
                      <a:pt x="399" y="205"/>
                    </a:cubicBezTo>
                    <a:cubicBezTo>
                      <a:pt x="399" y="94"/>
                      <a:pt x="316" y="1"/>
                      <a:pt x="2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3" name="Google Shape;1133;p51"/>
              <p:cNvSpPr/>
              <p:nvPr/>
            </p:nvSpPr>
            <p:spPr>
              <a:xfrm>
                <a:off x="7442204" y="2676600"/>
                <a:ext cx="178086" cy="9717"/>
              </a:xfrm>
              <a:custGeom>
                <a:rect b="b" l="l" r="r" t="t"/>
                <a:pathLst>
                  <a:path extrusionOk="0" h="122" w="2236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4" name="Google Shape;1134;p51"/>
              <p:cNvSpPr/>
              <p:nvPr/>
            </p:nvSpPr>
            <p:spPr>
              <a:xfrm>
                <a:off x="7496840" y="2655175"/>
                <a:ext cx="68096" cy="9717"/>
              </a:xfrm>
              <a:custGeom>
                <a:rect b="b" l="l" r="r" t="t"/>
                <a:pathLst>
                  <a:path extrusionOk="0" h="122" w="855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99" y="121"/>
                    </a:lnTo>
                    <a:cubicBezTo>
                      <a:pt x="826" y="121"/>
                      <a:pt x="854" y="93"/>
                      <a:pt x="854" y="56"/>
                    </a:cubicBezTo>
                    <a:cubicBezTo>
                      <a:pt x="854" y="28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5" name="Google Shape;1135;p51"/>
              <p:cNvSpPr/>
              <p:nvPr/>
            </p:nvSpPr>
            <p:spPr>
              <a:xfrm>
                <a:off x="7496840" y="2727572"/>
                <a:ext cx="68096" cy="9000"/>
              </a:xfrm>
              <a:custGeom>
                <a:rect b="b" l="l" r="r" t="t"/>
                <a:pathLst>
                  <a:path extrusionOk="0" h="113" w="855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4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4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6" name="Google Shape;1136;p51"/>
              <p:cNvSpPr/>
              <p:nvPr/>
            </p:nvSpPr>
            <p:spPr>
              <a:xfrm>
                <a:off x="7496840" y="2802199"/>
                <a:ext cx="68096" cy="9000"/>
              </a:xfrm>
              <a:custGeom>
                <a:rect b="b" l="l" r="r" t="t"/>
                <a:pathLst>
                  <a:path extrusionOk="0" h="113" w="855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3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3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7" name="Google Shape;1137;p51"/>
              <p:cNvSpPr/>
              <p:nvPr/>
            </p:nvSpPr>
            <p:spPr>
              <a:xfrm>
                <a:off x="7442204" y="2698741"/>
                <a:ext cx="178086" cy="9000"/>
              </a:xfrm>
              <a:custGeom>
                <a:rect b="b" l="l" r="r" t="t"/>
                <a:pathLst>
                  <a:path extrusionOk="0" h="113" w="2236">
                    <a:moveTo>
                      <a:pt x="56" y="1"/>
                    </a:moveTo>
                    <a:cubicBezTo>
                      <a:pt x="19" y="1"/>
                      <a:pt x="0" y="29"/>
                      <a:pt x="0" y="57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7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8" name="Google Shape;1138;p51"/>
              <p:cNvSpPr/>
              <p:nvPr/>
            </p:nvSpPr>
            <p:spPr>
              <a:xfrm>
                <a:off x="7442204" y="2753456"/>
                <a:ext cx="178086" cy="8920"/>
              </a:xfrm>
              <a:custGeom>
                <a:rect b="b" l="l" r="r" t="t"/>
                <a:pathLst>
                  <a:path extrusionOk="0" h="112" w="2236"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cubicBezTo>
                      <a:pt x="0" y="93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3"/>
                      <a:pt x="2236" y="56"/>
                    </a:cubicBezTo>
                    <a:cubicBezTo>
                      <a:pt x="2236" y="28"/>
                      <a:pt x="2208" y="0"/>
                      <a:pt x="21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9" name="Google Shape;1139;p51"/>
              <p:cNvSpPr/>
              <p:nvPr/>
            </p:nvSpPr>
            <p:spPr>
              <a:xfrm>
                <a:off x="7442204" y="2775598"/>
                <a:ext cx="178086" cy="9000"/>
              </a:xfrm>
              <a:custGeom>
                <a:rect b="b" l="l" r="r" t="t"/>
                <a:pathLst>
                  <a:path extrusionOk="0" h="113" w="2236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0" name="Google Shape;1140;p51"/>
              <p:cNvSpPr/>
              <p:nvPr/>
            </p:nvSpPr>
            <p:spPr>
              <a:xfrm>
                <a:off x="7442204" y="2828800"/>
                <a:ext cx="178086" cy="9717"/>
              </a:xfrm>
              <a:custGeom>
                <a:rect b="b" l="l" r="r" t="t"/>
                <a:pathLst>
                  <a:path extrusionOk="0" h="122" w="2236">
                    <a:moveTo>
                      <a:pt x="56" y="1"/>
                    </a:moveTo>
                    <a:cubicBezTo>
                      <a:pt x="19" y="1"/>
                      <a:pt x="0" y="28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8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41" name="Google Shape;1141;p51"/>
            <p:cNvGrpSpPr/>
            <p:nvPr/>
          </p:nvGrpSpPr>
          <p:grpSpPr>
            <a:xfrm>
              <a:off x="3657353" y="1571295"/>
              <a:ext cx="1466651" cy="1625718"/>
              <a:chOff x="6964178" y="2817557"/>
              <a:chExt cx="1466651" cy="1625718"/>
            </a:xfrm>
          </p:grpSpPr>
          <p:sp>
            <p:nvSpPr>
              <p:cNvPr id="1142" name="Google Shape;1142;p51"/>
              <p:cNvSpPr/>
              <p:nvPr/>
            </p:nvSpPr>
            <p:spPr>
              <a:xfrm>
                <a:off x="8050212" y="2817557"/>
                <a:ext cx="149334" cy="149334"/>
              </a:xfrm>
              <a:custGeom>
                <a:rect b="b" l="l" r="r" t="t"/>
                <a:pathLst>
                  <a:path extrusionOk="0" h="1875" w="1875">
                    <a:moveTo>
                      <a:pt x="938" y="177"/>
                    </a:moveTo>
                    <a:lnTo>
                      <a:pt x="1198" y="650"/>
                    </a:lnTo>
                    <a:cubicBezTo>
                      <a:pt x="1207" y="659"/>
                      <a:pt x="1216" y="668"/>
                      <a:pt x="1225" y="678"/>
                    </a:cubicBezTo>
                    <a:lnTo>
                      <a:pt x="1699" y="937"/>
                    </a:lnTo>
                    <a:lnTo>
                      <a:pt x="1225" y="1197"/>
                    </a:lnTo>
                    <a:cubicBezTo>
                      <a:pt x="1216" y="1197"/>
                      <a:pt x="1207" y="1206"/>
                      <a:pt x="1198" y="1216"/>
                    </a:cubicBezTo>
                    <a:lnTo>
                      <a:pt x="938" y="1689"/>
                    </a:lnTo>
                    <a:lnTo>
                      <a:pt x="678" y="1216"/>
                    </a:lnTo>
                    <a:cubicBezTo>
                      <a:pt x="678" y="1206"/>
                      <a:pt x="669" y="1197"/>
                      <a:pt x="660" y="1197"/>
                    </a:cubicBezTo>
                    <a:lnTo>
                      <a:pt x="186" y="928"/>
                    </a:lnTo>
                    <a:lnTo>
                      <a:pt x="660" y="678"/>
                    </a:lnTo>
                    <a:cubicBezTo>
                      <a:pt x="669" y="668"/>
                      <a:pt x="678" y="659"/>
                      <a:pt x="678" y="650"/>
                    </a:cubicBezTo>
                    <a:lnTo>
                      <a:pt x="938" y="177"/>
                    </a:lnTo>
                    <a:close/>
                    <a:moveTo>
                      <a:pt x="938" y="0"/>
                    </a:moveTo>
                    <a:cubicBezTo>
                      <a:pt x="919" y="0"/>
                      <a:pt x="901" y="10"/>
                      <a:pt x="891" y="28"/>
                    </a:cubicBezTo>
                    <a:lnTo>
                      <a:pt x="585" y="585"/>
                    </a:lnTo>
                    <a:lnTo>
                      <a:pt x="29" y="882"/>
                    </a:lnTo>
                    <a:cubicBezTo>
                      <a:pt x="10" y="891"/>
                      <a:pt x="1" y="910"/>
                      <a:pt x="1" y="928"/>
                    </a:cubicBezTo>
                    <a:cubicBezTo>
                      <a:pt x="1" y="956"/>
                      <a:pt x="10" y="974"/>
                      <a:pt x="29" y="984"/>
                    </a:cubicBezTo>
                    <a:lnTo>
                      <a:pt x="585" y="1290"/>
                    </a:lnTo>
                    <a:lnTo>
                      <a:pt x="882" y="1837"/>
                    </a:lnTo>
                    <a:cubicBezTo>
                      <a:pt x="901" y="1856"/>
                      <a:pt x="919" y="1874"/>
                      <a:pt x="938" y="1874"/>
                    </a:cubicBezTo>
                    <a:cubicBezTo>
                      <a:pt x="956" y="1874"/>
                      <a:pt x="975" y="1856"/>
                      <a:pt x="984" y="1837"/>
                    </a:cubicBezTo>
                    <a:lnTo>
                      <a:pt x="1290" y="1290"/>
                    </a:lnTo>
                    <a:lnTo>
                      <a:pt x="1847" y="984"/>
                    </a:lnTo>
                    <a:cubicBezTo>
                      <a:pt x="1866" y="974"/>
                      <a:pt x="1875" y="956"/>
                      <a:pt x="1875" y="937"/>
                    </a:cubicBezTo>
                    <a:cubicBezTo>
                      <a:pt x="1875" y="919"/>
                      <a:pt x="1866" y="900"/>
                      <a:pt x="1847" y="882"/>
                    </a:cubicBezTo>
                    <a:lnTo>
                      <a:pt x="1290" y="585"/>
                    </a:lnTo>
                    <a:lnTo>
                      <a:pt x="994" y="28"/>
                    </a:lnTo>
                    <a:cubicBezTo>
                      <a:pt x="984" y="10"/>
                      <a:pt x="966" y="0"/>
                      <a:pt x="9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51"/>
              <p:cNvSpPr/>
              <p:nvPr/>
            </p:nvSpPr>
            <p:spPr>
              <a:xfrm>
                <a:off x="8311760" y="3539546"/>
                <a:ext cx="9000" cy="60689"/>
              </a:xfrm>
              <a:custGeom>
                <a:rect b="b" l="l" r="r" t="t"/>
                <a:pathLst>
                  <a:path extrusionOk="0" h="762" w="113">
                    <a:moveTo>
                      <a:pt x="57" y="1"/>
                    </a:moveTo>
                    <a:cubicBezTo>
                      <a:pt x="20" y="1"/>
                      <a:pt x="1" y="29"/>
                      <a:pt x="1" y="56"/>
                    </a:cubicBezTo>
                    <a:lnTo>
                      <a:pt x="1" y="706"/>
                    </a:lnTo>
                    <a:cubicBezTo>
                      <a:pt x="1" y="734"/>
                      <a:pt x="20" y="761"/>
                      <a:pt x="57" y="761"/>
                    </a:cubicBezTo>
                    <a:cubicBezTo>
                      <a:pt x="84" y="761"/>
                      <a:pt x="112" y="734"/>
                      <a:pt x="112" y="706"/>
                    </a:cubicBezTo>
                    <a:lnTo>
                      <a:pt x="112" y="56"/>
                    </a:lnTo>
                    <a:cubicBezTo>
                      <a:pt x="112" y="29"/>
                      <a:pt x="84" y="1"/>
                      <a:pt x="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51"/>
              <p:cNvSpPr/>
              <p:nvPr/>
            </p:nvSpPr>
            <p:spPr>
              <a:xfrm>
                <a:off x="8311760" y="3671118"/>
                <a:ext cx="9000" cy="59893"/>
              </a:xfrm>
              <a:custGeom>
                <a:rect b="b" l="l" r="r" t="t"/>
                <a:pathLst>
                  <a:path extrusionOk="0" h="752" w="113">
                    <a:moveTo>
                      <a:pt x="57" y="0"/>
                    </a:moveTo>
                    <a:cubicBezTo>
                      <a:pt x="20" y="0"/>
                      <a:pt x="1" y="28"/>
                      <a:pt x="1" y="56"/>
                    </a:cubicBezTo>
                    <a:lnTo>
                      <a:pt x="1" y="696"/>
                    </a:lnTo>
                    <a:cubicBezTo>
                      <a:pt x="1" y="733"/>
                      <a:pt x="20" y="751"/>
                      <a:pt x="57" y="751"/>
                    </a:cubicBezTo>
                    <a:cubicBezTo>
                      <a:pt x="84" y="751"/>
                      <a:pt x="112" y="733"/>
                      <a:pt x="112" y="696"/>
                    </a:cubicBezTo>
                    <a:lnTo>
                      <a:pt x="112" y="56"/>
                    </a:lnTo>
                    <a:cubicBezTo>
                      <a:pt x="112" y="28"/>
                      <a:pt x="84" y="0"/>
                      <a:pt x="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51"/>
              <p:cNvSpPr/>
              <p:nvPr/>
            </p:nvSpPr>
            <p:spPr>
              <a:xfrm>
                <a:off x="8351662" y="3631217"/>
                <a:ext cx="60689" cy="8920"/>
              </a:xfrm>
              <a:custGeom>
                <a:rect b="b" l="l" r="r" t="t"/>
                <a:pathLst>
                  <a:path extrusionOk="0" h="112" w="762">
                    <a:moveTo>
                      <a:pt x="57" y="0"/>
                    </a:moveTo>
                    <a:cubicBezTo>
                      <a:pt x="29" y="0"/>
                      <a:pt x="1" y="19"/>
                      <a:pt x="1" y="56"/>
                    </a:cubicBezTo>
                    <a:cubicBezTo>
                      <a:pt x="1" y="84"/>
                      <a:pt x="29" y="111"/>
                      <a:pt x="57" y="111"/>
                    </a:cubicBezTo>
                    <a:lnTo>
                      <a:pt x="697" y="111"/>
                    </a:lnTo>
                    <a:cubicBezTo>
                      <a:pt x="734" y="111"/>
                      <a:pt x="762" y="84"/>
                      <a:pt x="762" y="56"/>
                    </a:cubicBezTo>
                    <a:cubicBezTo>
                      <a:pt x="762" y="19"/>
                      <a:pt x="734" y="0"/>
                      <a:pt x="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51"/>
              <p:cNvSpPr/>
              <p:nvPr/>
            </p:nvSpPr>
            <p:spPr>
              <a:xfrm>
                <a:off x="8220169" y="3631217"/>
                <a:ext cx="60689" cy="8920"/>
              </a:xfrm>
              <a:custGeom>
                <a:rect b="b" l="l" r="r" t="t"/>
                <a:pathLst>
                  <a:path extrusionOk="0" h="112" w="762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cubicBezTo>
                      <a:pt x="1" y="84"/>
                      <a:pt x="28" y="111"/>
                      <a:pt x="66" y="111"/>
                    </a:cubicBezTo>
                    <a:lnTo>
                      <a:pt x="706" y="111"/>
                    </a:lnTo>
                    <a:cubicBezTo>
                      <a:pt x="734" y="111"/>
                      <a:pt x="761" y="84"/>
                      <a:pt x="761" y="56"/>
                    </a:cubicBezTo>
                    <a:cubicBezTo>
                      <a:pt x="761" y="19"/>
                      <a:pt x="734" y="0"/>
                      <a:pt x="7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51"/>
              <p:cNvSpPr/>
              <p:nvPr/>
            </p:nvSpPr>
            <p:spPr>
              <a:xfrm>
                <a:off x="8251948" y="3663711"/>
                <a:ext cx="36318" cy="36238"/>
              </a:xfrm>
              <a:custGeom>
                <a:rect b="b" l="l" r="r" t="t"/>
                <a:pathLst>
                  <a:path extrusionOk="0" h="455" w="456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51"/>
              <p:cNvSpPr/>
              <p:nvPr/>
            </p:nvSpPr>
            <p:spPr>
              <a:xfrm>
                <a:off x="8246771" y="3659092"/>
                <a:ext cx="46672" cy="45318"/>
              </a:xfrm>
              <a:custGeom>
                <a:rect b="b" l="l" r="r" t="t"/>
                <a:pathLst>
                  <a:path extrusionOk="0" h="569" w="586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0"/>
                    </a:cubicBezTo>
                    <a:cubicBezTo>
                      <a:pt x="38" y="568"/>
                      <a:pt x="47" y="568"/>
                      <a:pt x="66" y="568"/>
                    </a:cubicBezTo>
                    <a:cubicBezTo>
                      <a:pt x="75" y="568"/>
                      <a:pt x="93" y="568"/>
                      <a:pt x="103" y="550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9" name="Google Shape;1149;p51"/>
              <p:cNvSpPr/>
              <p:nvPr/>
            </p:nvSpPr>
            <p:spPr>
              <a:xfrm>
                <a:off x="8344335" y="3571324"/>
                <a:ext cx="36238" cy="35522"/>
              </a:xfrm>
              <a:custGeom>
                <a:rect b="b" l="l" r="r" t="t"/>
                <a:pathLst>
                  <a:path extrusionOk="0" h="446" w="455">
                    <a:moveTo>
                      <a:pt x="0" y="446"/>
                    </a:moveTo>
                    <a:lnTo>
                      <a:pt x="45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0" name="Google Shape;1150;p51"/>
              <p:cNvSpPr/>
              <p:nvPr/>
            </p:nvSpPr>
            <p:spPr>
              <a:xfrm>
                <a:off x="8339158" y="3566545"/>
                <a:ext cx="46592" cy="45477"/>
              </a:xfrm>
              <a:custGeom>
                <a:rect b="b" l="l" r="r" t="t"/>
                <a:pathLst>
                  <a:path extrusionOk="0" h="571" w="585">
                    <a:moveTo>
                      <a:pt x="521" y="0"/>
                    </a:moveTo>
                    <a:cubicBezTo>
                      <a:pt x="506" y="0"/>
                      <a:pt x="492" y="5"/>
                      <a:pt x="483" y="14"/>
                    </a:cubicBezTo>
                    <a:lnTo>
                      <a:pt x="28" y="469"/>
                    </a:lnTo>
                    <a:cubicBezTo>
                      <a:pt x="0" y="487"/>
                      <a:pt x="0" y="525"/>
                      <a:pt x="28" y="552"/>
                    </a:cubicBezTo>
                    <a:cubicBezTo>
                      <a:pt x="37" y="562"/>
                      <a:pt x="56" y="571"/>
                      <a:pt x="65" y="571"/>
                    </a:cubicBezTo>
                    <a:cubicBezTo>
                      <a:pt x="84" y="571"/>
                      <a:pt x="93" y="562"/>
                      <a:pt x="112" y="552"/>
                    </a:cubicBezTo>
                    <a:lnTo>
                      <a:pt x="566" y="98"/>
                    </a:lnTo>
                    <a:cubicBezTo>
                      <a:pt x="585" y="70"/>
                      <a:pt x="585" y="42"/>
                      <a:pt x="566" y="14"/>
                    </a:cubicBezTo>
                    <a:cubicBezTo>
                      <a:pt x="552" y="5"/>
                      <a:pt x="536" y="0"/>
                      <a:pt x="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51"/>
              <p:cNvSpPr/>
              <p:nvPr/>
            </p:nvSpPr>
            <p:spPr>
              <a:xfrm>
                <a:off x="8251948" y="3571324"/>
                <a:ext cx="36318" cy="35522"/>
              </a:xfrm>
              <a:custGeom>
                <a:rect b="b" l="l" r="r" t="t"/>
                <a:pathLst>
                  <a:path extrusionOk="0" h="446" w="456">
                    <a:moveTo>
                      <a:pt x="1" y="1"/>
                    </a:moveTo>
                    <a:lnTo>
                      <a:pt x="455" y="446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51"/>
              <p:cNvSpPr/>
              <p:nvPr/>
            </p:nvSpPr>
            <p:spPr>
              <a:xfrm>
                <a:off x="8246771" y="3566545"/>
                <a:ext cx="46672" cy="45477"/>
              </a:xfrm>
              <a:custGeom>
                <a:rect b="b" l="l" r="r" t="t"/>
                <a:pathLst>
                  <a:path extrusionOk="0" h="571" w="586">
                    <a:moveTo>
                      <a:pt x="64" y="0"/>
                    </a:moveTo>
                    <a:cubicBezTo>
                      <a:pt x="49" y="0"/>
                      <a:pt x="33" y="5"/>
                      <a:pt x="19" y="14"/>
                    </a:cubicBezTo>
                    <a:cubicBezTo>
                      <a:pt x="1" y="42"/>
                      <a:pt x="1" y="70"/>
                      <a:pt x="19" y="98"/>
                    </a:cubicBezTo>
                    <a:lnTo>
                      <a:pt x="474" y="552"/>
                    </a:lnTo>
                    <a:cubicBezTo>
                      <a:pt x="483" y="562"/>
                      <a:pt x="502" y="571"/>
                      <a:pt x="520" y="571"/>
                    </a:cubicBezTo>
                    <a:cubicBezTo>
                      <a:pt x="529" y="571"/>
                      <a:pt x="548" y="562"/>
                      <a:pt x="557" y="552"/>
                    </a:cubicBezTo>
                    <a:cubicBezTo>
                      <a:pt x="585" y="525"/>
                      <a:pt x="585" y="487"/>
                      <a:pt x="557" y="469"/>
                    </a:cubicBezTo>
                    <a:lnTo>
                      <a:pt x="103" y="14"/>
                    </a:lnTo>
                    <a:cubicBezTo>
                      <a:pt x="93" y="5"/>
                      <a:pt x="79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p51"/>
              <p:cNvSpPr/>
              <p:nvPr/>
            </p:nvSpPr>
            <p:spPr>
              <a:xfrm>
                <a:off x="8344335" y="3663711"/>
                <a:ext cx="36238" cy="36238"/>
              </a:xfrm>
              <a:custGeom>
                <a:rect b="b" l="l" r="r" t="t"/>
                <a:pathLst>
                  <a:path extrusionOk="0" h="455" w="455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Google Shape;1154;p51"/>
              <p:cNvSpPr/>
              <p:nvPr/>
            </p:nvSpPr>
            <p:spPr>
              <a:xfrm>
                <a:off x="8339158" y="3659092"/>
                <a:ext cx="46592" cy="45318"/>
              </a:xfrm>
              <a:custGeom>
                <a:rect b="b" l="l" r="r" t="t"/>
                <a:pathLst>
                  <a:path extrusionOk="0" h="569" w="585">
                    <a:moveTo>
                      <a:pt x="66" y="0"/>
                    </a:moveTo>
                    <a:cubicBezTo>
                      <a:pt x="51" y="0"/>
                      <a:pt x="37" y="7"/>
                      <a:pt x="28" y="21"/>
                    </a:cubicBezTo>
                    <a:cubicBezTo>
                      <a:pt x="0" y="40"/>
                      <a:pt x="0" y="77"/>
                      <a:pt x="28" y="105"/>
                    </a:cubicBezTo>
                    <a:lnTo>
                      <a:pt x="483" y="550"/>
                    </a:lnTo>
                    <a:cubicBezTo>
                      <a:pt x="492" y="568"/>
                      <a:pt x="510" y="568"/>
                      <a:pt x="520" y="568"/>
                    </a:cubicBezTo>
                    <a:cubicBezTo>
                      <a:pt x="538" y="568"/>
                      <a:pt x="548" y="568"/>
                      <a:pt x="566" y="550"/>
                    </a:cubicBezTo>
                    <a:cubicBezTo>
                      <a:pt x="585" y="531"/>
                      <a:pt x="585" y="494"/>
                      <a:pt x="566" y="476"/>
                    </a:cubicBezTo>
                    <a:lnTo>
                      <a:pt x="112" y="21"/>
                    </a:lnTo>
                    <a:cubicBezTo>
                      <a:pt x="98" y="7"/>
                      <a:pt x="81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Google Shape;1155;p51"/>
              <p:cNvSpPr/>
              <p:nvPr/>
            </p:nvSpPr>
            <p:spPr>
              <a:xfrm>
                <a:off x="8376830" y="3208544"/>
                <a:ext cx="53999" cy="54796"/>
              </a:xfrm>
              <a:custGeom>
                <a:rect b="b" l="l" r="r" t="t"/>
                <a:pathLst>
                  <a:path extrusionOk="0" h="688" w="678">
                    <a:moveTo>
                      <a:pt x="334" y="121"/>
                    </a:moveTo>
                    <a:cubicBezTo>
                      <a:pt x="464" y="121"/>
                      <a:pt x="566" y="223"/>
                      <a:pt x="566" y="344"/>
                    </a:cubicBezTo>
                    <a:cubicBezTo>
                      <a:pt x="566" y="474"/>
                      <a:pt x="464" y="567"/>
                      <a:pt x="334" y="567"/>
                    </a:cubicBezTo>
                    <a:cubicBezTo>
                      <a:pt x="214" y="567"/>
                      <a:pt x="112" y="474"/>
                      <a:pt x="112" y="344"/>
                    </a:cubicBezTo>
                    <a:cubicBezTo>
                      <a:pt x="112" y="223"/>
                      <a:pt x="214" y="121"/>
                      <a:pt x="334" y="121"/>
                    </a:cubicBezTo>
                    <a:close/>
                    <a:moveTo>
                      <a:pt x="334" y="1"/>
                    </a:moveTo>
                    <a:cubicBezTo>
                      <a:pt x="149" y="1"/>
                      <a:pt x="0" y="159"/>
                      <a:pt x="0" y="344"/>
                    </a:cubicBezTo>
                    <a:cubicBezTo>
                      <a:pt x="0" y="530"/>
                      <a:pt x="149" y="687"/>
                      <a:pt x="334" y="687"/>
                    </a:cubicBezTo>
                    <a:cubicBezTo>
                      <a:pt x="529" y="687"/>
                      <a:pt x="678" y="530"/>
                      <a:pt x="678" y="344"/>
                    </a:cubicBezTo>
                    <a:cubicBezTo>
                      <a:pt x="678" y="159"/>
                      <a:pt x="529" y="1"/>
                      <a:pt x="3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Google Shape;1156;p51"/>
              <p:cNvSpPr/>
              <p:nvPr/>
            </p:nvSpPr>
            <p:spPr>
              <a:xfrm>
                <a:off x="7681743" y="3168650"/>
                <a:ext cx="135237" cy="164865"/>
              </a:xfrm>
              <a:custGeom>
                <a:rect b="b" l="l" r="r" t="t"/>
                <a:pathLst>
                  <a:path extrusionOk="0" h="2070" w="1698">
                    <a:moveTo>
                      <a:pt x="1642" y="1"/>
                    </a:moveTo>
                    <a:cubicBezTo>
                      <a:pt x="659" y="168"/>
                      <a:pt x="0" y="1095"/>
                      <a:pt x="167" y="2069"/>
                    </a:cubicBezTo>
                    <a:lnTo>
                      <a:pt x="167" y="2069"/>
                    </a:lnTo>
                    <a:lnTo>
                      <a:pt x="510" y="2014"/>
                    </a:lnTo>
                    <a:cubicBezTo>
                      <a:pt x="501" y="1930"/>
                      <a:pt x="492" y="1847"/>
                      <a:pt x="492" y="1772"/>
                    </a:cubicBezTo>
                    <a:cubicBezTo>
                      <a:pt x="492" y="1049"/>
                      <a:pt x="1011" y="455"/>
                      <a:pt x="1698" y="335"/>
                    </a:cubicBezTo>
                    <a:lnTo>
                      <a:pt x="16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7" name="Google Shape;1157;p51"/>
              <p:cNvSpPr/>
              <p:nvPr/>
            </p:nvSpPr>
            <p:spPr>
              <a:xfrm>
                <a:off x="7684690" y="3164031"/>
                <a:ext cx="136750" cy="173865"/>
              </a:xfrm>
              <a:custGeom>
                <a:rect b="b" l="l" r="r" t="t"/>
                <a:pathLst>
                  <a:path extrusionOk="0" h="2183" w="1717">
                    <a:moveTo>
                      <a:pt x="1559" y="114"/>
                    </a:moveTo>
                    <a:lnTo>
                      <a:pt x="1596" y="346"/>
                    </a:lnTo>
                    <a:cubicBezTo>
                      <a:pt x="900" y="495"/>
                      <a:pt x="399" y="1107"/>
                      <a:pt x="399" y="1830"/>
                    </a:cubicBezTo>
                    <a:cubicBezTo>
                      <a:pt x="399" y="1886"/>
                      <a:pt x="409" y="1951"/>
                      <a:pt x="418" y="2025"/>
                    </a:cubicBezTo>
                    <a:lnTo>
                      <a:pt x="177" y="2062"/>
                    </a:lnTo>
                    <a:cubicBezTo>
                      <a:pt x="112" y="1626"/>
                      <a:pt x="223" y="1181"/>
                      <a:pt x="483" y="819"/>
                    </a:cubicBezTo>
                    <a:cubicBezTo>
                      <a:pt x="742" y="448"/>
                      <a:pt x="1123" y="207"/>
                      <a:pt x="1559" y="114"/>
                    </a:cubicBezTo>
                    <a:close/>
                    <a:moveTo>
                      <a:pt x="1610" y="1"/>
                    </a:moveTo>
                    <a:cubicBezTo>
                      <a:pt x="1605" y="1"/>
                      <a:pt x="1601" y="1"/>
                      <a:pt x="1596" y="3"/>
                    </a:cubicBezTo>
                    <a:cubicBezTo>
                      <a:pt x="1104" y="86"/>
                      <a:pt x="678" y="355"/>
                      <a:pt x="390" y="754"/>
                    </a:cubicBezTo>
                    <a:cubicBezTo>
                      <a:pt x="112" y="1163"/>
                      <a:pt x="0" y="1645"/>
                      <a:pt x="75" y="2137"/>
                    </a:cubicBezTo>
                    <a:cubicBezTo>
                      <a:pt x="84" y="2164"/>
                      <a:pt x="102" y="2183"/>
                      <a:pt x="130" y="2183"/>
                    </a:cubicBezTo>
                    <a:cubicBezTo>
                      <a:pt x="130" y="2183"/>
                      <a:pt x="139" y="2183"/>
                      <a:pt x="139" y="2174"/>
                    </a:cubicBezTo>
                    <a:lnTo>
                      <a:pt x="483" y="2118"/>
                    </a:lnTo>
                    <a:cubicBezTo>
                      <a:pt x="511" y="2109"/>
                      <a:pt x="529" y="2090"/>
                      <a:pt x="529" y="2053"/>
                    </a:cubicBezTo>
                    <a:cubicBezTo>
                      <a:pt x="511" y="1970"/>
                      <a:pt x="511" y="1895"/>
                      <a:pt x="511" y="1821"/>
                    </a:cubicBezTo>
                    <a:cubicBezTo>
                      <a:pt x="511" y="1144"/>
                      <a:pt x="993" y="560"/>
                      <a:pt x="1670" y="439"/>
                    </a:cubicBezTo>
                    <a:cubicBezTo>
                      <a:pt x="1698" y="439"/>
                      <a:pt x="1717" y="411"/>
                      <a:pt x="1707" y="383"/>
                    </a:cubicBezTo>
                    <a:lnTo>
                      <a:pt x="1652" y="49"/>
                    </a:lnTo>
                    <a:cubicBezTo>
                      <a:pt x="1652" y="19"/>
                      <a:pt x="1632" y="1"/>
                      <a:pt x="16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8" name="Google Shape;1158;p51"/>
              <p:cNvSpPr/>
              <p:nvPr/>
            </p:nvSpPr>
            <p:spPr>
              <a:xfrm>
                <a:off x="7695044" y="3328974"/>
                <a:ext cx="164786" cy="123290"/>
              </a:xfrm>
              <a:custGeom>
                <a:rect b="b" l="l" r="r" t="t"/>
                <a:pathLst>
                  <a:path extrusionOk="0" h="1548" w="2069">
                    <a:moveTo>
                      <a:pt x="343" y="1"/>
                    </a:moveTo>
                    <a:lnTo>
                      <a:pt x="0" y="56"/>
                    </a:lnTo>
                    <a:cubicBezTo>
                      <a:pt x="150" y="929"/>
                      <a:pt x="909" y="1548"/>
                      <a:pt x="1766" y="1548"/>
                    </a:cubicBezTo>
                    <a:cubicBezTo>
                      <a:pt x="1866" y="1548"/>
                      <a:pt x="1967" y="1539"/>
                      <a:pt x="2069" y="1522"/>
                    </a:cubicBezTo>
                    <a:lnTo>
                      <a:pt x="2013" y="1197"/>
                    </a:lnTo>
                    <a:cubicBezTo>
                      <a:pt x="1939" y="1207"/>
                      <a:pt x="1865" y="1216"/>
                      <a:pt x="1781" y="1216"/>
                    </a:cubicBezTo>
                    <a:cubicBezTo>
                      <a:pt x="1058" y="1216"/>
                      <a:pt x="464" y="687"/>
                      <a:pt x="3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9" name="Google Shape;1159;p51"/>
              <p:cNvSpPr/>
              <p:nvPr/>
            </p:nvSpPr>
            <p:spPr>
              <a:xfrm>
                <a:off x="7690583" y="3324594"/>
                <a:ext cx="173706" cy="132290"/>
              </a:xfrm>
              <a:custGeom>
                <a:rect b="b" l="l" r="r" t="t"/>
                <a:pathLst>
                  <a:path extrusionOk="0" h="1661" w="2181">
                    <a:moveTo>
                      <a:pt x="362" y="111"/>
                    </a:moveTo>
                    <a:cubicBezTo>
                      <a:pt x="501" y="816"/>
                      <a:pt x="1114" y="1327"/>
                      <a:pt x="1837" y="1327"/>
                    </a:cubicBezTo>
                    <a:cubicBezTo>
                      <a:pt x="1902" y="1327"/>
                      <a:pt x="1958" y="1317"/>
                      <a:pt x="2032" y="1308"/>
                    </a:cubicBezTo>
                    <a:lnTo>
                      <a:pt x="2069" y="1540"/>
                    </a:lnTo>
                    <a:cubicBezTo>
                      <a:pt x="1991" y="1550"/>
                      <a:pt x="1912" y="1555"/>
                      <a:pt x="1835" y="1555"/>
                    </a:cubicBezTo>
                    <a:cubicBezTo>
                      <a:pt x="1472" y="1555"/>
                      <a:pt x="1122" y="1448"/>
                      <a:pt x="817" y="1234"/>
                    </a:cubicBezTo>
                    <a:cubicBezTo>
                      <a:pt x="455" y="974"/>
                      <a:pt x="205" y="594"/>
                      <a:pt x="121" y="158"/>
                    </a:cubicBezTo>
                    <a:lnTo>
                      <a:pt x="362" y="111"/>
                    </a:lnTo>
                    <a:close/>
                    <a:moveTo>
                      <a:pt x="390" y="0"/>
                    </a:moveTo>
                    <a:lnTo>
                      <a:pt x="47" y="56"/>
                    </a:lnTo>
                    <a:cubicBezTo>
                      <a:pt x="38" y="65"/>
                      <a:pt x="19" y="65"/>
                      <a:pt x="10" y="84"/>
                    </a:cubicBezTo>
                    <a:cubicBezTo>
                      <a:pt x="10" y="93"/>
                      <a:pt x="1" y="102"/>
                      <a:pt x="1" y="121"/>
                    </a:cubicBezTo>
                    <a:cubicBezTo>
                      <a:pt x="84" y="603"/>
                      <a:pt x="353" y="1030"/>
                      <a:pt x="761" y="1317"/>
                    </a:cubicBezTo>
                    <a:cubicBezTo>
                      <a:pt x="1077" y="1540"/>
                      <a:pt x="1438" y="1661"/>
                      <a:pt x="1828" y="1661"/>
                    </a:cubicBezTo>
                    <a:cubicBezTo>
                      <a:pt x="1930" y="1661"/>
                      <a:pt x="2032" y="1651"/>
                      <a:pt x="2134" y="1633"/>
                    </a:cubicBezTo>
                    <a:cubicBezTo>
                      <a:pt x="2162" y="1633"/>
                      <a:pt x="2181" y="1605"/>
                      <a:pt x="2181" y="1577"/>
                    </a:cubicBezTo>
                    <a:lnTo>
                      <a:pt x="2125" y="1243"/>
                    </a:lnTo>
                    <a:cubicBezTo>
                      <a:pt x="2116" y="1215"/>
                      <a:pt x="2088" y="1197"/>
                      <a:pt x="2060" y="1197"/>
                    </a:cubicBezTo>
                    <a:cubicBezTo>
                      <a:pt x="1986" y="1215"/>
                      <a:pt x="1912" y="1215"/>
                      <a:pt x="1837" y="1215"/>
                    </a:cubicBezTo>
                    <a:cubicBezTo>
                      <a:pt x="1151" y="1215"/>
                      <a:pt x="566" y="724"/>
                      <a:pt x="455" y="46"/>
                    </a:cubicBezTo>
                    <a:cubicBezTo>
                      <a:pt x="455" y="28"/>
                      <a:pt x="446" y="19"/>
                      <a:pt x="437" y="9"/>
                    </a:cubicBezTo>
                    <a:cubicBezTo>
                      <a:pt x="418" y="0"/>
                      <a:pt x="409" y="0"/>
                      <a:pt x="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0" name="Google Shape;1160;p51"/>
              <p:cNvSpPr/>
              <p:nvPr/>
            </p:nvSpPr>
            <p:spPr>
              <a:xfrm>
                <a:off x="7812519" y="3166580"/>
                <a:ext cx="167016" cy="283695"/>
              </a:xfrm>
              <a:custGeom>
                <a:rect b="b" l="l" r="r" t="t"/>
                <a:pathLst>
                  <a:path extrusionOk="0" h="3562" w="2097">
                    <a:moveTo>
                      <a:pt x="303" y="1"/>
                    </a:moveTo>
                    <a:cubicBezTo>
                      <a:pt x="203" y="1"/>
                      <a:pt x="102" y="9"/>
                      <a:pt x="0" y="27"/>
                    </a:cubicBezTo>
                    <a:lnTo>
                      <a:pt x="56" y="361"/>
                    </a:lnTo>
                    <a:cubicBezTo>
                      <a:pt x="139" y="342"/>
                      <a:pt x="223" y="333"/>
                      <a:pt x="306" y="333"/>
                    </a:cubicBezTo>
                    <a:cubicBezTo>
                      <a:pt x="1113" y="333"/>
                      <a:pt x="1772" y="991"/>
                      <a:pt x="1772" y="1798"/>
                    </a:cubicBezTo>
                    <a:cubicBezTo>
                      <a:pt x="1772" y="2522"/>
                      <a:pt x="1234" y="3125"/>
                      <a:pt x="538" y="3236"/>
                    </a:cubicBezTo>
                    <a:lnTo>
                      <a:pt x="594" y="3561"/>
                    </a:lnTo>
                    <a:cubicBezTo>
                      <a:pt x="1327" y="3440"/>
                      <a:pt x="1883" y="2884"/>
                      <a:pt x="2041" y="2207"/>
                    </a:cubicBezTo>
                    <a:cubicBezTo>
                      <a:pt x="2069" y="2095"/>
                      <a:pt x="2087" y="1975"/>
                      <a:pt x="2087" y="1854"/>
                    </a:cubicBezTo>
                    <a:cubicBezTo>
                      <a:pt x="2097" y="1743"/>
                      <a:pt x="2087" y="1613"/>
                      <a:pt x="2069" y="1492"/>
                    </a:cubicBezTo>
                    <a:cubicBezTo>
                      <a:pt x="1919" y="620"/>
                      <a:pt x="1160" y="1"/>
                      <a:pt x="3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1" name="Google Shape;1161;p51"/>
              <p:cNvSpPr/>
              <p:nvPr/>
            </p:nvSpPr>
            <p:spPr>
              <a:xfrm>
                <a:off x="7807342" y="3162199"/>
                <a:ext cx="176653" cy="293173"/>
              </a:xfrm>
              <a:custGeom>
                <a:rect b="b" l="l" r="r" t="t"/>
                <a:pathLst>
                  <a:path extrusionOk="0" h="3681" w="2218">
                    <a:moveTo>
                      <a:pt x="360" y="102"/>
                    </a:moveTo>
                    <a:cubicBezTo>
                      <a:pt x="1194" y="102"/>
                      <a:pt x="1934" y="709"/>
                      <a:pt x="2078" y="1557"/>
                    </a:cubicBezTo>
                    <a:cubicBezTo>
                      <a:pt x="2097" y="1677"/>
                      <a:pt x="2106" y="1789"/>
                      <a:pt x="2106" y="1909"/>
                    </a:cubicBezTo>
                    <a:cubicBezTo>
                      <a:pt x="2097" y="2020"/>
                      <a:pt x="2088" y="2141"/>
                      <a:pt x="2060" y="2252"/>
                    </a:cubicBezTo>
                    <a:cubicBezTo>
                      <a:pt x="1902" y="2920"/>
                      <a:pt x="1373" y="3421"/>
                      <a:pt x="705" y="3560"/>
                    </a:cubicBezTo>
                    <a:lnTo>
                      <a:pt x="668" y="3328"/>
                    </a:lnTo>
                    <a:cubicBezTo>
                      <a:pt x="1373" y="3189"/>
                      <a:pt x="1883" y="2577"/>
                      <a:pt x="1893" y="1853"/>
                    </a:cubicBezTo>
                    <a:cubicBezTo>
                      <a:pt x="1893" y="1019"/>
                      <a:pt x="1206" y="332"/>
                      <a:pt x="371" y="332"/>
                    </a:cubicBezTo>
                    <a:cubicBezTo>
                      <a:pt x="306" y="332"/>
                      <a:pt x="232" y="341"/>
                      <a:pt x="158" y="351"/>
                    </a:cubicBezTo>
                    <a:lnTo>
                      <a:pt x="121" y="119"/>
                    </a:lnTo>
                    <a:cubicBezTo>
                      <a:pt x="201" y="107"/>
                      <a:pt x="281" y="102"/>
                      <a:pt x="360" y="102"/>
                    </a:cubicBezTo>
                    <a:close/>
                    <a:moveTo>
                      <a:pt x="361" y="1"/>
                    </a:moveTo>
                    <a:cubicBezTo>
                      <a:pt x="260" y="1"/>
                      <a:pt x="158" y="9"/>
                      <a:pt x="56" y="26"/>
                    </a:cubicBezTo>
                    <a:lnTo>
                      <a:pt x="0" y="35"/>
                    </a:lnTo>
                    <a:lnTo>
                      <a:pt x="74" y="471"/>
                    </a:lnTo>
                    <a:lnTo>
                      <a:pt x="130" y="462"/>
                    </a:lnTo>
                    <a:cubicBezTo>
                      <a:pt x="214" y="453"/>
                      <a:pt x="297" y="443"/>
                      <a:pt x="371" y="443"/>
                    </a:cubicBezTo>
                    <a:cubicBezTo>
                      <a:pt x="1151" y="443"/>
                      <a:pt x="1781" y="1074"/>
                      <a:pt x="1781" y="1853"/>
                    </a:cubicBezTo>
                    <a:cubicBezTo>
                      <a:pt x="1781" y="2549"/>
                      <a:pt x="1280" y="3134"/>
                      <a:pt x="594" y="3236"/>
                    </a:cubicBezTo>
                    <a:lnTo>
                      <a:pt x="548" y="3245"/>
                    </a:lnTo>
                    <a:lnTo>
                      <a:pt x="622" y="3681"/>
                    </a:lnTo>
                    <a:lnTo>
                      <a:pt x="668" y="3672"/>
                    </a:lnTo>
                    <a:cubicBezTo>
                      <a:pt x="1401" y="3551"/>
                      <a:pt x="1985" y="3004"/>
                      <a:pt x="2162" y="2280"/>
                    </a:cubicBezTo>
                    <a:cubicBezTo>
                      <a:pt x="2190" y="2160"/>
                      <a:pt x="2208" y="2039"/>
                      <a:pt x="2208" y="1918"/>
                    </a:cubicBezTo>
                    <a:cubicBezTo>
                      <a:pt x="2217" y="1789"/>
                      <a:pt x="2208" y="1668"/>
                      <a:pt x="2180" y="1538"/>
                    </a:cubicBezTo>
                    <a:cubicBezTo>
                      <a:pt x="2030" y="638"/>
                      <a:pt x="1245" y="1"/>
                      <a:pt x="3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2" name="Google Shape;1162;p51"/>
              <p:cNvSpPr/>
              <p:nvPr/>
            </p:nvSpPr>
            <p:spPr>
              <a:xfrm>
                <a:off x="7540613" y="3210065"/>
                <a:ext cx="103538" cy="455888"/>
              </a:xfrm>
              <a:custGeom>
                <a:rect b="b" l="l" r="r" t="t"/>
                <a:pathLst>
                  <a:path extrusionOk="0" h="5724" w="1300">
                    <a:moveTo>
                      <a:pt x="0" y="0"/>
                    </a:moveTo>
                    <a:lnTo>
                      <a:pt x="0" y="5724"/>
                    </a:lnTo>
                    <a:lnTo>
                      <a:pt x="1299" y="5724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3" name="Google Shape;1163;p51"/>
              <p:cNvSpPr/>
              <p:nvPr/>
            </p:nvSpPr>
            <p:spPr>
              <a:xfrm>
                <a:off x="7536153" y="3205605"/>
                <a:ext cx="112379" cy="464808"/>
              </a:xfrm>
              <a:custGeom>
                <a:rect b="b" l="l" r="r" t="t"/>
                <a:pathLst>
                  <a:path extrusionOk="0" h="5836" w="1411">
                    <a:moveTo>
                      <a:pt x="1299" y="103"/>
                    </a:moveTo>
                    <a:lnTo>
                      <a:pt x="1299" y="5733"/>
                    </a:lnTo>
                    <a:lnTo>
                      <a:pt x="112" y="5733"/>
                    </a:lnTo>
                    <a:lnTo>
                      <a:pt x="112" y="103"/>
                    </a:lnTo>
                    <a:close/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780"/>
                    </a:lnTo>
                    <a:cubicBezTo>
                      <a:pt x="1" y="5817"/>
                      <a:pt x="29" y="5835"/>
                      <a:pt x="56" y="5835"/>
                    </a:cubicBezTo>
                    <a:lnTo>
                      <a:pt x="1355" y="5835"/>
                    </a:lnTo>
                    <a:cubicBezTo>
                      <a:pt x="1383" y="5835"/>
                      <a:pt x="1411" y="5817"/>
                      <a:pt x="1411" y="5780"/>
                    </a:cubicBezTo>
                    <a:lnTo>
                      <a:pt x="1411" y="56"/>
                    </a:lnTo>
                    <a:cubicBezTo>
                      <a:pt x="1411" y="28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4" name="Google Shape;1164;p51"/>
              <p:cNvSpPr/>
              <p:nvPr/>
            </p:nvSpPr>
            <p:spPr>
              <a:xfrm>
                <a:off x="7688353" y="3377000"/>
                <a:ext cx="102822" cy="288952"/>
              </a:xfrm>
              <a:custGeom>
                <a:rect b="b" l="l" r="r" t="t"/>
                <a:pathLst>
                  <a:path extrusionOk="0" h="3628" w="1291">
                    <a:moveTo>
                      <a:pt x="1" y="1"/>
                    </a:moveTo>
                    <a:lnTo>
                      <a:pt x="1" y="3628"/>
                    </a:lnTo>
                    <a:lnTo>
                      <a:pt x="1290" y="362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5" name="Google Shape;1165;p51"/>
              <p:cNvSpPr/>
              <p:nvPr/>
            </p:nvSpPr>
            <p:spPr>
              <a:xfrm>
                <a:off x="7683973" y="3372540"/>
                <a:ext cx="111583" cy="297872"/>
              </a:xfrm>
              <a:custGeom>
                <a:rect b="b" l="l" r="r" t="t"/>
                <a:pathLst>
                  <a:path extrusionOk="0" h="3740" w="1401">
                    <a:moveTo>
                      <a:pt x="1299" y="103"/>
                    </a:moveTo>
                    <a:lnTo>
                      <a:pt x="1299" y="3637"/>
                    </a:lnTo>
                    <a:lnTo>
                      <a:pt x="111" y="3637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9"/>
                      <a:pt x="0" y="57"/>
                    </a:cubicBezTo>
                    <a:lnTo>
                      <a:pt x="0" y="3684"/>
                    </a:lnTo>
                    <a:cubicBezTo>
                      <a:pt x="0" y="3721"/>
                      <a:pt x="28" y="3739"/>
                      <a:pt x="56" y="3739"/>
                    </a:cubicBezTo>
                    <a:lnTo>
                      <a:pt x="1345" y="3739"/>
                    </a:lnTo>
                    <a:cubicBezTo>
                      <a:pt x="1373" y="3739"/>
                      <a:pt x="1401" y="3721"/>
                      <a:pt x="1401" y="3684"/>
                    </a:cubicBezTo>
                    <a:lnTo>
                      <a:pt x="1401" y="57"/>
                    </a:lnTo>
                    <a:cubicBezTo>
                      <a:pt x="1401" y="29"/>
                      <a:pt x="1373" y="1"/>
                      <a:pt x="13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6" name="Google Shape;1166;p51"/>
              <p:cNvSpPr/>
              <p:nvPr/>
            </p:nvSpPr>
            <p:spPr>
              <a:xfrm>
                <a:off x="7833943" y="3502599"/>
                <a:ext cx="103459" cy="163352"/>
              </a:xfrm>
              <a:custGeom>
                <a:rect b="b" l="l" r="r" t="t"/>
                <a:pathLst>
                  <a:path extrusionOk="0" h="2051" w="1299">
                    <a:moveTo>
                      <a:pt x="0" y="1"/>
                    </a:moveTo>
                    <a:lnTo>
                      <a:pt x="0" y="2051"/>
                    </a:lnTo>
                    <a:lnTo>
                      <a:pt x="1299" y="205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7" name="Google Shape;1167;p51"/>
              <p:cNvSpPr/>
              <p:nvPr/>
            </p:nvSpPr>
            <p:spPr>
              <a:xfrm>
                <a:off x="7829483" y="3498935"/>
                <a:ext cx="111662" cy="171476"/>
              </a:xfrm>
              <a:custGeom>
                <a:rect b="b" l="l" r="r" t="t"/>
                <a:pathLst>
                  <a:path extrusionOk="0" h="2153" w="1402">
                    <a:moveTo>
                      <a:pt x="1299" y="102"/>
                    </a:moveTo>
                    <a:lnTo>
                      <a:pt x="1299" y="2050"/>
                    </a:lnTo>
                    <a:lnTo>
                      <a:pt x="112" y="2050"/>
                    </a:lnTo>
                    <a:lnTo>
                      <a:pt x="112" y="102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1" y="19"/>
                      <a:pt x="1" y="47"/>
                    </a:cubicBezTo>
                    <a:lnTo>
                      <a:pt x="1" y="2097"/>
                    </a:lnTo>
                    <a:cubicBezTo>
                      <a:pt x="1" y="2134"/>
                      <a:pt x="28" y="2152"/>
                      <a:pt x="56" y="2152"/>
                    </a:cubicBezTo>
                    <a:lnTo>
                      <a:pt x="1355" y="2152"/>
                    </a:lnTo>
                    <a:cubicBezTo>
                      <a:pt x="1383" y="2152"/>
                      <a:pt x="1401" y="2134"/>
                      <a:pt x="1401" y="2097"/>
                    </a:cubicBezTo>
                    <a:lnTo>
                      <a:pt x="1401" y="47"/>
                    </a:lnTo>
                    <a:cubicBezTo>
                      <a:pt x="1401" y="19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8" name="Google Shape;1168;p51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rect b="b" l="l" r="r" t="t"/>
                <a:pathLst>
                  <a:path extrusionOk="0" h="5594" w="129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9" name="Google Shape;1169;p51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rect b="b" l="l" r="r" t="t"/>
                <a:pathLst>
                  <a:path extrusionOk="0" h="5706" w="1402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0" y="0"/>
                    </a:moveTo>
                    <a:lnTo>
                      <a:pt x="0" y="5706"/>
                    </a:lnTo>
                    <a:lnTo>
                      <a:pt x="1401" y="5706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0" name="Google Shape;1170;p51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rect b="b" l="l" r="r" t="t"/>
                <a:pathLst>
                  <a:path extrusionOk="0" h="3498" w="129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1" name="Google Shape;1171;p51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rect b="b" l="l" r="r" t="t"/>
                <a:pathLst>
                  <a:path extrusionOk="0" h="3610" w="1402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2" name="Google Shape;1172;p51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rect b="b" l="l" r="r" t="t"/>
                <a:pathLst>
                  <a:path extrusionOk="0" h="1921" w="130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3" name="Google Shape;1173;p51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rect b="b" l="l" r="r" t="t"/>
                <a:pathLst>
                  <a:path extrusionOk="0" h="2023" w="1402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4" name="Google Shape;1174;p51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rect b="b" l="l" r="r" t="t"/>
                <a:pathLst>
                  <a:path extrusionOk="0" h="5594" w="129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5" name="Google Shape;1175;p51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rect b="b" l="l" r="r" t="t"/>
                <a:pathLst>
                  <a:path extrusionOk="0" h="5706" w="1402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lnTo>
                      <a:pt x="0" y="5650"/>
                    </a:lnTo>
                    <a:cubicBezTo>
                      <a:pt x="0" y="5687"/>
                      <a:pt x="19" y="5706"/>
                      <a:pt x="56" y="5706"/>
                    </a:cubicBezTo>
                    <a:lnTo>
                      <a:pt x="1346" y="5706"/>
                    </a:lnTo>
                    <a:cubicBezTo>
                      <a:pt x="1373" y="5706"/>
                      <a:pt x="1401" y="5687"/>
                      <a:pt x="1401" y="5650"/>
                    </a:cubicBezTo>
                    <a:lnTo>
                      <a:pt x="1401" y="56"/>
                    </a:lnTo>
                    <a:cubicBezTo>
                      <a:pt x="1401" y="28"/>
                      <a:pt x="1373" y="0"/>
                      <a:pt x="13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6" name="Google Shape;1176;p51"/>
              <p:cNvSpPr/>
              <p:nvPr/>
            </p:nvSpPr>
            <p:spPr>
              <a:xfrm>
                <a:off x="7369219" y="3129465"/>
                <a:ext cx="103459" cy="536489"/>
              </a:xfrm>
              <a:custGeom>
                <a:rect b="b" l="l" r="r" t="t"/>
                <a:pathLst>
                  <a:path extrusionOk="0" h="6736" w="1299">
                    <a:moveTo>
                      <a:pt x="0" y="1"/>
                    </a:moveTo>
                    <a:lnTo>
                      <a:pt x="0" y="6736"/>
                    </a:lnTo>
                    <a:lnTo>
                      <a:pt x="1299" y="6736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7" name="Google Shape;1177;p51"/>
              <p:cNvSpPr/>
              <p:nvPr/>
            </p:nvSpPr>
            <p:spPr>
              <a:xfrm>
                <a:off x="7365475" y="3125802"/>
                <a:ext cx="110229" cy="543896"/>
              </a:xfrm>
              <a:custGeom>
                <a:rect b="b" l="l" r="r" t="t"/>
                <a:pathLst>
                  <a:path extrusionOk="0" h="6829" w="1384">
                    <a:moveTo>
                      <a:pt x="1300" y="84"/>
                    </a:moveTo>
                    <a:lnTo>
                      <a:pt x="1300" y="6745"/>
                    </a:lnTo>
                    <a:lnTo>
                      <a:pt x="84" y="6745"/>
                    </a:lnTo>
                    <a:lnTo>
                      <a:pt x="84" y="84"/>
                    </a:lnTo>
                    <a:close/>
                    <a:moveTo>
                      <a:pt x="38" y="1"/>
                    </a:moveTo>
                    <a:cubicBezTo>
                      <a:pt x="19" y="1"/>
                      <a:pt x="1" y="19"/>
                      <a:pt x="1" y="47"/>
                    </a:cubicBezTo>
                    <a:lnTo>
                      <a:pt x="1" y="6782"/>
                    </a:lnTo>
                    <a:cubicBezTo>
                      <a:pt x="1" y="6810"/>
                      <a:pt x="19" y="6828"/>
                      <a:pt x="38" y="6828"/>
                    </a:cubicBezTo>
                    <a:lnTo>
                      <a:pt x="1346" y="6828"/>
                    </a:lnTo>
                    <a:cubicBezTo>
                      <a:pt x="1364" y="6828"/>
                      <a:pt x="1383" y="6810"/>
                      <a:pt x="1383" y="6782"/>
                    </a:cubicBezTo>
                    <a:lnTo>
                      <a:pt x="1383" y="47"/>
                    </a:lnTo>
                    <a:cubicBezTo>
                      <a:pt x="1383" y="19"/>
                      <a:pt x="136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8" name="Google Shape;1178;p51"/>
              <p:cNvSpPr/>
              <p:nvPr/>
            </p:nvSpPr>
            <p:spPr>
              <a:xfrm>
                <a:off x="7359582" y="3130979"/>
                <a:ext cx="103538" cy="524622"/>
              </a:xfrm>
              <a:custGeom>
                <a:rect b="b" l="l" r="r" t="t"/>
                <a:pathLst>
                  <a:path extrusionOk="0" h="6587" w="1300">
                    <a:moveTo>
                      <a:pt x="1" y="1"/>
                    </a:moveTo>
                    <a:lnTo>
                      <a:pt x="1" y="6587"/>
                    </a:lnTo>
                    <a:lnTo>
                      <a:pt x="1299" y="6587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9" name="Google Shape;1179;p51"/>
              <p:cNvSpPr/>
              <p:nvPr/>
            </p:nvSpPr>
            <p:spPr>
              <a:xfrm>
                <a:off x="7355122" y="3126519"/>
                <a:ext cx="111662" cy="533542"/>
              </a:xfrm>
              <a:custGeom>
                <a:rect b="b" l="l" r="r" t="t"/>
                <a:pathLst>
                  <a:path extrusionOk="0" h="6699" w="1402">
                    <a:moveTo>
                      <a:pt x="1300" y="103"/>
                    </a:moveTo>
                    <a:lnTo>
                      <a:pt x="1300" y="6597"/>
                    </a:lnTo>
                    <a:lnTo>
                      <a:pt x="112" y="6597"/>
                    </a:lnTo>
                    <a:lnTo>
                      <a:pt x="112" y="103"/>
                    </a:lnTo>
                    <a:close/>
                    <a:moveTo>
                      <a:pt x="1" y="1"/>
                    </a:moveTo>
                    <a:lnTo>
                      <a:pt x="1" y="6699"/>
                    </a:lnTo>
                    <a:lnTo>
                      <a:pt x="1402" y="6699"/>
                    </a:lnTo>
                    <a:lnTo>
                      <a:pt x="14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0" name="Google Shape;1180;p51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rect b="b" l="l" r="r" t="t"/>
                <a:pathLst>
                  <a:path extrusionOk="0" h="3498" w="129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1" name="Google Shape;1181;p51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rect b="b" l="l" r="r" t="t"/>
                <a:pathLst>
                  <a:path extrusionOk="0" h="3610" w="1402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2" name="Google Shape;1182;p51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rect b="b" l="l" r="r" t="t"/>
                <a:pathLst>
                  <a:path extrusionOk="0" h="1921" w="130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3" name="Google Shape;1183;p51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rect b="b" l="l" r="r" t="t"/>
                <a:pathLst>
                  <a:path extrusionOk="0" h="2023" w="1402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4" name="Google Shape;1184;p51"/>
              <p:cNvSpPr/>
              <p:nvPr/>
            </p:nvSpPr>
            <p:spPr>
              <a:xfrm>
                <a:off x="7980967" y="3600163"/>
                <a:ext cx="103538" cy="66583"/>
              </a:xfrm>
              <a:custGeom>
                <a:rect b="b" l="l" r="r" t="t"/>
                <a:pathLst>
                  <a:path extrusionOk="0" h="836" w="1300">
                    <a:moveTo>
                      <a:pt x="0" y="0"/>
                    </a:moveTo>
                    <a:lnTo>
                      <a:pt x="0" y="835"/>
                    </a:lnTo>
                    <a:lnTo>
                      <a:pt x="1299" y="835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5" name="Google Shape;1185;p51"/>
              <p:cNvSpPr/>
              <p:nvPr/>
            </p:nvSpPr>
            <p:spPr>
              <a:xfrm>
                <a:off x="7976507" y="3595703"/>
                <a:ext cx="111662" cy="75424"/>
              </a:xfrm>
              <a:custGeom>
                <a:rect b="b" l="l" r="r" t="t"/>
                <a:pathLst>
                  <a:path extrusionOk="0" h="947" w="1402">
                    <a:moveTo>
                      <a:pt x="1299" y="103"/>
                    </a:moveTo>
                    <a:lnTo>
                      <a:pt x="1299" y="845"/>
                    </a:lnTo>
                    <a:lnTo>
                      <a:pt x="112" y="845"/>
                    </a:lnTo>
                    <a:lnTo>
                      <a:pt x="112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1" y="28"/>
                      <a:pt x="1" y="56"/>
                    </a:cubicBezTo>
                    <a:lnTo>
                      <a:pt x="1" y="891"/>
                    </a:lnTo>
                    <a:cubicBezTo>
                      <a:pt x="1" y="919"/>
                      <a:pt x="28" y="947"/>
                      <a:pt x="56" y="947"/>
                    </a:cubicBezTo>
                    <a:lnTo>
                      <a:pt x="1346" y="947"/>
                    </a:lnTo>
                    <a:cubicBezTo>
                      <a:pt x="1374" y="947"/>
                      <a:pt x="1401" y="919"/>
                      <a:pt x="1401" y="891"/>
                    </a:cubicBezTo>
                    <a:lnTo>
                      <a:pt x="1401" y="56"/>
                    </a:lnTo>
                    <a:cubicBezTo>
                      <a:pt x="1401" y="28"/>
                      <a:pt x="137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6" name="Google Shape;1186;p51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rect b="b" l="l" r="r" t="t"/>
                <a:pathLst>
                  <a:path extrusionOk="0" h="780" w="130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7" name="Google Shape;1187;p51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rect b="b" l="l" r="r" t="t"/>
                <a:pathLst>
                  <a:path extrusionOk="0" h="892" w="1401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0" y="1"/>
                    </a:moveTo>
                    <a:lnTo>
                      <a:pt x="0" y="891"/>
                    </a:lnTo>
                    <a:lnTo>
                      <a:pt x="1401" y="891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8" name="Google Shape;1188;p51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rect b="b" l="l" r="r" t="t"/>
                <a:pathLst>
                  <a:path extrusionOk="0" h="780" w="130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9" name="Google Shape;1189;p51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rect b="b" l="l" r="r" t="t"/>
                <a:pathLst>
                  <a:path extrusionOk="0" h="892" w="1401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835"/>
                    </a:lnTo>
                    <a:cubicBezTo>
                      <a:pt x="0" y="863"/>
                      <a:pt x="28" y="891"/>
                      <a:pt x="56" y="891"/>
                    </a:cubicBezTo>
                    <a:lnTo>
                      <a:pt x="1354" y="891"/>
                    </a:lnTo>
                    <a:cubicBezTo>
                      <a:pt x="1382" y="891"/>
                      <a:pt x="1401" y="863"/>
                      <a:pt x="1401" y="835"/>
                    </a:cubicBezTo>
                    <a:lnTo>
                      <a:pt x="1401" y="56"/>
                    </a:lnTo>
                    <a:cubicBezTo>
                      <a:pt x="1401" y="28"/>
                      <a:pt x="1382" y="1"/>
                      <a:pt x="13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0" name="Google Shape;1190;p51"/>
              <p:cNvSpPr/>
              <p:nvPr/>
            </p:nvSpPr>
            <p:spPr>
              <a:xfrm>
                <a:off x="7003284" y="3902326"/>
                <a:ext cx="295642" cy="127193"/>
              </a:xfrm>
              <a:custGeom>
                <a:rect b="b" l="l" r="r" t="t"/>
                <a:pathLst>
                  <a:path extrusionOk="0" h="1597" w="3712">
                    <a:moveTo>
                      <a:pt x="3712" y="1596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1" name="Google Shape;1191;p51"/>
              <p:cNvSpPr/>
              <p:nvPr/>
            </p:nvSpPr>
            <p:spPr>
              <a:xfrm>
                <a:off x="6998107" y="3897627"/>
                <a:ext cx="305996" cy="136273"/>
              </a:xfrm>
              <a:custGeom>
                <a:rect b="b" l="l" r="r" t="t"/>
                <a:pathLst>
                  <a:path extrusionOk="0" h="1711" w="3842">
                    <a:moveTo>
                      <a:pt x="62" y="0"/>
                    </a:moveTo>
                    <a:cubicBezTo>
                      <a:pt x="40" y="0"/>
                      <a:pt x="17" y="11"/>
                      <a:pt x="10" y="32"/>
                    </a:cubicBezTo>
                    <a:cubicBezTo>
                      <a:pt x="1" y="60"/>
                      <a:pt x="10" y="97"/>
                      <a:pt x="38" y="106"/>
                    </a:cubicBezTo>
                    <a:lnTo>
                      <a:pt x="3749" y="1702"/>
                    </a:lnTo>
                    <a:cubicBezTo>
                      <a:pt x="3758" y="1711"/>
                      <a:pt x="3767" y="1711"/>
                      <a:pt x="3777" y="1711"/>
                    </a:cubicBezTo>
                    <a:cubicBezTo>
                      <a:pt x="3795" y="1711"/>
                      <a:pt x="3814" y="1702"/>
                      <a:pt x="3823" y="1674"/>
                    </a:cubicBezTo>
                    <a:cubicBezTo>
                      <a:pt x="3842" y="1646"/>
                      <a:pt x="3823" y="1609"/>
                      <a:pt x="3795" y="1600"/>
                    </a:cubicBezTo>
                    <a:lnTo>
                      <a:pt x="84" y="4"/>
                    </a:lnTo>
                    <a:cubicBezTo>
                      <a:pt x="78" y="2"/>
                      <a:pt x="70" y="0"/>
                      <a:pt x="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2" name="Google Shape;1192;p51"/>
              <p:cNvSpPr/>
              <p:nvPr/>
            </p:nvSpPr>
            <p:spPr>
              <a:xfrm>
                <a:off x="6969355" y="3873495"/>
                <a:ext cx="48106" cy="48106"/>
              </a:xfrm>
              <a:custGeom>
                <a:rect b="b" l="l" r="r" t="t"/>
                <a:pathLst>
                  <a:path extrusionOk="0" h="604" w="604">
                    <a:moveTo>
                      <a:pt x="445" y="1"/>
                    </a:moveTo>
                    <a:lnTo>
                      <a:pt x="0" y="168"/>
                    </a:lnTo>
                    <a:lnTo>
                      <a:pt x="158" y="604"/>
                    </a:lnTo>
                    <a:lnTo>
                      <a:pt x="603" y="446"/>
                    </a:lnTo>
                    <a:lnTo>
                      <a:pt x="44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3" name="Google Shape;1193;p51"/>
              <p:cNvSpPr/>
              <p:nvPr/>
            </p:nvSpPr>
            <p:spPr>
              <a:xfrm>
                <a:off x="6964178" y="3868477"/>
                <a:ext cx="58459" cy="57583"/>
              </a:xfrm>
              <a:custGeom>
                <a:rect b="b" l="l" r="r" t="t"/>
                <a:pathLst>
                  <a:path extrusionOk="0" h="723" w="734">
                    <a:moveTo>
                      <a:pt x="473" y="129"/>
                    </a:moveTo>
                    <a:lnTo>
                      <a:pt x="594" y="472"/>
                    </a:lnTo>
                    <a:lnTo>
                      <a:pt x="260" y="593"/>
                    </a:lnTo>
                    <a:lnTo>
                      <a:pt x="139" y="259"/>
                    </a:lnTo>
                    <a:lnTo>
                      <a:pt x="473" y="129"/>
                    </a:lnTo>
                    <a:close/>
                    <a:moveTo>
                      <a:pt x="517" y="1"/>
                    </a:moveTo>
                    <a:cubicBezTo>
                      <a:pt x="508" y="1"/>
                      <a:pt x="500" y="3"/>
                      <a:pt x="492" y="8"/>
                    </a:cubicBezTo>
                    <a:lnTo>
                      <a:pt x="47" y="166"/>
                    </a:lnTo>
                    <a:cubicBezTo>
                      <a:pt x="28" y="175"/>
                      <a:pt x="19" y="184"/>
                      <a:pt x="10" y="194"/>
                    </a:cubicBezTo>
                    <a:cubicBezTo>
                      <a:pt x="10" y="212"/>
                      <a:pt x="0" y="222"/>
                      <a:pt x="10" y="240"/>
                    </a:cubicBezTo>
                    <a:lnTo>
                      <a:pt x="167" y="685"/>
                    </a:lnTo>
                    <a:cubicBezTo>
                      <a:pt x="177" y="704"/>
                      <a:pt x="204" y="722"/>
                      <a:pt x="223" y="722"/>
                    </a:cubicBezTo>
                    <a:lnTo>
                      <a:pt x="241" y="722"/>
                    </a:lnTo>
                    <a:lnTo>
                      <a:pt x="687" y="555"/>
                    </a:lnTo>
                    <a:cubicBezTo>
                      <a:pt x="724" y="546"/>
                      <a:pt x="733" y="509"/>
                      <a:pt x="724" y="481"/>
                    </a:cubicBezTo>
                    <a:lnTo>
                      <a:pt x="566" y="36"/>
                    </a:lnTo>
                    <a:cubicBezTo>
                      <a:pt x="559" y="16"/>
                      <a:pt x="538" y="1"/>
                      <a:pt x="5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4" name="Google Shape;1194;p51"/>
              <p:cNvSpPr/>
              <p:nvPr/>
            </p:nvSpPr>
            <p:spPr>
              <a:xfrm>
                <a:off x="7282596" y="3887114"/>
                <a:ext cx="591125" cy="551940"/>
              </a:xfrm>
              <a:custGeom>
                <a:rect b="b" l="l" r="r" t="t"/>
                <a:pathLst>
                  <a:path extrusionOk="0" h="6930" w="7422">
                    <a:moveTo>
                      <a:pt x="3722" y="1"/>
                    </a:moveTo>
                    <a:cubicBezTo>
                      <a:pt x="3544" y="1"/>
                      <a:pt x="3364" y="15"/>
                      <a:pt x="3182" y="43"/>
                    </a:cubicBezTo>
                    <a:cubicBezTo>
                      <a:pt x="1299" y="331"/>
                      <a:pt x="1" y="2093"/>
                      <a:pt x="288" y="3986"/>
                    </a:cubicBezTo>
                    <a:cubicBezTo>
                      <a:pt x="549" y="5702"/>
                      <a:pt x="2030" y="6929"/>
                      <a:pt x="3714" y="6929"/>
                    </a:cubicBezTo>
                    <a:cubicBezTo>
                      <a:pt x="3888" y="6929"/>
                      <a:pt x="4063" y="6916"/>
                      <a:pt x="4240" y="6889"/>
                    </a:cubicBezTo>
                    <a:cubicBezTo>
                      <a:pt x="6123" y="6593"/>
                      <a:pt x="7422" y="4830"/>
                      <a:pt x="7134" y="2938"/>
                    </a:cubicBezTo>
                    <a:cubicBezTo>
                      <a:pt x="6874" y="1227"/>
                      <a:pt x="5401" y="1"/>
                      <a:pt x="37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5" name="Google Shape;1195;p51"/>
              <p:cNvSpPr/>
              <p:nvPr/>
            </p:nvSpPr>
            <p:spPr>
              <a:xfrm>
                <a:off x="7277420" y="3882176"/>
                <a:ext cx="589692" cy="561099"/>
              </a:xfrm>
              <a:custGeom>
                <a:rect b="b" l="l" r="r" t="t"/>
                <a:pathLst>
                  <a:path extrusionOk="0" h="7045" w="7404">
                    <a:moveTo>
                      <a:pt x="3776" y="114"/>
                    </a:moveTo>
                    <a:cubicBezTo>
                      <a:pt x="5427" y="114"/>
                      <a:pt x="6884" y="1330"/>
                      <a:pt x="7144" y="3009"/>
                    </a:cubicBezTo>
                    <a:cubicBezTo>
                      <a:pt x="7283" y="3909"/>
                      <a:pt x="7060" y="4808"/>
                      <a:pt x="6522" y="5541"/>
                    </a:cubicBezTo>
                    <a:cubicBezTo>
                      <a:pt x="5984" y="6274"/>
                      <a:pt x="5196" y="6757"/>
                      <a:pt x="4296" y="6886"/>
                    </a:cubicBezTo>
                    <a:cubicBezTo>
                      <a:pt x="4119" y="6914"/>
                      <a:pt x="3952" y="6933"/>
                      <a:pt x="3776" y="6933"/>
                    </a:cubicBezTo>
                    <a:cubicBezTo>
                      <a:pt x="2125" y="6933"/>
                      <a:pt x="669" y="5718"/>
                      <a:pt x="409" y="4038"/>
                    </a:cubicBezTo>
                    <a:cubicBezTo>
                      <a:pt x="130" y="2183"/>
                      <a:pt x="1401" y="439"/>
                      <a:pt x="3266" y="161"/>
                    </a:cubicBezTo>
                    <a:cubicBezTo>
                      <a:pt x="3433" y="133"/>
                      <a:pt x="3609" y="114"/>
                      <a:pt x="3776" y="114"/>
                    </a:cubicBezTo>
                    <a:close/>
                    <a:moveTo>
                      <a:pt x="3765" y="1"/>
                    </a:moveTo>
                    <a:cubicBezTo>
                      <a:pt x="3591" y="1"/>
                      <a:pt x="3415" y="14"/>
                      <a:pt x="3238" y="40"/>
                    </a:cubicBezTo>
                    <a:cubicBezTo>
                      <a:pt x="1327" y="337"/>
                      <a:pt x="1" y="2137"/>
                      <a:pt x="297" y="4057"/>
                    </a:cubicBezTo>
                    <a:cubicBezTo>
                      <a:pt x="566" y="5801"/>
                      <a:pt x="2069" y="7044"/>
                      <a:pt x="3776" y="7044"/>
                    </a:cubicBezTo>
                    <a:cubicBezTo>
                      <a:pt x="3952" y="7044"/>
                      <a:pt x="4129" y="7035"/>
                      <a:pt x="4314" y="7007"/>
                    </a:cubicBezTo>
                    <a:cubicBezTo>
                      <a:pt x="5242" y="6868"/>
                      <a:pt x="6058" y="6367"/>
                      <a:pt x="6615" y="5606"/>
                    </a:cubicBezTo>
                    <a:cubicBezTo>
                      <a:pt x="7171" y="4855"/>
                      <a:pt x="7403" y="3918"/>
                      <a:pt x="7255" y="2990"/>
                    </a:cubicBezTo>
                    <a:cubicBezTo>
                      <a:pt x="6985" y="1247"/>
                      <a:pt x="5478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6" name="Google Shape;1196;p51"/>
              <p:cNvSpPr/>
              <p:nvPr/>
            </p:nvSpPr>
            <p:spPr>
              <a:xfrm>
                <a:off x="7236801" y="3869592"/>
                <a:ext cx="627364" cy="551781"/>
              </a:xfrm>
              <a:custGeom>
                <a:rect b="b" l="l" r="r" t="t"/>
                <a:pathLst>
                  <a:path extrusionOk="0" h="6928" w="7877">
                    <a:moveTo>
                      <a:pt x="3939" y="1"/>
                    </a:moveTo>
                    <a:cubicBezTo>
                      <a:pt x="2845" y="1"/>
                      <a:pt x="1768" y="518"/>
                      <a:pt x="1095" y="1488"/>
                    </a:cubicBezTo>
                    <a:cubicBezTo>
                      <a:pt x="0" y="3055"/>
                      <a:pt x="390" y="5208"/>
                      <a:pt x="1958" y="6302"/>
                    </a:cubicBezTo>
                    <a:cubicBezTo>
                      <a:pt x="2562" y="6724"/>
                      <a:pt x="3255" y="6927"/>
                      <a:pt x="3941" y="6927"/>
                    </a:cubicBezTo>
                    <a:cubicBezTo>
                      <a:pt x="5034" y="6927"/>
                      <a:pt x="6109" y="6412"/>
                      <a:pt x="6782" y="5449"/>
                    </a:cubicBezTo>
                    <a:cubicBezTo>
                      <a:pt x="7876" y="3881"/>
                      <a:pt x="7487" y="1720"/>
                      <a:pt x="5919" y="625"/>
                    </a:cubicBezTo>
                    <a:cubicBezTo>
                      <a:pt x="5315" y="203"/>
                      <a:pt x="4624" y="1"/>
                      <a:pt x="39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7" name="Google Shape;1197;p51"/>
              <p:cNvSpPr/>
              <p:nvPr/>
            </p:nvSpPr>
            <p:spPr>
              <a:xfrm>
                <a:off x="7250102" y="3865769"/>
                <a:ext cx="588895" cy="561258"/>
              </a:xfrm>
              <a:custGeom>
                <a:rect b="b" l="l" r="r" t="t"/>
                <a:pathLst>
                  <a:path extrusionOk="0" h="7047" w="7394">
                    <a:moveTo>
                      <a:pt x="3778" y="113"/>
                    </a:moveTo>
                    <a:cubicBezTo>
                      <a:pt x="5427" y="113"/>
                      <a:pt x="6874" y="1322"/>
                      <a:pt x="7134" y="3001"/>
                    </a:cubicBezTo>
                    <a:cubicBezTo>
                      <a:pt x="7273" y="3901"/>
                      <a:pt x="7051" y="4801"/>
                      <a:pt x="6513" y="5534"/>
                    </a:cubicBezTo>
                    <a:cubicBezTo>
                      <a:pt x="5975" y="6267"/>
                      <a:pt x="5186" y="6749"/>
                      <a:pt x="4286" y="6888"/>
                    </a:cubicBezTo>
                    <a:cubicBezTo>
                      <a:pt x="4111" y="6916"/>
                      <a:pt x="3936" y="6929"/>
                      <a:pt x="3764" y="6929"/>
                    </a:cubicBezTo>
                    <a:cubicBezTo>
                      <a:pt x="2114" y="6929"/>
                      <a:pt x="661" y="5720"/>
                      <a:pt x="409" y="4040"/>
                    </a:cubicBezTo>
                    <a:cubicBezTo>
                      <a:pt x="121" y="2185"/>
                      <a:pt x="1401" y="441"/>
                      <a:pt x="3256" y="153"/>
                    </a:cubicBezTo>
                    <a:cubicBezTo>
                      <a:pt x="3432" y="126"/>
                      <a:pt x="3606" y="113"/>
                      <a:pt x="3778" y="113"/>
                    </a:cubicBezTo>
                    <a:close/>
                    <a:moveTo>
                      <a:pt x="3777" y="1"/>
                    </a:moveTo>
                    <a:cubicBezTo>
                      <a:pt x="3599" y="1"/>
                      <a:pt x="3419" y="14"/>
                      <a:pt x="3238" y="42"/>
                    </a:cubicBezTo>
                    <a:cubicBezTo>
                      <a:pt x="1318" y="339"/>
                      <a:pt x="0" y="2139"/>
                      <a:pt x="288" y="4059"/>
                    </a:cubicBezTo>
                    <a:cubicBezTo>
                      <a:pt x="557" y="5794"/>
                      <a:pt x="2060" y="7046"/>
                      <a:pt x="3767" y="7046"/>
                    </a:cubicBezTo>
                    <a:cubicBezTo>
                      <a:pt x="3943" y="7046"/>
                      <a:pt x="4128" y="7027"/>
                      <a:pt x="4305" y="7000"/>
                    </a:cubicBezTo>
                    <a:cubicBezTo>
                      <a:pt x="5232" y="6861"/>
                      <a:pt x="6049" y="6360"/>
                      <a:pt x="6605" y="5608"/>
                    </a:cubicBezTo>
                    <a:cubicBezTo>
                      <a:pt x="7171" y="4847"/>
                      <a:pt x="7394" y="3920"/>
                      <a:pt x="7255" y="2983"/>
                    </a:cubicBezTo>
                    <a:cubicBezTo>
                      <a:pt x="6986" y="1252"/>
                      <a:pt x="5484" y="1"/>
                      <a:pt x="37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8" name="Google Shape;1198;p51"/>
              <p:cNvSpPr/>
              <p:nvPr/>
            </p:nvSpPr>
            <p:spPr>
              <a:xfrm>
                <a:off x="7643863" y="3925423"/>
                <a:ext cx="134600" cy="135078"/>
              </a:xfrm>
              <a:custGeom>
                <a:rect b="b" l="l" r="r" t="t"/>
                <a:pathLst>
                  <a:path extrusionOk="0" h="1696" w="1690">
                    <a:moveTo>
                      <a:pt x="105" y="0"/>
                    </a:moveTo>
                    <a:cubicBezTo>
                      <a:pt x="71" y="0"/>
                      <a:pt x="42" y="19"/>
                      <a:pt x="29" y="54"/>
                    </a:cubicBezTo>
                    <a:cubicBezTo>
                      <a:pt x="1" y="100"/>
                      <a:pt x="19" y="147"/>
                      <a:pt x="66" y="165"/>
                    </a:cubicBezTo>
                    <a:cubicBezTo>
                      <a:pt x="715" y="471"/>
                      <a:pt x="1225" y="991"/>
                      <a:pt x="1513" y="1649"/>
                    </a:cubicBezTo>
                    <a:cubicBezTo>
                      <a:pt x="1531" y="1677"/>
                      <a:pt x="1559" y="1696"/>
                      <a:pt x="1596" y="1696"/>
                    </a:cubicBezTo>
                    <a:cubicBezTo>
                      <a:pt x="1606" y="1696"/>
                      <a:pt x="1615" y="1696"/>
                      <a:pt x="1624" y="1687"/>
                    </a:cubicBezTo>
                    <a:cubicBezTo>
                      <a:pt x="1671" y="1668"/>
                      <a:pt x="1689" y="1622"/>
                      <a:pt x="1671" y="1575"/>
                    </a:cubicBezTo>
                    <a:cubicBezTo>
                      <a:pt x="1365" y="879"/>
                      <a:pt x="826" y="332"/>
                      <a:pt x="140" y="7"/>
                    </a:cubicBezTo>
                    <a:cubicBezTo>
                      <a:pt x="128" y="3"/>
                      <a:pt x="116" y="0"/>
                      <a:pt x="1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9" name="Google Shape;1199;p51"/>
              <p:cNvSpPr/>
              <p:nvPr/>
            </p:nvSpPr>
            <p:spPr>
              <a:xfrm>
                <a:off x="7895061" y="4209673"/>
                <a:ext cx="304483" cy="38548"/>
              </a:xfrm>
              <a:custGeom>
                <a:rect b="b" l="l" r="r" t="t"/>
                <a:pathLst>
                  <a:path extrusionOk="0" h="484" w="3823">
                    <a:moveTo>
                      <a:pt x="1" y="1"/>
                    </a:moveTo>
                    <a:lnTo>
                      <a:pt x="1" y="483"/>
                    </a:lnTo>
                    <a:lnTo>
                      <a:pt x="3823" y="483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0" name="Google Shape;1200;p51"/>
              <p:cNvSpPr/>
              <p:nvPr/>
            </p:nvSpPr>
            <p:spPr>
              <a:xfrm>
                <a:off x="7890681" y="4205293"/>
                <a:ext cx="314040" cy="48106"/>
              </a:xfrm>
              <a:custGeom>
                <a:rect b="b" l="l" r="r" t="t"/>
                <a:pathLst>
                  <a:path extrusionOk="0" h="604" w="3943">
                    <a:moveTo>
                      <a:pt x="3822" y="111"/>
                    </a:moveTo>
                    <a:lnTo>
                      <a:pt x="3822" y="482"/>
                    </a:lnTo>
                    <a:lnTo>
                      <a:pt x="121" y="482"/>
                    </a:ln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lnTo>
                      <a:pt x="0" y="547"/>
                    </a:lnTo>
                    <a:cubicBezTo>
                      <a:pt x="0" y="557"/>
                      <a:pt x="10" y="575"/>
                      <a:pt x="19" y="584"/>
                    </a:cubicBezTo>
                    <a:cubicBezTo>
                      <a:pt x="28" y="594"/>
                      <a:pt x="47" y="603"/>
                      <a:pt x="56" y="603"/>
                    </a:cubicBezTo>
                    <a:lnTo>
                      <a:pt x="3878" y="603"/>
                    </a:lnTo>
                    <a:cubicBezTo>
                      <a:pt x="3915" y="603"/>
                      <a:pt x="3943" y="575"/>
                      <a:pt x="3943" y="547"/>
                    </a:cubicBezTo>
                    <a:lnTo>
                      <a:pt x="3943" y="56"/>
                    </a:lnTo>
                    <a:cubicBezTo>
                      <a:pt x="3943" y="37"/>
                      <a:pt x="3934" y="19"/>
                      <a:pt x="3924" y="9"/>
                    </a:cubicBezTo>
                    <a:cubicBezTo>
                      <a:pt x="3915" y="0"/>
                      <a:pt x="3896" y="0"/>
                      <a:pt x="38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1" name="Google Shape;1201;p51"/>
              <p:cNvSpPr/>
              <p:nvPr/>
            </p:nvSpPr>
            <p:spPr>
              <a:xfrm>
                <a:off x="7895061" y="4136560"/>
                <a:ext cx="175219" cy="25885"/>
              </a:xfrm>
              <a:custGeom>
                <a:rect b="b" l="l" r="r" t="t"/>
                <a:pathLst>
                  <a:path extrusionOk="0" h="325" w="2200">
                    <a:moveTo>
                      <a:pt x="1" y="0"/>
                    </a:moveTo>
                    <a:lnTo>
                      <a:pt x="1" y="325"/>
                    </a:lnTo>
                    <a:lnTo>
                      <a:pt x="2199" y="325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2" name="Google Shape;1202;p51"/>
              <p:cNvSpPr/>
              <p:nvPr/>
            </p:nvSpPr>
            <p:spPr>
              <a:xfrm>
                <a:off x="7890681" y="4132100"/>
                <a:ext cx="184060" cy="34805"/>
              </a:xfrm>
              <a:custGeom>
                <a:rect b="b" l="l" r="r" t="t"/>
                <a:pathLst>
                  <a:path extrusionOk="0" h="437" w="2311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56"/>
                    </a:cubicBezTo>
                    <a:lnTo>
                      <a:pt x="0" y="381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81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3" name="Google Shape;1203;p51"/>
              <p:cNvSpPr/>
              <p:nvPr/>
            </p:nvSpPr>
            <p:spPr>
              <a:xfrm>
                <a:off x="7895061" y="4064163"/>
                <a:ext cx="175219" cy="25168"/>
              </a:xfrm>
              <a:custGeom>
                <a:rect b="b" l="l" r="r" t="t"/>
                <a:pathLst>
                  <a:path extrusionOk="0" h="316" w="220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4" name="Google Shape;1204;p51"/>
              <p:cNvSpPr/>
              <p:nvPr/>
            </p:nvSpPr>
            <p:spPr>
              <a:xfrm>
                <a:off x="7890681" y="4059703"/>
                <a:ext cx="184060" cy="34805"/>
              </a:xfrm>
              <a:custGeom>
                <a:rect b="b" l="l" r="r" t="t"/>
                <a:pathLst>
                  <a:path extrusionOk="0" h="437" w="2311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38"/>
                      <a:pt x="0" y="56"/>
                    </a:cubicBezTo>
                    <a:lnTo>
                      <a:pt x="0" y="372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72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5" name="Google Shape;1205;p51"/>
              <p:cNvSpPr/>
              <p:nvPr/>
            </p:nvSpPr>
            <p:spPr>
              <a:xfrm>
                <a:off x="7475415" y="3969546"/>
                <a:ext cx="156025" cy="115326"/>
              </a:xfrm>
              <a:custGeom>
                <a:rect b="b" l="l" r="r" t="t"/>
                <a:pathLst>
                  <a:path extrusionOk="0" h="1448" w="1959">
                    <a:moveTo>
                      <a:pt x="975" y="1"/>
                    </a:moveTo>
                    <a:cubicBezTo>
                      <a:pt x="437" y="1"/>
                      <a:pt x="1" y="437"/>
                      <a:pt x="1" y="975"/>
                    </a:cubicBezTo>
                    <a:lnTo>
                      <a:pt x="1" y="1448"/>
                    </a:lnTo>
                    <a:lnTo>
                      <a:pt x="353" y="1448"/>
                    </a:lnTo>
                    <a:lnTo>
                      <a:pt x="353" y="975"/>
                    </a:lnTo>
                    <a:cubicBezTo>
                      <a:pt x="353" y="632"/>
                      <a:pt x="641" y="353"/>
                      <a:pt x="984" y="353"/>
                    </a:cubicBezTo>
                    <a:cubicBezTo>
                      <a:pt x="1327" y="353"/>
                      <a:pt x="1606" y="632"/>
                      <a:pt x="1606" y="975"/>
                    </a:cubicBezTo>
                    <a:lnTo>
                      <a:pt x="1606" y="1448"/>
                    </a:lnTo>
                    <a:lnTo>
                      <a:pt x="1958" y="1448"/>
                    </a:lnTo>
                    <a:lnTo>
                      <a:pt x="1958" y="975"/>
                    </a:lnTo>
                    <a:cubicBezTo>
                      <a:pt x="1958" y="437"/>
                      <a:pt x="1513" y="1"/>
                      <a:pt x="9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6" name="Google Shape;1206;p51"/>
              <p:cNvSpPr/>
              <p:nvPr/>
            </p:nvSpPr>
            <p:spPr>
              <a:xfrm>
                <a:off x="7471035" y="3964369"/>
                <a:ext cx="164786" cy="125680"/>
              </a:xfrm>
              <a:custGeom>
                <a:rect b="b" l="l" r="r" t="t"/>
                <a:pathLst>
                  <a:path extrusionOk="0" h="1578" w="2069">
                    <a:moveTo>
                      <a:pt x="1039" y="121"/>
                    </a:moveTo>
                    <a:cubicBezTo>
                      <a:pt x="1540" y="121"/>
                      <a:pt x="1948" y="530"/>
                      <a:pt x="1948" y="1040"/>
                    </a:cubicBezTo>
                    <a:lnTo>
                      <a:pt x="1948" y="1457"/>
                    </a:lnTo>
                    <a:lnTo>
                      <a:pt x="1716" y="1457"/>
                    </a:lnTo>
                    <a:lnTo>
                      <a:pt x="1716" y="1040"/>
                    </a:lnTo>
                    <a:cubicBezTo>
                      <a:pt x="1716" y="660"/>
                      <a:pt x="1410" y="353"/>
                      <a:pt x="1030" y="353"/>
                    </a:cubicBezTo>
                    <a:cubicBezTo>
                      <a:pt x="659" y="353"/>
                      <a:pt x="353" y="660"/>
                      <a:pt x="353" y="1040"/>
                    </a:cubicBezTo>
                    <a:lnTo>
                      <a:pt x="353" y="1457"/>
                    </a:lnTo>
                    <a:lnTo>
                      <a:pt x="121" y="1457"/>
                    </a:lnTo>
                    <a:lnTo>
                      <a:pt x="121" y="1040"/>
                    </a:lnTo>
                    <a:cubicBezTo>
                      <a:pt x="121" y="530"/>
                      <a:pt x="529" y="121"/>
                      <a:pt x="1039" y="121"/>
                    </a:cubicBezTo>
                    <a:close/>
                    <a:moveTo>
                      <a:pt x="1039" y="1"/>
                    </a:moveTo>
                    <a:cubicBezTo>
                      <a:pt x="464" y="1"/>
                      <a:pt x="0" y="465"/>
                      <a:pt x="0" y="1040"/>
                    </a:cubicBezTo>
                    <a:lnTo>
                      <a:pt x="0" y="1513"/>
                    </a:lnTo>
                    <a:cubicBezTo>
                      <a:pt x="0" y="1550"/>
                      <a:pt x="28" y="1578"/>
                      <a:pt x="65" y="1578"/>
                    </a:cubicBezTo>
                    <a:lnTo>
                      <a:pt x="418" y="1578"/>
                    </a:lnTo>
                    <a:cubicBezTo>
                      <a:pt x="445" y="1578"/>
                      <a:pt x="473" y="1550"/>
                      <a:pt x="473" y="1513"/>
                    </a:cubicBezTo>
                    <a:lnTo>
                      <a:pt x="473" y="1040"/>
                    </a:lnTo>
                    <a:cubicBezTo>
                      <a:pt x="473" y="724"/>
                      <a:pt x="724" y="474"/>
                      <a:pt x="1039" y="474"/>
                    </a:cubicBezTo>
                    <a:cubicBezTo>
                      <a:pt x="1345" y="474"/>
                      <a:pt x="1605" y="724"/>
                      <a:pt x="1605" y="1040"/>
                    </a:cubicBezTo>
                    <a:lnTo>
                      <a:pt x="1605" y="1513"/>
                    </a:lnTo>
                    <a:cubicBezTo>
                      <a:pt x="1605" y="1550"/>
                      <a:pt x="1624" y="1578"/>
                      <a:pt x="1661" y="1578"/>
                    </a:cubicBezTo>
                    <a:lnTo>
                      <a:pt x="2013" y="1578"/>
                    </a:lnTo>
                    <a:cubicBezTo>
                      <a:pt x="2041" y="1578"/>
                      <a:pt x="2069" y="1550"/>
                      <a:pt x="2069" y="1513"/>
                    </a:cubicBezTo>
                    <a:lnTo>
                      <a:pt x="2069" y="1040"/>
                    </a:lnTo>
                    <a:cubicBezTo>
                      <a:pt x="2069" y="465"/>
                      <a:pt x="1605" y="1"/>
                      <a:pt x="10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7" name="Google Shape;1207;p51"/>
              <p:cNvSpPr/>
              <p:nvPr/>
            </p:nvSpPr>
            <p:spPr>
              <a:xfrm>
                <a:off x="7437744" y="4085587"/>
                <a:ext cx="231369" cy="192900"/>
              </a:xfrm>
              <a:custGeom>
                <a:rect b="b" l="l" r="r" t="t"/>
                <a:pathLst>
                  <a:path extrusionOk="0" h="2422" w="2905">
                    <a:moveTo>
                      <a:pt x="84" y="0"/>
                    </a:moveTo>
                    <a:cubicBezTo>
                      <a:pt x="38" y="0"/>
                      <a:pt x="10" y="37"/>
                      <a:pt x="10" y="74"/>
                    </a:cubicBezTo>
                    <a:lnTo>
                      <a:pt x="10" y="2347"/>
                    </a:lnTo>
                    <a:cubicBezTo>
                      <a:pt x="1" y="2384"/>
                      <a:pt x="38" y="2421"/>
                      <a:pt x="84" y="2421"/>
                    </a:cubicBezTo>
                    <a:lnTo>
                      <a:pt x="2821" y="2421"/>
                    </a:lnTo>
                    <a:cubicBezTo>
                      <a:pt x="2867" y="2421"/>
                      <a:pt x="2904" y="2384"/>
                      <a:pt x="2904" y="2347"/>
                    </a:cubicBezTo>
                    <a:lnTo>
                      <a:pt x="2904" y="74"/>
                    </a:lnTo>
                    <a:cubicBezTo>
                      <a:pt x="2904" y="37"/>
                      <a:pt x="2867" y="0"/>
                      <a:pt x="28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8" name="Google Shape;1208;p51"/>
              <p:cNvSpPr/>
              <p:nvPr/>
            </p:nvSpPr>
            <p:spPr>
              <a:xfrm>
                <a:off x="7433283" y="4080411"/>
                <a:ext cx="240209" cy="202537"/>
              </a:xfrm>
              <a:custGeom>
                <a:rect b="b" l="l" r="r" t="t"/>
                <a:pathLst>
                  <a:path extrusionOk="0" h="2543" w="3016">
                    <a:moveTo>
                      <a:pt x="2877" y="121"/>
                    </a:moveTo>
                    <a:cubicBezTo>
                      <a:pt x="2895" y="121"/>
                      <a:pt x="2905" y="130"/>
                      <a:pt x="2905" y="139"/>
                    </a:cubicBezTo>
                    <a:lnTo>
                      <a:pt x="2905" y="2412"/>
                    </a:lnTo>
                    <a:cubicBezTo>
                      <a:pt x="2905" y="2421"/>
                      <a:pt x="2886" y="2431"/>
                      <a:pt x="2877" y="2431"/>
                    </a:cubicBezTo>
                    <a:lnTo>
                      <a:pt x="140" y="2431"/>
                    </a:lnTo>
                    <a:cubicBezTo>
                      <a:pt x="131" y="2431"/>
                      <a:pt x="122" y="2421"/>
                      <a:pt x="122" y="2412"/>
                    </a:cubicBezTo>
                    <a:lnTo>
                      <a:pt x="122" y="139"/>
                    </a:lnTo>
                    <a:cubicBezTo>
                      <a:pt x="122" y="130"/>
                      <a:pt x="131" y="121"/>
                      <a:pt x="140" y="121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2412"/>
                    </a:lnTo>
                    <a:cubicBezTo>
                      <a:pt x="1" y="2486"/>
                      <a:pt x="66" y="2542"/>
                      <a:pt x="140" y="2542"/>
                    </a:cubicBezTo>
                    <a:lnTo>
                      <a:pt x="2877" y="2542"/>
                    </a:lnTo>
                    <a:cubicBezTo>
                      <a:pt x="2951" y="2542"/>
                      <a:pt x="3016" y="2486"/>
                      <a:pt x="3016" y="2412"/>
                    </a:cubicBezTo>
                    <a:lnTo>
                      <a:pt x="3016" y="139"/>
                    </a:lnTo>
                    <a:cubicBezTo>
                      <a:pt x="3016" y="65"/>
                      <a:pt x="2951" y="0"/>
                      <a:pt x="28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9" name="Google Shape;1209;p51"/>
              <p:cNvSpPr/>
              <p:nvPr/>
            </p:nvSpPr>
            <p:spPr>
              <a:xfrm>
                <a:off x="7532361" y="4141737"/>
                <a:ext cx="42132" cy="80601"/>
              </a:xfrm>
              <a:custGeom>
                <a:rect b="b" l="l" r="r" t="t"/>
                <a:pathLst>
                  <a:path extrusionOk="0" h="1012" w="529">
                    <a:moveTo>
                      <a:pt x="269" y="0"/>
                    </a:moveTo>
                    <a:cubicBezTo>
                      <a:pt x="121" y="0"/>
                      <a:pt x="0" y="121"/>
                      <a:pt x="0" y="269"/>
                    </a:cubicBezTo>
                    <a:cubicBezTo>
                      <a:pt x="0" y="371"/>
                      <a:pt x="56" y="464"/>
                      <a:pt x="148" y="510"/>
                    </a:cubicBezTo>
                    <a:lnTo>
                      <a:pt x="37" y="900"/>
                    </a:lnTo>
                    <a:cubicBezTo>
                      <a:pt x="28" y="956"/>
                      <a:pt x="65" y="1011"/>
                      <a:pt x="121" y="1011"/>
                    </a:cubicBezTo>
                    <a:lnTo>
                      <a:pt x="427" y="1011"/>
                    </a:lnTo>
                    <a:cubicBezTo>
                      <a:pt x="482" y="1011"/>
                      <a:pt x="520" y="956"/>
                      <a:pt x="510" y="900"/>
                    </a:cubicBezTo>
                    <a:lnTo>
                      <a:pt x="390" y="501"/>
                    </a:lnTo>
                    <a:cubicBezTo>
                      <a:pt x="473" y="455"/>
                      <a:pt x="529" y="371"/>
                      <a:pt x="529" y="269"/>
                    </a:cubicBezTo>
                    <a:cubicBezTo>
                      <a:pt x="529" y="121"/>
                      <a:pt x="417" y="0"/>
                      <a:pt x="2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0" name="Google Shape;1210;p51"/>
              <p:cNvSpPr/>
              <p:nvPr/>
            </p:nvSpPr>
            <p:spPr>
              <a:xfrm>
                <a:off x="7527901" y="4137277"/>
                <a:ext cx="51769" cy="89521"/>
              </a:xfrm>
              <a:custGeom>
                <a:rect b="b" l="l" r="r" t="t"/>
                <a:pathLst>
                  <a:path extrusionOk="0" h="1124" w="650">
                    <a:moveTo>
                      <a:pt x="325" y="121"/>
                    </a:moveTo>
                    <a:cubicBezTo>
                      <a:pt x="436" y="121"/>
                      <a:pt x="529" y="214"/>
                      <a:pt x="529" y="325"/>
                    </a:cubicBezTo>
                    <a:cubicBezTo>
                      <a:pt x="529" y="399"/>
                      <a:pt x="492" y="474"/>
                      <a:pt x="418" y="511"/>
                    </a:cubicBezTo>
                    <a:cubicBezTo>
                      <a:pt x="399" y="520"/>
                      <a:pt x="390" y="548"/>
                      <a:pt x="390" y="576"/>
                    </a:cubicBezTo>
                    <a:lnTo>
                      <a:pt x="511" y="975"/>
                    </a:lnTo>
                    <a:cubicBezTo>
                      <a:pt x="511" y="984"/>
                      <a:pt x="501" y="993"/>
                      <a:pt x="501" y="993"/>
                    </a:cubicBezTo>
                    <a:cubicBezTo>
                      <a:pt x="501" y="1002"/>
                      <a:pt x="492" y="1002"/>
                      <a:pt x="483" y="1002"/>
                    </a:cubicBezTo>
                    <a:lnTo>
                      <a:pt x="177" y="1002"/>
                    </a:lnTo>
                    <a:cubicBezTo>
                      <a:pt x="158" y="1002"/>
                      <a:pt x="158" y="1002"/>
                      <a:pt x="158" y="993"/>
                    </a:cubicBezTo>
                    <a:cubicBezTo>
                      <a:pt x="149" y="993"/>
                      <a:pt x="149" y="984"/>
                      <a:pt x="149" y="975"/>
                    </a:cubicBezTo>
                    <a:lnTo>
                      <a:pt x="260" y="576"/>
                    </a:lnTo>
                    <a:cubicBezTo>
                      <a:pt x="269" y="548"/>
                      <a:pt x="260" y="520"/>
                      <a:pt x="232" y="511"/>
                    </a:cubicBezTo>
                    <a:cubicBezTo>
                      <a:pt x="158" y="474"/>
                      <a:pt x="112" y="409"/>
                      <a:pt x="112" y="325"/>
                    </a:cubicBezTo>
                    <a:cubicBezTo>
                      <a:pt x="112" y="214"/>
                      <a:pt x="204" y="121"/>
                      <a:pt x="325" y="121"/>
                    </a:cubicBezTo>
                    <a:close/>
                    <a:moveTo>
                      <a:pt x="325" y="1"/>
                    </a:moveTo>
                    <a:cubicBezTo>
                      <a:pt x="140" y="1"/>
                      <a:pt x="0" y="149"/>
                      <a:pt x="0" y="325"/>
                    </a:cubicBezTo>
                    <a:cubicBezTo>
                      <a:pt x="0" y="427"/>
                      <a:pt x="47" y="529"/>
                      <a:pt x="140" y="594"/>
                    </a:cubicBezTo>
                    <a:lnTo>
                      <a:pt x="37" y="947"/>
                    </a:lnTo>
                    <a:cubicBezTo>
                      <a:pt x="28" y="984"/>
                      <a:pt x="28" y="1030"/>
                      <a:pt x="56" y="1067"/>
                    </a:cubicBezTo>
                    <a:cubicBezTo>
                      <a:pt x="84" y="1105"/>
                      <a:pt x="130" y="1123"/>
                      <a:pt x="167" y="1123"/>
                    </a:cubicBezTo>
                    <a:lnTo>
                      <a:pt x="483" y="1123"/>
                    </a:lnTo>
                    <a:cubicBezTo>
                      <a:pt x="529" y="1123"/>
                      <a:pt x="566" y="1105"/>
                      <a:pt x="594" y="1067"/>
                    </a:cubicBezTo>
                    <a:cubicBezTo>
                      <a:pt x="622" y="1030"/>
                      <a:pt x="631" y="984"/>
                      <a:pt x="613" y="947"/>
                    </a:cubicBezTo>
                    <a:lnTo>
                      <a:pt x="520" y="585"/>
                    </a:lnTo>
                    <a:cubicBezTo>
                      <a:pt x="594" y="520"/>
                      <a:pt x="650" y="427"/>
                      <a:pt x="650" y="325"/>
                    </a:cubicBezTo>
                    <a:cubicBezTo>
                      <a:pt x="650" y="140"/>
                      <a:pt x="501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11" name="Google Shape;1211;p51"/>
            <p:cNvGrpSpPr/>
            <p:nvPr/>
          </p:nvGrpSpPr>
          <p:grpSpPr>
            <a:xfrm flipH="1">
              <a:off x="3725955" y="3512636"/>
              <a:ext cx="1329443" cy="916475"/>
              <a:chOff x="713230" y="2963286"/>
              <a:chExt cx="1329443" cy="916475"/>
            </a:xfrm>
          </p:grpSpPr>
          <p:sp>
            <p:nvSpPr>
              <p:cNvPr id="1212" name="Google Shape;1212;p51"/>
              <p:cNvSpPr/>
              <p:nvPr/>
            </p:nvSpPr>
            <p:spPr>
              <a:xfrm>
                <a:off x="803044" y="2963286"/>
                <a:ext cx="9516" cy="59929"/>
              </a:xfrm>
              <a:custGeom>
                <a:rect b="b" l="l" r="r" t="t"/>
                <a:pathLst>
                  <a:path extrusionOk="0" h="762" w="121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696"/>
                    </a:lnTo>
                    <a:cubicBezTo>
                      <a:pt x="0" y="734"/>
                      <a:pt x="28" y="761"/>
                      <a:pt x="56" y="761"/>
                    </a:cubicBezTo>
                    <a:cubicBezTo>
                      <a:pt x="93" y="761"/>
                      <a:pt x="121" y="734"/>
                      <a:pt x="121" y="696"/>
                    </a:cubicBezTo>
                    <a:lnTo>
                      <a:pt x="121" y="56"/>
                    </a:lnTo>
                    <a:cubicBezTo>
                      <a:pt x="121" y="28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3" name="Google Shape;1213;p51"/>
              <p:cNvSpPr/>
              <p:nvPr/>
            </p:nvSpPr>
            <p:spPr>
              <a:xfrm>
                <a:off x="803044" y="3093131"/>
                <a:ext cx="9516" cy="59222"/>
              </a:xfrm>
              <a:custGeom>
                <a:rect b="b" l="l" r="r" t="t"/>
                <a:pathLst>
                  <a:path extrusionOk="0" h="753" w="121"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697"/>
                    </a:lnTo>
                    <a:cubicBezTo>
                      <a:pt x="0" y="724"/>
                      <a:pt x="28" y="752"/>
                      <a:pt x="56" y="752"/>
                    </a:cubicBezTo>
                    <a:cubicBezTo>
                      <a:pt x="93" y="752"/>
                      <a:pt x="121" y="724"/>
                      <a:pt x="121" y="697"/>
                    </a:cubicBezTo>
                    <a:lnTo>
                      <a:pt x="121" y="57"/>
                    </a:lnTo>
                    <a:cubicBezTo>
                      <a:pt x="121" y="19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4" name="Google Shape;1214;p51"/>
              <p:cNvSpPr/>
              <p:nvPr/>
            </p:nvSpPr>
            <p:spPr>
              <a:xfrm>
                <a:off x="842367" y="3053021"/>
                <a:ext cx="59929" cy="9595"/>
              </a:xfrm>
              <a:custGeom>
                <a:rect b="b" l="l" r="r" t="t"/>
                <a:pathLst>
                  <a:path extrusionOk="0" h="122" w="762">
                    <a:moveTo>
                      <a:pt x="66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06" y="121"/>
                    </a:lnTo>
                    <a:cubicBezTo>
                      <a:pt x="734" y="121"/>
                      <a:pt x="762" y="93"/>
                      <a:pt x="762" y="66"/>
                    </a:cubicBezTo>
                    <a:cubicBezTo>
                      <a:pt x="762" y="29"/>
                      <a:pt x="734" y="1"/>
                      <a:pt x="7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5" name="Google Shape;1215;p51"/>
              <p:cNvSpPr/>
              <p:nvPr/>
            </p:nvSpPr>
            <p:spPr>
              <a:xfrm>
                <a:off x="713230" y="3053021"/>
                <a:ext cx="59222" cy="9595"/>
              </a:xfrm>
              <a:custGeom>
                <a:rect b="b" l="l" r="r" t="t"/>
                <a:pathLst>
                  <a:path extrusionOk="0" h="122" w="753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57" y="121"/>
                    </a:cubicBezTo>
                    <a:lnTo>
                      <a:pt x="697" y="121"/>
                    </a:lnTo>
                    <a:cubicBezTo>
                      <a:pt x="734" y="121"/>
                      <a:pt x="752" y="93"/>
                      <a:pt x="752" y="66"/>
                    </a:cubicBezTo>
                    <a:cubicBezTo>
                      <a:pt x="752" y="29"/>
                      <a:pt x="734" y="1"/>
                      <a:pt x="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6" name="Google Shape;1216;p51"/>
              <p:cNvSpPr/>
              <p:nvPr/>
            </p:nvSpPr>
            <p:spPr>
              <a:xfrm>
                <a:off x="743902" y="3085896"/>
                <a:ext cx="35863" cy="35785"/>
              </a:xfrm>
              <a:custGeom>
                <a:rect b="b" l="l" r="r" t="t"/>
                <a:pathLst>
                  <a:path extrusionOk="0" h="455" w="456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7" name="Google Shape;1217;p51"/>
              <p:cNvSpPr/>
              <p:nvPr/>
            </p:nvSpPr>
            <p:spPr>
              <a:xfrm>
                <a:off x="738790" y="3081098"/>
                <a:ext cx="46087" cy="44986"/>
              </a:xfrm>
              <a:custGeom>
                <a:rect b="b" l="l" r="r" t="t"/>
                <a:pathLst>
                  <a:path extrusionOk="0" h="572" w="586">
                    <a:moveTo>
                      <a:pt x="521" y="1"/>
                    </a:moveTo>
                    <a:cubicBezTo>
                      <a:pt x="506" y="1"/>
                      <a:pt x="492" y="5"/>
                      <a:pt x="483" y="15"/>
                    </a:cubicBezTo>
                    <a:lnTo>
                      <a:pt x="28" y="469"/>
                    </a:lnTo>
                    <a:cubicBezTo>
                      <a:pt x="1" y="497"/>
                      <a:pt x="1" y="534"/>
                      <a:pt x="28" y="553"/>
                    </a:cubicBezTo>
                    <a:cubicBezTo>
                      <a:pt x="38" y="562"/>
                      <a:pt x="47" y="571"/>
                      <a:pt x="66" y="571"/>
                    </a:cubicBezTo>
                    <a:cubicBezTo>
                      <a:pt x="84" y="571"/>
                      <a:pt x="93" y="562"/>
                      <a:pt x="112" y="553"/>
                    </a:cubicBezTo>
                    <a:lnTo>
                      <a:pt x="567" y="98"/>
                    </a:lnTo>
                    <a:cubicBezTo>
                      <a:pt x="585" y="80"/>
                      <a:pt x="585" y="43"/>
                      <a:pt x="567" y="15"/>
                    </a:cubicBezTo>
                    <a:cubicBezTo>
                      <a:pt x="553" y="5"/>
                      <a:pt x="536" y="1"/>
                      <a:pt x="5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8" name="Google Shape;1218;p51"/>
              <p:cNvSpPr/>
              <p:nvPr/>
            </p:nvSpPr>
            <p:spPr>
              <a:xfrm>
                <a:off x="835840" y="2993958"/>
                <a:ext cx="35785" cy="35785"/>
              </a:xfrm>
              <a:custGeom>
                <a:rect b="b" l="l" r="r" t="t"/>
                <a:pathLst>
                  <a:path extrusionOk="0" h="455" w="455">
                    <a:moveTo>
                      <a:pt x="0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9" name="Google Shape;1219;p51"/>
              <p:cNvSpPr/>
              <p:nvPr/>
            </p:nvSpPr>
            <p:spPr>
              <a:xfrm>
                <a:off x="830728" y="2989396"/>
                <a:ext cx="46009" cy="45458"/>
              </a:xfrm>
              <a:custGeom>
                <a:rect b="b" l="l" r="r" t="t"/>
                <a:pathLst>
                  <a:path extrusionOk="0" h="578" w="585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9"/>
                    </a:cubicBezTo>
                    <a:cubicBezTo>
                      <a:pt x="28" y="568"/>
                      <a:pt x="47" y="578"/>
                      <a:pt x="65" y="578"/>
                    </a:cubicBezTo>
                    <a:cubicBezTo>
                      <a:pt x="75" y="578"/>
                      <a:pt x="93" y="568"/>
                      <a:pt x="103" y="559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0" name="Google Shape;1220;p51"/>
              <p:cNvSpPr/>
              <p:nvPr/>
            </p:nvSpPr>
            <p:spPr>
              <a:xfrm>
                <a:off x="743902" y="2993958"/>
                <a:ext cx="35863" cy="35785"/>
              </a:xfrm>
              <a:custGeom>
                <a:rect b="b" l="l" r="r" t="t"/>
                <a:pathLst>
                  <a:path extrusionOk="0" h="455" w="456">
                    <a:moveTo>
                      <a:pt x="1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1" name="Google Shape;1221;p51"/>
              <p:cNvSpPr/>
              <p:nvPr/>
            </p:nvSpPr>
            <p:spPr>
              <a:xfrm>
                <a:off x="738790" y="2989396"/>
                <a:ext cx="46087" cy="45458"/>
              </a:xfrm>
              <a:custGeom>
                <a:rect b="b" l="l" r="r" t="t"/>
                <a:pathLst>
                  <a:path extrusionOk="0" h="578" w="586">
                    <a:moveTo>
                      <a:pt x="67" y="0"/>
                    </a:moveTo>
                    <a:cubicBezTo>
                      <a:pt x="52" y="0"/>
                      <a:pt x="38" y="7"/>
                      <a:pt x="28" y="21"/>
                    </a:cubicBezTo>
                    <a:cubicBezTo>
                      <a:pt x="1" y="40"/>
                      <a:pt x="1" y="77"/>
                      <a:pt x="28" y="105"/>
                    </a:cubicBezTo>
                    <a:lnTo>
                      <a:pt x="483" y="559"/>
                    </a:lnTo>
                    <a:cubicBezTo>
                      <a:pt x="492" y="568"/>
                      <a:pt x="502" y="578"/>
                      <a:pt x="520" y="578"/>
                    </a:cubicBezTo>
                    <a:cubicBezTo>
                      <a:pt x="539" y="578"/>
                      <a:pt x="548" y="568"/>
                      <a:pt x="567" y="559"/>
                    </a:cubicBezTo>
                    <a:cubicBezTo>
                      <a:pt x="585" y="531"/>
                      <a:pt x="585" y="494"/>
                      <a:pt x="567" y="476"/>
                    </a:cubicBezTo>
                    <a:lnTo>
                      <a:pt x="112" y="21"/>
                    </a:lnTo>
                    <a:cubicBezTo>
                      <a:pt x="98" y="7"/>
                      <a:pt x="82" y="0"/>
                      <a:pt x="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2" name="Google Shape;1222;p51"/>
              <p:cNvSpPr/>
              <p:nvPr/>
            </p:nvSpPr>
            <p:spPr>
              <a:xfrm>
                <a:off x="835840" y="3085896"/>
                <a:ext cx="35785" cy="35785"/>
              </a:xfrm>
              <a:custGeom>
                <a:rect b="b" l="l" r="r" t="t"/>
                <a:pathLst>
                  <a:path extrusionOk="0" h="455" w="455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3" name="Google Shape;1223;p51"/>
              <p:cNvSpPr/>
              <p:nvPr/>
            </p:nvSpPr>
            <p:spPr>
              <a:xfrm>
                <a:off x="830728" y="3081098"/>
                <a:ext cx="46009" cy="44986"/>
              </a:xfrm>
              <a:custGeom>
                <a:rect b="b" l="l" r="r" t="t"/>
                <a:pathLst>
                  <a:path extrusionOk="0" h="572" w="585">
                    <a:moveTo>
                      <a:pt x="64" y="1"/>
                    </a:moveTo>
                    <a:cubicBezTo>
                      <a:pt x="49" y="1"/>
                      <a:pt x="33" y="5"/>
                      <a:pt x="19" y="15"/>
                    </a:cubicBezTo>
                    <a:cubicBezTo>
                      <a:pt x="1" y="43"/>
                      <a:pt x="1" y="80"/>
                      <a:pt x="19" y="98"/>
                    </a:cubicBezTo>
                    <a:lnTo>
                      <a:pt x="474" y="553"/>
                    </a:lnTo>
                    <a:cubicBezTo>
                      <a:pt x="483" y="562"/>
                      <a:pt x="501" y="571"/>
                      <a:pt x="520" y="571"/>
                    </a:cubicBezTo>
                    <a:cubicBezTo>
                      <a:pt x="529" y="571"/>
                      <a:pt x="548" y="562"/>
                      <a:pt x="557" y="553"/>
                    </a:cubicBezTo>
                    <a:cubicBezTo>
                      <a:pt x="585" y="534"/>
                      <a:pt x="585" y="497"/>
                      <a:pt x="557" y="469"/>
                    </a:cubicBezTo>
                    <a:lnTo>
                      <a:pt x="103" y="15"/>
                    </a:lnTo>
                    <a:cubicBezTo>
                      <a:pt x="93" y="5"/>
                      <a:pt x="79" y="1"/>
                      <a:pt x="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4" name="Google Shape;1224;p51"/>
              <p:cNvSpPr/>
              <p:nvPr/>
            </p:nvSpPr>
            <p:spPr>
              <a:xfrm>
                <a:off x="1099227" y="3149281"/>
                <a:ext cx="70861" cy="71569"/>
              </a:xfrm>
              <a:custGeom>
                <a:rect b="b" l="l" r="r" t="t"/>
                <a:pathLst>
                  <a:path extrusionOk="0" h="910" w="901">
                    <a:moveTo>
                      <a:pt x="446" y="121"/>
                    </a:moveTo>
                    <a:cubicBezTo>
                      <a:pt x="631" y="121"/>
                      <a:pt x="789" y="270"/>
                      <a:pt x="789" y="455"/>
                    </a:cubicBezTo>
                    <a:cubicBezTo>
                      <a:pt x="789" y="641"/>
                      <a:pt x="631" y="789"/>
                      <a:pt x="446" y="789"/>
                    </a:cubicBezTo>
                    <a:cubicBezTo>
                      <a:pt x="269" y="789"/>
                      <a:pt x="112" y="641"/>
                      <a:pt x="112" y="455"/>
                    </a:cubicBezTo>
                    <a:cubicBezTo>
                      <a:pt x="112" y="270"/>
                      <a:pt x="269" y="121"/>
                      <a:pt x="446" y="121"/>
                    </a:cubicBezTo>
                    <a:close/>
                    <a:moveTo>
                      <a:pt x="446" y="1"/>
                    </a:moveTo>
                    <a:cubicBezTo>
                      <a:pt x="204" y="1"/>
                      <a:pt x="0" y="205"/>
                      <a:pt x="0" y="455"/>
                    </a:cubicBezTo>
                    <a:cubicBezTo>
                      <a:pt x="0" y="706"/>
                      <a:pt x="204" y="910"/>
                      <a:pt x="446" y="910"/>
                    </a:cubicBezTo>
                    <a:cubicBezTo>
                      <a:pt x="696" y="910"/>
                      <a:pt x="900" y="706"/>
                      <a:pt x="900" y="455"/>
                    </a:cubicBezTo>
                    <a:cubicBezTo>
                      <a:pt x="900" y="205"/>
                      <a:pt x="696" y="1"/>
                      <a:pt x="4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5" name="Google Shape;1225;p51"/>
              <p:cNvSpPr/>
              <p:nvPr/>
            </p:nvSpPr>
            <p:spPr>
              <a:xfrm>
                <a:off x="822706" y="3648376"/>
                <a:ext cx="300669" cy="38773"/>
              </a:xfrm>
              <a:custGeom>
                <a:rect b="b" l="l" r="r" t="t"/>
                <a:pathLst>
                  <a:path extrusionOk="0" h="493" w="3823">
                    <a:moveTo>
                      <a:pt x="0" y="0"/>
                    </a:moveTo>
                    <a:lnTo>
                      <a:pt x="0" y="492"/>
                    </a:lnTo>
                    <a:lnTo>
                      <a:pt x="3822" y="492"/>
                    </a:lnTo>
                    <a:lnTo>
                      <a:pt x="382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6" name="Google Shape;1226;p51"/>
              <p:cNvSpPr/>
              <p:nvPr/>
            </p:nvSpPr>
            <p:spPr>
              <a:xfrm>
                <a:off x="818302" y="3643972"/>
                <a:ext cx="309478" cy="47503"/>
              </a:xfrm>
              <a:custGeom>
                <a:rect b="b" l="l" r="r" t="t"/>
                <a:pathLst>
                  <a:path extrusionOk="0" h="604" w="3935">
                    <a:moveTo>
                      <a:pt x="3823" y="121"/>
                    </a:moveTo>
                    <a:lnTo>
                      <a:pt x="3823" y="492"/>
                    </a:lnTo>
                    <a:lnTo>
                      <a:pt x="112" y="492"/>
                    </a:lnTo>
                    <a:lnTo>
                      <a:pt x="112" y="121"/>
                    </a:lnTo>
                    <a:close/>
                    <a:moveTo>
                      <a:pt x="56" y="1"/>
                    </a:moveTo>
                    <a:cubicBezTo>
                      <a:pt x="38" y="1"/>
                      <a:pt x="29" y="10"/>
                      <a:pt x="10" y="19"/>
                    </a:cubicBezTo>
                    <a:cubicBezTo>
                      <a:pt x="1" y="29"/>
                      <a:pt x="1" y="47"/>
                      <a:pt x="1" y="56"/>
                    </a:cubicBezTo>
                    <a:lnTo>
                      <a:pt x="1" y="548"/>
                    </a:lnTo>
                    <a:cubicBezTo>
                      <a:pt x="1" y="585"/>
                      <a:pt x="19" y="604"/>
                      <a:pt x="56" y="604"/>
                    </a:cubicBezTo>
                    <a:lnTo>
                      <a:pt x="3878" y="604"/>
                    </a:lnTo>
                    <a:cubicBezTo>
                      <a:pt x="3906" y="604"/>
                      <a:pt x="3934" y="585"/>
                      <a:pt x="3934" y="548"/>
                    </a:cubicBezTo>
                    <a:lnTo>
                      <a:pt x="3934" y="56"/>
                    </a:lnTo>
                    <a:cubicBezTo>
                      <a:pt x="3934" y="47"/>
                      <a:pt x="3925" y="29"/>
                      <a:pt x="3916" y="19"/>
                    </a:cubicBezTo>
                    <a:cubicBezTo>
                      <a:pt x="3906" y="10"/>
                      <a:pt x="3888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7" name="Google Shape;1227;p51"/>
              <p:cNvSpPr/>
              <p:nvPr/>
            </p:nvSpPr>
            <p:spPr>
              <a:xfrm>
                <a:off x="950349" y="3576887"/>
                <a:ext cx="173025" cy="24853"/>
              </a:xfrm>
              <a:custGeom>
                <a:rect b="b" l="l" r="r" t="t"/>
                <a:pathLst>
                  <a:path extrusionOk="0" h="316" w="220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8" name="Google Shape;1228;p51"/>
              <p:cNvSpPr/>
              <p:nvPr/>
            </p:nvSpPr>
            <p:spPr>
              <a:xfrm>
                <a:off x="946024" y="3572482"/>
                <a:ext cx="181754" cy="33661"/>
              </a:xfrm>
              <a:custGeom>
                <a:rect b="b" l="l" r="r" t="t"/>
                <a:pathLst>
                  <a:path extrusionOk="0" h="428" w="2311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lnTo>
                      <a:pt x="0" y="372"/>
                    </a:lnTo>
                    <a:cubicBezTo>
                      <a:pt x="0" y="390"/>
                      <a:pt x="10" y="400"/>
                      <a:pt x="19" y="418"/>
                    </a:cubicBezTo>
                    <a:cubicBezTo>
                      <a:pt x="28" y="427"/>
                      <a:pt x="47" y="427"/>
                      <a:pt x="56" y="427"/>
                    </a:cubicBezTo>
                    <a:lnTo>
                      <a:pt x="2254" y="427"/>
                    </a:lnTo>
                    <a:cubicBezTo>
                      <a:pt x="2282" y="427"/>
                      <a:pt x="2310" y="409"/>
                      <a:pt x="2310" y="372"/>
                    </a:cubicBezTo>
                    <a:lnTo>
                      <a:pt x="2310" y="56"/>
                    </a:lnTo>
                    <a:cubicBezTo>
                      <a:pt x="2310" y="38"/>
                      <a:pt x="2301" y="28"/>
                      <a:pt x="2292" y="10"/>
                    </a:cubicBezTo>
                    <a:cubicBezTo>
                      <a:pt x="2282" y="1"/>
                      <a:pt x="2264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9" name="Google Shape;1229;p51"/>
              <p:cNvSpPr/>
              <p:nvPr/>
            </p:nvSpPr>
            <p:spPr>
              <a:xfrm>
                <a:off x="950349" y="3505397"/>
                <a:ext cx="173025" cy="24853"/>
              </a:xfrm>
              <a:custGeom>
                <a:rect b="b" l="l" r="r" t="t"/>
                <a:pathLst>
                  <a:path extrusionOk="0" h="316" w="220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0" name="Google Shape;1230;p51"/>
              <p:cNvSpPr/>
              <p:nvPr/>
            </p:nvSpPr>
            <p:spPr>
              <a:xfrm>
                <a:off x="946024" y="3500285"/>
                <a:ext cx="181754" cy="34369"/>
              </a:xfrm>
              <a:custGeom>
                <a:rect b="b" l="l" r="r" t="t"/>
                <a:pathLst>
                  <a:path extrusionOk="0" h="437" w="2311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0"/>
                    </a:moveTo>
                    <a:cubicBezTo>
                      <a:pt x="47" y="0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65"/>
                    </a:cubicBezTo>
                    <a:lnTo>
                      <a:pt x="0" y="381"/>
                    </a:lnTo>
                    <a:cubicBezTo>
                      <a:pt x="0" y="408"/>
                      <a:pt x="28" y="436"/>
                      <a:pt x="56" y="436"/>
                    </a:cubicBezTo>
                    <a:lnTo>
                      <a:pt x="2254" y="436"/>
                    </a:lnTo>
                    <a:cubicBezTo>
                      <a:pt x="2282" y="436"/>
                      <a:pt x="2310" y="408"/>
                      <a:pt x="2310" y="381"/>
                    </a:cubicBezTo>
                    <a:lnTo>
                      <a:pt x="2310" y="65"/>
                    </a:lnTo>
                    <a:cubicBezTo>
                      <a:pt x="2310" y="47"/>
                      <a:pt x="2301" y="28"/>
                      <a:pt x="2292" y="19"/>
                    </a:cubicBezTo>
                    <a:cubicBezTo>
                      <a:pt x="2282" y="10"/>
                      <a:pt x="2264" y="0"/>
                      <a:pt x="22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1" name="Google Shape;1231;p51"/>
              <p:cNvSpPr/>
              <p:nvPr/>
            </p:nvSpPr>
            <p:spPr>
              <a:xfrm>
                <a:off x="1144449" y="3330093"/>
                <a:ext cx="583722" cy="544713"/>
              </a:xfrm>
              <a:custGeom>
                <a:rect b="b" l="l" r="r" t="t"/>
                <a:pathLst>
                  <a:path extrusionOk="0" h="6926" w="7422">
                    <a:moveTo>
                      <a:pt x="3714" y="0"/>
                    </a:moveTo>
                    <a:cubicBezTo>
                      <a:pt x="2029" y="0"/>
                      <a:pt x="549" y="1227"/>
                      <a:pt x="288" y="2934"/>
                    </a:cubicBezTo>
                    <a:cubicBezTo>
                      <a:pt x="0" y="4827"/>
                      <a:pt x="1299" y="6599"/>
                      <a:pt x="3182" y="6886"/>
                    </a:cubicBezTo>
                    <a:cubicBezTo>
                      <a:pt x="3359" y="6913"/>
                      <a:pt x="3535" y="6926"/>
                      <a:pt x="3708" y="6926"/>
                    </a:cubicBezTo>
                    <a:cubicBezTo>
                      <a:pt x="5393" y="6926"/>
                      <a:pt x="6874" y="5699"/>
                      <a:pt x="7134" y="3992"/>
                    </a:cubicBezTo>
                    <a:cubicBezTo>
                      <a:pt x="7422" y="2099"/>
                      <a:pt x="6123" y="327"/>
                      <a:pt x="4240" y="40"/>
                    </a:cubicBezTo>
                    <a:cubicBezTo>
                      <a:pt x="4063" y="13"/>
                      <a:pt x="3887" y="0"/>
                      <a:pt x="37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2" name="Google Shape;1232;p51"/>
              <p:cNvSpPr/>
              <p:nvPr/>
            </p:nvSpPr>
            <p:spPr>
              <a:xfrm>
                <a:off x="1151763" y="3325532"/>
                <a:ext cx="569880" cy="554229"/>
              </a:xfrm>
              <a:custGeom>
                <a:rect b="b" l="l" r="r" t="t"/>
                <a:pathLst>
                  <a:path extrusionOk="0" h="7047" w="7246">
                    <a:moveTo>
                      <a:pt x="3618" y="116"/>
                    </a:moveTo>
                    <a:cubicBezTo>
                      <a:pt x="3785" y="116"/>
                      <a:pt x="3961" y="126"/>
                      <a:pt x="4138" y="154"/>
                    </a:cubicBezTo>
                    <a:cubicBezTo>
                      <a:pt x="5038" y="293"/>
                      <a:pt x="5826" y="775"/>
                      <a:pt x="6364" y="1508"/>
                    </a:cubicBezTo>
                    <a:cubicBezTo>
                      <a:pt x="6902" y="2241"/>
                      <a:pt x="7125" y="3141"/>
                      <a:pt x="6986" y="4040"/>
                    </a:cubicBezTo>
                    <a:cubicBezTo>
                      <a:pt x="6725" y="5720"/>
                      <a:pt x="5271" y="6929"/>
                      <a:pt x="3621" y="6929"/>
                    </a:cubicBezTo>
                    <a:cubicBezTo>
                      <a:pt x="3449" y="6929"/>
                      <a:pt x="3274" y="6916"/>
                      <a:pt x="3099" y="6888"/>
                    </a:cubicBezTo>
                    <a:cubicBezTo>
                      <a:pt x="2199" y="6749"/>
                      <a:pt x="1410" y="6267"/>
                      <a:pt x="872" y="5534"/>
                    </a:cubicBezTo>
                    <a:cubicBezTo>
                      <a:pt x="334" y="4801"/>
                      <a:pt x="112" y="3901"/>
                      <a:pt x="251" y="3002"/>
                    </a:cubicBezTo>
                    <a:cubicBezTo>
                      <a:pt x="510" y="1322"/>
                      <a:pt x="1967" y="116"/>
                      <a:pt x="3618" y="116"/>
                    </a:cubicBezTo>
                    <a:close/>
                    <a:moveTo>
                      <a:pt x="3618" y="1"/>
                    </a:moveTo>
                    <a:cubicBezTo>
                      <a:pt x="1910" y="1"/>
                      <a:pt x="408" y="1252"/>
                      <a:pt x="139" y="2983"/>
                    </a:cubicBezTo>
                    <a:cubicBezTo>
                      <a:pt x="0" y="3920"/>
                      <a:pt x="223" y="4848"/>
                      <a:pt x="780" y="5608"/>
                    </a:cubicBezTo>
                    <a:cubicBezTo>
                      <a:pt x="1336" y="6360"/>
                      <a:pt x="2152" y="6861"/>
                      <a:pt x="3089" y="7000"/>
                    </a:cubicBezTo>
                    <a:cubicBezTo>
                      <a:pt x="3266" y="7028"/>
                      <a:pt x="3442" y="7046"/>
                      <a:pt x="3618" y="7046"/>
                    </a:cubicBezTo>
                    <a:cubicBezTo>
                      <a:pt x="5325" y="7046"/>
                      <a:pt x="6837" y="5794"/>
                      <a:pt x="7097" y="4059"/>
                    </a:cubicBezTo>
                    <a:cubicBezTo>
                      <a:pt x="7245" y="3122"/>
                      <a:pt x="7013" y="2194"/>
                      <a:pt x="6457" y="1434"/>
                    </a:cubicBezTo>
                    <a:cubicBezTo>
                      <a:pt x="5900" y="682"/>
                      <a:pt x="5084" y="181"/>
                      <a:pt x="4156" y="42"/>
                    </a:cubicBezTo>
                    <a:cubicBezTo>
                      <a:pt x="3975" y="14"/>
                      <a:pt x="3795" y="1"/>
                      <a:pt x="36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3" name="Google Shape;1233;p51"/>
              <p:cNvSpPr/>
              <p:nvPr/>
            </p:nvSpPr>
            <p:spPr>
              <a:xfrm>
                <a:off x="1152471" y="3313892"/>
                <a:ext cx="621708" cy="544949"/>
              </a:xfrm>
              <a:custGeom>
                <a:rect b="b" l="l" r="r" t="t"/>
                <a:pathLst>
                  <a:path extrusionOk="0" h="6929" w="7905">
                    <a:moveTo>
                      <a:pt x="3948" y="1"/>
                    </a:moveTo>
                    <a:cubicBezTo>
                      <a:pt x="3318" y="1"/>
                      <a:pt x="2680" y="173"/>
                      <a:pt x="2106" y="533"/>
                    </a:cubicBezTo>
                    <a:cubicBezTo>
                      <a:pt x="492" y="1554"/>
                      <a:pt x="1" y="3688"/>
                      <a:pt x="1021" y="5311"/>
                    </a:cubicBezTo>
                    <a:cubicBezTo>
                      <a:pt x="1675" y="6354"/>
                      <a:pt x="2801" y="6929"/>
                      <a:pt x="3955" y="6929"/>
                    </a:cubicBezTo>
                    <a:cubicBezTo>
                      <a:pt x="4586" y="6929"/>
                      <a:pt x="5225" y="6757"/>
                      <a:pt x="5798" y="6396"/>
                    </a:cubicBezTo>
                    <a:cubicBezTo>
                      <a:pt x="7413" y="5376"/>
                      <a:pt x="7904" y="3242"/>
                      <a:pt x="6884" y="1619"/>
                    </a:cubicBezTo>
                    <a:cubicBezTo>
                      <a:pt x="6224" y="575"/>
                      <a:pt x="5099" y="1"/>
                      <a:pt x="39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4" name="Google Shape;1234;p51"/>
              <p:cNvSpPr/>
              <p:nvPr/>
            </p:nvSpPr>
            <p:spPr>
              <a:xfrm>
                <a:off x="1178739" y="3308938"/>
                <a:ext cx="582306" cy="553993"/>
              </a:xfrm>
              <a:custGeom>
                <a:rect b="b" l="l" r="r" t="t"/>
                <a:pathLst>
                  <a:path extrusionOk="0" h="7044" w="7404">
                    <a:moveTo>
                      <a:pt x="3628" y="114"/>
                    </a:moveTo>
                    <a:cubicBezTo>
                      <a:pt x="3795" y="114"/>
                      <a:pt x="3971" y="133"/>
                      <a:pt x="4138" y="160"/>
                    </a:cubicBezTo>
                    <a:cubicBezTo>
                      <a:pt x="5993" y="439"/>
                      <a:pt x="7273" y="2183"/>
                      <a:pt x="6995" y="4038"/>
                    </a:cubicBezTo>
                    <a:cubicBezTo>
                      <a:pt x="6735" y="5718"/>
                      <a:pt x="5280" y="6926"/>
                      <a:pt x="3630" y="6926"/>
                    </a:cubicBezTo>
                    <a:cubicBezTo>
                      <a:pt x="3458" y="6926"/>
                      <a:pt x="3284" y="6913"/>
                      <a:pt x="3108" y="6886"/>
                    </a:cubicBezTo>
                    <a:cubicBezTo>
                      <a:pt x="2208" y="6747"/>
                      <a:pt x="1420" y="6274"/>
                      <a:pt x="882" y="5541"/>
                    </a:cubicBezTo>
                    <a:cubicBezTo>
                      <a:pt x="344" y="4808"/>
                      <a:pt x="121" y="3908"/>
                      <a:pt x="260" y="3008"/>
                    </a:cubicBezTo>
                    <a:cubicBezTo>
                      <a:pt x="520" y="1320"/>
                      <a:pt x="1976" y="114"/>
                      <a:pt x="3628" y="114"/>
                    </a:cubicBezTo>
                    <a:close/>
                    <a:moveTo>
                      <a:pt x="3629" y="0"/>
                    </a:moveTo>
                    <a:cubicBezTo>
                      <a:pt x="1917" y="0"/>
                      <a:pt x="410" y="1247"/>
                      <a:pt x="149" y="2990"/>
                    </a:cubicBezTo>
                    <a:cubicBezTo>
                      <a:pt x="1" y="3918"/>
                      <a:pt x="232" y="4845"/>
                      <a:pt x="789" y="5606"/>
                    </a:cubicBezTo>
                    <a:cubicBezTo>
                      <a:pt x="1346" y="6367"/>
                      <a:pt x="2162" y="6858"/>
                      <a:pt x="3090" y="7007"/>
                    </a:cubicBezTo>
                    <a:cubicBezTo>
                      <a:pt x="3275" y="7034"/>
                      <a:pt x="3451" y="7044"/>
                      <a:pt x="3628" y="7044"/>
                    </a:cubicBezTo>
                    <a:cubicBezTo>
                      <a:pt x="5335" y="7044"/>
                      <a:pt x="6837" y="5791"/>
                      <a:pt x="7106" y="4057"/>
                    </a:cubicBezTo>
                    <a:cubicBezTo>
                      <a:pt x="7403" y="2136"/>
                      <a:pt x="6077" y="337"/>
                      <a:pt x="4156" y="40"/>
                    </a:cubicBezTo>
                    <a:cubicBezTo>
                      <a:pt x="3979" y="13"/>
                      <a:pt x="3803" y="0"/>
                      <a:pt x="36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5" name="Google Shape;1235;p51"/>
              <p:cNvSpPr/>
              <p:nvPr/>
            </p:nvSpPr>
            <p:spPr>
              <a:xfrm>
                <a:off x="1563950" y="3370439"/>
                <a:ext cx="117578" cy="119701"/>
              </a:xfrm>
              <a:custGeom>
                <a:rect b="b" l="l" r="r" t="t"/>
                <a:pathLst>
                  <a:path extrusionOk="0" h="1522" w="1495">
                    <a:moveTo>
                      <a:pt x="1" y="0"/>
                    </a:moveTo>
                    <a:lnTo>
                      <a:pt x="1494" y="1521"/>
                    </a:lnTo>
                    <a:cubicBezTo>
                      <a:pt x="1197" y="863"/>
                      <a:pt x="678" y="315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6" name="Google Shape;1236;p51"/>
              <p:cNvSpPr/>
              <p:nvPr/>
            </p:nvSpPr>
            <p:spPr>
              <a:xfrm>
                <a:off x="1555928" y="3363282"/>
                <a:ext cx="132836" cy="133386"/>
              </a:xfrm>
              <a:custGeom>
                <a:rect b="b" l="l" r="r" t="t"/>
                <a:pathLst>
                  <a:path extrusionOk="0" h="1696" w="1689">
                    <a:moveTo>
                      <a:pt x="104" y="0"/>
                    </a:moveTo>
                    <a:cubicBezTo>
                      <a:pt x="71" y="0"/>
                      <a:pt x="42" y="20"/>
                      <a:pt x="28" y="54"/>
                    </a:cubicBezTo>
                    <a:cubicBezTo>
                      <a:pt x="1" y="100"/>
                      <a:pt x="19" y="147"/>
                      <a:pt x="65" y="175"/>
                    </a:cubicBezTo>
                    <a:cubicBezTo>
                      <a:pt x="715" y="471"/>
                      <a:pt x="1225" y="991"/>
                      <a:pt x="1513" y="1650"/>
                    </a:cubicBezTo>
                    <a:cubicBezTo>
                      <a:pt x="1531" y="1677"/>
                      <a:pt x="1559" y="1696"/>
                      <a:pt x="1596" y="1696"/>
                    </a:cubicBezTo>
                    <a:lnTo>
                      <a:pt x="1633" y="1696"/>
                    </a:ln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9"/>
                      <a:pt x="826" y="332"/>
                      <a:pt x="140" y="8"/>
                    </a:cubicBezTo>
                    <a:cubicBezTo>
                      <a:pt x="128" y="3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51"/>
              <p:cNvSpPr/>
              <p:nvPr/>
            </p:nvSpPr>
            <p:spPr>
              <a:xfrm>
                <a:off x="1990058" y="3317117"/>
                <a:ext cx="47503" cy="47503"/>
              </a:xfrm>
              <a:custGeom>
                <a:rect b="b" l="l" r="r" t="t"/>
                <a:pathLst>
                  <a:path extrusionOk="0" h="604" w="604">
                    <a:moveTo>
                      <a:pt x="158" y="1"/>
                    </a:moveTo>
                    <a:lnTo>
                      <a:pt x="0" y="437"/>
                    </a:lnTo>
                    <a:lnTo>
                      <a:pt x="436" y="604"/>
                    </a:lnTo>
                    <a:lnTo>
                      <a:pt x="603" y="159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8" name="Google Shape;1238;p51"/>
              <p:cNvSpPr/>
              <p:nvPr/>
            </p:nvSpPr>
            <p:spPr>
              <a:xfrm>
                <a:off x="1277991" y="3581212"/>
                <a:ext cx="151790" cy="76524"/>
              </a:xfrm>
              <a:custGeom>
                <a:rect b="b" l="l" r="r" t="t"/>
                <a:pathLst>
                  <a:path extrusionOk="0" h="973" w="1930">
                    <a:moveTo>
                      <a:pt x="965" y="1"/>
                    </a:moveTo>
                    <a:cubicBezTo>
                      <a:pt x="427" y="1"/>
                      <a:pt x="0" y="437"/>
                      <a:pt x="0" y="966"/>
                    </a:cubicBezTo>
                    <a:cubicBezTo>
                      <a:pt x="0" y="970"/>
                      <a:pt x="483" y="973"/>
                      <a:pt x="965" y="973"/>
                    </a:cubicBezTo>
                    <a:cubicBezTo>
                      <a:pt x="1447" y="973"/>
                      <a:pt x="1930" y="970"/>
                      <a:pt x="1930" y="966"/>
                    </a:cubicBezTo>
                    <a:cubicBezTo>
                      <a:pt x="1930" y="437"/>
                      <a:pt x="1494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9" name="Google Shape;1239;p51"/>
              <p:cNvSpPr/>
              <p:nvPr/>
            </p:nvSpPr>
            <p:spPr>
              <a:xfrm>
                <a:off x="1272879" y="3576887"/>
                <a:ext cx="161306" cy="85411"/>
              </a:xfrm>
              <a:custGeom>
                <a:rect b="b" l="l" r="r" t="t"/>
                <a:pathLst>
                  <a:path extrusionOk="0" h="1086" w="2051">
                    <a:moveTo>
                      <a:pt x="1030" y="112"/>
                    </a:moveTo>
                    <a:cubicBezTo>
                      <a:pt x="1512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30" y="0"/>
                    </a:moveTo>
                    <a:cubicBezTo>
                      <a:pt x="464" y="0"/>
                      <a:pt x="0" y="455"/>
                      <a:pt x="0" y="1021"/>
                    </a:cubicBezTo>
                    <a:cubicBezTo>
                      <a:pt x="0" y="1076"/>
                      <a:pt x="0" y="1076"/>
                      <a:pt x="408" y="1086"/>
                    </a:cubicBezTo>
                    <a:lnTo>
                      <a:pt x="1132" y="1086"/>
                    </a:lnTo>
                    <a:cubicBezTo>
                      <a:pt x="2050" y="1086"/>
                      <a:pt x="2050" y="1086"/>
                      <a:pt x="2050" y="1021"/>
                    </a:cubicBezTo>
                    <a:cubicBezTo>
                      <a:pt x="2050" y="455"/>
                      <a:pt x="1587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0" name="Google Shape;1240;p51"/>
              <p:cNvSpPr/>
              <p:nvPr/>
            </p:nvSpPr>
            <p:spPr>
              <a:xfrm>
                <a:off x="1310787" y="3484241"/>
                <a:ext cx="86198" cy="86905"/>
              </a:xfrm>
              <a:custGeom>
                <a:rect b="b" l="l" r="r" t="t"/>
                <a:pathLst>
                  <a:path extrusionOk="0" h="1105" w="1096">
                    <a:moveTo>
                      <a:pt x="548" y="0"/>
                    </a:moveTo>
                    <a:cubicBezTo>
                      <a:pt x="251" y="0"/>
                      <a:pt x="1" y="251"/>
                      <a:pt x="1" y="548"/>
                    </a:cubicBezTo>
                    <a:cubicBezTo>
                      <a:pt x="1" y="854"/>
                      <a:pt x="251" y="1104"/>
                      <a:pt x="548" y="1104"/>
                    </a:cubicBezTo>
                    <a:cubicBezTo>
                      <a:pt x="854" y="1104"/>
                      <a:pt x="1095" y="854"/>
                      <a:pt x="1095" y="548"/>
                    </a:cubicBezTo>
                    <a:cubicBezTo>
                      <a:pt x="1095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1" name="Google Shape;1241;p51"/>
              <p:cNvSpPr/>
              <p:nvPr/>
            </p:nvSpPr>
            <p:spPr>
              <a:xfrm>
                <a:off x="1306383" y="3479837"/>
                <a:ext cx="95714" cy="95635"/>
              </a:xfrm>
              <a:custGeom>
                <a:rect b="b" l="l" r="r" t="t"/>
                <a:pathLst>
                  <a:path extrusionOk="0" h="1216" w="1217">
                    <a:moveTo>
                      <a:pt x="604" y="121"/>
                    </a:moveTo>
                    <a:cubicBezTo>
                      <a:pt x="882" y="121"/>
                      <a:pt x="1096" y="334"/>
                      <a:pt x="1096" y="604"/>
                    </a:cubicBezTo>
                    <a:cubicBezTo>
                      <a:pt x="1096" y="882"/>
                      <a:pt x="882" y="1095"/>
                      <a:pt x="604" y="1095"/>
                    </a:cubicBezTo>
                    <a:cubicBezTo>
                      <a:pt x="335" y="1095"/>
                      <a:pt x="122" y="882"/>
                      <a:pt x="122" y="604"/>
                    </a:cubicBezTo>
                    <a:cubicBezTo>
                      <a:pt x="122" y="334"/>
                      <a:pt x="335" y="121"/>
                      <a:pt x="604" y="121"/>
                    </a:cubicBezTo>
                    <a:close/>
                    <a:moveTo>
                      <a:pt x="604" y="1"/>
                    </a:moveTo>
                    <a:cubicBezTo>
                      <a:pt x="270" y="1"/>
                      <a:pt x="1" y="279"/>
                      <a:pt x="1" y="613"/>
                    </a:cubicBezTo>
                    <a:cubicBezTo>
                      <a:pt x="1" y="947"/>
                      <a:pt x="270" y="1216"/>
                      <a:pt x="604" y="1216"/>
                    </a:cubicBezTo>
                    <a:cubicBezTo>
                      <a:pt x="938" y="1216"/>
                      <a:pt x="1216" y="947"/>
                      <a:pt x="1216" y="613"/>
                    </a:cubicBezTo>
                    <a:cubicBezTo>
                      <a:pt x="1216" y="279"/>
                      <a:pt x="938" y="1"/>
                      <a:pt x="6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2" name="Google Shape;1242;p51"/>
              <p:cNvSpPr/>
              <p:nvPr/>
            </p:nvSpPr>
            <p:spPr>
              <a:xfrm>
                <a:off x="1499775" y="3581212"/>
                <a:ext cx="152576" cy="76524"/>
              </a:xfrm>
              <a:custGeom>
                <a:rect b="b" l="l" r="r" t="t"/>
                <a:pathLst>
                  <a:path extrusionOk="0" h="973" w="1940">
                    <a:moveTo>
                      <a:pt x="965" y="1"/>
                    </a:moveTo>
                    <a:cubicBezTo>
                      <a:pt x="436" y="1"/>
                      <a:pt x="0" y="437"/>
                      <a:pt x="0" y="966"/>
                    </a:cubicBezTo>
                    <a:cubicBezTo>
                      <a:pt x="0" y="970"/>
                      <a:pt x="485" y="973"/>
                      <a:pt x="970" y="973"/>
                    </a:cubicBezTo>
                    <a:cubicBezTo>
                      <a:pt x="1454" y="973"/>
                      <a:pt x="1939" y="970"/>
                      <a:pt x="1939" y="966"/>
                    </a:cubicBezTo>
                    <a:cubicBezTo>
                      <a:pt x="1939" y="437"/>
                      <a:pt x="1503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3" name="Google Shape;1243;p51"/>
              <p:cNvSpPr/>
              <p:nvPr/>
            </p:nvSpPr>
            <p:spPr>
              <a:xfrm>
                <a:off x="1495370" y="3576887"/>
                <a:ext cx="161306" cy="85411"/>
              </a:xfrm>
              <a:custGeom>
                <a:rect b="b" l="l" r="r" t="t"/>
                <a:pathLst>
                  <a:path extrusionOk="0" h="1086" w="2051">
                    <a:moveTo>
                      <a:pt x="1030" y="112"/>
                    </a:moveTo>
                    <a:cubicBezTo>
                      <a:pt x="1503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21" y="0"/>
                    </a:moveTo>
                    <a:cubicBezTo>
                      <a:pt x="464" y="0"/>
                      <a:pt x="1" y="455"/>
                      <a:pt x="1" y="1021"/>
                    </a:cubicBezTo>
                    <a:cubicBezTo>
                      <a:pt x="1" y="1076"/>
                      <a:pt x="1" y="1076"/>
                      <a:pt x="399" y="1086"/>
                    </a:cubicBezTo>
                    <a:lnTo>
                      <a:pt x="1132" y="1086"/>
                    </a:lnTo>
                    <a:cubicBezTo>
                      <a:pt x="2051" y="1086"/>
                      <a:pt x="2051" y="1086"/>
                      <a:pt x="2051" y="1021"/>
                    </a:cubicBezTo>
                    <a:cubicBezTo>
                      <a:pt x="2051" y="455"/>
                      <a:pt x="1587" y="0"/>
                      <a:pt x="10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4" name="Google Shape;1244;p51"/>
              <p:cNvSpPr/>
              <p:nvPr/>
            </p:nvSpPr>
            <p:spPr>
              <a:xfrm>
                <a:off x="1533278" y="3484241"/>
                <a:ext cx="86198" cy="86905"/>
              </a:xfrm>
              <a:custGeom>
                <a:rect b="b" l="l" r="r" t="t"/>
                <a:pathLst>
                  <a:path extrusionOk="0" h="1105" w="1096">
                    <a:moveTo>
                      <a:pt x="548" y="0"/>
                    </a:moveTo>
                    <a:cubicBezTo>
                      <a:pt x="251" y="0"/>
                      <a:pt x="1" y="251"/>
                      <a:pt x="1" y="557"/>
                    </a:cubicBezTo>
                    <a:cubicBezTo>
                      <a:pt x="1" y="854"/>
                      <a:pt x="242" y="1104"/>
                      <a:pt x="548" y="1104"/>
                    </a:cubicBezTo>
                    <a:cubicBezTo>
                      <a:pt x="854" y="1104"/>
                      <a:pt x="1096" y="854"/>
                      <a:pt x="1096" y="557"/>
                    </a:cubicBezTo>
                    <a:cubicBezTo>
                      <a:pt x="1096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5" name="Google Shape;1245;p51"/>
              <p:cNvSpPr/>
              <p:nvPr/>
            </p:nvSpPr>
            <p:spPr>
              <a:xfrm>
                <a:off x="1528952" y="3479837"/>
                <a:ext cx="95635" cy="95635"/>
              </a:xfrm>
              <a:custGeom>
                <a:rect b="b" l="l" r="r" t="t"/>
                <a:pathLst>
                  <a:path extrusionOk="0" h="1216" w="1216">
                    <a:moveTo>
                      <a:pt x="603" y="121"/>
                    </a:moveTo>
                    <a:cubicBezTo>
                      <a:pt x="872" y="121"/>
                      <a:pt x="1095" y="334"/>
                      <a:pt x="1095" y="604"/>
                    </a:cubicBezTo>
                    <a:cubicBezTo>
                      <a:pt x="1095" y="882"/>
                      <a:pt x="872" y="1095"/>
                      <a:pt x="603" y="1095"/>
                    </a:cubicBezTo>
                    <a:cubicBezTo>
                      <a:pt x="334" y="1095"/>
                      <a:pt x="112" y="882"/>
                      <a:pt x="112" y="604"/>
                    </a:cubicBezTo>
                    <a:cubicBezTo>
                      <a:pt x="112" y="334"/>
                      <a:pt x="334" y="121"/>
                      <a:pt x="603" y="121"/>
                    </a:cubicBezTo>
                    <a:close/>
                    <a:moveTo>
                      <a:pt x="603" y="1"/>
                    </a:moveTo>
                    <a:cubicBezTo>
                      <a:pt x="269" y="1"/>
                      <a:pt x="0" y="279"/>
                      <a:pt x="0" y="613"/>
                    </a:cubicBezTo>
                    <a:cubicBezTo>
                      <a:pt x="0" y="947"/>
                      <a:pt x="269" y="1216"/>
                      <a:pt x="603" y="1216"/>
                    </a:cubicBezTo>
                    <a:cubicBezTo>
                      <a:pt x="937" y="1216"/>
                      <a:pt x="1216" y="947"/>
                      <a:pt x="1216" y="613"/>
                    </a:cubicBezTo>
                    <a:cubicBezTo>
                      <a:pt x="1216" y="279"/>
                      <a:pt x="937" y="1"/>
                      <a:pt x="6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6" name="Google Shape;1246;p51"/>
              <p:cNvSpPr/>
              <p:nvPr/>
            </p:nvSpPr>
            <p:spPr>
              <a:xfrm>
                <a:off x="1374962" y="3594346"/>
                <a:ext cx="172317" cy="86512"/>
              </a:xfrm>
              <a:custGeom>
                <a:rect b="b" l="l" r="r" t="t"/>
                <a:pathLst>
                  <a:path extrusionOk="0" h="1100" w="2191">
                    <a:moveTo>
                      <a:pt x="1096" y="1"/>
                    </a:moveTo>
                    <a:cubicBezTo>
                      <a:pt x="493" y="1"/>
                      <a:pt x="1" y="493"/>
                      <a:pt x="1" y="1096"/>
                    </a:cubicBezTo>
                    <a:cubicBezTo>
                      <a:pt x="1" y="1096"/>
                      <a:pt x="974" y="1100"/>
                      <a:pt x="1623" y="1100"/>
                    </a:cubicBezTo>
                    <a:cubicBezTo>
                      <a:pt x="1947" y="1100"/>
                      <a:pt x="2190" y="1099"/>
                      <a:pt x="2190" y="1096"/>
                    </a:cubicBezTo>
                    <a:cubicBezTo>
                      <a:pt x="2190" y="493"/>
                      <a:pt x="1699" y="1"/>
                      <a:pt x="10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7" name="Google Shape;1247;p51"/>
              <p:cNvSpPr/>
              <p:nvPr/>
            </p:nvSpPr>
            <p:spPr>
              <a:xfrm>
                <a:off x="1370637" y="3590021"/>
                <a:ext cx="180968" cy="95635"/>
              </a:xfrm>
              <a:custGeom>
                <a:rect b="b" l="l" r="r" t="t"/>
                <a:pathLst>
                  <a:path extrusionOk="0" h="1216" w="2301">
                    <a:moveTo>
                      <a:pt x="1151" y="112"/>
                    </a:moveTo>
                    <a:cubicBezTo>
                      <a:pt x="1707" y="112"/>
                      <a:pt x="2162" y="548"/>
                      <a:pt x="2190" y="1095"/>
                    </a:cubicBezTo>
                    <a:lnTo>
                      <a:pt x="112" y="1095"/>
                    </a:lnTo>
                    <a:cubicBezTo>
                      <a:pt x="139" y="548"/>
                      <a:pt x="594" y="112"/>
                      <a:pt x="1151" y="112"/>
                    </a:cubicBezTo>
                    <a:close/>
                    <a:moveTo>
                      <a:pt x="1151" y="0"/>
                    </a:moveTo>
                    <a:cubicBezTo>
                      <a:pt x="510" y="0"/>
                      <a:pt x="0" y="511"/>
                      <a:pt x="0" y="1151"/>
                    </a:cubicBezTo>
                    <a:cubicBezTo>
                      <a:pt x="0" y="1206"/>
                      <a:pt x="0" y="1206"/>
                      <a:pt x="446" y="1216"/>
                    </a:cubicBezTo>
                    <a:lnTo>
                      <a:pt x="1271" y="1216"/>
                    </a:lnTo>
                    <a:cubicBezTo>
                      <a:pt x="2301" y="1216"/>
                      <a:pt x="2301" y="1216"/>
                      <a:pt x="2301" y="1151"/>
                    </a:cubicBezTo>
                    <a:cubicBezTo>
                      <a:pt x="2301" y="511"/>
                      <a:pt x="1791" y="0"/>
                      <a:pt x="11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8" name="Google Shape;1248;p51"/>
              <p:cNvSpPr/>
              <p:nvPr/>
            </p:nvSpPr>
            <p:spPr>
              <a:xfrm>
                <a:off x="1412949" y="3484241"/>
                <a:ext cx="97837" cy="98545"/>
              </a:xfrm>
              <a:custGeom>
                <a:rect b="b" l="l" r="r" t="t"/>
                <a:pathLst>
                  <a:path extrusionOk="0" h="1253" w="1244">
                    <a:moveTo>
                      <a:pt x="622" y="0"/>
                    </a:moveTo>
                    <a:cubicBezTo>
                      <a:pt x="279" y="0"/>
                      <a:pt x="0" y="278"/>
                      <a:pt x="0" y="622"/>
                    </a:cubicBezTo>
                    <a:cubicBezTo>
                      <a:pt x="0" y="974"/>
                      <a:pt x="279" y="1253"/>
                      <a:pt x="622" y="1253"/>
                    </a:cubicBezTo>
                    <a:cubicBezTo>
                      <a:pt x="965" y="1253"/>
                      <a:pt x="1243" y="974"/>
                      <a:pt x="1243" y="622"/>
                    </a:cubicBezTo>
                    <a:cubicBezTo>
                      <a:pt x="1243" y="278"/>
                      <a:pt x="965" y="0"/>
                      <a:pt x="6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9" name="Google Shape;1249;p51"/>
              <p:cNvSpPr/>
              <p:nvPr/>
            </p:nvSpPr>
            <p:spPr>
              <a:xfrm>
                <a:off x="1407837" y="3479837"/>
                <a:ext cx="107354" cy="107354"/>
              </a:xfrm>
              <a:custGeom>
                <a:rect b="b" l="l" r="r" t="t"/>
                <a:pathLst>
                  <a:path extrusionOk="0" h="1365" w="1365">
                    <a:moveTo>
                      <a:pt x="687" y="121"/>
                    </a:moveTo>
                    <a:cubicBezTo>
                      <a:pt x="993" y="121"/>
                      <a:pt x="1253" y="372"/>
                      <a:pt x="1253" y="678"/>
                    </a:cubicBezTo>
                    <a:cubicBezTo>
                      <a:pt x="1253" y="993"/>
                      <a:pt x="993" y="1244"/>
                      <a:pt x="687" y="1244"/>
                    </a:cubicBezTo>
                    <a:cubicBezTo>
                      <a:pt x="371" y="1244"/>
                      <a:pt x="121" y="993"/>
                      <a:pt x="121" y="678"/>
                    </a:cubicBezTo>
                    <a:cubicBezTo>
                      <a:pt x="121" y="372"/>
                      <a:pt x="371" y="121"/>
                      <a:pt x="687" y="121"/>
                    </a:cubicBezTo>
                    <a:close/>
                    <a:moveTo>
                      <a:pt x="687" y="1"/>
                    </a:moveTo>
                    <a:cubicBezTo>
                      <a:pt x="307" y="1"/>
                      <a:pt x="0" y="307"/>
                      <a:pt x="0" y="678"/>
                    </a:cubicBezTo>
                    <a:cubicBezTo>
                      <a:pt x="0" y="1058"/>
                      <a:pt x="307" y="1364"/>
                      <a:pt x="687" y="1364"/>
                    </a:cubicBezTo>
                    <a:cubicBezTo>
                      <a:pt x="1058" y="1364"/>
                      <a:pt x="1364" y="1058"/>
                      <a:pt x="1364" y="678"/>
                    </a:cubicBezTo>
                    <a:cubicBezTo>
                      <a:pt x="1364" y="307"/>
                      <a:pt x="1058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0" name="Google Shape;1250;p51"/>
              <p:cNvSpPr/>
              <p:nvPr/>
            </p:nvSpPr>
            <p:spPr>
              <a:xfrm>
                <a:off x="1985653" y="3311847"/>
                <a:ext cx="57019" cy="56469"/>
              </a:xfrm>
              <a:custGeom>
                <a:rect b="b" l="l" r="r" t="t"/>
                <a:pathLst>
                  <a:path extrusionOk="0" h="718" w="725">
                    <a:moveTo>
                      <a:pt x="251" y="133"/>
                    </a:moveTo>
                    <a:lnTo>
                      <a:pt x="585" y="253"/>
                    </a:lnTo>
                    <a:lnTo>
                      <a:pt x="464" y="587"/>
                    </a:lnTo>
                    <a:lnTo>
                      <a:pt x="130" y="467"/>
                    </a:lnTo>
                    <a:lnTo>
                      <a:pt x="251" y="133"/>
                    </a:lnTo>
                    <a:close/>
                    <a:moveTo>
                      <a:pt x="223" y="0"/>
                    </a:moveTo>
                    <a:cubicBezTo>
                      <a:pt x="195" y="0"/>
                      <a:pt x="175" y="17"/>
                      <a:pt x="168" y="40"/>
                    </a:cubicBezTo>
                    <a:lnTo>
                      <a:pt x="1" y="485"/>
                    </a:lnTo>
                    <a:cubicBezTo>
                      <a:pt x="1" y="495"/>
                      <a:pt x="1" y="513"/>
                      <a:pt x="1" y="522"/>
                    </a:cubicBezTo>
                    <a:cubicBezTo>
                      <a:pt x="10" y="541"/>
                      <a:pt x="19" y="550"/>
                      <a:pt x="38" y="559"/>
                    </a:cubicBezTo>
                    <a:lnTo>
                      <a:pt x="483" y="717"/>
                    </a:lnTo>
                    <a:lnTo>
                      <a:pt x="501" y="717"/>
                    </a:lnTo>
                    <a:cubicBezTo>
                      <a:pt x="520" y="717"/>
                      <a:pt x="548" y="708"/>
                      <a:pt x="557" y="680"/>
                    </a:cubicBezTo>
                    <a:lnTo>
                      <a:pt x="715" y="235"/>
                    </a:lnTo>
                    <a:cubicBezTo>
                      <a:pt x="724" y="207"/>
                      <a:pt x="715" y="179"/>
                      <a:pt x="678" y="161"/>
                    </a:cubicBezTo>
                    <a:lnTo>
                      <a:pt x="242" y="3"/>
                    </a:lnTo>
                    <a:cubicBezTo>
                      <a:pt x="235" y="1"/>
                      <a:pt x="229" y="0"/>
                      <a:pt x="2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1" name="Google Shape;1251;p51"/>
              <p:cNvSpPr/>
              <p:nvPr/>
            </p:nvSpPr>
            <p:spPr>
              <a:xfrm>
                <a:off x="1707716" y="3340239"/>
                <a:ext cx="302085" cy="134566"/>
              </a:xfrm>
              <a:custGeom>
                <a:rect b="b" l="l" r="r" t="t"/>
                <a:pathLst>
                  <a:path extrusionOk="0" h="1711" w="3841">
                    <a:moveTo>
                      <a:pt x="3769" y="0"/>
                    </a:moveTo>
                    <a:cubicBezTo>
                      <a:pt x="3762" y="0"/>
                      <a:pt x="3754" y="1"/>
                      <a:pt x="3748" y="4"/>
                    </a:cubicBezTo>
                    <a:lnTo>
                      <a:pt x="37" y="1599"/>
                    </a:lnTo>
                    <a:cubicBezTo>
                      <a:pt x="9" y="1618"/>
                      <a:pt x="0" y="1655"/>
                      <a:pt x="9" y="1683"/>
                    </a:cubicBezTo>
                    <a:cubicBezTo>
                      <a:pt x="19" y="1701"/>
                      <a:pt x="37" y="1711"/>
                      <a:pt x="65" y="1711"/>
                    </a:cubicBezTo>
                    <a:lnTo>
                      <a:pt x="84" y="1711"/>
                    </a:lnTo>
                    <a:lnTo>
                      <a:pt x="3794" y="115"/>
                    </a:lnTo>
                    <a:cubicBezTo>
                      <a:pt x="3822" y="106"/>
                      <a:pt x="3841" y="69"/>
                      <a:pt x="3822" y="41"/>
                    </a:cubicBezTo>
                    <a:cubicBezTo>
                      <a:pt x="3815" y="12"/>
                      <a:pt x="3792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3" name="Google Shape;1253;p52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254" name="Google Shape;1254;p52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255" name="Google Shape;1255;p5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6" name="Google Shape;1256;p5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257" name="Google Shape;1257;p5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258" name="Google Shape;1258;p52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259" name="Google Shape;1259;p5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60" name="Google Shape;1260;p5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261" name="Google Shape;1261;p5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grpSp>
        <p:nvGrpSpPr>
          <p:cNvPr id="1262" name="Google Shape;1262;p52"/>
          <p:cNvGrpSpPr/>
          <p:nvPr/>
        </p:nvGrpSpPr>
        <p:grpSpPr>
          <a:xfrm>
            <a:off x="5441862" y="1343334"/>
            <a:ext cx="2955370" cy="2456833"/>
            <a:chOff x="5475412" y="1860275"/>
            <a:chExt cx="2955370" cy="2456833"/>
          </a:xfrm>
        </p:grpSpPr>
        <p:sp>
          <p:nvSpPr>
            <p:cNvPr id="1263" name="Google Shape;1263;p52"/>
            <p:cNvSpPr/>
            <p:nvPr/>
          </p:nvSpPr>
          <p:spPr>
            <a:xfrm>
              <a:off x="5581433" y="2425462"/>
              <a:ext cx="115169" cy="115739"/>
            </a:xfrm>
            <a:custGeom>
              <a:rect b="b" l="l" r="r" t="t"/>
              <a:pathLst>
                <a:path extrusionOk="0" h="2033" w="2023">
                  <a:moveTo>
                    <a:pt x="1011" y="186"/>
                  </a:moveTo>
                  <a:lnTo>
                    <a:pt x="1299" y="706"/>
                  </a:lnTo>
                  <a:cubicBezTo>
                    <a:pt x="1299" y="715"/>
                    <a:pt x="1308" y="724"/>
                    <a:pt x="1318" y="734"/>
                  </a:cubicBezTo>
                  <a:lnTo>
                    <a:pt x="1846" y="1021"/>
                  </a:lnTo>
                  <a:lnTo>
                    <a:pt x="1318" y="1309"/>
                  </a:lnTo>
                  <a:cubicBezTo>
                    <a:pt x="1308" y="1309"/>
                    <a:pt x="1299" y="1318"/>
                    <a:pt x="1299" y="1327"/>
                  </a:cubicBezTo>
                  <a:lnTo>
                    <a:pt x="1011" y="1856"/>
                  </a:lnTo>
                  <a:lnTo>
                    <a:pt x="724" y="1327"/>
                  </a:lnTo>
                  <a:cubicBezTo>
                    <a:pt x="715" y="1318"/>
                    <a:pt x="705" y="1309"/>
                    <a:pt x="696" y="1299"/>
                  </a:cubicBezTo>
                  <a:lnTo>
                    <a:pt x="177" y="1021"/>
                  </a:lnTo>
                  <a:lnTo>
                    <a:pt x="696" y="734"/>
                  </a:lnTo>
                  <a:cubicBezTo>
                    <a:pt x="705" y="724"/>
                    <a:pt x="715" y="715"/>
                    <a:pt x="724" y="706"/>
                  </a:cubicBezTo>
                  <a:lnTo>
                    <a:pt x="1011" y="186"/>
                  </a:lnTo>
                  <a:close/>
                  <a:moveTo>
                    <a:pt x="1011" y="1"/>
                  </a:moveTo>
                  <a:cubicBezTo>
                    <a:pt x="993" y="1"/>
                    <a:pt x="974" y="19"/>
                    <a:pt x="956" y="38"/>
                  </a:cubicBezTo>
                  <a:lnTo>
                    <a:pt x="631" y="641"/>
                  </a:lnTo>
                  <a:lnTo>
                    <a:pt x="28" y="965"/>
                  </a:lnTo>
                  <a:cubicBezTo>
                    <a:pt x="10" y="975"/>
                    <a:pt x="0" y="993"/>
                    <a:pt x="0" y="1012"/>
                  </a:cubicBezTo>
                  <a:cubicBezTo>
                    <a:pt x="0" y="1040"/>
                    <a:pt x="10" y="1058"/>
                    <a:pt x="28" y="1068"/>
                  </a:cubicBezTo>
                  <a:lnTo>
                    <a:pt x="631" y="1401"/>
                  </a:lnTo>
                  <a:lnTo>
                    <a:pt x="956" y="2004"/>
                  </a:lnTo>
                  <a:cubicBezTo>
                    <a:pt x="965" y="2023"/>
                    <a:pt x="984" y="2032"/>
                    <a:pt x="1011" y="2032"/>
                  </a:cubicBezTo>
                  <a:cubicBezTo>
                    <a:pt x="1030" y="2032"/>
                    <a:pt x="1049" y="2023"/>
                    <a:pt x="1058" y="2004"/>
                  </a:cubicBezTo>
                  <a:lnTo>
                    <a:pt x="1392" y="1401"/>
                  </a:lnTo>
                  <a:lnTo>
                    <a:pt x="1995" y="1068"/>
                  </a:lnTo>
                  <a:cubicBezTo>
                    <a:pt x="2013" y="1058"/>
                    <a:pt x="2023" y="1040"/>
                    <a:pt x="2023" y="1021"/>
                  </a:cubicBezTo>
                  <a:cubicBezTo>
                    <a:pt x="2023" y="1003"/>
                    <a:pt x="2013" y="984"/>
                    <a:pt x="1995" y="965"/>
                  </a:cubicBezTo>
                  <a:lnTo>
                    <a:pt x="1392" y="641"/>
                  </a:lnTo>
                  <a:lnTo>
                    <a:pt x="1067" y="38"/>
                  </a:lnTo>
                  <a:cubicBezTo>
                    <a:pt x="1049" y="19"/>
                    <a:pt x="1030" y="1"/>
                    <a:pt x="10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52"/>
            <p:cNvSpPr/>
            <p:nvPr/>
          </p:nvSpPr>
          <p:spPr>
            <a:xfrm>
              <a:off x="8233235" y="2755955"/>
              <a:ext cx="67690" cy="67633"/>
            </a:xfrm>
            <a:custGeom>
              <a:rect b="b" l="l" r="r" t="t"/>
              <a:pathLst>
                <a:path extrusionOk="0" h="1188" w="1189">
                  <a:moveTo>
                    <a:pt x="594" y="177"/>
                  </a:moveTo>
                  <a:lnTo>
                    <a:pt x="734" y="436"/>
                  </a:lnTo>
                  <a:cubicBezTo>
                    <a:pt x="743" y="446"/>
                    <a:pt x="752" y="455"/>
                    <a:pt x="761" y="455"/>
                  </a:cubicBezTo>
                  <a:lnTo>
                    <a:pt x="1012" y="594"/>
                  </a:lnTo>
                  <a:lnTo>
                    <a:pt x="752" y="733"/>
                  </a:lnTo>
                  <a:cubicBezTo>
                    <a:pt x="743" y="743"/>
                    <a:pt x="743" y="752"/>
                    <a:pt x="734" y="761"/>
                  </a:cubicBezTo>
                  <a:lnTo>
                    <a:pt x="594" y="1012"/>
                  </a:lnTo>
                  <a:lnTo>
                    <a:pt x="455" y="761"/>
                  </a:lnTo>
                  <a:cubicBezTo>
                    <a:pt x="446" y="752"/>
                    <a:pt x="437" y="743"/>
                    <a:pt x="427" y="733"/>
                  </a:cubicBezTo>
                  <a:lnTo>
                    <a:pt x="177" y="594"/>
                  </a:lnTo>
                  <a:lnTo>
                    <a:pt x="437" y="455"/>
                  </a:lnTo>
                  <a:cubicBezTo>
                    <a:pt x="446" y="446"/>
                    <a:pt x="446" y="446"/>
                    <a:pt x="455" y="436"/>
                  </a:cubicBezTo>
                  <a:lnTo>
                    <a:pt x="594" y="177"/>
                  </a:lnTo>
                  <a:close/>
                  <a:moveTo>
                    <a:pt x="594" y="0"/>
                  </a:moveTo>
                  <a:cubicBezTo>
                    <a:pt x="576" y="0"/>
                    <a:pt x="557" y="10"/>
                    <a:pt x="548" y="28"/>
                  </a:cubicBezTo>
                  <a:lnTo>
                    <a:pt x="362" y="362"/>
                  </a:lnTo>
                  <a:lnTo>
                    <a:pt x="29" y="548"/>
                  </a:lnTo>
                  <a:cubicBezTo>
                    <a:pt x="10" y="557"/>
                    <a:pt x="1" y="576"/>
                    <a:pt x="1" y="594"/>
                  </a:cubicBezTo>
                  <a:cubicBezTo>
                    <a:pt x="1" y="613"/>
                    <a:pt x="10" y="631"/>
                    <a:pt x="29" y="640"/>
                  </a:cubicBezTo>
                  <a:lnTo>
                    <a:pt x="362" y="826"/>
                  </a:lnTo>
                  <a:lnTo>
                    <a:pt x="539" y="1160"/>
                  </a:lnTo>
                  <a:cubicBezTo>
                    <a:pt x="548" y="1179"/>
                    <a:pt x="576" y="1188"/>
                    <a:pt x="594" y="1188"/>
                  </a:cubicBezTo>
                  <a:cubicBezTo>
                    <a:pt x="613" y="1188"/>
                    <a:pt x="632" y="1179"/>
                    <a:pt x="641" y="1160"/>
                  </a:cubicBezTo>
                  <a:lnTo>
                    <a:pt x="826" y="826"/>
                  </a:lnTo>
                  <a:lnTo>
                    <a:pt x="1160" y="650"/>
                  </a:lnTo>
                  <a:cubicBezTo>
                    <a:pt x="1179" y="640"/>
                    <a:pt x="1188" y="622"/>
                    <a:pt x="1188" y="594"/>
                  </a:cubicBezTo>
                  <a:cubicBezTo>
                    <a:pt x="1188" y="576"/>
                    <a:pt x="1179" y="557"/>
                    <a:pt x="1160" y="548"/>
                  </a:cubicBezTo>
                  <a:lnTo>
                    <a:pt x="826" y="362"/>
                  </a:lnTo>
                  <a:lnTo>
                    <a:pt x="650" y="28"/>
                  </a:lnTo>
                  <a:cubicBezTo>
                    <a:pt x="641" y="10"/>
                    <a:pt x="613" y="0"/>
                    <a:pt x="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52"/>
            <p:cNvSpPr/>
            <p:nvPr/>
          </p:nvSpPr>
          <p:spPr>
            <a:xfrm>
              <a:off x="5475412" y="3604065"/>
              <a:ext cx="119382" cy="119439"/>
            </a:xfrm>
            <a:custGeom>
              <a:rect b="b" l="l" r="r" t="t"/>
              <a:pathLst>
                <a:path extrusionOk="0" h="2098" w="2097">
                  <a:moveTo>
                    <a:pt x="1048" y="177"/>
                  </a:moveTo>
                  <a:lnTo>
                    <a:pt x="1345" y="724"/>
                  </a:lnTo>
                  <a:cubicBezTo>
                    <a:pt x="1354" y="733"/>
                    <a:pt x="1364" y="743"/>
                    <a:pt x="1373" y="752"/>
                  </a:cubicBezTo>
                  <a:lnTo>
                    <a:pt x="1911" y="1049"/>
                  </a:lnTo>
                  <a:lnTo>
                    <a:pt x="1364" y="1346"/>
                  </a:lnTo>
                  <a:cubicBezTo>
                    <a:pt x="1354" y="1355"/>
                    <a:pt x="1345" y="1364"/>
                    <a:pt x="1345" y="1374"/>
                  </a:cubicBezTo>
                  <a:lnTo>
                    <a:pt x="1048" y="1912"/>
                  </a:lnTo>
                  <a:lnTo>
                    <a:pt x="752" y="1364"/>
                  </a:lnTo>
                  <a:cubicBezTo>
                    <a:pt x="742" y="1355"/>
                    <a:pt x="733" y="1355"/>
                    <a:pt x="724" y="1346"/>
                  </a:cubicBezTo>
                  <a:lnTo>
                    <a:pt x="176" y="1049"/>
                  </a:lnTo>
                  <a:lnTo>
                    <a:pt x="724" y="752"/>
                  </a:lnTo>
                  <a:cubicBezTo>
                    <a:pt x="733" y="743"/>
                    <a:pt x="742" y="733"/>
                    <a:pt x="752" y="724"/>
                  </a:cubicBezTo>
                  <a:lnTo>
                    <a:pt x="1048" y="177"/>
                  </a:lnTo>
                  <a:close/>
                  <a:moveTo>
                    <a:pt x="1048" y="1"/>
                  </a:moveTo>
                  <a:cubicBezTo>
                    <a:pt x="1030" y="1"/>
                    <a:pt x="1011" y="10"/>
                    <a:pt x="1002" y="28"/>
                  </a:cubicBezTo>
                  <a:lnTo>
                    <a:pt x="659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40"/>
                  </a:cubicBezTo>
                  <a:cubicBezTo>
                    <a:pt x="0" y="1067"/>
                    <a:pt x="9" y="1086"/>
                    <a:pt x="28" y="1095"/>
                  </a:cubicBezTo>
                  <a:lnTo>
                    <a:pt x="649" y="1438"/>
                  </a:lnTo>
                  <a:lnTo>
                    <a:pt x="993" y="2060"/>
                  </a:lnTo>
                  <a:cubicBezTo>
                    <a:pt x="1002" y="2079"/>
                    <a:pt x="1021" y="2097"/>
                    <a:pt x="1039" y="2097"/>
                  </a:cubicBezTo>
                  <a:cubicBezTo>
                    <a:pt x="1067" y="2097"/>
                    <a:pt x="1085" y="2079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97" y="1067"/>
                    <a:pt x="2097" y="1049"/>
                  </a:cubicBezTo>
                  <a:cubicBezTo>
                    <a:pt x="2097" y="1030"/>
                    <a:pt x="2078" y="1012"/>
                    <a:pt x="2060" y="993"/>
                  </a:cubicBezTo>
                  <a:lnTo>
                    <a:pt x="1438" y="659"/>
                  </a:lnTo>
                  <a:lnTo>
                    <a:pt x="1104" y="28"/>
                  </a:lnTo>
                  <a:cubicBezTo>
                    <a:pt x="1085" y="10"/>
                    <a:pt x="1067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52"/>
            <p:cNvSpPr/>
            <p:nvPr/>
          </p:nvSpPr>
          <p:spPr>
            <a:xfrm>
              <a:off x="8311913" y="3834088"/>
              <a:ext cx="118870" cy="118870"/>
            </a:xfrm>
            <a:custGeom>
              <a:rect b="b" l="l" r="r" t="t"/>
              <a:pathLst>
                <a:path extrusionOk="0" h="2088" w="2088">
                  <a:moveTo>
                    <a:pt x="1048" y="176"/>
                  </a:moveTo>
                  <a:lnTo>
                    <a:pt x="1345" y="724"/>
                  </a:lnTo>
                  <a:cubicBezTo>
                    <a:pt x="1345" y="733"/>
                    <a:pt x="1355" y="742"/>
                    <a:pt x="1364" y="742"/>
                  </a:cubicBezTo>
                  <a:lnTo>
                    <a:pt x="1911" y="1049"/>
                  </a:lnTo>
                  <a:lnTo>
                    <a:pt x="1364" y="1345"/>
                  </a:lnTo>
                  <a:cubicBezTo>
                    <a:pt x="1355" y="1345"/>
                    <a:pt x="1345" y="1355"/>
                    <a:pt x="1336" y="1364"/>
                  </a:cubicBezTo>
                  <a:lnTo>
                    <a:pt x="1039" y="1911"/>
                  </a:lnTo>
                  <a:lnTo>
                    <a:pt x="742" y="1364"/>
                  </a:lnTo>
                  <a:cubicBezTo>
                    <a:pt x="742" y="1355"/>
                    <a:pt x="733" y="1345"/>
                    <a:pt x="724" y="1345"/>
                  </a:cubicBezTo>
                  <a:lnTo>
                    <a:pt x="176" y="1039"/>
                  </a:lnTo>
                  <a:lnTo>
                    <a:pt x="724" y="742"/>
                  </a:lnTo>
                  <a:cubicBezTo>
                    <a:pt x="733" y="742"/>
                    <a:pt x="742" y="733"/>
                    <a:pt x="742" y="724"/>
                  </a:cubicBezTo>
                  <a:lnTo>
                    <a:pt x="1048" y="176"/>
                  </a:lnTo>
                  <a:close/>
                  <a:moveTo>
                    <a:pt x="1048" y="0"/>
                  </a:moveTo>
                  <a:cubicBezTo>
                    <a:pt x="1030" y="0"/>
                    <a:pt x="1011" y="10"/>
                    <a:pt x="993" y="28"/>
                  </a:cubicBezTo>
                  <a:lnTo>
                    <a:pt x="650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39"/>
                  </a:cubicBezTo>
                  <a:cubicBezTo>
                    <a:pt x="0" y="1058"/>
                    <a:pt x="9" y="1076"/>
                    <a:pt x="28" y="1095"/>
                  </a:cubicBezTo>
                  <a:lnTo>
                    <a:pt x="650" y="1438"/>
                  </a:lnTo>
                  <a:lnTo>
                    <a:pt x="993" y="2060"/>
                  </a:lnTo>
                  <a:cubicBezTo>
                    <a:pt x="1002" y="2078"/>
                    <a:pt x="1021" y="2087"/>
                    <a:pt x="1039" y="2087"/>
                  </a:cubicBezTo>
                  <a:cubicBezTo>
                    <a:pt x="1067" y="2087"/>
                    <a:pt x="1086" y="2078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87" y="1067"/>
                    <a:pt x="2087" y="1049"/>
                  </a:cubicBezTo>
                  <a:cubicBezTo>
                    <a:pt x="2087" y="1021"/>
                    <a:pt x="2078" y="1002"/>
                    <a:pt x="2060" y="993"/>
                  </a:cubicBezTo>
                  <a:lnTo>
                    <a:pt x="1438" y="650"/>
                  </a:lnTo>
                  <a:lnTo>
                    <a:pt x="1095" y="28"/>
                  </a:lnTo>
                  <a:cubicBezTo>
                    <a:pt x="1086" y="10"/>
                    <a:pt x="1067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52"/>
            <p:cNvSpPr/>
            <p:nvPr/>
          </p:nvSpPr>
          <p:spPr>
            <a:xfrm>
              <a:off x="8015063" y="1953753"/>
              <a:ext cx="6945" cy="42811"/>
            </a:xfrm>
            <a:custGeom>
              <a:rect b="b" l="l" r="r" t="t"/>
              <a:pathLst>
                <a:path extrusionOk="0" h="752" w="122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52"/>
                    <a:pt x="66" y="752"/>
                  </a:cubicBezTo>
                  <a:cubicBezTo>
                    <a:pt x="93" y="752"/>
                    <a:pt x="121" y="724"/>
                    <a:pt x="121" y="696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52"/>
            <p:cNvSpPr/>
            <p:nvPr/>
          </p:nvSpPr>
          <p:spPr>
            <a:xfrm>
              <a:off x="8015063" y="2047230"/>
              <a:ext cx="6945" cy="43381"/>
            </a:xfrm>
            <a:custGeom>
              <a:rect b="b" l="l" r="r" t="t"/>
              <a:pathLst>
                <a:path extrusionOk="0" h="762" w="122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61"/>
                    <a:pt x="66" y="761"/>
                  </a:cubicBezTo>
                  <a:cubicBezTo>
                    <a:pt x="93" y="761"/>
                    <a:pt x="121" y="733"/>
                    <a:pt x="121" y="69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52"/>
            <p:cNvSpPr/>
            <p:nvPr/>
          </p:nvSpPr>
          <p:spPr>
            <a:xfrm>
              <a:off x="8044097" y="2018709"/>
              <a:ext cx="42868" cy="6376"/>
            </a:xfrm>
            <a:custGeom>
              <a:rect b="b" l="l" r="r" t="t"/>
              <a:pathLst>
                <a:path extrusionOk="0" h="112" w="753">
                  <a:moveTo>
                    <a:pt x="57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7" y="112"/>
                  </a:cubicBezTo>
                  <a:lnTo>
                    <a:pt x="697" y="112"/>
                  </a:lnTo>
                  <a:cubicBezTo>
                    <a:pt x="724" y="112"/>
                    <a:pt x="752" y="93"/>
                    <a:pt x="752" y="56"/>
                  </a:cubicBezTo>
                  <a:cubicBezTo>
                    <a:pt x="752" y="28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52"/>
            <p:cNvSpPr/>
            <p:nvPr/>
          </p:nvSpPr>
          <p:spPr>
            <a:xfrm>
              <a:off x="7950107" y="2018709"/>
              <a:ext cx="43381" cy="6376"/>
            </a:xfrm>
            <a:custGeom>
              <a:rect b="b" l="l" r="r" t="t"/>
              <a:pathLst>
                <a:path extrusionOk="0" h="112" w="762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706" y="112"/>
                  </a:lnTo>
                  <a:cubicBezTo>
                    <a:pt x="734" y="112"/>
                    <a:pt x="761" y="93"/>
                    <a:pt x="761" y="56"/>
                  </a:cubicBezTo>
                  <a:cubicBezTo>
                    <a:pt x="761" y="28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52"/>
            <p:cNvSpPr/>
            <p:nvPr/>
          </p:nvSpPr>
          <p:spPr>
            <a:xfrm>
              <a:off x="7972309" y="2041936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455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52"/>
            <p:cNvSpPr/>
            <p:nvPr/>
          </p:nvSpPr>
          <p:spPr>
            <a:xfrm>
              <a:off x="7969121" y="2039032"/>
              <a:ext cx="32792" cy="32564"/>
            </a:xfrm>
            <a:custGeom>
              <a:rect b="b" l="l" r="r" t="t"/>
              <a:pathLst>
                <a:path extrusionOk="0" h="572" w="576">
                  <a:moveTo>
                    <a:pt x="512" y="1"/>
                  </a:moveTo>
                  <a:cubicBezTo>
                    <a:pt x="497" y="1"/>
                    <a:pt x="483" y="5"/>
                    <a:pt x="474" y="14"/>
                  </a:cubicBezTo>
                  <a:lnTo>
                    <a:pt x="19" y="469"/>
                  </a:lnTo>
                  <a:cubicBezTo>
                    <a:pt x="1" y="488"/>
                    <a:pt x="1" y="525"/>
                    <a:pt x="19" y="553"/>
                  </a:cubicBezTo>
                  <a:cubicBezTo>
                    <a:pt x="28" y="562"/>
                    <a:pt x="47" y="571"/>
                    <a:pt x="56" y="571"/>
                  </a:cubicBezTo>
                  <a:cubicBezTo>
                    <a:pt x="75" y="571"/>
                    <a:pt x="93" y="562"/>
                    <a:pt x="103" y="553"/>
                  </a:cubicBezTo>
                  <a:lnTo>
                    <a:pt x="557" y="98"/>
                  </a:lnTo>
                  <a:cubicBezTo>
                    <a:pt x="576" y="70"/>
                    <a:pt x="576" y="33"/>
                    <a:pt x="557" y="14"/>
                  </a:cubicBezTo>
                  <a:cubicBezTo>
                    <a:pt x="543" y="5"/>
                    <a:pt x="52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52"/>
            <p:cNvSpPr/>
            <p:nvPr/>
          </p:nvSpPr>
          <p:spPr>
            <a:xfrm>
              <a:off x="8038859" y="1975898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45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52"/>
            <p:cNvSpPr/>
            <p:nvPr/>
          </p:nvSpPr>
          <p:spPr>
            <a:xfrm>
              <a:off x="8035159" y="1972653"/>
              <a:ext cx="33304" cy="32393"/>
            </a:xfrm>
            <a:custGeom>
              <a:rect b="b" l="l" r="r" t="t"/>
              <a:pathLst>
                <a:path extrusionOk="0" h="569" w="585">
                  <a:moveTo>
                    <a:pt x="519" y="0"/>
                  </a:moveTo>
                  <a:cubicBezTo>
                    <a:pt x="503" y="0"/>
                    <a:pt x="487" y="7"/>
                    <a:pt x="473" y="21"/>
                  </a:cubicBezTo>
                  <a:lnTo>
                    <a:pt x="28" y="466"/>
                  </a:lnTo>
                  <a:cubicBezTo>
                    <a:pt x="0" y="494"/>
                    <a:pt x="0" y="531"/>
                    <a:pt x="28" y="550"/>
                  </a:cubicBezTo>
                  <a:cubicBezTo>
                    <a:pt x="37" y="568"/>
                    <a:pt x="47" y="568"/>
                    <a:pt x="65" y="568"/>
                  </a:cubicBezTo>
                  <a:cubicBezTo>
                    <a:pt x="84" y="568"/>
                    <a:pt x="93" y="568"/>
                    <a:pt x="112" y="550"/>
                  </a:cubicBezTo>
                  <a:lnTo>
                    <a:pt x="557" y="95"/>
                  </a:lnTo>
                  <a:cubicBezTo>
                    <a:pt x="585" y="77"/>
                    <a:pt x="585" y="39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52"/>
            <p:cNvSpPr/>
            <p:nvPr/>
          </p:nvSpPr>
          <p:spPr>
            <a:xfrm>
              <a:off x="7972309" y="1975898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1"/>
                  </a:moveTo>
                  <a:lnTo>
                    <a:pt x="455" y="4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52"/>
            <p:cNvSpPr/>
            <p:nvPr/>
          </p:nvSpPr>
          <p:spPr>
            <a:xfrm>
              <a:off x="7969121" y="1972653"/>
              <a:ext cx="32792" cy="32393"/>
            </a:xfrm>
            <a:custGeom>
              <a:rect b="b" l="l" r="r" t="t"/>
              <a:pathLst>
                <a:path extrusionOk="0" h="569" w="576">
                  <a:moveTo>
                    <a:pt x="61" y="0"/>
                  </a:moveTo>
                  <a:cubicBezTo>
                    <a:pt x="47" y="0"/>
                    <a:pt x="33" y="7"/>
                    <a:pt x="19" y="21"/>
                  </a:cubicBezTo>
                  <a:cubicBezTo>
                    <a:pt x="1" y="39"/>
                    <a:pt x="1" y="77"/>
                    <a:pt x="19" y="95"/>
                  </a:cubicBezTo>
                  <a:lnTo>
                    <a:pt x="474" y="550"/>
                  </a:lnTo>
                  <a:cubicBezTo>
                    <a:pt x="483" y="568"/>
                    <a:pt x="502" y="568"/>
                    <a:pt x="511" y="568"/>
                  </a:cubicBezTo>
                  <a:cubicBezTo>
                    <a:pt x="529" y="568"/>
                    <a:pt x="548" y="568"/>
                    <a:pt x="557" y="550"/>
                  </a:cubicBezTo>
                  <a:cubicBezTo>
                    <a:pt x="576" y="531"/>
                    <a:pt x="576" y="494"/>
                    <a:pt x="557" y="466"/>
                  </a:cubicBezTo>
                  <a:lnTo>
                    <a:pt x="103" y="21"/>
                  </a:lnTo>
                  <a:cubicBezTo>
                    <a:pt x="89" y="7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52"/>
            <p:cNvSpPr/>
            <p:nvPr/>
          </p:nvSpPr>
          <p:spPr>
            <a:xfrm>
              <a:off x="8038859" y="2041936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1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52"/>
            <p:cNvSpPr/>
            <p:nvPr/>
          </p:nvSpPr>
          <p:spPr>
            <a:xfrm>
              <a:off x="8035159" y="2039032"/>
              <a:ext cx="33304" cy="32564"/>
            </a:xfrm>
            <a:custGeom>
              <a:rect b="b" l="l" r="r" t="t"/>
              <a:pathLst>
                <a:path extrusionOk="0" h="572" w="585">
                  <a:moveTo>
                    <a:pt x="66" y="1"/>
                  </a:moveTo>
                  <a:cubicBezTo>
                    <a:pt x="51" y="1"/>
                    <a:pt x="37" y="5"/>
                    <a:pt x="28" y="14"/>
                  </a:cubicBezTo>
                  <a:cubicBezTo>
                    <a:pt x="0" y="42"/>
                    <a:pt x="0" y="70"/>
                    <a:pt x="28" y="98"/>
                  </a:cubicBezTo>
                  <a:lnTo>
                    <a:pt x="483" y="553"/>
                  </a:lnTo>
                  <a:cubicBezTo>
                    <a:pt x="492" y="562"/>
                    <a:pt x="501" y="571"/>
                    <a:pt x="520" y="571"/>
                  </a:cubicBezTo>
                  <a:cubicBezTo>
                    <a:pt x="529" y="571"/>
                    <a:pt x="548" y="562"/>
                    <a:pt x="557" y="553"/>
                  </a:cubicBezTo>
                  <a:cubicBezTo>
                    <a:pt x="585" y="525"/>
                    <a:pt x="585" y="488"/>
                    <a:pt x="557" y="469"/>
                  </a:cubicBezTo>
                  <a:lnTo>
                    <a:pt x="112" y="14"/>
                  </a:lnTo>
                  <a:cubicBezTo>
                    <a:pt x="98" y="5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52"/>
            <p:cNvSpPr/>
            <p:nvPr/>
          </p:nvSpPr>
          <p:spPr>
            <a:xfrm>
              <a:off x="8355158" y="2208282"/>
              <a:ext cx="51294" cy="51294"/>
            </a:xfrm>
            <a:custGeom>
              <a:rect b="b" l="l" r="r" t="t"/>
              <a:pathLst>
                <a:path extrusionOk="0" h="901" w="901">
                  <a:moveTo>
                    <a:pt x="455" y="121"/>
                  </a:moveTo>
                  <a:cubicBezTo>
                    <a:pt x="641" y="121"/>
                    <a:pt x="789" y="270"/>
                    <a:pt x="789" y="455"/>
                  </a:cubicBezTo>
                  <a:cubicBezTo>
                    <a:pt x="789" y="641"/>
                    <a:pt x="641" y="789"/>
                    <a:pt x="455" y="789"/>
                  </a:cubicBezTo>
                  <a:cubicBezTo>
                    <a:pt x="270" y="789"/>
                    <a:pt x="121" y="641"/>
                    <a:pt x="121" y="455"/>
                  </a:cubicBez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1"/>
                  </a:moveTo>
                  <a:cubicBezTo>
                    <a:pt x="205" y="1"/>
                    <a:pt x="1" y="205"/>
                    <a:pt x="1" y="455"/>
                  </a:cubicBezTo>
                  <a:cubicBezTo>
                    <a:pt x="1" y="706"/>
                    <a:pt x="205" y="901"/>
                    <a:pt x="455" y="901"/>
                  </a:cubicBezTo>
                  <a:cubicBezTo>
                    <a:pt x="697" y="901"/>
                    <a:pt x="901" y="706"/>
                    <a:pt x="901" y="455"/>
                  </a:cubicBezTo>
                  <a:cubicBezTo>
                    <a:pt x="901" y="205"/>
                    <a:pt x="697" y="1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52"/>
            <p:cNvSpPr/>
            <p:nvPr/>
          </p:nvSpPr>
          <p:spPr>
            <a:xfrm>
              <a:off x="5739149" y="2773380"/>
              <a:ext cx="32792" cy="32792"/>
            </a:xfrm>
            <a:custGeom>
              <a:rect b="b" l="l" r="r" t="t"/>
              <a:pathLst>
                <a:path extrusionOk="0" h="576" w="576">
                  <a:moveTo>
                    <a:pt x="288" y="111"/>
                  </a:moveTo>
                  <a:cubicBezTo>
                    <a:pt x="381" y="111"/>
                    <a:pt x="455" y="186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86" y="455"/>
                    <a:pt x="112" y="381"/>
                    <a:pt x="112" y="288"/>
                  </a:cubicBezTo>
                  <a:cubicBezTo>
                    <a:pt x="112" y="186"/>
                    <a:pt x="195" y="111"/>
                    <a:pt x="288" y="11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21"/>
                    <a:pt x="0" y="288"/>
                  </a:cubicBezTo>
                  <a:cubicBezTo>
                    <a:pt x="0" y="445"/>
                    <a:pt x="130" y="575"/>
                    <a:pt x="288" y="575"/>
                  </a:cubicBezTo>
                  <a:cubicBezTo>
                    <a:pt x="446" y="575"/>
                    <a:pt x="576" y="445"/>
                    <a:pt x="576" y="288"/>
                  </a:cubicBezTo>
                  <a:cubicBezTo>
                    <a:pt x="576" y="121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52"/>
            <p:cNvSpPr/>
            <p:nvPr/>
          </p:nvSpPr>
          <p:spPr>
            <a:xfrm>
              <a:off x="6637773" y="1860275"/>
              <a:ext cx="32792" cy="32792"/>
            </a:xfrm>
            <a:custGeom>
              <a:rect b="b" l="l" r="r" t="t"/>
              <a:pathLst>
                <a:path extrusionOk="0" h="576" w="576">
                  <a:moveTo>
                    <a:pt x="288" y="121"/>
                  </a:moveTo>
                  <a:cubicBezTo>
                    <a:pt x="380" y="121"/>
                    <a:pt x="455" y="195"/>
                    <a:pt x="455" y="297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86" y="464"/>
                    <a:pt x="111" y="390"/>
                    <a:pt x="111" y="297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55"/>
                    <a:pt x="575" y="288"/>
                  </a:cubicBezTo>
                  <a:cubicBezTo>
                    <a:pt x="575" y="130"/>
                    <a:pt x="445" y="0"/>
                    <a:pt x="288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52"/>
            <p:cNvSpPr/>
            <p:nvPr/>
          </p:nvSpPr>
          <p:spPr>
            <a:xfrm>
              <a:off x="6622459" y="2287528"/>
              <a:ext cx="584671" cy="391621"/>
            </a:xfrm>
            <a:custGeom>
              <a:rect b="b" l="l" r="r" t="t"/>
              <a:pathLst>
                <a:path extrusionOk="0" h="6879" w="10270">
                  <a:moveTo>
                    <a:pt x="9963" y="0"/>
                  </a:moveTo>
                  <a:lnTo>
                    <a:pt x="7607" y="1113"/>
                  </a:lnTo>
                  <a:lnTo>
                    <a:pt x="8600" y="1596"/>
                  </a:lnTo>
                  <a:lnTo>
                    <a:pt x="8321" y="2041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58"/>
                  </a:cubicBezTo>
                  <a:lnTo>
                    <a:pt x="5826" y="6132"/>
                  </a:lnTo>
                  <a:lnTo>
                    <a:pt x="5390" y="5622"/>
                  </a:lnTo>
                  <a:lnTo>
                    <a:pt x="4360" y="4407"/>
                  </a:lnTo>
                  <a:lnTo>
                    <a:pt x="3330" y="3191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23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80"/>
                  </a:lnTo>
                  <a:cubicBezTo>
                    <a:pt x="2412" y="2115"/>
                    <a:pt x="2328" y="2069"/>
                    <a:pt x="2245" y="2041"/>
                  </a:cubicBezTo>
                  <a:cubicBezTo>
                    <a:pt x="2168" y="2013"/>
                    <a:pt x="2085" y="1998"/>
                    <a:pt x="2003" y="1998"/>
                  </a:cubicBezTo>
                  <a:cubicBezTo>
                    <a:pt x="1897" y="1998"/>
                    <a:pt x="1792" y="2022"/>
                    <a:pt x="1698" y="2069"/>
                  </a:cubicBezTo>
                  <a:cubicBezTo>
                    <a:pt x="1623" y="2106"/>
                    <a:pt x="1549" y="2162"/>
                    <a:pt x="1494" y="2227"/>
                  </a:cubicBezTo>
                  <a:cubicBezTo>
                    <a:pt x="1484" y="2245"/>
                    <a:pt x="1466" y="2264"/>
                    <a:pt x="1456" y="2282"/>
                  </a:cubicBezTo>
                  <a:lnTo>
                    <a:pt x="1447" y="2301"/>
                  </a:lnTo>
                  <a:lnTo>
                    <a:pt x="1438" y="2310"/>
                  </a:lnTo>
                  <a:lnTo>
                    <a:pt x="1419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61" y="3553"/>
                  </a:lnTo>
                  <a:lnTo>
                    <a:pt x="0" y="4917"/>
                  </a:lnTo>
                  <a:lnTo>
                    <a:pt x="668" y="5195"/>
                  </a:lnTo>
                  <a:lnTo>
                    <a:pt x="1429" y="3831"/>
                  </a:lnTo>
                  <a:lnTo>
                    <a:pt x="1809" y="3145"/>
                  </a:lnTo>
                  <a:lnTo>
                    <a:pt x="1995" y="2811"/>
                  </a:lnTo>
                  <a:lnTo>
                    <a:pt x="2022" y="2755"/>
                  </a:lnTo>
                  <a:lnTo>
                    <a:pt x="2199" y="296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14"/>
                  </a:lnTo>
                  <a:lnTo>
                    <a:pt x="5325" y="6652"/>
                  </a:lnTo>
                  <a:lnTo>
                    <a:pt x="5343" y="6670"/>
                  </a:lnTo>
                  <a:lnTo>
                    <a:pt x="5362" y="6689"/>
                  </a:lnTo>
                  <a:cubicBezTo>
                    <a:pt x="5381" y="6707"/>
                    <a:pt x="5390" y="6717"/>
                    <a:pt x="5408" y="6735"/>
                  </a:cubicBezTo>
                  <a:cubicBezTo>
                    <a:pt x="5473" y="6781"/>
                    <a:pt x="5557" y="6828"/>
                    <a:pt x="5640" y="6846"/>
                  </a:cubicBezTo>
                  <a:cubicBezTo>
                    <a:pt x="5708" y="6868"/>
                    <a:pt x="5778" y="6878"/>
                    <a:pt x="5848" y="6878"/>
                  </a:cubicBezTo>
                  <a:cubicBezTo>
                    <a:pt x="5961" y="6878"/>
                    <a:pt x="6072" y="6851"/>
                    <a:pt x="6169" y="6800"/>
                  </a:cubicBezTo>
                  <a:cubicBezTo>
                    <a:pt x="6243" y="6754"/>
                    <a:pt x="6317" y="6698"/>
                    <a:pt x="6364" y="6633"/>
                  </a:cubicBezTo>
                  <a:cubicBezTo>
                    <a:pt x="6373" y="6614"/>
                    <a:pt x="6392" y="6596"/>
                    <a:pt x="6401" y="6587"/>
                  </a:cubicBezTo>
                  <a:lnTo>
                    <a:pt x="6410" y="6559"/>
                  </a:lnTo>
                  <a:lnTo>
                    <a:pt x="6438" y="6522"/>
                  </a:lnTo>
                  <a:lnTo>
                    <a:pt x="6540" y="6355"/>
                  </a:lnTo>
                  <a:cubicBezTo>
                    <a:pt x="7078" y="5455"/>
                    <a:pt x="7607" y="4564"/>
                    <a:pt x="8145" y="3664"/>
                  </a:cubicBezTo>
                  <a:lnTo>
                    <a:pt x="8952" y="2319"/>
                  </a:lnTo>
                  <a:lnTo>
                    <a:pt x="9203" y="1902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52"/>
            <p:cNvSpPr/>
            <p:nvPr/>
          </p:nvSpPr>
          <p:spPr>
            <a:xfrm>
              <a:off x="6619783" y="2282746"/>
              <a:ext cx="591560" cy="399876"/>
            </a:xfrm>
            <a:custGeom>
              <a:rect b="b" l="l" r="r" t="t"/>
              <a:pathLst>
                <a:path extrusionOk="0" h="7024" w="10391">
                  <a:moveTo>
                    <a:pt x="10057" y="1"/>
                  </a:moveTo>
                  <a:lnTo>
                    <a:pt x="7515" y="1197"/>
                  </a:lnTo>
                  <a:lnTo>
                    <a:pt x="8563" y="1698"/>
                  </a:lnTo>
                  <a:lnTo>
                    <a:pt x="7506" y="3433"/>
                  </a:lnTo>
                  <a:cubicBezTo>
                    <a:pt x="7339" y="3702"/>
                    <a:pt x="7172" y="3971"/>
                    <a:pt x="7005" y="4240"/>
                  </a:cubicBezTo>
                  <a:cubicBezTo>
                    <a:pt x="6633" y="4852"/>
                    <a:pt x="6244" y="5483"/>
                    <a:pt x="5873" y="6105"/>
                  </a:cubicBezTo>
                  <a:lnTo>
                    <a:pt x="5864" y="6123"/>
                  </a:lnTo>
                  <a:lnTo>
                    <a:pt x="2645" y="2320"/>
                  </a:lnTo>
                  <a:lnTo>
                    <a:pt x="2561" y="2218"/>
                  </a:lnTo>
                  <a:cubicBezTo>
                    <a:pt x="2487" y="2153"/>
                    <a:pt x="2403" y="2097"/>
                    <a:pt x="2311" y="2069"/>
                  </a:cubicBezTo>
                  <a:cubicBezTo>
                    <a:pt x="2227" y="2038"/>
                    <a:pt x="2141" y="2023"/>
                    <a:pt x="2055" y="2023"/>
                  </a:cubicBezTo>
                  <a:cubicBezTo>
                    <a:pt x="1940" y="2023"/>
                    <a:pt x="1827" y="2049"/>
                    <a:pt x="1726" y="2097"/>
                  </a:cubicBezTo>
                  <a:cubicBezTo>
                    <a:pt x="1633" y="2144"/>
                    <a:pt x="1550" y="2209"/>
                    <a:pt x="1494" y="2274"/>
                  </a:cubicBezTo>
                  <a:cubicBezTo>
                    <a:pt x="1485" y="2292"/>
                    <a:pt x="1476" y="2311"/>
                    <a:pt x="1457" y="2338"/>
                  </a:cubicBezTo>
                  <a:lnTo>
                    <a:pt x="1" y="4973"/>
                  </a:lnTo>
                  <a:lnTo>
                    <a:pt x="103" y="5029"/>
                  </a:lnTo>
                  <a:lnTo>
                    <a:pt x="1513" y="2468"/>
                  </a:lnTo>
                  <a:lnTo>
                    <a:pt x="1559" y="2385"/>
                  </a:lnTo>
                  <a:cubicBezTo>
                    <a:pt x="1568" y="2376"/>
                    <a:pt x="1578" y="2366"/>
                    <a:pt x="1587" y="2348"/>
                  </a:cubicBezTo>
                  <a:cubicBezTo>
                    <a:pt x="1633" y="2292"/>
                    <a:pt x="1698" y="2236"/>
                    <a:pt x="1773" y="2199"/>
                  </a:cubicBezTo>
                  <a:cubicBezTo>
                    <a:pt x="1857" y="2157"/>
                    <a:pt x="1954" y="2136"/>
                    <a:pt x="2053" y="2136"/>
                  </a:cubicBezTo>
                  <a:cubicBezTo>
                    <a:pt x="2127" y="2136"/>
                    <a:pt x="2202" y="2148"/>
                    <a:pt x="2273" y="2171"/>
                  </a:cubicBezTo>
                  <a:cubicBezTo>
                    <a:pt x="2348" y="2199"/>
                    <a:pt x="2422" y="2246"/>
                    <a:pt x="2478" y="2301"/>
                  </a:cubicBezTo>
                  <a:lnTo>
                    <a:pt x="5882" y="6318"/>
                  </a:lnTo>
                  <a:lnTo>
                    <a:pt x="5966" y="6170"/>
                  </a:lnTo>
                  <a:cubicBezTo>
                    <a:pt x="6346" y="5548"/>
                    <a:pt x="6726" y="4917"/>
                    <a:pt x="7107" y="4305"/>
                  </a:cubicBezTo>
                  <a:cubicBezTo>
                    <a:pt x="7274" y="4036"/>
                    <a:pt x="7431" y="3767"/>
                    <a:pt x="7598" y="3489"/>
                  </a:cubicBezTo>
                  <a:lnTo>
                    <a:pt x="8730" y="1652"/>
                  </a:lnTo>
                  <a:lnTo>
                    <a:pt x="7784" y="1197"/>
                  </a:lnTo>
                  <a:lnTo>
                    <a:pt x="9964" y="177"/>
                  </a:lnTo>
                  <a:lnTo>
                    <a:pt x="10242" y="2468"/>
                  </a:lnTo>
                  <a:lnTo>
                    <a:pt x="9222" y="1912"/>
                  </a:lnTo>
                  <a:lnTo>
                    <a:pt x="8146" y="3721"/>
                  </a:lnTo>
                  <a:lnTo>
                    <a:pt x="7654" y="4537"/>
                  </a:lnTo>
                  <a:cubicBezTo>
                    <a:pt x="7292" y="5149"/>
                    <a:pt x="6912" y="5789"/>
                    <a:pt x="6531" y="6411"/>
                  </a:cubicBezTo>
                  <a:lnTo>
                    <a:pt x="6392" y="6634"/>
                  </a:lnTo>
                  <a:cubicBezTo>
                    <a:pt x="6383" y="6652"/>
                    <a:pt x="6374" y="6671"/>
                    <a:pt x="6364" y="6680"/>
                  </a:cubicBezTo>
                  <a:cubicBezTo>
                    <a:pt x="6318" y="6745"/>
                    <a:pt x="6253" y="6791"/>
                    <a:pt x="6188" y="6828"/>
                  </a:cubicBezTo>
                  <a:cubicBezTo>
                    <a:pt x="6100" y="6875"/>
                    <a:pt x="5997" y="6900"/>
                    <a:pt x="5891" y="6900"/>
                  </a:cubicBezTo>
                  <a:cubicBezTo>
                    <a:pt x="5830" y="6900"/>
                    <a:pt x="5767" y="6892"/>
                    <a:pt x="5706" y="6875"/>
                  </a:cubicBezTo>
                  <a:cubicBezTo>
                    <a:pt x="5632" y="6856"/>
                    <a:pt x="5557" y="6819"/>
                    <a:pt x="5492" y="6773"/>
                  </a:cubicBezTo>
                  <a:cubicBezTo>
                    <a:pt x="5483" y="6754"/>
                    <a:pt x="5465" y="6745"/>
                    <a:pt x="5455" y="6736"/>
                  </a:cubicBezTo>
                  <a:lnTo>
                    <a:pt x="2060" y="2737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41"/>
                  </a:lnTo>
                  <a:lnTo>
                    <a:pt x="5298" y="6736"/>
                  </a:lnTo>
                  <a:lnTo>
                    <a:pt x="5372" y="6819"/>
                  </a:lnTo>
                  <a:cubicBezTo>
                    <a:pt x="5390" y="6828"/>
                    <a:pt x="5400" y="6847"/>
                    <a:pt x="5418" y="6865"/>
                  </a:cubicBezTo>
                  <a:cubicBezTo>
                    <a:pt x="5492" y="6921"/>
                    <a:pt x="5585" y="6967"/>
                    <a:pt x="5678" y="6995"/>
                  </a:cubicBezTo>
                  <a:cubicBezTo>
                    <a:pt x="5743" y="7014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44" y="6930"/>
                  </a:cubicBezTo>
                  <a:cubicBezTo>
                    <a:pt x="6327" y="6884"/>
                    <a:pt x="6402" y="6819"/>
                    <a:pt x="6457" y="6754"/>
                  </a:cubicBezTo>
                  <a:cubicBezTo>
                    <a:pt x="6467" y="6736"/>
                    <a:pt x="6485" y="6717"/>
                    <a:pt x="6494" y="6698"/>
                  </a:cubicBezTo>
                  <a:lnTo>
                    <a:pt x="6633" y="6467"/>
                  </a:lnTo>
                  <a:cubicBezTo>
                    <a:pt x="7014" y="5845"/>
                    <a:pt x="7394" y="5205"/>
                    <a:pt x="7756" y="4593"/>
                  </a:cubicBezTo>
                  <a:lnTo>
                    <a:pt x="8248" y="3776"/>
                  </a:lnTo>
                  <a:lnTo>
                    <a:pt x="9268" y="2060"/>
                  </a:lnTo>
                  <a:lnTo>
                    <a:pt x="10391" y="2682"/>
                  </a:lnTo>
                  <a:lnTo>
                    <a:pt x="10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52"/>
            <p:cNvSpPr/>
            <p:nvPr/>
          </p:nvSpPr>
          <p:spPr>
            <a:xfrm>
              <a:off x="6175621" y="2313943"/>
              <a:ext cx="289489" cy="289432"/>
            </a:xfrm>
            <a:custGeom>
              <a:rect b="b" l="l" r="r" t="t"/>
              <a:pathLst>
                <a:path extrusionOk="0" h="5084" w="5085">
                  <a:moveTo>
                    <a:pt x="2543" y="0"/>
                  </a:moveTo>
                  <a:cubicBezTo>
                    <a:pt x="1142" y="0"/>
                    <a:pt x="1" y="1141"/>
                    <a:pt x="1" y="2542"/>
                  </a:cubicBezTo>
                  <a:cubicBezTo>
                    <a:pt x="1" y="3952"/>
                    <a:pt x="1142" y="5084"/>
                    <a:pt x="2543" y="5084"/>
                  </a:cubicBezTo>
                  <a:cubicBezTo>
                    <a:pt x="3944" y="5084"/>
                    <a:pt x="5085" y="3952"/>
                    <a:pt x="5085" y="2542"/>
                  </a:cubicBezTo>
                  <a:lnTo>
                    <a:pt x="2543" y="2542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52"/>
            <p:cNvSpPr/>
            <p:nvPr/>
          </p:nvSpPr>
          <p:spPr>
            <a:xfrm>
              <a:off x="6172490" y="2310755"/>
              <a:ext cx="295808" cy="295808"/>
            </a:xfrm>
            <a:custGeom>
              <a:rect b="b" l="l" r="r" t="t"/>
              <a:pathLst>
                <a:path extrusionOk="0" h="5196" w="5196">
                  <a:moveTo>
                    <a:pt x="2542" y="121"/>
                  </a:moveTo>
                  <a:lnTo>
                    <a:pt x="2542" y="2598"/>
                  </a:lnTo>
                  <a:cubicBezTo>
                    <a:pt x="2542" y="2635"/>
                    <a:pt x="2570" y="2663"/>
                    <a:pt x="2598" y="2663"/>
                  </a:cubicBezTo>
                  <a:lnTo>
                    <a:pt x="5084" y="2663"/>
                  </a:lnTo>
                  <a:cubicBezTo>
                    <a:pt x="5047" y="3999"/>
                    <a:pt x="3952" y="5084"/>
                    <a:pt x="2598" y="5084"/>
                  </a:cubicBezTo>
                  <a:cubicBezTo>
                    <a:pt x="1234" y="5084"/>
                    <a:pt x="121" y="3971"/>
                    <a:pt x="121" y="2598"/>
                  </a:cubicBezTo>
                  <a:cubicBezTo>
                    <a:pt x="121" y="1253"/>
                    <a:pt x="1197" y="149"/>
                    <a:pt x="2542" y="121"/>
                  </a:cubicBezTo>
                  <a:close/>
                  <a:moveTo>
                    <a:pt x="2598" y="0"/>
                  </a:moveTo>
                  <a:cubicBezTo>
                    <a:pt x="1169" y="0"/>
                    <a:pt x="0" y="1169"/>
                    <a:pt x="0" y="2598"/>
                  </a:cubicBezTo>
                  <a:cubicBezTo>
                    <a:pt x="0" y="4036"/>
                    <a:pt x="1169" y="5195"/>
                    <a:pt x="2598" y="5195"/>
                  </a:cubicBezTo>
                  <a:cubicBezTo>
                    <a:pt x="4036" y="5195"/>
                    <a:pt x="5195" y="4036"/>
                    <a:pt x="5195" y="2598"/>
                  </a:cubicBezTo>
                  <a:cubicBezTo>
                    <a:pt x="5195" y="2570"/>
                    <a:pt x="5177" y="2542"/>
                    <a:pt x="5140" y="2542"/>
                  </a:cubicBezTo>
                  <a:lnTo>
                    <a:pt x="2653" y="2542"/>
                  </a:lnTo>
                  <a:lnTo>
                    <a:pt x="2653" y="56"/>
                  </a:lnTo>
                  <a:cubicBezTo>
                    <a:pt x="2653" y="28"/>
                    <a:pt x="2635" y="0"/>
                    <a:pt x="2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52"/>
            <p:cNvSpPr/>
            <p:nvPr/>
          </p:nvSpPr>
          <p:spPr>
            <a:xfrm>
              <a:off x="6359445" y="2342407"/>
              <a:ext cx="77653" cy="77709"/>
            </a:xfrm>
            <a:custGeom>
              <a:rect b="b" l="l" r="r" t="t"/>
              <a:pathLst>
                <a:path extrusionOk="0" h="1365" w="1364">
                  <a:moveTo>
                    <a:pt x="0" y="1"/>
                  </a:moveTo>
                  <a:lnTo>
                    <a:pt x="0" y="1365"/>
                  </a:lnTo>
                  <a:lnTo>
                    <a:pt x="1364" y="1365"/>
                  </a:lnTo>
                  <a:cubicBezTo>
                    <a:pt x="1364" y="604"/>
                    <a:pt x="752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52"/>
            <p:cNvSpPr/>
            <p:nvPr/>
          </p:nvSpPr>
          <p:spPr>
            <a:xfrm>
              <a:off x="6356257" y="2338764"/>
              <a:ext cx="84029" cy="84541"/>
            </a:xfrm>
            <a:custGeom>
              <a:rect b="b" l="l" r="r" t="t"/>
              <a:pathLst>
                <a:path extrusionOk="0" h="1485" w="1476">
                  <a:moveTo>
                    <a:pt x="112" y="121"/>
                  </a:moveTo>
                  <a:cubicBezTo>
                    <a:pt x="789" y="148"/>
                    <a:pt x="1327" y="696"/>
                    <a:pt x="1355" y="1364"/>
                  </a:cubicBezTo>
                  <a:lnTo>
                    <a:pt x="112" y="1364"/>
                  </a:lnTo>
                  <a:lnTo>
                    <a:pt x="112" y="121"/>
                  </a:lnTo>
                  <a:close/>
                  <a:moveTo>
                    <a:pt x="1" y="0"/>
                  </a:moveTo>
                  <a:lnTo>
                    <a:pt x="1" y="1484"/>
                  </a:lnTo>
                  <a:lnTo>
                    <a:pt x="1476" y="1484"/>
                  </a:lnTo>
                  <a:lnTo>
                    <a:pt x="1476" y="1429"/>
                  </a:lnTo>
                  <a:cubicBezTo>
                    <a:pt x="1476" y="640"/>
                    <a:pt x="835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52"/>
            <p:cNvSpPr/>
            <p:nvPr/>
          </p:nvSpPr>
          <p:spPr>
            <a:xfrm>
              <a:off x="6631966" y="2285421"/>
              <a:ext cx="584671" cy="391223"/>
            </a:xfrm>
            <a:custGeom>
              <a:rect b="b" l="l" r="r" t="t"/>
              <a:pathLst>
                <a:path extrusionOk="0" h="6872" w="10270">
                  <a:moveTo>
                    <a:pt x="9963" y="0"/>
                  </a:moveTo>
                  <a:lnTo>
                    <a:pt x="7598" y="1113"/>
                  </a:lnTo>
                  <a:lnTo>
                    <a:pt x="8600" y="1586"/>
                  </a:lnTo>
                  <a:lnTo>
                    <a:pt x="8321" y="2032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48"/>
                  </a:cubicBezTo>
                  <a:lnTo>
                    <a:pt x="5826" y="6132"/>
                  </a:lnTo>
                  <a:lnTo>
                    <a:pt x="5390" y="5612"/>
                  </a:lnTo>
                  <a:lnTo>
                    <a:pt x="4351" y="4397"/>
                  </a:lnTo>
                  <a:lnTo>
                    <a:pt x="3321" y="3182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14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71"/>
                  </a:lnTo>
                  <a:cubicBezTo>
                    <a:pt x="2403" y="2115"/>
                    <a:pt x="2328" y="2069"/>
                    <a:pt x="2236" y="2032"/>
                  </a:cubicBezTo>
                  <a:cubicBezTo>
                    <a:pt x="2166" y="2005"/>
                    <a:pt x="2090" y="1992"/>
                    <a:pt x="2012" y="1992"/>
                  </a:cubicBezTo>
                  <a:cubicBezTo>
                    <a:pt x="1905" y="1992"/>
                    <a:pt x="1795" y="2016"/>
                    <a:pt x="1698" y="2060"/>
                  </a:cubicBezTo>
                  <a:cubicBezTo>
                    <a:pt x="1614" y="2097"/>
                    <a:pt x="1540" y="2162"/>
                    <a:pt x="1494" y="2227"/>
                  </a:cubicBezTo>
                  <a:cubicBezTo>
                    <a:pt x="1475" y="2245"/>
                    <a:pt x="1466" y="2254"/>
                    <a:pt x="1456" y="2273"/>
                  </a:cubicBezTo>
                  <a:lnTo>
                    <a:pt x="1438" y="2301"/>
                  </a:lnTo>
                  <a:lnTo>
                    <a:pt x="1438" y="2310"/>
                  </a:lnTo>
                  <a:lnTo>
                    <a:pt x="1410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51" y="3544"/>
                  </a:lnTo>
                  <a:lnTo>
                    <a:pt x="0" y="4917"/>
                  </a:lnTo>
                  <a:lnTo>
                    <a:pt x="668" y="5186"/>
                  </a:lnTo>
                  <a:lnTo>
                    <a:pt x="1429" y="3822"/>
                  </a:lnTo>
                  <a:lnTo>
                    <a:pt x="1809" y="3145"/>
                  </a:lnTo>
                  <a:lnTo>
                    <a:pt x="1995" y="2802"/>
                  </a:lnTo>
                  <a:lnTo>
                    <a:pt x="2022" y="2755"/>
                  </a:lnTo>
                  <a:lnTo>
                    <a:pt x="2199" y="295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05"/>
                  </a:lnTo>
                  <a:lnTo>
                    <a:pt x="5325" y="6651"/>
                  </a:lnTo>
                  <a:lnTo>
                    <a:pt x="5343" y="6661"/>
                  </a:lnTo>
                  <a:lnTo>
                    <a:pt x="5362" y="6689"/>
                  </a:lnTo>
                  <a:cubicBezTo>
                    <a:pt x="5371" y="6698"/>
                    <a:pt x="5390" y="6716"/>
                    <a:pt x="5408" y="6726"/>
                  </a:cubicBezTo>
                  <a:cubicBezTo>
                    <a:pt x="5473" y="6781"/>
                    <a:pt x="5557" y="6818"/>
                    <a:pt x="5640" y="6846"/>
                  </a:cubicBezTo>
                  <a:cubicBezTo>
                    <a:pt x="5703" y="6863"/>
                    <a:pt x="5769" y="6871"/>
                    <a:pt x="5834" y="6871"/>
                  </a:cubicBezTo>
                  <a:cubicBezTo>
                    <a:pt x="5951" y="6871"/>
                    <a:pt x="6068" y="6844"/>
                    <a:pt x="6169" y="6791"/>
                  </a:cubicBezTo>
                  <a:cubicBezTo>
                    <a:pt x="6243" y="6754"/>
                    <a:pt x="6308" y="6689"/>
                    <a:pt x="6364" y="6624"/>
                  </a:cubicBezTo>
                  <a:cubicBezTo>
                    <a:pt x="6373" y="6614"/>
                    <a:pt x="6382" y="6596"/>
                    <a:pt x="6392" y="6577"/>
                  </a:cubicBezTo>
                  <a:lnTo>
                    <a:pt x="6410" y="6559"/>
                  </a:lnTo>
                  <a:lnTo>
                    <a:pt x="6429" y="6512"/>
                  </a:lnTo>
                  <a:lnTo>
                    <a:pt x="6531" y="6345"/>
                  </a:lnTo>
                  <a:cubicBezTo>
                    <a:pt x="7078" y="5455"/>
                    <a:pt x="7607" y="4555"/>
                    <a:pt x="8145" y="3664"/>
                  </a:cubicBezTo>
                  <a:lnTo>
                    <a:pt x="8952" y="2319"/>
                  </a:lnTo>
                  <a:lnTo>
                    <a:pt x="9193" y="1902"/>
                  </a:lnTo>
                  <a:lnTo>
                    <a:pt x="10269" y="2486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52"/>
            <p:cNvSpPr/>
            <p:nvPr/>
          </p:nvSpPr>
          <p:spPr>
            <a:xfrm>
              <a:off x="6629290" y="2280127"/>
              <a:ext cx="591047" cy="399819"/>
            </a:xfrm>
            <a:custGeom>
              <a:rect b="b" l="l" r="r" t="t"/>
              <a:pathLst>
                <a:path extrusionOk="0" h="7023" w="10382">
                  <a:moveTo>
                    <a:pt x="10057" y="0"/>
                  </a:moveTo>
                  <a:lnTo>
                    <a:pt x="7515" y="1206"/>
                  </a:lnTo>
                  <a:lnTo>
                    <a:pt x="8563" y="1707"/>
                  </a:lnTo>
                  <a:lnTo>
                    <a:pt x="7496" y="3433"/>
                  </a:lnTo>
                  <a:cubicBezTo>
                    <a:pt x="7329" y="3711"/>
                    <a:pt x="7162" y="3980"/>
                    <a:pt x="6995" y="4258"/>
                  </a:cubicBezTo>
                  <a:cubicBezTo>
                    <a:pt x="6624" y="4861"/>
                    <a:pt x="6244" y="5492"/>
                    <a:pt x="5864" y="6114"/>
                  </a:cubicBezTo>
                  <a:lnTo>
                    <a:pt x="5864" y="6123"/>
                  </a:lnTo>
                  <a:lnTo>
                    <a:pt x="2644" y="2329"/>
                  </a:lnTo>
                  <a:lnTo>
                    <a:pt x="2552" y="2227"/>
                  </a:lnTo>
                  <a:cubicBezTo>
                    <a:pt x="2487" y="2162"/>
                    <a:pt x="2403" y="2106"/>
                    <a:pt x="2301" y="2069"/>
                  </a:cubicBezTo>
                  <a:cubicBezTo>
                    <a:pt x="2222" y="2041"/>
                    <a:pt x="2138" y="2027"/>
                    <a:pt x="2053" y="2027"/>
                  </a:cubicBezTo>
                  <a:cubicBezTo>
                    <a:pt x="1939" y="2027"/>
                    <a:pt x="1823" y="2053"/>
                    <a:pt x="1717" y="2106"/>
                  </a:cubicBezTo>
                  <a:cubicBezTo>
                    <a:pt x="1633" y="2143"/>
                    <a:pt x="1550" y="2208"/>
                    <a:pt x="1494" y="2282"/>
                  </a:cubicBezTo>
                  <a:cubicBezTo>
                    <a:pt x="1485" y="2301"/>
                    <a:pt x="1466" y="2310"/>
                    <a:pt x="1457" y="2329"/>
                  </a:cubicBezTo>
                  <a:lnTo>
                    <a:pt x="1" y="4982"/>
                  </a:lnTo>
                  <a:lnTo>
                    <a:pt x="103" y="5038"/>
                  </a:lnTo>
                  <a:lnTo>
                    <a:pt x="1513" y="2477"/>
                  </a:lnTo>
                  <a:lnTo>
                    <a:pt x="1559" y="2394"/>
                  </a:lnTo>
                  <a:cubicBezTo>
                    <a:pt x="1568" y="2384"/>
                    <a:pt x="1578" y="2366"/>
                    <a:pt x="1587" y="2357"/>
                  </a:cubicBezTo>
                  <a:cubicBezTo>
                    <a:pt x="1633" y="2292"/>
                    <a:pt x="1698" y="2245"/>
                    <a:pt x="1772" y="2208"/>
                  </a:cubicBezTo>
                  <a:cubicBezTo>
                    <a:pt x="1857" y="2166"/>
                    <a:pt x="1954" y="2145"/>
                    <a:pt x="2051" y="2145"/>
                  </a:cubicBezTo>
                  <a:cubicBezTo>
                    <a:pt x="2124" y="2145"/>
                    <a:pt x="2197" y="2157"/>
                    <a:pt x="2264" y="2180"/>
                  </a:cubicBezTo>
                  <a:cubicBezTo>
                    <a:pt x="2348" y="2208"/>
                    <a:pt x="2413" y="2255"/>
                    <a:pt x="2468" y="2310"/>
                  </a:cubicBezTo>
                  <a:lnTo>
                    <a:pt x="5873" y="6327"/>
                  </a:lnTo>
                  <a:lnTo>
                    <a:pt x="5966" y="6179"/>
                  </a:lnTo>
                  <a:cubicBezTo>
                    <a:pt x="6337" y="5557"/>
                    <a:pt x="6726" y="4926"/>
                    <a:pt x="7097" y="4314"/>
                  </a:cubicBezTo>
                  <a:cubicBezTo>
                    <a:pt x="7264" y="4045"/>
                    <a:pt x="7431" y="3767"/>
                    <a:pt x="7598" y="3498"/>
                  </a:cubicBezTo>
                  <a:lnTo>
                    <a:pt x="8730" y="1661"/>
                  </a:lnTo>
                  <a:lnTo>
                    <a:pt x="7784" y="1206"/>
                  </a:lnTo>
                  <a:lnTo>
                    <a:pt x="9964" y="177"/>
                  </a:lnTo>
                  <a:lnTo>
                    <a:pt x="10242" y="2477"/>
                  </a:lnTo>
                  <a:lnTo>
                    <a:pt x="10242" y="2477"/>
                  </a:lnTo>
                  <a:lnTo>
                    <a:pt x="9222" y="1911"/>
                  </a:lnTo>
                  <a:lnTo>
                    <a:pt x="8146" y="3730"/>
                  </a:lnTo>
                  <a:cubicBezTo>
                    <a:pt x="7979" y="3999"/>
                    <a:pt x="7812" y="4277"/>
                    <a:pt x="7654" y="4546"/>
                  </a:cubicBezTo>
                  <a:cubicBezTo>
                    <a:pt x="7283" y="5158"/>
                    <a:pt x="6912" y="5789"/>
                    <a:pt x="6531" y="6411"/>
                  </a:cubicBezTo>
                  <a:lnTo>
                    <a:pt x="6392" y="6642"/>
                  </a:lnTo>
                  <a:cubicBezTo>
                    <a:pt x="6383" y="6661"/>
                    <a:pt x="6374" y="6670"/>
                    <a:pt x="6364" y="6689"/>
                  </a:cubicBezTo>
                  <a:cubicBezTo>
                    <a:pt x="6318" y="6744"/>
                    <a:pt x="6253" y="6800"/>
                    <a:pt x="6188" y="6837"/>
                  </a:cubicBezTo>
                  <a:cubicBezTo>
                    <a:pt x="6094" y="6884"/>
                    <a:pt x="5993" y="6909"/>
                    <a:pt x="5889" y="6909"/>
                  </a:cubicBezTo>
                  <a:cubicBezTo>
                    <a:pt x="5828" y="6909"/>
                    <a:pt x="5767" y="6901"/>
                    <a:pt x="5706" y="6884"/>
                  </a:cubicBezTo>
                  <a:cubicBezTo>
                    <a:pt x="5632" y="6865"/>
                    <a:pt x="5557" y="6828"/>
                    <a:pt x="5492" y="6772"/>
                  </a:cubicBezTo>
                  <a:cubicBezTo>
                    <a:pt x="5483" y="6763"/>
                    <a:pt x="5465" y="6754"/>
                    <a:pt x="5455" y="6735"/>
                  </a:cubicBezTo>
                  <a:lnTo>
                    <a:pt x="2060" y="2746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50"/>
                  </a:lnTo>
                  <a:lnTo>
                    <a:pt x="5298" y="6744"/>
                  </a:lnTo>
                  <a:lnTo>
                    <a:pt x="5372" y="6819"/>
                  </a:lnTo>
                  <a:cubicBezTo>
                    <a:pt x="5381" y="6837"/>
                    <a:pt x="5400" y="6856"/>
                    <a:pt x="5418" y="6865"/>
                  </a:cubicBezTo>
                  <a:cubicBezTo>
                    <a:pt x="5492" y="6930"/>
                    <a:pt x="5585" y="6976"/>
                    <a:pt x="5678" y="6995"/>
                  </a:cubicBezTo>
                  <a:cubicBezTo>
                    <a:pt x="5743" y="7013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35" y="6939"/>
                  </a:cubicBezTo>
                  <a:cubicBezTo>
                    <a:pt x="6327" y="6893"/>
                    <a:pt x="6402" y="6828"/>
                    <a:pt x="6457" y="6754"/>
                  </a:cubicBezTo>
                  <a:cubicBezTo>
                    <a:pt x="6466" y="6744"/>
                    <a:pt x="6476" y="6717"/>
                    <a:pt x="6494" y="6707"/>
                  </a:cubicBezTo>
                  <a:lnTo>
                    <a:pt x="6633" y="6475"/>
                  </a:lnTo>
                  <a:cubicBezTo>
                    <a:pt x="7005" y="5854"/>
                    <a:pt x="7385" y="5223"/>
                    <a:pt x="7747" y="4611"/>
                  </a:cubicBezTo>
                  <a:cubicBezTo>
                    <a:pt x="7914" y="4333"/>
                    <a:pt x="8081" y="4054"/>
                    <a:pt x="8238" y="3785"/>
                  </a:cubicBezTo>
                  <a:lnTo>
                    <a:pt x="9268" y="2069"/>
                  </a:lnTo>
                  <a:lnTo>
                    <a:pt x="10381" y="2681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52"/>
            <p:cNvSpPr/>
            <p:nvPr/>
          </p:nvSpPr>
          <p:spPr>
            <a:xfrm>
              <a:off x="7338003" y="2218302"/>
              <a:ext cx="81410" cy="321711"/>
            </a:xfrm>
            <a:custGeom>
              <a:rect b="b" l="l" r="r" t="t"/>
              <a:pathLst>
                <a:path extrusionOk="0" h="5651" w="1430">
                  <a:moveTo>
                    <a:pt x="1" y="1"/>
                  </a:moveTo>
                  <a:lnTo>
                    <a:pt x="1" y="5650"/>
                  </a:lnTo>
                  <a:lnTo>
                    <a:pt x="1430" y="565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52"/>
            <p:cNvSpPr/>
            <p:nvPr/>
          </p:nvSpPr>
          <p:spPr>
            <a:xfrm>
              <a:off x="7334359" y="2214658"/>
              <a:ext cx="88241" cy="328543"/>
            </a:xfrm>
            <a:custGeom>
              <a:rect b="b" l="l" r="r" t="t"/>
              <a:pathLst>
                <a:path extrusionOk="0" h="5771" w="1550">
                  <a:moveTo>
                    <a:pt x="1438" y="121"/>
                  </a:moveTo>
                  <a:lnTo>
                    <a:pt x="1438" y="5659"/>
                  </a:lnTo>
                  <a:lnTo>
                    <a:pt x="121" y="5659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5770"/>
                  </a:lnTo>
                  <a:lnTo>
                    <a:pt x="1549" y="5770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52"/>
            <p:cNvSpPr/>
            <p:nvPr/>
          </p:nvSpPr>
          <p:spPr>
            <a:xfrm>
              <a:off x="7468997" y="2075239"/>
              <a:ext cx="81922" cy="464777"/>
            </a:xfrm>
            <a:custGeom>
              <a:rect b="b" l="l" r="r" t="t"/>
              <a:pathLst>
                <a:path extrusionOk="0" h="8164" w="1439">
                  <a:moveTo>
                    <a:pt x="1" y="0"/>
                  </a:moveTo>
                  <a:lnTo>
                    <a:pt x="1" y="8163"/>
                  </a:lnTo>
                  <a:lnTo>
                    <a:pt x="1438" y="816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52"/>
            <p:cNvSpPr/>
            <p:nvPr/>
          </p:nvSpPr>
          <p:spPr>
            <a:xfrm>
              <a:off x="7465297" y="2072051"/>
              <a:ext cx="88811" cy="471153"/>
            </a:xfrm>
            <a:custGeom>
              <a:rect b="b" l="l" r="r" t="t"/>
              <a:pathLst>
                <a:path extrusionOk="0" h="8276" w="1560">
                  <a:moveTo>
                    <a:pt x="1439" y="112"/>
                  </a:moveTo>
                  <a:lnTo>
                    <a:pt x="1439" y="8164"/>
                  </a:lnTo>
                  <a:lnTo>
                    <a:pt x="121" y="8164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8219"/>
                  </a:lnTo>
                  <a:cubicBezTo>
                    <a:pt x="1" y="8257"/>
                    <a:pt x="28" y="8275"/>
                    <a:pt x="66" y="8275"/>
                  </a:cubicBezTo>
                  <a:lnTo>
                    <a:pt x="1494" y="8275"/>
                  </a:lnTo>
                  <a:cubicBezTo>
                    <a:pt x="1531" y="8275"/>
                    <a:pt x="1559" y="8257"/>
                    <a:pt x="1559" y="8219"/>
                  </a:cubicBezTo>
                  <a:lnTo>
                    <a:pt x="1559" y="56"/>
                  </a:lnTo>
                  <a:cubicBezTo>
                    <a:pt x="1559" y="19"/>
                    <a:pt x="1531" y="0"/>
                    <a:pt x="1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52"/>
            <p:cNvSpPr/>
            <p:nvPr/>
          </p:nvSpPr>
          <p:spPr>
            <a:xfrm>
              <a:off x="7587296" y="2272214"/>
              <a:ext cx="81922" cy="267799"/>
            </a:xfrm>
            <a:custGeom>
              <a:rect b="b" l="l" r="r" t="t"/>
              <a:pathLst>
                <a:path extrusionOk="0" h="4704" w="1439">
                  <a:moveTo>
                    <a:pt x="1" y="0"/>
                  </a:moveTo>
                  <a:lnTo>
                    <a:pt x="1" y="4703"/>
                  </a:lnTo>
                  <a:lnTo>
                    <a:pt x="1438" y="470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52"/>
            <p:cNvSpPr/>
            <p:nvPr/>
          </p:nvSpPr>
          <p:spPr>
            <a:xfrm>
              <a:off x="7583596" y="2269026"/>
              <a:ext cx="88811" cy="274175"/>
            </a:xfrm>
            <a:custGeom>
              <a:rect b="b" l="l" r="r" t="t"/>
              <a:pathLst>
                <a:path extrusionOk="0" h="4816" w="1560">
                  <a:moveTo>
                    <a:pt x="1439" y="112"/>
                  </a:moveTo>
                  <a:lnTo>
                    <a:pt x="1439" y="4704"/>
                  </a:lnTo>
                  <a:lnTo>
                    <a:pt x="121" y="4704"/>
                  </a:lnTo>
                  <a:lnTo>
                    <a:pt x="121" y="112"/>
                  </a:lnTo>
                  <a:close/>
                  <a:moveTo>
                    <a:pt x="1" y="1"/>
                  </a:moveTo>
                  <a:lnTo>
                    <a:pt x="1" y="4815"/>
                  </a:lnTo>
                  <a:lnTo>
                    <a:pt x="1559" y="4815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52"/>
            <p:cNvSpPr/>
            <p:nvPr/>
          </p:nvSpPr>
          <p:spPr>
            <a:xfrm>
              <a:off x="6112258" y="2077573"/>
              <a:ext cx="375055" cy="118642"/>
            </a:xfrm>
            <a:custGeom>
              <a:rect b="b" l="l" r="r" t="t"/>
              <a:pathLst>
                <a:path extrusionOk="0" h="2084" w="6588">
                  <a:moveTo>
                    <a:pt x="67" y="1"/>
                  </a:moveTo>
                  <a:cubicBezTo>
                    <a:pt x="52" y="1"/>
                    <a:pt x="38" y="5"/>
                    <a:pt x="29" y="15"/>
                  </a:cubicBezTo>
                  <a:cubicBezTo>
                    <a:pt x="1" y="42"/>
                    <a:pt x="1" y="80"/>
                    <a:pt x="29" y="98"/>
                  </a:cubicBezTo>
                  <a:lnTo>
                    <a:pt x="1930" y="2065"/>
                  </a:lnTo>
                  <a:cubicBezTo>
                    <a:pt x="1940" y="2074"/>
                    <a:pt x="1958" y="2083"/>
                    <a:pt x="1967" y="2083"/>
                  </a:cubicBezTo>
                  <a:cubicBezTo>
                    <a:pt x="1986" y="2083"/>
                    <a:pt x="1995" y="2074"/>
                    <a:pt x="2014" y="2065"/>
                  </a:cubicBezTo>
                  <a:lnTo>
                    <a:pt x="4064" y="135"/>
                  </a:lnTo>
                  <a:lnTo>
                    <a:pt x="6485" y="2009"/>
                  </a:lnTo>
                  <a:cubicBezTo>
                    <a:pt x="6496" y="2016"/>
                    <a:pt x="6506" y="2019"/>
                    <a:pt x="6517" y="2019"/>
                  </a:cubicBezTo>
                  <a:cubicBezTo>
                    <a:pt x="6534" y="2019"/>
                    <a:pt x="6551" y="2011"/>
                    <a:pt x="6569" y="2000"/>
                  </a:cubicBezTo>
                  <a:cubicBezTo>
                    <a:pt x="6587" y="1972"/>
                    <a:pt x="6578" y="1935"/>
                    <a:pt x="6550" y="1916"/>
                  </a:cubicBezTo>
                  <a:lnTo>
                    <a:pt x="4101" y="15"/>
                  </a:lnTo>
                  <a:cubicBezTo>
                    <a:pt x="4087" y="5"/>
                    <a:pt x="4073" y="1"/>
                    <a:pt x="4060" y="1"/>
                  </a:cubicBezTo>
                  <a:cubicBezTo>
                    <a:pt x="4048" y="1"/>
                    <a:pt x="4036" y="5"/>
                    <a:pt x="4027" y="15"/>
                  </a:cubicBezTo>
                  <a:lnTo>
                    <a:pt x="1977" y="1944"/>
                  </a:lnTo>
                  <a:lnTo>
                    <a:pt x="112" y="15"/>
                  </a:lnTo>
                  <a:cubicBezTo>
                    <a:pt x="98" y="5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52"/>
            <p:cNvSpPr/>
            <p:nvPr/>
          </p:nvSpPr>
          <p:spPr>
            <a:xfrm>
              <a:off x="6086412" y="2051443"/>
              <a:ext cx="59207" cy="59207"/>
            </a:xfrm>
            <a:custGeom>
              <a:rect b="b" l="l" r="r" t="t"/>
              <a:pathLst>
                <a:path extrusionOk="0" h="1040" w="104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7" y="1040"/>
                    <a:pt x="1039" y="808"/>
                    <a:pt x="1039" y="520"/>
                  </a:cubicBezTo>
                  <a:cubicBezTo>
                    <a:pt x="1039" y="232"/>
                    <a:pt x="80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52"/>
            <p:cNvSpPr/>
            <p:nvPr/>
          </p:nvSpPr>
          <p:spPr>
            <a:xfrm>
              <a:off x="6083224" y="2047742"/>
              <a:ext cx="66096" cy="66096"/>
            </a:xfrm>
            <a:custGeom>
              <a:rect b="b" l="l" r="r" t="t"/>
              <a:pathLst>
                <a:path extrusionOk="0" h="1161" w="1161">
                  <a:moveTo>
                    <a:pt x="576" y="121"/>
                  </a:moveTo>
                  <a:cubicBezTo>
                    <a:pt x="835" y="121"/>
                    <a:pt x="1040" y="325"/>
                    <a:pt x="1040" y="585"/>
                  </a:cubicBezTo>
                  <a:cubicBezTo>
                    <a:pt x="1040" y="836"/>
                    <a:pt x="835" y="1049"/>
                    <a:pt x="576" y="1049"/>
                  </a:cubicBezTo>
                  <a:cubicBezTo>
                    <a:pt x="325" y="1049"/>
                    <a:pt x="112" y="836"/>
                    <a:pt x="112" y="585"/>
                  </a:cubicBezTo>
                  <a:cubicBezTo>
                    <a:pt x="112" y="325"/>
                    <a:pt x="325" y="121"/>
                    <a:pt x="576" y="121"/>
                  </a:cubicBezTo>
                  <a:close/>
                  <a:moveTo>
                    <a:pt x="576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60" y="1160"/>
                    <a:pt x="576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52"/>
            <p:cNvSpPr/>
            <p:nvPr/>
          </p:nvSpPr>
          <p:spPr>
            <a:xfrm>
              <a:off x="6314016" y="2051443"/>
              <a:ext cx="59207" cy="59207"/>
            </a:xfrm>
            <a:custGeom>
              <a:rect b="b" l="l" r="r" t="t"/>
              <a:pathLst>
                <a:path extrusionOk="0" h="1040" w="104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8" y="1040"/>
                    <a:pt x="1039" y="808"/>
                    <a:pt x="1039" y="520"/>
                  </a:cubicBezTo>
                  <a:cubicBezTo>
                    <a:pt x="1039" y="232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52"/>
            <p:cNvSpPr/>
            <p:nvPr/>
          </p:nvSpPr>
          <p:spPr>
            <a:xfrm>
              <a:off x="6310315" y="2047742"/>
              <a:ext cx="66096" cy="66096"/>
            </a:xfrm>
            <a:custGeom>
              <a:rect b="b" l="l" r="r" t="t"/>
              <a:pathLst>
                <a:path extrusionOk="0" h="1161" w="1161">
                  <a:moveTo>
                    <a:pt x="585" y="121"/>
                  </a:moveTo>
                  <a:cubicBezTo>
                    <a:pt x="835" y="121"/>
                    <a:pt x="1049" y="325"/>
                    <a:pt x="1049" y="585"/>
                  </a:cubicBezTo>
                  <a:cubicBezTo>
                    <a:pt x="1049" y="836"/>
                    <a:pt x="835" y="1049"/>
                    <a:pt x="585" y="1049"/>
                  </a:cubicBezTo>
                  <a:cubicBezTo>
                    <a:pt x="325" y="1049"/>
                    <a:pt x="121" y="836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70" y="1160"/>
                    <a:pt x="58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52"/>
            <p:cNvSpPr/>
            <p:nvPr/>
          </p:nvSpPr>
          <p:spPr>
            <a:xfrm>
              <a:off x="6194635" y="2159722"/>
              <a:ext cx="59776" cy="59207"/>
            </a:xfrm>
            <a:custGeom>
              <a:rect b="b" l="l" r="r" t="t"/>
              <a:pathLst>
                <a:path extrusionOk="0" h="1040" w="1050">
                  <a:moveTo>
                    <a:pt x="520" y="0"/>
                  </a:moveTo>
                  <a:cubicBezTo>
                    <a:pt x="233" y="0"/>
                    <a:pt x="1" y="232"/>
                    <a:pt x="1" y="520"/>
                  </a:cubicBezTo>
                  <a:cubicBezTo>
                    <a:pt x="1" y="807"/>
                    <a:pt x="233" y="1039"/>
                    <a:pt x="520" y="1039"/>
                  </a:cubicBezTo>
                  <a:cubicBezTo>
                    <a:pt x="808" y="1039"/>
                    <a:pt x="1049" y="807"/>
                    <a:pt x="1049" y="520"/>
                  </a:cubicBezTo>
                  <a:cubicBezTo>
                    <a:pt x="1049" y="232"/>
                    <a:pt x="808" y="0"/>
                    <a:pt x="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52"/>
            <p:cNvSpPr/>
            <p:nvPr/>
          </p:nvSpPr>
          <p:spPr>
            <a:xfrm>
              <a:off x="6191504" y="2156022"/>
              <a:ext cx="66039" cy="66039"/>
            </a:xfrm>
            <a:custGeom>
              <a:rect b="b" l="l" r="r" t="t"/>
              <a:pathLst>
                <a:path extrusionOk="0" h="1160" w="1160">
                  <a:moveTo>
                    <a:pt x="575" y="121"/>
                  </a:moveTo>
                  <a:cubicBezTo>
                    <a:pt x="835" y="121"/>
                    <a:pt x="1039" y="325"/>
                    <a:pt x="1039" y="585"/>
                  </a:cubicBezTo>
                  <a:cubicBezTo>
                    <a:pt x="1039" y="835"/>
                    <a:pt x="835" y="1049"/>
                    <a:pt x="575" y="1049"/>
                  </a:cubicBezTo>
                  <a:cubicBezTo>
                    <a:pt x="325" y="1049"/>
                    <a:pt x="112" y="835"/>
                    <a:pt x="112" y="585"/>
                  </a:cubicBezTo>
                  <a:cubicBezTo>
                    <a:pt x="112" y="325"/>
                    <a:pt x="325" y="121"/>
                    <a:pt x="575" y="12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69"/>
                    <a:pt x="0" y="585"/>
                  </a:cubicBezTo>
                  <a:cubicBezTo>
                    <a:pt x="0" y="900"/>
                    <a:pt x="260" y="1160"/>
                    <a:pt x="57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9"/>
                    <a:pt x="900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52"/>
            <p:cNvSpPr/>
            <p:nvPr/>
          </p:nvSpPr>
          <p:spPr>
            <a:xfrm>
              <a:off x="6449223" y="2065163"/>
              <a:ext cx="362872" cy="228745"/>
            </a:xfrm>
            <a:custGeom>
              <a:rect b="b" l="l" r="r" t="t"/>
              <a:pathLst>
                <a:path extrusionOk="0" h="4018" w="6374">
                  <a:moveTo>
                    <a:pt x="3275" y="1"/>
                  </a:moveTo>
                  <a:cubicBezTo>
                    <a:pt x="2477" y="1"/>
                    <a:pt x="1819" y="585"/>
                    <a:pt x="1689" y="1346"/>
                  </a:cubicBezTo>
                  <a:lnTo>
                    <a:pt x="1234" y="1346"/>
                  </a:lnTo>
                  <a:cubicBezTo>
                    <a:pt x="557" y="1346"/>
                    <a:pt x="0" y="1940"/>
                    <a:pt x="0" y="2682"/>
                  </a:cubicBezTo>
                  <a:cubicBezTo>
                    <a:pt x="0" y="3415"/>
                    <a:pt x="557" y="4018"/>
                    <a:pt x="1234" y="4018"/>
                  </a:cubicBezTo>
                  <a:lnTo>
                    <a:pt x="5149" y="4018"/>
                  </a:lnTo>
                  <a:cubicBezTo>
                    <a:pt x="5826" y="4018"/>
                    <a:pt x="6373" y="3415"/>
                    <a:pt x="6373" y="2682"/>
                  </a:cubicBezTo>
                  <a:cubicBezTo>
                    <a:pt x="6373" y="1940"/>
                    <a:pt x="5826" y="1346"/>
                    <a:pt x="5149" y="1346"/>
                  </a:cubicBezTo>
                  <a:lnTo>
                    <a:pt x="4861" y="1346"/>
                  </a:lnTo>
                  <a:cubicBezTo>
                    <a:pt x="4731" y="585"/>
                    <a:pt x="4073" y="1"/>
                    <a:pt x="3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52"/>
            <p:cNvSpPr/>
            <p:nvPr/>
          </p:nvSpPr>
          <p:spPr>
            <a:xfrm>
              <a:off x="6446035" y="2062032"/>
              <a:ext cx="369760" cy="235064"/>
            </a:xfrm>
            <a:custGeom>
              <a:rect b="b" l="l" r="r" t="t"/>
              <a:pathLst>
                <a:path extrusionOk="0" h="4129" w="6495">
                  <a:moveTo>
                    <a:pt x="3331" y="111"/>
                  </a:moveTo>
                  <a:cubicBezTo>
                    <a:pt x="4092" y="111"/>
                    <a:pt x="4732" y="659"/>
                    <a:pt x="4862" y="1410"/>
                  </a:cubicBezTo>
                  <a:cubicBezTo>
                    <a:pt x="4862" y="1438"/>
                    <a:pt x="4889" y="1457"/>
                    <a:pt x="4917" y="1457"/>
                  </a:cubicBezTo>
                  <a:lnTo>
                    <a:pt x="5205" y="1457"/>
                  </a:lnTo>
                  <a:cubicBezTo>
                    <a:pt x="5854" y="1457"/>
                    <a:pt x="6374" y="2032"/>
                    <a:pt x="6374" y="2737"/>
                  </a:cubicBezTo>
                  <a:cubicBezTo>
                    <a:pt x="6374" y="3442"/>
                    <a:pt x="5854" y="4017"/>
                    <a:pt x="5205" y="4017"/>
                  </a:cubicBezTo>
                  <a:lnTo>
                    <a:pt x="1290" y="4017"/>
                  </a:lnTo>
                  <a:cubicBezTo>
                    <a:pt x="641" y="4017"/>
                    <a:pt x="121" y="3442"/>
                    <a:pt x="121" y="2737"/>
                  </a:cubicBezTo>
                  <a:cubicBezTo>
                    <a:pt x="121" y="2032"/>
                    <a:pt x="641" y="1457"/>
                    <a:pt x="1290" y="1457"/>
                  </a:cubicBezTo>
                  <a:lnTo>
                    <a:pt x="1745" y="1457"/>
                  </a:lnTo>
                  <a:cubicBezTo>
                    <a:pt x="1772" y="1457"/>
                    <a:pt x="1791" y="1438"/>
                    <a:pt x="1800" y="1401"/>
                  </a:cubicBezTo>
                  <a:cubicBezTo>
                    <a:pt x="1930" y="659"/>
                    <a:pt x="2570" y="111"/>
                    <a:pt x="3331" y="111"/>
                  </a:cubicBezTo>
                  <a:close/>
                  <a:moveTo>
                    <a:pt x="3331" y="0"/>
                  </a:moveTo>
                  <a:cubicBezTo>
                    <a:pt x="2533" y="0"/>
                    <a:pt x="1847" y="557"/>
                    <a:pt x="1698" y="1336"/>
                  </a:cubicBezTo>
                  <a:lnTo>
                    <a:pt x="1290" y="1336"/>
                  </a:lnTo>
                  <a:cubicBezTo>
                    <a:pt x="576" y="1336"/>
                    <a:pt x="1" y="1967"/>
                    <a:pt x="1" y="2737"/>
                  </a:cubicBezTo>
                  <a:cubicBezTo>
                    <a:pt x="1" y="3507"/>
                    <a:pt x="576" y="4128"/>
                    <a:pt x="1290" y="4128"/>
                  </a:cubicBezTo>
                  <a:lnTo>
                    <a:pt x="5205" y="4128"/>
                  </a:lnTo>
                  <a:cubicBezTo>
                    <a:pt x="5919" y="4128"/>
                    <a:pt x="6494" y="3507"/>
                    <a:pt x="6494" y="2737"/>
                  </a:cubicBezTo>
                  <a:cubicBezTo>
                    <a:pt x="6494" y="1967"/>
                    <a:pt x="5910" y="1336"/>
                    <a:pt x="5205" y="1336"/>
                  </a:cubicBezTo>
                  <a:lnTo>
                    <a:pt x="4964" y="1336"/>
                  </a:lnTo>
                  <a:cubicBezTo>
                    <a:pt x="4806" y="557"/>
                    <a:pt x="4129" y="0"/>
                    <a:pt x="3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52"/>
            <p:cNvSpPr/>
            <p:nvPr/>
          </p:nvSpPr>
          <p:spPr>
            <a:xfrm>
              <a:off x="6930332" y="1988081"/>
              <a:ext cx="278900" cy="261821"/>
            </a:xfrm>
            <a:custGeom>
              <a:rect b="b" l="l" r="r" t="t"/>
              <a:pathLst>
                <a:path extrusionOk="0" h="4599" w="4899">
                  <a:moveTo>
                    <a:pt x="93" y="0"/>
                  </a:moveTo>
                  <a:cubicBezTo>
                    <a:pt x="47" y="0"/>
                    <a:pt x="0" y="47"/>
                    <a:pt x="0" y="93"/>
                  </a:cubicBezTo>
                  <a:lnTo>
                    <a:pt x="0" y="3321"/>
                  </a:lnTo>
                  <a:cubicBezTo>
                    <a:pt x="0" y="3368"/>
                    <a:pt x="47" y="3414"/>
                    <a:pt x="93" y="3414"/>
                  </a:cubicBezTo>
                  <a:lnTo>
                    <a:pt x="1308" y="3414"/>
                  </a:lnTo>
                  <a:cubicBezTo>
                    <a:pt x="1364" y="3414"/>
                    <a:pt x="1401" y="3451"/>
                    <a:pt x="1401" y="3507"/>
                  </a:cubicBezTo>
                  <a:lnTo>
                    <a:pt x="1392" y="4509"/>
                  </a:lnTo>
                  <a:cubicBezTo>
                    <a:pt x="1392" y="4560"/>
                    <a:pt x="1441" y="4598"/>
                    <a:pt x="1489" y="4598"/>
                  </a:cubicBezTo>
                  <a:cubicBezTo>
                    <a:pt x="1511" y="4598"/>
                    <a:pt x="1532" y="4591"/>
                    <a:pt x="1550" y="4574"/>
                  </a:cubicBezTo>
                  <a:lnTo>
                    <a:pt x="2811" y="3433"/>
                  </a:lnTo>
                  <a:cubicBezTo>
                    <a:pt x="2830" y="3414"/>
                    <a:pt x="2848" y="3405"/>
                    <a:pt x="2876" y="3405"/>
                  </a:cubicBezTo>
                  <a:lnTo>
                    <a:pt x="4806" y="3405"/>
                  </a:lnTo>
                  <a:cubicBezTo>
                    <a:pt x="4852" y="3405"/>
                    <a:pt x="4898" y="3368"/>
                    <a:pt x="4898" y="3321"/>
                  </a:cubicBezTo>
                  <a:lnTo>
                    <a:pt x="4898" y="93"/>
                  </a:lnTo>
                  <a:cubicBezTo>
                    <a:pt x="4898" y="47"/>
                    <a:pt x="4852" y="0"/>
                    <a:pt x="4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52"/>
            <p:cNvSpPr/>
            <p:nvPr/>
          </p:nvSpPr>
          <p:spPr>
            <a:xfrm>
              <a:off x="6927144" y="1984893"/>
              <a:ext cx="285276" cy="268368"/>
            </a:xfrm>
            <a:custGeom>
              <a:rect b="b" l="l" r="r" t="t"/>
              <a:pathLst>
                <a:path extrusionOk="0" h="4714" w="5011">
                  <a:moveTo>
                    <a:pt x="4862" y="112"/>
                  </a:moveTo>
                  <a:cubicBezTo>
                    <a:pt x="4880" y="112"/>
                    <a:pt x="4899" y="131"/>
                    <a:pt x="4899" y="149"/>
                  </a:cubicBezTo>
                  <a:lnTo>
                    <a:pt x="4899" y="3368"/>
                  </a:lnTo>
                  <a:cubicBezTo>
                    <a:pt x="4899" y="3396"/>
                    <a:pt x="4880" y="3405"/>
                    <a:pt x="4862" y="3405"/>
                  </a:cubicBezTo>
                  <a:lnTo>
                    <a:pt x="2932" y="3405"/>
                  </a:lnTo>
                  <a:cubicBezTo>
                    <a:pt x="2895" y="3405"/>
                    <a:pt x="2858" y="3424"/>
                    <a:pt x="2830" y="3442"/>
                  </a:cubicBezTo>
                  <a:lnTo>
                    <a:pt x="1568" y="4583"/>
                  </a:lnTo>
                  <a:cubicBezTo>
                    <a:pt x="1559" y="4593"/>
                    <a:pt x="1552" y="4595"/>
                    <a:pt x="1546" y="4595"/>
                  </a:cubicBezTo>
                  <a:cubicBezTo>
                    <a:pt x="1541" y="4595"/>
                    <a:pt x="1536" y="4593"/>
                    <a:pt x="1531" y="4593"/>
                  </a:cubicBezTo>
                  <a:cubicBezTo>
                    <a:pt x="1522" y="4593"/>
                    <a:pt x="1513" y="4583"/>
                    <a:pt x="1513" y="4565"/>
                  </a:cubicBezTo>
                  <a:lnTo>
                    <a:pt x="1522" y="3563"/>
                  </a:lnTo>
                  <a:cubicBezTo>
                    <a:pt x="1522" y="3517"/>
                    <a:pt x="1504" y="3479"/>
                    <a:pt x="1476" y="3452"/>
                  </a:cubicBezTo>
                  <a:cubicBezTo>
                    <a:pt x="1448" y="3424"/>
                    <a:pt x="1411" y="3405"/>
                    <a:pt x="1364" y="3405"/>
                  </a:cubicBezTo>
                  <a:lnTo>
                    <a:pt x="149" y="3405"/>
                  </a:lnTo>
                  <a:cubicBezTo>
                    <a:pt x="131" y="3405"/>
                    <a:pt x="112" y="3396"/>
                    <a:pt x="112" y="3377"/>
                  </a:cubicBezTo>
                  <a:lnTo>
                    <a:pt x="112" y="149"/>
                  </a:lnTo>
                  <a:cubicBezTo>
                    <a:pt x="112" y="131"/>
                    <a:pt x="131" y="121"/>
                    <a:pt x="149" y="121"/>
                  </a:cubicBezTo>
                  <a:lnTo>
                    <a:pt x="149" y="112"/>
                  </a:lnTo>
                  <a:close/>
                  <a:moveTo>
                    <a:pt x="149" y="1"/>
                  </a:moveTo>
                  <a:cubicBezTo>
                    <a:pt x="66" y="1"/>
                    <a:pt x="1" y="66"/>
                    <a:pt x="1" y="149"/>
                  </a:cubicBezTo>
                  <a:lnTo>
                    <a:pt x="1" y="3368"/>
                  </a:lnTo>
                  <a:cubicBezTo>
                    <a:pt x="1" y="3452"/>
                    <a:pt x="66" y="3526"/>
                    <a:pt x="149" y="3526"/>
                  </a:cubicBezTo>
                  <a:lnTo>
                    <a:pt x="1364" y="3526"/>
                  </a:lnTo>
                  <a:cubicBezTo>
                    <a:pt x="1374" y="3526"/>
                    <a:pt x="1383" y="3526"/>
                    <a:pt x="1392" y="3535"/>
                  </a:cubicBezTo>
                  <a:cubicBezTo>
                    <a:pt x="1401" y="3535"/>
                    <a:pt x="1401" y="3544"/>
                    <a:pt x="1401" y="3554"/>
                  </a:cubicBezTo>
                  <a:lnTo>
                    <a:pt x="1392" y="4556"/>
                  </a:lnTo>
                  <a:cubicBezTo>
                    <a:pt x="1392" y="4620"/>
                    <a:pt x="1429" y="4676"/>
                    <a:pt x="1485" y="4695"/>
                  </a:cubicBezTo>
                  <a:cubicBezTo>
                    <a:pt x="1504" y="4704"/>
                    <a:pt x="1522" y="4713"/>
                    <a:pt x="1541" y="4713"/>
                  </a:cubicBezTo>
                  <a:cubicBezTo>
                    <a:pt x="1578" y="4713"/>
                    <a:pt x="1615" y="4695"/>
                    <a:pt x="1643" y="4676"/>
                  </a:cubicBezTo>
                  <a:lnTo>
                    <a:pt x="2904" y="3535"/>
                  </a:lnTo>
                  <a:cubicBezTo>
                    <a:pt x="2914" y="3526"/>
                    <a:pt x="2923" y="3526"/>
                    <a:pt x="2932" y="3526"/>
                  </a:cubicBezTo>
                  <a:lnTo>
                    <a:pt x="4862" y="3526"/>
                  </a:lnTo>
                  <a:cubicBezTo>
                    <a:pt x="4945" y="3526"/>
                    <a:pt x="5010" y="3452"/>
                    <a:pt x="5010" y="3368"/>
                  </a:cubicBezTo>
                  <a:lnTo>
                    <a:pt x="5010" y="149"/>
                  </a:lnTo>
                  <a:cubicBezTo>
                    <a:pt x="5010" y="66"/>
                    <a:pt x="4945" y="1"/>
                    <a:pt x="4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52"/>
            <p:cNvSpPr/>
            <p:nvPr/>
          </p:nvSpPr>
          <p:spPr>
            <a:xfrm>
              <a:off x="6987888" y="2066757"/>
              <a:ext cx="40705" cy="40705"/>
            </a:xfrm>
            <a:custGeom>
              <a:rect b="b" l="l" r="r" t="t"/>
              <a:pathLst>
                <a:path extrusionOk="0" h="715" w="715">
                  <a:moveTo>
                    <a:pt x="362" y="121"/>
                  </a:moveTo>
                  <a:cubicBezTo>
                    <a:pt x="492" y="121"/>
                    <a:pt x="603" y="232"/>
                    <a:pt x="603" y="362"/>
                  </a:cubicBezTo>
                  <a:cubicBezTo>
                    <a:pt x="603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52"/>
            <p:cNvSpPr/>
            <p:nvPr/>
          </p:nvSpPr>
          <p:spPr>
            <a:xfrm>
              <a:off x="7051250" y="2066757"/>
              <a:ext cx="40762" cy="40705"/>
            </a:xfrm>
            <a:custGeom>
              <a:rect b="b" l="l" r="r" t="t"/>
              <a:pathLst>
                <a:path extrusionOk="0" h="715" w="716">
                  <a:moveTo>
                    <a:pt x="363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3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3" y="121"/>
                  </a:cubicBezTo>
                  <a:close/>
                  <a:moveTo>
                    <a:pt x="363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57"/>
                    <a:pt x="168" y="715"/>
                    <a:pt x="363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52"/>
            <p:cNvSpPr/>
            <p:nvPr/>
          </p:nvSpPr>
          <p:spPr>
            <a:xfrm>
              <a:off x="7114100" y="2066757"/>
              <a:ext cx="40705" cy="40705"/>
            </a:xfrm>
            <a:custGeom>
              <a:rect b="b" l="l" r="r" t="t"/>
              <a:pathLst>
                <a:path extrusionOk="0" h="715" w="715">
                  <a:moveTo>
                    <a:pt x="362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0" name="Google Shape;1310;p52"/>
            <p:cNvSpPr/>
            <p:nvPr/>
          </p:nvSpPr>
          <p:spPr>
            <a:xfrm>
              <a:off x="5743641" y="2204582"/>
              <a:ext cx="264098" cy="247873"/>
            </a:xfrm>
            <a:custGeom>
              <a:rect b="b" l="l" r="r" t="t"/>
              <a:pathLst>
                <a:path extrusionOk="0" h="4354" w="4639">
                  <a:moveTo>
                    <a:pt x="93" y="1"/>
                  </a:moveTo>
                  <a:cubicBezTo>
                    <a:pt x="38" y="1"/>
                    <a:pt x="1" y="38"/>
                    <a:pt x="1" y="94"/>
                  </a:cubicBezTo>
                  <a:lnTo>
                    <a:pt x="1" y="3136"/>
                  </a:lnTo>
                  <a:cubicBezTo>
                    <a:pt x="1" y="3192"/>
                    <a:pt x="38" y="3229"/>
                    <a:pt x="93" y="3229"/>
                  </a:cubicBezTo>
                  <a:lnTo>
                    <a:pt x="1912" y="3229"/>
                  </a:lnTo>
                  <a:cubicBezTo>
                    <a:pt x="1939" y="3229"/>
                    <a:pt x="1958" y="3238"/>
                    <a:pt x="1977" y="3248"/>
                  </a:cubicBezTo>
                  <a:lnTo>
                    <a:pt x="3173" y="4333"/>
                  </a:lnTo>
                  <a:cubicBezTo>
                    <a:pt x="3190" y="4347"/>
                    <a:pt x="3210" y="4353"/>
                    <a:pt x="3231" y="4353"/>
                  </a:cubicBezTo>
                  <a:cubicBezTo>
                    <a:pt x="3277" y="4353"/>
                    <a:pt x="3322" y="4320"/>
                    <a:pt x="3322" y="4268"/>
                  </a:cubicBezTo>
                  <a:lnTo>
                    <a:pt x="3312" y="3313"/>
                  </a:lnTo>
                  <a:cubicBezTo>
                    <a:pt x="3312" y="3266"/>
                    <a:pt x="3350" y="3229"/>
                    <a:pt x="3396" y="3229"/>
                  </a:cubicBezTo>
                  <a:lnTo>
                    <a:pt x="4555" y="3229"/>
                  </a:lnTo>
                  <a:cubicBezTo>
                    <a:pt x="4602" y="3229"/>
                    <a:pt x="4639" y="3192"/>
                    <a:pt x="4639" y="3136"/>
                  </a:cubicBezTo>
                  <a:lnTo>
                    <a:pt x="4639" y="94"/>
                  </a:lnTo>
                  <a:cubicBezTo>
                    <a:pt x="4639" y="38"/>
                    <a:pt x="4602" y="1"/>
                    <a:pt x="4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1" name="Google Shape;1311;p52"/>
            <p:cNvSpPr/>
            <p:nvPr/>
          </p:nvSpPr>
          <p:spPr>
            <a:xfrm>
              <a:off x="5740453" y="2201451"/>
              <a:ext cx="270474" cy="254079"/>
            </a:xfrm>
            <a:custGeom>
              <a:rect b="b" l="l" r="r" t="t"/>
              <a:pathLst>
                <a:path extrusionOk="0" h="4463" w="4751">
                  <a:moveTo>
                    <a:pt x="4611" y="111"/>
                  </a:moveTo>
                  <a:cubicBezTo>
                    <a:pt x="4621" y="111"/>
                    <a:pt x="4639" y="130"/>
                    <a:pt x="4639" y="139"/>
                  </a:cubicBezTo>
                  <a:lnTo>
                    <a:pt x="4639" y="3191"/>
                  </a:lnTo>
                  <a:cubicBezTo>
                    <a:pt x="4639" y="3210"/>
                    <a:pt x="4621" y="3219"/>
                    <a:pt x="4611" y="3219"/>
                  </a:cubicBezTo>
                  <a:lnTo>
                    <a:pt x="3452" y="3219"/>
                  </a:lnTo>
                  <a:cubicBezTo>
                    <a:pt x="3415" y="3219"/>
                    <a:pt x="3378" y="3238"/>
                    <a:pt x="3350" y="3266"/>
                  </a:cubicBezTo>
                  <a:cubicBezTo>
                    <a:pt x="3322" y="3293"/>
                    <a:pt x="3313" y="3330"/>
                    <a:pt x="3313" y="3368"/>
                  </a:cubicBezTo>
                  <a:lnTo>
                    <a:pt x="3313" y="4323"/>
                  </a:lnTo>
                  <a:cubicBezTo>
                    <a:pt x="3313" y="4342"/>
                    <a:pt x="3303" y="4342"/>
                    <a:pt x="3294" y="4351"/>
                  </a:cubicBezTo>
                  <a:cubicBezTo>
                    <a:pt x="3294" y="4351"/>
                    <a:pt x="3276" y="4351"/>
                    <a:pt x="3266" y="4342"/>
                  </a:cubicBezTo>
                  <a:lnTo>
                    <a:pt x="2070" y="3266"/>
                  </a:lnTo>
                  <a:cubicBezTo>
                    <a:pt x="2042" y="3238"/>
                    <a:pt x="2005" y="3228"/>
                    <a:pt x="1968" y="3228"/>
                  </a:cubicBezTo>
                  <a:lnTo>
                    <a:pt x="149" y="3228"/>
                  </a:lnTo>
                  <a:cubicBezTo>
                    <a:pt x="131" y="3228"/>
                    <a:pt x="112" y="3210"/>
                    <a:pt x="112" y="3191"/>
                  </a:cubicBezTo>
                  <a:lnTo>
                    <a:pt x="112" y="149"/>
                  </a:lnTo>
                  <a:cubicBezTo>
                    <a:pt x="112" y="130"/>
                    <a:pt x="131" y="111"/>
                    <a:pt x="149" y="11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3191"/>
                  </a:lnTo>
                  <a:cubicBezTo>
                    <a:pt x="1" y="3275"/>
                    <a:pt x="66" y="3340"/>
                    <a:pt x="140" y="3340"/>
                  </a:cubicBezTo>
                  <a:lnTo>
                    <a:pt x="1968" y="3340"/>
                  </a:lnTo>
                  <a:cubicBezTo>
                    <a:pt x="1977" y="3340"/>
                    <a:pt x="1986" y="3340"/>
                    <a:pt x="1986" y="3349"/>
                  </a:cubicBezTo>
                  <a:lnTo>
                    <a:pt x="3192" y="4425"/>
                  </a:lnTo>
                  <a:cubicBezTo>
                    <a:pt x="3220" y="4453"/>
                    <a:pt x="3248" y="4462"/>
                    <a:pt x="3285" y="4462"/>
                  </a:cubicBezTo>
                  <a:cubicBezTo>
                    <a:pt x="3303" y="4462"/>
                    <a:pt x="3322" y="4462"/>
                    <a:pt x="3350" y="4453"/>
                  </a:cubicBezTo>
                  <a:cubicBezTo>
                    <a:pt x="3396" y="4425"/>
                    <a:pt x="3433" y="4379"/>
                    <a:pt x="3433" y="4314"/>
                  </a:cubicBezTo>
                  <a:lnTo>
                    <a:pt x="3424" y="3368"/>
                  </a:lnTo>
                  <a:cubicBezTo>
                    <a:pt x="3424" y="3358"/>
                    <a:pt x="3424" y="3349"/>
                    <a:pt x="3433" y="3349"/>
                  </a:cubicBezTo>
                  <a:cubicBezTo>
                    <a:pt x="3433" y="3349"/>
                    <a:pt x="3443" y="3340"/>
                    <a:pt x="3452" y="3340"/>
                  </a:cubicBezTo>
                  <a:lnTo>
                    <a:pt x="4602" y="3340"/>
                  </a:lnTo>
                  <a:cubicBezTo>
                    <a:pt x="4686" y="3340"/>
                    <a:pt x="4751" y="3275"/>
                    <a:pt x="4751" y="3191"/>
                  </a:cubicBezTo>
                  <a:lnTo>
                    <a:pt x="4751" y="139"/>
                  </a:lnTo>
                  <a:cubicBezTo>
                    <a:pt x="4751" y="65"/>
                    <a:pt x="4686" y="0"/>
                    <a:pt x="4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2" name="Google Shape;1312;p52"/>
            <p:cNvSpPr/>
            <p:nvPr/>
          </p:nvSpPr>
          <p:spPr>
            <a:xfrm>
              <a:off x="5914201" y="2279045"/>
              <a:ext cx="39168" cy="39168"/>
            </a:xfrm>
            <a:custGeom>
              <a:rect b="b" l="l" r="r" t="t"/>
              <a:pathLst>
                <a:path extrusionOk="0" h="688" w="688">
                  <a:moveTo>
                    <a:pt x="344" y="112"/>
                  </a:moveTo>
                  <a:cubicBezTo>
                    <a:pt x="474" y="112"/>
                    <a:pt x="567" y="214"/>
                    <a:pt x="567" y="344"/>
                  </a:cubicBezTo>
                  <a:cubicBezTo>
                    <a:pt x="567" y="465"/>
                    <a:pt x="465" y="567"/>
                    <a:pt x="344" y="567"/>
                  </a:cubicBezTo>
                  <a:cubicBezTo>
                    <a:pt x="214" y="567"/>
                    <a:pt x="122" y="465"/>
                    <a:pt x="122" y="344"/>
                  </a:cubicBezTo>
                  <a:cubicBezTo>
                    <a:pt x="122" y="214"/>
                    <a:pt x="22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9" y="1"/>
                    <a:pt x="1" y="149"/>
                    <a:pt x="1" y="344"/>
                  </a:cubicBezTo>
                  <a:cubicBezTo>
                    <a:pt x="1" y="530"/>
                    <a:pt x="159" y="687"/>
                    <a:pt x="344" y="687"/>
                  </a:cubicBezTo>
                  <a:cubicBezTo>
                    <a:pt x="530" y="687"/>
                    <a:pt x="687" y="530"/>
                    <a:pt x="687" y="344"/>
                  </a:cubicBezTo>
                  <a:cubicBezTo>
                    <a:pt x="687" y="149"/>
                    <a:pt x="530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3" name="Google Shape;1313;p52"/>
            <p:cNvSpPr/>
            <p:nvPr/>
          </p:nvSpPr>
          <p:spPr>
            <a:xfrm>
              <a:off x="5854027" y="2279045"/>
              <a:ext cx="39111" cy="39168"/>
            </a:xfrm>
            <a:custGeom>
              <a:rect b="b" l="l" r="r" t="t"/>
              <a:pathLst>
                <a:path extrusionOk="0" h="688" w="687">
                  <a:moveTo>
                    <a:pt x="344" y="112"/>
                  </a:moveTo>
                  <a:cubicBezTo>
                    <a:pt x="474" y="112"/>
                    <a:pt x="576" y="214"/>
                    <a:pt x="576" y="344"/>
                  </a:cubicBezTo>
                  <a:cubicBezTo>
                    <a:pt x="576" y="465"/>
                    <a:pt x="474" y="567"/>
                    <a:pt x="344" y="567"/>
                  </a:cubicBezTo>
                  <a:cubicBezTo>
                    <a:pt x="223" y="567"/>
                    <a:pt x="121" y="465"/>
                    <a:pt x="121" y="344"/>
                  </a:cubicBez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38" y="687"/>
                    <a:pt x="687" y="530"/>
                    <a:pt x="687" y="344"/>
                  </a:cubicBezTo>
                  <a:cubicBezTo>
                    <a:pt x="687" y="149"/>
                    <a:pt x="538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4" name="Google Shape;1314;p52"/>
            <p:cNvSpPr/>
            <p:nvPr/>
          </p:nvSpPr>
          <p:spPr>
            <a:xfrm>
              <a:off x="5794878" y="2279045"/>
              <a:ext cx="39111" cy="39168"/>
            </a:xfrm>
            <a:custGeom>
              <a:rect b="b" l="l" r="r" t="t"/>
              <a:pathLst>
                <a:path extrusionOk="0" h="688" w="687">
                  <a:moveTo>
                    <a:pt x="344" y="112"/>
                  </a:moveTo>
                  <a:cubicBezTo>
                    <a:pt x="464" y="112"/>
                    <a:pt x="566" y="214"/>
                    <a:pt x="566" y="344"/>
                  </a:cubicBezTo>
                  <a:cubicBezTo>
                    <a:pt x="566" y="465"/>
                    <a:pt x="464" y="567"/>
                    <a:pt x="344" y="567"/>
                  </a:cubicBezTo>
                  <a:cubicBezTo>
                    <a:pt x="214" y="567"/>
                    <a:pt x="112" y="465"/>
                    <a:pt x="112" y="344"/>
                  </a:cubicBezTo>
                  <a:cubicBezTo>
                    <a:pt x="112" y="214"/>
                    <a:pt x="21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49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29" y="687"/>
                    <a:pt x="687" y="530"/>
                    <a:pt x="687" y="344"/>
                  </a:cubicBezTo>
                  <a:cubicBezTo>
                    <a:pt x="687" y="149"/>
                    <a:pt x="529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52"/>
            <p:cNvSpPr/>
            <p:nvPr/>
          </p:nvSpPr>
          <p:spPr>
            <a:xfrm>
              <a:off x="7974415" y="2277337"/>
              <a:ext cx="216049" cy="210413"/>
            </a:xfrm>
            <a:custGeom>
              <a:rect b="b" l="l" r="r" t="t"/>
              <a:pathLst>
                <a:path extrusionOk="0" h="3696" w="3795">
                  <a:moveTo>
                    <a:pt x="1842" y="1"/>
                  </a:moveTo>
                  <a:cubicBezTo>
                    <a:pt x="849" y="1"/>
                    <a:pt x="35" y="795"/>
                    <a:pt x="0" y="1784"/>
                  </a:cubicBezTo>
                  <a:cubicBezTo>
                    <a:pt x="0" y="1821"/>
                    <a:pt x="28" y="1849"/>
                    <a:pt x="65" y="1849"/>
                  </a:cubicBezTo>
                  <a:lnTo>
                    <a:pt x="1846" y="1849"/>
                  </a:lnTo>
                  <a:lnTo>
                    <a:pt x="1846" y="3621"/>
                  </a:lnTo>
                  <a:cubicBezTo>
                    <a:pt x="1846" y="3658"/>
                    <a:pt x="1874" y="3695"/>
                    <a:pt x="1911" y="3695"/>
                  </a:cubicBezTo>
                  <a:cubicBezTo>
                    <a:pt x="2969" y="3649"/>
                    <a:pt x="3795" y="2730"/>
                    <a:pt x="3674" y="1636"/>
                  </a:cubicBezTo>
                  <a:cubicBezTo>
                    <a:pt x="3581" y="791"/>
                    <a:pt x="2895" y="105"/>
                    <a:pt x="2051" y="12"/>
                  </a:cubicBezTo>
                  <a:cubicBezTo>
                    <a:pt x="1980" y="4"/>
                    <a:pt x="1911" y="1"/>
                    <a:pt x="1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52"/>
            <p:cNvSpPr/>
            <p:nvPr/>
          </p:nvSpPr>
          <p:spPr>
            <a:xfrm>
              <a:off x="7970715" y="2274035"/>
              <a:ext cx="219750" cy="216846"/>
            </a:xfrm>
            <a:custGeom>
              <a:rect b="b" l="l" r="r" t="t"/>
              <a:pathLst>
                <a:path extrusionOk="0" h="3809" w="3860">
                  <a:moveTo>
                    <a:pt x="1902" y="117"/>
                  </a:moveTo>
                  <a:cubicBezTo>
                    <a:pt x="1976" y="117"/>
                    <a:pt x="2041" y="117"/>
                    <a:pt x="2106" y="126"/>
                  </a:cubicBezTo>
                  <a:cubicBezTo>
                    <a:pt x="2932" y="219"/>
                    <a:pt x="3591" y="877"/>
                    <a:pt x="3683" y="1703"/>
                  </a:cubicBezTo>
                  <a:cubicBezTo>
                    <a:pt x="3739" y="2204"/>
                    <a:pt x="3591" y="2696"/>
                    <a:pt x="3257" y="3076"/>
                  </a:cubicBezTo>
                  <a:cubicBezTo>
                    <a:pt x="2941" y="3447"/>
                    <a:pt x="2468" y="3670"/>
                    <a:pt x="1976" y="3688"/>
                  </a:cubicBezTo>
                  <a:lnTo>
                    <a:pt x="1976" y="3753"/>
                  </a:lnTo>
                  <a:lnTo>
                    <a:pt x="1967" y="3679"/>
                  </a:lnTo>
                  <a:lnTo>
                    <a:pt x="1967" y="1907"/>
                  </a:lnTo>
                  <a:cubicBezTo>
                    <a:pt x="1967" y="1870"/>
                    <a:pt x="1939" y="1851"/>
                    <a:pt x="1902" y="1851"/>
                  </a:cubicBezTo>
                  <a:lnTo>
                    <a:pt x="121" y="1842"/>
                  </a:lnTo>
                  <a:cubicBezTo>
                    <a:pt x="140" y="1341"/>
                    <a:pt x="362" y="877"/>
                    <a:pt x="743" y="553"/>
                  </a:cubicBezTo>
                  <a:cubicBezTo>
                    <a:pt x="1067" y="265"/>
                    <a:pt x="1475" y="117"/>
                    <a:pt x="1902" y="117"/>
                  </a:cubicBezTo>
                  <a:close/>
                  <a:moveTo>
                    <a:pt x="1889" y="0"/>
                  </a:moveTo>
                  <a:cubicBezTo>
                    <a:pt x="1436" y="0"/>
                    <a:pt x="1007" y="159"/>
                    <a:pt x="659" y="460"/>
                  </a:cubicBezTo>
                  <a:cubicBezTo>
                    <a:pt x="260" y="812"/>
                    <a:pt x="19" y="1304"/>
                    <a:pt x="0" y="1833"/>
                  </a:cubicBezTo>
                  <a:cubicBezTo>
                    <a:pt x="0" y="1870"/>
                    <a:pt x="19" y="1898"/>
                    <a:pt x="38" y="1926"/>
                  </a:cubicBezTo>
                  <a:cubicBezTo>
                    <a:pt x="65" y="1944"/>
                    <a:pt x="93" y="1963"/>
                    <a:pt x="130" y="1963"/>
                  </a:cubicBezTo>
                  <a:lnTo>
                    <a:pt x="1846" y="1963"/>
                  </a:lnTo>
                  <a:lnTo>
                    <a:pt x="1846" y="3679"/>
                  </a:lnTo>
                  <a:cubicBezTo>
                    <a:pt x="1846" y="3716"/>
                    <a:pt x="1865" y="3744"/>
                    <a:pt x="1884" y="3772"/>
                  </a:cubicBezTo>
                  <a:cubicBezTo>
                    <a:pt x="1911" y="3790"/>
                    <a:pt x="1939" y="3809"/>
                    <a:pt x="1976" y="3809"/>
                  </a:cubicBezTo>
                  <a:cubicBezTo>
                    <a:pt x="2505" y="3790"/>
                    <a:pt x="3006" y="3549"/>
                    <a:pt x="3349" y="3150"/>
                  </a:cubicBezTo>
                  <a:cubicBezTo>
                    <a:pt x="3693" y="2742"/>
                    <a:pt x="3860" y="2222"/>
                    <a:pt x="3795" y="1684"/>
                  </a:cubicBezTo>
                  <a:cubicBezTo>
                    <a:pt x="3702" y="812"/>
                    <a:pt x="2997" y="107"/>
                    <a:pt x="2125" y="15"/>
                  </a:cubicBezTo>
                  <a:cubicBezTo>
                    <a:pt x="2046" y="5"/>
                    <a:pt x="1967" y="0"/>
                    <a:pt x="1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52"/>
            <p:cNvSpPr/>
            <p:nvPr/>
          </p:nvSpPr>
          <p:spPr>
            <a:xfrm>
              <a:off x="7946406" y="2402126"/>
              <a:ext cx="113063" cy="113120"/>
            </a:xfrm>
            <a:custGeom>
              <a:rect b="b" l="l" r="r" t="t"/>
              <a:pathLst>
                <a:path extrusionOk="0" h="1987" w="1986">
                  <a:moveTo>
                    <a:pt x="75" y="0"/>
                  </a:moveTo>
                  <a:cubicBezTo>
                    <a:pt x="38" y="0"/>
                    <a:pt x="1" y="47"/>
                    <a:pt x="1" y="84"/>
                  </a:cubicBezTo>
                  <a:cubicBezTo>
                    <a:pt x="38" y="1123"/>
                    <a:pt x="873" y="1948"/>
                    <a:pt x="1902" y="1985"/>
                  </a:cubicBezTo>
                  <a:cubicBezTo>
                    <a:pt x="1907" y="1986"/>
                    <a:pt x="1912" y="1987"/>
                    <a:pt x="1917" y="1987"/>
                  </a:cubicBezTo>
                  <a:cubicBezTo>
                    <a:pt x="1956" y="1987"/>
                    <a:pt x="1986" y="1953"/>
                    <a:pt x="1986" y="1911"/>
                  </a:cubicBezTo>
                  <a:lnTo>
                    <a:pt x="1986" y="84"/>
                  </a:lnTo>
                  <a:cubicBezTo>
                    <a:pt x="1986" y="37"/>
                    <a:pt x="1949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52"/>
            <p:cNvSpPr/>
            <p:nvPr/>
          </p:nvSpPr>
          <p:spPr>
            <a:xfrm>
              <a:off x="7942706" y="2398938"/>
              <a:ext cx="119952" cy="119952"/>
            </a:xfrm>
            <a:custGeom>
              <a:rect b="b" l="l" r="r" t="t"/>
              <a:pathLst>
                <a:path extrusionOk="0" h="2107" w="2107">
                  <a:moveTo>
                    <a:pt x="1967" y="121"/>
                  </a:moveTo>
                  <a:cubicBezTo>
                    <a:pt x="1977" y="121"/>
                    <a:pt x="1986" y="130"/>
                    <a:pt x="1986" y="140"/>
                  </a:cubicBezTo>
                  <a:lnTo>
                    <a:pt x="1986" y="1967"/>
                  </a:lnTo>
                  <a:cubicBezTo>
                    <a:pt x="1986" y="1967"/>
                    <a:pt x="1986" y="1977"/>
                    <a:pt x="1986" y="1986"/>
                  </a:cubicBezTo>
                  <a:lnTo>
                    <a:pt x="1967" y="1986"/>
                  </a:lnTo>
                  <a:cubicBezTo>
                    <a:pt x="975" y="1949"/>
                    <a:pt x="158" y="1132"/>
                    <a:pt x="121" y="140"/>
                  </a:cubicBezTo>
                  <a:cubicBezTo>
                    <a:pt x="121" y="130"/>
                    <a:pt x="121" y="130"/>
                    <a:pt x="131" y="121"/>
                  </a:cubicBezTo>
                  <a:close/>
                  <a:moveTo>
                    <a:pt x="140" y="1"/>
                  </a:moveTo>
                  <a:cubicBezTo>
                    <a:pt x="103" y="1"/>
                    <a:pt x="66" y="19"/>
                    <a:pt x="47" y="47"/>
                  </a:cubicBezTo>
                  <a:cubicBezTo>
                    <a:pt x="19" y="75"/>
                    <a:pt x="1" y="112"/>
                    <a:pt x="1" y="149"/>
                  </a:cubicBezTo>
                  <a:cubicBezTo>
                    <a:pt x="47" y="1197"/>
                    <a:pt x="910" y="2060"/>
                    <a:pt x="1967" y="2106"/>
                  </a:cubicBezTo>
                  <a:cubicBezTo>
                    <a:pt x="2005" y="2106"/>
                    <a:pt x="2042" y="2088"/>
                    <a:pt x="2060" y="2069"/>
                  </a:cubicBezTo>
                  <a:cubicBezTo>
                    <a:pt x="2088" y="2041"/>
                    <a:pt x="2107" y="2004"/>
                    <a:pt x="2107" y="1967"/>
                  </a:cubicBezTo>
                  <a:lnTo>
                    <a:pt x="2107" y="140"/>
                  </a:lnTo>
                  <a:cubicBezTo>
                    <a:pt x="2107" y="66"/>
                    <a:pt x="2042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52"/>
            <p:cNvSpPr/>
            <p:nvPr/>
          </p:nvSpPr>
          <p:spPr>
            <a:xfrm>
              <a:off x="7741005" y="2150215"/>
              <a:ext cx="160030" cy="159518"/>
            </a:xfrm>
            <a:custGeom>
              <a:rect b="b" l="l" r="r" t="t"/>
              <a:pathLst>
                <a:path extrusionOk="0" h="2802" w="2811">
                  <a:moveTo>
                    <a:pt x="1410" y="0"/>
                  </a:moveTo>
                  <a:cubicBezTo>
                    <a:pt x="631" y="0"/>
                    <a:pt x="0" y="631"/>
                    <a:pt x="0" y="1401"/>
                  </a:cubicBezTo>
                  <a:cubicBezTo>
                    <a:pt x="0" y="2180"/>
                    <a:pt x="631" y="2802"/>
                    <a:pt x="1410" y="2802"/>
                  </a:cubicBezTo>
                  <a:cubicBezTo>
                    <a:pt x="2180" y="2802"/>
                    <a:pt x="2811" y="2180"/>
                    <a:pt x="2811" y="1401"/>
                  </a:cubicBezTo>
                  <a:cubicBezTo>
                    <a:pt x="2811" y="631"/>
                    <a:pt x="2180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52"/>
            <p:cNvSpPr/>
            <p:nvPr/>
          </p:nvSpPr>
          <p:spPr>
            <a:xfrm>
              <a:off x="7737817" y="2147027"/>
              <a:ext cx="166406" cy="166406"/>
            </a:xfrm>
            <a:custGeom>
              <a:rect b="b" l="l" r="r" t="t"/>
              <a:pathLst>
                <a:path extrusionOk="0" h="2923" w="2923">
                  <a:moveTo>
                    <a:pt x="1466" y="121"/>
                  </a:moveTo>
                  <a:cubicBezTo>
                    <a:pt x="2208" y="121"/>
                    <a:pt x="2811" y="724"/>
                    <a:pt x="2811" y="1457"/>
                  </a:cubicBezTo>
                  <a:cubicBezTo>
                    <a:pt x="2811" y="2199"/>
                    <a:pt x="2208" y="2802"/>
                    <a:pt x="1466" y="2802"/>
                  </a:cubicBezTo>
                  <a:cubicBezTo>
                    <a:pt x="724" y="2802"/>
                    <a:pt x="121" y="2199"/>
                    <a:pt x="121" y="1457"/>
                  </a:cubicBezTo>
                  <a:cubicBezTo>
                    <a:pt x="121" y="724"/>
                    <a:pt x="724" y="121"/>
                    <a:pt x="1466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57"/>
                  </a:cubicBezTo>
                  <a:cubicBezTo>
                    <a:pt x="0" y="2264"/>
                    <a:pt x="659" y="2923"/>
                    <a:pt x="1466" y="2923"/>
                  </a:cubicBezTo>
                  <a:cubicBezTo>
                    <a:pt x="2264" y="2923"/>
                    <a:pt x="2923" y="2264"/>
                    <a:pt x="2923" y="1457"/>
                  </a:cubicBezTo>
                  <a:cubicBezTo>
                    <a:pt x="2923" y="659"/>
                    <a:pt x="2264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52"/>
            <p:cNvSpPr/>
            <p:nvPr/>
          </p:nvSpPr>
          <p:spPr>
            <a:xfrm>
              <a:off x="7784272" y="2170538"/>
              <a:ext cx="116763" cy="82719"/>
            </a:xfrm>
            <a:custGeom>
              <a:rect b="b" l="l" r="r" t="t"/>
              <a:pathLst>
                <a:path extrusionOk="0" h="1453" w="2051">
                  <a:moveTo>
                    <a:pt x="1985" y="0"/>
                  </a:moveTo>
                  <a:cubicBezTo>
                    <a:pt x="1970" y="0"/>
                    <a:pt x="1954" y="5"/>
                    <a:pt x="1940" y="14"/>
                  </a:cubicBezTo>
                  <a:lnTo>
                    <a:pt x="632" y="1322"/>
                  </a:lnTo>
                  <a:cubicBezTo>
                    <a:pt x="627" y="1327"/>
                    <a:pt x="622" y="1329"/>
                    <a:pt x="618" y="1329"/>
                  </a:cubicBezTo>
                  <a:cubicBezTo>
                    <a:pt x="613" y="1329"/>
                    <a:pt x="608" y="1327"/>
                    <a:pt x="604" y="1322"/>
                  </a:cubicBezTo>
                  <a:lnTo>
                    <a:pt x="103" y="821"/>
                  </a:lnTo>
                  <a:cubicBezTo>
                    <a:pt x="94" y="812"/>
                    <a:pt x="80" y="808"/>
                    <a:pt x="65" y="808"/>
                  </a:cubicBezTo>
                  <a:cubicBezTo>
                    <a:pt x="49" y="808"/>
                    <a:pt x="33" y="812"/>
                    <a:pt x="19" y="821"/>
                  </a:cubicBezTo>
                  <a:cubicBezTo>
                    <a:pt x="1" y="849"/>
                    <a:pt x="1" y="886"/>
                    <a:pt x="19" y="905"/>
                  </a:cubicBezTo>
                  <a:lnTo>
                    <a:pt x="520" y="1406"/>
                  </a:lnTo>
                  <a:cubicBezTo>
                    <a:pt x="548" y="1434"/>
                    <a:pt x="585" y="1452"/>
                    <a:pt x="622" y="1452"/>
                  </a:cubicBezTo>
                  <a:cubicBezTo>
                    <a:pt x="650" y="1452"/>
                    <a:pt x="687" y="1434"/>
                    <a:pt x="715" y="1406"/>
                  </a:cubicBezTo>
                  <a:lnTo>
                    <a:pt x="2023" y="98"/>
                  </a:lnTo>
                  <a:cubicBezTo>
                    <a:pt x="2051" y="70"/>
                    <a:pt x="2051" y="42"/>
                    <a:pt x="2023" y="14"/>
                  </a:cubicBezTo>
                  <a:cubicBezTo>
                    <a:pt x="2014" y="5"/>
                    <a:pt x="2000" y="0"/>
                    <a:pt x="1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52"/>
            <p:cNvSpPr/>
            <p:nvPr/>
          </p:nvSpPr>
          <p:spPr>
            <a:xfrm>
              <a:off x="6906023" y="3777817"/>
              <a:ext cx="89836" cy="89323"/>
            </a:xfrm>
            <a:custGeom>
              <a:rect b="b" l="l" r="r" t="t"/>
              <a:pathLst>
                <a:path extrusionOk="0" h="1569" w="1578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3" name="Google Shape;1323;p52"/>
            <p:cNvSpPr/>
            <p:nvPr/>
          </p:nvSpPr>
          <p:spPr>
            <a:xfrm>
              <a:off x="6902835" y="3774116"/>
              <a:ext cx="96212" cy="96212"/>
            </a:xfrm>
            <a:custGeom>
              <a:rect b="b" l="l" r="r" t="t"/>
              <a:pathLst>
                <a:path extrusionOk="0" h="1690" w="1690">
                  <a:moveTo>
                    <a:pt x="845" y="122"/>
                  </a:moveTo>
                  <a:cubicBezTo>
                    <a:pt x="1244" y="122"/>
                    <a:pt x="1578" y="446"/>
                    <a:pt x="1578" y="845"/>
                  </a:cubicBezTo>
                  <a:cubicBezTo>
                    <a:pt x="1578" y="1244"/>
                    <a:pt x="1244" y="1578"/>
                    <a:pt x="845" y="1578"/>
                  </a:cubicBezTo>
                  <a:cubicBezTo>
                    <a:pt x="446" y="1578"/>
                    <a:pt x="122" y="1244"/>
                    <a:pt x="122" y="845"/>
                  </a:cubicBezTo>
                  <a:cubicBezTo>
                    <a:pt x="122" y="446"/>
                    <a:pt x="446" y="122"/>
                    <a:pt x="845" y="122"/>
                  </a:cubicBezTo>
                  <a:close/>
                  <a:moveTo>
                    <a:pt x="845" y="1"/>
                  </a:moveTo>
                  <a:cubicBezTo>
                    <a:pt x="381" y="1"/>
                    <a:pt x="1" y="381"/>
                    <a:pt x="1" y="845"/>
                  </a:cubicBezTo>
                  <a:cubicBezTo>
                    <a:pt x="1" y="1309"/>
                    <a:pt x="381" y="1689"/>
                    <a:pt x="845" y="1689"/>
                  </a:cubicBezTo>
                  <a:cubicBezTo>
                    <a:pt x="1309" y="1689"/>
                    <a:pt x="1689" y="1318"/>
                    <a:pt x="1689" y="845"/>
                  </a:cubicBezTo>
                  <a:cubicBezTo>
                    <a:pt x="1689" y="381"/>
                    <a:pt x="1309" y="1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4" name="Google Shape;1324;p52"/>
            <p:cNvSpPr/>
            <p:nvPr/>
          </p:nvSpPr>
          <p:spPr>
            <a:xfrm>
              <a:off x="5894162" y="2528850"/>
              <a:ext cx="2115690" cy="1276541"/>
            </a:xfrm>
            <a:custGeom>
              <a:rect b="b" l="l" r="r" t="t"/>
              <a:pathLst>
                <a:path extrusionOk="0" h="22423" w="37163">
                  <a:moveTo>
                    <a:pt x="1188" y="1"/>
                  </a:moveTo>
                  <a:cubicBezTo>
                    <a:pt x="529" y="1"/>
                    <a:pt x="0" y="502"/>
                    <a:pt x="0" y="1114"/>
                  </a:cubicBezTo>
                  <a:lnTo>
                    <a:pt x="0" y="21300"/>
                  </a:lnTo>
                  <a:cubicBezTo>
                    <a:pt x="0" y="21921"/>
                    <a:pt x="529" y="22422"/>
                    <a:pt x="1188" y="22422"/>
                  </a:cubicBezTo>
                  <a:lnTo>
                    <a:pt x="35975" y="22422"/>
                  </a:lnTo>
                  <a:cubicBezTo>
                    <a:pt x="36625" y="22422"/>
                    <a:pt x="37163" y="21921"/>
                    <a:pt x="37163" y="21300"/>
                  </a:cubicBezTo>
                  <a:lnTo>
                    <a:pt x="37163" y="1114"/>
                  </a:lnTo>
                  <a:cubicBezTo>
                    <a:pt x="37163" y="502"/>
                    <a:pt x="36625" y="1"/>
                    <a:pt x="35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5" name="Google Shape;1325;p52"/>
            <p:cNvSpPr/>
            <p:nvPr/>
          </p:nvSpPr>
          <p:spPr>
            <a:xfrm>
              <a:off x="5890974" y="2525662"/>
              <a:ext cx="2122066" cy="1282861"/>
            </a:xfrm>
            <a:custGeom>
              <a:rect b="b" l="l" r="r" t="t"/>
              <a:pathLst>
                <a:path extrusionOk="0" h="22534" w="37275">
                  <a:moveTo>
                    <a:pt x="36022" y="112"/>
                  </a:moveTo>
                  <a:cubicBezTo>
                    <a:pt x="36653" y="112"/>
                    <a:pt x="37163" y="585"/>
                    <a:pt x="37163" y="1170"/>
                  </a:cubicBezTo>
                  <a:lnTo>
                    <a:pt x="37163" y="21356"/>
                  </a:lnTo>
                  <a:cubicBezTo>
                    <a:pt x="37163" y="21940"/>
                    <a:pt x="36653" y="22413"/>
                    <a:pt x="36022" y="22413"/>
                  </a:cubicBezTo>
                  <a:lnTo>
                    <a:pt x="1244" y="22413"/>
                  </a:lnTo>
                  <a:cubicBezTo>
                    <a:pt x="622" y="22413"/>
                    <a:pt x="112" y="21940"/>
                    <a:pt x="112" y="21356"/>
                  </a:cubicBezTo>
                  <a:lnTo>
                    <a:pt x="112" y="1170"/>
                  </a:lnTo>
                  <a:cubicBezTo>
                    <a:pt x="112" y="585"/>
                    <a:pt x="622" y="112"/>
                    <a:pt x="1244" y="112"/>
                  </a:cubicBezTo>
                  <a:close/>
                  <a:moveTo>
                    <a:pt x="1244" y="1"/>
                  </a:moveTo>
                  <a:cubicBezTo>
                    <a:pt x="557" y="1"/>
                    <a:pt x="1" y="530"/>
                    <a:pt x="1" y="1170"/>
                  </a:cubicBezTo>
                  <a:lnTo>
                    <a:pt x="1" y="21356"/>
                  </a:lnTo>
                  <a:cubicBezTo>
                    <a:pt x="1" y="22005"/>
                    <a:pt x="557" y="22534"/>
                    <a:pt x="1244" y="22534"/>
                  </a:cubicBezTo>
                  <a:lnTo>
                    <a:pt x="36031" y="22534"/>
                  </a:lnTo>
                  <a:cubicBezTo>
                    <a:pt x="36718" y="22534"/>
                    <a:pt x="37275" y="22005"/>
                    <a:pt x="37275" y="21356"/>
                  </a:cubicBezTo>
                  <a:lnTo>
                    <a:pt x="37275" y="1170"/>
                  </a:lnTo>
                  <a:cubicBezTo>
                    <a:pt x="37275" y="530"/>
                    <a:pt x="36718" y="1"/>
                    <a:pt x="36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52"/>
            <p:cNvSpPr/>
            <p:nvPr/>
          </p:nvSpPr>
          <p:spPr>
            <a:xfrm>
              <a:off x="5995041" y="2636047"/>
              <a:ext cx="1891272" cy="1092771"/>
            </a:xfrm>
            <a:custGeom>
              <a:rect b="b" l="l" r="r" t="t"/>
              <a:pathLst>
                <a:path extrusionOk="0" h="19195" w="33221">
                  <a:moveTo>
                    <a:pt x="0" y="1"/>
                  </a:moveTo>
                  <a:lnTo>
                    <a:pt x="0" y="19194"/>
                  </a:lnTo>
                  <a:lnTo>
                    <a:pt x="33220" y="19194"/>
                  </a:lnTo>
                  <a:lnTo>
                    <a:pt x="33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52"/>
            <p:cNvSpPr/>
            <p:nvPr/>
          </p:nvSpPr>
          <p:spPr>
            <a:xfrm>
              <a:off x="5991341" y="2632916"/>
              <a:ext cx="1898103" cy="1099603"/>
            </a:xfrm>
            <a:custGeom>
              <a:rect b="b" l="l" r="r" t="t"/>
              <a:pathLst>
                <a:path extrusionOk="0" h="19315" w="33341">
                  <a:moveTo>
                    <a:pt x="33230" y="111"/>
                  </a:moveTo>
                  <a:lnTo>
                    <a:pt x="33230" y="19194"/>
                  </a:lnTo>
                  <a:lnTo>
                    <a:pt x="121" y="19194"/>
                  </a:lnTo>
                  <a:lnTo>
                    <a:pt x="121" y="111"/>
                  </a:lnTo>
                  <a:close/>
                  <a:moveTo>
                    <a:pt x="0" y="0"/>
                  </a:moveTo>
                  <a:lnTo>
                    <a:pt x="0" y="19314"/>
                  </a:lnTo>
                  <a:lnTo>
                    <a:pt x="33341" y="19314"/>
                  </a:lnTo>
                  <a:lnTo>
                    <a:pt x="33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52"/>
            <p:cNvSpPr/>
            <p:nvPr/>
          </p:nvSpPr>
          <p:spPr>
            <a:xfrm>
              <a:off x="6933520" y="2560559"/>
              <a:ext cx="36492" cy="35980"/>
            </a:xfrm>
            <a:custGeom>
              <a:rect b="b" l="l" r="r" t="t"/>
              <a:pathLst>
                <a:path extrusionOk="0" h="632" w="641">
                  <a:moveTo>
                    <a:pt x="325" y="0"/>
                  </a:moveTo>
                  <a:cubicBezTo>
                    <a:pt x="148" y="0"/>
                    <a:pt x="0" y="139"/>
                    <a:pt x="0" y="316"/>
                  </a:cubicBezTo>
                  <a:cubicBezTo>
                    <a:pt x="0" y="492"/>
                    <a:pt x="148" y="631"/>
                    <a:pt x="325" y="631"/>
                  </a:cubicBezTo>
                  <a:cubicBezTo>
                    <a:pt x="501" y="631"/>
                    <a:pt x="640" y="492"/>
                    <a:pt x="640" y="316"/>
                  </a:cubicBezTo>
                  <a:cubicBezTo>
                    <a:pt x="640" y="139"/>
                    <a:pt x="501" y="0"/>
                    <a:pt x="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52"/>
            <p:cNvSpPr/>
            <p:nvPr/>
          </p:nvSpPr>
          <p:spPr>
            <a:xfrm>
              <a:off x="6930332" y="2556859"/>
              <a:ext cx="43381" cy="43324"/>
            </a:xfrm>
            <a:custGeom>
              <a:rect b="b" l="l" r="r" t="t"/>
              <a:pathLst>
                <a:path extrusionOk="0" h="761" w="762">
                  <a:moveTo>
                    <a:pt x="381" y="121"/>
                  </a:moveTo>
                  <a:cubicBezTo>
                    <a:pt x="520" y="121"/>
                    <a:pt x="640" y="232"/>
                    <a:pt x="640" y="381"/>
                  </a:cubicBezTo>
                  <a:cubicBezTo>
                    <a:pt x="640" y="520"/>
                    <a:pt x="520" y="640"/>
                    <a:pt x="381" y="640"/>
                  </a:cubicBezTo>
                  <a:cubicBezTo>
                    <a:pt x="232" y="640"/>
                    <a:pt x="121" y="520"/>
                    <a:pt x="121" y="381"/>
                  </a:cubicBezTo>
                  <a:cubicBezTo>
                    <a:pt x="121" y="232"/>
                    <a:pt x="232" y="121"/>
                    <a:pt x="381" y="121"/>
                  </a:cubicBezTo>
                  <a:close/>
                  <a:moveTo>
                    <a:pt x="381" y="0"/>
                  </a:moveTo>
                  <a:cubicBezTo>
                    <a:pt x="177" y="0"/>
                    <a:pt x="0" y="177"/>
                    <a:pt x="0" y="381"/>
                  </a:cubicBezTo>
                  <a:cubicBezTo>
                    <a:pt x="0" y="585"/>
                    <a:pt x="177" y="761"/>
                    <a:pt x="381" y="761"/>
                  </a:cubicBezTo>
                  <a:cubicBezTo>
                    <a:pt x="585" y="761"/>
                    <a:pt x="752" y="585"/>
                    <a:pt x="761" y="381"/>
                  </a:cubicBezTo>
                  <a:cubicBezTo>
                    <a:pt x="761" y="177"/>
                    <a:pt x="585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52"/>
            <p:cNvSpPr/>
            <p:nvPr/>
          </p:nvSpPr>
          <p:spPr>
            <a:xfrm>
              <a:off x="6645116" y="3892415"/>
              <a:ext cx="603173" cy="368166"/>
            </a:xfrm>
            <a:custGeom>
              <a:rect b="b" l="l" r="r" t="t"/>
              <a:pathLst>
                <a:path extrusionOk="0" h="6467" w="10595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CFCF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52"/>
            <p:cNvSpPr/>
            <p:nvPr/>
          </p:nvSpPr>
          <p:spPr>
            <a:xfrm>
              <a:off x="6641416" y="3889284"/>
              <a:ext cx="610574" cy="374486"/>
            </a:xfrm>
            <a:custGeom>
              <a:rect b="b" l="l" r="r" t="t"/>
              <a:pathLst>
                <a:path extrusionOk="0" h="6578" w="10725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52"/>
            <p:cNvSpPr/>
            <p:nvPr/>
          </p:nvSpPr>
          <p:spPr>
            <a:xfrm>
              <a:off x="6645116" y="3892415"/>
              <a:ext cx="603173" cy="368166"/>
            </a:xfrm>
            <a:custGeom>
              <a:rect b="b" l="l" r="r" t="t"/>
              <a:pathLst>
                <a:path extrusionOk="0" h="6467" w="10595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52"/>
            <p:cNvSpPr/>
            <p:nvPr/>
          </p:nvSpPr>
          <p:spPr>
            <a:xfrm>
              <a:off x="6641416" y="3889284"/>
              <a:ext cx="610574" cy="374486"/>
            </a:xfrm>
            <a:custGeom>
              <a:rect b="b" l="l" r="r" t="t"/>
              <a:pathLst>
                <a:path extrusionOk="0" h="6578" w="10725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52"/>
            <p:cNvSpPr/>
            <p:nvPr/>
          </p:nvSpPr>
          <p:spPr>
            <a:xfrm>
              <a:off x="5893081" y="3731363"/>
              <a:ext cx="2115747" cy="206542"/>
            </a:xfrm>
            <a:custGeom>
              <a:rect b="b" l="l" r="r" t="t"/>
              <a:pathLst>
                <a:path extrusionOk="0" h="3628" w="37164">
                  <a:moveTo>
                    <a:pt x="1" y="1"/>
                  </a:moveTo>
                  <a:lnTo>
                    <a:pt x="1" y="2431"/>
                  </a:lnTo>
                  <a:cubicBezTo>
                    <a:pt x="1" y="3090"/>
                    <a:pt x="539" y="3628"/>
                    <a:pt x="1198" y="3628"/>
                  </a:cubicBezTo>
                  <a:lnTo>
                    <a:pt x="35976" y="3628"/>
                  </a:lnTo>
                  <a:cubicBezTo>
                    <a:pt x="36635" y="3628"/>
                    <a:pt x="37163" y="3090"/>
                    <a:pt x="37163" y="2431"/>
                  </a:cubicBezTo>
                  <a:lnTo>
                    <a:pt x="37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52"/>
            <p:cNvSpPr/>
            <p:nvPr/>
          </p:nvSpPr>
          <p:spPr>
            <a:xfrm>
              <a:off x="5889950" y="3727662"/>
              <a:ext cx="2122066" cy="213431"/>
            </a:xfrm>
            <a:custGeom>
              <a:rect b="b" l="l" r="r" t="t"/>
              <a:pathLst>
                <a:path extrusionOk="0" h="3749" w="37275">
                  <a:moveTo>
                    <a:pt x="37163" y="121"/>
                  </a:moveTo>
                  <a:lnTo>
                    <a:pt x="37163" y="2496"/>
                  </a:lnTo>
                  <a:cubicBezTo>
                    <a:pt x="37163" y="3127"/>
                    <a:pt x="36652" y="3637"/>
                    <a:pt x="36031" y="3637"/>
                  </a:cubicBezTo>
                  <a:lnTo>
                    <a:pt x="1253" y="3637"/>
                  </a:lnTo>
                  <a:cubicBezTo>
                    <a:pt x="622" y="3637"/>
                    <a:pt x="112" y="3127"/>
                    <a:pt x="112" y="2496"/>
                  </a:cubicBezTo>
                  <a:lnTo>
                    <a:pt x="112" y="121"/>
                  </a:lnTo>
                  <a:close/>
                  <a:moveTo>
                    <a:pt x="0" y="1"/>
                  </a:moveTo>
                  <a:lnTo>
                    <a:pt x="0" y="2496"/>
                  </a:lnTo>
                  <a:cubicBezTo>
                    <a:pt x="0" y="3192"/>
                    <a:pt x="557" y="3748"/>
                    <a:pt x="1243" y="3748"/>
                  </a:cubicBezTo>
                  <a:lnTo>
                    <a:pt x="36031" y="3748"/>
                  </a:lnTo>
                  <a:cubicBezTo>
                    <a:pt x="36717" y="3748"/>
                    <a:pt x="37274" y="3192"/>
                    <a:pt x="37274" y="2496"/>
                  </a:cubicBezTo>
                  <a:lnTo>
                    <a:pt x="372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52"/>
            <p:cNvSpPr/>
            <p:nvPr/>
          </p:nvSpPr>
          <p:spPr>
            <a:xfrm>
              <a:off x="6906023" y="3777817"/>
              <a:ext cx="89836" cy="89323"/>
            </a:xfrm>
            <a:custGeom>
              <a:rect b="b" l="l" r="r" t="t"/>
              <a:pathLst>
                <a:path extrusionOk="0" h="1569" w="1578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52"/>
            <p:cNvSpPr/>
            <p:nvPr/>
          </p:nvSpPr>
          <p:spPr>
            <a:xfrm>
              <a:off x="6431802" y="4215089"/>
              <a:ext cx="1038346" cy="98318"/>
            </a:xfrm>
            <a:custGeom>
              <a:rect b="b" l="l" r="r" t="t"/>
              <a:pathLst>
                <a:path extrusionOk="0" h="1727" w="18239">
                  <a:moveTo>
                    <a:pt x="1726" y="1"/>
                  </a:moveTo>
                  <a:cubicBezTo>
                    <a:pt x="770" y="1"/>
                    <a:pt x="0" y="771"/>
                    <a:pt x="0" y="1726"/>
                  </a:cubicBezTo>
                  <a:lnTo>
                    <a:pt x="18238" y="1726"/>
                  </a:lnTo>
                  <a:cubicBezTo>
                    <a:pt x="18238" y="780"/>
                    <a:pt x="17468" y="1"/>
                    <a:pt x="16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8" name="Google Shape;1338;p52"/>
            <p:cNvSpPr/>
            <p:nvPr/>
          </p:nvSpPr>
          <p:spPr>
            <a:xfrm>
              <a:off x="6428614" y="4211958"/>
              <a:ext cx="1044666" cy="105150"/>
            </a:xfrm>
            <a:custGeom>
              <a:rect b="b" l="l" r="r" t="t"/>
              <a:pathLst>
                <a:path extrusionOk="0" h="1847" w="18350">
                  <a:moveTo>
                    <a:pt x="16569" y="121"/>
                  </a:moveTo>
                  <a:cubicBezTo>
                    <a:pt x="17469" y="121"/>
                    <a:pt x="18211" y="835"/>
                    <a:pt x="18238" y="1726"/>
                  </a:cubicBezTo>
                  <a:lnTo>
                    <a:pt x="121" y="1726"/>
                  </a:lnTo>
                  <a:cubicBezTo>
                    <a:pt x="149" y="835"/>
                    <a:pt x="882" y="121"/>
                    <a:pt x="1782" y="121"/>
                  </a:cubicBezTo>
                  <a:close/>
                  <a:moveTo>
                    <a:pt x="1782" y="0"/>
                  </a:moveTo>
                  <a:cubicBezTo>
                    <a:pt x="798" y="0"/>
                    <a:pt x="0" y="798"/>
                    <a:pt x="0" y="1781"/>
                  </a:cubicBezTo>
                  <a:cubicBezTo>
                    <a:pt x="0" y="1819"/>
                    <a:pt x="28" y="1846"/>
                    <a:pt x="56" y="1846"/>
                  </a:cubicBezTo>
                  <a:lnTo>
                    <a:pt x="18294" y="1846"/>
                  </a:lnTo>
                  <a:cubicBezTo>
                    <a:pt x="18331" y="1846"/>
                    <a:pt x="18350" y="1819"/>
                    <a:pt x="18350" y="1781"/>
                  </a:cubicBezTo>
                  <a:cubicBezTo>
                    <a:pt x="18350" y="798"/>
                    <a:pt x="17552" y="0"/>
                    <a:pt x="16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9" name="Google Shape;1339;p52"/>
            <p:cNvSpPr/>
            <p:nvPr/>
          </p:nvSpPr>
          <p:spPr>
            <a:xfrm>
              <a:off x="6691628" y="4215089"/>
              <a:ext cx="519202" cy="49188"/>
            </a:xfrm>
            <a:custGeom>
              <a:rect b="b" l="l" r="r" t="t"/>
              <a:pathLst>
                <a:path extrusionOk="0" h="864" w="9120">
                  <a:moveTo>
                    <a:pt x="0" y="1"/>
                  </a:moveTo>
                  <a:cubicBezTo>
                    <a:pt x="0" y="483"/>
                    <a:pt x="381" y="864"/>
                    <a:pt x="863" y="864"/>
                  </a:cubicBezTo>
                  <a:lnTo>
                    <a:pt x="8257" y="864"/>
                  </a:lnTo>
                  <a:cubicBezTo>
                    <a:pt x="8730" y="864"/>
                    <a:pt x="9119" y="483"/>
                    <a:pt x="9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52"/>
            <p:cNvSpPr/>
            <p:nvPr/>
          </p:nvSpPr>
          <p:spPr>
            <a:xfrm>
              <a:off x="6687927" y="4211958"/>
              <a:ext cx="526033" cy="56019"/>
            </a:xfrm>
            <a:custGeom>
              <a:rect b="b" l="l" r="r" t="t"/>
              <a:pathLst>
                <a:path extrusionOk="0" h="984" w="9240">
                  <a:moveTo>
                    <a:pt x="9119" y="121"/>
                  </a:moveTo>
                  <a:cubicBezTo>
                    <a:pt x="9092" y="529"/>
                    <a:pt x="8739" y="863"/>
                    <a:pt x="8312" y="863"/>
                  </a:cubicBezTo>
                  <a:lnTo>
                    <a:pt x="928" y="863"/>
                  </a:lnTo>
                  <a:cubicBezTo>
                    <a:pt x="501" y="863"/>
                    <a:pt x="149" y="538"/>
                    <a:pt x="121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566"/>
                    <a:pt x="418" y="984"/>
                    <a:pt x="928" y="984"/>
                  </a:cubicBezTo>
                  <a:lnTo>
                    <a:pt x="8322" y="984"/>
                  </a:lnTo>
                  <a:cubicBezTo>
                    <a:pt x="8822" y="984"/>
                    <a:pt x="9240" y="566"/>
                    <a:pt x="9240" y="56"/>
                  </a:cubicBezTo>
                  <a:cubicBezTo>
                    <a:pt x="9240" y="28"/>
                    <a:pt x="9212" y="0"/>
                    <a:pt x="9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52"/>
            <p:cNvSpPr/>
            <p:nvPr/>
          </p:nvSpPr>
          <p:spPr>
            <a:xfrm>
              <a:off x="7160554" y="2782355"/>
              <a:ext cx="560419" cy="804364"/>
            </a:xfrm>
            <a:custGeom>
              <a:rect b="b" l="l" r="r" t="t"/>
              <a:pathLst>
                <a:path extrusionOk="0" h="14129" w="9844"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13693"/>
                  </a:lnTo>
                  <a:cubicBezTo>
                    <a:pt x="1" y="13934"/>
                    <a:pt x="196" y="14129"/>
                    <a:pt x="437" y="14129"/>
                  </a:cubicBezTo>
                  <a:lnTo>
                    <a:pt x="9408" y="14129"/>
                  </a:lnTo>
                  <a:cubicBezTo>
                    <a:pt x="9649" y="14129"/>
                    <a:pt x="9834" y="13934"/>
                    <a:pt x="9844" y="13693"/>
                  </a:cubicBezTo>
                  <a:lnTo>
                    <a:pt x="9844" y="436"/>
                  </a:lnTo>
                  <a:cubicBezTo>
                    <a:pt x="9844" y="195"/>
                    <a:pt x="9649" y="0"/>
                    <a:pt x="9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52"/>
            <p:cNvSpPr/>
            <p:nvPr/>
          </p:nvSpPr>
          <p:spPr>
            <a:xfrm>
              <a:off x="7157423" y="2779167"/>
              <a:ext cx="566738" cy="810740"/>
            </a:xfrm>
            <a:custGeom>
              <a:rect b="b" l="l" r="r" t="t"/>
              <a:pathLst>
                <a:path extrusionOk="0" h="14241" w="9955">
                  <a:moveTo>
                    <a:pt x="9463" y="112"/>
                  </a:moveTo>
                  <a:cubicBezTo>
                    <a:pt x="9667" y="112"/>
                    <a:pt x="9834" y="279"/>
                    <a:pt x="9834" y="492"/>
                  </a:cubicBezTo>
                  <a:lnTo>
                    <a:pt x="9834" y="13749"/>
                  </a:lnTo>
                  <a:cubicBezTo>
                    <a:pt x="9834" y="13962"/>
                    <a:pt x="9667" y="14129"/>
                    <a:pt x="9463" y="14129"/>
                  </a:cubicBezTo>
                  <a:lnTo>
                    <a:pt x="492" y="14129"/>
                  </a:lnTo>
                  <a:cubicBezTo>
                    <a:pt x="288" y="14129"/>
                    <a:pt x="121" y="13962"/>
                    <a:pt x="121" y="13749"/>
                  </a:cubicBezTo>
                  <a:lnTo>
                    <a:pt x="121" y="492"/>
                  </a:lnTo>
                  <a:cubicBezTo>
                    <a:pt x="121" y="279"/>
                    <a:pt x="288" y="112"/>
                    <a:pt x="492" y="112"/>
                  </a:cubicBezTo>
                  <a:close/>
                  <a:moveTo>
                    <a:pt x="492" y="1"/>
                  </a:moveTo>
                  <a:cubicBezTo>
                    <a:pt x="223" y="1"/>
                    <a:pt x="0" y="223"/>
                    <a:pt x="0" y="492"/>
                  </a:cubicBezTo>
                  <a:lnTo>
                    <a:pt x="0" y="13749"/>
                  </a:lnTo>
                  <a:cubicBezTo>
                    <a:pt x="0" y="14027"/>
                    <a:pt x="223" y="14240"/>
                    <a:pt x="492" y="14240"/>
                  </a:cubicBezTo>
                  <a:lnTo>
                    <a:pt x="9463" y="14240"/>
                  </a:lnTo>
                  <a:cubicBezTo>
                    <a:pt x="9732" y="14240"/>
                    <a:pt x="9954" y="14018"/>
                    <a:pt x="9954" y="13749"/>
                  </a:cubicBezTo>
                  <a:lnTo>
                    <a:pt x="9954" y="492"/>
                  </a:lnTo>
                  <a:cubicBezTo>
                    <a:pt x="9954" y="214"/>
                    <a:pt x="9732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52"/>
            <p:cNvSpPr/>
            <p:nvPr/>
          </p:nvSpPr>
          <p:spPr>
            <a:xfrm>
              <a:off x="7228186" y="2854200"/>
              <a:ext cx="187015" cy="186958"/>
            </a:xfrm>
            <a:custGeom>
              <a:rect b="b" l="l" r="r" t="t"/>
              <a:pathLst>
                <a:path extrusionOk="0" h="3284" w="3285">
                  <a:moveTo>
                    <a:pt x="334" y="0"/>
                  </a:moveTo>
                  <a:cubicBezTo>
                    <a:pt x="149" y="0"/>
                    <a:pt x="0" y="158"/>
                    <a:pt x="0" y="343"/>
                  </a:cubicBezTo>
                  <a:lnTo>
                    <a:pt x="0" y="2950"/>
                  </a:lnTo>
                  <a:cubicBezTo>
                    <a:pt x="0" y="313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84" y="3136"/>
                    <a:pt x="3284" y="2950"/>
                  </a:cubicBezTo>
                  <a:lnTo>
                    <a:pt x="3284" y="343"/>
                  </a:lnTo>
                  <a:cubicBezTo>
                    <a:pt x="3284" y="158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52"/>
            <p:cNvSpPr/>
            <p:nvPr/>
          </p:nvSpPr>
          <p:spPr>
            <a:xfrm>
              <a:off x="7592078" y="2824084"/>
              <a:ext cx="22203" cy="22203"/>
            </a:xfrm>
            <a:custGeom>
              <a:rect b="b" l="l" r="r" t="t"/>
              <a:pathLst>
                <a:path extrusionOk="0" h="390" w="39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52"/>
            <p:cNvSpPr/>
            <p:nvPr/>
          </p:nvSpPr>
          <p:spPr>
            <a:xfrm>
              <a:off x="7624243" y="2824084"/>
              <a:ext cx="21747" cy="22203"/>
            </a:xfrm>
            <a:custGeom>
              <a:rect b="b" l="l" r="r" t="t"/>
              <a:pathLst>
                <a:path extrusionOk="0" h="390" w="382">
                  <a:moveTo>
                    <a:pt x="186" y="112"/>
                  </a:moveTo>
                  <a:cubicBezTo>
                    <a:pt x="233" y="112"/>
                    <a:pt x="270" y="149"/>
                    <a:pt x="270" y="195"/>
                  </a:cubicBezTo>
                  <a:cubicBezTo>
                    <a:pt x="270" y="232"/>
                    <a:pt x="233" y="269"/>
                    <a:pt x="186" y="269"/>
                  </a:cubicBezTo>
                  <a:cubicBezTo>
                    <a:pt x="149" y="269"/>
                    <a:pt x="112" y="232"/>
                    <a:pt x="112" y="195"/>
                  </a:cubicBezTo>
                  <a:cubicBezTo>
                    <a:pt x="112" y="149"/>
                    <a:pt x="149" y="112"/>
                    <a:pt x="186" y="112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95"/>
                  </a:cubicBezTo>
                  <a:cubicBezTo>
                    <a:pt x="1" y="297"/>
                    <a:pt x="84" y="390"/>
                    <a:pt x="186" y="390"/>
                  </a:cubicBezTo>
                  <a:cubicBezTo>
                    <a:pt x="298" y="390"/>
                    <a:pt x="381" y="297"/>
                    <a:pt x="381" y="195"/>
                  </a:cubicBezTo>
                  <a:cubicBezTo>
                    <a:pt x="381" y="84"/>
                    <a:pt x="298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52"/>
            <p:cNvSpPr/>
            <p:nvPr/>
          </p:nvSpPr>
          <p:spPr>
            <a:xfrm>
              <a:off x="7653334" y="2824084"/>
              <a:ext cx="22203" cy="22203"/>
            </a:xfrm>
            <a:custGeom>
              <a:rect b="b" l="l" r="r" t="t"/>
              <a:pathLst>
                <a:path extrusionOk="0" h="390" w="39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52"/>
            <p:cNvSpPr/>
            <p:nvPr/>
          </p:nvSpPr>
          <p:spPr>
            <a:xfrm>
              <a:off x="7471104" y="2903842"/>
              <a:ext cx="172213" cy="6889"/>
            </a:xfrm>
            <a:custGeom>
              <a:rect b="b" l="l" r="r" t="t"/>
              <a:pathLst>
                <a:path extrusionOk="0" h="121" w="3025">
                  <a:moveTo>
                    <a:pt x="56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65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52"/>
            <p:cNvSpPr/>
            <p:nvPr/>
          </p:nvSpPr>
          <p:spPr>
            <a:xfrm>
              <a:off x="7471104" y="2947677"/>
              <a:ext cx="172213" cy="6889"/>
            </a:xfrm>
            <a:custGeom>
              <a:rect b="b" l="l" r="r" t="t"/>
              <a:pathLst>
                <a:path extrusionOk="0" h="121" w="3025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56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52"/>
            <p:cNvSpPr/>
            <p:nvPr/>
          </p:nvSpPr>
          <p:spPr>
            <a:xfrm>
              <a:off x="7471104" y="2991456"/>
              <a:ext cx="172213" cy="6433"/>
            </a:xfrm>
            <a:custGeom>
              <a:rect b="b" l="l" r="r" t="t"/>
              <a:pathLst>
                <a:path extrusionOk="0" h="113" w="3025">
                  <a:moveTo>
                    <a:pt x="5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2960" y="112"/>
                  </a:lnTo>
                  <a:cubicBezTo>
                    <a:pt x="2997" y="112"/>
                    <a:pt x="3025" y="84"/>
                    <a:pt x="3025" y="57"/>
                  </a:cubicBezTo>
                  <a:cubicBezTo>
                    <a:pt x="3025" y="29"/>
                    <a:pt x="2997" y="1"/>
                    <a:pt x="29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0" name="Google Shape;1350;p52"/>
            <p:cNvSpPr/>
            <p:nvPr/>
          </p:nvSpPr>
          <p:spPr>
            <a:xfrm>
              <a:off x="7453171" y="3091309"/>
              <a:ext cx="186446" cy="187015"/>
            </a:xfrm>
            <a:custGeom>
              <a:rect b="b" l="l" r="r" t="t"/>
              <a:pathLst>
                <a:path extrusionOk="0" h="3285" w="3275">
                  <a:moveTo>
                    <a:pt x="334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2941"/>
                  </a:lnTo>
                  <a:cubicBezTo>
                    <a:pt x="0" y="312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75" y="3126"/>
                    <a:pt x="3275" y="2941"/>
                  </a:cubicBezTo>
                  <a:lnTo>
                    <a:pt x="3275" y="334"/>
                  </a:lnTo>
                  <a:cubicBezTo>
                    <a:pt x="3275" y="149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1" name="Google Shape;1351;p52"/>
            <p:cNvSpPr/>
            <p:nvPr/>
          </p:nvSpPr>
          <p:spPr>
            <a:xfrm>
              <a:off x="7231374" y="3221734"/>
              <a:ext cx="165325" cy="6945"/>
            </a:xfrm>
            <a:custGeom>
              <a:rect b="b" l="l" r="r" t="t"/>
              <a:pathLst>
                <a:path extrusionOk="0" h="122" w="2904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848" y="121"/>
                  </a:lnTo>
                  <a:cubicBezTo>
                    <a:pt x="2876" y="121"/>
                    <a:pt x="2904" y="93"/>
                    <a:pt x="2904" y="56"/>
                  </a:cubicBezTo>
                  <a:cubicBezTo>
                    <a:pt x="2904" y="28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52"/>
            <p:cNvSpPr/>
            <p:nvPr/>
          </p:nvSpPr>
          <p:spPr>
            <a:xfrm>
              <a:off x="7231374" y="3178411"/>
              <a:ext cx="165325" cy="6433"/>
            </a:xfrm>
            <a:custGeom>
              <a:rect b="b" l="l" r="r" t="t"/>
              <a:pathLst>
                <a:path extrusionOk="0" h="113" w="2904">
                  <a:moveTo>
                    <a:pt x="56" y="1"/>
                  </a:moveTo>
                  <a:cubicBezTo>
                    <a:pt x="19" y="1"/>
                    <a:pt x="0" y="19"/>
                    <a:pt x="0" y="57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1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52"/>
            <p:cNvSpPr/>
            <p:nvPr/>
          </p:nvSpPr>
          <p:spPr>
            <a:xfrm>
              <a:off x="7231374" y="3134575"/>
              <a:ext cx="165325" cy="6433"/>
            </a:xfrm>
            <a:custGeom>
              <a:rect b="b" l="l" r="r" t="t"/>
              <a:pathLst>
                <a:path extrusionOk="0" h="113" w="2904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2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52"/>
            <p:cNvSpPr/>
            <p:nvPr/>
          </p:nvSpPr>
          <p:spPr>
            <a:xfrm>
              <a:off x="7417761" y="3341114"/>
              <a:ext cx="185990" cy="6376"/>
            </a:xfrm>
            <a:custGeom>
              <a:rect b="b" l="l" r="r" t="t"/>
              <a:pathLst>
                <a:path extrusionOk="0" h="112" w="3267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1"/>
                    <a:pt x="66" y="111"/>
                  </a:cubicBezTo>
                  <a:lnTo>
                    <a:pt x="3210" y="111"/>
                  </a:lnTo>
                  <a:cubicBezTo>
                    <a:pt x="3248" y="111"/>
                    <a:pt x="3266" y="93"/>
                    <a:pt x="3266" y="56"/>
                  </a:cubicBezTo>
                  <a:cubicBezTo>
                    <a:pt x="3266" y="28"/>
                    <a:pt x="3248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52"/>
            <p:cNvSpPr/>
            <p:nvPr/>
          </p:nvSpPr>
          <p:spPr>
            <a:xfrm>
              <a:off x="7245607" y="3341114"/>
              <a:ext cx="143179" cy="6376"/>
            </a:xfrm>
            <a:custGeom>
              <a:rect b="b" l="l" r="r" t="t"/>
              <a:pathLst>
                <a:path extrusionOk="0" h="112" w="2515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2459" y="111"/>
                  </a:lnTo>
                  <a:cubicBezTo>
                    <a:pt x="2487" y="111"/>
                    <a:pt x="2515" y="93"/>
                    <a:pt x="2515" y="56"/>
                  </a:cubicBezTo>
                  <a:cubicBezTo>
                    <a:pt x="2515" y="28"/>
                    <a:pt x="2487" y="0"/>
                    <a:pt x="2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52"/>
            <p:cNvSpPr/>
            <p:nvPr/>
          </p:nvSpPr>
          <p:spPr>
            <a:xfrm>
              <a:off x="7245607" y="3390756"/>
              <a:ext cx="281519" cy="6376"/>
            </a:xfrm>
            <a:custGeom>
              <a:rect b="b" l="l" r="r" t="t"/>
              <a:pathLst>
                <a:path extrusionOk="0" h="112" w="4945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4889" y="111"/>
                  </a:lnTo>
                  <a:cubicBezTo>
                    <a:pt x="4917" y="111"/>
                    <a:pt x="4945" y="93"/>
                    <a:pt x="4945" y="56"/>
                  </a:cubicBezTo>
                  <a:cubicBezTo>
                    <a:pt x="4945" y="28"/>
                    <a:pt x="4917" y="0"/>
                    <a:pt x="48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52"/>
            <p:cNvSpPr/>
            <p:nvPr/>
          </p:nvSpPr>
          <p:spPr>
            <a:xfrm>
              <a:off x="7337490" y="2894335"/>
              <a:ext cx="44975" cy="47024"/>
            </a:xfrm>
            <a:custGeom>
              <a:rect b="b" l="l" r="r" t="t"/>
              <a:pathLst>
                <a:path extrusionOk="0" h="826" w="790">
                  <a:moveTo>
                    <a:pt x="121" y="0"/>
                  </a:moveTo>
                  <a:lnTo>
                    <a:pt x="1" y="714"/>
                  </a:lnTo>
                  <a:lnTo>
                    <a:pt x="724" y="826"/>
                  </a:lnTo>
                  <a:cubicBezTo>
                    <a:pt x="789" y="427"/>
                    <a:pt x="511" y="56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52"/>
            <p:cNvSpPr/>
            <p:nvPr/>
          </p:nvSpPr>
          <p:spPr>
            <a:xfrm>
              <a:off x="7333790" y="2890065"/>
              <a:ext cx="51806" cy="54994"/>
            </a:xfrm>
            <a:custGeom>
              <a:rect b="b" l="l" r="r" t="t"/>
              <a:pathLst>
                <a:path extrusionOk="0" h="966" w="910">
                  <a:moveTo>
                    <a:pt x="233" y="140"/>
                  </a:moveTo>
                  <a:cubicBezTo>
                    <a:pt x="548" y="214"/>
                    <a:pt x="761" y="511"/>
                    <a:pt x="743" y="836"/>
                  </a:cubicBezTo>
                  <a:lnTo>
                    <a:pt x="131" y="743"/>
                  </a:lnTo>
                  <a:lnTo>
                    <a:pt x="233" y="140"/>
                  </a:lnTo>
                  <a:close/>
                  <a:moveTo>
                    <a:pt x="131" y="1"/>
                  </a:moveTo>
                  <a:lnTo>
                    <a:pt x="1" y="836"/>
                  </a:lnTo>
                  <a:lnTo>
                    <a:pt x="836" y="966"/>
                  </a:lnTo>
                  <a:lnTo>
                    <a:pt x="845" y="910"/>
                  </a:lnTo>
                  <a:cubicBezTo>
                    <a:pt x="910" y="483"/>
                    <a:pt x="622" y="84"/>
                    <a:pt x="186" y="10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52"/>
            <p:cNvSpPr/>
            <p:nvPr/>
          </p:nvSpPr>
          <p:spPr>
            <a:xfrm>
              <a:off x="7250389" y="2883404"/>
              <a:ext cx="133672" cy="129971"/>
            </a:xfrm>
            <a:custGeom>
              <a:rect b="b" l="l" r="r" t="t"/>
              <a:pathLst>
                <a:path extrusionOk="0" h="2283" w="2348">
                  <a:moveTo>
                    <a:pt x="1207" y="1"/>
                  </a:moveTo>
                  <a:cubicBezTo>
                    <a:pt x="659" y="1"/>
                    <a:pt x="176" y="403"/>
                    <a:pt x="93" y="971"/>
                  </a:cubicBezTo>
                  <a:cubicBezTo>
                    <a:pt x="0" y="1593"/>
                    <a:pt x="427" y="2177"/>
                    <a:pt x="1048" y="2270"/>
                  </a:cubicBezTo>
                  <a:cubicBezTo>
                    <a:pt x="1105" y="2279"/>
                    <a:pt x="1162" y="2283"/>
                    <a:pt x="1218" y="2283"/>
                  </a:cubicBezTo>
                  <a:cubicBezTo>
                    <a:pt x="1773" y="2283"/>
                    <a:pt x="2263" y="1879"/>
                    <a:pt x="2347" y="1315"/>
                  </a:cubicBezTo>
                  <a:lnTo>
                    <a:pt x="1215" y="1138"/>
                  </a:lnTo>
                  <a:lnTo>
                    <a:pt x="1392" y="16"/>
                  </a:lnTo>
                  <a:cubicBezTo>
                    <a:pt x="1330" y="6"/>
                    <a:pt x="1268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0" name="Google Shape;1360;p52"/>
            <p:cNvSpPr/>
            <p:nvPr/>
          </p:nvSpPr>
          <p:spPr>
            <a:xfrm>
              <a:off x="7249819" y="2879875"/>
              <a:ext cx="138454" cy="137031"/>
            </a:xfrm>
            <a:custGeom>
              <a:rect b="b" l="l" r="r" t="t"/>
              <a:pathLst>
                <a:path extrusionOk="0" h="2407" w="2432">
                  <a:moveTo>
                    <a:pt x="1235" y="115"/>
                  </a:moveTo>
                  <a:cubicBezTo>
                    <a:pt x="1262" y="115"/>
                    <a:pt x="1299" y="124"/>
                    <a:pt x="1337" y="124"/>
                  </a:cubicBezTo>
                  <a:lnTo>
                    <a:pt x="1160" y="1247"/>
                  </a:lnTo>
                  <a:lnTo>
                    <a:pt x="2292" y="1423"/>
                  </a:lnTo>
                  <a:cubicBezTo>
                    <a:pt x="2183" y="1928"/>
                    <a:pt x="1737" y="2288"/>
                    <a:pt x="1226" y="2288"/>
                  </a:cubicBezTo>
                  <a:cubicBezTo>
                    <a:pt x="1174" y="2288"/>
                    <a:pt x="1121" y="2284"/>
                    <a:pt x="1068" y="2276"/>
                  </a:cubicBezTo>
                  <a:cubicBezTo>
                    <a:pt x="780" y="2230"/>
                    <a:pt x="530" y="2072"/>
                    <a:pt x="363" y="1840"/>
                  </a:cubicBezTo>
                  <a:cubicBezTo>
                    <a:pt x="186" y="1608"/>
                    <a:pt x="112" y="1321"/>
                    <a:pt x="158" y="1043"/>
                  </a:cubicBezTo>
                  <a:cubicBezTo>
                    <a:pt x="205" y="755"/>
                    <a:pt x="363" y="505"/>
                    <a:pt x="594" y="328"/>
                  </a:cubicBezTo>
                  <a:cubicBezTo>
                    <a:pt x="780" y="189"/>
                    <a:pt x="1003" y="115"/>
                    <a:pt x="1235" y="115"/>
                  </a:cubicBezTo>
                  <a:close/>
                  <a:moveTo>
                    <a:pt x="1239" y="0"/>
                  </a:moveTo>
                  <a:cubicBezTo>
                    <a:pt x="982" y="0"/>
                    <a:pt x="733" y="84"/>
                    <a:pt x="520" y="236"/>
                  </a:cubicBezTo>
                  <a:cubicBezTo>
                    <a:pt x="270" y="421"/>
                    <a:pt x="94" y="699"/>
                    <a:pt x="47" y="1024"/>
                  </a:cubicBezTo>
                  <a:cubicBezTo>
                    <a:pt x="1" y="1339"/>
                    <a:pt x="75" y="1655"/>
                    <a:pt x="270" y="1915"/>
                  </a:cubicBezTo>
                  <a:cubicBezTo>
                    <a:pt x="455" y="2174"/>
                    <a:pt x="734" y="2341"/>
                    <a:pt x="1049" y="2388"/>
                  </a:cubicBezTo>
                  <a:cubicBezTo>
                    <a:pt x="1114" y="2397"/>
                    <a:pt x="1170" y="2406"/>
                    <a:pt x="1235" y="2406"/>
                  </a:cubicBezTo>
                  <a:cubicBezTo>
                    <a:pt x="1819" y="2406"/>
                    <a:pt x="2329" y="1980"/>
                    <a:pt x="2422" y="1386"/>
                  </a:cubicBezTo>
                  <a:lnTo>
                    <a:pt x="2431" y="1330"/>
                  </a:lnTo>
                  <a:lnTo>
                    <a:pt x="1290" y="1154"/>
                  </a:lnTo>
                  <a:lnTo>
                    <a:pt x="1476" y="22"/>
                  </a:lnTo>
                  <a:lnTo>
                    <a:pt x="1411" y="13"/>
                  </a:lnTo>
                  <a:cubicBezTo>
                    <a:pt x="1353" y="4"/>
                    <a:pt x="1296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1" name="Google Shape;1361;p52"/>
            <p:cNvSpPr/>
            <p:nvPr/>
          </p:nvSpPr>
          <p:spPr>
            <a:xfrm>
              <a:off x="7464272" y="3113853"/>
              <a:ext cx="157411" cy="137714"/>
            </a:xfrm>
            <a:custGeom>
              <a:rect b="b" l="l" r="r" t="t"/>
              <a:pathLst>
                <a:path extrusionOk="0" h="2419" w="2765">
                  <a:moveTo>
                    <a:pt x="1383" y="0"/>
                  </a:moveTo>
                  <a:cubicBezTo>
                    <a:pt x="1168" y="0"/>
                    <a:pt x="950" y="58"/>
                    <a:pt x="752" y="179"/>
                  </a:cubicBezTo>
                  <a:cubicBezTo>
                    <a:pt x="186" y="523"/>
                    <a:pt x="0" y="1274"/>
                    <a:pt x="353" y="1840"/>
                  </a:cubicBezTo>
                  <a:cubicBezTo>
                    <a:pt x="583" y="2211"/>
                    <a:pt x="982" y="2418"/>
                    <a:pt x="1388" y="2418"/>
                  </a:cubicBezTo>
                  <a:cubicBezTo>
                    <a:pt x="1602" y="2418"/>
                    <a:pt x="1818" y="2360"/>
                    <a:pt x="2013" y="2239"/>
                  </a:cubicBezTo>
                  <a:cubicBezTo>
                    <a:pt x="2579" y="1896"/>
                    <a:pt x="2765" y="1153"/>
                    <a:pt x="2412" y="578"/>
                  </a:cubicBezTo>
                  <a:cubicBezTo>
                    <a:pt x="2187" y="208"/>
                    <a:pt x="1791" y="0"/>
                    <a:pt x="1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2" name="Google Shape;1362;p52"/>
            <p:cNvSpPr/>
            <p:nvPr/>
          </p:nvSpPr>
          <p:spPr>
            <a:xfrm>
              <a:off x="7461084" y="3111177"/>
              <a:ext cx="156899" cy="144431"/>
            </a:xfrm>
            <a:custGeom>
              <a:rect b="b" l="l" r="r" t="t"/>
              <a:pathLst>
                <a:path extrusionOk="0" h="2537" w="2756">
                  <a:moveTo>
                    <a:pt x="1448" y="115"/>
                  </a:moveTo>
                  <a:cubicBezTo>
                    <a:pt x="1652" y="115"/>
                    <a:pt x="1856" y="171"/>
                    <a:pt x="2032" y="282"/>
                  </a:cubicBezTo>
                  <a:cubicBezTo>
                    <a:pt x="2301" y="431"/>
                    <a:pt x="2487" y="681"/>
                    <a:pt x="2561" y="987"/>
                  </a:cubicBezTo>
                  <a:cubicBezTo>
                    <a:pt x="2635" y="1284"/>
                    <a:pt x="2598" y="1590"/>
                    <a:pt x="2440" y="1859"/>
                  </a:cubicBezTo>
                  <a:cubicBezTo>
                    <a:pt x="2282" y="2119"/>
                    <a:pt x="2032" y="2304"/>
                    <a:pt x="1735" y="2379"/>
                  </a:cubicBezTo>
                  <a:cubicBezTo>
                    <a:pt x="1637" y="2406"/>
                    <a:pt x="1538" y="2419"/>
                    <a:pt x="1439" y="2419"/>
                  </a:cubicBezTo>
                  <a:cubicBezTo>
                    <a:pt x="1237" y="2419"/>
                    <a:pt x="1037" y="2364"/>
                    <a:pt x="863" y="2258"/>
                  </a:cubicBezTo>
                  <a:cubicBezTo>
                    <a:pt x="316" y="1933"/>
                    <a:pt x="130" y="1228"/>
                    <a:pt x="455" y="681"/>
                  </a:cubicBezTo>
                  <a:cubicBezTo>
                    <a:pt x="613" y="412"/>
                    <a:pt x="863" y="226"/>
                    <a:pt x="1160" y="152"/>
                  </a:cubicBezTo>
                  <a:cubicBezTo>
                    <a:pt x="1262" y="124"/>
                    <a:pt x="1355" y="115"/>
                    <a:pt x="1448" y="115"/>
                  </a:cubicBezTo>
                  <a:close/>
                  <a:moveTo>
                    <a:pt x="1449" y="1"/>
                  </a:moveTo>
                  <a:cubicBezTo>
                    <a:pt x="1343" y="1"/>
                    <a:pt x="1237" y="14"/>
                    <a:pt x="1132" y="41"/>
                  </a:cubicBezTo>
                  <a:cubicBezTo>
                    <a:pt x="808" y="124"/>
                    <a:pt x="529" y="328"/>
                    <a:pt x="353" y="616"/>
                  </a:cubicBezTo>
                  <a:cubicBezTo>
                    <a:pt x="0" y="1219"/>
                    <a:pt x="195" y="1998"/>
                    <a:pt x="798" y="2360"/>
                  </a:cubicBezTo>
                  <a:cubicBezTo>
                    <a:pt x="1002" y="2471"/>
                    <a:pt x="1216" y="2536"/>
                    <a:pt x="1448" y="2536"/>
                  </a:cubicBezTo>
                  <a:cubicBezTo>
                    <a:pt x="1550" y="2536"/>
                    <a:pt x="1652" y="2518"/>
                    <a:pt x="1763" y="2490"/>
                  </a:cubicBezTo>
                  <a:cubicBezTo>
                    <a:pt x="2088" y="2406"/>
                    <a:pt x="2366" y="2202"/>
                    <a:pt x="2533" y="1915"/>
                  </a:cubicBezTo>
                  <a:cubicBezTo>
                    <a:pt x="2709" y="1618"/>
                    <a:pt x="2756" y="1284"/>
                    <a:pt x="2672" y="950"/>
                  </a:cubicBezTo>
                  <a:cubicBezTo>
                    <a:pt x="2589" y="625"/>
                    <a:pt x="2385" y="347"/>
                    <a:pt x="2088" y="180"/>
                  </a:cubicBezTo>
                  <a:cubicBezTo>
                    <a:pt x="1893" y="60"/>
                    <a:pt x="1672" y="1"/>
                    <a:pt x="1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3" name="Google Shape;1363;p52"/>
            <p:cNvSpPr/>
            <p:nvPr/>
          </p:nvSpPr>
          <p:spPr>
            <a:xfrm>
              <a:off x="7495925" y="3135657"/>
              <a:ext cx="95130" cy="95642"/>
            </a:xfrm>
            <a:custGeom>
              <a:rect b="b" l="l" r="r" t="t"/>
              <a:pathLst>
                <a:path extrusionOk="0" h="1680" w="1671">
                  <a:moveTo>
                    <a:pt x="836" y="1"/>
                  </a:moveTo>
                  <a:cubicBezTo>
                    <a:pt x="372" y="1"/>
                    <a:pt x="1" y="372"/>
                    <a:pt x="1" y="835"/>
                  </a:cubicBezTo>
                  <a:cubicBezTo>
                    <a:pt x="1" y="1299"/>
                    <a:pt x="372" y="1680"/>
                    <a:pt x="836" y="1680"/>
                  </a:cubicBezTo>
                  <a:cubicBezTo>
                    <a:pt x="1299" y="1680"/>
                    <a:pt x="1670" y="1299"/>
                    <a:pt x="1670" y="835"/>
                  </a:cubicBezTo>
                  <a:cubicBezTo>
                    <a:pt x="1670" y="372"/>
                    <a:pt x="1299" y="1"/>
                    <a:pt x="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4" name="Google Shape;1364;p52"/>
            <p:cNvSpPr/>
            <p:nvPr/>
          </p:nvSpPr>
          <p:spPr>
            <a:xfrm>
              <a:off x="7492224" y="3132469"/>
              <a:ext cx="102531" cy="102019"/>
            </a:xfrm>
            <a:custGeom>
              <a:rect b="b" l="l" r="r" t="t"/>
              <a:pathLst>
                <a:path extrusionOk="0" h="1792" w="1801">
                  <a:moveTo>
                    <a:pt x="901" y="112"/>
                  </a:moveTo>
                  <a:cubicBezTo>
                    <a:pt x="1327" y="112"/>
                    <a:pt x="1680" y="465"/>
                    <a:pt x="1680" y="891"/>
                  </a:cubicBezTo>
                  <a:cubicBezTo>
                    <a:pt x="1680" y="1327"/>
                    <a:pt x="1327" y="1671"/>
                    <a:pt x="901" y="1671"/>
                  </a:cubicBezTo>
                  <a:cubicBezTo>
                    <a:pt x="474" y="1671"/>
                    <a:pt x="121" y="1318"/>
                    <a:pt x="121" y="891"/>
                  </a:cubicBezTo>
                  <a:cubicBezTo>
                    <a:pt x="121" y="465"/>
                    <a:pt x="474" y="112"/>
                    <a:pt x="901" y="112"/>
                  </a:cubicBezTo>
                  <a:close/>
                  <a:moveTo>
                    <a:pt x="901" y="1"/>
                  </a:moveTo>
                  <a:cubicBezTo>
                    <a:pt x="409" y="1"/>
                    <a:pt x="1" y="400"/>
                    <a:pt x="1" y="891"/>
                  </a:cubicBezTo>
                  <a:cubicBezTo>
                    <a:pt x="1" y="1392"/>
                    <a:pt x="409" y="1791"/>
                    <a:pt x="901" y="1791"/>
                  </a:cubicBezTo>
                  <a:cubicBezTo>
                    <a:pt x="1392" y="1791"/>
                    <a:pt x="1800" y="1392"/>
                    <a:pt x="1800" y="891"/>
                  </a:cubicBezTo>
                  <a:cubicBezTo>
                    <a:pt x="1800" y="400"/>
                    <a:pt x="1392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5" name="Google Shape;1365;p52"/>
            <p:cNvSpPr/>
            <p:nvPr/>
          </p:nvSpPr>
          <p:spPr>
            <a:xfrm>
              <a:off x="7504920" y="3149434"/>
              <a:ext cx="77140" cy="67576"/>
            </a:xfrm>
            <a:custGeom>
              <a:rect b="b" l="l" r="r" t="t"/>
              <a:pathLst>
                <a:path extrusionOk="0" h="1187" w="1355">
                  <a:moveTo>
                    <a:pt x="677" y="0"/>
                  </a:moveTo>
                  <a:cubicBezTo>
                    <a:pt x="474" y="0"/>
                    <a:pt x="278" y="103"/>
                    <a:pt x="167" y="287"/>
                  </a:cubicBezTo>
                  <a:cubicBezTo>
                    <a:pt x="0" y="575"/>
                    <a:pt x="93" y="937"/>
                    <a:pt x="371" y="1104"/>
                  </a:cubicBezTo>
                  <a:cubicBezTo>
                    <a:pt x="469" y="1160"/>
                    <a:pt x="574" y="1187"/>
                    <a:pt x="678" y="1187"/>
                  </a:cubicBezTo>
                  <a:cubicBezTo>
                    <a:pt x="881" y="1187"/>
                    <a:pt x="1077" y="1084"/>
                    <a:pt x="1188" y="900"/>
                  </a:cubicBezTo>
                  <a:cubicBezTo>
                    <a:pt x="1355" y="612"/>
                    <a:pt x="1262" y="250"/>
                    <a:pt x="984" y="83"/>
                  </a:cubicBezTo>
                  <a:cubicBezTo>
                    <a:pt x="887" y="27"/>
                    <a:pt x="781" y="0"/>
                    <a:pt x="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52"/>
            <p:cNvSpPr/>
            <p:nvPr/>
          </p:nvSpPr>
          <p:spPr>
            <a:xfrm>
              <a:off x="7501219" y="3146246"/>
              <a:ext cx="84541" cy="74521"/>
            </a:xfrm>
            <a:custGeom>
              <a:rect b="b" l="l" r="r" t="t"/>
              <a:pathLst>
                <a:path extrusionOk="0" h="1309" w="1485">
                  <a:moveTo>
                    <a:pt x="746" y="112"/>
                  </a:moveTo>
                  <a:cubicBezTo>
                    <a:pt x="839" y="112"/>
                    <a:pt x="934" y="136"/>
                    <a:pt x="1021" y="186"/>
                  </a:cubicBezTo>
                  <a:cubicBezTo>
                    <a:pt x="1271" y="343"/>
                    <a:pt x="1355" y="668"/>
                    <a:pt x="1206" y="928"/>
                  </a:cubicBezTo>
                  <a:cubicBezTo>
                    <a:pt x="1132" y="1048"/>
                    <a:pt x="1012" y="1132"/>
                    <a:pt x="872" y="1169"/>
                  </a:cubicBezTo>
                  <a:cubicBezTo>
                    <a:pt x="826" y="1181"/>
                    <a:pt x="780" y="1187"/>
                    <a:pt x="734" y="1187"/>
                  </a:cubicBezTo>
                  <a:cubicBezTo>
                    <a:pt x="642" y="1187"/>
                    <a:pt x="551" y="1163"/>
                    <a:pt x="464" y="1113"/>
                  </a:cubicBezTo>
                  <a:cubicBezTo>
                    <a:pt x="214" y="965"/>
                    <a:pt x="130" y="631"/>
                    <a:pt x="279" y="380"/>
                  </a:cubicBezTo>
                  <a:cubicBezTo>
                    <a:pt x="378" y="207"/>
                    <a:pt x="559" y="112"/>
                    <a:pt x="746" y="112"/>
                  </a:cubicBezTo>
                  <a:close/>
                  <a:moveTo>
                    <a:pt x="742" y="0"/>
                  </a:moveTo>
                  <a:cubicBezTo>
                    <a:pt x="519" y="0"/>
                    <a:pt x="299" y="113"/>
                    <a:pt x="177" y="315"/>
                  </a:cubicBezTo>
                  <a:cubicBezTo>
                    <a:pt x="0" y="631"/>
                    <a:pt x="103" y="1030"/>
                    <a:pt x="409" y="1215"/>
                  </a:cubicBezTo>
                  <a:cubicBezTo>
                    <a:pt x="511" y="1271"/>
                    <a:pt x="622" y="1308"/>
                    <a:pt x="743" y="1308"/>
                  </a:cubicBezTo>
                  <a:cubicBezTo>
                    <a:pt x="798" y="1308"/>
                    <a:pt x="854" y="1299"/>
                    <a:pt x="900" y="1280"/>
                  </a:cubicBezTo>
                  <a:cubicBezTo>
                    <a:pt x="1077" y="1243"/>
                    <a:pt x="1216" y="1132"/>
                    <a:pt x="1299" y="983"/>
                  </a:cubicBezTo>
                  <a:cubicBezTo>
                    <a:pt x="1485" y="677"/>
                    <a:pt x="1383" y="269"/>
                    <a:pt x="1077" y="93"/>
                  </a:cubicBezTo>
                  <a:cubicBezTo>
                    <a:pt x="973" y="30"/>
                    <a:pt x="857" y="0"/>
                    <a:pt x="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52"/>
            <p:cNvSpPr/>
            <p:nvPr/>
          </p:nvSpPr>
          <p:spPr>
            <a:xfrm>
              <a:off x="7526553" y="3166797"/>
              <a:ext cx="33873" cy="33361"/>
            </a:xfrm>
            <a:custGeom>
              <a:rect b="b" l="l" r="r" t="t"/>
              <a:pathLst>
                <a:path extrusionOk="0" h="586" w="595">
                  <a:moveTo>
                    <a:pt x="29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98" y="585"/>
                  </a:cubicBezTo>
                  <a:cubicBezTo>
                    <a:pt x="455" y="585"/>
                    <a:pt x="594" y="455"/>
                    <a:pt x="594" y="288"/>
                  </a:cubicBezTo>
                  <a:cubicBezTo>
                    <a:pt x="594" y="131"/>
                    <a:pt x="455" y="1"/>
                    <a:pt x="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52"/>
            <p:cNvSpPr/>
            <p:nvPr/>
          </p:nvSpPr>
          <p:spPr>
            <a:xfrm>
              <a:off x="7523422" y="3163097"/>
              <a:ext cx="40193" cy="40193"/>
            </a:xfrm>
            <a:custGeom>
              <a:rect b="b" l="l" r="r" t="t"/>
              <a:pathLst>
                <a:path extrusionOk="0" h="706" w="706">
                  <a:moveTo>
                    <a:pt x="353" y="121"/>
                  </a:moveTo>
                  <a:cubicBezTo>
                    <a:pt x="482" y="121"/>
                    <a:pt x="585" y="224"/>
                    <a:pt x="585" y="353"/>
                  </a:cubicBezTo>
                  <a:cubicBezTo>
                    <a:pt x="585" y="483"/>
                    <a:pt x="482" y="585"/>
                    <a:pt x="353" y="585"/>
                  </a:cubicBezTo>
                  <a:cubicBezTo>
                    <a:pt x="223" y="585"/>
                    <a:pt x="121" y="483"/>
                    <a:pt x="121" y="353"/>
                  </a:cubicBezTo>
                  <a:cubicBezTo>
                    <a:pt x="121" y="224"/>
                    <a:pt x="223" y="121"/>
                    <a:pt x="353" y="121"/>
                  </a:cubicBezTo>
                  <a:close/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7" y="706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52"/>
            <p:cNvSpPr/>
            <p:nvPr/>
          </p:nvSpPr>
          <p:spPr>
            <a:xfrm>
              <a:off x="7495412" y="3128939"/>
              <a:ext cx="49188" cy="55905"/>
            </a:xfrm>
            <a:custGeom>
              <a:rect b="b" l="l" r="r" t="t"/>
              <a:pathLst>
                <a:path extrusionOk="0" h="982" w="864">
                  <a:moveTo>
                    <a:pt x="38" y="0"/>
                  </a:moveTo>
                  <a:cubicBezTo>
                    <a:pt x="31" y="0"/>
                    <a:pt x="24" y="3"/>
                    <a:pt x="19" y="7"/>
                  </a:cubicBezTo>
                  <a:cubicBezTo>
                    <a:pt x="0" y="16"/>
                    <a:pt x="0" y="35"/>
                    <a:pt x="10" y="54"/>
                  </a:cubicBezTo>
                  <a:lnTo>
                    <a:pt x="807" y="972"/>
                  </a:lnTo>
                  <a:cubicBezTo>
                    <a:pt x="817" y="981"/>
                    <a:pt x="826" y="981"/>
                    <a:pt x="835" y="981"/>
                  </a:cubicBezTo>
                  <a:lnTo>
                    <a:pt x="854" y="981"/>
                  </a:lnTo>
                  <a:cubicBezTo>
                    <a:pt x="863" y="972"/>
                    <a:pt x="863" y="953"/>
                    <a:pt x="854" y="935"/>
                  </a:cubicBezTo>
                  <a:lnTo>
                    <a:pt x="56" y="7"/>
                  </a:lnTo>
                  <a:cubicBezTo>
                    <a:pt x="51" y="3"/>
                    <a:pt x="44" y="0"/>
                    <a:pt x="38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52"/>
            <p:cNvSpPr/>
            <p:nvPr/>
          </p:nvSpPr>
          <p:spPr>
            <a:xfrm>
              <a:off x="7493818" y="3127231"/>
              <a:ext cx="52319" cy="59720"/>
            </a:xfrm>
            <a:custGeom>
              <a:rect b="b" l="l" r="r" t="t"/>
              <a:pathLst>
                <a:path extrusionOk="0" h="1049" w="919">
                  <a:moveTo>
                    <a:pt x="66" y="56"/>
                  </a:moveTo>
                  <a:lnTo>
                    <a:pt x="863" y="983"/>
                  </a:lnTo>
                  <a:lnTo>
                    <a:pt x="854" y="983"/>
                  </a:lnTo>
                  <a:lnTo>
                    <a:pt x="66" y="56"/>
                  </a:lnTo>
                  <a:close/>
                  <a:moveTo>
                    <a:pt x="66" y="0"/>
                  </a:moveTo>
                  <a:cubicBezTo>
                    <a:pt x="47" y="0"/>
                    <a:pt x="38" y="0"/>
                    <a:pt x="28" y="19"/>
                  </a:cubicBezTo>
                  <a:cubicBezTo>
                    <a:pt x="10" y="28"/>
                    <a:pt x="10" y="37"/>
                    <a:pt x="1" y="56"/>
                  </a:cubicBezTo>
                  <a:cubicBezTo>
                    <a:pt x="1" y="74"/>
                    <a:pt x="10" y="84"/>
                    <a:pt x="19" y="102"/>
                  </a:cubicBezTo>
                  <a:lnTo>
                    <a:pt x="817" y="1021"/>
                  </a:lnTo>
                  <a:cubicBezTo>
                    <a:pt x="826" y="1039"/>
                    <a:pt x="845" y="1048"/>
                    <a:pt x="863" y="1048"/>
                  </a:cubicBezTo>
                  <a:cubicBezTo>
                    <a:pt x="873" y="1048"/>
                    <a:pt x="882" y="1039"/>
                    <a:pt x="900" y="1030"/>
                  </a:cubicBezTo>
                  <a:cubicBezTo>
                    <a:pt x="910" y="1021"/>
                    <a:pt x="919" y="1002"/>
                    <a:pt x="919" y="983"/>
                  </a:cubicBezTo>
                  <a:cubicBezTo>
                    <a:pt x="919" y="974"/>
                    <a:pt x="919" y="956"/>
                    <a:pt x="900" y="946"/>
                  </a:cubicBezTo>
                  <a:lnTo>
                    <a:pt x="112" y="19"/>
                  </a:lnTo>
                  <a:cubicBezTo>
                    <a:pt x="103" y="9"/>
                    <a:pt x="8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52"/>
            <p:cNvSpPr/>
            <p:nvPr/>
          </p:nvSpPr>
          <p:spPr>
            <a:xfrm>
              <a:off x="7482205" y="3116130"/>
              <a:ext cx="19072" cy="18502"/>
            </a:xfrm>
            <a:custGeom>
              <a:rect b="b" l="l" r="r" t="t"/>
              <a:pathLst>
                <a:path extrusionOk="0" h="325" w="335">
                  <a:moveTo>
                    <a:pt x="242" y="0"/>
                  </a:moveTo>
                  <a:cubicBezTo>
                    <a:pt x="223" y="10"/>
                    <a:pt x="214" y="19"/>
                    <a:pt x="214" y="37"/>
                  </a:cubicBezTo>
                  <a:lnTo>
                    <a:pt x="251" y="223"/>
                  </a:lnTo>
                  <a:cubicBezTo>
                    <a:pt x="251" y="223"/>
                    <a:pt x="251" y="232"/>
                    <a:pt x="242" y="232"/>
                  </a:cubicBezTo>
                  <a:lnTo>
                    <a:pt x="47" y="158"/>
                  </a:lnTo>
                  <a:cubicBezTo>
                    <a:pt x="28" y="158"/>
                    <a:pt x="19" y="158"/>
                    <a:pt x="10" y="177"/>
                  </a:cubicBezTo>
                  <a:cubicBezTo>
                    <a:pt x="0" y="195"/>
                    <a:pt x="10" y="214"/>
                    <a:pt x="28" y="214"/>
                  </a:cubicBezTo>
                  <a:lnTo>
                    <a:pt x="325" y="325"/>
                  </a:lnTo>
                  <a:cubicBezTo>
                    <a:pt x="325" y="325"/>
                    <a:pt x="334" y="316"/>
                    <a:pt x="334" y="316"/>
                  </a:cubicBezTo>
                  <a:lnTo>
                    <a:pt x="279" y="28"/>
                  </a:lnTo>
                  <a:cubicBezTo>
                    <a:pt x="270" y="10"/>
                    <a:pt x="260" y="0"/>
                    <a:pt x="24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52"/>
            <p:cNvSpPr/>
            <p:nvPr/>
          </p:nvSpPr>
          <p:spPr>
            <a:xfrm>
              <a:off x="7481123" y="3114536"/>
              <a:ext cx="21747" cy="21690"/>
            </a:xfrm>
            <a:custGeom>
              <a:rect b="b" l="l" r="r" t="t"/>
              <a:pathLst>
                <a:path extrusionOk="0" h="381" w="382">
                  <a:moveTo>
                    <a:pt x="270" y="56"/>
                  </a:moveTo>
                  <a:lnTo>
                    <a:pt x="316" y="307"/>
                  </a:lnTo>
                  <a:lnTo>
                    <a:pt x="316" y="307"/>
                  </a:lnTo>
                  <a:lnTo>
                    <a:pt x="263" y="288"/>
                  </a:lnTo>
                  <a:lnTo>
                    <a:pt x="263" y="288"/>
                  </a:lnTo>
                  <a:cubicBezTo>
                    <a:pt x="272" y="287"/>
                    <a:pt x="282" y="285"/>
                    <a:pt x="289" y="279"/>
                  </a:cubicBezTo>
                  <a:cubicBezTo>
                    <a:pt x="298" y="269"/>
                    <a:pt x="307" y="251"/>
                    <a:pt x="298" y="242"/>
                  </a:cubicBezTo>
                  <a:lnTo>
                    <a:pt x="270" y="56"/>
                  </a:lnTo>
                  <a:close/>
                  <a:moveTo>
                    <a:pt x="251" y="0"/>
                  </a:moveTo>
                  <a:cubicBezTo>
                    <a:pt x="242" y="0"/>
                    <a:pt x="224" y="10"/>
                    <a:pt x="214" y="28"/>
                  </a:cubicBezTo>
                  <a:cubicBezTo>
                    <a:pt x="214" y="38"/>
                    <a:pt x="205" y="56"/>
                    <a:pt x="214" y="75"/>
                  </a:cubicBezTo>
                  <a:lnTo>
                    <a:pt x="242" y="214"/>
                  </a:lnTo>
                  <a:lnTo>
                    <a:pt x="84" y="158"/>
                  </a:lnTo>
                  <a:lnTo>
                    <a:pt x="38" y="158"/>
                  </a:lnTo>
                  <a:cubicBezTo>
                    <a:pt x="19" y="167"/>
                    <a:pt x="10" y="177"/>
                    <a:pt x="1" y="195"/>
                  </a:cubicBezTo>
                  <a:cubicBezTo>
                    <a:pt x="1" y="214"/>
                    <a:pt x="1" y="223"/>
                    <a:pt x="10" y="242"/>
                  </a:cubicBezTo>
                  <a:cubicBezTo>
                    <a:pt x="10" y="251"/>
                    <a:pt x="29" y="260"/>
                    <a:pt x="38" y="269"/>
                  </a:cubicBezTo>
                  <a:lnTo>
                    <a:pt x="335" y="381"/>
                  </a:lnTo>
                  <a:lnTo>
                    <a:pt x="344" y="381"/>
                  </a:lnTo>
                  <a:cubicBezTo>
                    <a:pt x="353" y="381"/>
                    <a:pt x="363" y="381"/>
                    <a:pt x="372" y="372"/>
                  </a:cubicBezTo>
                  <a:cubicBezTo>
                    <a:pt x="381" y="362"/>
                    <a:pt x="381" y="344"/>
                    <a:pt x="381" y="334"/>
                  </a:cubicBezTo>
                  <a:lnTo>
                    <a:pt x="326" y="47"/>
                  </a:lnTo>
                  <a:cubicBezTo>
                    <a:pt x="326" y="28"/>
                    <a:pt x="316" y="19"/>
                    <a:pt x="298" y="10"/>
                  </a:cubicBezTo>
                  <a:cubicBezTo>
                    <a:pt x="289" y="0"/>
                    <a:pt x="27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52"/>
            <p:cNvSpPr/>
            <p:nvPr/>
          </p:nvSpPr>
          <p:spPr>
            <a:xfrm>
              <a:off x="7487499" y="3121937"/>
              <a:ext cx="18502" cy="18218"/>
            </a:xfrm>
            <a:custGeom>
              <a:rect b="b" l="l" r="r" t="t"/>
              <a:pathLst>
                <a:path extrusionOk="0" h="320" w="325">
                  <a:moveTo>
                    <a:pt x="232" y="0"/>
                  </a:moveTo>
                  <a:cubicBezTo>
                    <a:pt x="214" y="0"/>
                    <a:pt x="204" y="19"/>
                    <a:pt x="214" y="37"/>
                  </a:cubicBezTo>
                  <a:lnTo>
                    <a:pt x="251" y="214"/>
                  </a:lnTo>
                  <a:cubicBezTo>
                    <a:pt x="251" y="220"/>
                    <a:pt x="246" y="227"/>
                    <a:pt x="240" y="227"/>
                  </a:cubicBezTo>
                  <a:cubicBezTo>
                    <a:pt x="238" y="227"/>
                    <a:pt x="235" y="226"/>
                    <a:pt x="232" y="223"/>
                  </a:cubicBezTo>
                  <a:lnTo>
                    <a:pt x="37" y="158"/>
                  </a:lnTo>
                  <a:cubicBezTo>
                    <a:pt x="35" y="156"/>
                    <a:pt x="32" y="154"/>
                    <a:pt x="28" y="154"/>
                  </a:cubicBezTo>
                  <a:cubicBezTo>
                    <a:pt x="19" y="154"/>
                    <a:pt x="7" y="163"/>
                    <a:pt x="0" y="177"/>
                  </a:cubicBezTo>
                  <a:cubicBezTo>
                    <a:pt x="0" y="186"/>
                    <a:pt x="10" y="204"/>
                    <a:pt x="19" y="214"/>
                  </a:cubicBezTo>
                  <a:lnTo>
                    <a:pt x="316" y="316"/>
                  </a:lnTo>
                  <a:cubicBezTo>
                    <a:pt x="318" y="318"/>
                    <a:pt x="320" y="320"/>
                    <a:pt x="322" y="320"/>
                  </a:cubicBezTo>
                  <a:cubicBezTo>
                    <a:pt x="325" y="320"/>
                    <a:pt x="325" y="313"/>
                    <a:pt x="325" y="306"/>
                  </a:cubicBezTo>
                  <a:lnTo>
                    <a:pt x="269" y="28"/>
                  </a:lnTo>
                  <a:cubicBezTo>
                    <a:pt x="269" y="10"/>
                    <a:pt x="251" y="0"/>
                    <a:pt x="23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52"/>
            <p:cNvSpPr/>
            <p:nvPr/>
          </p:nvSpPr>
          <p:spPr>
            <a:xfrm>
              <a:off x="7485905" y="3120115"/>
              <a:ext cx="21690" cy="21918"/>
            </a:xfrm>
            <a:custGeom>
              <a:rect b="b" l="l" r="r" t="t"/>
              <a:pathLst>
                <a:path extrusionOk="0" h="385" w="381">
                  <a:moveTo>
                    <a:pt x="56" y="218"/>
                  </a:moveTo>
                  <a:lnTo>
                    <a:pt x="251" y="283"/>
                  </a:lnTo>
                  <a:cubicBezTo>
                    <a:pt x="256" y="287"/>
                    <a:pt x="262" y="290"/>
                    <a:pt x="269" y="290"/>
                  </a:cubicBezTo>
                  <a:cubicBezTo>
                    <a:pt x="276" y="290"/>
                    <a:pt x="283" y="287"/>
                    <a:pt x="288" y="283"/>
                  </a:cubicBezTo>
                  <a:cubicBezTo>
                    <a:pt x="295" y="276"/>
                    <a:pt x="302" y="263"/>
                    <a:pt x="305" y="253"/>
                  </a:cubicBezTo>
                  <a:lnTo>
                    <a:pt x="305" y="253"/>
                  </a:lnTo>
                  <a:lnTo>
                    <a:pt x="316" y="311"/>
                  </a:lnTo>
                  <a:lnTo>
                    <a:pt x="56" y="218"/>
                  </a:lnTo>
                  <a:close/>
                  <a:moveTo>
                    <a:pt x="270" y="1"/>
                  </a:moveTo>
                  <a:cubicBezTo>
                    <a:pt x="266" y="1"/>
                    <a:pt x="263" y="2"/>
                    <a:pt x="260" y="4"/>
                  </a:cubicBezTo>
                  <a:cubicBezTo>
                    <a:pt x="242" y="4"/>
                    <a:pt x="223" y="14"/>
                    <a:pt x="214" y="32"/>
                  </a:cubicBezTo>
                  <a:cubicBezTo>
                    <a:pt x="214" y="42"/>
                    <a:pt x="205" y="60"/>
                    <a:pt x="214" y="69"/>
                  </a:cubicBezTo>
                  <a:lnTo>
                    <a:pt x="242" y="218"/>
                  </a:lnTo>
                  <a:lnTo>
                    <a:pt x="84" y="162"/>
                  </a:lnTo>
                  <a:cubicBezTo>
                    <a:pt x="75" y="158"/>
                    <a:pt x="65" y="155"/>
                    <a:pt x="57" y="155"/>
                  </a:cubicBezTo>
                  <a:cubicBezTo>
                    <a:pt x="49" y="155"/>
                    <a:pt x="42" y="158"/>
                    <a:pt x="38" y="162"/>
                  </a:cubicBezTo>
                  <a:cubicBezTo>
                    <a:pt x="19" y="171"/>
                    <a:pt x="10" y="181"/>
                    <a:pt x="0" y="199"/>
                  </a:cubicBezTo>
                  <a:cubicBezTo>
                    <a:pt x="0" y="209"/>
                    <a:pt x="0" y="227"/>
                    <a:pt x="10" y="246"/>
                  </a:cubicBezTo>
                  <a:cubicBezTo>
                    <a:pt x="10" y="255"/>
                    <a:pt x="28" y="264"/>
                    <a:pt x="38" y="274"/>
                  </a:cubicBezTo>
                  <a:lnTo>
                    <a:pt x="334" y="376"/>
                  </a:lnTo>
                  <a:cubicBezTo>
                    <a:pt x="334" y="385"/>
                    <a:pt x="344" y="385"/>
                    <a:pt x="344" y="385"/>
                  </a:cubicBezTo>
                  <a:cubicBezTo>
                    <a:pt x="353" y="385"/>
                    <a:pt x="362" y="376"/>
                    <a:pt x="372" y="366"/>
                  </a:cubicBezTo>
                  <a:cubicBezTo>
                    <a:pt x="381" y="357"/>
                    <a:pt x="381" y="348"/>
                    <a:pt x="381" y="329"/>
                  </a:cubicBezTo>
                  <a:lnTo>
                    <a:pt x="325" y="51"/>
                  </a:lnTo>
                  <a:cubicBezTo>
                    <a:pt x="325" y="32"/>
                    <a:pt x="316" y="23"/>
                    <a:pt x="297" y="14"/>
                  </a:cubicBezTo>
                  <a:cubicBezTo>
                    <a:pt x="291" y="7"/>
                    <a:pt x="280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52"/>
            <p:cNvSpPr/>
            <p:nvPr/>
          </p:nvSpPr>
          <p:spPr>
            <a:xfrm>
              <a:off x="6932439" y="3332119"/>
              <a:ext cx="175914" cy="249866"/>
            </a:xfrm>
            <a:custGeom>
              <a:rect b="b" l="l" r="r" t="t"/>
              <a:pathLst>
                <a:path extrusionOk="0" h="4389" w="3090">
                  <a:moveTo>
                    <a:pt x="399" y="0"/>
                  </a:moveTo>
                  <a:cubicBezTo>
                    <a:pt x="177" y="0"/>
                    <a:pt x="0" y="177"/>
                    <a:pt x="0" y="390"/>
                  </a:cubicBezTo>
                  <a:lnTo>
                    <a:pt x="0" y="3999"/>
                  </a:lnTo>
                  <a:cubicBezTo>
                    <a:pt x="0" y="4212"/>
                    <a:pt x="177" y="4388"/>
                    <a:pt x="399" y="4388"/>
                  </a:cubicBezTo>
                  <a:lnTo>
                    <a:pt x="2700" y="4388"/>
                  </a:lnTo>
                  <a:cubicBezTo>
                    <a:pt x="2913" y="4388"/>
                    <a:pt x="3090" y="4212"/>
                    <a:pt x="3090" y="3999"/>
                  </a:cubicBezTo>
                  <a:lnTo>
                    <a:pt x="3090" y="390"/>
                  </a:lnTo>
                  <a:cubicBezTo>
                    <a:pt x="3090" y="177"/>
                    <a:pt x="2913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52"/>
            <p:cNvSpPr/>
            <p:nvPr/>
          </p:nvSpPr>
          <p:spPr>
            <a:xfrm>
              <a:off x="6929251" y="3328419"/>
              <a:ext cx="182802" cy="256697"/>
            </a:xfrm>
            <a:custGeom>
              <a:rect b="b" l="l" r="r" t="t"/>
              <a:pathLst>
                <a:path extrusionOk="0" h="4509" w="3211">
                  <a:moveTo>
                    <a:pt x="2756" y="121"/>
                  </a:moveTo>
                  <a:cubicBezTo>
                    <a:pt x="2942" y="121"/>
                    <a:pt x="3090" y="270"/>
                    <a:pt x="3090" y="455"/>
                  </a:cubicBezTo>
                  <a:lnTo>
                    <a:pt x="3090" y="4054"/>
                  </a:lnTo>
                  <a:cubicBezTo>
                    <a:pt x="3090" y="4240"/>
                    <a:pt x="2942" y="4398"/>
                    <a:pt x="2756" y="4398"/>
                  </a:cubicBezTo>
                  <a:lnTo>
                    <a:pt x="455" y="4398"/>
                  </a:lnTo>
                  <a:cubicBezTo>
                    <a:pt x="270" y="4398"/>
                    <a:pt x="121" y="4240"/>
                    <a:pt x="121" y="4054"/>
                  </a:cubicBezTo>
                  <a:lnTo>
                    <a:pt x="121" y="455"/>
                  </a:ln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4064"/>
                  </a:lnTo>
                  <a:cubicBezTo>
                    <a:pt x="1" y="4305"/>
                    <a:pt x="205" y="4509"/>
                    <a:pt x="455" y="4509"/>
                  </a:cubicBezTo>
                  <a:lnTo>
                    <a:pt x="2756" y="4509"/>
                  </a:lnTo>
                  <a:cubicBezTo>
                    <a:pt x="3006" y="4509"/>
                    <a:pt x="3211" y="4314"/>
                    <a:pt x="3211" y="4064"/>
                  </a:cubicBezTo>
                  <a:lnTo>
                    <a:pt x="3211" y="455"/>
                  </a:lnTo>
                  <a:cubicBezTo>
                    <a:pt x="3211" y="205"/>
                    <a:pt x="3006" y="0"/>
                    <a:pt x="2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52"/>
            <p:cNvSpPr/>
            <p:nvPr/>
          </p:nvSpPr>
          <p:spPr>
            <a:xfrm>
              <a:off x="6626671" y="3327906"/>
              <a:ext cx="268880" cy="268880"/>
            </a:xfrm>
            <a:custGeom>
              <a:rect b="b" l="l" r="r" t="t"/>
              <a:pathLst>
                <a:path extrusionOk="0" h="4723" w="4723">
                  <a:moveTo>
                    <a:pt x="473" y="0"/>
                  </a:moveTo>
                  <a:cubicBezTo>
                    <a:pt x="214" y="0"/>
                    <a:pt x="0" y="214"/>
                    <a:pt x="0" y="473"/>
                  </a:cubicBezTo>
                  <a:lnTo>
                    <a:pt x="0" y="4249"/>
                  </a:lnTo>
                  <a:cubicBezTo>
                    <a:pt x="0" y="4509"/>
                    <a:pt x="214" y="4722"/>
                    <a:pt x="473" y="4722"/>
                  </a:cubicBezTo>
                  <a:lnTo>
                    <a:pt x="4249" y="4722"/>
                  </a:lnTo>
                  <a:cubicBezTo>
                    <a:pt x="4518" y="4722"/>
                    <a:pt x="4722" y="4509"/>
                    <a:pt x="4722" y="4249"/>
                  </a:cubicBezTo>
                  <a:lnTo>
                    <a:pt x="4722" y="473"/>
                  </a:lnTo>
                  <a:cubicBezTo>
                    <a:pt x="4722" y="214"/>
                    <a:pt x="4518" y="0"/>
                    <a:pt x="4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52"/>
            <p:cNvSpPr/>
            <p:nvPr/>
          </p:nvSpPr>
          <p:spPr>
            <a:xfrm>
              <a:off x="6623483" y="3324718"/>
              <a:ext cx="275769" cy="275200"/>
            </a:xfrm>
            <a:custGeom>
              <a:rect b="b" l="l" r="r" t="t"/>
              <a:pathLst>
                <a:path extrusionOk="0" h="4834" w="4844">
                  <a:moveTo>
                    <a:pt x="4305" y="112"/>
                  </a:moveTo>
                  <a:cubicBezTo>
                    <a:pt x="4537" y="112"/>
                    <a:pt x="4722" y="297"/>
                    <a:pt x="4722" y="529"/>
                  </a:cubicBezTo>
                  <a:lnTo>
                    <a:pt x="4722" y="4305"/>
                  </a:lnTo>
                  <a:cubicBezTo>
                    <a:pt x="4722" y="4537"/>
                    <a:pt x="4537" y="4722"/>
                    <a:pt x="4305" y="4722"/>
                  </a:cubicBezTo>
                  <a:lnTo>
                    <a:pt x="529" y="4722"/>
                  </a:lnTo>
                  <a:cubicBezTo>
                    <a:pt x="297" y="4722"/>
                    <a:pt x="112" y="4537"/>
                    <a:pt x="112" y="4305"/>
                  </a:cubicBezTo>
                  <a:lnTo>
                    <a:pt x="112" y="529"/>
                  </a:lnTo>
                  <a:cubicBezTo>
                    <a:pt x="112" y="297"/>
                    <a:pt x="297" y="112"/>
                    <a:pt x="529" y="112"/>
                  </a:cubicBezTo>
                  <a:close/>
                  <a:moveTo>
                    <a:pt x="529" y="1"/>
                  </a:moveTo>
                  <a:cubicBezTo>
                    <a:pt x="242" y="1"/>
                    <a:pt x="1" y="232"/>
                    <a:pt x="1" y="529"/>
                  </a:cubicBezTo>
                  <a:lnTo>
                    <a:pt x="1" y="4305"/>
                  </a:lnTo>
                  <a:cubicBezTo>
                    <a:pt x="1" y="4602"/>
                    <a:pt x="242" y="4834"/>
                    <a:pt x="529" y="4834"/>
                  </a:cubicBezTo>
                  <a:lnTo>
                    <a:pt x="4305" y="4834"/>
                  </a:lnTo>
                  <a:cubicBezTo>
                    <a:pt x="4602" y="4834"/>
                    <a:pt x="4843" y="4602"/>
                    <a:pt x="4843" y="4305"/>
                  </a:cubicBezTo>
                  <a:lnTo>
                    <a:pt x="4843" y="529"/>
                  </a:lnTo>
                  <a:cubicBezTo>
                    <a:pt x="4843" y="232"/>
                    <a:pt x="4602" y="1"/>
                    <a:pt x="4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52"/>
            <p:cNvSpPr/>
            <p:nvPr/>
          </p:nvSpPr>
          <p:spPr>
            <a:xfrm>
              <a:off x="6695328" y="3411877"/>
              <a:ext cx="136290" cy="100937"/>
            </a:xfrm>
            <a:custGeom>
              <a:rect b="b" l="l" r="r" t="t"/>
              <a:pathLst>
                <a:path extrusionOk="0" h="1773" w="2394">
                  <a:moveTo>
                    <a:pt x="241" y="0"/>
                  </a:moveTo>
                  <a:cubicBezTo>
                    <a:pt x="112" y="0"/>
                    <a:pt x="0" y="112"/>
                    <a:pt x="0" y="241"/>
                  </a:cubicBezTo>
                  <a:lnTo>
                    <a:pt x="0" y="1540"/>
                  </a:lnTo>
                  <a:cubicBezTo>
                    <a:pt x="0" y="1670"/>
                    <a:pt x="112" y="1772"/>
                    <a:pt x="241" y="1772"/>
                  </a:cubicBezTo>
                  <a:lnTo>
                    <a:pt x="2152" y="1772"/>
                  </a:lnTo>
                  <a:cubicBezTo>
                    <a:pt x="2292" y="1772"/>
                    <a:pt x="2394" y="1670"/>
                    <a:pt x="2394" y="1540"/>
                  </a:cubicBezTo>
                  <a:lnTo>
                    <a:pt x="2394" y="241"/>
                  </a:lnTo>
                  <a:cubicBezTo>
                    <a:pt x="2394" y="112"/>
                    <a:pt x="2292" y="0"/>
                    <a:pt x="2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52"/>
            <p:cNvSpPr/>
            <p:nvPr/>
          </p:nvSpPr>
          <p:spPr>
            <a:xfrm>
              <a:off x="6692140" y="3408689"/>
              <a:ext cx="142667" cy="107768"/>
            </a:xfrm>
            <a:custGeom>
              <a:rect b="b" l="l" r="r" t="t"/>
              <a:pathLst>
                <a:path extrusionOk="0" h="1893" w="2506">
                  <a:moveTo>
                    <a:pt x="2208" y="112"/>
                  </a:moveTo>
                  <a:cubicBezTo>
                    <a:pt x="2310" y="112"/>
                    <a:pt x="2394" y="195"/>
                    <a:pt x="2394" y="297"/>
                  </a:cubicBezTo>
                  <a:lnTo>
                    <a:pt x="2394" y="1596"/>
                  </a:lnTo>
                  <a:cubicBezTo>
                    <a:pt x="2394" y="1689"/>
                    <a:pt x="2310" y="1772"/>
                    <a:pt x="2208" y="1772"/>
                  </a:cubicBezTo>
                  <a:lnTo>
                    <a:pt x="297" y="1772"/>
                  </a:lnTo>
                  <a:cubicBezTo>
                    <a:pt x="195" y="1772"/>
                    <a:pt x="121" y="1689"/>
                    <a:pt x="121" y="1596"/>
                  </a:cubicBezTo>
                  <a:lnTo>
                    <a:pt x="121" y="297"/>
                  </a:lnTo>
                  <a:cubicBezTo>
                    <a:pt x="121" y="195"/>
                    <a:pt x="195" y="112"/>
                    <a:pt x="297" y="112"/>
                  </a:cubicBezTo>
                  <a:close/>
                  <a:moveTo>
                    <a:pt x="297" y="1"/>
                  </a:moveTo>
                  <a:cubicBezTo>
                    <a:pt x="130" y="1"/>
                    <a:pt x="1" y="130"/>
                    <a:pt x="1" y="297"/>
                  </a:cubicBezTo>
                  <a:lnTo>
                    <a:pt x="1" y="1596"/>
                  </a:lnTo>
                  <a:cubicBezTo>
                    <a:pt x="1" y="1754"/>
                    <a:pt x="130" y="1893"/>
                    <a:pt x="297" y="1893"/>
                  </a:cubicBezTo>
                  <a:lnTo>
                    <a:pt x="2208" y="1893"/>
                  </a:lnTo>
                  <a:cubicBezTo>
                    <a:pt x="2375" y="1893"/>
                    <a:pt x="2505" y="1754"/>
                    <a:pt x="2505" y="1596"/>
                  </a:cubicBezTo>
                  <a:lnTo>
                    <a:pt x="2505" y="297"/>
                  </a:lnTo>
                  <a:cubicBezTo>
                    <a:pt x="2505" y="130"/>
                    <a:pt x="2375" y="1"/>
                    <a:pt x="2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52"/>
            <p:cNvSpPr/>
            <p:nvPr/>
          </p:nvSpPr>
          <p:spPr>
            <a:xfrm>
              <a:off x="6695328" y="3425597"/>
              <a:ext cx="136290" cy="37232"/>
            </a:xfrm>
            <a:custGeom>
              <a:rect b="b" l="l" r="r" t="t"/>
              <a:pathLst>
                <a:path extrusionOk="0" h="654" w="2394">
                  <a:moveTo>
                    <a:pt x="0" y="0"/>
                  </a:moveTo>
                  <a:lnTo>
                    <a:pt x="965" y="585"/>
                  </a:lnTo>
                  <a:cubicBezTo>
                    <a:pt x="1046" y="630"/>
                    <a:pt x="1137" y="653"/>
                    <a:pt x="1226" y="653"/>
                  </a:cubicBezTo>
                  <a:cubicBezTo>
                    <a:pt x="1320" y="653"/>
                    <a:pt x="1413" y="628"/>
                    <a:pt x="1494" y="576"/>
                  </a:cubicBez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52"/>
            <p:cNvSpPr/>
            <p:nvPr/>
          </p:nvSpPr>
          <p:spPr>
            <a:xfrm>
              <a:off x="6693734" y="3422409"/>
              <a:ext cx="139479" cy="43381"/>
            </a:xfrm>
            <a:custGeom>
              <a:rect b="b" l="l" r="r" t="t"/>
              <a:pathLst>
                <a:path extrusionOk="0" h="762" w="2450">
                  <a:moveTo>
                    <a:pt x="56" y="1"/>
                  </a:moveTo>
                  <a:lnTo>
                    <a:pt x="0" y="103"/>
                  </a:lnTo>
                  <a:lnTo>
                    <a:pt x="965" y="687"/>
                  </a:lnTo>
                  <a:cubicBezTo>
                    <a:pt x="1058" y="743"/>
                    <a:pt x="1151" y="761"/>
                    <a:pt x="1253" y="761"/>
                  </a:cubicBezTo>
                  <a:cubicBezTo>
                    <a:pt x="1355" y="761"/>
                    <a:pt x="1457" y="734"/>
                    <a:pt x="1550" y="678"/>
                  </a:cubicBezTo>
                  <a:lnTo>
                    <a:pt x="2449" y="103"/>
                  </a:lnTo>
                  <a:lnTo>
                    <a:pt x="2394" y="1"/>
                  </a:lnTo>
                  <a:lnTo>
                    <a:pt x="1485" y="576"/>
                  </a:lnTo>
                  <a:cubicBezTo>
                    <a:pt x="1413" y="623"/>
                    <a:pt x="1332" y="647"/>
                    <a:pt x="1251" y="647"/>
                  </a:cubicBezTo>
                  <a:cubicBezTo>
                    <a:pt x="1174" y="647"/>
                    <a:pt x="1098" y="626"/>
                    <a:pt x="1030" y="585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52"/>
            <p:cNvSpPr/>
            <p:nvPr/>
          </p:nvSpPr>
          <p:spPr>
            <a:xfrm>
              <a:off x="6732275" y="3079126"/>
              <a:ext cx="373973" cy="201817"/>
            </a:xfrm>
            <a:custGeom>
              <a:rect b="b" l="l" r="r" t="t"/>
              <a:pathLst>
                <a:path extrusionOk="0" h="3545" w="6569">
                  <a:moveTo>
                    <a:pt x="177" y="1"/>
                  </a:moveTo>
                  <a:cubicBezTo>
                    <a:pt x="75" y="1"/>
                    <a:pt x="1" y="84"/>
                    <a:pt x="1" y="186"/>
                  </a:cubicBezTo>
                  <a:lnTo>
                    <a:pt x="1" y="3368"/>
                  </a:lnTo>
                  <a:cubicBezTo>
                    <a:pt x="1" y="3461"/>
                    <a:pt x="75" y="3545"/>
                    <a:pt x="177" y="3545"/>
                  </a:cubicBezTo>
                  <a:lnTo>
                    <a:pt x="6383" y="3545"/>
                  </a:lnTo>
                  <a:cubicBezTo>
                    <a:pt x="6485" y="3545"/>
                    <a:pt x="6568" y="3461"/>
                    <a:pt x="6568" y="3368"/>
                  </a:cubicBezTo>
                  <a:lnTo>
                    <a:pt x="6568" y="186"/>
                  </a:lnTo>
                  <a:cubicBezTo>
                    <a:pt x="6568" y="84"/>
                    <a:pt x="6485" y="1"/>
                    <a:pt x="6383" y="1"/>
                  </a:cubicBezTo>
                  <a:close/>
                </a:path>
              </a:pathLst>
            </a:custGeom>
            <a:solidFill>
              <a:srgbClr val="948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52"/>
            <p:cNvSpPr/>
            <p:nvPr/>
          </p:nvSpPr>
          <p:spPr>
            <a:xfrm>
              <a:off x="6732275" y="3083908"/>
              <a:ext cx="373973" cy="201817"/>
            </a:xfrm>
            <a:custGeom>
              <a:rect b="b" l="l" r="r" t="t"/>
              <a:pathLst>
                <a:path extrusionOk="0" h="3545" w="6569">
                  <a:moveTo>
                    <a:pt x="177" y="0"/>
                  </a:moveTo>
                  <a:cubicBezTo>
                    <a:pt x="75" y="0"/>
                    <a:pt x="1" y="84"/>
                    <a:pt x="1" y="186"/>
                  </a:cubicBezTo>
                  <a:lnTo>
                    <a:pt x="1" y="3359"/>
                  </a:lnTo>
                  <a:cubicBezTo>
                    <a:pt x="1" y="3461"/>
                    <a:pt x="75" y="3544"/>
                    <a:pt x="177" y="3544"/>
                  </a:cubicBezTo>
                  <a:lnTo>
                    <a:pt x="6383" y="3544"/>
                  </a:lnTo>
                  <a:cubicBezTo>
                    <a:pt x="6485" y="3544"/>
                    <a:pt x="6568" y="3461"/>
                    <a:pt x="6568" y="3359"/>
                  </a:cubicBezTo>
                  <a:lnTo>
                    <a:pt x="6568" y="186"/>
                  </a:lnTo>
                  <a:cubicBezTo>
                    <a:pt x="6568" y="8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52"/>
            <p:cNvSpPr/>
            <p:nvPr/>
          </p:nvSpPr>
          <p:spPr>
            <a:xfrm>
              <a:off x="6728575" y="3080720"/>
              <a:ext cx="380862" cy="208136"/>
            </a:xfrm>
            <a:custGeom>
              <a:rect b="b" l="l" r="r" t="t"/>
              <a:pathLst>
                <a:path extrusionOk="0" h="3656" w="6690">
                  <a:moveTo>
                    <a:pt x="242" y="112"/>
                  </a:moveTo>
                  <a:lnTo>
                    <a:pt x="242" y="121"/>
                  </a:lnTo>
                  <a:lnTo>
                    <a:pt x="6448" y="121"/>
                  </a:lnTo>
                  <a:cubicBezTo>
                    <a:pt x="6522" y="121"/>
                    <a:pt x="6578" y="177"/>
                    <a:pt x="6578" y="242"/>
                  </a:cubicBezTo>
                  <a:lnTo>
                    <a:pt x="6578" y="3415"/>
                  </a:lnTo>
                  <a:cubicBezTo>
                    <a:pt x="6578" y="3489"/>
                    <a:pt x="6522" y="3544"/>
                    <a:pt x="6448" y="3544"/>
                  </a:cubicBezTo>
                  <a:lnTo>
                    <a:pt x="242" y="3544"/>
                  </a:lnTo>
                  <a:cubicBezTo>
                    <a:pt x="177" y="3544"/>
                    <a:pt x="121" y="3489"/>
                    <a:pt x="121" y="3415"/>
                  </a:cubicBezTo>
                  <a:lnTo>
                    <a:pt x="121" y="242"/>
                  </a:lnTo>
                  <a:cubicBezTo>
                    <a:pt x="121" y="177"/>
                    <a:pt x="177" y="112"/>
                    <a:pt x="242" y="112"/>
                  </a:cubicBezTo>
                  <a:close/>
                  <a:moveTo>
                    <a:pt x="242" y="1"/>
                  </a:moveTo>
                  <a:cubicBezTo>
                    <a:pt x="112" y="1"/>
                    <a:pt x="1" y="112"/>
                    <a:pt x="1" y="242"/>
                  </a:cubicBezTo>
                  <a:lnTo>
                    <a:pt x="1" y="3415"/>
                  </a:lnTo>
                  <a:cubicBezTo>
                    <a:pt x="1" y="3554"/>
                    <a:pt x="112" y="3656"/>
                    <a:pt x="242" y="3656"/>
                  </a:cubicBezTo>
                  <a:lnTo>
                    <a:pt x="6448" y="3656"/>
                  </a:lnTo>
                  <a:cubicBezTo>
                    <a:pt x="6587" y="3656"/>
                    <a:pt x="6689" y="3554"/>
                    <a:pt x="6689" y="3415"/>
                  </a:cubicBezTo>
                  <a:lnTo>
                    <a:pt x="6689" y="242"/>
                  </a:lnTo>
                  <a:cubicBezTo>
                    <a:pt x="6689" y="112"/>
                    <a:pt x="6587" y="1"/>
                    <a:pt x="6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52"/>
            <p:cNvSpPr/>
            <p:nvPr/>
          </p:nvSpPr>
          <p:spPr>
            <a:xfrm>
              <a:off x="6793531" y="3145164"/>
              <a:ext cx="125246" cy="6376"/>
            </a:xfrm>
            <a:custGeom>
              <a:rect b="b" l="l" r="r" t="t"/>
              <a:pathLst>
                <a:path extrusionOk="0" h="112" w="220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2144" y="112"/>
                  </a:lnTo>
                  <a:cubicBezTo>
                    <a:pt x="2171" y="112"/>
                    <a:pt x="2199" y="84"/>
                    <a:pt x="2199" y="56"/>
                  </a:cubicBezTo>
                  <a:cubicBezTo>
                    <a:pt x="2199" y="19"/>
                    <a:pt x="2171" y="0"/>
                    <a:pt x="2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52"/>
            <p:cNvSpPr/>
            <p:nvPr/>
          </p:nvSpPr>
          <p:spPr>
            <a:xfrm>
              <a:off x="6942971" y="3145164"/>
              <a:ext cx="112038" cy="6376"/>
            </a:xfrm>
            <a:custGeom>
              <a:rect b="b" l="l" r="r" t="t"/>
              <a:pathLst>
                <a:path extrusionOk="0" h="112" w="1968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912" y="112"/>
                  </a:lnTo>
                  <a:cubicBezTo>
                    <a:pt x="1940" y="112"/>
                    <a:pt x="1968" y="84"/>
                    <a:pt x="1968" y="56"/>
                  </a:cubicBezTo>
                  <a:cubicBezTo>
                    <a:pt x="1968" y="19"/>
                    <a:pt x="1940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52"/>
            <p:cNvSpPr/>
            <p:nvPr/>
          </p:nvSpPr>
          <p:spPr>
            <a:xfrm>
              <a:off x="6793531" y="3208526"/>
              <a:ext cx="112551" cy="6945"/>
            </a:xfrm>
            <a:custGeom>
              <a:rect b="b" l="l" r="r" t="t"/>
              <a:pathLst>
                <a:path extrusionOk="0" h="122" w="1977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1912" y="121"/>
                  </a:lnTo>
                  <a:cubicBezTo>
                    <a:pt x="1949" y="121"/>
                    <a:pt x="1977" y="93"/>
                    <a:pt x="1977" y="66"/>
                  </a:cubicBezTo>
                  <a:cubicBezTo>
                    <a:pt x="1977" y="29"/>
                    <a:pt x="1949" y="1"/>
                    <a:pt x="1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52"/>
            <p:cNvSpPr/>
            <p:nvPr/>
          </p:nvSpPr>
          <p:spPr>
            <a:xfrm>
              <a:off x="6893328" y="3175280"/>
              <a:ext cx="112551" cy="6376"/>
            </a:xfrm>
            <a:custGeom>
              <a:rect b="b" l="l" r="r" t="t"/>
              <a:pathLst>
                <a:path extrusionOk="0" h="112" w="1977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912" y="112"/>
                  </a:lnTo>
                  <a:cubicBezTo>
                    <a:pt x="1949" y="112"/>
                    <a:pt x="1977" y="84"/>
                    <a:pt x="1977" y="56"/>
                  </a:cubicBezTo>
                  <a:cubicBezTo>
                    <a:pt x="1977" y="19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52"/>
            <p:cNvSpPr/>
            <p:nvPr/>
          </p:nvSpPr>
          <p:spPr>
            <a:xfrm>
              <a:off x="6793531" y="3175280"/>
              <a:ext cx="76115" cy="6376"/>
            </a:xfrm>
            <a:custGeom>
              <a:rect b="b" l="l" r="r" t="t"/>
              <a:pathLst>
                <a:path extrusionOk="0" h="112" w="1337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281" y="112"/>
                  </a:lnTo>
                  <a:cubicBezTo>
                    <a:pt x="1309" y="112"/>
                    <a:pt x="1337" y="84"/>
                    <a:pt x="1337" y="56"/>
                  </a:cubicBezTo>
                  <a:cubicBezTo>
                    <a:pt x="1337" y="19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52"/>
            <p:cNvSpPr/>
            <p:nvPr/>
          </p:nvSpPr>
          <p:spPr>
            <a:xfrm>
              <a:off x="6931926" y="3208526"/>
              <a:ext cx="49131" cy="6945"/>
            </a:xfrm>
            <a:custGeom>
              <a:rect b="b" l="l" r="r" t="t"/>
              <a:pathLst>
                <a:path extrusionOk="0" h="122" w="863">
                  <a:moveTo>
                    <a:pt x="56" y="1"/>
                  </a:moveTo>
                  <a:cubicBezTo>
                    <a:pt x="19" y="1"/>
                    <a:pt x="0" y="29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798" y="121"/>
                  </a:lnTo>
                  <a:cubicBezTo>
                    <a:pt x="835" y="121"/>
                    <a:pt x="863" y="93"/>
                    <a:pt x="863" y="66"/>
                  </a:cubicBezTo>
                  <a:cubicBezTo>
                    <a:pt x="863" y="29"/>
                    <a:pt x="835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52"/>
            <p:cNvSpPr/>
            <p:nvPr/>
          </p:nvSpPr>
          <p:spPr>
            <a:xfrm>
              <a:off x="6732275" y="2787650"/>
              <a:ext cx="373973" cy="250378"/>
            </a:xfrm>
            <a:custGeom>
              <a:rect b="b" l="l" r="r" t="t"/>
              <a:pathLst>
                <a:path extrusionOk="0" h="4398" w="6569">
                  <a:moveTo>
                    <a:pt x="177" y="0"/>
                  </a:moveTo>
                  <a:cubicBezTo>
                    <a:pt x="75" y="0"/>
                    <a:pt x="1" y="84"/>
                    <a:pt x="1" y="176"/>
                  </a:cubicBezTo>
                  <a:lnTo>
                    <a:pt x="1" y="4212"/>
                  </a:lnTo>
                  <a:cubicBezTo>
                    <a:pt x="1" y="4314"/>
                    <a:pt x="75" y="4397"/>
                    <a:pt x="177" y="4397"/>
                  </a:cubicBezTo>
                  <a:lnTo>
                    <a:pt x="6383" y="4397"/>
                  </a:lnTo>
                  <a:cubicBezTo>
                    <a:pt x="6485" y="4397"/>
                    <a:pt x="6568" y="4314"/>
                    <a:pt x="6568" y="4212"/>
                  </a:cubicBezTo>
                  <a:lnTo>
                    <a:pt x="6568" y="176"/>
                  </a:lnTo>
                  <a:cubicBezTo>
                    <a:pt x="6568" y="7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52"/>
            <p:cNvSpPr/>
            <p:nvPr/>
          </p:nvSpPr>
          <p:spPr>
            <a:xfrm>
              <a:off x="6728575" y="2783949"/>
              <a:ext cx="380862" cy="257210"/>
            </a:xfrm>
            <a:custGeom>
              <a:rect b="b" l="l" r="r" t="t"/>
              <a:pathLst>
                <a:path extrusionOk="0" h="4518" w="6690">
                  <a:moveTo>
                    <a:pt x="6448" y="121"/>
                  </a:moveTo>
                  <a:cubicBezTo>
                    <a:pt x="6522" y="121"/>
                    <a:pt x="6578" y="177"/>
                    <a:pt x="6578" y="241"/>
                  </a:cubicBezTo>
                  <a:lnTo>
                    <a:pt x="6578" y="4277"/>
                  </a:lnTo>
                  <a:cubicBezTo>
                    <a:pt x="6578" y="4342"/>
                    <a:pt x="6522" y="4397"/>
                    <a:pt x="6448" y="4397"/>
                  </a:cubicBezTo>
                  <a:lnTo>
                    <a:pt x="242" y="4397"/>
                  </a:lnTo>
                  <a:cubicBezTo>
                    <a:pt x="177" y="4397"/>
                    <a:pt x="121" y="4342"/>
                    <a:pt x="121" y="4277"/>
                  </a:cubicBezTo>
                  <a:lnTo>
                    <a:pt x="121" y="241"/>
                  </a:lnTo>
                  <a:cubicBezTo>
                    <a:pt x="121" y="177"/>
                    <a:pt x="177" y="121"/>
                    <a:pt x="242" y="121"/>
                  </a:cubicBezTo>
                  <a:close/>
                  <a:moveTo>
                    <a:pt x="242" y="0"/>
                  </a:moveTo>
                  <a:cubicBezTo>
                    <a:pt x="112" y="0"/>
                    <a:pt x="1" y="112"/>
                    <a:pt x="1" y="241"/>
                  </a:cubicBezTo>
                  <a:lnTo>
                    <a:pt x="1" y="4277"/>
                  </a:lnTo>
                  <a:cubicBezTo>
                    <a:pt x="1" y="4407"/>
                    <a:pt x="112" y="4518"/>
                    <a:pt x="242" y="4518"/>
                  </a:cubicBezTo>
                  <a:lnTo>
                    <a:pt x="6448" y="4518"/>
                  </a:lnTo>
                  <a:cubicBezTo>
                    <a:pt x="6587" y="4518"/>
                    <a:pt x="6689" y="4407"/>
                    <a:pt x="6689" y="4277"/>
                  </a:cubicBezTo>
                  <a:lnTo>
                    <a:pt x="6689" y="241"/>
                  </a:lnTo>
                  <a:cubicBezTo>
                    <a:pt x="6689" y="112"/>
                    <a:pt x="6587" y="0"/>
                    <a:pt x="6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52"/>
            <p:cNvSpPr/>
            <p:nvPr/>
          </p:nvSpPr>
          <p:spPr>
            <a:xfrm>
              <a:off x="6997395" y="2799263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12" y="195"/>
                    <a:pt x="112" y="167"/>
                  </a:cubicBezTo>
                  <a:cubicBezTo>
                    <a:pt x="112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0" y="344"/>
                    <a:pt x="344" y="260"/>
                    <a:pt x="344" y="167"/>
                  </a:cubicBezTo>
                  <a:cubicBezTo>
                    <a:pt x="344" y="74"/>
                    <a:pt x="26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52"/>
            <p:cNvSpPr/>
            <p:nvPr/>
          </p:nvSpPr>
          <p:spPr>
            <a:xfrm>
              <a:off x="7035424" y="2799263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21" y="195"/>
                    <a:pt x="121" y="167"/>
                  </a:cubicBezTo>
                  <a:cubicBezTo>
                    <a:pt x="121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52"/>
            <p:cNvSpPr/>
            <p:nvPr/>
          </p:nvSpPr>
          <p:spPr>
            <a:xfrm>
              <a:off x="7073452" y="2799263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77" y="112"/>
                  </a:moveTo>
                  <a:cubicBezTo>
                    <a:pt x="204" y="112"/>
                    <a:pt x="232" y="139"/>
                    <a:pt x="232" y="167"/>
                  </a:cubicBezTo>
                  <a:cubicBezTo>
                    <a:pt x="232" y="195"/>
                    <a:pt x="204" y="223"/>
                    <a:pt x="177" y="223"/>
                  </a:cubicBezTo>
                  <a:cubicBezTo>
                    <a:pt x="149" y="223"/>
                    <a:pt x="121" y="195"/>
                    <a:pt x="121" y="167"/>
                  </a:cubicBezTo>
                  <a:cubicBezTo>
                    <a:pt x="121" y="139"/>
                    <a:pt x="149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0" y="74"/>
                    <a:pt x="0" y="167"/>
                  </a:cubicBezTo>
                  <a:cubicBezTo>
                    <a:pt x="0" y="260"/>
                    <a:pt x="84" y="344"/>
                    <a:pt x="17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52"/>
            <p:cNvSpPr/>
            <p:nvPr/>
          </p:nvSpPr>
          <p:spPr>
            <a:xfrm>
              <a:off x="6833154" y="2829891"/>
              <a:ext cx="173295" cy="173295"/>
            </a:xfrm>
            <a:custGeom>
              <a:rect b="b" l="l" r="r" t="t"/>
              <a:pathLst>
                <a:path extrusionOk="0" h="3044" w="3044">
                  <a:moveTo>
                    <a:pt x="1522" y="0"/>
                  </a:moveTo>
                  <a:cubicBezTo>
                    <a:pt x="678" y="0"/>
                    <a:pt x="0" y="687"/>
                    <a:pt x="0" y="1522"/>
                  </a:cubicBezTo>
                  <a:cubicBezTo>
                    <a:pt x="0" y="2366"/>
                    <a:pt x="678" y="3043"/>
                    <a:pt x="1522" y="3043"/>
                  </a:cubicBezTo>
                  <a:cubicBezTo>
                    <a:pt x="2357" y="3043"/>
                    <a:pt x="3043" y="2366"/>
                    <a:pt x="3043" y="1522"/>
                  </a:cubicBezTo>
                  <a:cubicBezTo>
                    <a:pt x="3043" y="687"/>
                    <a:pt x="2357" y="0"/>
                    <a:pt x="1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52"/>
            <p:cNvSpPr/>
            <p:nvPr/>
          </p:nvSpPr>
          <p:spPr>
            <a:xfrm>
              <a:off x="6829966" y="2826703"/>
              <a:ext cx="179614" cy="180127"/>
            </a:xfrm>
            <a:custGeom>
              <a:rect b="b" l="l" r="r" t="t"/>
              <a:pathLst>
                <a:path extrusionOk="0" h="3164" w="3155">
                  <a:moveTo>
                    <a:pt x="1578" y="112"/>
                  </a:moveTo>
                  <a:cubicBezTo>
                    <a:pt x="2385" y="112"/>
                    <a:pt x="3044" y="771"/>
                    <a:pt x="3044" y="1578"/>
                  </a:cubicBezTo>
                  <a:cubicBezTo>
                    <a:pt x="3044" y="2385"/>
                    <a:pt x="2385" y="3043"/>
                    <a:pt x="1578" y="3043"/>
                  </a:cubicBezTo>
                  <a:cubicBezTo>
                    <a:pt x="771" y="3043"/>
                    <a:pt x="112" y="2385"/>
                    <a:pt x="112" y="1578"/>
                  </a:cubicBezTo>
                  <a:cubicBezTo>
                    <a:pt x="112" y="771"/>
                    <a:pt x="771" y="112"/>
                    <a:pt x="1578" y="112"/>
                  </a:cubicBezTo>
                  <a:close/>
                  <a:moveTo>
                    <a:pt x="1578" y="1"/>
                  </a:moveTo>
                  <a:cubicBezTo>
                    <a:pt x="706" y="1"/>
                    <a:pt x="1" y="706"/>
                    <a:pt x="1" y="1578"/>
                  </a:cubicBezTo>
                  <a:cubicBezTo>
                    <a:pt x="1" y="2450"/>
                    <a:pt x="706" y="3164"/>
                    <a:pt x="1578" y="3164"/>
                  </a:cubicBezTo>
                  <a:cubicBezTo>
                    <a:pt x="2450" y="3164"/>
                    <a:pt x="3155" y="2450"/>
                    <a:pt x="3155" y="1578"/>
                  </a:cubicBezTo>
                  <a:cubicBezTo>
                    <a:pt x="3155" y="706"/>
                    <a:pt x="2450" y="1"/>
                    <a:pt x="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52"/>
            <p:cNvSpPr/>
            <p:nvPr/>
          </p:nvSpPr>
          <p:spPr>
            <a:xfrm>
              <a:off x="6851656" y="2848393"/>
              <a:ext cx="136290" cy="136290"/>
            </a:xfrm>
            <a:custGeom>
              <a:rect b="b" l="l" r="r" t="t"/>
              <a:pathLst>
                <a:path extrusionOk="0" h="2394" w="2394">
                  <a:moveTo>
                    <a:pt x="1197" y="0"/>
                  </a:moveTo>
                  <a:cubicBezTo>
                    <a:pt x="538" y="0"/>
                    <a:pt x="0" y="538"/>
                    <a:pt x="0" y="1197"/>
                  </a:cubicBezTo>
                  <a:cubicBezTo>
                    <a:pt x="0" y="1855"/>
                    <a:pt x="538" y="2393"/>
                    <a:pt x="1197" y="2393"/>
                  </a:cubicBezTo>
                  <a:cubicBezTo>
                    <a:pt x="1855" y="2393"/>
                    <a:pt x="2394" y="1855"/>
                    <a:pt x="2394" y="1197"/>
                  </a:cubicBezTo>
                  <a:cubicBezTo>
                    <a:pt x="2394" y="538"/>
                    <a:pt x="1855" y="0"/>
                    <a:pt x="1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52"/>
            <p:cNvSpPr/>
            <p:nvPr/>
          </p:nvSpPr>
          <p:spPr>
            <a:xfrm>
              <a:off x="6848468" y="2845205"/>
              <a:ext cx="142667" cy="142667"/>
            </a:xfrm>
            <a:custGeom>
              <a:rect b="b" l="l" r="r" t="t"/>
              <a:pathLst>
                <a:path extrusionOk="0" h="2506" w="2506">
                  <a:moveTo>
                    <a:pt x="1253" y="121"/>
                  </a:moveTo>
                  <a:cubicBezTo>
                    <a:pt x="1874" y="121"/>
                    <a:pt x="2385" y="631"/>
                    <a:pt x="2385" y="1253"/>
                  </a:cubicBezTo>
                  <a:cubicBezTo>
                    <a:pt x="2385" y="1884"/>
                    <a:pt x="1874" y="2394"/>
                    <a:pt x="1253" y="2394"/>
                  </a:cubicBezTo>
                  <a:cubicBezTo>
                    <a:pt x="622" y="2394"/>
                    <a:pt x="112" y="1884"/>
                    <a:pt x="112" y="1253"/>
                  </a:cubicBezTo>
                  <a:cubicBezTo>
                    <a:pt x="112" y="631"/>
                    <a:pt x="622" y="121"/>
                    <a:pt x="1253" y="121"/>
                  </a:cubicBezTo>
                  <a:close/>
                  <a:moveTo>
                    <a:pt x="1253" y="0"/>
                  </a:moveTo>
                  <a:cubicBezTo>
                    <a:pt x="557" y="0"/>
                    <a:pt x="0" y="566"/>
                    <a:pt x="0" y="1253"/>
                  </a:cubicBezTo>
                  <a:cubicBezTo>
                    <a:pt x="0" y="1948"/>
                    <a:pt x="557" y="2505"/>
                    <a:pt x="1253" y="2505"/>
                  </a:cubicBezTo>
                  <a:cubicBezTo>
                    <a:pt x="1939" y="2505"/>
                    <a:pt x="2505" y="1948"/>
                    <a:pt x="2505" y="1253"/>
                  </a:cubicBezTo>
                  <a:cubicBezTo>
                    <a:pt x="2505" y="566"/>
                    <a:pt x="1939" y="0"/>
                    <a:pt x="1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52"/>
            <p:cNvSpPr/>
            <p:nvPr/>
          </p:nvSpPr>
          <p:spPr>
            <a:xfrm>
              <a:off x="6915018" y="2877939"/>
              <a:ext cx="38599" cy="43381"/>
            </a:xfrm>
            <a:custGeom>
              <a:rect b="b" l="l" r="r" t="t"/>
              <a:pathLst>
                <a:path extrusionOk="0" h="762" w="678">
                  <a:moveTo>
                    <a:pt x="84" y="1"/>
                  </a:moveTo>
                  <a:cubicBezTo>
                    <a:pt x="37" y="1"/>
                    <a:pt x="0" y="38"/>
                    <a:pt x="0" y="75"/>
                  </a:cubicBezTo>
                  <a:lnTo>
                    <a:pt x="0" y="761"/>
                  </a:lnTo>
                  <a:lnTo>
                    <a:pt x="603" y="761"/>
                  </a:lnTo>
                  <a:cubicBezTo>
                    <a:pt x="640" y="761"/>
                    <a:pt x="678" y="724"/>
                    <a:pt x="678" y="678"/>
                  </a:cubicBezTo>
                  <a:cubicBezTo>
                    <a:pt x="678" y="631"/>
                    <a:pt x="640" y="603"/>
                    <a:pt x="603" y="603"/>
                  </a:cubicBezTo>
                  <a:lnTo>
                    <a:pt x="167" y="603"/>
                  </a:lnTo>
                  <a:lnTo>
                    <a:pt x="167" y="75"/>
                  </a:lnTo>
                  <a:cubicBezTo>
                    <a:pt x="167" y="38"/>
                    <a:pt x="130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52"/>
            <p:cNvSpPr/>
            <p:nvPr/>
          </p:nvSpPr>
          <p:spPr>
            <a:xfrm>
              <a:off x="6909724" y="2906973"/>
              <a:ext cx="20666" cy="20666"/>
            </a:xfrm>
            <a:custGeom>
              <a:rect b="b" l="l" r="r" t="t"/>
              <a:pathLst>
                <a:path extrusionOk="0" h="363" w="363">
                  <a:moveTo>
                    <a:pt x="177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8"/>
                    <a:pt x="84" y="363"/>
                    <a:pt x="177" y="363"/>
                  </a:cubicBezTo>
                  <a:cubicBezTo>
                    <a:pt x="279" y="363"/>
                    <a:pt x="362" y="288"/>
                    <a:pt x="362" y="186"/>
                  </a:cubicBezTo>
                  <a:cubicBezTo>
                    <a:pt x="362" y="84"/>
                    <a:pt x="279" y="1"/>
                    <a:pt x="177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52"/>
            <p:cNvSpPr/>
            <p:nvPr/>
          </p:nvSpPr>
          <p:spPr>
            <a:xfrm>
              <a:off x="6906536" y="2903842"/>
              <a:ext cx="26985" cy="26985"/>
            </a:xfrm>
            <a:custGeom>
              <a:rect b="b" l="l" r="r" t="t"/>
              <a:pathLst>
                <a:path extrusionOk="0" h="474" w="474">
                  <a:moveTo>
                    <a:pt x="233" y="111"/>
                  </a:moveTo>
                  <a:cubicBezTo>
                    <a:pt x="307" y="111"/>
                    <a:pt x="363" y="167"/>
                    <a:pt x="363" y="241"/>
                  </a:cubicBezTo>
                  <a:cubicBezTo>
                    <a:pt x="363" y="306"/>
                    <a:pt x="307" y="362"/>
                    <a:pt x="233" y="362"/>
                  </a:cubicBezTo>
                  <a:cubicBezTo>
                    <a:pt x="168" y="362"/>
                    <a:pt x="112" y="306"/>
                    <a:pt x="112" y="241"/>
                  </a:cubicBezTo>
                  <a:cubicBezTo>
                    <a:pt x="112" y="167"/>
                    <a:pt x="168" y="111"/>
                    <a:pt x="233" y="111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71"/>
                    <a:pt x="103" y="473"/>
                    <a:pt x="233" y="473"/>
                  </a:cubicBezTo>
                  <a:cubicBezTo>
                    <a:pt x="372" y="473"/>
                    <a:pt x="474" y="371"/>
                    <a:pt x="474" y="232"/>
                  </a:cubicBezTo>
                  <a:cubicBezTo>
                    <a:pt x="474" y="102"/>
                    <a:pt x="372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52"/>
            <p:cNvSpPr/>
            <p:nvPr/>
          </p:nvSpPr>
          <p:spPr>
            <a:xfrm>
              <a:off x="6131273" y="2776548"/>
              <a:ext cx="556206" cy="494892"/>
            </a:xfrm>
            <a:custGeom>
              <a:rect b="b" l="l" r="r" t="t"/>
              <a:pathLst>
                <a:path extrusionOk="0" h="8693" w="9770">
                  <a:moveTo>
                    <a:pt x="771" y="0"/>
                  </a:moveTo>
                  <a:cubicBezTo>
                    <a:pt x="344" y="0"/>
                    <a:pt x="1" y="353"/>
                    <a:pt x="1" y="780"/>
                  </a:cubicBezTo>
                  <a:lnTo>
                    <a:pt x="1" y="7923"/>
                  </a:lnTo>
                  <a:cubicBezTo>
                    <a:pt x="1" y="8349"/>
                    <a:pt x="344" y="8693"/>
                    <a:pt x="771" y="8693"/>
                  </a:cubicBezTo>
                  <a:lnTo>
                    <a:pt x="8999" y="8693"/>
                  </a:lnTo>
                  <a:cubicBezTo>
                    <a:pt x="9426" y="8693"/>
                    <a:pt x="9769" y="8349"/>
                    <a:pt x="9769" y="7923"/>
                  </a:cubicBezTo>
                  <a:lnTo>
                    <a:pt x="9769" y="780"/>
                  </a:lnTo>
                  <a:cubicBezTo>
                    <a:pt x="9769" y="353"/>
                    <a:pt x="9426" y="0"/>
                    <a:pt x="8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52"/>
            <p:cNvSpPr/>
            <p:nvPr/>
          </p:nvSpPr>
          <p:spPr>
            <a:xfrm>
              <a:off x="6127572" y="2773360"/>
              <a:ext cx="563550" cy="501269"/>
            </a:xfrm>
            <a:custGeom>
              <a:rect b="b" l="l" r="r" t="t"/>
              <a:pathLst>
                <a:path extrusionOk="0" h="8805" w="9899">
                  <a:moveTo>
                    <a:pt x="9064" y="121"/>
                  </a:moveTo>
                  <a:cubicBezTo>
                    <a:pt x="9454" y="121"/>
                    <a:pt x="9778" y="437"/>
                    <a:pt x="9778" y="836"/>
                  </a:cubicBezTo>
                  <a:lnTo>
                    <a:pt x="9778" y="7979"/>
                  </a:lnTo>
                  <a:cubicBezTo>
                    <a:pt x="9778" y="8368"/>
                    <a:pt x="9454" y="8693"/>
                    <a:pt x="9064" y="8693"/>
                  </a:cubicBezTo>
                  <a:lnTo>
                    <a:pt x="836" y="8693"/>
                  </a:lnTo>
                  <a:cubicBezTo>
                    <a:pt x="446" y="8693"/>
                    <a:pt x="121" y="8368"/>
                    <a:pt x="121" y="7979"/>
                  </a:cubicBezTo>
                  <a:lnTo>
                    <a:pt x="121" y="836"/>
                  </a:lnTo>
                  <a:cubicBezTo>
                    <a:pt x="121" y="437"/>
                    <a:pt x="446" y="121"/>
                    <a:pt x="836" y="121"/>
                  </a:cubicBezTo>
                  <a:close/>
                  <a:moveTo>
                    <a:pt x="836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7979"/>
                  </a:lnTo>
                  <a:cubicBezTo>
                    <a:pt x="1" y="8433"/>
                    <a:pt x="381" y="8804"/>
                    <a:pt x="836" y="8804"/>
                  </a:cubicBezTo>
                  <a:lnTo>
                    <a:pt x="9064" y="8804"/>
                  </a:lnTo>
                  <a:cubicBezTo>
                    <a:pt x="9519" y="8804"/>
                    <a:pt x="9899" y="8433"/>
                    <a:pt x="9899" y="7979"/>
                  </a:cubicBezTo>
                  <a:lnTo>
                    <a:pt x="9899" y="836"/>
                  </a:lnTo>
                  <a:cubicBezTo>
                    <a:pt x="9899" y="372"/>
                    <a:pt x="9519" y="1"/>
                    <a:pt x="9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52"/>
            <p:cNvSpPr/>
            <p:nvPr/>
          </p:nvSpPr>
          <p:spPr>
            <a:xfrm>
              <a:off x="6317204" y="2829094"/>
              <a:ext cx="183827" cy="167488"/>
            </a:xfrm>
            <a:custGeom>
              <a:rect b="b" l="l" r="r" t="t"/>
              <a:pathLst>
                <a:path extrusionOk="0" h="2942" w="3229">
                  <a:moveTo>
                    <a:pt x="1618" y="0"/>
                  </a:moveTo>
                  <a:cubicBezTo>
                    <a:pt x="1241" y="0"/>
                    <a:pt x="863" y="144"/>
                    <a:pt x="575" y="432"/>
                  </a:cubicBezTo>
                  <a:cubicBezTo>
                    <a:pt x="0" y="1007"/>
                    <a:pt x="0" y="1935"/>
                    <a:pt x="575" y="2510"/>
                  </a:cubicBezTo>
                  <a:cubicBezTo>
                    <a:pt x="863" y="2797"/>
                    <a:pt x="1241" y="2941"/>
                    <a:pt x="1618" y="2941"/>
                  </a:cubicBezTo>
                  <a:cubicBezTo>
                    <a:pt x="1995" y="2941"/>
                    <a:pt x="2370" y="2797"/>
                    <a:pt x="2653" y="2510"/>
                  </a:cubicBezTo>
                  <a:cubicBezTo>
                    <a:pt x="3228" y="1935"/>
                    <a:pt x="3228" y="1007"/>
                    <a:pt x="2653" y="432"/>
                  </a:cubicBezTo>
                  <a:cubicBezTo>
                    <a:pt x="2370" y="144"/>
                    <a:pt x="1995" y="0"/>
                    <a:pt x="1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52"/>
            <p:cNvSpPr/>
            <p:nvPr/>
          </p:nvSpPr>
          <p:spPr>
            <a:xfrm>
              <a:off x="6322441" y="2825678"/>
              <a:ext cx="173807" cy="174320"/>
            </a:xfrm>
            <a:custGeom>
              <a:rect b="b" l="l" r="r" t="t"/>
              <a:pathLst>
                <a:path extrusionOk="0" h="3062" w="3053">
                  <a:moveTo>
                    <a:pt x="1532" y="121"/>
                  </a:moveTo>
                  <a:cubicBezTo>
                    <a:pt x="2311" y="121"/>
                    <a:pt x="2942" y="752"/>
                    <a:pt x="2942" y="1531"/>
                  </a:cubicBezTo>
                  <a:cubicBezTo>
                    <a:pt x="2942" y="2310"/>
                    <a:pt x="2311" y="2941"/>
                    <a:pt x="1532" y="2941"/>
                  </a:cubicBezTo>
                  <a:cubicBezTo>
                    <a:pt x="752" y="2941"/>
                    <a:pt x="112" y="2310"/>
                    <a:pt x="112" y="1531"/>
                  </a:cubicBezTo>
                  <a:cubicBezTo>
                    <a:pt x="112" y="752"/>
                    <a:pt x="752" y="121"/>
                    <a:pt x="1532" y="121"/>
                  </a:cubicBezTo>
                  <a:close/>
                  <a:moveTo>
                    <a:pt x="1532" y="0"/>
                  </a:moveTo>
                  <a:cubicBezTo>
                    <a:pt x="687" y="0"/>
                    <a:pt x="1" y="687"/>
                    <a:pt x="1" y="1531"/>
                  </a:cubicBezTo>
                  <a:cubicBezTo>
                    <a:pt x="1" y="2375"/>
                    <a:pt x="687" y="3061"/>
                    <a:pt x="1532" y="3061"/>
                  </a:cubicBezTo>
                  <a:cubicBezTo>
                    <a:pt x="2366" y="3061"/>
                    <a:pt x="3053" y="2375"/>
                    <a:pt x="3053" y="1531"/>
                  </a:cubicBezTo>
                  <a:cubicBezTo>
                    <a:pt x="3053" y="687"/>
                    <a:pt x="2366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52"/>
            <p:cNvSpPr/>
            <p:nvPr/>
          </p:nvSpPr>
          <p:spPr>
            <a:xfrm>
              <a:off x="6370547" y="2912780"/>
              <a:ext cx="76058" cy="38485"/>
            </a:xfrm>
            <a:custGeom>
              <a:rect b="b" l="l" r="r" t="t"/>
              <a:pathLst>
                <a:path extrusionOk="0" h="676" w="1336">
                  <a:moveTo>
                    <a:pt x="668" y="1"/>
                  </a:moveTo>
                  <a:cubicBezTo>
                    <a:pt x="297" y="1"/>
                    <a:pt x="0" y="307"/>
                    <a:pt x="0" y="669"/>
                  </a:cubicBezTo>
                  <a:cubicBezTo>
                    <a:pt x="0" y="673"/>
                    <a:pt x="334" y="676"/>
                    <a:pt x="668" y="676"/>
                  </a:cubicBezTo>
                  <a:cubicBezTo>
                    <a:pt x="1002" y="676"/>
                    <a:pt x="1336" y="673"/>
                    <a:pt x="1336" y="669"/>
                  </a:cubicBezTo>
                  <a:cubicBezTo>
                    <a:pt x="1336" y="307"/>
                    <a:pt x="1039" y="1"/>
                    <a:pt x="668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52"/>
            <p:cNvSpPr/>
            <p:nvPr/>
          </p:nvSpPr>
          <p:spPr>
            <a:xfrm>
              <a:off x="6366846" y="2909649"/>
              <a:ext cx="82947" cy="44918"/>
            </a:xfrm>
            <a:custGeom>
              <a:rect b="b" l="l" r="r" t="t"/>
              <a:pathLst>
                <a:path extrusionOk="0" h="789" w="1457">
                  <a:moveTo>
                    <a:pt x="733" y="121"/>
                  </a:moveTo>
                  <a:cubicBezTo>
                    <a:pt x="1048" y="121"/>
                    <a:pt x="1308" y="362"/>
                    <a:pt x="1336" y="668"/>
                  </a:cubicBezTo>
                  <a:lnTo>
                    <a:pt x="121" y="668"/>
                  </a:lnTo>
                  <a:cubicBezTo>
                    <a:pt x="149" y="362"/>
                    <a:pt x="418" y="121"/>
                    <a:pt x="733" y="121"/>
                  </a:cubicBezTo>
                  <a:close/>
                  <a:moveTo>
                    <a:pt x="733" y="0"/>
                  </a:moveTo>
                  <a:cubicBezTo>
                    <a:pt x="334" y="0"/>
                    <a:pt x="0" y="325"/>
                    <a:pt x="0" y="733"/>
                  </a:cubicBezTo>
                  <a:cubicBezTo>
                    <a:pt x="0" y="789"/>
                    <a:pt x="0" y="789"/>
                    <a:pt x="297" y="789"/>
                  </a:cubicBezTo>
                  <a:lnTo>
                    <a:pt x="807" y="789"/>
                  </a:lnTo>
                  <a:cubicBezTo>
                    <a:pt x="1457" y="789"/>
                    <a:pt x="1457" y="789"/>
                    <a:pt x="1457" y="733"/>
                  </a:cubicBezTo>
                  <a:cubicBezTo>
                    <a:pt x="1457" y="325"/>
                    <a:pt x="1132" y="0"/>
                    <a:pt x="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52"/>
            <p:cNvSpPr/>
            <p:nvPr/>
          </p:nvSpPr>
          <p:spPr>
            <a:xfrm>
              <a:off x="6386885" y="2864731"/>
              <a:ext cx="43381" cy="43381"/>
            </a:xfrm>
            <a:custGeom>
              <a:rect b="b" l="l" r="r" t="t"/>
              <a:pathLst>
                <a:path extrusionOk="0" h="762" w="762">
                  <a:moveTo>
                    <a:pt x="381" y="1"/>
                  </a:moveTo>
                  <a:cubicBezTo>
                    <a:pt x="177" y="1"/>
                    <a:pt x="1" y="168"/>
                    <a:pt x="1" y="381"/>
                  </a:cubicBezTo>
                  <a:cubicBezTo>
                    <a:pt x="1" y="585"/>
                    <a:pt x="177" y="761"/>
                    <a:pt x="381" y="761"/>
                  </a:cubicBezTo>
                  <a:cubicBezTo>
                    <a:pt x="594" y="761"/>
                    <a:pt x="761" y="585"/>
                    <a:pt x="761" y="381"/>
                  </a:cubicBezTo>
                  <a:cubicBezTo>
                    <a:pt x="761" y="168"/>
                    <a:pt x="594" y="1"/>
                    <a:pt x="381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52"/>
            <p:cNvSpPr/>
            <p:nvPr/>
          </p:nvSpPr>
          <p:spPr>
            <a:xfrm>
              <a:off x="6383697" y="2861031"/>
              <a:ext cx="50269" cy="50212"/>
            </a:xfrm>
            <a:custGeom>
              <a:rect b="b" l="l" r="r" t="t"/>
              <a:pathLst>
                <a:path extrusionOk="0" h="882" w="883">
                  <a:moveTo>
                    <a:pt x="437" y="121"/>
                  </a:moveTo>
                  <a:cubicBezTo>
                    <a:pt x="613" y="121"/>
                    <a:pt x="762" y="260"/>
                    <a:pt x="762" y="437"/>
                  </a:cubicBezTo>
                  <a:cubicBezTo>
                    <a:pt x="762" y="622"/>
                    <a:pt x="613" y="761"/>
                    <a:pt x="437" y="761"/>
                  </a:cubicBezTo>
                  <a:cubicBezTo>
                    <a:pt x="261" y="761"/>
                    <a:pt x="122" y="622"/>
                    <a:pt x="122" y="437"/>
                  </a:cubicBezTo>
                  <a:cubicBezTo>
                    <a:pt x="122" y="260"/>
                    <a:pt x="261" y="121"/>
                    <a:pt x="437" y="121"/>
                  </a:cubicBezTo>
                  <a:close/>
                  <a:moveTo>
                    <a:pt x="437" y="1"/>
                  </a:moveTo>
                  <a:cubicBezTo>
                    <a:pt x="196" y="1"/>
                    <a:pt x="1" y="195"/>
                    <a:pt x="1" y="437"/>
                  </a:cubicBezTo>
                  <a:cubicBezTo>
                    <a:pt x="1" y="687"/>
                    <a:pt x="196" y="882"/>
                    <a:pt x="437" y="882"/>
                  </a:cubicBezTo>
                  <a:cubicBezTo>
                    <a:pt x="678" y="882"/>
                    <a:pt x="873" y="687"/>
                    <a:pt x="882" y="437"/>
                  </a:cubicBezTo>
                  <a:cubicBezTo>
                    <a:pt x="882" y="195"/>
                    <a:pt x="678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52"/>
            <p:cNvSpPr/>
            <p:nvPr/>
          </p:nvSpPr>
          <p:spPr>
            <a:xfrm>
              <a:off x="6246953" y="3037967"/>
              <a:ext cx="324843" cy="58695"/>
            </a:xfrm>
            <a:custGeom>
              <a:rect b="b" l="l" r="r" t="t"/>
              <a:pathLst>
                <a:path extrusionOk="0" h="1031" w="5706">
                  <a:moveTo>
                    <a:pt x="511" y="0"/>
                  </a:moveTo>
                  <a:cubicBezTo>
                    <a:pt x="232" y="0"/>
                    <a:pt x="0" y="232"/>
                    <a:pt x="0" y="511"/>
                  </a:cubicBezTo>
                  <a:cubicBezTo>
                    <a:pt x="0" y="798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798"/>
                    <a:pt x="5705" y="511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52"/>
            <p:cNvSpPr/>
            <p:nvPr/>
          </p:nvSpPr>
          <p:spPr>
            <a:xfrm>
              <a:off x="6243765" y="3034779"/>
              <a:ext cx="331731" cy="65014"/>
            </a:xfrm>
            <a:custGeom>
              <a:rect b="b" l="l" r="r" t="t"/>
              <a:pathLst>
                <a:path extrusionOk="0" h="1142" w="5827">
                  <a:moveTo>
                    <a:pt x="5251" y="112"/>
                  </a:moveTo>
                  <a:cubicBezTo>
                    <a:pt x="5502" y="112"/>
                    <a:pt x="5706" y="316"/>
                    <a:pt x="5706" y="567"/>
                  </a:cubicBezTo>
                  <a:cubicBezTo>
                    <a:pt x="5706" y="817"/>
                    <a:pt x="5502" y="1021"/>
                    <a:pt x="5251" y="1021"/>
                  </a:cubicBezTo>
                  <a:lnTo>
                    <a:pt x="567" y="1021"/>
                  </a:lnTo>
                  <a:cubicBezTo>
                    <a:pt x="316" y="1021"/>
                    <a:pt x="112" y="817"/>
                    <a:pt x="112" y="567"/>
                  </a:cubicBezTo>
                  <a:cubicBezTo>
                    <a:pt x="112" y="316"/>
                    <a:pt x="316" y="112"/>
                    <a:pt x="567" y="112"/>
                  </a:cubicBezTo>
                  <a:close/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cubicBezTo>
                    <a:pt x="1" y="882"/>
                    <a:pt x="251" y="1142"/>
                    <a:pt x="567" y="1142"/>
                  </a:cubicBezTo>
                  <a:lnTo>
                    <a:pt x="5251" y="1142"/>
                  </a:lnTo>
                  <a:cubicBezTo>
                    <a:pt x="5567" y="1142"/>
                    <a:pt x="5826" y="882"/>
                    <a:pt x="5826" y="567"/>
                  </a:cubicBezTo>
                  <a:cubicBezTo>
                    <a:pt x="5826" y="251"/>
                    <a:pt x="5567" y="1"/>
                    <a:pt x="5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52"/>
            <p:cNvSpPr/>
            <p:nvPr/>
          </p:nvSpPr>
          <p:spPr>
            <a:xfrm>
              <a:off x="6246953" y="3133038"/>
              <a:ext cx="324843" cy="58638"/>
            </a:xfrm>
            <a:custGeom>
              <a:rect b="b" l="l" r="r" t="t"/>
              <a:pathLst>
                <a:path extrusionOk="0" h="1030" w="5706">
                  <a:moveTo>
                    <a:pt x="511" y="0"/>
                  </a:moveTo>
                  <a:cubicBezTo>
                    <a:pt x="232" y="0"/>
                    <a:pt x="0" y="232"/>
                    <a:pt x="0" y="520"/>
                  </a:cubicBezTo>
                  <a:cubicBezTo>
                    <a:pt x="0" y="807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807"/>
                    <a:pt x="5705" y="520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52"/>
            <p:cNvSpPr/>
            <p:nvPr/>
          </p:nvSpPr>
          <p:spPr>
            <a:xfrm>
              <a:off x="6243765" y="3129850"/>
              <a:ext cx="331731" cy="65526"/>
            </a:xfrm>
            <a:custGeom>
              <a:rect b="b" l="l" r="r" t="t"/>
              <a:pathLst>
                <a:path extrusionOk="0" h="1151" w="5827">
                  <a:moveTo>
                    <a:pt x="5251" y="121"/>
                  </a:moveTo>
                  <a:cubicBezTo>
                    <a:pt x="5502" y="121"/>
                    <a:pt x="5706" y="325"/>
                    <a:pt x="5706" y="576"/>
                  </a:cubicBezTo>
                  <a:cubicBezTo>
                    <a:pt x="5706" y="826"/>
                    <a:pt x="5502" y="1030"/>
                    <a:pt x="5251" y="1030"/>
                  </a:cubicBezTo>
                  <a:lnTo>
                    <a:pt x="567" y="1030"/>
                  </a:lnTo>
                  <a:cubicBezTo>
                    <a:pt x="316" y="1030"/>
                    <a:pt x="112" y="826"/>
                    <a:pt x="112" y="576"/>
                  </a:cubicBezTo>
                  <a:cubicBezTo>
                    <a:pt x="112" y="325"/>
                    <a:pt x="316" y="121"/>
                    <a:pt x="567" y="121"/>
                  </a:cubicBezTo>
                  <a:close/>
                  <a:moveTo>
                    <a:pt x="567" y="0"/>
                  </a:moveTo>
                  <a:cubicBezTo>
                    <a:pt x="251" y="0"/>
                    <a:pt x="1" y="260"/>
                    <a:pt x="1" y="576"/>
                  </a:cubicBezTo>
                  <a:cubicBezTo>
                    <a:pt x="1" y="891"/>
                    <a:pt x="251" y="1151"/>
                    <a:pt x="567" y="1151"/>
                  </a:cubicBezTo>
                  <a:lnTo>
                    <a:pt x="5251" y="1151"/>
                  </a:lnTo>
                  <a:cubicBezTo>
                    <a:pt x="5567" y="1151"/>
                    <a:pt x="5826" y="891"/>
                    <a:pt x="5826" y="576"/>
                  </a:cubicBezTo>
                  <a:cubicBezTo>
                    <a:pt x="5826" y="260"/>
                    <a:pt x="5567" y="0"/>
                    <a:pt x="5251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52"/>
            <p:cNvSpPr/>
            <p:nvPr/>
          </p:nvSpPr>
          <p:spPr>
            <a:xfrm>
              <a:off x="6362576" y="3211714"/>
              <a:ext cx="93536" cy="10589"/>
            </a:xfrm>
            <a:custGeom>
              <a:rect b="b" l="l" r="r" t="t"/>
              <a:pathLst>
                <a:path extrusionOk="0" h="186" w="1643">
                  <a:moveTo>
                    <a:pt x="94" y="0"/>
                  </a:moveTo>
                  <a:cubicBezTo>
                    <a:pt x="38" y="0"/>
                    <a:pt x="1" y="37"/>
                    <a:pt x="1" y="84"/>
                  </a:cubicBezTo>
                  <a:lnTo>
                    <a:pt x="1" y="93"/>
                  </a:lnTo>
                  <a:cubicBezTo>
                    <a:pt x="1" y="149"/>
                    <a:pt x="38" y="186"/>
                    <a:pt x="94" y="186"/>
                  </a:cubicBezTo>
                  <a:lnTo>
                    <a:pt x="1550" y="186"/>
                  </a:lnTo>
                  <a:cubicBezTo>
                    <a:pt x="1606" y="186"/>
                    <a:pt x="1643" y="149"/>
                    <a:pt x="1643" y="93"/>
                  </a:cubicBezTo>
                  <a:lnTo>
                    <a:pt x="1643" y="84"/>
                  </a:lnTo>
                  <a:cubicBezTo>
                    <a:pt x="1643" y="37"/>
                    <a:pt x="1606" y="0"/>
                    <a:pt x="1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52"/>
            <p:cNvSpPr/>
            <p:nvPr/>
          </p:nvSpPr>
          <p:spPr>
            <a:xfrm>
              <a:off x="6608682" y="2809681"/>
              <a:ext cx="39680" cy="38769"/>
            </a:xfrm>
            <a:custGeom>
              <a:rect b="b" l="l" r="r" t="t"/>
              <a:pathLst>
                <a:path extrusionOk="0" h="681" w="697">
                  <a:moveTo>
                    <a:pt x="631" y="0"/>
                  </a:moveTo>
                  <a:cubicBezTo>
                    <a:pt x="615" y="0"/>
                    <a:pt x="599" y="7"/>
                    <a:pt x="585" y="21"/>
                  </a:cubicBezTo>
                  <a:lnTo>
                    <a:pt x="29" y="578"/>
                  </a:lnTo>
                  <a:cubicBezTo>
                    <a:pt x="1" y="597"/>
                    <a:pt x="1" y="634"/>
                    <a:pt x="29" y="661"/>
                  </a:cubicBezTo>
                  <a:cubicBezTo>
                    <a:pt x="38" y="671"/>
                    <a:pt x="57" y="680"/>
                    <a:pt x="66" y="680"/>
                  </a:cubicBezTo>
                  <a:cubicBezTo>
                    <a:pt x="84" y="680"/>
                    <a:pt x="94" y="671"/>
                    <a:pt x="112" y="661"/>
                  </a:cubicBezTo>
                  <a:lnTo>
                    <a:pt x="669" y="96"/>
                  </a:lnTo>
                  <a:cubicBezTo>
                    <a:pt x="697" y="77"/>
                    <a:pt x="697" y="40"/>
                    <a:pt x="669" y="21"/>
                  </a:cubicBezTo>
                  <a:cubicBezTo>
                    <a:pt x="659" y="7"/>
                    <a:pt x="646" y="0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52"/>
            <p:cNvSpPr/>
            <p:nvPr/>
          </p:nvSpPr>
          <p:spPr>
            <a:xfrm>
              <a:off x="6608682" y="2809681"/>
              <a:ext cx="39680" cy="38769"/>
            </a:xfrm>
            <a:custGeom>
              <a:rect b="b" l="l" r="r" t="t"/>
              <a:pathLst>
                <a:path extrusionOk="0" h="681" w="697">
                  <a:moveTo>
                    <a:pt x="67" y="0"/>
                  </a:moveTo>
                  <a:cubicBezTo>
                    <a:pt x="52" y="0"/>
                    <a:pt x="38" y="7"/>
                    <a:pt x="29" y="21"/>
                  </a:cubicBezTo>
                  <a:cubicBezTo>
                    <a:pt x="1" y="40"/>
                    <a:pt x="1" y="77"/>
                    <a:pt x="29" y="96"/>
                  </a:cubicBezTo>
                  <a:lnTo>
                    <a:pt x="585" y="661"/>
                  </a:lnTo>
                  <a:cubicBezTo>
                    <a:pt x="595" y="671"/>
                    <a:pt x="613" y="680"/>
                    <a:pt x="632" y="680"/>
                  </a:cubicBezTo>
                  <a:cubicBezTo>
                    <a:pt x="641" y="680"/>
                    <a:pt x="659" y="671"/>
                    <a:pt x="669" y="661"/>
                  </a:cubicBezTo>
                  <a:cubicBezTo>
                    <a:pt x="697" y="634"/>
                    <a:pt x="697" y="597"/>
                    <a:pt x="669" y="578"/>
                  </a:cubicBezTo>
                  <a:lnTo>
                    <a:pt x="112" y="21"/>
                  </a:lnTo>
                  <a:cubicBezTo>
                    <a:pt x="98" y="7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52"/>
            <p:cNvSpPr/>
            <p:nvPr/>
          </p:nvSpPr>
          <p:spPr>
            <a:xfrm>
              <a:off x="6131273" y="3328419"/>
              <a:ext cx="460564" cy="268880"/>
            </a:xfrm>
            <a:custGeom>
              <a:rect b="b" l="l" r="r" t="t"/>
              <a:pathLst>
                <a:path extrusionOk="0" h="4723" w="8090">
                  <a:moveTo>
                    <a:pt x="474" y="0"/>
                  </a:moveTo>
                  <a:cubicBezTo>
                    <a:pt x="214" y="0"/>
                    <a:pt x="1" y="214"/>
                    <a:pt x="1" y="474"/>
                  </a:cubicBezTo>
                  <a:lnTo>
                    <a:pt x="1" y="4249"/>
                  </a:lnTo>
                  <a:cubicBezTo>
                    <a:pt x="1" y="4509"/>
                    <a:pt x="214" y="4722"/>
                    <a:pt x="474" y="4722"/>
                  </a:cubicBezTo>
                  <a:lnTo>
                    <a:pt x="7617" y="4722"/>
                  </a:lnTo>
                  <a:cubicBezTo>
                    <a:pt x="7877" y="4722"/>
                    <a:pt x="8090" y="4509"/>
                    <a:pt x="8090" y="4249"/>
                  </a:cubicBezTo>
                  <a:lnTo>
                    <a:pt x="8090" y="474"/>
                  </a:lnTo>
                  <a:cubicBezTo>
                    <a:pt x="8090" y="214"/>
                    <a:pt x="7877" y="0"/>
                    <a:pt x="76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52"/>
            <p:cNvSpPr/>
            <p:nvPr/>
          </p:nvSpPr>
          <p:spPr>
            <a:xfrm>
              <a:off x="6466643" y="3355346"/>
              <a:ext cx="71903" cy="201248"/>
            </a:xfrm>
            <a:custGeom>
              <a:rect b="b" l="l" r="r" t="t"/>
              <a:pathLst>
                <a:path extrusionOk="0" h="3535" w="1263">
                  <a:moveTo>
                    <a:pt x="0" y="1"/>
                  </a:moveTo>
                  <a:lnTo>
                    <a:pt x="0" y="3535"/>
                  </a:lnTo>
                  <a:lnTo>
                    <a:pt x="1262" y="353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52"/>
            <p:cNvSpPr/>
            <p:nvPr/>
          </p:nvSpPr>
          <p:spPr>
            <a:xfrm>
              <a:off x="6463455" y="3352158"/>
              <a:ext cx="78222" cy="208136"/>
            </a:xfrm>
            <a:custGeom>
              <a:rect b="b" l="l" r="r" t="t"/>
              <a:pathLst>
                <a:path extrusionOk="0" h="3656" w="1374">
                  <a:moveTo>
                    <a:pt x="1262" y="112"/>
                  </a:moveTo>
                  <a:lnTo>
                    <a:pt x="1262" y="3535"/>
                  </a:lnTo>
                  <a:lnTo>
                    <a:pt x="121" y="3535"/>
                  </a:lnTo>
                  <a:lnTo>
                    <a:pt x="121" y="112"/>
                  </a:lnTo>
                  <a:close/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lnTo>
                    <a:pt x="1" y="3591"/>
                  </a:lnTo>
                  <a:cubicBezTo>
                    <a:pt x="1" y="3628"/>
                    <a:pt x="29" y="3656"/>
                    <a:pt x="66" y="3656"/>
                  </a:cubicBezTo>
                  <a:lnTo>
                    <a:pt x="1318" y="3656"/>
                  </a:lnTo>
                  <a:cubicBezTo>
                    <a:pt x="1355" y="3656"/>
                    <a:pt x="1374" y="3628"/>
                    <a:pt x="1374" y="3591"/>
                  </a:cubicBezTo>
                  <a:lnTo>
                    <a:pt x="1374" y="57"/>
                  </a:lnTo>
                  <a:cubicBezTo>
                    <a:pt x="1374" y="2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52"/>
            <p:cNvSpPr/>
            <p:nvPr/>
          </p:nvSpPr>
          <p:spPr>
            <a:xfrm>
              <a:off x="6365252" y="3443017"/>
              <a:ext cx="71846" cy="113575"/>
            </a:xfrm>
            <a:custGeom>
              <a:rect b="b" l="l" r="r" t="t"/>
              <a:pathLst>
                <a:path extrusionOk="0" h="1995" w="1262">
                  <a:moveTo>
                    <a:pt x="0" y="1"/>
                  </a:moveTo>
                  <a:lnTo>
                    <a:pt x="0" y="1995"/>
                  </a:lnTo>
                  <a:lnTo>
                    <a:pt x="1262" y="199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52"/>
            <p:cNvSpPr/>
            <p:nvPr/>
          </p:nvSpPr>
          <p:spPr>
            <a:xfrm>
              <a:off x="6362064" y="3439829"/>
              <a:ext cx="78222" cy="120464"/>
            </a:xfrm>
            <a:custGeom>
              <a:rect b="b" l="l" r="r" t="t"/>
              <a:pathLst>
                <a:path extrusionOk="0" h="2116" w="1374">
                  <a:moveTo>
                    <a:pt x="1262" y="112"/>
                  </a:moveTo>
                  <a:lnTo>
                    <a:pt x="1262" y="1995"/>
                  </a:lnTo>
                  <a:lnTo>
                    <a:pt x="121" y="1995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28" y="1"/>
                    <a:pt x="1" y="19"/>
                    <a:pt x="1" y="57"/>
                  </a:cubicBezTo>
                  <a:lnTo>
                    <a:pt x="1" y="2051"/>
                  </a:lnTo>
                  <a:cubicBezTo>
                    <a:pt x="1" y="2088"/>
                    <a:pt x="28" y="2116"/>
                    <a:pt x="56" y="2116"/>
                  </a:cubicBezTo>
                  <a:lnTo>
                    <a:pt x="1318" y="2116"/>
                  </a:lnTo>
                  <a:cubicBezTo>
                    <a:pt x="1355" y="2116"/>
                    <a:pt x="1374" y="2088"/>
                    <a:pt x="1374" y="2051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52"/>
            <p:cNvSpPr/>
            <p:nvPr/>
          </p:nvSpPr>
          <p:spPr>
            <a:xfrm>
              <a:off x="6461861" y="3355346"/>
              <a:ext cx="71390" cy="194416"/>
            </a:xfrm>
            <a:custGeom>
              <a:rect b="b" l="l" r="r" t="t"/>
              <a:pathLst>
                <a:path extrusionOk="0" h="3415" w="1254">
                  <a:moveTo>
                    <a:pt x="1" y="1"/>
                  </a:moveTo>
                  <a:lnTo>
                    <a:pt x="1" y="3414"/>
                  </a:lnTo>
                  <a:lnTo>
                    <a:pt x="1253" y="3414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52"/>
            <p:cNvSpPr/>
            <p:nvPr/>
          </p:nvSpPr>
          <p:spPr>
            <a:xfrm>
              <a:off x="6458161" y="3352158"/>
              <a:ext cx="78791" cy="200792"/>
            </a:xfrm>
            <a:custGeom>
              <a:rect b="b" l="l" r="r" t="t"/>
              <a:pathLst>
                <a:path extrusionOk="0" h="3527" w="1384">
                  <a:moveTo>
                    <a:pt x="1263" y="112"/>
                  </a:moveTo>
                  <a:lnTo>
                    <a:pt x="1263" y="3405"/>
                  </a:lnTo>
                  <a:lnTo>
                    <a:pt x="122" y="3405"/>
                  </a:lnTo>
                  <a:lnTo>
                    <a:pt x="122" y="112"/>
                  </a:lnTo>
                  <a:close/>
                  <a:moveTo>
                    <a:pt x="1" y="1"/>
                  </a:moveTo>
                  <a:lnTo>
                    <a:pt x="1" y="3526"/>
                  </a:lnTo>
                  <a:lnTo>
                    <a:pt x="1383" y="3526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52"/>
            <p:cNvSpPr/>
            <p:nvPr/>
          </p:nvSpPr>
          <p:spPr>
            <a:xfrm>
              <a:off x="6359958" y="3443017"/>
              <a:ext cx="71903" cy="106744"/>
            </a:xfrm>
            <a:custGeom>
              <a:rect b="b" l="l" r="r" t="t"/>
              <a:pathLst>
                <a:path extrusionOk="0" h="1875" w="1263">
                  <a:moveTo>
                    <a:pt x="1" y="1"/>
                  </a:moveTo>
                  <a:lnTo>
                    <a:pt x="1" y="1874"/>
                  </a:lnTo>
                  <a:lnTo>
                    <a:pt x="1262" y="1874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52"/>
            <p:cNvSpPr/>
            <p:nvPr/>
          </p:nvSpPr>
          <p:spPr>
            <a:xfrm>
              <a:off x="6356770" y="3439829"/>
              <a:ext cx="78222" cy="113120"/>
            </a:xfrm>
            <a:custGeom>
              <a:rect b="b" l="l" r="r" t="t"/>
              <a:pathLst>
                <a:path extrusionOk="0" h="1987" w="1374">
                  <a:moveTo>
                    <a:pt x="1262" y="112"/>
                  </a:moveTo>
                  <a:lnTo>
                    <a:pt x="1262" y="1865"/>
                  </a:lnTo>
                  <a:lnTo>
                    <a:pt x="121" y="1865"/>
                  </a:lnTo>
                  <a:lnTo>
                    <a:pt x="121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1930"/>
                  </a:lnTo>
                  <a:cubicBezTo>
                    <a:pt x="1" y="1958"/>
                    <a:pt x="29" y="1986"/>
                    <a:pt x="57" y="1986"/>
                  </a:cubicBezTo>
                  <a:lnTo>
                    <a:pt x="1318" y="1986"/>
                  </a:lnTo>
                  <a:cubicBezTo>
                    <a:pt x="1355" y="1986"/>
                    <a:pt x="1374" y="1958"/>
                    <a:pt x="1374" y="1930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52"/>
            <p:cNvSpPr/>
            <p:nvPr/>
          </p:nvSpPr>
          <p:spPr>
            <a:xfrm>
              <a:off x="6263292" y="3494765"/>
              <a:ext cx="71903" cy="62395"/>
            </a:xfrm>
            <a:custGeom>
              <a:rect b="b" l="l" r="r" t="t"/>
              <a:pathLst>
                <a:path extrusionOk="0" h="1096" w="1263">
                  <a:moveTo>
                    <a:pt x="1" y="1"/>
                  </a:moveTo>
                  <a:lnTo>
                    <a:pt x="1" y="1095"/>
                  </a:lnTo>
                  <a:lnTo>
                    <a:pt x="1263" y="1095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52"/>
            <p:cNvSpPr/>
            <p:nvPr/>
          </p:nvSpPr>
          <p:spPr>
            <a:xfrm>
              <a:off x="6260161" y="3491577"/>
              <a:ext cx="78222" cy="68715"/>
            </a:xfrm>
            <a:custGeom>
              <a:rect b="b" l="l" r="r" t="t"/>
              <a:pathLst>
                <a:path extrusionOk="0" h="1207" w="1374">
                  <a:moveTo>
                    <a:pt x="1253" y="122"/>
                  </a:moveTo>
                  <a:lnTo>
                    <a:pt x="1253" y="1096"/>
                  </a:lnTo>
                  <a:lnTo>
                    <a:pt x="112" y="1096"/>
                  </a:lnTo>
                  <a:lnTo>
                    <a:pt x="112" y="122"/>
                  </a:lnTo>
                  <a:close/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lnTo>
                    <a:pt x="0" y="1151"/>
                  </a:lnTo>
                  <a:cubicBezTo>
                    <a:pt x="0" y="1188"/>
                    <a:pt x="19" y="1207"/>
                    <a:pt x="56" y="1207"/>
                  </a:cubicBezTo>
                  <a:lnTo>
                    <a:pt x="1318" y="1207"/>
                  </a:lnTo>
                  <a:cubicBezTo>
                    <a:pt x="1345" y="1207"/>
                    <a:pt x="1373" y="1188"/>
                    <a:pt x="1373" y="1151"/>
                  </a:cubicBezTo>
                  <a:lnTo>
                    <a:pt x="1373" y="57"/>
                  </a:lnTo>
                  <a:cubicBezTo>
                    <a:pt x="1373" y="29"/>
                    <a:pt x="134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52"/>
            <p:cNvSpPr/>
            <p:nvPr/>
          </p:nvSpPr>
          <p:spPr>
            <a:xfrm>
              <a:off x="6258054" y="3494765"/>
              <a:ext cx="71846" cy="58182"/>
            </a:xfrm>
            <a:custGeom>
              <a:rect b="b" l="l" r="r" t="t"/>
              <a:pathLst>
                <a:path extrusionOk="0" h="1022" w="1262">
                  <a:moveTo>
                    <a:pt x="0" y="1"/>
                  </a:moveTo>
                  <a:lnTo>
                    <a:pt x="0" y="1021"/>
                  </a:lnTo>
                  <a:lnTo>
                    <a:pt x="1262" y="1021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52"/>
            <p:cNvSpPr/>
            <p:nvPr/>
          </p:nvSpPr>
          <p:spPr>
            <a:xfrm>
              <a:off x="6254866" y="3491577"/>
              <a:ext cx="78222" cy="64502"/>
            </a:xfrm>
            <a:custGeom>
              <a:rect b="b" l="l" r="r" t="t"/>
              <a:pathLst>
                <a:path extrusionOk="0" h="1133" w="1374">
                  <a:moveTo>
                    <a:pt x="1253" y="122"/>
                  </a:moveTo>
                  <a:lnTo>
                    <a:pt x="1253" y="1021"/>
                  </a:lnTo>
                  <a:lnTo>
                    <a:pt x="112" y="1021"/>
                  </a:lnTo>
                  <a:lnTo>
                    <a:pt x="112" y="122"/>
                  </a:lnTo>
                  <a:close/>
                  <a:moveTo>
                    <a:pt x="0" y="1"/>
                  </a:moveTo>
                  <a:lnTo>
                    <a:pt x="0" y="1133"/>
                  </a:lnTo>
                  <a:lnTo>
                    <a:pt x="1373" y="1133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52"/>
            <p:cNvSpPr/>
            <p:nvPr/>
          </p:nvSpPr>
          <p:spPr>
            <a:xfrm>
              <a:off x="6166113" y="3528069"/>
              <a:ext cx="71903" cy="29091"/>
            </a:xfrm>
            <a:custGeom>
              <a:rect b="b" l="l" r="r" t="t"/>
              <a:pathLst>
                <a:path extrusionOk="0" h="511" w="1263">
                  <a:moveTo>
                    <a:pt x="1" y="0"/>
                  </a:moveTo>
                  <a:lnTo>
                    <a:pt x="1" y="510"/>
                  </a:lnTo>
                  <a:lnTo>
                    <a:pt x="1263" y="510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52"/>
            <p:cNvSpPr/>
            <p:nvPr/>
          </p:nvSpPr>
          <p:spPr>
            <a:xfrm>
              <a:off x="6162470" y="3524369"/>
              <a:ext cx="78734" cy="35923"/>
            </a:xfrm>
            <a:custGeom>
              <a:rect b="b" l="l" r="r" t="t"/>
              <a:pathLst>
                <a:path extrusionOk="0" h="631" w="1383">
                  <a:moveTo>
                    <a:pt x="1262" y="121"/>
                  </a:moveTo>
                  <a:lnTo>
                    <a:pt x="1262" y="520"/>
                  </a:lnTo>
                  <a:lnTo>
                    <a:pt x="121" y="520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75"/>
                  </a:lnTo>
                  <a:cubicBezTo>
                    <a:pt x="0" y="612"/>
                    <a:pt x="28" y="631"/>
                    <a:pt x="65" y="631"/>
                  </a:cubicBezTo>
                  <a:lnTo>
                    <a:pt x="1327" y="631"/>
                  </a:lnTo>
                  <a:cubicBezTo>
                    <a:pt x="1354" y="631"/>
                    <a:pt x="1382" y="612"/>
                    <a:pt x="1382" y="575"/>
                  </a:cubicBezTo>
                  <a:lnTo>
                    <a:pt x="1382" y="65"/>
                  </a:lnTo>
                  <a:cubicBezTo>
                    <a:pt x="1382" y="28"/>
                    <a:pt x="1354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52"/>
            <p:cNvSpPr/>
            <p:nvPr/>
          </p:nvSpPr>
          <p:spPr>
            <a:xfrm>
              <a:off x="6160876" y="3528069"/>
              <a:ext cx="71846" cy="26985"/>
            </a:xfrm>
            <a:custGeom>
              <a:rect b="b" l="l" r="r" t="t"/>
              <a:pathLst>
                <a:path extrusionOk="0" h="474" w="1262">
                  <a:moveTo>
                    <a:pt x="0" y="0"/>
                  </a:moveTo>
                  <a:lnTo>
                    <a:pt x="0" y="473"/>
                  </a:lnTo>
                  <a:lnTo>
                    <a:pt x="1262" y="473"/>
                  </a:lnTo>
                  <a:lnTo>
                    <a:pt x="12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52"/>
            <p:cNvSpPr/>
            <p:nvPr/>
          </p:nvSpPr>
          <p:spPr>
            <a:xfrm>
              <a:off x="6157176" y="3524369"/>
              <a:ext cx="78734" cy="34386"/>
            </a:xfrm>
            <a:custGeom>
              <a:rect b="b" l="l" r="r" t="t"/>
              <a:pathLst>
                <a:path extrusionOk="0" h="604" w="1383">
                  <a:moveTo>
                    <a:pt x="1262" y="121"/>
                  </a:moveTo>
                  <a:lnTo>
                    <a:pt x="1262" y="482"/>
                  </a:lnTo>
                  <a:lnTo>
                    <a:pt x="121" y="482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38"/>
                  </a:lnTo>
                  <a:cubicBezTo>
                    <a:pt x="0" y="575"/>
                    <a:pt x="28" y="603"/>
                    <a:pt x="65" y="603"/>
                  </a:cubicBezTo>
                  <a:lnTo>
                    <a:pt x="1327" y="603"/>
                  </a:lnTo>
                  <a:cubicBezTo>
                    <a:pt x="1355" y="603"/>
                    <a:pt x="1382" y="575"/>
                    <a:pt x="1382" y="538"/>
                  </a:cubicBezTo>
                  <a:lnTo>
                    <a:pt x="1382" y="65"/>
                  </a:lnTo>
                  <a:cubicBezTo>
                    <a:pt x="1382" y="28"/>
                    <a:pt x="1355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52"/>
            <p:cNvSpPr/>
            <p:nvPr/>
          </p:nvSpPr>
          <p:spPr>
            <a:xfrm>
              <a:off x="6176190" y="3382729"/>
              <a:ext cx="163731" cy="111184"/>
            </a:xfrm>
            <a:custGeom>
              <a:rect b="b" l="l" r="r" t="t"/>
              <a:pathLst>
                <a:path extrusionOk="0" h="1953" w="2876">
                  <a:moveTo>
                    <a:pt x="2653" y="1"/>
                  </a:moveTo>
                  <a:cubicBezTo>
                    <a:pt x="2594" y="1"/>
                    <a:pt x="2535" y="30"/>
                    <a:pt x="2496" y="85"/>
                  </a:cubicBezTo>
                  <a:lnTo>
                    <a:pt x="2486" y="85"/>
                  </a:lnTo>
                  <a:cubicBezTo>
                    <a:pt x="2338" y="290"/>
                    <a:pt x="2180" y="494"/>
                    <a:pt x="1995" y="661"/>
                  </a:cubicBezTo>
                  <a:cubicBezTo>
                    <a:pt x="1818" y="837"/>
                    <a:pt x="1624" y="1004"/>
                    <a:pt x="1410" y="1152"/>
                  </a:cubicBezTo>
                  <a:cubicBezTo>
                    <a:pt x="1197" y="1301"/>
                    <a:pt x="974" y="1440"/>
                    <a:pt x="742" y="1560"/>
                  </a:cubicBezTo>
                  <a:cubicBezTo>
                    <a:pt x="510" y="1681"/>
                    <a:pt x="279" y="1783"/>
                    <a:pt x="28" y="1876"/>
                  </a:cubicBezTo>
                  <a:cubicBezTo>
                    <a:pt x="10" y="1885"/>
                    <a:pt x="0" y="1904"/>
                    <a:pt x="0" y="1922"/>
                  </a:cubicBezTo>
                  <a:cubicBezTo>
                    <a:pt x="8" y="1937"/>
                    <a:pt x="22" y="1953"/>
                    <a:pt x="36" y="1953"/>
                  </a:cubicBezTo>
                  <a:cubicBezTo>
                    <a:pt x="40" y="1953"/>
                    <a:pt x="43" y="1952"/>
                    <a:pt x="47" y="1950"/>
                  </a:cubicBezTo>
                  <a:cubicBezTo>
                    <a:pt x="316" y="1885"/>
                    <a:pt x="566" y="1802"/>
                    <a:pt x="807" y="1700"/>
                  </a:cubicBezTo>
                  <a:cubicBezTo>
                    <a:pt x="1058" y="1598"/>
                    <a:pt x="1299" y="1486"/>
                    <a:pt x="1531" y="1347"/>
                  </a:cubicBezTo>
                  <a:cubicBezTo>
                    <a:pt x="1772" y="1217"/>
                    <a:pt x="1995" y="1069"/>
                    <a:pt x="2208" y="902"/>
                  </a:cubicBezTo>
                  <a:cubicBezTo>
                    <a:pt x="2421" y="735"/>
                    <a:pt x="2616" y="531"/>
                    <a:pt x="2802" y="327"/>
                  </a:cubicBezTo>
                  <a:cubicBezTo>
                    <a:pt x="2802" y="317"/>
                    <a:pt x="2802" y="317"/>
                    <a:pt x="2811" y="308"/>
                  </a:cubicBezTo>
                  <a:cubicBezTo>
                    <a:pt x="2876" y="225"/>
                    <a:pt x="2857" y="104"/>
                    <a:pt x="2765" y="39"/>
                  </a:cubicBezTo>
                  <a:cubicBezTo>
                    <a:pt x="2731" y="13"/>
                    <a:pt x="2692" y="1"/>
                    <a:pt x="26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52"/>
            <p:cNvSpPr/>
            <p:nvPr/>
          </p:nvSpPr>
          <p:spPr>
            <a:xfrm>
              <a:off x="6297108" y="3363259"/>
              <a:ext cx="49188" cy="58182"/>
            </a:xfrm>
            <a:custGeom>
              <a:rect b="b" l="l" r="r" t="t"/>
              <a:pathLst>
                <a:path extrusionOk="0" h="1022" w="864">
                  <a:moveTo>
                    <a:pt x="863" y="1"/>
                  </a:moveTo>
                  <a:lnTo>
                    <a:pt x="1" y="576"/>
                  </a:lnTo>
                  <a:lnTo>
                    <a:pt x="437" y="659"/>
                  </a:lnTo>
                  <a:lnTo>
                    <a:pt x="678" y="1021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52"/>
            <p:cNvSpPr/>
            <p:nvPr/>
          </p:nvSpPr>
          <p:spPr>
            <a:xfrm>
              <a:off x="7410929" y="3726638"/>
              <a:ext cx="278331" cy="6889"/>
            </a:xfrm>
            <a:custGeom>
              <a:rect b="b" l="l" r="r" t="t"/>
              <a:pathLst>
                <a:path extrusionOk="0" h="121" w="4889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4833" y="121"/>
                  </a:lnTo>
                  <a:cubicBezTo>
                    <a:pt x="4870" y="121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52"/>
            <p:cNvSpPr/>
            <p:nvPr/>
          </p:nvSpPr>
          <p:spPr>
            <a:xfrm>
              <a:off x="5696618" y="4217195"/>
              <a:ext cx="117845" cy="42868"/>
            </a:xfrm>
            <a:custGeom>
              <a:rect b="b" l="l" r="r" t="t"/>
              <a:pathLst>
                <a:path extrusionOk="0" h="753" w="2070">
                  <a:moveTo>
                    <a:pt x="2010" y="1"/>
                  </a:moveTo>
                  <a:cubicBezTo>
                    <a:pt x="1990" y="1"/>
                    <a:pt x="1970" y="11"/>
                    <a:pt x="1958" y="29"/>
                  </a:cubicBezTo>
                  <a:cubicBezTo>
                    <a:pt x="1649" y="428"/>
                    <a:pt x="1332" y="634"/>
                    <a:pt x="1014" y="634"/>
                  </a:cubicBezTo>
                  <a:cubicBezTo>
                    <a:pt x="970" y="634"/>
                    <a:pt x="926" y="630"/>
                    <a:pt x="882" y="623"/>
                  </a:cubicBezTo>
                  <a:cubicBezTo>
                    <a:pt x="428" y="548"/>
                    <a:pt x="140" y="103"/>
                    <a:pt x="122" y="47"/>
                  </a:cubicBezTo>
                  <a:cubicBezTo>
                    <a:pt x="112" y="20"/>
                    <a:pt x="94" y="1"/>
                    <a:pt x="66" y="1"/>
                  </a:cubicBezTo>
                  <a:cubicBezTo>
                    <a:pt x="29" y="1"/>
                    <a:pt x="1" y="29"/>
                    <a:pt x="1" y="57"/>
                  </a:cubicBezTo>
                  <a:cubicBezTo>
                    <a:pt x="1" y="140"/>
                    <a:pt x="289" y="548"/>
                    <a:pt x="697" y="697"/>
                  </a:cubicBezTo>
                  <a:cubicBezTo>
                    <a:pt x="790" y="725"/>
                    <a:pt x="892" y="752"/>
                    <a:pt x="1003" y="752"/>
                  </a:cubicBezTo>
                  <a:cubicBezTo>
                    <a:pt x="1300" y="752"/>
                    <a:pt x="1662" y="604"/>
                    <a:pt x="2051" y="94"/>
                  </a:cubicBezTo>
                  <a:cubicBezTo>
                    <a:pt x="2070" y="66"/>
                    <a:pt x="2060" y="38"/>
                    <a:pt x="2042" y="10"/>
                  </a:cubicBezTo>
                  <a:cubicBezTo>
                    <a:pt x="2032" y="4"/>
                    <a:pt x="2021" y="1"/>
                    <a:pt x="2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43" name="Shape 1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4" name="Google Shape;1444;p54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445" name="Google Shape;1445;p54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446" name="Google Shape;1446;p5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47" name="Google Shape;1447;p5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448" name="Google Shape;1448;p5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449" name="Google Shape;1449;p54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450" name="Google Shape;1450;p5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51" name="Google Shape;1451;p5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452" name="Google Shape;1452;p5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1453" name="Google Shape;1453;p54"/>
          <p:cNvSpPr txBox="1"/>
          <p:nvPr>
            <p:ph type="ctrTitle"/>
          </p:nvPr>
        </p:nvSpPr>
        <p:spPr>
          <a:xfrm>
            <a:off x="713225" y="1252927"/>
            <a:ext cx="4370100" cy="215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454" name="Google Shape;1454;p54"/>
          <p:cNvSpPr txBox="1"/>
          <p:nvPr>
            <p:ph idx="1" type="subTitle"/>
          </p:nvPr>
        </p:nvSpPr>
        <p:spPr>
          <a:xfrm>
            <a:off x="713225" y="3414773"/>
            <a:ext cx="43701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55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p55"/>
          <p:cNvSpPr txBox="1"/>
          <p:nvPr>
            <p:ph type="title"/>
          </p:nvPr>
        </p:nvSpPr>
        <p:spPr>
          <a:xfrm>
            <a:off x="4130550" y="2623450"/>
            <a:ext cx="43002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57" name="Google Shape;1457;p55"/>
          <p:cNvSpPr txBox="1"/>
          <p:nvPr>
            <p:ph hasCustomPrompt="1" idx="2" type="title"/>
          </p:nvPr>
        </p:nvSpPr>
        <p:spPr>
          <a:xfrm>
            <a:off x="4130550" y="1678250"/>
            <a:ext cx="4300200" cy="841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1458" name="Google Shape;1458;p55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459" name="Google Shape;1459;p55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460" name="Google Shape;1460;p5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1" name="Google Shape;1461;p5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462" name="Google Shape;1462;p5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463" name="Google Shape;1463;p55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464" name="Google Shape;1464;p5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65" name="Google Shape;1465;p5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466" name="Google Shape;1466;p5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67" name="Shape 1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8" name="Google Shape;1468;p56"/>
          <p:cNvSpPr txBox="1"/>
          <p:nvPr>
            <p:ph idx="1" type="body"/>
          </p:nvPr>
        </p:nvSpPr>
        <p:spPr>
          <a:xfrm>
            <a:off x="720000" y="1215750"/>
            <a:ext cx="7710900" cy="39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1469" name="Google Shape;1469;p56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470" name="Google Shape;1470;p56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471" name="Google Shape;1471;p5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72" name="Google Shape;1472;p5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473" name="Google Shape;1473;p5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474" name="Google Shape;1474;p56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475" name="Google Shape;1475;p5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76" name="Google Shape;1476;p5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477" name="Google Shape;1477;p5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1478" name="Google Shape;1478;p56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79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p57"/>
          <p:cNvSpPr txBox="1"/>
          <p:nvPr>
            <p:ph idx="1" type="subTitle"/>
          </p:nvPr>
        </p:nvSpPr>
        <p:spPr>
          <a:xfrm>
            <a:off x="3672296" y="2477450"/>
            <a:ext cx="27420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81" name="Google Shape;1481;p57"/>
          <p:cNvSpPr txBox="1"/>
          <p:nvPr>
            <p:ph idx="2" type="subTitle"/>
          </p:nvPr>
        </p:nvSpPr>
        <p:spPr>
          <a:xfrm>
            <a:off x="720000" y="2477450"/>
            <a:ext cx="27420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482" name="Google Shape;1482;p57"/>
          <p:cNvSpPr txBox="1"/>
          <p:nvPr>
            <p:ph idx="3" type="subTitle"/>
          </p:nvPr>
        </p:nvSpPr>
        <p:spPr>
          <a:xfrm>
            <a:off x="720000" y="1827600"/>
            <a:ext cx="2742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483" name="Google Shape;1483;p57"/>
          <p:cNvSpPr txBox="1"/>
          <p:nvPr>
            <p:ph idx="4" type="subTitle"/>
          </p:nvPr>
        </p:nvSpPr>
        <p:spPr>
          <a:xfrm>
            <a:off x="3672293" y="1827600"/>
            <a:ext cx="2742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1484" name="Google Shape;1484;p57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485" name="Google Shape;1485;p57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486" name="Google Shape;1486;p5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87" name="Google Shape;1487;p5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488" name="Google Shape;1488;p5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489" name="Google Shape;1489;p57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490" name="Google Shape;1490;p5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91" name="Google Shape;1491;p5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492" name="Google Shape;1492;p5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1493" name="Google Shape;1493;p57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494" name="Shape 1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5" name="Google Shape;1495;p58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496" name="Google Shape;1496;p58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497" name="Google Shape;1497;p5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498" name="Google Shape;1498;p5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499" name="Google Shape;1499;p5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500" name="Google Shape;1500;p58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501" name="Google Shape;1501;p5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02" name="Google Shape;1502;p5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503" name="Google Shape;1503;p5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1504" name="Google Shape;1504;p58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505" name="Shape 1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6" name="Google Shape;1506;p59"/>
          <p:cNvSpPr txBox="1"/>
          <p:nvPr>
            <p:ph idx="1" type="subTitle"/>
          </p:nvPr>
        </p:nvSpPr>
        <p:spPr>
          <a:xfrm>
            <a:off x="713225" y="1900863"/>
            <a:ext cx="4306500" cy="19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07" name="Google Shape;1507;p59"/>
          <p:cNvSpPr txBox="1"/>
          <p:nvPr>
            <p:ph type="title"/>
          </p:nvPr>
        </p:nvSpPr>
        <p:spPr>
          <a:xfrm>
            <a:off x="713225" y="1259938"/>
            <a:ext cx="4306500" cy="6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08" name="Google Shape;1508;p59"/>
          <p:cNvSpPr/>
          <p:nvPr>
            <p:ph idx="2" type="pic"/>
          </p:nvPr>
        </p:nvSpPr>
        <p:spPr>
          <a:xfrm>
            <a:off x="5019725" y="965076"/>
            <a:ext cx="2203500" cy="3213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1509" name="Google Shape;1509;p59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510" name="Google Shape;1510;p5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511" name="Google Shape;1511;p5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2" name="Google Shape;1512;p5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513" name="Google Shape;1513;p5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514" name="Google Shape;1514;p5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515" name="Google Shape;1515;p5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16" name="Google Shape;1516;p5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517" name="Google Shape;1517;p5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518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p60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520" name="Google Shape;1520;p60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521" name="Google Shape;1521;p60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522" name="Google Shape;1522;p6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23" name="Google Shape;1523;p6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524" name="Google Shape;1524;p6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525" name="Google Shape;1525;p60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526" name="Google Shape;1526;p6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27" name="Google Shape;1527;p6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528" name="Google Shape;1528;p6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29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61"/>
          <p:cNvSpPr txBox="1"/>
          <p:nvPr>
            <p:ph type="title"/>
          </p:nvPr>
        </p:nvSpPr>
        <p:spPr>
          <a:xfrm>
            <a:off x="2135550" y="1222639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31" name="Google Shape;1531;p61"/>
          <p:cNvSpPr txBox="1"/>
          <p:nvPr>
            <p:ph idx="1" type="subTitle"/>
          </p:nvPr>
        </p:nvSpPr>
        <p:spPr>
          <a:xfrm>
            <a:off x="2135550" y="3339439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532" name="Google Shape;1532;p61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533" name="Google Shape;1533;p61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534" name="Google Shape;1534;p6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35" name="Google Shape;1535;p6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536" name="Google Shape;1536;p6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537" name="Google Shape;1537;p61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538" name="Google Shape;1538;p6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39" name="Google Shape;1539;p6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540" name="Google Shape;1540;p6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41" name="Shape 1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2" name="Google Shape;1542;p62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543" name="Google Shape;1543;p62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544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p63"/>
          <p:cNvSpPr txBox="1"/>
          <p:nvPr>
            <p:ph hasCustomPrompt="1" type="title"/>
          </p:nvPr>
        </p:nvSpPr>
        <p:spPr>
          <a:xfrm>
            <a:off x="3110500" y="1782613"/>
            <a:ext cx="5320200" cy="93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546" name="Google Shape;1546;p63"/>
          <p:cNvSpPr txBox="1"/>
          <p:nvPr>
            <p:ph idx="1" type="subTitle"/>
          </p:nvPr>
        </p:nvSpPr>
        <p:spPr>
          <a:xfrm>
            <a:off x="3110500" y="2863787"/>
            <a:ext cx="53202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547" name="Google Shape;1547;p63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548" name="Google Shape;1548;p63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549" name="Google Shape;1549;p6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0" name="Google Shape;1550;p6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551" name="Google Shape;1551;p6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552" name="Google Shape;1552;p63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553" name="Google Shape;1553;p63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54" name="Google Shape;1554;p63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555" name="Google Shape;1555;p63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556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557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p65"/>
          <p:cNvSpPr txBox="1"/>
          <p:nvPr>
            <p:ph hasCustomPrompt="1" type="title"/>
          </p:nvPr>
        </p:nvSpPr>
        <p:spPr>
          <a:xfrm>
            <a:off x="720000" y="1404675"/>
            <a:ext cx="761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59" name="Google Shape;1559;p65"/>
          <p:cNvSpPr txBox="1"/>
          <p:nvPr>
            <p:ph hasCustomPrompt="1" idx="2" type="title"/>
          </p:nvPr>
        </p:nvSpPr>
        <p:spPr>
          <a:xfrm>
            <a:off x="720000" y="3066688"/>
            <a:ext cx="761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60" name="Google Shape;1560;p65"/>
          <p:cNvSpPr txBox="1"/>
          <p:nvPr>
            <p:ph hasCustomPrompt="1" idx="3" type="title"/>
          </p:nvPr>
        </p:nvSpPr>
        <p:spPr>
          <a:xfrm>
            <a:off x="2709178" y="1404675"/>
            <a:ext cx="761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61" name="Google Shape;1561;p65"/>
          <p:cNvSpPr txBox="1"/>
          <p:nvPr>
            <p:ph hasCustomPrompt="1" idx="4" type="title"/>
          </p:nvPr>
        </p:nvSpPr>
        <p:spPr>
          <a:xfrm>
            <a:off x="2709178" y="3066688"/>
            <a:ext cx="761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62" name="Google Shape;1562;p65"/>
          <p:cNvSpPr txBox="1"/>
          <p:nvPr>
            <p:ph hasCustomPrompt="1" idx="5" type="title"/>
          </p:nvPr>
        </p:nvSpPr>
        <p:spPr>
          <a:xfrm>
            <a:off x="4698355" y="1404675"/>
            <a:ext cx="761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63" name="Google Shape;1563;p65"/>
          <p:cNvSpPr txBox="1"/>
          <p:nvPr>
            <p:ph hasCustomPrompt="1" idx="6" type="title"/>
          </p:nvPr>
        </p:nvSpPr>
        <p:spPr>
          <a:xfrm>
            <a:off x="4698355" y="3066688"/>
            <a:ext cx="761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564" name="Google Shape;1564;p65"/>
          <p:cNvSpPr txBox="1"/>
          <p:nvPr>
            <p:ph idx="1" type="subTitle"/>
          </p:nvPr>
        </p:nvSpPr>
        <p:spPr>
          <a:xfrm>
            <a:off x="720000" y="1852268"/>
            <a:ext cx="15939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565" name="Google Shape;1565;p65"/>
          <p:cNvSpPr txBox="1"/>
          <p:nvPr>
            <p:ph idx="7" type="subTitle"/>
          </p:nvPr>
        </p:nvSpPr>
        <p:spPr>
          <a:xfrm>
            <a:off x="2709178" y="1852268"/>
            <a:ext cx="15939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566" name="Google Shape;1566;p65"/>
          <p:cNvSpPr txBox="1"/>
          <p:nvPr>
            <p:ph idx="8" type="subTitle"/>
          </p:nvPr>
        </p:nvSpPr>
        <p:spPr>
          <a:xfrm>
            <a:off x="4698355" y="1852268"/>
            <a:ext cx="15939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567" name="Google Shape;1567;p65"/>
          <p:cNvSpPr txBox="1"/>
          <p:nvPr>
            <p:ph idx="9" type="subTitle"/>
          </p:nvPr>
        </p:nvSpPr>
        <p:spPr>
          <a:xfrm>
            <a:off x="720000" y="3514248"/>
            <a:ext cx="15939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568" name="Google Shape;1568;p65"/>
          <p:cNvSpPr txBox="1"/>
          <p:nvPr>
            <p:ph idx="13" type="subTitle"/>
          </p:nvPr>
        </p:nvSpPr>
        <p:spPr>
          <a:xfrm>
            <a:off x="2709178" y="3514248"/>
            <a:ext cx="15939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569" name="Google Shape;1569;p65"/>
          <p:cNvSpPr txBox="1"/>
          <p:nvPr>
            <p:ph idx="14" type="subTitle"/>
          </p:nvPr>
        </p:nvSpPr>
        <p:spPr>
          <a:xfrm>
            <a:off x="4698355" y="3514248"/>
            <a:ext cx="1593900" cy="7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1570" name="Google Shape;1570;p65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571" name="Google Shape;1571;p65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572" name="Google Shape;1572;p6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73" name="Google Shape;1573;p6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574" name="Google Shape;1574;p6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575" name="Google Shape;1575;p65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576" name="Google Shape;1576;p6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77" name="Google Shape;1577;p6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578" name="Google Shape;1578;p6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1579" name="Google Shape;1579;p65"/>
          <p:cNvSpPr txBox="1"/>
          <p:nvPr>
            <p:ph idx="15"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1580" name="Shape 1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1" name="Google Shape;1581;p66"/>
          <p:cNvSpPr txBox="1"/>
          <p:nvPr>
            <p:ph type="title"/>
          </p:nvPr>
        </p:nvSpPr>
        <p:spPr>
          <a:xfrm>
            <a:off x="3758050" y="1937075"/>
            <a:ext cx="3233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82" name="Google Shape;1582;p66"/>
          <p:cNvSpPr txBox="1"/>
          <p:nvPr>
            <p:ph idx="1" type="subTitle"/>
          </p:nvPr>
        </p:nvSpPr>
        <p:spPr>
          <a:xfrm>
            <a:off x="3758050" y="2433575"/>
            <a:ext cx="3233100" cy="9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1583" name="Google Shape;1583;p66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584" name="Google Shape;1584;p66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585" name="Google Shape;1585;p6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86" name="Google Shape;1586;p6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587" name="Google Shape;1587;p6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588" name="Google Shape;1588;p66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589" name="Google Shape;1589;p6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590" name="Google Shape;1590;p6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591" name="Google Shape;1591;p6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592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p67"/>
          <p:cNvSpPr txBox="1"/>
          <p:nvPr>
            <p:ph idx="1" type="subTitle"/>
          </p:nvPr>
        </p:nvSpPr>
        <p:spPr>
          <a:xfrm>
            <a:off x="901850" y="2503625"/>
            <a:ext cx="2196600" cy="16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94" name="Google Shape;1594;p67"/>
          <p:cNvSpPr txBox="1"/>
          <p:nvPr>
            <p:ph idx="2" type="subTitle"/>
          </p:nvPr>
        </p:nvSpPr>
        <p:spPr>
          <a:xfrm>
            <a:off x="3473632" y="2503625"/>
            <a:ext cx="2196600" cy="16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95" name="Google Shape;1595;p67"/>
          <p:cNvSpPr txBox="1"/>
          <p:nvPr>
            <p:ph idx="3" type="subTitle"/>
          </p:nvPr>
        </p:nvSpPr>
        <p:spPr>
          <a:xfrm>
            <a:off x="6045421" y="2503625"/>
            <a:ext cx="2196600" cy="16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96" name="Google Shape;1596;p67"/>
          <p:cNvSpPr txBox="1"/>
          <p:nvPr>
            <p:ph idx="4" type="subTitle"/>
          </p:nvPr>
        </p:nvSpPr>
        <p:spPr>
          <a:xfrm>
            <a:off x="901850" y="1609225"/>
            <a:ext cx="2196600" cy="80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597" name="Google Shape;1597;p67"/>
          <p:cNvSpPr txBox="1"/>
          <p:nvPr>
            <p:ph idx="5" type="subTitle"/>
          </p:nvPr>
        </p:nvSpPr>
        <p:spPr>
          <a:xfrm>
            <a:off x="3473636" y="1609225"/>
            <a:ext cx="2196600" cy="80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598" name="Google Shape;1598;p67"/>
          <p:cNvSpPr txBox="1"/>
          <p:nvPr>
            <p:ph idx="6" type="subTitle"/>
          </p:nvPr>
        </p:nvSpPr>
        <p:spPr>
          <a:xfrm>
            <a:off x="6045421" y="1609225"/>
            <a:ext cx="2196600" cy="80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1599" name="Google Shape;1599;p67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600" name="Google Shape;1600;p67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601" name="Google Shape;1601;p6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02" name="Google Shape;1602;p6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603" name="Google Shape;1603;p6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604" name="Google Shape;1604;p67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605" name="Google Shape;1605;p6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06" name="Google Shape;1606;p6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607" name="Google Shape;1607;p6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1608" name="Google Shape;1608;p67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609" name="Shape 1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0" name="Google Shape;1610;p68"/>
          <p:cNvSpPr txBox="1"/>
          <p:nvPr>
            <p:ph idx="1" type="subTitle"/>
          </p:nvPr>
        </p:nvSpPr>
        <p:spPr>
          <a:xfrm>
            <a:off x="2321755" y="1748900"/>
            <a:ext cx="2848200" cy="1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11" name="Google Shape;1611;p68"/>
          <p:cNvSpPr txBox="1"/>
          <p:nvPr>
            <p:ph idx="2" type="subTitle"/>
          </p:nvPr>
        </p:nvSpPr>
        <p:spPr>
          <a:xfrm>
            <a:off x="5614906" y="1748900"/>
            <a:ext cx="2848200" cy="1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12" name="Google Shape;1612;p68"/>
          <p:cNvSpPr txBox="1"/>
          <p:nvPr>
            <p:ph idx="3" type="subTitle"/>
          </p:nvPr>
        </p:nvSpPr>
        <p:spPr>
          <a:xfrm>
            <a:off x="2321754" y="3409475"/>
            <a:ext cx="2848200" cy="1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13" name="Google Shape;1613;p68"/>
          <p:cNvSpPr txBox="1"/>
          <p:nvPr>
            <p:ph idx="4" type="subTitle"/>
          </p:nvPr>
        </p:nvSpPr>
        <p:spPr>
          <a:xfrm>
            <a:off x="5614906" y="3409475"/>
            <a:ext cx="2848200" cy="10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14" name="Google Shape;1614;p68"/>
          <p:cNvSpPr txBox="1"/>
          <p:nvPr>
            <p:ph idx="5" type="subTitle"/>
          </p:nvPr>
        </p:nvSpPr>
        <p:spPr>
          <a:xfrm>
            <a:off x="2321754" y="1379350"/>
            <a:ext cx="284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615" name="Google Shape;1615;p68"/>
          <p:cNvSpPr txBox="1"/>
          <p:nvPr>
            <p:ph idx="6" type="subTitle"/>
          </p:nvPr>
        </p:nvSpPr>
        <p:spPr>
          <a:xfrm>
            <a:off x="2321754" y="3040000"/>
            <a:ext cx="284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616" name="Google Shape;1616;p68"/>
          <p:cNvSpPr txBox="1"/>
          <p:nvPr>
            <p:ph idx="7" type="subTitle"/>
          </p:nvPr>
        </p:nvSpPr>
        <p:spPr>
          <a:xfrm>
            <a:off x="5614879" y="1379350"/>
            <a:ext cx="284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617" name="Google Shape;1617;p68"/>
          <p:cNvSpPr txBox="1"/>
          <p:nvPr>
            <p:ph idx="8" type="subTitle"/>
          </p:nvPr>
        </p:nvSpPr>
        <p:spPr>
          <a:xfrm>
            <a:off x="5614879" y="3040000"/>
            <a:ext cx="2848200" cy="377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1618" name="Google Shape;1618;p68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619" name="Google Shape;1619;p68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620" name="Google Shape;1620;p6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21" name="Google Shape;1621;p6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622" name="Google Shape;1622;p6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623" name="Google Shape;1623;p68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624" name="Google Shape;1624;p6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25" name="Google Shape;1625;p6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626" name="Google Shape;1626;p6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1627" name="Google Shape;1627;p68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628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69"/>
          <p:cNvSpPr txBox="1"/>
          <p:nvPr>
            <p:ph idx="1" type="subTitle"/>
          </p:nvPr>
        </p:nvSpPr>
        <p:spPr>
          <a:xfrm>
            <a:off x="720000" y="1710171"/>
            <a:ext cx="2162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30" name="Google Shape;1630;p69"/>
          <p:cNvSpPr txBox="1"/>
          <p:nvPr>
            <p:ph idx="2" type="subTitle"/>
          </p:nvPr>
        </p:nvSpPr>
        <p:spPr>
          <a:xfrm>
            <a:off x="3490950" y="1710149"/>
            <a:ext cx="2162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31" name="Google Shape;1631;p69"/>
          <p:cNvSpPr txBox="1"/>
          <p:nvPr>
            <p:ph idx="3" type="subTitle"/>
          </p:nvPr>
        </p:nvSpPr>
        <p:spPr>
          <a:xfrm>
            <a:off x="720000" y="3498800"/>
            <a:ext cx="2162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32" name="Google Shape;1632;p69"/>
          <p:cNvSpPr txBox="1"/>
          <p:nvPr>
            <p:ph idx="4" type="subTitle"/>
          </p:nvPr>
        </p:nvSpPr>
        <p:spPr>
          <a:xfrm>
            <a:off x="3490950" y="3498796"/>
            <a:ext cx="2162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33" name="Google Shape;1633;p69"/>
          <p:cNvSpPr txBox="1"/>
          <p:nvPr>
            <p:ph idx="5" type="subTitle"/>
          </p:nvPr>
        </p:nvSpPr>
        <p:spPr>
          <a:xfrm>
            <a:off x="6268669" y="1710149"/>
            <a:ext cx="2162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34" name="Google Shape;1634;p69"/>
          <p:cNvSpPr txBox="1"/>
          <p:nvPr>
            <p:ph idx="6" type="subTitle"/>
          </p:nvPr>
        </p:nvSpPr>
        <p:spPr>
          <a:xfrm>
            <a:off x="6268669" y="3498796"/>
            <a:ext cx="21621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35" name="Google Shape;1635;p69"/>
          <p:cNvSpPr txBox="1"/>
          <p:nvPr>
            <p:ph idx="7" type="subTitle"/>
          </p:nvPr>
        </p:nvSpPr>
        <p:spPr>
          <a:xfrm>
            <a:off x="720000" y="1017725"/>
            <a:ext cx="21621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636" name="Google Shape;1636;p69"/>
          <p:cNvSpPr txBox="1"/>
          <p:nvPr>
            <p:ph idx="8" type="subTitle"/>
          </p:nvPr>
        </p:nvSpPr>
        <p:spPr>
          <a:xfrm>
            <a:off x="3490950" y="1017725"/>
            <a:ext cx="21621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637" name="Google Shape;1637;p69"/>
          <p:cNvSpPr txBox="1"/>
          <p:nvPr>
            <p:ph idx="9" type="subTitle"/>
          </p:nvPr>
        </p:nvSpPr>
        <p:spPr>
          <a:xfrm>
            <a:off x="6268669" y="1017725"/>
            <a:ext cx="21621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638" name="Google Shape;1638;p69"/>
          <p:cNvSpPr txBox="1"/>
          <p:nvPr>
            <p:ph idx="13" type="subTitle"/>
          </p:nvPr>
        </p:nvSpPr>
        <p:spPr>
          <a:xfrm>
            <a:off x="720000" y="2803097"/>
            <a:ext cx="21621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639" name="Google Shape;1639;p69"/>
          <p:cNvSpPr txBox="1"/>
          <p:nvPr>
            <p:ph idx="14" type="subTitle"/>
          </p:nvPr>
        </p:nvSpPr>
        <p:spPr>
          <a:xfrm>
            <a:off x="3490950" y="2803097"/>
            <a:ext cx="21621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640" name="Google Shape;1640;p69"/>
          <p:cNvSpPr txBox="1"/>
          <p:nvPr>
            <p:ph idx="15" type="subTitle"/>
          </p:nvPr>
        </p:nvSpPr>
        <p:spPr>
          <a:xfrm>
            <a:off x="6268669" y="2803097"/>
            <a:ext cx="2162100" cy="69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1641" name="Google Shape;1641;p69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642" name="Google Shape;1642;p6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643" name="Google Shape;1643;p6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44" name="Google Shape;1644;p6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645" name="Google Shape;1645;p6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646" name="Google Shape;1646;p6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647" name="Google Shape;1647;p6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48" name="Google Shape;1648;p6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649" name="Google Shape;1649;p6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sp>
        <p:nvSpPr>
          <p:cNvPr id="1650" name="Google Shape;1650;p69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651" name="Shape 1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2" name="Google Shape;1652;p70"/>
          <p:cNvSpPr txBox="1"/>
          <p:nvPr>
            <p:ph type="title"/>
          </p:nvPr>
        </p:nvSpPr>
        <p:spPr>
          <a:xfrm>
            <a:off x="3982663" y="53950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53" name="Google Shape;1653;p70"/>
          <p:cNvSpPr txBox="1"/>
          <p:nvPr>
            <p:ph idx="1" type="subTitle"/>
          </p:nvPr>
        </p:nvSpPr>
        <p:spPr>
          <a:xfrm>
            <a:off x="3982625" y="1719925"/>
            <a:ext cx="44481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54" name="Google Shape;1654;p70"/>
          <p:cNvSpPr txBox="1"/>
          <p:nvPr/>
        </p:nvSpPr>
        <p:spPr>
          <a:xfrm>
            <a:off x="3982500" y="3611950"/>
            <a:ext cx="44481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b="1" lang="en-GB" sz="10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Slidesgo</a:t>
            </a: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b="1" lang="en-GB" sz="1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-GB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b="1" lang="en-GB" sz="1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-GB" sz="1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sz="1000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655" name="Google Shape;1655;p70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656" name="Google Shape;1656;p70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657" name="Google Shape;1657;p7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58" name="Google Shape;1658;p7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659" name="Google Shape;1659;p7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660" name="Google Shape;1660;p70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661" name="Google Shape;1661;p7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62" name="Google Shape;1662;p7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663" name="Google Shape;1663;p7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664" name="Shape 1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5" name="Google Shape;1665;p71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666" name="Google Shape;1666;p71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667" name="Google Shape;1667;p7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68" name="Google Shape;1668;p7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669" name="Google Shape;1669;p7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670" name="Google Shape;1670;p71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671" name="Google Shape;1671;p7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672" name="Google Shape;1672;p7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673" name="Google Shape;1673;p7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grpSp>
        <p:nvGrpSpPr>
          <p:cNvPr id="1674" name="Google Shape;1674;p71"/>
          <p:cNvGrpSpPr/>
          <p:nvPr/>
        </p:nvGrpSpPr>
        <p:grpSpPr>
          <a:xfrm>
            <a:off x="518845" y="755087"/>
            <a:ext cx="3381109" cy="3633336"/>
            <a:chOff x="1742895" y="795775"/>
            <a:chExt cx="3381109" cy="3633336"/>
          </a:xfrm>
        </p:grpSpPr>
        <p:sp>
          <p:nvSpPr>
            <p:cNvPr id="1675" name="Google Shape;1675;p71"/>
            <p:cNvSpPr/>
            <p:nvPr/>
          </p:nvSpPr>
          <p:spPr>
            <a:xfrm>
              <a:off x="1913656" y="3200832"/>
              <a:ext cx="38942" cy="38942"/>
            </a:xfrm>
            <a:custGeom>
              <a:rect b="b" l="l" r="r" t="t"/>
              <a:pathLst>
                <a:path extrusionOk="0" h="660" w="660">
                  <a:moveTo>
                    <a:pt x="335" y="1"/>
                  </a:moveTo>
                  <a:cubicBezTo>
                    <a:pt x="149" y="1"/>
                    <a:pt x="1" y="140"/>
                    <a:pt x="1" y="325"/>
                  </a:cubicBezTo>
                  <a:cubicBezTo>
                    <a:pt x="1" y="511"/>
                    <a:pt x="149" y="659"/>
                    <a:pt x="33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1"/>
                    <a:pt x="335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71"/>
            <p:cNvSpPr/>
            <p:nvPr/>
          </p:nvSpPr>
          <p:spPr>
            <a:xfrm>
              <a:off x="1910411" y="3196997"/>
              <a:ext cx="46022" cy="46081"/>
            </a:xfrm>
            <a:custGeom>
              <a:rect b="b" l="l" r="r" t="t"/>
              <a:pathLst>
                <a:path extrusionOk="0" h="781" w="78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9"/>
                    <a:pt x="538" y="659"/>
                    <a:pt x="390" y="659"/>
                  </a:cubicBezTo>
                  <a:cubicBezTo>
                    <a:pt x="241" y="659"/>
                    <a:pt x="121" y="539"/>
                    <a:pt x="121" y="390"/>
                  </a:cubicBezTo>
                  <a:cubicBezTo>
                    <a:pt x="121" y="242"/>
                    <a:pt x="241" y="121"/>
                    <a:pt x="390" y="121"/>
                  </a:cubicBezTo>
                  <a:close/>
                  <a:moveTo>
                    <a:pt x="390" y="1"/>
                  </a:moveTo>
                  <a:cubicBezTo>
                    <a:pt x="176" y="1"/>
                    <a:pt x="0" y="177"/>
                    <a:pt x="0" y="390"/>
                  </a:cubicBezTo>
                  <a:cubicBezTo>
                    <a:pt x="0" y="604"/>
                    <a:pt x="176" y="780"/>
                    <a:pt x="390" y="780"/>
                  </a:cubicBezTo>
                  <a:cubicBezTo>
                    <a:pt x="603" y="780"/>
                    <a:pt x="779" y="604"/>
                    <a:pt x="779" y="390"/>
                  </a:cubicBezTo>
                  <a:cubicBezTo>
                    <a:pt x="779" y="177"/>
                    <a:pt x="603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77" name="Google Shape;1677;p71"/>
            <p:cNvGrpSpPr/>
            <p:nvPr/>
          </p:nvGrpSpPr>
          <p:grpSpPr>
            <a:xfrm>
              <a:off x="1742895" y="947116"/>
              <a:ext cx="1986215" cy="3269968"/>
              <a:chOff x="6934075" y="1778325"/>
              <a:chExt cx="689275" cy="1134775"/>
            </a:xfrm>
          </p:grpSpPr>
          <p:sp>
            <p:nvSpPr>
              <p:cNvPr id="1678" name="Google Shape;1678;p71"/>
              <p:cNvSpPr/>
              <p:nvPr/>
            </p:nvSpPr>
            <p:spPr>
              <a:xfrm>
                <a:off x="7486500" y="2665625"/>
                <a:ext cx="136850" cy="66125"/>
              </a:xfrm>
              <a:custGeom>
                <a:rect b="b" l="l" r="r" t="t"/>
                <a:pathLst>
                  <a:path extrusionOk="0" h="2645" w="5474">
                    <a:moveTo>
                      <a:pt x="5418" y="1"/>
                    </a:moveTo>
                    <a:cubicBezTo>
                      <a:pt x="5390" y="1"/>
                      <a:pt x="5363" y="28"/>
                      <a:pt x="5363" y="56"/>
                    </a:cubicBezTo>
                    <a:lnTo>
                      <a:pt x="5363" y="520"/>
                    </a:lnTo>
                    <a:cubicBezTo>
                      <a:pt x="5363" y="557"/>
                      <a:pt x="5390" y="576"/>
                      <a:pt x="5418" y="576"/>
                    </a:cubicBezTo>
                    <a:cubicBezTo>
                      <a:pt x="5446" y="576"/>
                      <a:pt x="5474" y="557"/>
                      <a:pt x="5474" y="520"/>
                    </a:cubicBezTo>
                    <a:lnTo>
                      <a:pt x="5474" y="56"/>
                    </a:lnTo>
                    <a:cubicBezTo>
                      <a:pt x="5474" y="28"/>
                      <a:pt x="5455" y="1"/>
                      <a:pt x="5418" y="1"/>
                    </a:cubicBezTo>
                    <a:close/>
                    <a:moveTo>
                      <a:pt x="5418" y="928"/>
                    </a:moveTo>
                    <a:cubicBezTo>
                      <a:pt x="5390" y="928"/>
                      <a:pt x="5363" y="956"/>
                      <a:pt x="5363" y="984"/>
                    </a:cubicBezTo>
                    <a:lnTo>
                      <a:pt x="5363" y="1448"/>
                    </a:lnTo>
                    <a:cubicBezTo>
                      <a:pt x="5363" y="1485"/>
                      <a:pt x="5390" y="1503"/>
                      <a:pt x="5418" y="1503"/>
                    </a:cubicBezTo>
                    <a:cubicBezTo>
                      <a:pt x="5446" y="1503"/>
                      <a:pt x="5474" y="1485"/>
                      <a:pt x="5474" y="1448"/>
                    </a:cubicBezTo>
                    <a:lnTo>
                      <a:pt x="5474" y="984"/>
                    </a:lnTo>
                    <a:cubicBezTo>
                      <a:pt x="5474" y="956"/>
                      <a:pt x="5455" y="928"/>
                      <a:pt x="5418" y="928"/>
                    </a:cubicBezTo>
                    <a:close/>
                    <a:moveTo>
                      <a:pt x="5418" y="1856"/>
                    </a:moveTo>
                    <a:cubicBezTo>
                      <a:pt x="5390" y="1856"/>
                      <a:pt x="5363" y="1884"/>
                      <a:pt x="5363" y="1912"/>
                    </a:cubicBezTo>
                    <a:lnTo>
                      <a:pt x="5363" y="2375"/>
                    </a:lnTo>
                    <a:cubicBezTo>
                      <a:pt x="5363" y="2413"/>
                      <a:pt x="5390" y="2431"/>
                      <a:pt x="5418" y="2431"/>
                    </a:cubicBezTo>
                    <a:cubicBezTo>
                      <a:pt x="5446" y="2431"/>
                      <a:pt x="5474" y="2413"/>
                      <a:pt x="5474" y="2375"/>
                    </a:cubicBezTo>
                    <a:lnTo>
                      <a:pt x="5474" y="1912"/>
                    </a:lnTo>
                    <a:cubicBezTo>
                      <a:pt x="5474" y="1884"/>
                      <a:pt x="5455" y="1856"/>
                      <a:pt x="5418" y="1856"/>
                    </a:cubicBezTo>
                    <a:close/>
                    <a:moveTo>
                      <a:pt x="56" y="2524"/>
                    </a:moveTo>
                    <a:cubicBezTo>
                      <a:pt x="28" y="2524"/>
                      <a:pt x="1" y="2552"/>
                      <a:pt x="1" y="2589"/>
                    </a:cubicBezTo>
                    <a:cubicBezTo>
                      <a:pt x="1" y="2617"/>
                      <a:pt x="28" y="2644"/>
                      <a:pt x="56" y="2644"/>
                    </a:cubicBezTo>
                    <a:lnTo>
                      <a:pt x="520" y="2644"/>
                    </a:lnTo>
                    <a:cubicBezTo>
                      <a:pt x="557" y="2644"/>
                      <a:pt x="585" y="2617"/>
                      <a:pt x="585" y="2589"/>
                    </a:cubicBezTo>
                    <a:cubicBezTo>
                      <a:pt x="585" y="2552"/>
                      <a:pt x="557" y="2524"/>
                      <a:pt x="520" y="2524"/>
                    </a:cubicBezTo>
                    <a:close/>
                    <a:moveTo>
                      <a:pt x="984" y="2524"/>
                    </a:moveTo>
                    <a:cubicBezTo>
                      <a:pt x="956" y="2524"/>
                      <a:pt x="928" y="2552"/>
                      <a:pt x="928" y="2589"/>
                    </a:cubicBezTo>
                    <a:cubicBezTo>
                      <a:pt x="928" y="2617"/>
                      <a:pt x="956" y="2644"/>
                      <a:pt x="984" y="2644"/>
                    </a:cubicBezTo>
                    <a:lnTo>
                      <a:pt x="1448" y="2644"/>
                    </a:lnTo>
                    <a:cubicBezTo>
                      <a:pt x="1485" y="2644"/>
                      <a:pt x="1513" y="2617"/>
                      <a:pt x="1513" y="2589"/>
                    </a:cubicBezTo>
                    <a:cubicBezTo>
                      <a:pt x="1513" y="2552"/>
                      <a:pt x="1485" y="2524"/>
                      <a:pt x="1448" y="2524"/>
                    </a:cubicBezTo>
                    <a:close/>
                    <a:moveTo>
                      <a:pt x="1912" y="2524"/>
                    </a:moveTo>
                    <a:cubicBezTo>
                      <a:pt x="1884" y="2524"/>
                      <a:pt x="1856" y="2552"/>
                      <a:pt x="1856" y="2589"/>
                    </a:cubicBezTo>
                    <a:cubicBezTo>
                      <a:pt x="1856" y="2617"/>
                      <a:pt x="1884" y="2644"/>
                      <a:pt x="1912" y="2644"/>
                    </a:cubicBezTo>
                    <a:lnTo>
                      <a:pt x="2375" y="2644"/>
                    </a:lnTo>
                    <a:cubicBezTo>
                      <a:pt x="2413" y="2644"/>
                      <a:pt x="2440" y="2617"/>
                      <a:pt x="2440" y="2589"/>
                    </a:cubicBezTo>
                    <a:cubicBezTo>
                      <a:pt x="2440" y="2552"/>
                      <a:pt x="2413" y="2524"/>
                      <a:pt x="2375" y="2524"/>
                    </a:cubicBezTo>
                    <a:close/>
                    <a:moveTo>
                      <a:pt x="2839" y="2524"/>
                    </a:moveTo>
                    <a:cubicBezTo>
                      <a:pt x="2812" y="2524"/>
                      <a:pt x="2784" y="2552"/>
                      <a:pt x="2784" y="2589"/>
                    </a:cubicBezTo>
                    <a:cubicBezTo>
                      <a:pt x="2784" y="2617"/>
                      <a:pt x="2812" y="2644"/>
                      <a:pt x="2839" y="2644"/>
                    </a:cubicBezTo>
                    <a:lnTo>
                      <a:pt x="3303" y="2644"/>
                    </a:lnTo>
                    <a:cubicBezTo>
                      <a:pt x="3340" y="2644"/>
                      <a:pt x="3368" y="2617"/>
                      <a:pt x="3368" y="2589"/>
                    </a:cubicBezTo>
                    <a:cubicBezTo>
                      <a:pt x="3368" y="2552"/>
                      <a:pt x="3340" y="2524"/>
                      <a:pt x="3303" y="2524"/>
                    </a:cubicBezTo>
                    <a:close/>
                    <a:moveTo>
                      <a:pt x="3767" y="2524"/>
                    </a:moveTo>
                    <a:cubicBezTo>
                      <a:pt x="3739" y="2524"/>
                      <a:pt x="3711" y="2552"/>
                      <a:pt x="3711" y="2589"/>
                    </a:cubicBezTo>
                    <a:cubicBezTo>
                      <a:pt x="3711" y="2617"/>
                      <a:pt x="3739" y="2644"/>
                      <a:pt x="3767" y="2644"/>
                    </a:cubicBezTo>
                    <a:lnTo>
                      <a:pt x="4231" y="2644"/>
                    </a:lnTo>
                    <a:cubicBezTo>
                      <a:pt x="4268" y="2644"/>
                      <a:pt x="4296" y="2617"/>
                      <a:pt x="4296" y="2589"/>
                    </a:cubicBezTo>
                    <a:cubicBezTo>
                      <a:pt x="4296" y="2552"/>
                      <a:pt x="4268" y="2524"/>
                      <a:pt x="4231" y="2524"/>
                    </a:cubicBezTo>
                    <a:close/>
                    <a:moveTo>
                      <a:pt x="4695" y="2524"/>
                    </a:moveTo>
                    <a:cubicBezTo>
                      <a:pt x="4667" y="2524"/>
                      <a:pt x="4639" y="2552"/>
                      <a:pt x="4639" y="2589"/>
                    </a:cubicBezTo>
                    <a:cubicBezTo>
                      <a:pt x="4639" y="2617"/>
                      <a:pt x="4667" y="2644"/>
                      <a:pt x="4695" y="2644"/>
                    </a:cubicBezTo>
                    <a:lnTo>
                      <a:pt x="5159" y="2644"/>
                    </a:lnTo>
                    <a:cubicBezTo>
                      <a:pt x="5196" y="2644"/>
                      <a:pt x="5223" y="2617"/>
                      <a:pt x="5223" y="2589"/>
                    </a:cubicBezTo>
                    <a:cubicBezTo>
                      <a:pt x="5223" y="2552"/>
                      <a:pt x="5196" y="2524"/>
                      <a:pt x="5159" y="25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9" name="Google Shape;1679;p71"/>
              <p:cNvSpPr/>
              <p:nvPr/>
            </p:nvSpPr>
            <p:spPr>
              <a:xfrm>
                <a:off x="7313500" y="2548975"/>
                <a:ext cx="85375" cy="41525"/>
              </a:xfrm>
              <a:custGeom>
                <a:rect b="b" l="l" r="r" t="t"/>
                <a:pathLst>
                  <a:path extrusionOk="0" h="1661" w="3415">
                    <a:moveTo>
                      <a:pt x="3358" y="0"/>
                    </a:moveTo>
                    <a:cubicBezTo>
                      <a:pt x="3321" y="0"/>
                      <a:pt x="3293" y="28"/>
                      <a:pt x="3293" y="65"/>
                    </a:cubicBezTo>
                    <a:lnTo>
                      <a:pt x="3293" y="260"/>
                    </a:lnTo>
                    <a:cubicBezTo>
                      <a:pt x="3293" y="297"/>
                      <a:pt x="3321" y="316"/>
                      <a:pt x="3358" y="316"/>
                    </a:cubicBezTo>
                    <a:cubicBezTo>
                      <a:pt x="3386" y="316"/>
                      <a:pt x="3414" y="297"/>
                      <a:pt x="3414" y="260"/>
                    </a:cubicBezTo>
                    <a:lnTo>
                      <a:pt x="3414" y="65"/>
                    </a:lnTo>
                    <a:cubicBezTo>
                      <a:pt x="3414" y="28"/>
                      <a:pt x="3386" y="0"/>
                      <a:pt x="3358" y="0"/>
                    </a:cubicBezTo>
                    <a:close/>
                    <a:moveTo>
                      <a:pt x="56" y="613"/>
                    </a:moveTo>
                    <a:cubicBezTo>
                      <a:pt x="28" y="613"/>
                      <a:pt x="0" y="641"/>
                      <a:pt x="0" y="668"/>
                    </a:cubicBezTo>
                    <a:lnTo>
                      <a:pt x="0" y="678"/>
                    </a:lnTo>
                    <a:cubicBezTo>
                      <a:pt x="0" y="706"/>
                      <a:pt x="28" y="733"/>
                      <a:pt x="56" y="733"/>
                    </a:cubicBezTo>
                    <a:lnTo>
                      <a:pt x="520" y="733"/>
                    </a:lnTo>
                    <a:cubicBezTo>
                      <a:pt x="548" y="733"/>
                      <a:pt x="575" y="706"/>
                      <a:pt x="575" y="668"/>
                    </a:cubicBezTo>
                    <a:cubicBezTo>
                      <a:pt x="575" y="641"/>
                      <a:pt x="548" y="613"/>
                      <a:pt x="520" y="613"/>
                    </a:cubicBezTo>
                    <a:close/>
                    <a:moveTo>
                      <a:pt x="984" y="613"/>
                    </a:moveTo>
                    <a:cubicBezTo>
                      <a:pt x="946" y="613"/>
                      <a:pt x="928" y="641"/>
                      <a:pt x="928" y="668"/>
                    </a:cubicBezTo>
                    <a:cubicBezTo>
                      <a:pt x="928" y="706"/>
                      <a:pt x="946" y="733"/>
                      <a:pt x="984" y="733"/>
                    </a:cubicBezTo>
                    <a:lnTo>
                      <a:pt x="1447" y="733"/>
                    </a:lnTo>
                    <a:cubicBezTo>
                      <a:pt x="1475" y="733"/>
                      <a:pt x="1503" y="706"/>
                      <a:pt x="1503" y="668"/>
                    </a:cubicBezTo>
                    <a:cubicBezTo>
                      <a:pt x="1503" y="641"/>
                      <a:pt x="1475" y="613"/>
                      <a:pt x="1447" y="613"/>
                    </a:cubicBezTo>
                    <a:close/>
                    <a:moveTo>
                      <a:pt x="1911" y="613"/>
                    </a:moveTo>
                    <a:cubicBezTo>
                      <a:pt x="1874" y="613"/>
                      <a:pt x="1856" y="641"/>
                      <a:pt x="1856" y="668"/>
                    </a:cubicBezTo>
                    <a:cubicBezTo>
                      <a:pt x="1856" y="706"/>
                      <a:pt x="1874" y="733"/>
                      <a:pt x="1911" y="733"/>
                    </a:cubicBezTo>
                    <a:lnTo>
                      <a:pt x="2375" y="733"/>
                    </a:lnTo>
                    <a:cubicBezTo>
                      <a:pt x="2403" y="733"/>
                      <a:pt x="2431" y="706"/>
                      <a:pt x="2431" y="668"/>
                    </a:cubicBezTo>
                    <a:cubicBezTo>
                      <a:pt x="2431" y="641"/>
                      <a:pt x="2403" y="613"/>
                      <a:pt x="2375" y="613"/>
                    </a:cubicBezTo>
                    <a:close/>
                    <a:moveTo>
                      <a:pt x="2839" y="613"/>
                    </a:moveTo>
                    <a:cubicBezTo>
                      <a:pt x="2802" y="613"/>
                      <a:pt x="2783" y="641"/>
                      <a:pt x="2783" y="668"/>
                    </a:cubicBezTo>
                    <a:cubicBezTo>
                      <a:pt x="2783" y="706"/>
                      <a:pt x="2802" y="733"/>
                      <a:pt x="2839" y="733"/>
                    </a:cubicBezTo>
                    <a:lnTo>
                      <a:pt x="3303" y="733"/>
                    </a:lnTo>
                    <a:cubicBezTo>
                      <a:pt x="3331" y="733"/>
                      <a:pt x="3358" y="706"/>
                      <a:pt x="3358" y="668"/>
                    </a:cubicBezTo>
                    <a:cubicBezTo>
                      <a:pt x="3358" y="641"/>
                      <a:pt x="3331" y="613"/>
                      <a:pt x="3303" y="613"/>
                    </a:cubicBezTo>
                    <a:close/>
                    <a:moveTo>
                      <a:pt x="56" y="1086"/>
                    </a:moveTo>
                    <a:cubicBezTo>
                      <a:pt x="28" y="1086"/>
                      <a:pt x="0" y="1104"/>
                      <a:pt x="0" y="1142"/>
                    </a:cubicBezTo>
                    <a:lnTo>
                      <a:pt x="0" y="1605"/>
                    </a:lnTo>
                    <a:cubicBezTo>
                      <a:pt x="0" y="1633"/>
                      <a:pt x="28" y="1661"/>
                      <a:pt x="56" y="1661"/>
                    </a:cubicBezTo>
                    <a:cubicBezTo>
                      <a:pt x="93" y="1661"/>
                      <a:pt x="121" y="1633"/>
                      <a:pt x="121" y="1605"/>
                    </a:cubicBezTo>
                    <a:lnTo>
                      <a:pt x="121" y="1142"/>
                    </a:lnTo>
                    <a:cubicBezTo>
                      <a:pt x="121" y="1104"/>
                      <a:pt x="93" y="1086"/>
                      <a:pt x="56" y="10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0" name="Google Shape;1680;p71"/>
              <p:cNvSpPr/>
              <p:nvPr/>
            </p:nvSpPr>
            <p:spPr>
              <a:xfrm>
                <a:off x="7252725" y="2143825"/>
                <a:ext cx="207600" cy="156800"/>
              </a:xfrm>
              <a:custGeom>
                <a:rect b="b" l="l" r="r" t="t"/>
                <a:pathLst>
                  <a:path extrusionOk="0" h="6272" w="8304"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20"/>
                    </a:lnTo>
                    <a:cubicBezTo>
                      <a:pt x="1" y="557"/>
                      <a:pt x="29" y="575"/>
                      <a:pt x="56" y="575"/>
                    </a:cubicBezTo>
                    <a:cubicBezTo>
                      <a:pt x="94" y="575"/>
                      <a:pt x="112" y="557"/>
                      <a:pt x="112" y="520"/>
                    </a:cubicBezTo>
                    <a:lnTo>
                      <a:pt x="112" y="56"/>
                    </a:lnTo>
                    <a:cubicBezTo>
                      <a:pt x="112" y="28"/>
                      <a:pt x="94" y="0"/>
                      <a:pt x="56" y="0"/>
                    </a:cubicBezTo>
                    <a:close/>
                    <a:moveTo>
                      <a:pt x="56" y="928"/>
                    </a:moveTo>
                    <a:cubicBezTo>
                      <a:pt x="29" y="928"/>
                      <a:pt x="1" y="956"/>
                      <a:pt x="1" y="984"/>
                    </a:cubicBezTo>
                    <a:lnTo>
                      <a:pt x="1" y="1447"/>
                    </a:lnTo>
                    <a:cubicBezTo>
                      <a:pt x="1" y="1484"/>
                      <a:pt x="29" y="1503"/>
                      <a:pt x="56" y="1503"/>
                    </a:cubicBezTo>
                    <a:cubicBezTo>
                      <a:pt x="94" y="1503"/>
                      <a:pt x="112" y="1484"/>
                      <a:pt x="112" y="1447"/>
                    </a:cubicBezTo>
                    <a:lnTo>
                      <a:pt x="112" y="984"/>
                    </a:lnTo>
                    <a:cubicBezTo>
                      <a:pt x="112" y="956"/>
                      <a:pt x="94" y="928"/>
                      <a:pt x="56" y="928"/>
                    </a:cubicBezTo>
                    <a:close/>
                    <a:moveTo>
                      <a:pt x="56" y="1856"/>
                    </a:moveTo>
                    <a:cubicBezTo>
                      <a:pt x="29" y="1856"/>
                      <a:pt x="1" y="1883"/>
                      <a:pt x="1" y="1911"/>
                    </a:cubicBezTo>
                    <a:lnTo>
                      <a:pt x="1" y="2375"/>
                    </a:lnTo>
                    <a:cubicBezTo>
                      <a:pt x="1" y="2412"/>
                      <a:pt x="29" y="2431"/>
                      <a:pt x="56" y="2431"/>
                    </a:cubicBezTo>
                    <a:cubicBezTo>
                      <a:pt x="94" y="2431"/>
                      <a:pt x="112" y="2412"/>
                      <a:pt x="112" y="2375"/>
                    </a:cubicBezTo>
                    <a:lnTo>
                      <a:pt x="112" y="1911"/>
                    </a:lnTo>
                    <a:cubicBezTo>
                      <a:pt x="112" y="1883"/>
                      <a:pt x="94" y="1856"/>
                      <a:pt x="56" y="1856"/>
                    </a:cubicBezTo>
                    <a:close/>
                    <a:moveTo>
                      <a:pt x="66" y="2774"/>
                    </a:moveTo>
                    <a:cubicBezTo>
                      <a:pt x="29" y="2774"/>
                      <a:pt x="10" y="2802"/>
                      <a:pt x="10" y="2830"/>
                    </a:cubicBezTo>
                    <a:cubicBezTo>
                      <a:pt x="10" y="2867"/>
                      <a:pt x="29" y="2895"/>
                      <a:pt x="66" y="2895"/>
                    </a:cubicBezTo>
                    <a:lnTo>
                      <a:pt x="530" y="2895"/>
                    </a:lnTo>
                    <a:cubicBezTo>
                      <a:pt x="557" y="2895"/>
                      <a:pt x="585" y="2867"/>
                      <a:pt x="585" y="2830"/>
                    </a:cubicBezTo>
                    <a:cubicBezTo>
                      <a:pt x="585" y="2802"/>
                      <a:pt x="557" y="2774"/>
                      <a:pt x="530" y="2774"/>
                    </a:cubicBezTo>
                    <a:close/>
                    <a:moveTo>
                      <a:pt x="993" y="2774"/>
                    </a:moveTo>
                    <a:cubicBezTo>
                      <a:pt x="956" y="2774"/>
                      <a:pt x="938" y="2802"/>
                      <a:pt x="938" y="2830"/>
                    </a:cubicBezTo>
                    <a:cubicBezTo>
                      <a:pt x="938" y="2867"/>
                      <a:pt x="956" y="2895"/>
                      <a:pt x="993" y="2895"/>
                    </a:cubicBezTo>
                    <a:lnTo>
                      <a:pt x="1457" y="2895"/>
                    </a:lnTo>
                    <a:cubicBezTo>
                      <a:pt x="1485" y="2895"/>
                      <a:pt x="1513" y="2867"/>
                      <a:pt x="1513" y="2830"/>
                    </a:cubicBezTo>
                    <a:cubicBezTo>
                      <a:pt x="1513" y="2802"/>
                      <a:pt x="1485" y="2774"/>
                      <a:pt x="1457" y="2774"/>
                    </a:cubicBezTo>
                    <a:close/>
                    <a:moveTo>
                      <a:pt x="1921" y="2774"/>
                    </a:moveTo>
                    <a:cubicBezTo>
                      <a:pt x="1884" y="2774"/>
                      <a:pt x="1865" y="2802"/>
                      <a:pt x="1865" y="2830"/>
                    </a:cubicBezTo>
                    <a:cubicBezTo>
                      <a:pt x="1865" y="2867"/>
                      <a:pt x="1884" y="2895"/>
                      <a:pt x="1921" y="2895"/>
                    </a:cubicBezTo>
                    <a:lnTo>
                      <a:pt x="2385" y="2895"/>
                    </a:lnTo>
                    <a:cubicBezTo>
                      <a:pt x="2413" y="2895"/>
                      <a:pt x="2441" y="2867"/>
                      <a:pt x="2441" y="2830"/>
                    </a:cubicBezTo>
                    <a:cubicBezTo>
                      <a:pt x="2441" y="2802"/>
                      <a:pt x="2413" y="2774"/>
                      <a:pt x="2385" y="2774"/>
                    </a:cubicBezTo>
                    <a:close/>
                    <a:moveTo>
                      <a:pt x="2849" y="2774"/>
                    </a:moveTo>
                    <a:cubicBezTo>
                      <a:pt x="2812" y="2774"/>
                      <a:pt x="2793" y="2802"/>
                      <a:pt x="2793" y="2830"/>
                    </a:cubicBezTo>
                    <a:cubicBezTo>
                      <a:pt x="2793" y="2867"/>
                      <a:pt x="2812" y="2895"/>
                      <a:pt x="2849" y="2895"/>
                    </a:cubicBezTo>
                    <a:lnTo>
                      <a:pt x="3313" y="2895"/>
                    </a:lnTo>
                    <a:cubicBezTo>
                      <a:pt x="3340" y="2895"/>
                      <a:pt x="3368" y="2867"/>
                      <a:pt x="3368" y="2830"/>
                    </a:cubicBezTo>
                    <a:cubicBezTo>
                      <a:pt x="3368" y="2802"/>
                      <a:pt x="3340" y="2774"/>
                      <a:pt x="3313" y="2774"/>
                    </a:cubicBezTo>
                    <a:close/>
                    <a:moveTo>
                      <a:pt x="3776" y="2774"/>
                    </a:moveTo>
                    <a:cubicBezTo>
                      <a:pt x="3739" y="2774"/>
                      <a:pt x="3721" y="2802"/>
                      <a:pt x="3721" y="2830"/>
                    </a:cubicBezTo>
                    <a:cubicBezTo>
                      <a:pt x="3721" y="2867"/>
                      <a:pt x="3739" y="2895"/>
                      <a:pt x="3776" y="2895"/>
                    </a:cubicBezTo>
                    <a:lnTo>
                      <a:pt x="4240" y="2895"/>
                    </a:lnTo>
                    <a:cubicBezTo>
                      <a:pt x="4268" y="2895"/>
                      <a:pt x="4296" y="2867"/>
                      <a:pt x="4296" y="2830"/>
                    </a:cubicBezTo>
                    <a:cubicBezTo>
                      <a:pt x="4296" y="2802"/>
                      <a:pt x="4268" y="2774"/>
                      <a:pt x="4240" y="2774"/>
                    </a:cubicBezTo>
                    <a:close/>
                    <a:moveTo>
                      <a:pt x="4704" y="2774"/>
                    </a:moveTo>
                    <a:cubicBezTo>
                      <a:pt x="4667" y="2774"/>
                      <a:pt x="4648" y="2802"/>
                      <a:pt x="4648" y="2830"/>
                    </a:cubicBezTo>
                    <a:cubicBezTo>
                      <a:pt x="4648" y="2867"/>
                      <a:pt x="4667" y="2895"/>
                      <a:pt x="4704" y="2895"/>
                    </a:cubicBezTo>
                    <a:lnTo>
                      <a:pt x="5168" y="2895"/>
                    </a:lnTo>
                    <a:cubicBezTo>
                      <a:pt x="5196" y="2895"/>
                      <a:pt x="5224" y="2867"/>
                      <a:pt x="5224" y="2830"/>
                    </a:cubicBezTo>
                    <a:cubicBezTo>
                      <a:pt x="5224" y="2802"/>
                      <a:pt x="5196" y="2774"/>
                      <a:pt x="5168" y="2774"/>
                    </a:cubicBezTo>
                    <a:close/>
                    <a:moveTo>
                      <a:pt x="5632" y="2774"/>
                    </a:moveTo>
                    <a:cubicBezTo>
                      <a:pt x="5595" y="2774"/>
                      <a:pt x="5576" y="2802"/>
                      <a:pt x="5576" y="2830"/>
                    </a:cubicBezTo>
                    <a:cubicBezTo>
                      <a:pt x="5576" y="2867"/>
                      <a:pt x="5595" y="2895"/>
                      <a:pt x="5632" y="2895"/>
                    </a:cubicBezTo>
                    <a:lnTo>
                      <a:pt x="6096" y="2895"/>
                    </a:lnTo>
                    <a:cubicBezTo>
                      <a:pt x="6123" y="2895"/>
                      <a:pt x="6151" y="2867"/>
                      <a:pt x="6151" y="2830"/>
                    </a:cubicBezTo>
                    <a:cubicBezTo>
                      <a:pt x="6151" y="2802"/>
                      <a:pt x="6123" y="2774"/>
                      <a:pt x="6096" y="2774"/>
                    </a:cubicBezTo>
                    <a:close/>
                    <a:moveTo>
                      <a:pt x="6559" y="2774"/>
                    </a:moveTo>
                    <a:cubicBezTo>
                      <a:pt x="6522" y="2774"/>
                      <a:pt x="6504" y="2802"/>
                      <a:pt x="6504" y="2830"/>
                    </a:cubicBezTo>
                    <a:cubicBezTo>
                      <a:pt x="6504" y="2867"/>
                      <a:pt x="6522" y="2895"/>
                      <a:pt x="6559" y="2895"/>
                    </a:cubicBezTo>
                    <a:lnTo>
                      <a:pt x="7023" y="2895"/>
                    </a:lnTo>
                    <a:cubicBezTo>
                      <a:pt x="7051" y="2895"/>
                      <a:pt x="7079" y="2867"/>
                      <a:pt x="7079" y="2830"/>
                    </a:cubicBezTo>
                    <a:cubicBezTo>
                      <a:pt x="7079" y="2802"/>
                      <a:pt x="7051" y="2774"/>
                      <a:pt x="7023" y="2774"/>
                    </a:cubicBezTo>
                    <a:close/>
                    <a:moveTo>
                      <a:pt x="7487" y="2774"/>
                    </a:moveTo>
                    <a:cubicBezTo>
                      <a:pt x="7450" y="2774"/>
                      <a:pt x="7431" y="2802"/>
                      <a:pt x="7431" y="2830"/>
                    </a:cubicBezTo>
                    <a:cubicBezTo>
                      <a:pt x="7431" y="2867"/>
                      <a:pt x="7450" y="2895"/>
                      <a:pt x="7487" y="2895"/>
                    </a:cubicBezTo>
                    <a:lnTo>
                      <a:pt x="7951" y="2895"/>
                    </a:lnTo>
                    <a:cubicBezTo>
                      <a:pt x="7979" y="2895"/>
                      <a:pt x="8007" y="2867"/>
                      <a:pt x="8007" y="2830"/>
                    </a:cubicBezTo>
                    <a:cubicBezTo>
                      <a:pt x="8007" y="2802"/>
                      <a:pt x="7979" y="2774"/>
                      <a:pt x="7951" y="2774"/>
                    </a:cubicBezTo>
                    <a:close/>
                    <a:moveTo>
                      <a:pt x="8248" y="2941"/>
                    </a:moveTo>
                    <a:cubicBezTo>
                      <a:pt x="8211" y="2941"/>
                      <a:pt x="8183" y="2969"/>
                      <a:pt x="8183" y="3006"/>
                    </a:cubicBezTo>
                    <a:lnTo>
                      <a:pt x="8183" y="3470"/>
                    </a:lnTo>
                    <a:cubicBezTo>
                      <a:pt x="8183" y="3497"/>
                      <a:pt x="8211" y="3525"/>
                      <a:pt x="8248" y="3525"/>
                    </a:cubicBezTo>
                    <a:cubicBezTo>
                      <a:pt x="8276" y="3525"/>
                      <a:pt x="8303" y="3497"/>
                      <a:pt x="8303" y="3470"/>
                    </a:cubicBezTo>
                    <a:lnTo>
                      <a:pt x="8303" y="3006"/>
                    </a:lnTo>
                    <a:cubicBezTo>
                      <a:pt x="8303" y="2969"/>
                      <a:pt x="8276" y="2941"/>
                      <a:pt x="8248" y="2941"/>
                    </a:cubicBezTo>
                    <a:close/>
                    <a:moveTo>
                      <a:pt x="8248" y="3869"/>
                    </a:moveTo>
                    <a:cubicBezTo>
                      <a:pt x="8211" y="3869"/>
                      <a:pt x="8183" y="3896"/>
                      <a:pt x="8183" y="3933"/>
                    </a:cubicBezTo>
                    <a:lnTo>
                      <a:pt x="8183" y="4397"/>
                    </a:lnTo>
                    <a:cubicBezTo>
                      <a:pt x="8183" y="4425"/>
                      <a:pt x="8211" y="4453"/>
                      <a:pt x="8248" y="4453"/>
                    </a:cubicBezTo>
                    <a:cubicBezTo>
                      <a:pt x="8276" y="4453"/>
                      <a:pt x="8303" y="4425"/>
                      <a:pt x="8303" y="4397"/>
                    </a:cubicBezTo>
                    <a:lnTo>
                      <a:pt x="8303" y="3933"/>
                    </a:lnTo>
                    <a:cubicBezTo>
                      <a:pt x="8303" y="3896"/>
                      <a:pt x="8276" y="3869"/>
                      <a:pt x="8248" y="3869"/>
                    </a:cubicBezTo>
                    <a:close/>
                    <a:moveTo>
                      <a:pt x="8248" y="4796"/>
                    </a:moveTo>
                    <a:cubicBezTo>
                      <a:pt x="8211" y="4796"/>
                      <a:pt x="8183" y="4824"/>
                      <a:pt x="8183" y="4861"/>
                    </a:cubicBezTo>
                    <a:lnTo>
                      <a:pt x="8183" y="5325"/>
                    </a:lnTo>
                    <a:cubicBezTo>
                      <a:pt x="8183" y="5353"/>
                      <a:pt x="8211" y="5381"/>
                      <a:pt x="8248" y="5381"/>
                    </a:cubicBezTo>
                    <a:cubicBezTo>
                      <a:pt x="8276" y="5381"/>
                      <a:pt x="8303" y="5353"/>
                      <a:pt x="8303" y="5325"/>
                    </a:cubicBezTo>
                    <a:lnTo>
                      <a:pt x="8303" y="4861"/>
                    </a:lnTo>
                    <a:cubicBezTo>
                      <a:pt x="8303" y="4824"/>
                      <a:pt x="8276" y="4796"/>
                      <a:pt x="8248" y="4796"/>
                    </a:cubicBezTo>
                    <a:close/>
                    <a:moveTo>
                      <a:pt x="8248" y="5724"/>
                    </a:moveTo>
                    <a:cubicBezTo>
                      <a:pt x="8211" y="5724"/>
                      <a:pt x="8183" y="5752"/>
                      <a:pt x="8183" y="5789"/>
                    </a:cubicBezTo>
                    <a:lnTo>
                      <a:pt x="8183" y="6216"/>
                    </a:lnTo>
                    <a:cubicBezTo>
                      <a:pt x="8183" y="6253"/>
                      <a:pt x="8211" y="6271"/>
                      <a:pt x="8248" y="6271"/>
                    </a:cubicBezTo>
                    <a:cubicBezTo>
                      <a:pt x="8276" y="6271"/>
                      <a:pt x="8303" y="6253"/>
                      <a:pt x="8303" y="6216"/>
                    </a:cubicBezTo>
                    <a:lnTo>
                      <a:pt x="8303" y="5789"/>
                    </a:lnTo>
                    <a:cubicBezTo>
                      <a:pt x="8303" y="5752"/>
                      <a:pt x="8276" y="5724"/>
                      <a:pt x="8248" y="57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1" name="Google Shape;1681;p71"/>
              <p:cNvSpPr/>
              <p:nvPr/>
            </p:nvSpPr>
            <p:spPr>
              <a:xfrm>
                <a:off x="7564200" y="1778325"/>
                <a:ext cx="41075" cy="41075"/>
              </a:xfrm>
              <a:custGeom>
                <a:rect b="b" l="l" r="r" t="t"/>
                <a:pathLst>
                  <a:path extrusionOk="0" h="1643" w="1643">
                    <a:moveTo>
                      <a:pt x="826" y="186"/>
                    </a:moveTo>
                    <a:lnTo>
                      <a:pt x="1049" y="585"/>
                    </a:lnTo>
                    <a:cubicBezTo>
                      <a:pt x="1049" y="594"/>
                      <a:pt x="1058" y="603"/>
                      <a:pt x="1067" y="603"/>
                    </a:cubicBezTo>
                    <a:lnTo>
                      <a:pt x="1466" y="826"/>
                    </a:lnTo>
                    <a:lnTo>
                      <a:pt x="1067" y="1048"/>
                    </a:lnTo>
                    <a:cubicBezTo>
                      <a:pt x="1058" y="1048"/>
                      <a:pt x="1049" y="1058"/>
                      <a:pt x="1039" y="1067"/>
                    </a:cubicBezTo>
                    <a:lnTo>
                      <a:pt x="826" y="1466"/>
                    </a:lnTo>
                    <a:lnTo>
                      <a:pt x="603" y="1067"/>
                    </a:lnTo>
                    <a:cubicBezTo>
                      <a:pt x="603" y="1058"/>
                      <a:pt x="594" y="1048"/>
                      <a:pt x="585" y="1039"/>
                    </a:cubicBezTo>
                    <a:lnTo>
                      <a:pt x="186" y="826"/>
                    </a:lnTo>
                    <a:lnTo>
                      <a:pt x="585" y="603"/>
                    </a:lnTo>
                    <a:cubicBezTo>
                      <a:pt x="594" y="603"/>
                      <a:pt x="603" y="594"/>
                      <a:pt x="603" y="585"/>
                    </a:cubicBezTo>
                    <a:lnTo>
                      <a:pt x="826" y="186"/>
                    </a:lnTo>
                    <a:close/>
                    <a:moveTo>
                      <a:pt x="826" y="0"/>
                    </a:moveTo>
                    <a:cubicBezTo>
                      <a:pt x="807" y="0"/>
                      <a:pt x="789" y="19"/>
                      <a:pt x="780" y="37"/>
                    </a:cubicBezTo>
                    <a:lnTo>
                      <a:pt x="511" y="510"/>
                    </a:lnTo>
                    <a:lnTo>
                      <a:pt x="37" y="770"/>
                    </a:lnTo>
                    <a:cubicBezTo>
                      <a:pt x="19" y="779"/>
                      <a:pt x="0" y="798"/>
                      <a:pt x="0" y="826"/>
                    </a:cubicBezTo>
                    <a:cubicBezTo>
                      <a:pt x="0" y="844"/>
                      <a:pt x="19" y="863"/>
                      <a:pt x="37" y="872"/>
                    </a:cubicBezTo>
                    <a:lnTo>
                      <a:pt x="511" y="1141"/>
                    </a:lnTo>
                    <a:lnTo>
                      <a:pt x="770" y="1614"/>
                    </a:lnTo>
                    <a:cubicBezTo>
                      <a:pt x="780" y="1633"/>
                      <a:pt x="798" y="1642"/>
                      <a:pt x="826" y="1642"/>
                    </a:cubicBezTo>
                    <a:cubicBezTo>
                      <a:pt x="845" y="1642"/>
                      <a:pt x="863" y="1633"/>
                      <a:pt x="872" y="1614"/>
                    </a:cubicBezTo>
                    <a:lnTo>
                      <a:pt x="1141" y="1141"/>
                    </a:lnTo>
                    <a:lnTo>
                      <a:pt x="1615" y="881"/>
                    </a:lnTo>
                    <a:cubicBezTo>
                      <a:pt x="1633" y="863"/>
                      <a:pt x="1642" y="844"/>
                      <a:pt x="1642" y="826"/>
                    </a:cubicBezTo>
                    <a:cubicBezTo>
                      <a:pt x="1642" y="807"/>
                      <a:pt x="1633" y="789"/>
                      <a:pt x="1615" y="779"/>
                    </a:cubicBezTo>
                    <a:lnTo>
                      <a:pt x="1141" y="510"/>
                    </a:lnTo>
                    <a:lnTo>
                      <a:pt x="882" y="37"/>
                    </a:lnTo>
                    <a:cubicBezTo>
                      <a:pt x="863" y="9"/>
                      <a:pt x="845" y="0"/>
                      <a:pt x="826" y="0"/>
                    </a:cubicBezTo>
                    <a:close/>
                  </a:path>
                </a:pathLst>
              </a:custGeom>
              <a:solidFill>
                <a:srgbClr val="2AAF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2" name="Google Shape;1682;p71"/>
              <p:cNvSpPr/>
              <p:nvPr/>
            </p:nvSpPr>
            <p:spPr>
              <a:xfrm>
                <a:off x="6975825" y="2325875"/>
                <a:ext cx="51500" cy="51275"/>
              </a:xfrm>
              <a:custGeom>
                <a:rect b="b" l="l" r="r" t="t"/>
                <a:pathLst>
                  <a:path extrusionOk="0" h="2051" w="2060">
                    <a:moveTo>
                      <a:pt x="1030" y="177"/>
                    </a:moveTo>
                    <a:lnTo>
                      <a:pt x="1327" y="715"/>
                    </a:lnTo>
                    <a:cubicBezTo>
                      <a:pt x="1327" y="724"/>
                      <a:pt x="1336" y="733"/>
                      <a:pt x="1346" y="733"/>
                    </a:cubicBezTo>
                    <a:lnTo>
                      <a:pt x="1874" y="1030"/>
                    </a:lnTo>
                    <a:lnTo>
                      <a:pt x="1346" y="1318"/>
                    </a:lnTo>
                    <a:cubicBezTo>
                      <a:pt x="1336" y="1327"/>
                      <a:pt x="1327" y="1336"/>
                      <a:pt x="1318" y="1345"/>
                    </a:cubicBezTo>
                    <a:lnTo>
                      <a:pt x="1030" y="1874"/>
                    </a:lnTo>
                    <a:lnTo>
                      <a:pt x="733" y="1336"/>
                    </a:lnTo>
                    <a:cubicBezTo>
                      <a:pt x="733" y="1327"/>
                      <a:pt x="724" y="1318"/>
                      <a:pt x="715" y="1318"/>
                    </a:cubicBezTo>
                    <a:lnTo>
                      <a:pt x="186" y="1021"/>
                    </a:lnTo>
                    <a:lnTo>
                      <a:pt x="715" y="733"/>
                    </a:lnTo>
                    <a:cubicBezTo>
                      <a:pt x="724" y="724"/>
                      <a:pt x="733" y="715"/>
                      <a:pt x="743" y="705"/>
                    </a:cubicBezTo>
                    <a:lnTo>
                      <a:pt x="1030" y="177"/>
                    </a:lnTo>
                    <a:close/>
                    <a:moveTo>
                      <a:pt x="1030" y="0"/>
                    </a:moveTo>
                    <a:cubicBezTo>
                      <a:pt x="1012" y="0"/>
                      <a:pt x="993" y="10"/>
                      <a:pt x="984" y="28"/>
                    </a:cubicBezTo>
                    <a:lnTo>
                      <a:pt x="640" y="640"/>
                    </a:lnTo>
                    <a:lnTo>
                      <a:pt x="28" y="974"/>
                    </a:lnTo>
                    <a:cubicBezTo>
                      <a:pt x="10" y="984"/>
                      <a:pt x="0" y="1002"/>
                      <a:pt x="0" y="1021"/>
                    </a:cubicBezTo>
                    <a:cubicBezTo>
                      <a:pt x="0" y="1039"/>
                      <a:pt x="10" y="1067"/>
                      <a:pt x="28" y="1076"/>
                    </a:cubicBezTo>
                    <a:lnTo>
                      <a:pt x="640" y="1410"/>
                    </a:lnTo>
                    <a:lnTo>
                      <a:pt x="974" y="2023"/>
                    </a:lnTo>
                    <a:cubicBezTo>
                      <a:pt x="984" y="2041"/>
                      <a:pt x="1002" y="2050"/>
                      <a:pt x="1030" y="2050"/>
                    </a:cubicBezTo>
                    <a:cubicBezTo>
                      <a:pt x="1049" y="2050"/>
                      <a:pt x="1067" y="2041"/>
                      <a:pt x="1076" y="2023"/>
                    </a:cubicBezTo>
                    <a:lnTo>
                      <a:pt x="1410" y="1410"/>
                    </a:lnTo>
                    <a:lnTo>
                      <a:pt x="2023" y="1076"/>
                    </a:lnTo>
                    <a:cubicBezTo>
                      <a:pt x="2041" y="1067"/>
                      <a:pt x="2060" y="1049"/>
                      <a:pt x="2060" y="1030"/>
                    </a:cubicBezTo>
                    <a:cubicBezTo>
                      <a:pt x="2060" y="1002"/>
                      <a:pt x="2041" y="984"/>
                      <a:pt x="2023" y="974"/>
                    </a:cubicBezTo>
                    <a:lnTo>
                      <a:pt x="1420" y="640"/>
                    </a:lnTo>
                    <a:lnTo>
                      <a:pt x="1086" y="28"/>
                    </a:lnTo>
                    <a:cubicBezTo>
                      <a:pt x="1076" y="10"/>
                      <a:pt x="1058" y="0"/>
                      <a:pt x="10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3" name="Google Shape;1683;p71"/>
              <p:cNvSpPr/>
              <p:nvPr/>
            </p:nvSpPr>
            <p:spPr>
              <a:xfrm>
                <a:off x="6992525" y="1930925"/>
                <a:ext cx="22050" cy="22050"/>
              </a:xfrm>
              <a:custGeom>
                <a:rect b="b" l="l" r="r" t="t"/>
                <a:pathLst>
                  <a:path extrusionOk="0" h="882" w="882">
                    <a:moveTo>
                      <a:pt x="446" y="112"/>
                    </a:moveTo>
                    <a:cubicBezTo>
                      <a:pt x="622" y="112"/>
                      <a:pt x="770" y="260"/>
                      <a:pt x="770" y="436"/>
                    </a:cubicBezTo>
                    <a:cubicBezTo>
                      <a:pt x="770" y="622"/>
                      <a:pt x="622" y="761"/>
                      <a:pt x="446" y="761"/>
                    </a:cubicBezTo>
                    <a:cubicBezTo>
                      <a:pt x="260" y="761"/>
                      <a:pt x="112" y="622"/>
                      <a:pt x="112" y="436"/>
                    </a:cubicBezTo>
                    <a:cubicBezTo>
                      <a:pt x="112" y="260"/>
                      <a:pt x="260" y="112"/>
                      <a:pt x="446" y="112"/>
                    </a:cubicBezTo>
                    <a:close/>
                    <a:moveTo>
                      <a:pt x="446" y="0"/>
                    </a:moveTo>
                    <a:cubicBezTo>
                      <a:pt x="195" y="0"/>
                      <a:pt x="0" y="195"/>
                      <a:pt x="0" y="436"/>
                    </a:cubicBezTo>
                    <a:cubicBezTo>
                      <a:pt x="0" y="687"/>
                      <a:pt x="195" y="882"/>
                      <a:pt x="446" y="882"/>
                    </a:cubicBezTo>
                    <a:cubicBezTo>
                      <a:pt x="687" y="882"/>
                      <a:pt x="882" y="687"/>
                      <a:pt x="882" y="436"/>
                    </a:cubicBezTo>
                    <a:cubicBezTo>
                      <a:pt x="882" y="195"/>
                      <a:pt x="687" y="0"/>
                      <a:pt x="4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4" name="Google Shape;1684;p71"/>
              <p:cNvSpPr/>
              <p:nvPr/>
            </p:nvSpPr>
            <p:spPr>
              <a:xfrm>
                <a:off x="6934075" y="2211075"/>
                <a:ext cx="14175" cy="14175"/>
              </a:xfrm>
              <a:custGeom>
                <a:rect b="b" l="l" r="r" t="t"/>
                <a:pathLst>
                  <a:path extrusionOk="0" h="567" w="567">
                    <a:moveTo>
                      <a:pt x="288" y="121"/>
                    </a:moveTo>
                    <a:cubicBezTo>
                      <a:pt x="381" y="121"/>
                      <a:pt x="455" y="195"/>
                      <a:pt x="455" y="288"/>
                    </a:cubicBezTo>
                    <a:cubicBezTo>
                      <a:pt x="455" y="381"/>
                      <a:pt x="381" y="455"/>
                      <a:pt x="288" y="455"/>
                    </a:cubicBezTo>
                    <a:cubicBezTo>
                      <a:pt x="195" y="455"/>
                      <a:pt x="121" y="381"/>
                      <a:pt x="121" y="288"/>
                    </a:cubicBezTo>
                    <a:cubicBezTo>
                      <a:pt x="121" y="195"/>
                      <a:pt x="195" y="121"/>
                      <a:pt x="288" y="121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1" y="130"/>
                      <a:pt x="1" y="288"/>
                    </a:cubicBezTo>
                    <a:cubicBezTo>
                      <a:pt x="1" y="446"/>
                      <a:pt x="130" y="566"/>
                      <a:pt x="288" y="566"/>
                    </a:cubicBezTo>
                    <a:cubicBezTo>
                      <a:pt x="446" y="566"/>
                      <a:pt x="566" y="446"/>
                      <a:pt x="566" y="288"/>
                    </a:cubicBezTo>
                    <a:cubicBezTo>
                      <a:pt x="566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rgbClr val="7FD6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5" name="Google Shape;1685;p71"/>
              <p:cNvSpPr/>
              <p:nvPr/>
            </p:nvSpPr>
            <p:spPr>
              <a:xfrm>
                <a:off x="6935000" y="2456875"/>
                <a:ext cx="344900" cy="344675"/>
              </a:xfrm>
              <a:custGeom>
                <a:rect b="b" l="l" r="r" t="t"/>
                <a:pathLst>
                  <a:path extrusionOk="0" h="13787" w="13796">
                    <a:moveTo>
                      <a:pt x="6912" y="3796"/>
                    </a:moveTo>
                    <a:cubicBezTo>
                      <a:pt x="7506" y="3796"/>
                      <a:pt x="8099" y="3972"/>
                      <a:pt x="8609" y="4315"/>
                    </a:cubicBezTo>
                    <a:cubicBezTo>
                      <a:pt x="9361" y="4816"/>
                      <a:pt x="9853" y="5614"/>
                      <a:pt x="9964" y="6514"/>
                    </a:cubicBezTo>
                    <a:cubicBezTo>
                      <a:pt x="10149" y="7998"/>
                      <a:pt x="9203" y="9427"/>
                      <a:pt x="7765" y="9835"/>
                    </a:cubicBezTo>
                    <a:cubicBezTo>
                      <a:pt x="7482" y="9916"/>
                      <a:pt x="7191" y="9957"/>
                      <a:pt x="6903" y="9957"/>
                    </a:cubicBezTo>
                    <a:cubicBezTo>
                      <a:pt x="6303" y="9957"/>
                      <a:pt x="5712" y="9783"/>
                      <a:pt x="5205" y="9445"/>
                    </a:cubicBezTo>
                    <a:cubicBezTo>
                      <a:pt x="4453" y="8944"/>
                      <a:pt x="3962" y="8147"/>
                      <a:pt x="3851" y="7247"/>
                    </a:cubicBezTo>
                    <a:cubicBezTo>
                      <a:pt x="3674" y="5762"/>
                      <a:pt x="4620" y="4334"/>
                      <a:pt x="6049" y="3916"/>
                    </a:cubicBezTo>
                    <a:cubicBezTo>
                      <a:pt x="6337" y="3842"/>
                      <a:pt x="6624" y="3796"/>
                      <a:pt x="6912" y="3796"/>
                    </a:cubicBezTo>
                    <a:close/>
                    <a:moveTo>
                      <a:pt x="6911" y="3680"/>
                    </a:moveTo>
                    <a:cubicBezTo>
                      <a:pt x="6614" y="3680"/>
                      <a:pt x="6315" y="3721"/>
                      <a:pt x="6021" y="3805"/>
                    </a:cubicBezTo>
                    <a:cubicBezTo>
                      <a:pt x="4528" y="4232"/>
                      <a:pt x="3544" y="5716"/>
                      <a:pt x="3739" y="7256"/>
                    </a:cubicBezTo>
                    <a:cubicBezTo>
                      <a:pt x="3851" y="8193"/>
                      <a:pt x="4361" y="9028"/>
                      <a:pt x="5140" y="9538"/>
                    </a:cubicBezTo>
                    <a:cubicBezTo>
                      <a:pt x="5669" y="9891"/>
                      <a:pt x="6290" y="10076"/>
                      <a:pt x="6912" y="10076"/>
                    </a:cubicBezTo>
                    <a:cubicBezTo>
                      <a:pt x="7209" y="10076"/>
                      <a:pt x="7506" y="10030"/>
                      <a:pt x="7793" y="9946"/>
                    </a:cubicBezTo>
                    <a:cubicBezTo>
                      <a:pt x="9287" y="9519"/>
                      <a:pt x="10270" y="8035"/>
                      <a:pt x="10084" y="6495"/>
                    </a:cubicBezTo>
                    <a:cubicBezTo>
                      <a:pt x="9964" y="5568"/>
                      <a:pt x="9454" y="4733"/>
                      <a:pt x="8674" y="4213"/>
                    </a:cubicBezTo>
                    <a:cubicBezTo>
                      <a:pt x="8147" y="3862"/>
                      <a:pt x="7534" y="3680"/>
                      <a:pt x="6911" y="3680"/>
                    </a:cubicBezTo>
                    <a:close/>
                    <a:moveTo>
                      <a:pt x="5928" y="118"/>
                    </a:moveTo>
                    <a:cubicBezTo>
                      <a:pt x="5934" y="118"/>
                      <a:pt x="5938" y="122"/>
                      <a:pt x="5938" y="122"/>
                    </a:cubicBezTo>
                    <a:cubicBezTo>
                      <a:pt x="5938" y="122"/>
                      <a:pt x="5947" y="122"/>
                      <a:pt x="5947" y="132"/>
                    </a:cubicBezTo>
                    <a:lnTo>
                      <a:pt x="6411" y="1588"/>
                    </a:lnTo>
                    <a:cubicBezTo>
                      <a:pt x="6428" y="1646"/>
                      <a:pt x="6474" y="1682"/>
                      <a:pt x="6530" y="1682"/>
                    </a:cubicBezTo>
                    <a:cubicBezTo>
                      <a:pt x="6537" y="1682"/>
                      <a:pt x="6543" y="1682"/>
                      <a:pt x="6550" y="1681"/>
                    </a:cubicBezTo>
                    <a:cubicBezTo>
                      <a:pt x="6670" y="1672"/>
                      <a:pt x="6789" y="1668"/>
                      <a:pt x="6907" y="1668"/>
                    </a:cubicBezTo>
                    <a:cubicBezTo>
                      <a:pt x="7323" y="1668"/>
                      <a:pt x="7732" y="1719"/>
                      <a:pt x="8136" y="1820"/>
                    </a:cubicBezTo>
                    <a:cubicBezTo>
                      <a:pt x="8150" y="1824"/>
                      <a:pt x="8163" y="1826"/>
                      <a:pt x="8177" y="1826"/>
                    </a:cubicBezTo>
                    <a:cubicBezTo>
                      <a:pt x="8227" y="1826"/>
                      <a:pt x="8272" y="1799"/>
                      <a:pt x="8294" y="1755"/>
                    </a:cubicBezTo>
                    <a:lnTo>
                      <a:pt x="8999" y="391"/>
                    </a:lnTo>
                    <a:cubicBezTo>
                      <a:pt x="8999" y="382"/>
                      <a:pt x="9018" y="382"/>
                      <a:pt x="9027" y="382"/>
                    </a:cubicBezTo>
                    <a:lnTo>
                      <a:pt x="11003" y="1412"/>
                    </a:lnTo>
                    <a:cubicBezTo>
                      <a:pt x="11012" y="1412"/>
                      <a:pt x="11012" y="1430"/>
                      <a:pt x="11012" y="1440"/>
                    </a:cubicBezTo>
                    <a:lnTo>
                      <a:pt x="10307" y="2794"/>
                    </a:lnTo>
                    <a:cubicBezTo>
                      <a:pt x="10279" y="2850"/>
                      <a:pt x="10289" y="2924"/>
                      <a:pt x="10335" y="2961"/>
                    </a:cubicBezTo>
                    <a:cubicBezTo>
                      <a:pt x="10743" y="3313"/>
                      <a:pt x="11086" y="3731"/>
                      <a:pt x="11365" y="4185"/>
                    </a:cubicBezTo>
                    <a:cubicBezTo>
                      <a:pt x="11386" y="4227"/>
                      <a:pt x="11427" y="4248"/>
                      <a:pt x="11474" y="4248"/>
                    </a:cubicBezTo>
                    <a:cubicBezTo>
                      <a:pt x="11490" y="4248"/>
                      <a:pt x="11506" y="4246"/>
                      <a:pt x="11522" y="4241"/>
                    </a:cubicBezTo>
                    <a:lnTo>
                      <a:pt x="12979" y="3787"/>
                    </a:lnTo>
                    <a:cubicBezTo>
                      <a:pt x="12981" y="3784"/>
                      <a:pt x="12985" y="3783"/>
                      <a:pt x="12989" y="3783"/>
                    </a:cubicBezTo>
                    <a:cubicBezTo>
                      <a:pt x="12997" y="3783"/>
                      <a:pt x="13007" y="3789"/>
                      <a:pt x="13007" y="3796"/>
                    </a:cubicBezTo>
                    <a:lnTo>
                      <a:pt x="13675" y="5920"/>
                    </a:lnTo>
                    <a:cubicBezTo>
                      <a:pt x="13675" y="5929"/>
                      <a:pt x="13675" y="5939"/>
                      <a:pt x="13665" y="5948"/>
                    </a:cubicBezTo>
                    <a:lnTo>
                      <a:pt x="12200" y="6403"/>
                    </a:lnTo>
                    <a:cubicBezTo>
                      <a:pt x="12144" y="6421"/>
                      <a:pt x="12107" y="6486"/>
                      <a:pt x="12107" y="6542"/>
                    </a:cubicBezTo>
                    <a:cubicBezTo>
                      <a:pt x="12144" y="7080"/>
                      <a:pt x="12097" y="7618"/>
                      <a:pt x="11968" y="8137"/>
                    </a:cubicBezTo>
                    <a:cubicBezTo>
                      <a:pt x="11958" y="8202"/>
                      <a:pt x="11986" y="8258"/>
                      <a:pt x="12042" y="8295"/>
                    </a:cubicBezTo>
                    <a:lnTo>
                      <a:pt x="13396" y="9000"/>
                    </a:lnTo>
                    <a:cubicBezTo>
                      <a:pt x="13415" y="9000"/>
                      <a:pt x="13415" y="9009"/>
                      <a:pt x="13406" y="9028"/>
                    </a:cubicBezTo>
                    <a:lnTo>
                      <a:pt x="12385" y="10994"/>
                    </a:lnTo>
                    <a:cubicBezTo>
                      <a:pt x="12379" y="11001"/>
                      <a:pt x="12372" y="11008"/>
                      <a:pt x="12365" y="11008"/>
                    </a:cubicBezTo>
                    <a:cubicBezTo>
                      <a:pt x="12363" y="11008"/>
                      <a:pt x="12360" y="11006"/>
                      <a:pt x="12357" y="11004"/>
                    </a:cubicBezTo>
                    <a:lnTo>
                      <a:pt x="10994" y="10299"/>
                    </a:lnTo>
                    <a:cubicBezTo>
                      <a:pt x="10977" y="10289"/>
                      <a:pt x="10957" y="10284"/>
                      <a:pt x="10936" y="10284"/>
                    </a:cubicBezTo>
                    <a:cubicBezTo>
                      <a:pt x="10899" y="10284"/>
                      <a:pt x="10860" y="10300"/>
                      <a:pt x="10836" y="10336"/>
                    </a:cubicBezTo>
                    <a:cubicBezTo>
                      <a:pt x="10483" y="10735"/>
                      <a:pt x="10066" y="11087"/>
                      <a:pt x="9611" y="11366"/>
                    </a:cubicBezTo>
                    <a:cubicBezTo>
                      <a:pt x="9556" y="11393"/>
                      <a:pt x="9528" y="11458"/>
                      <a:pt x="9546" y="11523"/>
                    </a:cubicBezTo>
                    <a:lnTo>
                      <a:pt x="10010" y="12980"/>
                    </a:lnTo>
                    <a:cubicBezTo>
                      <a:pt x="10010" y="12989"/>
                      <a:pt x="10010" y="12998"/>
                      <a:pt x="10001" y="13008"/>
                    </a:cubicBezTo>
                    <a:lnTo>
                      <a:pt x="7877" y="13675"/>
                    </a:lnTo>
                    <a:cubicBezTo>
                      <a:pt x="7867" y="13675"/>
                      <a:pt x="7849" y="13666"/>
                      <a:pt x="7849" y="13657"/>
                    </a:cubicBezTo>
                    <a:lnTo>
                      <a:pt x="7385" y="12200"/>
                    </a:lnTo>
                    <a:cubicBezTo>
                      <a:pt x="7366" y="12145"/>
                      <a:pt x="7320" y="12108"/>
                      <a:pt x="7255" y="12108"/>
                    </a:cubicBezTo>
                    <a:lnTo>
                      <a:pt x="7246" y="12108"/>
                    </a:lnTo>
                    <a:cubicBezTo>
                      <a:pt x="7128" y="12116"/>
                      <a:pt x="7010" y="12120"/>
                      <a:pt x="6892" y="12120"/>
                    </a:cubicBezTo>
                    <a:cubicBezTo>
                      <a:pt x="6479" y="12120"/>
                      <a:pt x="6064" y="12070"/>
                      <a:pt x="5659" y="11969"/>
                    </a:cubicBezTo>
                    <a:cubicBezTo>
                      <a:pt x="5651" y="11967"/>
                      <a:pt x="5643" y="11967"/>
                      <a:pt x="5635" y="11967"/>
                    </a:cubicBezTo>
                    <a:cubicBezTo>
                      <a:pt x="5579" y="11967"/>
                      <a:pt x="5526" y="11994"/>
                      <a:pt x="5502" y="12043"/>
                    </a:cubicBezTo>
                    <a:lnTo>
                      <a:pt x="4797" y="13397"/>
                    </a:lnTo>
                    <a:cubicBezTo>
                      <a:pt x="4797" y="13404"/>
                      <a:pt x="4787" y="13410"/>
                      <a:pt x="4779" y="13410"/>
                    </a:cubicBezTo>
                    <a:cubicBezTo>
                      <a:pt x="4775" y="13410"/>
                      <a:pt x="4772" y="13409"/>
                      <a:pt x="4769" y="13406"/>
                    </a:cubicBezTo>
                    <a:lnTo>
                      <a:pt x="2793" y="12386"/>
                    </a:lnTo>
                    <a:cubicBezTo>
                      <a:pt x="2784" y="12377"/>
                      <a:pt x="2784" y="12367"/>
                      <a:pt x="2784" y="12358"/>
                    </a:cubicBezTo>
                    <a:lnTo>
                      <a:pt x="3489" y="10994"/>
                    </a:lnTo>
                    <a:cubicBezTo>
                      <a:pt x="3517" y="10939"/>
                      <a:pt x="3507" y="10874"/>
                      <a:pt x="3461" y="10828"/>
                    </a:cubicBezTo>
                    <a:cubicBezTo>
                      <a:pt x="3053" y="10475"/>
                      <a:pt x="2709" y="10067"/>
                      <a:pt x="2431" y="9612"/>
                    </a:cubicBezTo>
                    <a:cubicBezTo>
                      <a:pt x="2409" y="9568"/>
                      <a:pt x="2364" y="9542"/>
                      <a:pt x="2314" y="9542"/>
                    </a:cubicBezTo>
                    <a:cubicBezTo>
                      <a:pt x="2301" y="9542"/>
                      <a:pt x="2287" y="9543"/>
                      <a:pt x="2273" y="9547"/>
                    </a:cubicBezTo>
                    <a:lnTo>
                      <a:pt x="817" y="10011"/>
                    </a:lnTo>
                    <a:cubicBezTo>
                      <a:pt x="808" y="10011"/>
                      <a:pt x="789" y="10002"/>
                      <a:pt x="789" y="9993"/>
                    </a:cubicBezTo>
                    <a:lnTo>
                      <a:pt x="121" y="7878"/>
                    </a:lnTo>
                    <a:cubicBezTo>
                      <a:pt x="121" y="7868"/>
                      <a:pt x="121" y="7850"/>
                      <a:pt x="131" y="7850"/>
                    </a:cubicBezTo>
                    <a:lnTo>
                      <a:pt x="1596" y="7386"/>
                    </a:lnTo>
                    <a:cubicBezTo>
                      <a:pt x="1652" y="7367"/>
                      <a:pt x="1689" y="7312"/>
                      <a:pt x="1689" y="7247"/>
                    </a:cubicBezTo>
                    <a:cubicBezTo>
                      <a:pt x="1652" y="6709"/>
                      <a:pt x="1698" y="6180"/>
                      <a:pt x="1828" y="5651"/>
                    </a:cubicBezTo>
                    <a:cubicBezTo>
                      <a:pt x="1837" y="5595"/>
                      <a:pt x="1810" y="5531"/>
                      <a:pt x="1754" y="5503"/>
                    </a:cubicBezTo>
                    <a:lnTo>
                      <a:pt x="400" y="4798"/>
                    </a:lnTo>
                    <a:cubicBezTo>
                      <a:pt x="390" y="4788"/>
                      <a:pt x="381" y="4779"/>
                      <a:pt x="390" y="4770"/>
                    </a:cubicBezTo>
                    <a:lnTo>
                      <a:pt x="1411" y="2794"/>
                    </a:lnTo>
                    <a:cubicBezTo>
                      <a:pt x="1420" y="2785"/>
                      <a:pt x="1429" y="2785"/>
                      <a:pt x="1439" y="2785"/>
                    </a:cubicBezTo>
                    <a:lnTo>
                      <a:pt x="2802" y="3490"/>
                    </a:lnTo>
                    <a:cubicBezTo>
                      <a:pt x="2823" y="3500"/>
                      <a:pt x="2845" y="3505"/>
                      <a:pt x="2867" y="3505"/>
                    </a:cubicBezTo>
                    <a:cubicBezTo>
                      <a:pt x="2904" y="3505"/>
                      <a:pt x="2940" y="3491"/>
                      <a:pt x="2969" y="3462"/>
                    </a:cubicBezTo>
                    <a:cubicBezTo>
                      <a:pt x="3322" y="3054"/>
                      <a:pt x="3730" y="2710"/>
                      <a:pt x="4184" y="2432"/>
                    </a:cubicBezTo>
                    <a:cubicBezTo>
                      <a:pt x="4240" y="2395"/>
                      <a:pt x="4268" y="2330"/>
                      <a:pt x="4249" y="2274"/>
                    </a:cubicBezTo>
                    <a:lnTo>
                      <a:pt x="3786" y="818"/>
                    </a:lnTo>
                    <a:cubicBezTo>
                      <a:pt x="3786" y="799"/>
                      <a:pt x="3786" y="790"/>
                      <a:pt x="3804" y="790"/>
                    </a:cubicBezTo>
                    <a:lnTo>
                      <a:pt x="5919" y="122"/>
                    </a:lnTo>
                    <a:cubicBezTo>
                      <a:pt x="5922" y="119"/>
                      <a:pt x="5925" y="118"/>
                      <a:pt x="5928" y="118"/>
                    </a:cubicBezTo>
                    <a:close/>
                    <a:moveTo>
                      <a:pt x="5925" y="1"/>
                    </a:moveTo>
                    <a:cubicBezTo>
                      <a:pt x="5910" y="1"/>
                      <a:pt x="5896" y="4"/>
                      <a:pt x="5882" y="11"/>
                    </a:cubicBezTo>
                    <a:lnTo>
                      <a:pt x="3767" y="679"/>
                    </a:lnTo>
                    <a:cubicBezTo>
                      <a:pt x="3693" y="697"/>
                      <a:pt x="3656" y="781"/>
                      <a:pt x="3674" y="846"/>
                    </a:cubicBezTo>
                    <a:lnTo>
                      <a:pt x="4138" y="2312"/>
                    </a:lnTo>
                    <a:cubicBezTo>
                      <a:pt x="4138" y="2321"/>
                      <a:pt x="4138" y="2330"/>
                      <a:pt x="4129" y="2330"/>
                    </a:cubicBezTo>
                    <a:cubicBezTo>
                      <a:pt x="3656" y="2618"/>
                      <a:pt x="3238" y="2970"/>
                      <a:pt x="2876" y="3378"/>
                    </a:cubicBezTo>
                    <a:cubicBezTo>
                      <a:pt x="2867" y="3388"/>
                      <a:pt x="2858" y="3388"/>
                      <a:pt x="2849" y="3388"/>
                    </a:cubicBezTo>
                    <a:lnTo>
                      <a:pt x="1494" y="2683"/>
                    </a:lnTo>
                    <a:cubicBezTo>
                      <a:pt x="1474" y="2671"/>
                      <a:pt x="1453" y="2666"/>
                      <a:pt x="1431" y="2666"/>
                    </a:cubicBezTo>
                    <a:cubicBezTo>
                      <a:pt x="1383" y="2666"/>
                      <a:pt x="1334" y="2693"/>
                      <a:pt x="1309" y="2738"/>
                    </a:cubicBezTo>
                    <a:lnTo>
                      <a:pt x="288" y="4714"/>
                    </a:lnTo>
                    <a:cubicBezTo>
                      <a:pt x="251" y="4779"/>
                      <a:pt x="279" y="4863"/>
                      <a:pt x="344" y="4900"/>
                    </a:cubicBezTo>
                    <a:lnTo>
                      <a:pt x="1698" y="5605"/>
                    </a:lnTo>
                    <a:cubicBezTo>
                      <a:pt x="1708" y="5605"/>
                      <a:pt x="1717" y="5614"/>
                      <a:pt x="1708" y="5623"/>
                    </a:cubicBezTo>
                    <a:cubicBezTo>
                      <a:pt x="1578" y="6161"/>
                      <a:pt x="1531" y="6709"/>
                      <a:pt x="1568" y="7256"/>
                    </a:cubicBezTo>
                    <a:cubicBezTo>
                      <a:pt x="1568" y="7265"/>
                      <a:pt x="1568" y="7275"/>
                      <a:pt x="1559" y="7275"/>
                    </a:cubicBezTo>
                    <a:lnTo>
                      <a:pt x="93" y="7738"/>
                    </a:lnTo>
                    <a:cubicBezTo>
                      <a:pt x="66" y="7748"/>
                      <a:pt x="38" y="7766"/>
                      <a:pt x="19" y="7803"/>
                    </a:cubicBezTo>
                    <a:cubicBezTo>
                      <a:pt x="1" y="7831"/>
                      <a:pt x="1" y="7868"/>
                      <a:pt x="10" y="7905"/>
                    </a:cubicBezTo>
                    <a:lnTo>
                      <a:pt x="678" y="10030"/>
                    </a:lnTo>
                    <a:cubicBezTo>
                      <a:pt x="692" y="10087"/>
                      <a:pt x="746" y="10122"/>
                      <a:pt x="803" y="10122"/>
                    </a:cubicBezTo>
                    <a:cubicBezTo>
                      <a:pt x="820" y="10122"/>
                      <a:pt x="837" y="10119"/>
                      <a:pt x="854" y="10113"/>
                    </a:cubicBezTo>
                    <a:lnTo>
                      <a:pt x="2311" y="9659"/>
                    </a:lnTo>
                    <a:cubicBezTo>
                      <a:pt x="2313" y="9656"/>
                      <a:pt x="2316" y="9655"/>
                      <a:pt x="2318" y="9655"/>
                    </a:cubicBezTo>
                    <a:cubicBezTo>
                      <a:pt x="2324" y="9655"/>
                      <a:pt x="2329" y="9661"/>
                      <a:pt x="2329" y="9668"/>
                    </a:cubicBezTo>
                    <a:cubicBezTo>
                      <a:pt x="2617" y="10132"/>
                      <a:pt x="2969" y="10558"/>
                      <a:pt x="3387" y="10920"/>
                    </a:cubicBezTo>
                    <a:cubicBezTo>
                      <a:pt x="3387" y="10920"/>
                      <a:pt x="3396" y="10930"/>
                      <a:pt x="3387" y="10939"/>
                    </a:cubicBezTo>
                    <a:lnTo>
                      <a:pt x="2682" y="12302"/>
                    </a:lnTo>
                    <a:cubicBezTo>
                      <a:pt x="2645" y="12367"/>
                      <a:pt x="2672" y="12451"/>
                      <a:pt x="2737" y="12479"/>
                    </a:cubicBezTo>
                    <a:lnTo>
                      <a:pt x="4713" y="13508"/>
                    </a:lnTo>
                    <a:cubicBezTo>
                      <a:pt x="4733" y="13520"/>
                      <a:pt x="4755" y="13525"/>
                      <a:pt x="4776" y="13525"/>
                    </a:cubicBezTo>
                    <a:cubicBezTo>
                      <a:pt x="4825" y="13525"/>
                      <a:pt x="4873" y="13498"/>
                      <a:pt x="4899" y="13453"/>
                    </a:cubicBezTo>
                    <a:lnTo>
                      <a:pt x="5604" y="12089"/>
                    </a:lnTo>
                    <a:cubicBezTo>
                      <a:pt x="5613" y="12080"/>
                      <a:pt x="5622" y="12080"/>
                      <a:pt x="5632" y="12080"/>
                    </a:cubicBezTo>
                    <a:cubicBezTo>
                      <a:pt x="6043" y="12181"/>
                      <a:pt x="6465" y="12231"/>
                      <a:pt x="6890" y="12231"/>
                    </a:cubicBezTo>
                    <a:cubicBezTo>
                      <a:pt x="7012" y="12231"/>
                      <a:pt x="7133" y="12227"/>
                      <a:pt x="7255" y="12219"/>
                    </a:cubicBezTo>
                    <a:cubicBezTo>
                      <a:pt x="7264" y="12219"/>
                      <a:pt x="7274" y="12228"/>
                      <a:pt x="7274" y="12238"/>
                    </a:cubicBezTo>
                    <a:lnTo>
                      <a:pt x="7737" y="13694"/>
                    </a:lnTo>
                    <a:cubicBezTo>
                      <a:pt x="7747" y="13731"/>
                      <a:pt x="7775" y="13759"/>
                      <a:pt x="7802" y="13777"/>
                    </a:cubicBezTo>
                    <a:cubicBezTo>
                      <a:pt x="7821" y="13787"/>
                      <a:pt x="7849" y="13787"/>
                      <a:pt x="7867" y="13787"/>
                    </a:cubicBezTo>
                    <a:lnTo>
                      <a:pt x="7904" y="13787"/>
                    </a:lnTo>
                    <a:lnTo>
                      <a:pt x="10029" y="13119"/>
                    </a:lnTo>
                    <a:cubicBezTo>
                      <a:pt x="10066" y="13100"/>
                      <a:pt x="10094" y="13082"/>
                      <a:pt x="10112" y="13045"/>
                    </a:cubicBezTo>
                    <a:cubicBezTo>
                      <a:pt x="10131" y="13017"/>
                      <a:pt x="10131" y="12980"/>
                      <a:pt x="10122" y="12943"/>
                    </a:cubicBezTo>
                    <a:lnTo>
                      <a:pt x="9658" y="11486"/>
                    </a:lnTo>
                    <a:cubicBezTo>
                      <a:pt x="9658" y="11477"/>
                      <a:pt x="9658" y="11468"/>
                      <a:pt x="9667" y="11458"/>
                    </a:cubicBezTo>
                    <a:cubicBezTo>
                      <a:pt x="10131" y="11180"/>
                      <a:pt x="10558" y="10828"/>
                      <a:pt x="10919" y="10410"/>
                    </a:cubicBezTo>
                    <a:cubicBezTo>
                      <a:pt x="10919" y="10405"/>
                      <a:pt x="10922" y="10403"/>
                      <a:pt x="10925" y="10403"/>
                    </a:cubicBezTo>
                    <a:cubicBezTo>
                      <a:pt x="10929" y="10403"/>
                      <a:pt x="10933" y="10405"/>
                      <a:pt x="10938" y="10410"/>
                    </a:cubicBezTo>
                    <a:lnTo>
                      <a:pt x="12302" y="11115"/>
                    </a:lnTo>
                    <a:cubicBezTo>
                      <a:pt x="12321" y="11123"/>
                      <a:pt x="12341" y="11127"/>
                      <a:pt x="12361" y="11127"/>
                    </a:cubicBezTo>
                    <a:cubicBezTo>
                      <a:pt x="12411" y="11127"/>
                      <a:pt x="12461" y="11103"/>
                      <a:pt x="12487" y="11050"/>
                    </a:cubicBezTo>
                    <a:lnTo>
                      <a:pt x="13508" y="9083"/>
                    </a:lnTo>
                    <a:cubicBezTo>
                      <a:pt x="13545" y="9019"/>
                      <a:pt x="13517" y="8935"/>
                      <a:pt x="13452" y="8898"/>
                    </a:cubicBezTo>
                    <a:lnTo>
                      <a:pt x="12088" y="8193"/>
                    </a:lnTo>
                    <a:cubicBezTo>
                      <a:pt x="12079" y="8184"/>
                      <a:pt x="12079" y="8174"/>
                      <a:pt x="12079" y="8165"/>
                    </a:cubicBezTo>
                    <a:cubicBezTo>
                      <a:pt x="12209" y="7636"/>
                      <a:pt x="12264" y="7089"/>
                      <a:pt x="12227" y="6542"/>
                    </a:cubicBezTo>
                    <a:cubicBezTo>
                      <a:pt x="12227" y="6532"/>
                      <a:pt x="12227" y="6523"/>
                      <a:pt x="12237" y="6523"/>
                    </a:cubicBezTo>
                    <a:lnTo>
                      <a:pt x="13693" y="6059"/>
                    </a:lnTo>
                    <a:cubicBezTo>
                      <a:pt x="13730" y="6050"/>
                      <a:pt x="13758" y="6022"/>
                      <a:pt x="13777" y="5994"/>
                    </a:cubicBezTo>
                    <a:cubicBezTo>
                      <a:pt x="13795" y="5957"/>
                      <a:pt x="13795" y="5920"/>
                      <a:pt x="13786" y="5883"/>
                    </a:cubicBezTo>
                    <a:lnTo>
                      <a:pt x="13118" y="3768"/>
                    </a:lnTo>
                    <a:cubicBezTo>
                      <a:pt x="13095" y="3706"/>
                      <a:pt x="13040" y="3670"/>
                      <a:pt x="12980" y="3670"/>
                    </a:cubicBezTo>
                    <a:cubicBezTo>
                      <a:pt x="12967" y="3670"/>
                      <a:pt x="12954" y="3672"/>
                      <a:pt x="12942" y="3675"/>
                    </a:cubicBezTo>
                    <a:lnTo>
                      <a:pt x="11485" y="4139"/>
                    </a:lnTo>
                    <a:cubicBezTo>
                      <a:pt x="11476" y="4139"/>
                      <a:pt x="11467" y="4139"/>
                      <a:pt x="11457" y="4130"/>
                    </a:cubicBezTo>
                    <a:cubicBezTo>
                      <a:pt x="11179" y="3657"/>
                      <a:pt x="10827" y="3239"/>
                      <a:pt x="10409" y="2877"/>
                    </a:cubicBezTo>
                    <a:cubicBezTo>
                      <a:pt x="10400" y="2868"/>
                      <a:pt x="10400" y="2859"/>
                      <a:pt x="10409" y="2850"/>
                    </a:cubicBezTo>
                    <a:lnTo>
                      <a:pt x="11114" y="1495"/>
                    </a:lnTo>
                    <a:cubicBezTo>
                      <a:pt x="11142" y="1430"/>
                      <a:pt x="11123" y="1347"/>
                      <a:pt x="11049" y="1310"/>
                    </a:cubicBezTo>
                    <a:lnTo>
                      <a:pt x="9083" y="289"/>
                    </a:lnTo>
                    <a:cubicBezTo>
                      <a:pt x="9063" y="278"/>
                      <a:pt x="9041" y="273"/>
                      <a:pt x="9020" y="273"/>
                    </a:cubicBezTo>
                    <a:cubicBezTo>
                      <a:pt x="8971" y="273"/>
                      <a:pt x="8923" y="300"/>
                      <a:pt x="8897" y="345"/>
                    </a:cubicBezTo>
                    <a:lnTo>
                      <a:pt x="8192" y="1699"/>
                    </a:lnTo>
                    <a:cubicBezTo>
                      <a:pt x="8185" y="1706"/>
                      <a:pt x="8179" y="1712"/>
                      <a:pt x="8172" y="1712"/>
                    </a:cubicBezTo>
                    <a:cubicBezTo>
                      <a:pt x="8170" y="1712"/>
                      <a:pt x="8167" y="1711"/>
                      <a:pt x="8164" y="1709"/>
                    </a:cubicBezTo>
                    <a:cubicBezTo>
                      <a:pt x="7753" y="1608"/>
                      <a:pt x="7330" y="1557"/>
                      <a:pt x="6905" y="1557"/>
                    </a:cubicBezTo>
                    <a:cubicBezTo>
                      <a:pt x="6784" y="1557"/>
                      <a:pt x="6662" y="1561"/>
                      <a:pt x="6541" y="1569"/>
                    </a:cubicBezTo>
                    <a:cubicBezTo>
                      <a:pt x="6531" y="1569"/>
                      <a:pt x="6522" y="1560"/>
                      <a:pt x="6522" y="1560"/>
                    </a:cubicBezTo>
                    <a:lnTo>
                      <a:pt x="6058" y="94"/>
                    </a:lnTo>
                    <a:cubicBezTo>
                      <a:pt x="6049" y="67"/>
                      <a:pt x="6021" y="39"/>
                      <a:pt x="5993" y="20"/>
                    </a:cubicBezTo>
                    <a:cubicBezTo>
                      <a:pt x="5970" y="9"/>
                      <a:pt x="5948" y="1"/>
                      <a:pt x="59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6" name="Google Shape;1686;p71"/>
              <p:cNvSpPr/>
              <p:nvPr/>
            </p:nvSpPr>
            <p:spPr>
              <a:xfrm>
                <a:off x="7073000" y="2596525"/>
                <a:ext cx="406100" cy="280875"/>
              </a:xfrm>
              <a:custGeom>
                <a:rect b="b" l="l" r="r" t="t"/>
                <a:pathLst>
                  <a:path extrusionOk="0" h="11235" w="16244">
                    <a:moveTo>
                      <a:pt x="418" y="0"/>
                    </a:moveTo>
                    <a:cubicBezTo>
                      <a:pt x="186" y="0"/>
                      <a:pt x="0" y="186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095" y="11234"/>
                    </a:lnTo>
                    <a:cubicBezTo>
                      <a:pt x="16179" y="11234"/>
                      <a:pt x="16244" y="11169"/>
                      <a:pt x="16244" y="11086"/>
                    </a:cubicBezTo>
                    <a:lnTo>
                      <a:pt x="16244" y="427"/>
                    </a:lnTo>
                    <a:cubicBezTo>
                      <a:pt x="16244" y="186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7" name="Google Shape;1687;p71"/>
              <p:cNvSpPr/>
              <p:nvPr/>
            </p:nvSpPr>
            <p:spPr>
              <a:xfrm>
                <a:off x="7071375" y="2595125"/>
                <a:ext cx="409350" cy="283650"/>
              </a:xfrm>
              <a:custGeom>
                <a:rect b="b" l="l" r="r" t="t"/>
                <a:pathLst>
                  <a:path extrusionOk="0" h="11346" w="16374">
                    <a:moveTo>
                      <a:pt x="15882" y="112"/>
                    </a:moveTo>
                    <a:cubicBezTo>
                      <a:pt x="16086" y="112"/>
                      <a:pt x="16253" y="279"/>
                      <a:pt x="16253" y="483"/>
                    </a:cubicBezTo>
                    <a:lnTo>
                      <a:pt x="16253" y="11142"/>
                    </a:lnTo>
                    <a:cubicBezTo>
                      <a:pt x="16253" y="11188"/>
                      <a:pt x="16216" y="11235"/>
                      <a:pt x="16160" y="11235"/>
                    </a:cubicBezTo>
                    <a:lnTo>
                      <a:pt x="204" y="11235"/>
                    </a:lnTo>
                    <a:cubicBezTo>
                      <a:pt x="158" y="11235"/>
                      <a:pt x="121" y="11188"/>
                      <a:pt x="121" y="11142"/>
                    </a:cubicBezTo>
                    <a:lnTo>
                      <a:pt x="121" y="483"/>
                    </a:lnTo>
                    <a:cubicBezTo>
                      <a:pt x="121" y="279"/>
                      <a:pt x="279" y="112"/>
                      <a:pt x="483" y="112"/>
                    </a:cubicBezTo>
                    <a:close/>
                    <a:moveTo>
                      <a:pt x="483" y="1"/>
                    </a:moveTo>
                    <a:cubicBezTo>
                      <a:pt x="223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53"/>
                      <a:pt x="93" y="11346"/>
                      <a:pt x="214" y="11346"/>
                    </a:cubicBezTo>
                    <a:lnTo>
                      <a:pt x="16160" y="11346"/>
                    </a:lnTo>
                    <a:cubicBezTo>
                      <a:pt x="16281" y="11346"/>
                      <a:pt x="16364" y="11253"/>
                      <a:pt x="16374" y="11142"/>
                    </a:cubicBezTo>
                    <a:lnTo>
                      <a:pt x="16374" y="483"/>
                    </a:lnTo>
                    <a:cubicBezTo>
                      <a:pt x="16374" y="214"/>
                      <a:pt x="16151" y="1"/>
                      <a:pt x="158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8" name="Google Shape;1688;p71"/>
              <p:cNvSpPr/>
              <p:nvPr/>
            </p:nvSpPr>
            <p:spPr>
              <a:xfrm>
                <a:off x="7102675" y="2623425"/>
                <a:ext cx="346750" cy="227075"/>
              </a:xfrm>
              <a:custGeom>
                <a:rect b="b" l="l" r="r" t="t"/>
                <a:pathLst>
                  <a:path extrusionOk="0" h="9083" w="13870">
                    <a:moveTo>
                      <a:pt x="1" y="0"/>
                    </a:moveTo>
                    <a:lnTo>
                      <a:pt x="1" y="9082"/>
                    </a:lnTo>
                    <a:lnTo>
                      <a:pt x="13869" y="9082"/>
                    </a:lnTo>
                    <a:lnTo>
                      <a:pt x="13869" y="7403"/>
                    </a:lnTo>
                    <a:lnTo>
                      <a:pt x="13869" y="2097"/>
                    </a:lnTo>
                    <a:lnTo>
                      <a:pt x="1386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9" name="Google Shape;1689;p71"/>
              <p:cNvSpPr/>
              <p:nvPr/>
            </p:nvSpPr>
            <p:spPr>
              <a:xfrm>
                <a:off x="7101050" y="2622025"/>
                <a:ext cx="349775" cy="229850"/>
              </a:xfrm>
              <a:custGeom>
                <a:rect b="b" l="l" r="r" t="t"/>
                <a:pathLst>
                  <a:path extrusionOk="0" h="9194" w="13991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lnTo>
                      <a:pt x="1" y="9138"/>
                    </a:lnTo>
                    <a:cubicBezTo>
                      <a:pt x="1" y="9166"/>
                      <a:pt x="29" y="9194"/>
                      <a:pt x="66" y="9194"/>
                    </a:cubicBezTo>
                    <a:lnTo>
                      <a:pt x="13934" y="9194"/>
                    </a:lnTo>
                    <a:cubicBezTo>
                      <a:pt x="13971" y="9194"/>
                      <a:pt x="13990" y="9166"/>
                      <a:pt x="13990" y="9138"/>
                    </a:cubicBezTo>
                    <a:lnTo>
                      <a:pt x="13990" y="7459"/>
                    </a:lnTo>
                    <a:cubicBezTo>
                      <a:pt x="13990" y="7422"/>
                      <a:pt x="13971" y="7394"/>
                      <a:pt x="13934" y="7394"/>
                    </a:cubicBezTo>
                    <a:cubicBezTo>
                      <a:pt x="13907" y="7394"/>
                      <a:pt x="13879" y="7422"/>
                      <a:pt x="13879" y="7459"/>
                    </a:cubicBezTo>
                    <a:lnTo>
                      <a:pt x="13879" y="9073"/>
                    </a:lnTo>
                    <a:lnTo>
                      <a:pt x="121" y="9073"/>
                    </a:lnTo>
                    <a:lnTo>
                      <a:pt x="121" y="112"/>
                    </a:lnTo>
                    <a:lnTo>
                      <a:pt x="13879" y="112"/>
                    </a:lnTo>
                    <a:lnTo>
                      <a:pt x="13879" y="2153"/>
                    </a:lnTo>
                    <a:cubicBezTo>
                      <a:pt x="13879" y="2190"/>
                      <a:pt x="13907" y="2218"/>
                      <a:pt x="13934" y="2218"/>
                    </a:cubicBezTo>
                    <a:cubicBezTo>
                      <a:pt x="13971" y="2218"/>
                      <a:pt x="13990" y="2190"/>
                      <a:pt x="13990" y="2153"/>
                    </a:cubicBezTo>
                    <a:lnTo>
                      <a:pt x="13990" y="56"/>
                    </a:lnTo>
                    <a:cubicBezTo>
                      <a:pt x="13990" y="28"/>
                      <a:pt x="13971" y="1"/>
                      <a:pt x="139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0" name="Google Shape;1690;p71"/>
              <p:cNvSpPr/>
              <p:nvPr/>
            </p:nvSpPr>
            <p:spPr>
              <a:xfrm>
                <a:off x="7448000" y="2694150"/>
                <a:ext cx="2825" cy="76100"/>
              </a:xfrm>
              <a:custGeom>
                <a:rect b="b" l="l" r="r" t="t"/>
                <a:pathLst>
                  <a:path extrusionOk="0" h="3044" w="113">
                    <a:moveTo>
                      <a:pt x="56" y="1"/>
                    </a:moveTo>
                    <a:cubicBezTo>
                      <a:pt x="29" y="1"/>
                      <a:pt x="1" y="28"/>
                      <a:pt x="1" y="66"/>
                    </a:cubicBezTo>
                    <a:lnTo>
                      <a:pt x="1" y="2988"/>
                    </a:lnTo>
                    <a:cubicBezTo>
                      <a:pt x="1" y="3025"/>
                      <a:pt x="29" y="3043"/>
                      <a:pt x="56" y="3043"/>
                    </a:cubicBezTo>
                    <a:cubicBezTo>
                      <a:pt x="93" y="3043"/>
                      <a:pt x="112" y="3025"/>
                      <a:pt x="112" y="2988"/>
                    </a:cubicBezTo>
                    <a:lnTo>
                      <a:pt x="112" y="66"/>
                    </a:lnTo>
                    <a:cubicBezTo>
                      <a:pt x="112" y="28"/>
                      <a:pt x="84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1" name="Google Shape;1691;p71"/>
              <p:cNvSpPr/>
              <p:nvPr/>
            </p:nvSpPr>
            <p:spPr>
              <a:xfrm>
                <a:off x="7271525" y="2605800"/>
                <a:ext cx="9050" cy="9075"/>
              </a:xfrm>
              <a:custGeom>
                <a:rect b="b" l="l" r="r" t="t"/>
                <a:pathLst>
                  <a:path extrusionOk="0" h="363" w="362">
                    <a:moveTo>
                      <a:pt x="176" y="112"/>
                    </a:moveTo>
                    <a:cubicBezTo>
                      <a:pt x="214" y="112"/>
                      <a:pt x="251" y="139"/>
                      <a:pt x="251" y="177"/>
                    </a:cubicBezTo>
                    <a:cubicBezTo>
                      <a:pt x="251" y="214"/>
                      <a:pt x="214" y="251"/>
                      <a:pt x="176" y="251"/>
                    </a:cubicBezTo>
                    <a:cubicBezTo>
                      <a:pt x="139" y="251"/>
                      <a:pt x="111" y="214"/>
                      <a:pt x="111" y="177"/>
                    </a:cubicBezTo>
                    <a:cubicBezTo>
                      <a:pt x="111" y="149"/>
                      <a:pt x="139" y="112"/>
                      <a:pt x="176" y="112"/>
                    </a:cubicBezTo>
                    <a:close/>
                    <a:moveTo>
                      <a:pt x="176" y="0"/>
                    </a:moveTo>
                    <a:cubicBezTo>
                      <a:pt x="84" y="0"/>
                      <a:pt x="0" y="84"/>
                      <a:pt x="0" y="177"/>
                    </a:cubicBezTo>
                    <a:cubicBezTo>
                      <a:pt x="0" y="279"/>
                      <a:pt x="84" y="362"/>
                      <a:pt x="176" y="362"/>
                    </a:cubicBezTo>
                    <a:cubicBezTo>
                      <a:pt x="278" y="362"/>
                      <a:pt x="362" y="279"/>
                      <a:pt x="362" y="177"/>
                    </a:cubicBezTo>
                    <a:cubicBezTo>
                      <a:pt x="362" y="84"/>
                      <a:pt x="278" y="0"/>
                      <a:pt x="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2" name="Google Shape;1692;p71"/>
              <p:cNvSpPr/>
              <p:nvPr/>
            </p:nvSpPr>
            <p:spPr>
              <a:xfrm>
                <a:off x="7006425" y="2875275"/>
                <a:ext cx="539250" cy="36450"/>
              </a:xfrm>
              <a:custGeom>
                <a:rect b="b" l="l" r="r" t="t"/>
                <a:pathLst>
                  <a:path extrusionOk="0" h="1458" w="21570">
                    <a:moveTo>
                      <a:pt x="1" y="1"/>
                    </a:moveTo>
                    <a:lnTo>
                      <a:pt x="1" y="882"/>
                    </a:lnTo>
                    <a:cubicBezTo>
                      <a:pt x="1" y="1197"/>
                      <a:pt x="251" y="1457"/>
                      <a:pt x="567" y="1457"/>
                    </a:cubicBezTo>
                    <a:lnTo>
                      <a:pt x="21003" y="1457"/>
                    </a:lnTo>
                    <a:cubicBezTo>
                      <a:pt x="21309" y="1457"/>
                      <a:pt x="21569" y="1197"/>
                      <a:pt x="21569" y="882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3" name="Google Shape;1693;p71"/>
              <p:cNvSpPr/>
              <p:nvPr/>
            </p:nvSpPr>
            <p:spPr>
              <a:xfrm>
                <a:off x="7005050" y="2873900"/>
                <a:ext cx="542000" cy="39200"/>
              </a:xfrm>
              <a:custGeom>
                <a:rect b="b" l="l" r="r" t="t"/>
                <a:pathLst>
                  <a:path extrusionOk="0" h="1568" w="21680">
                    <a:moveTo>
                      <a:pt x="21569" y="111"/>
                    </a:moveTo>
                    <a:lnTo>
                      <a:pt x="21569" y="937"/>
                    </a:lnTo>
                    <a:cubicBezTo>
                      <a:pt x="21569" y="1225"/>
                      <a:pt x="21337" y="1447"/>
                      <a:pt x="21058" y="1447"/>
                    </a:cubicBezTo>
                    <a:lnTo>
                      <a:pt x="622" y="1447"/>
                    </a:lnTo>
                    <a:cubicBezTo>
                      <a:pt x="343" y="1447"/>
                      <a:pt x="112" y="1225"/>
                      <a:pt x="112" y="937"/>
                    </a:cubicBezTo>
                    <a:lnTo>
                      <a:pt x="112" y="111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19"/>
                      <a:pt x="0" y="56"/>
                    </a:cubicBezTo>
                    <a:lnTo>
                      <a:pt x="0" y="937"/>
                    </a:lnTo>
                    <a:cubicBezTo>
                      <a:pt x="0" y="1290"/>
                      <a:pt x="279" y="1568"/>
                      <a:pt x="622" y="1568"/>
                    </a:cubicBezTo>
                    <a:lnTo>
                      <a:pt x="21058" y="1568"/>
                    </a:lnTo>
                    <a:cubicBezTo>
                      <a:pt x="21402" y="1568"/>
                      <a:pt x="21680" y="1290"/>
                      <a:pt x="21680" y="937"/>
                    </a:cubicBezTo>
                    <a:lnTo>
                      <a:pt x="21680" y="56"/>
                    </a:lnTo>
                    <a:cubicBezTo>
                      <a:pt x="21680" y="19"/>
                      <a:pt x="21652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4" name="Google Shape;1694;p71"/>
              <p:cNvSpPr/>
              <p:nvPr/>
            </p:nvSpPr>
            <p:spPr>
              <a:xfrm>
                <a:off x="7010150" y="2901725"/>
                <a:ext cx="531800" cy="2800"/>
              </a:xfrm>
              <a:custGeom>
                <a:rect b="b" l="l" r="r" t="t"/>
                <a:pathLst>
                  <a:path extrusionOk="0" h="112" w="21272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21216" y="112"/>
                    </a:lnTo>
                    <a:cubicBezTo>
                      <a:pt x="21244" y="112"/>
                      <a:pt x="21272" y="84"/>
                      <a:pt x="21272" y="56"/>
                    </a:cubicBezTo>
                    <a:cubicBezTo>
                      <a:pt x="21272" y="19"/>
                      <a:pt x="21244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5" name="Google Shape;1695;p71"/>
              <p:cNvSpPr/>
              <p:nvPr/>
            </p:nvSpPr>
            <p:spPr>
              <a:xfrm>
                <a:off x="7224425" y="2877600"/>
                <a:ext cx="103000" cy="11400"/>
              </a:xfrm>
              <a:custGeom>
                <a:rect b="b" l="l" r="r" t="t"/>
                <a:pathLst>
                  <a:path extrusionOk="0" h="456" w="4120">
                    <a:moveTo>
                      <a:pt x="1" y="0"/>
                    </a:moveTo>
                    <a:lnTo>
                      <a:pt x="1" y="455"/>
                    </a:lnTo>
                    <a:lnTo>
                      <a:pt x="4120" y="455"/>
                    </a:lnTo>
                    <a:lnTo>
                      <a:pt x="41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6" name="Google Shape;1696;p71"/>
              <p:cNvSpPr/>
              <p:nvPr/>
            </p:nvSpPr>
            <p:spPr>
              <a:xfrm>
                <a:off x="7223050" y="2875975"/>
                <a:ext cx="106000" cy="14400"/>
              </a:xfrm>
              <a:custGeom>
                <a:rect b="b" l="l" r="r" t="t"/>
                <a:pathLst>
                  <a:path extrusionOk="0" h="576" w="4240">
                    <a:moveTo>
                      <a:pt x="4119" y="121"/>
                    </a:moveTo>
                    <a:lnTo>
                      <a:pt x="4119" y="455"/>
                    </a:lnTo>
                    <a:lnTo>
                      <a:pt x="121" y="455"/>
                    </a:lnTo>
                    <a:lnTo>
                      <a:pt x="121" y="121"/>
                    </a:lnTo>
                    <a:close/>
                    <a:moveTo>
                      <a:pt x="65" y="1"/>
                    </a:moveTo>
                    <a:cubicBezTo>
                      <a:pt x="28" y="1"/>
                      <a:pt x="0" y="28"/>
                      <a:pt x="0" y="65"/>
                    </a:cubicBezTo>
                    <a:lnTo>
                      <a:pt x="0" y="520"/>
                    </a:lnTo>
                    <a:cubicBezTo>
                      <a:pt x="0" y="548"/>
                      <a:pt x="28" y="576"/>
                      <a:pt x="65" y="576"/>
                    </a:cubicBezTo>
                    <a:lnTo>
                      <a:pt x="4175" y="576"/>
                    </a:lnTo>
                    <a:cubicBezTo>
                      <a:pt x="4212" y="576"/>
                      <a:pt x="4240" y="548"/>
                      <a:pt x="4240" y="520"/>
                    </a:cubicBezTo>
                    <a:lnTo>
                      <a:pt x="4240" y="65"/>
                    </a:lnTo>
                    <a:cubicBezTo>
                      <a:pt x="4240" y="28"/>
                      <a:pt x="4212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7" name="Google Shape;1697;p71"/>
              <p:cNvSpPr/>
              <p:nvPr/>
            </p:nvSpPr>
            <p:spPr>
              <a:xfrm>
                <a:off x="7171800" y="2666550"/>
                <a:ext cx="186025" cy="158900"/>
              </a:xfrm>
              <a:custGeom>
                <a:rect b="b" l="l" r="r" t="t"/>
                <a:pathLst>
                  <a:path extrusionOk="0" h="6356" w="7441">
                    <a:moveTo>
                      <a:pt x="297" y="1"/>
                    </a:moveTo>
                    <a:cubicBezTo>
                      <a:pt x="139" y="1"/>
                      <a:pt x="0" y="131"/>
                      <a:pt x="0" y="298"/>
                    </a:cubicBezTo>
                    <a:lnTo>
                      <a:pt x="0" y="6058"/>
                    </a:lnTo>
                    <a:cubicBezTo>
                      <a:pt x="0" y="6225"/>
                      <a:pt x="139" y="6355"/>
                      <a:pt x="297" y="6355"/>
                    </a:cubicBezTo>
                    <a:lnTo>
                      <a:pt x="7143" y="6355"/>
                    </a:lnTo>
                    <a:cubicBezTo>
                      <a:pt x="7301" y="6355"/>
                      <a:pt x="7440" y="6225"/>
                      <a:pt x="7431" y="6058"/>
                    </a:cubicBezTo>
                    <a:lnTo>
                      <a:pt x="7431" y="298"/>
                    </a:lnTo>
                    <a:cubicBezTo>
                      <a:pt x="7431" y="131"/>
                      <a:pt x="7301" y="1"/>
                      <a:pt x="71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8" name="Google Shape;1698;p71"/>
              <p:cNvSpPr/>
              <p:nvPr/>
            </p:nvSpPr>
            <p:spPr>
              <a:xfrm>
                <a:off x="7184075" y="2654025"/>
                <a:ext cx="186025" cy="158900"/>
              </a:xfrm>
              <a:custGeom>
                <a:rect b="b" l="l" r="r" t="t"/>
                <a:pathLst>
                  <a:path extrusionOk="0" h="6356" w="7441">
                    <a:moveTo>
                      <a:pt x="353" y="1"/>
                    </a:moveTo>
                    <a:cubicBezTo>
                      <a:pt x="159" y="1"/>
                      <a:pt x="1" y="159"/>
                      <a:pt x="1" y="344"/>
                    </a:cubicBezTo>
                    <a:lnTo>
                      <a:pt x="1" y="6012"/>
                    </a:lnTo>
                    <a:cubicBezTo>
                      <a:pt x="1" y="6198"/>
                      <a:pt x="159" y="6355"/>
                      <a:pt x="353" y="6355"/>
                    </a:cubicBezTo>
                    <a:lnTo>
                      <a:pt x="7088" y="6355"/>
                    </a:lnTo>
                    <a:cubicBezTo>
                      <a:pt x="7283" y="6355"/>
                      <a:pt x="7441" y="6198"/>
                      <a:pt x="7441" y="6012"/>
                    </a:cubicBezTo>
                    <a:lnTo>
                      <a:pt x="7441" y="344"/>
                    </a:lnTo>
                    <a:cubicBezTo>
                      <a:pt x="7441" y="159"/>
                      <a:pt x="7283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9" name="Google Shape;1699;p71"/>
              <p:cNvSpPr/>
              <p:nvPr/>
            </p:nvSpPr>
            <p:spPr>
              <a:xfrm>
                <a:off x="7182700" y="2652400"/>
                <a:ext cx="188800" cy="162150"/>
              </a:xfrm>
              <a:custGeom>
                <a:rect b="b" l="l" r="r" t="t"/>
                <a:pathLst>
                  <a:path extrusionOk="0" h="6486" w="7552">
                    <a:moveTo>
                      <a:pt x="7143" y="121"/>
                    </a:moveTo>
                    <a:cubicBezTo>
                      <a:pt x="7301" y="121"/>
                      <a:pt x="7431" y="251"/>
                      <a:pt x="7431" y="409"/>
                    </a:cubicBezTo>
                    <a:lnTo>
                      <a:pt x="7431" y="6077"/>
                    </a:lnTo>
                    <a:cubicBezTo>
                      <a:pt x="7431" y="6235"/>
                      <a:pt x="7301" y="6365"/>
                      <a:pt x="7143" y="6365"/>
                    </a:cubicBezTo>
                    <a:lnTo>
                      <a:pt x="408" y="6365"/>
                    </a:lnTo>
                    <a:cubicBezTo>
                      <a:pt x="251" y="6365"/>
                      <a:pt x="121" y="6235"/>
                      <a:pt x="121" y="6077"/>
                    </a:cubicBezTo>
                    <a:lnTo>
                      <a:pt x="121" y="409"/>
                    </a:lnTo>
                    <a:cubicBezTo>
                      <a:pt x="121" y="251"/>
                      <a:pt x="251" y="121"/>
                      <a:pt x="408" y="121"/>
                    </a:cubicBezTo>
                    <a:close/>
                    <a:moveTo>
                      <a:pt x="408" y="1"/>
                    </a:moveTo>
                    <a:cubicBezTo>
                      <a:pt x="186" y="1"/>
                      <a:pt x="0" y="186"/>
                      <a:pt x="0" y="409"/>
                    </a:cubicBezTo>
                    <a:lnTo>
                      <a:pt x="0" y="6077"/>
                    </a:lnTo>
                    <a:cubicBezTo>
                      <a:pt x="0" y="6300"/>
                      <a:pt x="186" y="6485"/>
                      <a:pt x="408" y="6485"/>
                    </a:cubicBezTo>
                    <a:lnTo>
                      <a:pt x="7143" y="6485"/>
                    </a:lnTo>
                    <a:cubicBezTo>
                      <a:pt x="7366" y="6485"/>
                      <a:pt x="7551" y="6300"/>
                      <a:pt x="7551" y="6077"/>
                    </a:cubicBezTo>
                    <a:lnTo>
                      <a:pt x="7551" y="409"/>
                    </a:lnTo>
                    <a:cubicBezTo>
                      <a:pt x="7551" y="186"/>
                      <a:pt x="7366" y="1"/>
                      <a:pt x="7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0" name="Google Shape;1700;p71"/>
              <p:cNvSpPr/>
              <p:nvPr/>
            </p:nvSpPr>
            <p:spPr>
              <a:xfrm>
                <a:off x="7212850" y="2737750"/>
                <a:ext cx="128275" cy="17200"/>
              </a:xfrm>
              <a:custGeom>
                <a:rect b="b" l="l" r="r" t="t"/>
                <a:pathLst>
                  <a:path extrusionOk="0" h="688" w="5131">
                    <a:moveTo>
                      <a:pt x="316" y="1"/>
                    </a:moveTo>
                    <a:cubicBezTo>
                      <a:pt x="139" y="1"/>
                      <a:pt x="0" y="140"/>
                      <a:pt x="0" y="325"/>
                    </a:cubicBezTo>
                    <a:lnTo>
                      <a:pt x="0" y="362"/>
                    </a:lnTo>
                    <a:cubicBezTo>
                      <a:pt x="0" y="539"/>
                      <a:pt x="139" y="687"/>
                      <a:pt x="316" y="687"/>
                    </a:cubicBezTo>
                    <a:lnTo>
                      <a:pt x="4805" y="687"/>
                    </a:lnTo>
                    <a:cubicBezTo>
                      <a:pt x="4982" y="687"/>
                      <a:pt x="5130" y="539"/>
                      <a:pt x="5130" y="362"/>
                    </a:cubicBezTo>
                    <a:lnTo>
                      <a:pt x="5130" y="325"/>
                    </a:lnTo>
                    <a:cubicBezTo>
                      <a:pt x="5130" y="140"/>
                      <a:pt x="4982" y="1"/>
                      <a:pt x="48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1" name="Google Shape;1701;p71"/>
              <p:cNvSpPr/>
              <p:nvPr/>
            </p:nvSpPr>
            <p:spPr>
              <a:xfrm>
                <a:off x="7211225" y="2736375"/>
                <a:ext cx="131275" cy="19950"/>
              </a:xfrm>
              <a:custGeom>
                <a:rect b="b" l="l" r="r" t="t"/>
                <a:pathLst>
                  <a:path extrusionOk="0" h="798" w="5251">
                    <a:moveTo>
                      <a:pt x="4870" y="111"/>
                    </a:moveTo>
                    <a:cubicBezTo>
                      <a:pt x="5019" y="111"/>
                      <a:pt x="5130" y="232"/>
                      <a:pt x="5130" y="380"/>
                    </a:cubicBezTo>
                    <a:lnTo>
                      <a:pt x="5130" y="417"/>
                    </a:lnTo>
                    <a:cubicBezTo>
                      <a:pt x="5130" y="566"/>
                      <a:pt x="5019" y="677"/>
                      <a:pt x="4870" y="677"/>
                    </a:cubicBezTo>
                    <a:lnTo>
                      <a:pt x="381" y="677"/>
                    </a:lnTo>
                    <a:cubicBezTo>
                      <a:pt x="241" y="677"/>
                      <a:pt x="121" y="566"/>
                      <a:pt x="121" y="417"/>
                    </a:cubicBezTo>
                    <a:lnTo>
                      <a:pt x="121" y="380"/>
                    </a:lnTo>
                    <a:cubicBezTo>
                      <a:pt x="121" y="232"/>
                      <a:pt x="241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76" y="0"/>
                      <a:pt x="0" y="167"/>
                      <a:pt x="0" y="380"/>
                    </a:cubicBezTo>
                    <a:lnTo>
                      <a:pt x="0" y="417"/>
                    </a:lnTo>
                    <a:cubicBezTo>
                      <a:pt x="0" y="631"/>
                      <a:pt x="176" y="798"/>
                      <a:pt x="381" y="798"/>
                    </a:cubicBezTo>
                    <a:lnTo>
                      <a:pt x="4870" y="798"/>
                    </a:lnTo>
                    <a:cubicBezTo>
                      <a:pt x="5084" y="798"/>
                      <a:pt x="5251" y="631"/>
                      <a:pt x="5251" y="417"/>
                    </a:cubicBezTo>
                    <a:lnTo>
                      <a:pt x="5251" y="380"/>
                    </a:lnTo>
                    <a:cubicBezTo>
                      <a:pt x="5251" y="167"/>
                      <a:pt x="5084" y="0"/>
                      <a:pt x="48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2" name="Google Shape;1702;p71"/>
              <p:cNvSpPr/>
              <p:nvPr/>
            </p:nvSpPr>
            <p:spPr>
              <a:xfrm>
                <a:off x="7226750" y="2742400"/>
                <a:ext cx="99525" cy="7200"/>
              </a:xfrm>
              <a:custGeom>
                <a:rect b="b" l="l" r="r" t="t"/>
                <a:pathLst>
                  <a:path extrusionOk="0" h="288" w="3981">
                    <a:moveTo>
                      <a:pt x="3851" y="56"/>
                    </a:moveTo>
                    <a:cubicBezTo>
                      <a:pt x="3888" y="56"/>
                      <a:pt x="3925" y="93"/>
                      <a:pt x="3925" y="130"/>
                    </a:cubicBezTo>
                    <a:lnTo>
                      <a:pt x="3925" y="149"/>
                    </a:lnTo>
                    <a:cubicBezTo>
                      <a:pt x="3925" y="195"/>
                      <a:pt x="3888" y="223"/>
                      <a:pt x="3851" y="223"/>
                    </a:cubicBezTo>
                    <a:lnTo>
                      <a:pt x="140" y="223"/>
                    </a:lnTo>
                    <a:cubicBezTo>
                      <a:pt x="94" y="223"/>
                      <a:pt x="56" y="195"/>
                      <a:pt x="56" y="149"/>
                    </a:cubicBezTo>
                    <a:lnTo>
                      <a:pt x="56" y="130"/>
                    </a:lnTo>
                    <a:cubicBezTo>
                      <a:pt x="56" y="93"/>
                      <a:pt x="94" y="56"/>
                      <a:pt x="140" y="56"/>
                    </a:cubicBezTo>
                    <a:close/>
                    <a:moveTo>
                      <a:pt x="131" y="0"/>
                    </a:moveTo>
                    <a:cubicBezTo>
                      <a:pt x="56" y="0"/>
                      <a:pt x="1" y="56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56" y="288"/>
                      <a:pt x="131" y="288"/>
                    </a:cubicBezTo>
                    <a:lnTo>
                      <a:pt x="3841" y="288"/>
                    </a:lnTo>
                    <a:cubicBezTo>
                      <a:pt x="3925" y="288"/>
                      <a:pt x="3980" y="223"/>
                      <a:pt x="3980" y="149"/>
                    </a:cubicBezTo>
                    <a:lnTo>
                      <a:pt x="3980" y="139"/>
                    </a:lnTo>
                    <a:cubicBezTo>
                      <a:pt x="3980" y="56"/>
                      <a:pt x="3925" y="0"/>
                      <a:pt x="38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3" name="Google Shape;1703;p71"/>
              <p:cNvSpPr/>
              <p:nvPr/>
            </p:nvSpPr>
            <p:spPr>
              <a:xfrm>
                <a:off x="7234875" y="2764425"/>
                <a:ext cx="83975" cy="10000"/>
              </a:xfrm>
              <a:custGeom>
                <a:rect b="b" l="l" r="r" t="t"/>
                <a:pathLst>
                  <a:path extrusionOk="0" h="400" w="3359">
                    <a:moveTo>
                      <a:pt x="205" y="0"/>
                    </a:moveTo>
                    <a:cubicBezTo>
                      <a:pt x="93" y="0"/>
                      <a:pt x="0" y="93"/>
                      <a:pt x="0" y="205"/>
                    </a:cubicBezTo>
                    <a:cubicBezTo>
                      <a:pt x="0" y="316"/>
                      <a:pt x="93" y="399"/>
                      <a:pt x="205" y="399"/>
                    </a:cubicBezTo>
                    <a:lnTo>
                      <a:pt x="3164" y="399"/>
                    </a:lnTo>
                    <a:cubicBezTo>
                      <a:pt x="3266" y="399"/>
                      <a:pt x="3359" y="316"/>
                      <a:pt x="3359" y="205"/>
                    </a:cubicBezTo>
                    <a:cubicBezTo>
                      <a:pt x="3359" y="93"/>
                      <a:pt x="3266" y="0"/>
                      <a:pt x="31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4" name="Google Shape;1704;p71"/>
              <p:cNvSpPr/>
              <p:nvPr/>
            </p:nvSpPr>
            <p:spPr>
              <a:xfrm>
                <a:off x="7233475" y="2763025"/>
                <a:ext cx="86775" cy="13025"/>
              </a:xfrm>
              <a:custGeom>
                <a:rect b="b" l="l" r="r" t="t"/>
                <a:pathLst>
                  <a:path extrusionOk="0" h="521" w="3471">
                    <a:moveTo>
                      <a:pt x="3211" y="121"/>
                    </a:moveTo>
                    <a:cubicBezTo>
                      <a:pt x="3294" y="121"/>
                      <a:pt x="3359" y="177"/>
                      <a:pt x="3359" y="261"/>
                    </a:cubicBezTo>
                    <a:cubicBezTo>
                      <a:pt x="3359" y="335"/>
                      <a:pt x="3294" y="400"/>
                      <a:pt x="3211" y="400"/>
                    </a:cubicBezTo>
                    <a:lnTo>
                      <a:pt x="261" y="400"/>
                    </a:lnTo>
                    <a:cubicBezTo>
                      <a:pt x="177" y="400"/>
                      <a:pt x="121" y="335"/>
                      <a:pt x="121" y="261"/>
                    </a:cubicBezTo>
                    <a:cubicBezTo>
                      <a:pt x="121" y="177"/>
                      <a:pt x="177" y="121"/>
                      <a:pt x="261" y="121"/>
                    </a:cubicBezTo>
                    <a:close/>
                    <a:moveTo>
                      <a:pt x="261" y="1"/>
                    </a:moveTo>
                    <a:cubicBezTo>
                      <a:pt x="121" y="1"/>
                      <a:pt x="1" y="112"/>
                      <a:pt x="1" y="261"/>
                    </a:cubicBezTo>
                    <a:cubicBezTo>
                      <a:pt x="1" y="400"/>
                      <a:pt x="112" y="520"/>
                      <a:pt x="261" y="520"/>
                    </a:cubicBezTo>
                    <a:lnTo>
                      <a:pt x="3220" y="520"/>
                    </a:lnTo>
                    <a:cubicBezTo>
                      <a:pt x="3359" y="520"/>
                      <a:pt x="3470" y="400"/>
                      <a:pt x="3470" y="261"/>
                    </a:cubicBezTo>
                    <a:cubicBezTo>
                      <a:pt x="3470" y="112"/>
                      <a:pt x="3359" y="1"/>
                      <a:pt x="32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5" name="Google Shape;1705;p71"/>
              <p:cNvSpPr/>
              <p:nvPr/>
            </p:nvSpPr>
            <p:spPr>
              <a:xfrm>
                <a:off x="7251800" y="27669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5" y="158"/>
                      <a:pt x="195" y="103"/>
                    </a:cubicBezTo>
                    <a:cubicBezTo>
                      <a:pt x="195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6" name="Google Shape;1706;p71"/>
              <p:cNvSpPr/>
              <p:nvPr/>
            </p:nvSpPr>
            <p:spPr>
              <a:xfrm>
                <a:off x="7261075" y="27669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6" y="158"/>
                      <a:pt x="196" y="103"/>
                    </a:cubicBezTo>
                    <a:cubicBezTo>
                      <a:pt x="196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7" name="Google Shape;1707;p71"/>
              <p:cNvSpPr/>
              <p:nvPr/>
            </p:nvSpPr>
            <p:spPr>
              <a:xfrm>
                <a:off x="7269900" y="2766975"/>
                <a:ext cx="4650" cy="4900"/>
              </a:xfrm>
              <a:custGeom>
                <a:rect b="b" l="l" r="r" t="t"/>
                <a:pathLst>
                  <a:path extrusionOk="0" h="196" w="186">
                    <a:moveTo>
                      <a:pt x="93" y="65"/>
                    </a:moveTo>
                    <a:cubicBezTo>
                      <a:pt x="112" y="65"/>
                      <a:pt x="130" y="84"/>
                      <a:pt x="130" y="103"/>
                    </a:cubicBezTo>
                    <a:cubicBezTo>
                      <a:pt x="130" y="121"/>
                      <a:pt x="112" y="140"/>
                      <a:pt x="93" y="140"/>
                    </a:cubicBezTo>
                    <a:cubicBezTo>
                      <a:pt x="74" y="140"/>
                      <a:pt x="56" y="121"/>
                      <a:pt x="56" y="103"/>
                    </a:cubicBezTo>
                    <a:cubicBezTo>
                      <a:pt x="56" y="84"/>
                      <a:pt x="74" y="65"/>
                      <a:pt x="93" y="65"/>
                    </a:cubicBezTo>
                    <a:close/>
                    <a:moveTo>
                      <a:pt x="93" y="1"/>
                    </a:moveTo>
                    <a:cubicBezTo>
                      <a:pt x="37" y="1"/>
                      <a:pt x="0" y="47"/>
                      <a:pt x="0" y="103"/>
                    </a:cubicBezTo>
                    <a:cubicBezTo>
                      <a:pt x="0" y="158"/>
                      <a:pt x="37" y="195"/>
                      <a:pt x="93" y="195"/>
                    </a:cubicBezTo>
                    <a:cubicBezTo>
                      <a:pt x="149" y="195"/>
                      <a:pt x="186" y="158"/>
                      <a:pt x="186" y="103"/>
                    </a:cubicBezTo>
                    <a:cubicBezTo>
                      <a:pt x="186" y="47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8" name="Google Shape;1708;p71"/>
              <p:cNvSpPr/>
              <p:nvPr/>
            </p:nvSpPr>
            <p:spPr>
              <a:xfrm>
                <a:off x="7278950" y="2766975"/>
                <a:ext cx="4875" cy="4900"/>
              </a:xfrm>
              <a:custGeom>
                <a:rect b="b" l="l" r="r" t="t"/>
                <a:pathLst>
                  <a:path extrusionOk="0" h="196" w="195">
                    <a:moveTo>
                      <a:pt x="102" y="65"/>
                    </a:moveTo>
                    <a:cubicBezTo>
                      <a:pt x="121" y="65"/>
                      <a:pt x="139" y="84"/>
                      <a:pt x="139" y="103"/>
                    </a:cubicBezTo>
                    <a:cubicBezTo>
                      <a:pt x="139" y="121"/>
                      <a:pt x="121" y="140"/>
                      <a:pt x="102" y="140"/>
                    </a:cubicBezTo>
                    <a:cubicBezTo>
                      <a:pt x="84" y="140"/>
                      <a:pt x="65" y="121"/>
                      <a:pt x="65" y="103"/>
                    </a:cubicBezTo>
                    <a:cubicBezTo>
                      <a:pt x="65" y="84"/>
                      <a:pt x="84" y="65"/>
                      <a:pt x="102" y="65"/>
                    </a:cubicBezTo>
                    <a:close/>
                    <a:moveTo>
                      <a:pt x="102" y="1"/>
                    </a:moveTo>
                    <a:cubicBezTo>
                      <a:pt x="46" y="1"/>
                      <a:pt x="0" y="47"/>
                      <a:pt x="0" y="103"/>
                    </a:cubicBezTo>
                    <a:cubicBezTo>
                      <a:pt x="0" y="158"/>
                      <a:pt x="46" y="195"/>
                      <a:pt x="102" y="195"/>
                    </a:cubicBezTo>
                    <a:cubicBezTo>
                      <a:pt x="158" y="195"/>
                      <a:pt x="195" y="158"/>
                      <a:pt x="195" y="103"/>
                    </a:cubicBezTo>
                    <a:cubicBezTo>
                      <a:pt x="195" y="47"/>
                      <a:pt x="158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9" name="Google Shape;1709;p71"/>
              <p:cNvSpPr/>
              <p:nvPr/>
            </p:nvSpPr>
            <p:spPr>
              <a:xfrm>
                <a:off x="7287975" y="27669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0" name="Google Shape;1710;p71"/>
              <p:cNvSpPr/>
              <p:nvPr/>
            </p:nvSpPr>
            <p:spPr>
              <a:xfrm>
                <a:off x="7297250" y="27669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84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1" name="Google Shape;1711;p71"/>
              <p:cNvSpPr/>
              <p:nvPr/>
            </p:nvSpPr>
            <p:spPr>
              <a:xfrm>
                <a:off x="7249950" y="2672575"/>
                <a:ext cx="53825" cy="53850"/>
              </a:xfrm>
              <a:custGeom>
                <a:rect b="b" l="l" r="r" t="t"/>
                <a:pathLst>
                  <a:path extrusionOk="0" h="2154" w="2153">
                    <a:moveTo>
                      <a:pt x="1077" y="1"/>
                    </a:moveTo>
                    <a:cubicBezTo>
                      <a:pt x="483" y="1"/>
                      <a:pt x="0" y="483"/>
                      <a:pt x="0" y="1077"/>
                    </a:cubicBezTo>
                    <a:cubicBezTo>
                      <a:pt x="0" y="1671"/>
                      <a:pt x="483" y="2153"/>
                      <a:pt x="1077" y="2153"/>
                    </a:cubicBezTo>
                    <a:cubicBezTo>
                      <a:pt x="1670" y="2153"/>
                      <a:pt x="2153" y="1671"/>
                      <a:pt x="2153" y="1077"/>
                    </a:cubicBezTo>
                    <a:cubicBezTo>
                      <a:pt x="2153" y="483"/>
                      <a:pt x="1670" y="1"/>
                      <a:pt x="10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2" name="Google Shape;1712;p71"/>
              <p:cNvSpPr/>
              <p:nvPr/>
            </p:nvSpPr>
            <p:spPr>
              <a:xfrm>
                <a:off x="7248550" y="2671200"/>
                <a:ext cx="56625" cy="56600"/>
              </a:xfrm>
              <a:custGeom>
                <a:rect b="b" l="l" r="r" t="t"/>
                <a:pathLst>
                  <a:path extrusionOk="0" h="2264" w="2265">
                    <a:moveTo>
                      <a:pt x="1133" y="112"/>
                    </a:moveTo>
                    <a:cubicBezTo>
                      <a:pt x="1698" y="112"/>
                      <a:pt x="2153" y="575"/>
                      <a:pt x="2153" y="1132"/>
                    </a:cubicBezTo>
                    <a:cubicBezTo>
                      <a:pt x="2153" y="1689"/>
                      <a:pt x="1698" y="2152"/>
                      <a:pt x="1133" y="2152"/>
                    </a:cubicBezTo>
                    <a:cubicBezTo>
                      <a:pt x="576" y="2152"/>
                      <a:pt x="121" y="1689"/>
                      <a:pt x="121" y="1132"/>
                    </a:cubicBezTo>
                    <a:cubicBezTo>
                      <a:pt x="121" y="575"/>
                      <a:pt x="576" y="112"/>
                      <a:pt x="1133" y="112"/>
                    </a:cubicBezTo>
                    <a:close/>
                    <a:moveTo>
                      <a:pt x="1133" y="0"/>
                    </a:moveTo>
                    <a:cubicBezTo>
                      <a:pt x="511" y="0"/>
                      <a:pt x="1" y="510"/>
                      <a:pt x="1" y="1132"/>
                    </a:cubicBezTo>
                    <a:cubicBezTo>
                      <a:pt x="1" y="1754"/>
                      <a:pt x="511" y="2264"/>
                      <a:pt x="1133" y="2264"/>
                    </a:cubicBezTo>
                    <a:cubicBezTo>
                      <a:pt x="1754" y="2264"/>
                      <a:pt x="2264" y="1754"/>
                      <a:pt x="2264" y="1132"/>
                    </a:cubicBezTo>
                    <a:cubicBezTo>
                      <a:pt x="2264" y="510"/>
                      <a:pt x="1763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3" name="Google Shape;1713;p71"/>
              <p:cNvSpPr/>
              <p:nvPr/>
            </p:nvSpPr>
            <p:spPr>
              <a:xfrm>
                <a:off x="7265025" y="2701100"/>
                <a:ext cx="23900" cy="12100"/>
              </a:xfrm>
              <a:custGeom>
                <a:rect b="b" l="l" r="r" t="t"/>
                <a:pathLst>
                  <a:path extrusionOk="0" h="484" w="956">
                    <a:moveTo>
                      <a:pt x="474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956" y="483"/>
                    </a:lnTo>
                    <a:cubicBezTo>
                      <a:pt x="956" y="214"/>
                      <a:pt x="743" y="1"/>
                      <a:pt x="47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4" name="Google Shape;1714;p71"/>
              <p:cNvSpPr/>
              <p:nvPr/>
            </p:nvSpPr>
            <p:spPr>
              <a:xfrm>
                <a:off x="7263400" y="2699725"/>
                <a:ext cx="26925" cy="14875"/>
              </a:xfrm>
              <a:custGeom>
                <a:rect b="b" l="l" r="r" t="t"/>
                <a:pathLst>
                  <a:path extrusionOk="0" h="595" w="1077">
                    <a:moveTo>
                      <a:pt x="539" y="112"/>
                    </a:moveTo>
                    <a:cubicBezTo>
                      <a:pt x="752" y="112"/>
                      <a:pt x="928" y="269"/>
                      <a:pt x="956" y="473"/>
                    </a:cubicBezTo>
                    <a:lnTo>
                      <a:pt x="121" y="473"/>
                    </a:lnTo>
                    <a:cubicBezTo>
                      <a:pt x="149" y="269"/>
                      <a:pt x="325" y="112"/>
                      <a:pt x="539" y="112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0" y="241"/>
                      <a:pt x="0" y="538"/>
                    </a:cubicBezTo>
                    <a:cubicBezTo>
                      <a:pt x="0" y="594"/>
                      <a:pt x="0" y="594"/>
                      <a:pt x="232" y="594"/>
                    </a:cubicBezTo>
                    <a:lnTo>
                      <a:pt x="585" y="594"/>
                    </a:lnTo>
                    <a:cubicBezTo>
                      <a:pt x="1077" y="594"/>
                      <a:pt x="1077" y="594"/>
                      <a:pt x="1077" y="538"/>
                    </a:cubicBezTo>
                    <a:cubicBezTo>
                      <a:pt x="1077" y="241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5" name="Google Shape;1715;p71"/>
              <p:cNvSpPr/>
              <p:nvPr/>
            </p:nvSpPr>
            <p:spPr>
              <a:xfrm>
                <a:off x="7270125" y="2685800"/>
                <a:ext cx="13700" cy="13725"/>
              </a:xfrm>
              <a:custGeom>
                <a:rect b="b" l="l" r="r" t="t"/>
                <a:pathLst>
                  <a:path extrusionOk="0" h="549" w="548">
                    <a:moveTo>
                      <a:pt x="279" y="1"/>
                    </a:moveTo>
                    <a:cubicBezTo>
                      <a:pt x="121" y="1"/>
                      <a:pt x="1" y="131"/>
                      <a:pt x="1" y="279"/>
                    </a:cubicBezTo>
                    <a:cubicBezTo>
                      <a:pt x="1" y="427"/>
                      <a:pt x="121" y="548"/>
                      <a:pt x="279" y="548"/>
                    </a:cubicBezTo>
                    <a:cubicBezTo>
                      <a:pt x="427" y="548"/>
                      <a:pt x="548" y="427"/>
                      <a:pt x="548" y="279"/>
                    </a:cubicBezTo>
                    <a:cubicBezTo>
                      <a:pt x="548" y="131"/>
                      <a:pt x="427" y="1"/>
                      <a:pt x="2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6" name="Google Shape;1716;p71"/>
              <p:cNvSpPr/>
              <p:nvPr/>
            </p:nvSpPr>
            <p:spPr>
              <a:xfrm>
                <a:off x="7268725" y="2684425"/>
                <a:ext cx="16500" cy="16475"/>
              </a:xfrm>
              <a:custGeom>
                <a:rect b="b" l="l" r="r" t="t"/>
                <a:pathLst>
                  <a:path extrusionOk="0" h="659" w="660">
                    <a:moveTo>
                      <a:pt x="335" y="121"/>
                    </a:moveTo>
                    <a:cubicBezTo>
                      <a:pt x="446" y="121"/>
                      <a:pt x="539" y="213"/>
                      <a:pt x="548" y="334"/>
                    </a:cubicBezTo>
                    <a:cubicBezTo>
                      <a:pt x="548" y="445"/>
                      <a:pt x="446" y="547"/>
                      <a:pt x="335" y="547"/>
                    </a:cubicBezTo>
                    <a:cubicBezTo>
                      <a:pt x="214" y="547"/>
                      <a:pt x="121" y="445"/>
                      <a:pt x="121" y="334"/>
                    </a:cubicBezTo>
                    <a:cubicBezTo>
                      <a:pt x="121" y="213"/>
                      <a:pt x="214" y="121"/>
                      <a:pt x="335" y="121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8"/>
                      <a:pt x="1" y="334"/>
                    </a:cubicBezTo>
                    <a:cubicBezTo>
                      <a:pt x="1" y="510"/>
                      <a:pt x="149" y="659"/>
                      <a:pt x="335" y="659"/>
                    </a:cubicBezTo>
                    <a:cubicBezTo>
                      <a:pt x="511" y="659"/>
                      <a:pt x="659" y="510"/>
                      <a:pt x="659" y="334"/>
                    </a:cubicBezTo>
                    <a:cubicBezTo>
                      <a:pt x="659" y="148"/>
                      <a:pt x="511" y="0"/>
                      <a:pt x="3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7" name="Google Shape;1717;p71"/>
              <p:cNvSpPr/>
              <p:nvPr/>
            </p:nvSpPr>
            <p:spPr>
              <a:xfrm>
                <a:off x="7257150" y="2782525"/>
                <a:ext cx="39675" cy="12300"/>
              </a:xfrm>
              <a:custGeom>
                <a:rect b="b" l="l" r="r" t="t"/>
                <a:pathLst>
                  <a:path extrusionOk="0" h="492" w="1587">
                    <a:moveTo>
                      <a:pt x="241" y="0"/>
                    </a:moveTo>
                    <a:cubicBezTo>
                      <a:pt x="111" y="0"/>
                      <a:pt x="0" y="111"/>
                      <a:pt x="0" y="251"/>
                    </a:cubicBezTo>
                    <a:cubicBezTo>
                      <a:pt x="0" y="380"/>
                      <a:pt x="111" y="492"/>
                      <a:pt x="241" y="492"/>
                    </a:cubicBezTo>
                    <a:lnTo>
                      <a:pt x="1336" y="492"/>
                    </a:lnTo>
                    <a:cubicBezTo>
                      <a:pt x="1475" y="492"/>
                      <a:pt x="1586" y="380"/>
                      <a:pt x="1586" y="251"/>
                    </a:cubicBezTo>
                    <a:cubicBezTo>
                      <a:pt x="1586" y="111"/>
                      <a:pt x="1475" y="0"/>
                      <a:pt x="13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8" name="Google Shape;1718;p71"/>
              <p:cNvSpPr/>
              <p:nvPr/>
            </p:nvSpPr>
            <p:spPr>
              <a:xfrm>
                <a:off x="7255525" y="2781125"/>
                <a:ext cx="42675" cy="15100"/>
              </a:xfrm>
              <a:custGeom>
                <a:rect b="b" l="l" r="r" t="t"/>
                <a:pathLst>
                  <a:path extrusionOk="0" h="604" w="1707">
                    <a:moveTo>
                      <a:pt x="1401" y="112"/>
                    </a:moveTo>
                    <a:cubicBezTo>
                      <a:pt x="1503" y="112"/>
                      <a:pt x="1586" y="19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21" y="409"/>
                      <a:pt x="121" y="307"/>
                    </a:cubicBezTo>
                    <a:cubicBezTo>
                      <a:pt x="121" y="195"/>
                      <a:pt x="204" y="112"/>
                      <a:pt x="306" y="112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30"/>
                      <a:pt x="0" y="307"/>
                    </a:cubicBezTo>
                    <a:cubicBezTo>
                      <a:pt x="0" y="474"/>
                      <a:pt x="139" y="603"/>
                      <a:pt x="306" y="603"/>
                    </a:cubicBezTo>
                    <a:lnTo>
                      <a:pt x="1401" y="603"/>
                    </a:lnTo>
                    <a:cubicBezTo>
                      <a:pt x="1568" y="603"/>
                      <a:pt x="1707" y="474"/>
                      <a:pt x="1707" y="307"/>
                    </a:cubicBezTo>
                    <a:cubicBezTo>
                      <a:pt x="1707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9" name="Google Shape;1719;p71"/>
              <p:cNvSpPr/>
              <p:nvPr/>
            </p:nvSpPr>
            <p:spPr>
              <a:xfrm>
                <a:off x="7359875" y="1832850"/>
                <a:ext cx="241000" cy="240000"/>
              </a:xfrm>
              <a:custGeom>
                <a:rect b="b" l="l" r="r" t="t"/>
                <a:pathLst>
                  <a:path extrusionOk="0" h="9600" w="9640">
                    <a:moveTo>
                      <a:pt x="4833" y="2576"/>
                    </a:moveTo>
                    <a:cubicBezTo>
                      <a:pt x="5983" y="2576"/>
                      <a:pt x="6996" y="3477"/>
                      <a:pt x="7042" y="4721"/>
                    </a:cubicBezTo>
                    <a:cubicBezTo>
                      <a:pt x="7069" y="5565"/>
                      <a:pt x="6420" y="6558"/>
                      <a:pt x="5632" y="6855"/>
                    </a:cubicBezTo>
                    <a:cubicBezTo>
                      <a:pt x="5362" y="6957"/>
                      <a:pt x="5090" y="7005"/>
                      <a:pt x="4825" y="7005"/>
                    </a:cubicBezTo>
                    <a:cubicBezTo>
                      <a:pt x="3675" y="7005"/>
                      <a:pt x="2662" y="6104"/>
                      <a:pt x="2617" y="4860"/>
                    </a:cubicBezTo>
                    <a:cubicBezTo>
                      <a:pt x="2580" y="4016"/>
                      <a:pt x="3238" y="3023"/>
                      <a:pt x="4027" y="2727"/>
                    </a:cubicBezTo>
                    <a:cubicBezTo>
                      <a:pt x="4296" y="2624"/>
                      <a:pt x="4568" y="2576"/>
                      <a:pt x="4833" y="2576"/>
                    </a:cubicBezTo>
                    <a:close/>
                    <a:moveTo>
                      <a:pt x="4067" y="0"/>
                    </a:moveTo>
                    <a:cubicBezTo>
                      <a:pt x="4051" y="0"/>
                      <a:pt x="4034" y="3"/>
                      <a:pt x="4017" y="8"/>
                    </a:cubicBezTo>
                    <a:lnTo>
                      <a:pt x="2709" y="426"/>
                    </a:lnTo>
                    <a:cubicBezTo>
                      <a:pt x="2635" y="444"/>
                      <a:pt x="2589" y="537"/>
                      <a:pt x="2617" y="611"/>
                    </a:cubicBezTo>
                    <a:lnTo>
                      <a:pt x="2886" y="1483"/>
                    </a:lnTo>
                    <a:cubicBezTo>
                      <a:pt x="2904" y="1548"/>
                      <a:pt x="2876" y="1613"/>
                      <a:pt x="2821" y="1650"/>
                    </a:cubicBezTo>
                    <a:cubicBezTo>
                      <a:pt x="2533" y="1836"/>
                      <a:pt x="2283" y="2049"/>
                      <a:pt x="2060" y="2291"/>
                    </a:cubicBezTo>
                    <a:cubicBezTo>
                      <a:pt x="2030" y="2326"/>
                      <a:pt x="1989" y="2343"/>
                      <a:pt x="1946" y="2343"/>
                    </a:cubicBezTo>
                    <a:cubicBezTo>
                      <a:pt x="1922" y="2343"/>
                      <a:pt x="1898" y="2338"/>
                      <a:pt x="1874" y="2328"/>
                    </a:cubicBezTo>
                    <a:lnTo>
                      <a:pt x="1077" y="1910"/>
                    </a:lnTo>
                    <a:cubicBezTo>
                      <a:pt x="1052" y="1899"/>
                      <a:pt x="1026" y="1894"/>
                      <a:pt x="1001" y="1894"/>
                    </a:cubicBezTo>
                    <a:cubicBezTo>
                      <a:pt x="943" y="1894"/>
                      <a:pt x="889" y="1923"/>
                      <a:pt x="863" y="1975"/>
                    </a:cubicBezTo>
                    <a:lnTo>
                      <a:pt x="233" y="3190"/>
                    </a:lnTo>
                    <a:cubicBezTo>
                      <a:pt x="195" y="3265"/>
                      <a:pt x="223" y="3357"/>
                      <a:pt x="297" y="3404"/>
                    </a:cubicBezTo>
                    <a:lnTo>
                      <a:pt x="1105" y="3821"/>
                    </a:lnTo>
                    <a:cubicBezTo>
                      <a:pt x="1160" y="3849"/>
                      <a:pt x="1197" y="3923"/>
                      <a:pt x="1179" y="3988"/>
                    </a:cubicBezTo>
                    <a:cubicBezTo>
                      <a:pt x="1105" y="4304"/>
                      <a:pt x="1077" y="4638"/>
                      <a:pt x="1095" y="4971"/>
                    </a:cubicBezTo>
                    <a:cubicBezTo>
                      <a:pt x="1095" y="5046"/>
                      <a:pt x="1058" y="5111"/>
                      <a:pt x="984" y="5129"/>
                    </a:cubicBezTo>
                    <a:lnTo>
                      <a:pt x="121" y="5398"/>
                    </a:lnTo>
                    <a:cubicBezTo>
                      <a:pt x="47" y="5426"/>
                      <a:pt x="1" y="5519"/>
                      <a:pt x="19" y="5593"/>
                    </a:cubicBezTo>
                    <a:lnTo>
                      <a:pt x="437" y="6901"/>
                    </a:lnTo>
                    <a:cubicBezTo>
                      <a:pt x="459" y="6968"/>
                      <a:pt x="517" y="7011"/>
                      <a:pt x="582" y="7011"/>
                    </a:cubicBezTo>
                    <a:cubicBezTo>
                      <a:pt x="598" y="7011"/>
                      <a:pt x="615" y="7009"/>
                      <a:pt x="631" y="7003"/>
                    </a:cubicBezTo>
                    <a:lnTo>
                      <a:pt x="1494" y="6734"/>
                    </a:lnTo>
                    <a:cubicBezTo>
                      <a:pt x="1508" y="6730"/>
                      <a:pt x="1522" y="6728"/>
                      <a:pt x="1536" y="6728"/>
                    </a:cubicBezTo>
                    <a:cubicBezTo>
                      <a:pt x="1588" y="6728"/>
                      <a:pt x="1641" y="6755"/>
                      <a:pt x="1670" y="6799"/>
                    </a:cubicBezTo>
                    <a:cubicBezTo>
                      <a:pt x="1847" y="7087"/>
                      <a:pt x="2069" y="7337"/>
                      <a:pt x="2310" y="7560"/>
                    </a:cubicBezTo>
                    <a:cubicBezTo>
                      <a:pt x="2357" y="7606"/>
                      <a:pt x="2375" y="7680"/>
                      <a:pt x="2338" y="7745"/>
                    </a:cubicBezTo>
                    <a:lnTo>
                      <a:pt x="1921" y="8543"/>
                    </a:lnTo>
                    <a:cubicBezTo>
                      <a:pt x="1884" y="8617"/>
                      <a:pt x="1912" y="8710"/>
                      <a:pt x="1995" y="8756"/>
                    </a:cubicBezTo>
                    <a:lnTo>
                      <a:pt x="3210" y="9387"/>
                    </a:lnTo>
                    <a:cubicBezTo>
                      <a:pt x="3232" y="9398"/>
                      <a:pt x="3256" y="9404"/>
                      <a:pt x="3280" y="9404"/>
                    </a:cubicBezTo>
                    <a:cubicBezTo>
                      <a:pt x="3335" y="9404"/>
                      <a:pt x="3388" y="9374"/>
                      <a:pt x="3414" y="9322"/>
                    </a:cubicBezTo>
                    <a:lnTo>
                      <a:pt x="3832" y="8515"/>
                    </a:lnTo>
                    <a:cubicBezTo>
                      <a:pt x="3861" y="8463"/>
                      <a:pt x="3909" y="8435"/>
                      <a:pt x="3964" y="8435"/>
                    </a:cubicBezTo>
                    <a:cubicBezTo>
                      <a:pt x="3978" y="8435"/>
                      <a:pt x="3993" y="8437"/>
                      <a:pt x="4008" y="8441"/>
                    </a:cubicBezTo>
                    <a:cubicBezTo>
                      <a:pt x="4260" y="8500"/>
                      <a:pt x="4525" y="8530"/>
                      <a:pt x="4791" y="8530"/>
                    </a:cubicBezTo>
                    <a:cubicBezTo>
                      <a:pt x="4858" y="8530"/>
                      <a:pt x="4925" y="8528"/>
                      <a:pt x="4991" y="8524"/>
                    </a:cubicBezTo>
                    <a:cubicBezTo>
                      <a:pt x="5056" y="8524"/>
                      <a:pt x="5121" y="8562"/>
                      <a:pt x="5149" y="8626"/>
                    </a:cubicBezTo>
                    <a:lnTo>
                      <a:pt x="5418" y="9498"/>
                    </a:lnTo>
                    <a:cubicBezTo>
                      <a:pt x="5440" y="9558"/>
                      <a:pt x="5498" y="9599"/>
                      <a:pt x="5563" y="9599"/>
                    </a:cubicBezTo>
                    <a:cubicBezTo>
                      <a:pt x="5580" y="9599"/>
                      <a:pt x="5596" y="9597"/>
                      <a:pt x="5613" y="9591"/>
                    </a:cubicBezTo>
                    <a:lnTo>
                      <a:pt x="6921" y="9183"/>
                    </a:lnTo>
                    <a:cubicBezTo>
                      <a:pt x="7004" y="9155"/>
                      <a:pt x="7042" y="9072"/>
                      <a:pt x="7023" y="8988"/>
                    </a:cubicBezTo>
                    <a:lnTo>
                      <a:pt x="6745" y="8126"/>
                    </a:lnTo>
                    <a:cubicBezTo>
                      <a:pt x="6726" y="8061"/>
                      <a:pt x="6754" y="7986"/>
                      <a:pt x="6810" y="7949"/>
                    </a:cubicBezTo>
                    <a:cubicBezTo>
                      <a:pt x="7097" y="7764"/>
                      <a:pt x="7348" y="7550"/>
                      <a:pt x="7570" y="7309"/>
                    </a:cubicBezTo>
                    <a:cubicBezTo>
                      <a:pt x="7602" y="7278"/>
                      <a:pt x="7646" y="7259"/>
                      <a:pt x="7692" y="7259"/>
                    </a:cubicBezTo>
                    <a:cubicBezTo>
                      <a:pt x="7713" y="7259"/>
                      <a:pt x="7735" y="7263"/>
                      <a:pt x="7756" y="7272"/>
                    </a:cubicBezTo>
                    <a:lnTo>
                      <a:pt x="8563" y="7690"/>
                    </a:lnTo>
                    <a:cubicBezTo>
                      <a:pt x="8585" y="7704"/>
                      <a:pt x="8610" y="7710"/>
                      <a:pt x="8634" y="7710"/>
                    </a:cubicBezTo>
                    <a:cubicBezTo>
                      <a:pt x="8688" y="7710"/>
                      <a:pt x="8741" y="7676"/>
                      <a:pt x="8767" y="7625"/>
                    </a:cubicBezTo>
                    <a:lnTo>
                      <a:pt x="9398" y="6409"/>
                    </a:lnTo>
                    <a:cubicBezTo>
                      <a:pt x="9444" y="6335"/>
                      <a:pt x="9407" y="6242"/>
                      <a:pt x="9333" y="6205"/>
                    </a:cubicBezTo>
                    <a:lnTo>
                      <a:pt x="8535" y="5788"/>
                    </a:lnTo>
                    <a:cubicBezTo>
                      <a:pt x="8470" y="5751"/>
                      <a:pt x="8442" y="5686"/>
                      <a:pt x="8452" y="5612"/>
                    </a:cubicBezTo>
                    <a:cubicBezTo>
                      <a:pt x="8526" y="5296"/>
                      <a:pt x="8554" y="4962"/>
                      <a:pt x="8535" y="4628"/>
                    </a:cubicBezTo>
                    <a:cubicBezTo>
                      <a:pt x="8535" y="4554"/>
                      <a:pt x="8582" y="4498"/>
                      <a:pt x="8646" y="4471"/>
                    </a:cubicBezTo>
                    <a:lnTo>
                      <a:pt x="9509" y="4202"/>
                    </a:lnTo>
                    <a:cubicBezTo>
                      <a:pt x="9593" y="4174"/>
                      <a:pt x="9639" y="4090"/>
                      <a:pt x="9611" y="4007"/>
                    </a:cubicBezTo>
                    <a:lnTo>
                      <a:pt x="9194" y="2699"/>
                    </a:lnTo>
                    <a:cubicBezTo>
                      <a:pt x="9179" y="2632"/>
                      <a:pt x="9116" y="2589"/>
                      <a:pt x="9049" y="2589"/>
                    </a:cubicBezTo>
                    <a:cubicBezTo>
                      <a:pt x="9032" y="2589"/>
                      <a:pt x="9015" y="2591"/>
                      <a:pt x="8999" y="2597"/>
                    </a:cubicBezTo>
                    <a:lnTo>
                      <a:pt x="8136" y="2875"/>
                    </a:lnTo>
                    <a:cubicBezTo>
                      <a:pt x="8123" y="2879"/>
                      <a:pt x="8109" y="2881"/>
                      <a:pt x="8096" y="2881"/>
                    </a:cubicBezTo>
                    <a:cubicBezTo>
                      <a:pt x="8043" y="2881"/>
                      <a:pt x="7990" y="2852"/>
                      <a:pt x="7960" y="2801"/>
                    </a:cubicBezTo>
                    <a:cubicBezTo>
                      <a:pt x="7784" y="2522"/>
                      <a:pt x="7570" y="2263"/>
                      <a:pt x="7329" y="2049"/>
                    </a:cubicBezTo>
                    <a:cubicBezTo>
                      <a:pt x="7274" y="2003"/>
                      <a:pt x="7255" y="1929"/>
                      <a:pt x="7292" y="1864"/>
                    </a:cubicBezTo>
                    <a:lnTo>
                      <a:pt x="7710" y="1057"/>
                    </a:lnTo>
                    <a:cubicBezTo>
                      <a:pt x="7747" y="983"/>
                      <a:pt x="7719" y="890"/>
                      <a:pt x="7645" y="853"/>
                    </a:cubicBezTo>
                    <a:lnTo>
                      <a:pt x="6420" y="222"/>
                    </a:lnTo>
                    <a:cubicBezTo>
                      <a:pt x="6398" y="208"/>
                      <a:pt x="6373" y="201"/>
                      <a:pt x="6349" y="201"/>
                    </a:cubicBezTo>
                    <a:cubicBezTo>
                      <a:pt x="6295" y="201"/>
                      <a:pt x="6242" y="235"/>
                      <a:pt x="6216" y="287"/>
                    </a:cubicBezTo>
                    <a:lnTo>
                      <a:pt x="5799" y="1085"/>
                    </a:lnTo>
                    <a:cubicBezTo>
                      <a:pt x="5774" y="1141"/>
                      <a:pt x="5714" y="1170"/>
                      <a:pt x="5656" y="1170"/>
                    </a:cubicBezTo>
                    <a:cubicBezTo>
                      <a:pt x="5648" y="1170"/>
                      <a:pt x="5640" y="1169"/>
                      <a:pt x="5632" y="1168"/>
                    </a:cubicBezTo>
                    <a:cubicBezTo>
                      <a:pt x="5347" y="1103"/>
                      <a:pt x="5062" y="1074"/>
                      <a:pt x="4765" y="1074"/>
                    </a:cubicBezTo>
                    <a:cubicBezTo>
                      <a:pt x="4723" y="1074"/>
                      <a:pt x="4681" y="1074"/>
                      <a:pt x="4639" y="1075"/>
                    </a:cubicBezTo>
                    <a:cubicBezTo>
                      <a:pt x="4633" y="1076"/>
                      <a:pt x="4628" y="1076"/>
                      <a:pt x="4622" y="1076"/>
                    </a:cubicBezTo>
                    <a:cubicBezTo>
                      <a:pt x="4563" y="1076"/>
                      <a:pt x="4507" y="1033"/>
                      <a:pt x="4491" y="973"/>
                    </a:cubicBezTo>
                    <a:lnTo>
                      <a:pt x="4212" y="111"/>
                    </a:lnTo>
                    <a:cubicBezTo>
                      <a:pt x="4197" y="44"/>
                      <a:pt x="4135" y="0"/>
                      <a:pt x="40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0" name="Google Shape;1720;p71"/>
              <p:cNvSpPr/>
              <p:nvPr/>
            </p:nvSpPr>
            <p:spPr>
              <a:xfrm>
                <a:off x="7358250" y="1831425"/>
                <a:ext cx="243775" cy="242850"/>
              </a:xfrm>
              <a:custGeom>
                <a:rect b="b" l="l" r="r" t="t"/>
                <a:pathLst>
                  <a:path extrusionOk="0" h="9714" w="9751">
                    <a:moveTo>
                      <a:pt x="4899" y="2691"/>
                    </a:moveTo>
                    <a:cubicBezTo>
                      <a:pt x="5316" y="2691"/>
                      <a:pt x="5724" y="2811"/>
                      <a:pt x="6077" y="3053"/>
                    </a:cubicBezTo>
                    <a:cubicBezTo>
                      <a:pt x="6671" y="3433"/>
                      <a:pt x="7023" y="4073"/>
                      <a:pt x="7042" y="4778"/>
                    </a:cubicBezTo>
                    <a:cubicBezTo>
                      <a:pt x="7079" y="5594"/>
                      <a:pt x="6439" y="6568"/>
                      <a:pt x="5669" y="6856"/>
                    </a:cubicBezTo>
                    <a:cubicBezTo>
                      <a:pt x="5413" y="6953"/>
                      <a:pt x="5148" y="7001"/>
                      <a:pt x="4885" y="7001"/>
                    </a:cubicBezTo>
                    <a:cubicBezTo>
                      <a:pt x="4470" y="7001"/>
                      <a:pt x="4060" y="6881"/>
                      <a:pt x="3702" y="6643"/>
                    </a:cubicBezTo>
                    <a:cubicBezTo>
                      <a:pt x="3118" y="6253"/>
                      <a:pt x="2765" y="5622"/>
                      <a:pt x="2737" y="4908"/>
                    </a:cubicBezTo>
                    <a:cubicBezTo>
                      <a:pt x="2709" y="4092"/>
                      <a:pt x="3350" y="3127"/>
                      <a:pt x="4110" y="2839"/>
                    </a:cubicBezTo>
                    <a:cubicBezTo>
                      <a:pt x="4370" y="2737"/>
                      <a:pt x="4630" y="2691"/>
                      <a:pt x="4899" y="2691"/>
                    </a:cubicBezTo>
                    <a:close/>
                    <a:moveTo>
                      <a:pt x="4899" y="2572"/>
                    </a:moveTo>
                    <a:cubicBezTo>
                      <a:pt x="4622" y="2572"/>
                      <a:pt x="4343" y="2624"/>
                      <a:pt x="4073" y="2728"/>
                    </a:cubicBezTo>
                    <a:cubicBezTo>
                      <a:pt x="3247" y="3034"/>
                      <a:pt x="2589" y="4036"/>
                      <a:pt x="2617" y="4917"/>
                    </a:cubicBezTo>
                    <a:cubicBezTo>
                      <a:pt x="2645" y="5669"/>
                      <a:pt x="3016" y="6327"/>
                      <a:pt x="3637" y="6745"/>
                    </a:cubicBezTo>
                    <a:cubicBezTo>
                      <a:pt x="4017" y="6995"/>
                      <a:pt x="4444" y="7116"/>
                      <a:pt x="4889" y="7116"/>
                    </a:cubicBezTo>
                    <a:cubicBezTo>
                      <a:pt x="5158" y="7116"/>
                      <a:pt x="5437" y="7069"/>
                      <a:pt x="5715" y="6967"/>
                    </a:cubicBezTo>
                    <a:cubicBezTo>
                      <a:pt x="6531" y="6652"/>
                      <a:pt x="7199" y="5650"/>
                      <a:pt x="7162" y="4778"/>
                    </a:cubicBezTo>
                    <a:cubicBezTo>
                      <a:pt x="7134" y="4027"/>
                      <a:pt x="6763" y="3359"/>
                      <a:pt x="6142" y="2951"/>
                    </a:cubicBezTo>
                    <a:cubicBezTo>
                      <a:pt x="5767" y="2701"/>
                      <a:pt x="5336" y="2572"/>
                      <a:pt x="4899" y="2572"/>
                    </a:cubicBezTo>
                    <a:close/>
                    <a:moveTo>
                      <a:pt x="4144" y="114"/>
                    </a:moveTo>
                    <a:cubicBezTo>
                      <a:pt x="4157" y="114"/>
                      <a:pt x="4171" y="117"/>
                      <a:pt x="4184" y="121"/>
                    </a:cubicBezTo>
                    <a:cubicBezTo>
                      <a:pt x="4203" y="140"/>
                      <a:pt x="4222" y="158"/>
                      <a:pt x="4231" y="186"/>
                    </a:cubicBezTo>
                    <a:lnTo>
                      <a:pt x="4500" y="1049"/>
                    </a:lnTo>
                    <a:cubicBezTo>
                      <a:pt x="4526" y="1127"/>
                      <a:pt x="4609" y="1189"/>
                      <a:pt x="4695" y="1189"/>
                    </a:cubicBezTo>
                    <a:cubicBezTo>
                      <a:pt x="4701" y="1189"/>
                      <a:pt x="4707" y="1189"/>
                      <a:pt x="4713" y="1188"/>
                    </a:cubicBezTo>
                    <a:cubicBezTo>
                      <a:pt x="4753" y="1187"/>
                      <a:pt x="4793" y="1186"/>
                      <a:pt x="4833" y="1186"/>
                    </a:cubicBezTo>
                    <a:cubicBezTo>
                      <a:pt x="5118" y="1186"/>
                      <a:pt x="5403" y="1216"/>
                      <a:pt x="5687" y="1281"/>
                    </a:cubicBezTo>
                    <a:cubicBezTo>
                      <a:pt x="5701" y="1283"/>
                      <a:pt x="5715" y="1285"/>
                      <a:pt x="5728" y="1285"/>
                    </a:cubicBezTo>
                    <a:cubicBezTo>
                      <a:pt x="5806" y="1285"/>
                      <a:pt x="5880" y="1241"/>
                      <a:pt x="5919" y="1169"/>
                    </a:cubicBezTo>
                    <a:lnTo>
                      <a:pt x="6337" y="362"/>
                    </a:lnTo>
                    <a:cubicBezTo>
                      <a:pt x="6346" y="344"/>
                      <a:pt x="6364" y="325"/>
                      <a:pt x="6392" y="316"/>
                    </a:cubicBezTo>
                    <a:cubicBezTo>
                      <a:pt x="6400" y="313"/>
                      <a:pt x="6408" y="312"/>
                      <a:pt x="6415" y="312"/>
                    </a:cubicBezTo>
                    <a:cubicBezTo>
                      <a:pt x="6432" y="312"/>
                      <a:pt x="6447" y="319"/>
                      <a:pt x="6467" y="325"/>
                    </a:cubicBezTo>
                    <a:lnTo>
                      <a:pt x="7682" y="956"/>
                    </a:lnTo>
                    <a:cubicBezTo>
                      <a:pt x="7710" y="965"/>
                      <a:pt x="7719" y="984"/>
                      <a:pt x="7728" y="1012"/>
                    </a:cubicBezTo>
                    <a:cubicBezTo>
                      <a:pt x="7737" y="1040"/>
                      <a:pt x="7737" y="1058"/>
                      <a:pt x="7719" y="1086"/>
                    </a:cubicBezTo>
                    <a:lnTo>
                      <a:pt x="7301" y="1893"/>
                    </a:lnTo>
                    <a:cubicBezTo>
                      <a:pt x="7264" y="1976"/>
                      <a:pt x="7283" y="2079"/>
                      <a:pt x="7357" y="2143"/>
                    </a:cubicBezTo>
                    <a:cubicBezTo>
                      <a:pt x="7598" y="2366"/>
                      <a:pt x="7802" y="2617"/>
                      <a:pt x="7979" y="2886"/>
                    </a:cubicBezTo>
                    <a:cubicBezTo>
                      <a:pt x="8022" y="2951"/>
                      <a:pt x="8093" y="2987"/>
                      <a:pt x="8162" y="2987"/>
                    </a:cubicBezTo>
                    <a:cubicBezTo>
                      <a:pt x="8182" y="2987"/>
                      <a:pt x="8201" y="2985"/>
                      <a:pt x="8220" y="2978"/>
                    </a:cubicBezTo>
                    <a:lnTo>
                      <a:pt x="9083" y="2709"/>
                    </a:lnTo>
                    <a:cubicBezTo>
                      <a:pt x="9094" y="2705"/>
                      <a:pt x="9106" y="2703"/>
                      <a:pt x="9116" y="2703"/>
                    </a:cubicBezTo>
                    <a:cubicBezTo>
                      <a:pt x="9132" y="2703"/>
                      <a:pt x="9146" y="2708"/>
                      <a:pt x="9157" y="2719"/>
                    </a:cubicBezTo>
                    <a:cubicBezTo>
                      <a:pt x="9185" y="2728"/>
                      <a:pt x="9203" y="2746"/>
                      <a:pt x="9203" y="2774"/>
                    </a:cubicBezTo>
                    <a:lnTo>
                      <a:pt x="9621" y="4082"/>
                    </a:lnTo>
                    <a:cubicBezTo>
                      <a:pt x="9630" y="4101"/>
                      <a:pt x="9630" y="4129"/>
                      <a:pt x="9611" y="4156"/>
                    </a:cubicBezTo>
                    <a:cubicBezTo>
                      <a:pt x="9602" y="4175"/>
                      <a:pt x="9583" y="4194"/>
                      <a:pt x="9556" y="4203"/>
                    </a:cubicBezTo>
                    <a:lnTo>
                      <a:pt x="8693" y="4472"/>
                    </a:lnTo>
                    <a:cubicBezTo>
                      <a:pt x="8600" y="4500"/>
                      <a:pt x="8544" y="4592"/>
                      <a:pt x="8544" y="4685"/>
                    </a:cubicBezTo>
                    <a:cubicBezTo>
                      <a:pt x="8563" y="5010"/>
                      <a:pt x="8535" y="5335"/>
                      <a:pt x="8461" y="5659"/>
                    </a:cubicBezTo>
                    <a:cubicBezTo>
                      <a:pt x="8442" y="5752"/>
                      <a:pt x="8489" y="5845"/>
                      <a:pt x="8572" y="5891"/>
                    </a:cubicBezTo>
                    <a:lnTo>
                      <a:pt x="9379" y="6309"/>
                    </a:lnTo>
                    <a:cubicBezTo>
                      <a:pt x="9426" y="6337"/>
                      <a:pt x="9444" y="6392"/>
                      <a:pt x="9416" y="6439"/>
                    </a:cubicBezTo>
                    <a:lnTo>
                      <a:pt x="8786" y="7654"/>
                    </a:lnTo>
                    <a:cubicBezTo>
                      <a:pt x="8767" y="7682"/>
                      <a:pt x="8749" y="7700"/>
                      <a:pt x="8730" y="7709"/>
                    </a:cubicBezTo>
                    <a:cubicBezTo>
                      <a:pt x="8702" y="7709"/>
                      <a:pt x="8674" y="7709"/>
                      <a:pt x="8656" y="7700"/>
                    </a:cubicBezTo>
                    <a:lnTo>
                      <a:pt x="7849" y="7283"/>
                    </a:lnTo>
                    <a:cubicBezTo>
                      <a:pt x="7818" y="7266"/>
                      <a:pt x="7785" y="7257"/>
                      <a:pt x="7752" y="7257"/>
                    </a:cubicBezTo>
                    <a:cubicBezTo>
                      <a:pt x="7695" y="7257"/>
                      <a:pt x="7639" y="7282"/>
                      <a:pt x="7598" y="7329"/>
                    </a:cubicBezTo>
                    <a:cubicBezTo>
                      <a:pt x="7376" y="7570"/>
                      <a:pt x="7125" y="7784"/>
                      <a:pt x="6847" y="7951"/>
                    </a:cubicBezTo>
                    <a:cubicBezTo>
                      <a:pt x="6763" y="8006"/>
                      <a:pt x="6726" y="8108"/>
                      <a:pt x="6754" y="8201"/>
                    </a:cubicBezTo>
                    <a:lnTo>
                      <a:pt x="7032" y="9064"/>
                    </a:lnTo>
                    <a:cubicBezTo>
                      <a:pt x="7051" y="9110"/>
                      <a:pt x="7023" y="9166"/>
                      <a:pt x="6967" y="9184"/>
                    </a:cubicBezTo>
                    <a:lnTo>
                      <a:pt x="5659" y="9593"/>
                    </a:lnTo>
                    <a:cubicBezTo>
                      <a:pt x="5650" y="9596"/>
                      <a:pt x="5640" y="9598"/>
                      <a:pt x="5630" y="9598"/>
                    </a:cubicBezTo>
                    <a:cubicBezTo>
                      <a:pt x="5591" y="9598"/>
                      <a:pt x="5554" y="9572"/>
                      <a:pt x="5539" y="9528"/>
                    </a:cubicBezTo>
                    <a:lnTo>
                      <a:pt x="5270" y="8665"/>
                    </a:lnTo>
                    <a:cubicBezTo>
                      <a:pt x="5242" y="8581"/>
                      <a:pt x="5158" y="8526"/>
                      <a:pt x="5066" y="8526"/>
                    </a:cubicBezTo>
                    <a:cubicBezTo>
                      <a:pt x="5066" y="8526"/>
                      <a:pt x="5056" y="8526"/>
                      <a:pt x="5056" y="8517"/>
                    </a:cubicBezTo>
                    <a:cubicBezTo>
                      <a:pt x="4992" y="8520"/>
                      <a:pt x="4926" y="8522"/>
                      <a:pt x="4861" y="8522"/>
                    </a:cubicBezTo>
                    <a:cubicBezTo>
                      <a:pt x="4599" y="8522"/>
                      <a:pt x="4335" y="8492"/>
                      <a:pt x="4082" y="8433"/>
                    </a:cubicBezTo>
                    <a:cubicBezTo>
                      <a:pt x="4069" y="8430"/>
                      <a:pt x="4055" y="8429"/>
                      <a:pt x="4041" y="8429"/>
                    </a:cubicBezTo>
                    <a:cubicBezTo>
                      <a:pt x="3963" y="8429"/>
                      <a:pt x="3890" y="8473"/>
                      <a:pt x="3850" y="8544"/>
                    </a:cubicBezTo>
                    <a:lnTo>
                      <a:pt x="3433" y="9351"/>
                    </a:lnTo>
                    <a:cubicBezTo>
                      <a:pt x="3424" y="9370"/>
                      <a:pt x="3396" y="9389"/>
                      <a:pt x="3377" y="9398"/>
                    </a:cubicBezTo>
                    <a:cubicBezTo>
                      <a:pt x="3350" y="9398"/>
                      <a:pt x="3322" y="9398"/>
                      <a:pt x="3303" y="9389"/>
                    </a:cubicBezTo>
                    <a:lnTo>
                      <a:pt x="2088" y="8758"/>
                    </a:lnTo>
                    <a:cubicBezTo>
                      <a:pt x="2042" y="8730"/>
                      <a:pt x="2023" y="8674"/>
                      <a:pt x="2042" y="8628"/>
                    </a:cubicBezTo>
                    <a:lnTo>
                      <a:pt x="2459" y="7821"/>
                    </a:lnTo>
                    <a:cubicBezTo>
                      <a:pt x="2505" y="7737"/>
                      <a:pt x="2487" y="7635"/>
                      <a:pt x="2413" y="7570"/>
                    </a:cubicBezTo>
                    <a:cubicBezTo>
                      <a:pt x="2171" y="7348"/>
                      <a:pt x="1967" y="7097"/>
                      <a:pt x="1791" y="6819"/>
                    </a:cubicBezTo>
                    <a:cubicBezTo>
                      <a:pt x="1748" y="6754"/>
                      <a:pt x="1676" y="6717"/>
                      <a:pt x="1607" y="6717"/>
                    </a:cubicBezTo>
                    <a:cubicBezTo>
                      <a:pt x="1588" y="6717"/>
                      <a:pt x="1568" y="6720"/>
                      <a:pt x="1550" y="6726"/>
                    </a:cubicBezTo>
                    <a:lnTo>
                      <a:pt x="678" y="7004"/>
                    </a:lnTo>
                    <a:cubicBezTo>
                      <a:pt x="668" y="7008"/>
                      <a:pt x="658" y="7010"/>
                      <a:pt x="648" y="7010"/>
                    </a:cubicBezTo>
                    <a:cubicBezTo>
                      <a:pt x="610" y="7010"/>
                      <a:pt x="572" y="6984"/>
                      <a:pt x="557" y="6939"/>
                    </a:cubicBezTo>
                    <a:lnTo>
                      <a:pt x="149" y="5631"/>
                    </a:lnTo>
                    <a:cubicBezTo>
                      <a:pt x="131" y="5585"/>
                      <a:pt x="158" y="5529"/>
                      <a:pt x="214" y="5511"/>
                    </a:cubicBezTo>
                    <a:lnTo>
                      <a:pt x="1077" y="5242"/>
                    </a:lnTo>
                    <a:cubicBezTo>
                      <a:pt x="1160" y="5214"/>
                      <a:pt x="1225" y="5121"/>
                      <a:pt x="1216" y="5028"/>
                    </a:cubicBezTo>
                    <a:cubicBezTo>
                      <a:pt x="1207" y="4704"/>
                      <a:pt x="1234" y="4370"/>
                      <a:pt x="1309" y="4054"/>
                    </a:cubicBezTo>
                    <a:cubicBezTo>
                      <a:pt x="1327" y="3962"/>
                      <a:pt x="1281" y="3860"/>
                      <a:pt x="1197" y="3823"/>
                    </a:cubicBezTo>
                    <a:lnTo>
                      <a:pt x="390" y="3405"/>
                    </a:lnTo>
                    <a:cubicBezTo>
                      <a:pt x="372" y="3387"/>
                      <a:pt x="353" y="3368"/>
                      <a:pt x="344" y="3349"/>
                    </a:cubicBezTo>
                    <a:cubicBezTo>
                      <a:pt x="335" y="3322"/>
                      <a:pt x="344" y="3294"/>
                      <a:pt x="353" y="3275"/>
                    </a:cubicBezTo>
                    <a:lnTo>
                      <a:pt x="984" y="2060"/>
                    </a:lnTo>
                    <a:cubicBezTo>
                      <a:pt x="1005" y="2026"/>
                      <a:pt x="1041" y="2006"/>
                      <a:pt x="1077" y="2006"/>
                    </a:cubicBezTo>
                    <a:cubicBezTo>
                      <a:pt x="1089" y="2006"/>
                      <a:pt x="1102" y="2009"/>
                      <a:pt x="1114" y="2014"/>
                    </a:cubicBezTo>
                    <a:lnTo>
                      <a:pt x="1921" y="2431"/>
                    </a:lnTo>
                    <a:cubicBezTo>
                      <a:pt x="1952" y="2448"/>
                      <a:pt x="1985" y="2456"/>
                      <a:pt x="2018" y="2456"/>
                    </a:cubicBezTo>
                    <a:cubicBezTo>
                      <a:pt x="2074" y="2456"/>
                      <a:pt x="2130" y="2432"/>
                      <a:pt x="2171" y="2385"/>
                    </a:cubicBezTo>
                    <a:cubicBezTo>
                      <a:pt x="2394" y="2143"/>
                      <a:pt x="2645" y="1930"/>
                      <a:pt x="2923" y="1763"/>
                    </a:cubicBezTo>
                    <a:cubicBezTo>
                      <a:pt x="2997" y="1707"/>
                      <a:pt x="3034" y="1605"/>
                      <a:pt x="3006" y="1513"/>
                    </a:cubicBezTo>
                    <a:lnTo>
                      <a:pt x="2737" y="650"/>
                    </a:lnTo>
                    <a:cubicBezTo>
                      <a:pt x="2728" y="631"/>
                      <a:pt x="2728" y="604"/>
                      <a:pt x="2747" y="585"/>
                    </a:cubicBezTo>
                    <a:cubicBezTo>
                      <a:pt x="2756" y="557"/>
                      <a:pt x="2774" y="539"/>
                      <a:pt x="2802" y="529"/>
                    </a:cubicBezTo>
                    <a:lnTo>
                      <a:pt x="4110" y="121"/>
                    </a:lnTo>
                    <a:cubicBezTo>
                      <a:pt x="4120" y="117"/>
                      <a:pt x="4131" y="114"/>
                      <a:pt x="4144" y="114"/>
                    </a:cubicBezTo>
                    <a:close/>
                    <a:moveTo>
                      <a:pt x="4132" y="0"/>
                    </a:moveTo>
                    <a:cubicBezTo>
                      <a:pt x="4113" y="0"/>
                      <a:pt x="4093" y="3"/>
                      <a:pt x="4073" y="10"/>
                    </a:cubicBezTo>
                    <a:lnTo>
                      <a:pt x="2765" y="427"/>
                    </a:lnTo>
                    <a:cubicBezTo>
                      <a:pt x="2709" y="446"/>
                      <a:pt x="2663" y="483"/>
                      <a:pt x="2645" y="529"/>
                    </a:cubicBezTo>
                    <a:cubicBezTo>
                      <a:pt x="2617" y="585"/>
                      <a:pt x="2607" y="641"/>
                      <a:pt x="2626" y="696"/>
                    </a:cubicBezTo>
                    <a:lnTo>
                      <a:pt x="2895" y="1559"/>
                    </a:lnTo>
                    <a:cubicBezTo>
                      <a:pt x="2914" y="1596"/>
                      <a:pt x="2895" y="1643"/>
                      <a:pt x="2858" y="1661"/>
                    </a:cubicBezTo>
                    <a:cubicBezTo>
                      <a:pt x="2570" y="1847"/>
                      <a:pt x="2311" y="2060"/>
                      <a:pt x="2088" y="2310"/>
                    </a:cubicBezTo>
                    <a:cubicBezTo>
                      <a:pt x="2069" y="2335"/>
                      <a:pt x="2043" y="2348"/>
                      <a:pt x="2016" y="2348"/>
                    </a:cubicBezTo>
                    <a:cubicBezTo>
                      <a:pt x="2002" y="2348"/>
                      <a:pt x="1989" y="2344"/>
                      <a:pt x="1977" y="2338"/>
                    </a:cubicBezTo>
                    <a:lnTo>
                      <a:pt x="1170" y="1921"/>
                    </a:lnTo>
                    <a:cubicBezTo>
                      <a:pt x="1137" y="1903"/>
                      <a:pt x="1102" y="1895"/>
                      <a:pt x="1068" y="1895"/>
                    </a:cubicBezTo>
                    <a:cubicBezTo>
                      <a:pt x="993" y="1895"/>
                      <a:pt x="920" y="1934"/>
                      <a:pt x="882" y="2004"/>
                    </a:cubicBezTo>
                    <a:lnTo>
                      <a:pt x="251" y="3229"/>
                    </a:lnTo>
                    <a:cubicBezTo>
                      <a:pt x="223" y="3275"/>
                      <a:pt x="223" y="3331"/>
                      <a:pt x="233" y="3387"/>
                    </a:cubicBezTo>
                    <a:cubicBezTo>
                      <a:pt x="251" y="3442"/>
                      <a:pt x="288" y="3479"/>
                      <a:pt x="344" y="3507"/>
                    </a:cubicBezTo>
                    <a:lnTo>
                      <a:pt x="1142" y="3925"/>
                    </a:lnTo>
                    <a:cubicBezTo>
                      <a:pt x="1179" y="3943"/>
                      <a:pt x="1197" y="3990"/>
                      <a:pt x="1188" y="4036"/>
                    </a:cubicBezTo>
                    <a:cubicBezTo>
                      <a:pt x="1114" y="4361"/>
                      <a:pt x="1086" y="4695"/>
                      <a:pt x="1105" y="5038"/>
                    </a:cubicBezTo>
                    <a:cubicBezTo>
                      <a:pt x="1105" y="5084"/>
                      <a:pt x="1086" y="5121"/>
                      <a:pt x="1040" y="5131"/>
                    </a:cubicBezTo>
                    <a:lnTo>
                      <a:pt x="177" y="5409"/>
                    </a:lnTo>
                    <a:cubicBezTo>
                      <a:pt x="66" y="5437"/>
                      <a:pt x="1" y="5557"/>
                      <a:pt x="38" y="5669"/>
                    </a:cubicBezTo>
                    <a:lnTo>
                      <a:pt x="455" y="6977"/>
                    </a:lnTo>
                    <a:cubicBezTo>
                      <a:pt x="478" y="7067"/>
                      <a:pt x="561" y="7126"/>
                      <a:pt x="651" y="7126"/>
                    </a:cubicBezTo>
                    <a:cubicBezTo>
                      <a:pt x="672" y="7126"/>
                      <a:pt x="694" y="7123"/>
                      <a:pt x="715" y="7116"/>
                    </a:cubicBezTo>
                    <a:lnTo>
                      <a:pt x="1578" y="6847"/>
                    </a:lnTo>
                    <a:cubicBezTo>
                      <a:pt x="1590" y="6842"/>
                      <a:pt x="1603" y="6839"/>
                      <a:pt x="1614" y="6839"/>
                    </a:cubicBezTo>
                    <a:cubicBezTo>
                      <a:pt x="1647" y="6839"/>
                      <a:pt x="1675" y="6857"/>
                      <a:pt x="1689" y="6884"/>
                    </a:cubicBezTo>
                    <a:cubicBezTo>
                      <a:pt x="1875" y="7171"/>
                      <a:pt x="2088" y="7431"/>
                      <a:pt x="2338" y="7654"/>
                    </a:cubicBezTo>
                    <a:cubicBezTo>
                      <a:pt x="2375" y="7691"/>
                      <a:pt x="2375" y="7728"/>
                      <a:pt x="2357" y="7774"/>
                    </a:cubicBezTo>
                    <a:lnTo>
                      <a:pt x="1939" y="8572"/>
                    </a:lnTo>
                    <a:cubicBezTo>
                      <a:pt x="1893" y="8674"/>
                      <a:pt x="1930" y="8804"/>
                      <a:pt x="2032" y="8860"/>
                    </a:cubicBezTo>
                    <a:lnTo>
                      <a:pt x="3247" y="9491"/>
                    </a:lnTo>
                    <a:cubicBezTo>
                      <a:pt x="3283" y="9509"/>
                      <a:pt x="3319" y="9519"/>
                      <a:pt x="3355" y="9519"/>
                    </a:cubicBezTo>
                    <a:cubicBezTo>
                      <a:pt x="3375" y="9519"/>
                      <a:pt x="3395" y="9516"/>
                      <a:pt x="3414" y="9509"/>
                    </a:cubicBezTo>
                    <a:cubicBezTo>
                      <a:pt x="3461" y="9491"/>
                      <a:pt x="3507" y="9453"/>
                      <a:pt x="3535" y="9407"/>
                    </a:cubicBezTo>
                    <a:lnTo>
                      <a:pt x="3953" y="8600"/>
                    </a:lnTo>
                    <a:cubicBezTo>
                      <a:pt x="3968" y="8569"/>
                      <a:pt x="4002" y="8551"/>
                      <a:pt x="4040" y="8551"/>
                    </a:cubicBezTo>
                    <a:cubicBezTo>
                      <a:pt x="4048" y="8551"/>
                      <a:pt x="4056" y="8552"/>
                      <a:pt x="4064" y="8554"/>
                    </a:cubicBezTo>
                    <a:cubicBezTo>
                      <a:pt x="4324" y="8613"/>
                      <a:pt x="4589" y="8643"/>
                      <a:pt x="4861" y="8643"/>
                    </a:cubicBezTo>
                    <a:cubicBezTo>
                      <a:pt x="4929" y="8643"/>
                      <a:pt x="4997" y="8641"/>
                      <a:pt x="5066" y="8637"/>
                    </a:cubicBezTo>
                    <a:cubicBezTo>
                      <a:pt x="5112" y="8637"/>
                      <a:pt x="5149" y="8665"/>
                      <a:pt x="5158" y="8702"/>
                    </a:cubicBezTo>
                    <a:lnTo>
                      <a:pt x="5428" y="9565"/>
                    </a:lnTo>
                    <a:cubicBezTo>
                      <a:pt x="5455" y="9658"/>
                      <a:pt x="5539" y="9713"/>
                      <a:pt x="5632" y="9713"/>
                    </a:cubicBezTo>
                    <a:cubicBezTo>
                      <a:pt x="5650" y="9713"/>
                      <a:pt x="5678" y="9713"/>
                      <a:pt x="5697" y="9704"/>
                    </a:cubicBezTo>
                    <a:lnTo>
                      <a:pt x="7005" y="9296"/>
                    </a:lnTo>
                    <a:cubicBezTo>
                      <a:pt x="7116" y="9259"/>
                      <a:pt x="7172" y="9138"/>
                      <a:pt x="7144" y="9027"/>
                    </a:cubicBezTo>
                    <a:lnTo>
                      <a:pt x="6865" y="8164"/>
                    </a:lnTo>
                    <a:cubicBezTo>
                      <a:pt x="6856" y="8127"/>
                      <a:pt x="6875" y="8081"/>
                      <a:pt x="6912" y="8053"/>
                    </a:cubicBezTo>
                    <a:cubicBezTo>
                      <a:pt x="7190" y="7876"/>
                      <a:pt x="7450" y="7654"/>
                      <a:pt x="7682" y="7413"/>
                    </a:cubicBezTo>
                    <a:cubicBezTo>
                      <a:pt x="7700" y="7388"/>
                      <a:pt x="7727" y="7375"/>
                      <a:pt x="7754" y="7375"/>
                    </a:cubicBezTo>
                    <a:cubicBezTo>
                      <a:pt x="7767" y="7375"/>
                      <a:pt x="7781" y="7379"/>
                      <a:pt x="7793" y="7385"/>
                    </a:cubicBezTo>
                    <a:lnTo>
                      <a:pt x="8600" y="7802"/>
                    </a:lnTo>
                    <a:cubicBezTo>
                      <a:pt x="8630" y="7820"/>
                      <a:pt x="8664" y="7830"/>
                      <a:pt x="8699" y="7830"/>
                    </a:cubicBezTo>
                    <a:cubicBezTo>
                      <a:pt x="8718" y="7830"/>
                      <a:pt x="8738" y="7827"/>
                      <a:pt x="8758" y="7821"/>
                    </a:cubicBezTo>
                    <a:cubicBezTo>
                      <a:pt x="8814" y="7802"/>
                      <a:pt x="8860" y="7765"/>
                      <a:pt x="8888" y="7709"/>
                    </a:cubicBezTo>
                    <a:lnTo>
                      <a:pt x="9519" y="6494"/>
                    </a:lnTo>
                    <a:cubicBezTo>
                      <a:pt x="9574" y="6392"/>
                      <a:pt x="9528" y="6262"/>
                      <a:pt x="9426" y="6207"/>
                    </a:cubicBezTo>
                    <a:lnTo>
                      <a:pt x="8619" y="5789"/>
                    </a:lnTo>
                    <a:cubicBezTo>
                      <a:pt x="8582" y="5771"/>
                      <a:pt x="8563" y="5734"/>
                      <a:pt x="8572" y="5687"/>
                    </a:cubicBezTo>
                    <a:cubicBezTo>
                      <a:pt x="8647" y="5353"/>
                      <a:pt x="8674" y="5019"/>
                      <a:pt x="8665" y="4685"/>
                    </a:cubicBezTo>
                    <a:cubicBezTo>
                      <a:pt x="8665" y="4639"/>
                      <a:pt x="8684" y="4602"/>
                      <a:pt x="8730" y="4583"/>
                    </a:cubicBezTo>
                    <a:lnTo>
                      <a:pt x="9593" y="4314"/>
                    </a:lnTo>
                    <a:cubicBezTo>
                      <a:pt x="9648" y="4296"/>
                      <a:pt x="9686" y="4259"/>
                      <a:pt x="9713" y="4212"/>
                    </a:cubicBezTo>
                    <a:cubicBezTo>
                      <a:pt x="9741" y="4156"/>
                      <a:pt x="9750" y="4101"/>
                      <a:pt x="9732" y="4045"/>
                    </a:cubicBezTo>
                    <a:lnTo>
                      <a:pt x="9314" y="2737"/>
                    </a:lnTo>
                    <a:cubicBezTo>
                      <a:pt x="9296" y="2682"/>
                      <a:pt x="9259" y="2644"/>
                      <a:pt x="9212" y="2617"/>
                    </a:cubicBezTo>
                    <a:cubicBezTo>
                      <a:pt x="9182" y="2599"/>
                      <a:pt x="9145" y="2588"/>
                      <a:pt x="9109" y="2588"/>
                    </a:cubicBezTo>
                    <a:cubicBezTo>
                      <a:pt x="9090" y="2588"/>
                      <a:pt x="9071" y="2591"/>
                      <a:pt x="9055" y="2598"/>
                    </a:cubicBezTo>
                    <a:lnTo>
                      <a:pt x="8183" y="2876"/>
                    </a:lnTo>
                    <a:cubicBezTo>
                      <a:pt x="8176" y="2878"/>
                      <a:pt x="8170" y="2879"/>
                      <a:pt x="8163" y="2879"/>
                    </a:cubicBezTo>
                    <a:cubicBezTo>
                      <a:pt x="8130" y="2879"/>
                      <a:pt x="8096" y="2861"/>
                      <a:pt x="8081" y="2830"/>
                    </a:cubicBezTo>
                    <a:cubicBezTo>
                      <a:pt x="7895" y="2552"/>
                      <a:pt x="7682" y="2292"/>
                      <a:pt x="7431" y="2060"/>
                    </a:cubicBezTo>
                    <a:cubicBezTo>
                      <a:pt x="7394" y="2032"/>
                      <a:pt x="7385" y="1986"/>
                      <a:pt x="7413" y="1949"/>
                    </a:cubicBezTo>
                    <a:lnTo>
                      <a:pt x="7830" y="1142"/>
                    </a:lnTo>
                    <a:cubicBezTo>
                      <a:pt x="7849" y="1095"/>
                      <a:pt x="7858" y="1040"/>
                      <a:pt x="7839" y="984"/>
                    </a:cubicBezTo>
                    <a:cubicBezTo>
                      <a:pt x="7821" y="928"/>
                      <a:pt x="7784" y="882"/>
                      <a:pt x="7737" y="854"/>
                    </a:cubicBezTo>
                    <a:lnTo>
                      <a:pt x="6522" y="223"/>
                    </a:lnTo>
                    <a:cubicBezTo>
                      <a:pt x="6492" y="208"/>
                      <a:pt x="6461" y="201"/>
                      <a:pt x="6430" y="201"/>
                    </a:cubicBezTo>
                    <a:cubicBezTo>
                      <a:pt x="6405" y="201"/>
                      <a:pt x="6380" y="206"/>
                      <a:pt x="6355" y="214"/>
                    </a:cubicBezTo>
                    <a:cubicBezTo>
                      <a:pt x="6300" y="232"/>
                      <a:pt x="6262" y="270"/>
                      <a:pt x="6235" y="316"/>
                    </a:cubicBezTo>
                    <a:lnTo>
                      <a:pt x="5817" y="1123"/>
                    </a:lnTo>
                    <a:cubicBezTo>
                      <a:pt x="5802" y="1154"/>
                      <a:pt x="5767" y="1172"/>
                      <a:pt x="5730" y="1172"/>
                    </a:cubicBezTo>
                    <a:cubicBezTo>
                      <a:pt x="5722" y="1172"/>
                      <a:pt x="5714" y="1171"/>
                      <a:pt x="5706" y="1169"/>
                    </a:cubicBezTo>
                    <a:cubicBezTo>
                      <a:pt x="5421" y="1104"/>
                      <a:pt x="5129" y="1075"/>
                      <a:pt x="4830" y="1075"/>
                    </a:cubicBezTo>
                    <a:cubicBezTo>
                      <a:pt x="4788" y="1075"/>
                      <a:pt x="4746" y="1076"/>
                      <a:pt x="4704" y="1077"/>
                    </a:cubicBezTo>
                    <a:cubicBezTo>
                      <a:pt x="4699" y="1078"/>
                      <a:pt x="4694" y="1078"/>
                      <a:pt x="4689" y="1078"/>
                    </a:cubicBezTo>
                    <a:cubicBezTo>
                      <a:pt x="4655" y="1078"/>
                      <a:pt x="4619" y="1052"/>
                      <a:pt x="4611" y="1012"/>
                    </a:cubicBezTo>
                    <a:lnTo>
                      <a:pt x="4342" y="149"/>
                    </a:lnTo>
                    <a:cubicBezTo>
                      <a:pt x="4324" y="93"/>
                      <a:pt x="4286" y="56"/>
                      <a:pt x="4231" y="28"/>
                    </a:cubicBezTo>
                    <a:cubicBezTo>
                      <a:pt x="4201" y="10"/>
                      <a:pt x="4167" y="0"/>
                      <a:pt x="4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1" name="Google Shape;1721;p71"/>
              <p:cNvSpPr/>
              <p:nvPr/>
            </p:nvSpPr>
            <p:spPr>
              <a:xfrm>
                <a:off x="7084600" y="1809400"/>
                <a:ext cx="406325" cy="280875"/>
              </a:xfrm>
              <a:custGeom>
                <a:rect b="b" l="l" r="r" t="t"/>
                <a:pathLst>
                  <a:path extrusionOk="0" h="11235" w="16253">
                    <a:moveTo>
                      <a:pt x="427" y="0"/>
                    </a:moveTo>
                    <a:cubicBezTo>
                      <a:pt x="195" y="0"/>
                      <a:pt x="0" y="195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104" y="11234"/>
                    </a:lnTo>
                    <a:cubicBezTo>
                      <a:pt x="16188" y="11234"/>
                      <a:pt x="16253" y="11169"/>
                      <a:pt x="16253" y="11086"/>
                    </a:cubicBezTo>
                    <a:lnTo>
                      <a:pt x="16253" y="427"/>
                    </a:lnTo>
                    <a:cubicBezTo>
                      <a:pt x="16253" y="195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2" name="Google Shape;1722;p71"/>
              <p:cNvSpPr/>
              <p:nvPr/>
            </p:nvSpPr>
            <p:spPr>
              <a:xfrm>
                <a:off x="7083200" y="1808000"/>
                <a:ext cx="409125" cy="283900"/>
              </a:xfrm>
              <a:custGeom>
                <a:rect b="b" l="l" r="r" t="t"/>
                <a:pathLst>
                  <a:path extrusionOk="0" h="11356" w="16365">
                    <a:moveTo>
                      <a:pt x="15882" y="121"/>
                    </a:moveTo>
                    <a:cubicBezTo>
                      <a:pt x="16086" y="121"/>
                      <a:pt x="16244" y="279"/>
                      <a:pt x="16244" y="483"/>
                    </a:cubicBezTo>
                    <a:lnTo>
                      <a:pt x="16244" y="11142"/>
                    </a:lnTo>
                    <a:cubicBezTo>
                      <a:pt x="16244" y="11198"/>
                      <a:pt x="16207" y="11235"/>
                      <a:pt x="16160" y="11235"/>
                    </a:cubicBezTo>
                    <a:lnTo>
                      <a:pt x="205" y="11235"/>
                    </a:lnTo>
                    <a:cubicBezTo>
                      <a:pt x="158" y="11235"/>
                      <a:pt x="112" y="11198"/>
                      <a:pt x="112" y="11142"/>
                    </a:cubicBezTo>
                    <a:lnTo>
                      <a:pt x="112" y="483"/>
                    </a:lnTo>
                    <a:cubicBezTo>
                      <a:pt x="112" y="279"/>
                      <a:pt x="279" y="121"/>
                      <a:pt x="483" y="121"/>
                    </a:cubicBezTo>
                    <a:close/>
                    <a:moveTo>
                      <a:pt x="483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62"/>
                      <a:pt x="93" y="11355"/>
                      <a:pt x="205" y="11355"/>
                    </a:cubicBezTo>
                    <a:lnTo>
                      <a:pt x="16160" y="11355"/>
                    </a:lnTo>
                    <a:cubicBezTo>
                      <a:pt x="16272" y="11355"/>
                      <a:pt x="16365" y="11262"/>
                      <a:pt x="16365" y="11142"/>
                    </a:cubicBezTo>
                    <a:lnTo>
                      <a:pt x="16365" y="483"/>
                    </a:lnTo>
                    <a:cubicBezTo>
                      <a:pt x="16365" y="214"/>
                      <a:pt x="16151" y="1"/>
                      <a:pt x="158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3" name="Google Shape;1723;p71"/>
              <p:cNvSpPr/>
              <p:nvPr/>
            </p:nvSpPr>
            <p:spPr>
              <a:xfrm>
                <a:off x="7114275" y="1836525"/>
                <a:ext cx="346975" cy="226850"/>
              </a:xfrm>
              <a:custGeom>
                <a:rect b="b" l="l" r="r" t="t"/>
                <a:pathLst>
                  <a:path extrusionOk="0" h="9074" w="13879">
                    <a:moveTo>
                      <a:pt x="1" y="1"/>
                    </a:moveTo>
                    <a:lnTo>
                      <a:pt x="1" y="9073"/>
                    </a:lnTo>
                    <a:lnTo>
                      <a:pt x="13879" y="9073"/>
                    </a:lnTo>
                    <a:lnTo>
                      <a:pt x="13879" y="7394"/>
                    </a:lnTo>
                    <a:lnTo>
                      <a:pt x="13879" y="2097"/>
                    </a:lnTo>
                    <a:lnTo>
                      <a:pt x="1387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4" name="Google Shape;1724;p71"/>
              <p:cNvSpPr/>
              <p:nvPr/>
            </p:nvSpPr>
            <p:spPr>
              <a:xfrm>
                <a:off x="7112875" y="1834900"/>
                <a:ext cx="349775" cy="229850"/>
              </a:xfrm>
              <a:custGeom>
                <a:rect b="b" l="l" r="r" t="t"/>
                <a:pathLst>
                  <a:path extrusionOk="0" h="9194" w="13991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lnTo>
                      <a:pt x="1" y="9138"/>
                    </a:lnTo>
                    <a:cubicBezTo>
                      <a:pt x="1" y="9175"/>
                      <a:pt x="29" y="9194"/>
                      <a:pt x="57" y="9194"/>
                    </a:cubicBezTo>
                    <a:lnTo>
                      <a:pt x="13935" y="9194"/>
                    </a:lnTo>
                    <a:cubicBezTo>
                      <a:pt x="13962" y="9194"/>
                      <a:pt x="13990" y="9175"/>
                      <a:pt x="13990" y="9138"/>
                    </a:cubicBezTo>
                    <a:lnTo>
                      <a:pt x="13990" y="7459"/>
                    </a:lnTo>
                    <a:cubicBezTo>
                      <a:pt x="13990" y="7431"/>
                      <a:pt x="13962" y="7403"/>
                      <a:pt x="13935" y="7403"/>
                    </a:cubicBezTo>
                    <a:cubicBezTo>
                      <a:pt x="13897" y="7403"/>
                      <a:pt x="13870" y="7431"/>
                      <a:pt x="13870" y="7459"/>
                    </a:cubicBezTo>
                    <a:lnTo>
                      <a:pt x="13870" y="9083"/>
                    </a:lnTo>
                    <a:lnTo>
                      <a:pt x="112" y="9083"/>
                    </a:lnTo>
                    <a:lnTo>
                      <a:pt x="112" y="121"/>
                    </a:lnTo>
                    <a:lnTo>
                      <a:pt x="13870" y="121"/>
                    </a:lnTo>
                    <a:lnTo>
                      <a:pt x="13870" y="2162"/>
                    </a:lnTo>
                    <a:cubicBezTo>
                      <a:pt x="13870" y="2190"/>
                      <a:pt x="13897" y="2218"/>
                      <a:pt x="13935" y="2218"/>
                    </a:cubicBezTo>
                    <a:cubicBezTo>
                      <a:pt x="13962" y="2218"/>
                      <a:pt x="13990" y="2190"/>
                      <a:pt x="13990" y="2162"/>
                    </a:cubicBezTo>
                    <a:lnTo>
                      <a:pt x="13990" y="66"/>
                    </a:lnTo>
                    <a:cubicBezTo>
                      <a:pt x="13990" y="29"/>
                      <a:pt x="13962" y="1"/>
                      <a:pt x="13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5" name="Google Shape;1725;p71"/>
              <p:cNvSpPr/>
              <p:nvPr/>
            </p:nvSpPr>
            <p:spPr>
              <a:xfrm>
                <a:off x="7459600" y="1907275"/>
                <a:ext cx="3050" cy="76075"/>
              </a:xfrm>
              <a:custGeom>
                <a:rect b="b" l="l" r="r" t="t"/>
                <a:pathLst>
                  <a:path extrusionOk="0" h="3043" w="122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2987"/>
                    </a:lnTo>
                    <a:cubicBezTo>
                      <a:pt x="1" y="3015"/>
                      <a:pt x="28" y="3043"/>
                      <a:pt x="66" y="3043"/>
                    </a:cubicBezTo>
                    <a:cubicBezTo>
                      <a:pt x="93" y="3043"/>
                      <a:pt x="121" y="3015"/>
                      <a:pt x="121" y="2987"/>
                    </a:cubicBezTo>
                    <a:lnTo>
                      <a:pt x="121" y="56"/>
                    </a:lnTo>
                    <a:cubicBezTo>
                      <a:pt x="121" y="19"/>
                      <a:pt x="93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6" name="Google Shape;1726;p71"/>
              <p:cNvSpPr/>
              <p:nvPr/>
            </p:nvSpPr>
            <p:spPr>
              <a:xfrm>
                <a:off x="7283100" y="1818675"/>
                <a:ext cx="9325" cy="9075"/>
              </a:xfrm>
              <a:custGeom>
                <a:rect b="b" l="l" r="r" t="t"/>
                <a:pathLst>
                  <a:path extrusionOk="0" h="363" w="373">
                    <a:moveTo>
                      <a:pt x="187" y="121"/>
                    </a:moveTo>
                    <a:cubicBezTo>
                      <a:pt x="224" y="121"/>
                      <a:pt x="251" y="149"/>
                      <a:pt x="251" y="186"/>
                    </a:cubicBezTo>
                    <a:cubicBezTo>
                      <a:pt x="251" y="223"/>
                      <a:pt x="224" y="251"/>
                      <a:pt x="187" y="251"/>
                    </a:cubicBezTo>
                    <a:cubicBezTo>
                      <a:pt x="149" y="251"/>
                      <a:pt x="122" y="223"/>
                      <a:pt x="122" y="186"/>
                    </a:cubicBezTo>
                    <a:cubicBezTo>
                      <a:pt x="122" y="149"/>
                      <a:pt x="149" y="121"/>
                      <a:pt x="187" y="121"/>
                    </a:cubicBezTo>
                    <a:close/>
                    <a:moveTo>
                      <a:pt x="187" y="0"/>
                    </a:moveTo>
                    <a:cubicBezTo>
                      <a:pt x="84" y="0"/>
                      <a:pt x="1" y="84"/>
                      <a:pt x="1" y="186"/>
                    </a:cubicBezTo>
                    <a:cubicBezTo>
                      <a:pt x="1" y="279"/>
                      <a:pt x="84" y="362"/>
                      <a:pt x="187" y="362"/>
                    </a:cubicBezTo>
                    <a:cubicBezTo>
                      <a:pt x="289" y="362"/>
                      <a:pt x="372" y="288"/>
                      <a:pt x="372" y="186"/>
                    </a:cubicBezTo>
                    <a:cubicBezTo>
                      <a:pt x="372" y="84"/>
                      <a:pt x="289" y="0"/>
                      <a:pt x="1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7" name="Google Shape;1727;p71"/>
              <p:cNvSpPr/>
              <p:nvPr/>
            </p:nvSpPr>
            <p:spPr>
              <a:xfrm>
                <a:off x="7018025" y="2088150"/>
                <a:ext cx="539250" cy="36450"/>
              </a:xfrm>
              <a:custGeom>
                <a:rect b="b" l="l" r="r" t="t"/>
                <a:pathLst>
                  <a:path extrusionOk="0" h="1458" w="21570">
                    <a:moveTo>
                      <a:pt x="1" y="1"/>
                    </a:moveTo>
                    <a:lnTo>
                      <a:pt x="1" y="891"/>
                    </a:lnTo>
                    <a:cubicBezTo>
                      <a:pt x="1" y="1207"/>
                      <a:pt x="260" y="1457"/>
                      <a:pt x="576" y="1457"/>
                    </a:cubicBezTo>
                    <a:lnTo>
                      <a:pt x="21003" y="1457"/>
                    </a:lnTo>
                    <a:cubicBezTo>
                      <a:pt x="21319" y="1457"/>
                      <a:pt x="21569" y="1207"/>
                      <a:pt x="21569" y="891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8" name="Google Shape;1728;p71"/>
              <p:cNvSpPr/>
              <p:nvPr/>
            </p:nvSpPr>
            <p:spPr>
              <a:xfrm>
                <a:off x="7016650" y="2086775"/>
                <a:ext cx="542225" cy="39200"/>
              </a:xfrm>
              <a:custGeom>
                <a:rect b="b" l="l" r="r" t="t"/>
                <a:pathLst>
                  <a:path extrusionOk="0" h="1568" w="21689">
                    <a:moveTo>
                      <a:pt x="21568" y="111"/>
                    </a:moveTo>
                    <a:lnTo>
                      <a:pt x="21568" y="946"/>
                    </a:lnTo>
                    <a:cubicBezTo>
                      <a:pt x="21568" y="1225"/>
                      <a:pt x="21336" y="1457"/>
                      <a:pt x="21058" y="1457"/>
                    </a:cubicBezTo>
                    <a:lnTo>
                      <a:pt x="631" y="1457"/>
                    </a:lnTo>
                    <a:cubicBezTo>
                      <a:pt x="343" y="1457"/>
                      <a:pt x="121" y="1225"/>
                      <a:pt x="121" y="946"/>
                    </a:cubicBez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28"/>
                      <a:pt x="0" y="56"/>
                    </a:cubicBezTo>
                    <a:lnTo>
                      <a:pt x="0" y="946"/>
                    </a:lnTo>
                    <a:cubicBezTo>
                      <a:pt x="0" y="1290"/>
                      <a:pt x="278" y="1568"/>
                      <a:pt x="631" y="1568"/>
                    </a:cubicBezTo>
                    <a:lnTo>
                      <a:pt x="21058" y="1568"/>
                    </a:lnTo>
                    <a:cubicBezTo>
                      <a:pt x="21401" y="1568"/>
                      <a:pt x="21689" y="1290"/>
                      <a:pt x="21689" y="946"/>
                    </a:cubicBezTo>
                    <a:lnTo>
                      <a:pt x="21689" y="56"/>
                    </a:lnTo>
                    <a:cubicBezTo>
                      <a:pt x="21689" y="28"/>
                      <a:pt x="21661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9" name="Google Shape;1729;p71"/>
              <p:cNvSpPr/>
              <p:nvPr/>
            </p:nvSpPr>
            <p:spPr>
              <a:xfrm>
                <a:off x="7021750" y="2114600"/>
                <a:ext cx="531800" cy="2800"/>
              </a:xfrm>
              <a:custGeom>
                <a:rect b="b" l="l" r="r" t="t"/>
                <a:pathLst>
                  <a:path extrusionOk="0" h="112" w="21272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12"/>
                      <a:pt x="65" y="112"/>
                    </a:cubicBezTo>
                    <a:lnTo>
                      <a:pt x="21216" y="112"/>
                    </a:lnTo>
                    <a:cubicBezTo>
                      <a:pt x="21253" y="112"/>
                      <a:pt x="21272" y="93"/>
                      <a:pt x="21272" y="56"/>
                    </a:cubicBezTo>
                    <a:cubicBezTo>
                      <a:pt x="21272" y="28"/>
                      <a:pt x="21253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0" name="Google Shape;1730;p71"/>
              <p:cNvSpPr/>
              <p:nvPr/>
            </p:nvSpPr>
            <p:spPr>
              <a:xfrm>
                <a:off x="7236275" y="2090475"/>
                <a:ext cx="102975" cy="11400"/>
              </a:xfrm>
              <a:custGeom>
                <a:rect b="b" l="l" r="r" t="t"/>
                <a:pathLst>
                  <a:path extrusionOk="0" h="456" w="4119">
                    <a:moveTo>
                      <a:pt x="0" y="1"/>
                    </a:moveTo>
                    <a:lnTo>
                      <a:pt x="0" y="455"/>
                    </a:lnTo>
                    <a:lnTo>
                      <a:pt x="4119" y="455"/>
                    </a:lnTo>
                    <a:lnTo>
                      <a:pt x="41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1" name="Google Shape;1731;p71"/>
              <p:cNvSpPr/>
              <p:nvPr/>
            </p:nvSpPr>
            <p:spPr>
              <a:xfrm>
                <a:off x="7234875" y="2089075"/>
                <a:ext cx="105775" cy="14175"/>
              </a:xfrm>
              <a:custGeom>
                <a:rect b="b" l="l" r="r" t="t"/>
                <a:pathLst>
                  <a:path extrusionOk="0" h="567" w="4231">
                    <a:moveTo>
                      <a:pt x="4119" y="112"/>
                    </a:moveTo>
                    <a:lnTo>
                      <a:pt x="4119" y="455"/>
                    </a:lnTo>
                    <a:lnTo>
                      <a:pt x="112" y="455"/>
                    </a:lnTo>
                    <a:lnTo>
                      <a:pt x="112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511"/>
                    </a:lnTo>
                    <a:cubicBezTo>
                      <a:pt x="0" y="539"/>
                      <a:pt x="28" y="567"/>
                      <a:pt x="56" y="567"/>
                    </a:cubicBezTo>
                    <a:lnTo>
                      <a:pt x="4175" y="567"/>
                    </a:lnTo>
                    <a:cubicBezTo>
                      <a:pt x="4203" y="567"/>
                      <a:pt x="4231" y="539"/>
                      <a:pt x="4231" y="511"/>
                    </a:cubicBezTo>
                    <a:lnTo>
                      <a:pt x="4231" y="57"/>
                    </a:lnTo>
                    <a:cubicBezTo>
                      <a:pt x="4231" y="19"/>
                      <a:pt x="4203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2" name="Google Shape;1732;p71"/>
              <p:cNvSpPr/>
              <p:nvPr/>
            </p:nvSpPr>
            <p:spPr>
              <a:xfrm>
                <a:off x="7183625" y="1879425"/>
                <a:ext cx="185775" cy="159125"/>
              </a:xfrm>
              <a:custGeom>
                <a:rect b="b" l="l" r="r" t="t"/>
                <a:pathLst>
                  <a:path extrusionOk="0" h="6365" w="7431">
                    <a:moveTo>
                      <a:pt x="297" y="1"/>
                    </a:moveTo>
                    <a:cubicBezTo>
                      <a:pt x="130" y="1"/>
                      <a:pt x="0" y="140"/>
                      <a:pt x="0" y="298"/>
                    </a:cubicBezTo>
                    <a:lnTo>
                      <a:pt x="0" y="6068"/>
                    </a:lnTo>
                    <a:cubicBezTo>
                      <a:pt x="0" y="6235"/>
                      <a:pt x="130" y="6365"/>
                      <a:pt x="297" y="6365"/>
                    </a:cubicBezTo>
                    <a:lnTo>
                      <a:pt x="7134" y="6365"/>
                    </a:lnTo>
                    <a:cubicBezTo>
                      <a:pt x="7301" y="6365"/>
                      <a:pt x="7431" y="6235"/>
                      <a:pt x="7431" y="6068"/>
                    </a:cubicBezTo>
                    <a:lnTo>
                      <a:pt x="7431" y="298"/>
                    </a:lnTo>
                    <a:cubicBezTo>
                      <a:pt x="7431" y="140"/>
                      <a:pt x="7301" y="1"/>
                      <a:pt x="71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3" name="Google Shape;1733;p71"/>
              <p:cNvSpPr/>
              <p:nvPr/>
            </p:nvSpPr>
            <p:spPr>
              <a:xfrm>
                <a:off x="7195900" y="1866900"/>
                <a:ext cx="185800" cy="159125"/>
              </a:xfrm>
              <a:custGeom>
                <a:rect b="b" l="l" r="r" t="t"/>
                <a:pathLst>
                  <a:path extrusionOk="0" h="6365" w="7432">
                    <a:moveTo>
                      <a:pt x="353" y="1"/>
                    </a:moveTo>
                    <a:cubicBezTo>
                      <a:pt x="159" y="1"/>
                      <a:pt x="1" y="159"/>
                      <a:pt x="1" y="353"/>
                    </a:cubicBezTo>
                    <a:lnTo>
                      <a:pt x="1" y="6012"/>
                    </a:lnTo>
                    <a:cubicBezTo>
                      <a:pt x="1" y="6207"/>
                      <a:pt x="159" y="6365"/>
                      <a:pt x="353" y="6365"/>
                    </a:cubicBezTo>
                    <a:lnTo>
                      <a:pt x="7088" y="6365"/>
                    </a:lnTo>
                    <a:cubicBezTo>
                      <a:pt x="7274" y="6365"/>
                      <a:pt x="7432" y="6207"/>
                      <a:pt x="7432" y="6012"/>
                    </a:cubicBezTo>
                    <a:lnTo>
                      <a:pt x="7432" y="353"/>
                    </a:lnTo>
                    <a:cubicBezTo>
                      <a:pt x="7432" y="159"/>
                      <a:pt x="7274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4" name="Google Shape;1734;p71"/>
              <p:cNvSpPr/>
              <p:nvPr/>
            </p:nvSpPr>
            <p:spPr>
              <a:xfrm>
                <a:off x="7194525" y="1865525"/>
                <a:ext cx="188800" cy="161900"/>
              </a:xfrm>
              <a:custGeom>
                <a:rect b="b" l="l" r="r" t="t"/>
                <a:pathLst>
                  <a:path extrusionOk="0" h="6476" w="7552">
                    <a:moveTo>
                      <a:pt x="7143" y="112"/>
                    </a:moveTo>
                    <a:cubicBezTo>
                      <a:pt x="7301" y="112"/>
                      <a:pt x="7431" y="241"/>
                      <a:pt x="7431" y="408"/>
                    </a:cubicBezTo>
                    <a:lnTo>
                      <a:pt x="7431" y="6067"/>
                    </a:lnTo>
                    <a:cubicBezTo>
                      <a:pt x="7431" y="6225"/>
                      <a:pt x="7301" y="6355"/>
                      <a:pt x="7143" y="6355"/>
                    </a:cubicBezTo>
                    <a:lnTo>
                      <a:pt x="408" y="6355"/>
                    </a:lnTo>
                    <a:cubicBezTo>
                      <a:pt x="241" y="6355"/>
                      <a:pt x="112" y="6225"/>
                      <a:pt x="112" y="6067"/>
                    </a:cubicBezTo>
                    <a:lnTo>
                      <a:pt x="112" y="408"/>
                    </a:lnTo>
                    <a:cubicBezTo>
                      <a:pt x="112" y="241"/>
                      <a:pt x="241" y="112"/>
                      <a:pt x="408" y="112"/>
                    </a:cubicBezTo>
                    <a:close/>
                    <a:moveTo>
                      <a:pt x="408" y="0"/>
                    </a:moveTo>
                    <a:cubicBezTo>
                      <a:pt x="177" y="0"/>
                      <a:pt x="0" y="176"/>
                      <a:pt x="0" y="408"/>
                    </a:cubicBezTo>
                    <a:lnTo>
                      <a:pt x="0" y="6067"/>
                    </a:lnTo>
                    <a:cubicBezTo>
                      <a:pt x="0" y="6290"/>
                      <a:pt x="177" y="6475"/>
                      <a:pt x="408" y="6475"/>
                    </a:cubicBezTo>
                    <a:lnTo>
                      <a:pt x="7143" y="6475"/>
                    </a:lnTo>
                    <a:cubicBezTo>
                      <a:pt x="7366" y="6475"/>
                      <a:pt x="7552" y="6290"/>
                      <a:pt x="7542" y="6067"/>
                    </a:cubicBezTo>
                    <a:lnTo>
                      <a:pt x="7542" y="408"/>
                    </a:lnTo>
                    <a:cubicBezTo>
                      <a:pt x="7542" y="186"/>
                      <a:pt x="7366" y="0"/>
                      <a:pt x="71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5" name="Google Shape;1735;p71"/>
              <p:cNvSpPr/>
              <p:nvPr/>
            </p:nvSpPr>
            <p:spPr>
              <a:xfrm>
                <a:off x="7224425" y="1950625"/>
                <a:ext cx="128275" cy="17200"/>
              </a:xfrm>
              <a:custGeom>
                <a:rect b="b" l="l" r="r" t="t"/>
                <a:pathLst>
                  <a:path extrusionOk="0" h="688" w="5131">
                    <a:moveTo>
                      <a:pt x="326" y="1"/>
                    </a:moveTo>
                    <a:cubicBezTo>
                      <a:pt x="149" y="1"/>
                      <a:pt x="1" y="149"/>
                      <a:pt x="1" y="325"/>
                    </a:cubicBezTo>
                    <a:lnTo>
                      <a:pt x="1" y="363"/>
                    </a:lnTo>
                    <a:cubicBezTo>
                      <a:pt x="1" y="548"/>
                      <a:pt x="149" y="687"/>
                      <a:pt x="326" y="687"/>
                    </a:cubicBezTo>
                    <a:lnTo>
                      <a:pt x="4806" y="687"/>
                    </a:lnTo>
                    <a:cubicBezTo>
                      <a:pt x="4992" y="687"/>
                      <a:pt x="5131" y="548"/>
                      <a:pt x="5131" y="363"/>
                    </a:cubicBezTo>
                    <a:lnTo>
                      <a:pt x="5131" y="325"/>
                    </a:lnTo>
                    <a:cubicBezTo>
                      <a:pt x="5131" y="149"/>
                      <a:pt x="4992" y="1"/>
                      <a:pt x="48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6" name="Google Shape;1736;p71"/>
              <p:cNvSpPr/>
              <p:nvPr/>
            </p:nvSpPr>
            <p:spPr>
              <a:xfrm>
                <a:off x="7223050" y="1949250"/>
                <a:ext cx="131275" cy="19950"/>
              </a:xfrm>
              <a:custGeom>
                <a:rect b="b" l="l" r="r" t="t"/>
                <a:pathLst>
                  <a:path extrusionOk="0" h="798" w="5251">
                    <a:moveTo>
                      <a:pt x="4861" y="111"/>
                    </a:moveTo>
                    <a:cubicBezTo>
                      <a:pt x="5010" y="111"/>
                      <a:pt x="5130" y="232"/>
                      <a:pt x="5130" y="380"/>
                    </a:cubicBezTo>
                    <a:lnTo>
                      <a:pt x="5130" y="418"/>
                    </a:lnTo>
                    <a:cubicBezTo>
                      <a:pt x="5130" y="566"/>
                      <a:pt x="5010" y="687"/>
                      <a:pt x="4861" y="687"/>
                    </a:cubicBezTo>
                    <a:lnTo>
                      <a:pt x="381" y="687"/>
                    </a:lnTo>
                    <a:cubicBezTo>
                      <a:pt x="232" y="687"/>
                      <a:pt x="112" y="566"/>
                      <a:pt x="112" y="418"/>
                    </a:cubicBezTo>
                    <a:lnTo>
                      <a:pt x="112" y="380"/>
                    </a:lnTo>
                    <a:cubicBezTo>
                      <a:pt x="112" y="232"/>
                      <a:pt x="232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67" y="0"/>
                      <a:pt x="0" y="167"/>
                      <a:pt x="0" y="380"/>
                    </a:cubicBezTo>
                    <a:lnTo>
                      <a:pt x="0" y="418"/>
                    </a:lnTo>
                    <a:cubicBezTo>
                      <a:pt x="0" y="631"/>
                      <a:pt x="167" y="798"/>
                      <a:pt x="381" y="798"/>
                    </a:cubicBezTo>
                    <a:lnTo>
                      <a:pt x="4861" y="798"/>
                    </a:lnTo>
                    <a:cubicBezTo>
                      <a:pt x="5075" y="798"/>
                      <a:pt x="5251" y="631"/>
                      <a:pt x="5251" y="418"/>
                    </a:cubicBezTo>
                    <a:lnTo>
                      <a:pt x="5251" y="380"/>
                    </a:lnTo>
                    <a:cubicBezTo>
                      <a:pt x="5251" y="167"/>
                      <a:pt x="5075" y="0"/>
                      <a:pt x="48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7" name="Google Shape;1737;p71"/>
              <p:cNvSpPr/>
              <p:nvPr/>
            </p:nvSpPr>
            <p:spPr>
              <a:xfrm>
                <a:off x="7238350" y="1955275"/>
                <a:ext cx="99750" cy="7200"/>
              </a:xfrm>
              <a:custGeom>
                <a:rect b="b" l="l" r="r" t="t"/>
                <a:pathLst>
                  <a:path extrusionOk="0" h="288" w="3990">
                    <a:moveTo>
                      <a:pt x="3850" y="56"/>
                    </a:moveTo>
                    <a:cubicBezTo>
                      <a:pt x="3897" y="56"/>
                      <a:pt x="3934" y="93"/>
                      <a:pt x="3934" y="139"/>
                    </a:cubicBezTo>
                    <a:lnTo>
                      <a:pt x="3934" y="149"/>
                    </a:lnTo>
                    <a:cubicBezTo>
                      <a:pt x="3934" y="195"/>
                      <a:pt x="3897" y="232"/>
                      <a:pt x="3850" y="232"/>
                    </a:cubicBezTo>
                    <a:lnTo>
                      <a:pt x="140" y="232"/>
                    </a:lnTo>
                    <a:cubicBezTo>
                      <a:pt x="93" y="232"/>
                      <a:pt x="56" y="195"/>
                      <a:pt x="56" y="149"/>
                    </a:cubicBezTo>
                    <a:lnTo>
                      <a:pt x="56" y="139"/>
                    </a:lnTo>
                    <a:cubicBezTo>
                      <a:pt x="56" y="93"/>
                      <a:pt x="93" y="56"/>
                      <a:pt x="140" y="56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66" y="288"/>
                      <a:pt x="140" y="288"/>
                    </a:cubicBezTo>
                    <a:lnTo>
                      <a:pt x="3850" y="288"/>
                    </a:lnTo>
                    <a:cubicBezTo>
                      <a:pt x="3925" y="288"/>
                      <a:pt x="3990" y="232"/>
                      <a:pt x="3990" y="149"/>
                    </a:cubicBezTo>
                    <a:lnTo>
                      <a:pt x="3990" y="139"/>
                    </a:lnTo>
                    <a:cubicBezTo>
                      <a:pt x="3990" y="65"/>
                      <a:pt x="3925" y="0"/>
                      <a:pt x="385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8" name="Google Shape;1738;p71"/>
              <p:cNvSpPr/>
              <p:nvPr/>
            </p:nvSpPr>
            <p:spPr>
              <a:xfrm>
                <a:off x="7246700" y="1977525"/>
                <a:ext cx="83975" cy="10000"/>
              </a:xfrm>
              <a:custGeom>
                <a:rect b="b" l="l" r="r" t="t"/>
                <a:pathLst>
                  <a:path extrusionOk="0" h="400" w="3359">
                    <a:moveTo>
                      <a:pt x="195" y="1"/>
                    </a:moveTo>
                    <a:cubicBezTo>
                      <a:pt x="93" y="1"/>
                      <a:pt x="1" y="84"/>
                      <a:pt x="1" y="196"/>
                    </a:cubicBezTo>
                    <a:cubicBezTo>
                      <a:pt x="1" y="307"/>
                      <a:pt x="93" y="400"/>
                      <a:pt x="195" y="400"/>
                    </a:cubicBezTo>
                    <a:lnTo>
                      <a:pt x="3155" y="400"/>
                    </a:lnTo>
                    <a:cubicBezTo>
                      <a:pt x="3266" y="400"/>
                      <a:pt x="3359" y="307"/>
                      <a:pt x="3359" y="196"/>
                    </a:cubicBezTo>
                    <a:cubicBezTo>
                      <a:pt x="3359" y="84"/>
                      <a:pt x="3266" y="1"/>
                      <a:pt x="31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9" name="Google Shape;1739;p71"/>
              <p:cNvSpPr/>
              <p:nvPr/>
            </p:nvSpPr>
            <p:spPr>
              <a:xfrm>
                <a:off x="7245300" y="1976150"/>
                <a:ext cx="86775" cy="12775"/>
              </a:xfrm>
              <a:custGeom>
                <a:rect b="b" l="l" r="r" t="t"/>
                <a:pathLst>
                  <a:path extrusionOk="0" h="511" w="3471">
                    <a:moveTo>
                      <a:pt x="3211" y="112"/>
                    </a:moveTo>
                    <a:cubicBezTo>
                      <a:pt x="3285" y="112"/>
                      <a:pt x="3350" y="176"/>
                      <a:pt x="3350" y="251"/>
                    </a:cubicBezTo>
                    <a:cubicBezTo>
                      <a:pt x="3350" y="334"/>
                      <a:pt x="3285" y="390"/>
                      <a:pt x="3211" y="390"/>
                    </a:cubicBezTo>
                    <a:lnTo>
                      <a:pt x="251" y="390"/>
                    </a:lnTo>
                    <a:cubicBezTo>
                      <a:pt x="177" y="390"/>
                      <a:pt x="112" y="334"/>
                      <a:pt x="112" y="251"/>
                    </a:cubicBezTo>
                    <a:cubicBezTo>
                      <a:pt x="112" y="176"/>
                      <a:pt x="177" y="112"/>
                      <a:pt x="251" y="112"/>
                    </a:cubicBezTo>
                    <a:close/>
                    <a:moveTo>
                      <a:pt x="251" y="0"/>
                    </a:moveTo>
                    <a:cubicBezTo>
                      <a:pt x="112" y="0"/>
                      <a:pt x="1" y="112"/>
                      <a:pt x="1" y="251"/>
                    </a:cubicBezTo>
                    <a:cubicBezTo>
                      <a:pt x="1" y="399"/>
                      <a:pt x="112" y="510"/>
                      <a:pt x="251" y="510"/>
                    </a:cubicBezTo>
                    <a:lnTo>
                      <a:pt x="3211" y="510"/>
                    </a:lnTo>
                    <a:cubicBezTo>
                      <a:pt x="3350" y="510"/>
                      <a:pt x="3470" y="399"/>
                      <a:pt x="3470" y="251"/>
                    </a:cubicBezTo>
                    <a:cubicBezTo>
                      <a:pt x="3470" y="112"/>
                      <a:pt x="3350" y="0"/>
                      <a:pt x="32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0" name="Google Shape;1740;p71"/>
              <p:cNvSpPr/>
              <p:nvPr/>
            </p:nvSpPr>
            <p:spPr>
              <a:xfrm>
                <a:off x="7263625" y="1980075"/>
                <a:ext cx="4675" cy="4900"/>
              </a:xfrm>
              <a:custGeom>
                <a:rect b="b" l="l" r="r" t="t"/>
                <a:pathLst>
                  <a:path extrusionOk="0" h="196" w="187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1" name="Google Shape;1741;p71"/>
              <p:cNvSpPr/>
              <p:nvPr/>
            </p:nvSpPr>
            <p:spPr>
              <a:xfrm>
                <a:off x="7272900" y="1980075"/>
                <a:ext cx="4675" cy="4900"/>
              </a:xfrm>
              <a:custGeom>
                <a:rect b="b" l="l" r="r" t="t"/>
                <a:pathLst>
                  <a:path extrusionOk="0" h="196" w="187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2" name="Google Shape;1742;p71"/>
              <p:cNvSpPr/>
              <p:nvPr/>
            </p:nvSpPr>
            <p:spPr>
              <a:xfrm>
                <a:off x="7281500" y="1980075"/>
                <a:ext cx="4875" cy="4900"/>
              </a:xfrm>
              <a:custGeom>
                <a:rect b="b" l="l" r="r" t="t"/>
                <a:pathLst>
                  <a:path extrusionOk="0" h="196" w="195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6" y="1"/>
                      <a:pt x="0" y="38"/>
                      <a:pt x="0" y="94"/>
                    </a:cubicBezTo>
                    <a:cubicBezTo>
                      <a:pt x="0" y="149"/>
                      <a:pt x="46" y="196"/>
                      <a:pt x="93" y="196"/>
                    </a:cubicBezTo>
                    <a:cubicBezTo>
                      <a:pt x="148" y="196"/>
                      <a:pt x="195" y="149"/>
                      <a:pt x="195" y="94"/>
                    </a:cubicBezTo>
                    <a:cubicBezTo>
                      <a:pt x="195" y="38"/>
                      <a:pt x="148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3" name="Google Shape;1743;p71"/>
              <p:cNvSpPr/>
              <p:nvPr/>
            </p:nvSpPr>
            <p:spPr>
              <a:xfrm>
                <a:off x="7290775" y="1980075"/>
                <a:ext cx="4875" cy="4900"/>
              </a:xfrm>
              <a:custGeom>
                <a:rect b="b" l="l" r="r" t="t"/>
                <a:pathLst>
                  <a:path extrusionOk="0" h="196" w="195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7" y="1"/>
                      <a:pt x="0" y="38"/>
                      <a:pt x="0" y="94"/>
                    </a:cubicBezTo>
                    <a:cubicBezTo>
                      <a:pt x="0" y="149"/>
                      <a:pt x="47" y="196"/>
                      <a:pt x="93" y="196"/>
                    </a:cubicBezTo>
                    <a:cubicBezTo>
                      <a:pt x="149" y="196"/>
                      <a:pt x="195" y="149"/>
                      <a:pt x="195" y="94"/>
                    </a:cubicBezTo>
                    <a:cubicBezTo>
                      <a:pt x="195" y="38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4" name="Google Shape;1744;p71"/>
              <p:cNvSpPr/>
              <p:nvPr/>
            </p:nvSpPr>
            <p:spPr>
              <a:xfrm>
                <a:off x="7299800" y="19800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2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5" name="Google Shape;1745;p71"/>
              <p:cNvSpPr/>
              <p:nvPr/>
            </p:nvSpPr>
            <p:spPr>
              <a:xfrm>
                <a:off x="7309075" y="19800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6" name="Google Shape;1746;p71"/>
              <p:cNvSpPr/>
              <p:nvPr/>
            </p:nvSpPr>
            <p:spPr>
              <a:xfrm>
                <a:off x="7261775" y="1885700"/>
                <a:ext cx="53825" cy="53600"/>
              </a:xfrm>
              <a:custGeom>
                <a:rect b="b" l="l" r="r" t="t"/>
                <a:pathLst>
                  <a:path extrusionOk="0" h="2144" w="2153">
                    <a:moveTo>
                      <a:pt x="1077" y="0"/>
                    </a:moveTo>
                    <a:cubicBezTo>
                      <a:pt x="483" y="0"/>
                      <a:pt x="1" y="473"/>
                      <a:pt x="1" y="1067"/>
                    </a:cubicBezTo>
                    <a:cubicBezTo>
                      <a:pt x="1" y="1661"/>
                      <a:pt x="483" y="2143"/>
                      <a:pt x="1077" y="2143"/>
                    </a:cubicBezTo>
                    <a:cubicBezTo>
                      <a:pt x="1670" y="2143"/>
                      <a:pt x="2153" y="1661"/>
                      <a:pt x="2153" y="1067"/>
                    </a:cubicBezTo>
                    <a:cubicBezTo>
                      <a:pt x="2153" y="473"/>
                      <a:pt x="1670" y="0"/>
                      <a:pt x="10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7" name="Google Shape;1747;p71"/>
              <p:cNvSpPr/>
              <p:nvPr/>
            </p:nvSpPr>
            <p:spPr>
              <a:xfrm>
                <a:off x="7260375" y="1884075"/>
                <a:ext cx="56625" cy="56850"/>
              </a:xfrm>
              <a:custGeom>
                <a:rect b="b" l="l" r="r" t="t"/>
                <a:pathLst>
                  <a:path extrusionOk="0" h="2274" w="2265">
                    <a:moveTo>
                      <a:pt x="1133" y="121"/>
                    </a:moveTo>
                    <a:cubicBezTo>
                      <a:pt x="1689" y="121"/>
                      <a:pt x="2144" y="576"/>
                      <a:pt x="2144" y="1132"/>
                    </a:cubicBezTo>
                    <a:cubicBezTo>
                      <a:pt x="2144" y="1698"/>
                      <a:pt x="1689" y="2153"/>
                      <a:pt x="1133" y="2153"/>
                    </a:cubicBezTo>
                    <a:cubicBezTo>
                      <a:pt x="567" y="2153"/>
                      <a:pt x="112" y="1698"/>
                      <a:pt x="112" y="1132"/>
                    </a:cubicBezTo>
                    <a:cubicBezTo>
                      <a:pt x="112" y="576"/>
                      <a:pt x="567" y="121"/>
                      <a:pt x="1133" y="121"/>
                    </a:cubicBezTo>
                    <a:close/>
                    <a:moveTo>
                      <a:pt x="1133" y="0"/>
                    </a:moveTo>
                    <a:cubicBezTo>
                      <a:pt x="502" y="0"/>
                      <a:pt x="1" y="511"/>
                      <a:pt x="1" y="1132"/>
                    </a:cubicBezTo>
                    <a:cubicBezTo>
                      <a:pt x="1" y="1763"/>
                      <a:pt x="502" y="2273"/>
                      <a:pt x="1133" y="2273"/>
                    </a:cubicBezTo>
                    <a:cubicBezTo>
                      <a:pt x="1754" y="2273"/>
                      <a:pt x="2264" y="1763"/>
                      <a:pt x="2264" y="1132"/>
                    </a:cubicBezTo>
                    <a:cubicBezTo>
                      <a:pt x="2264" y="511"/>
                      <a:pt x="1754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8" name="Google Shape;1748;p71"/>
              <p:cNvSpPr/>
              <p:nvPr/>
            </p:nvSpPr>
            <p:spPr>
              <a:xfrm>
                <a:off x="7276625" y="1914000"/>
                <a:ext cx="23900" cy="12075"/>
              </a:xfrm>
              <a:custGeom>
                <a:rect b="b" l="l" r="r" t="t"/>
                <a:pathLst>
                  <a:path extrusionOk="0" h="483" w="956">
                    <a:moveTo>
                      <a:pt x="483" y="0"/>
                    </a:moveTo>
                    <a:cubicBezTo>
                      <a:pt x="214" y="0"/>
                      <a:pt x="0" y="213"/>
                      <a:pt x="0" y="482"/>
                    </a:cubicBezTo>
                    <a:lnTo>
                      <a:pt x="956" y="482"/>
                    </a:lnTo>
                    <a:cubicBezTo>
                      <a:pt x="956" y="213"/>
                      <a:pt x="742" y="0"/>
                      <a:pt x="4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49" name="Google Shape;1749;p71"/>
              <p:cNvSpPr/>
              <p:nvPr/>
            </p:nvSpPr>
            <p:spPr>
              <a:xfrm>
                <a:off x="7275225" y="1912600"/>
                <a:ext cx="26925" cy="14875"/>
              </a:xfrm>
              <a:custGeom>
                <a:rect b="b" l="l" r="r" t="t"/>
                <a:pathLst>
                  <a:path extrusionOk="0" h="595" w="1077">
                    <a:moveTo>
                      <a:pt x="539" y="121"/>
                    </a:moveTo>
                    <a:cubicBezTo>
                      <a:pt x="743" y="121"/>
                      <a:pt x="919" y="279"/>
                      <a:pt x="947" y="483"/>
                    </a:cubicBezTo>
                    <a:lnTo>
                      <a:pt x="121" y="483"/>
                    </a:lnTo>
                    <a:cubicBezTo>
                      <a:pt x="149" y="279"/>
                      <a:pt x="325" y="121"/>
                      <a:pt x="539" y="121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1" y="242"/>
                      <a:pt x="1" y="538"/>
                    </a:cubicBezTo>
                    <a:cubicBezTo>
                      <a:pt x="1" y="594"/>
                      <a:pt x="1" y="594"/>
                      <a:pt x="233" y="594"/>
                    </a:cubicBezTo>
                    <a:lnTo>
                      <a:pt x="585" y="594"/>
                    </a:lnTo>
                    <a:cubicBezTo>
                      <a:pt x="1067" y="594"/>
                      <a:pt x="1067" y="594"/>
                      <a:pt x="1077" y="538"/>
                    </a:cubicBezTo>
                    <a:cubicBezTo>
                      <a:pt x="1077" y="242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0" name="Google Shape;1750;p71"/>
              <p:cNvSpPr/>
              <p:nvPr/>
            </p:nvSpPr>
            <p:spPr>
              <a:xfrm>
                <a:off x="7281950" y="1898925"/>
                <a:ext cx="13475" cy="13475"/>
              </a:xfrm>
              <a:custGeom>
                <a:rect b="b" l="l" r="r" t="t"/>
                <a:pathLst>
                  <a:path extrusionOk="0" h="539" w="539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cubicBezTo>
                      <a:pt x="1" y="418"/>
                      <a:pt x="121" y="538"/>
                      <a:pt x="270" y="538"/>
                    </a:cubicBezTo>
                    <a:cubicBezTo>
                      <a:pt x="418" y="538"/>
                      <a:pt x="539" y="418"/>
                      <a:pt x="539" y="269"/>
                    </a:cubicBezTo>
                    <a:cubicBezTo>
                      <a:pt x="539" y="121"/>
                      <a:pt x="418" y="0"/>
                      <a:pt x="2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1" name="Google Shape;1751;p71"/>
              <p:cNvSpPr/>
              <p:nvPr/>
            </p:nvSpPr>
            <p:spPr>
              <a:xfrm>
                <a:off x="7280550" y="1897525"/>
                <a:ext cx="16500" cy="16500"/>
              </a:xfrm>
              <a:custGeom>
                <a:rect b="b" l="l" r="r" t="t"/>
                <a:pathLst>
                  <a:path extrusionOk="0" h="660" w="660">
                    <a:moveTo>
                      <a:pt x="326" y="112"/>
                    </a:moveTo>
                    <a:cubicBezTo>
                      <a:pt x="446" y="112"/>
                      <a:pt x="539" y="204"/>
                      <a:pt x="539" y="325"/>
                    </a:cubicBezTo>
                    <a:cubicBezTo>
                      <a:pt x="539" y="446"/>
                      <a:pt x="446" y="538"/>
                      <a:pt x="326" y="538"/>
                    </a:cubicBezTo>
                    <a:cubicBezTo>
                      <a:pt x="205" y="538"/>
                      <a:pt x="112" y="446"/>
                      <a:pt x="112" y="325"/>
                    </a:cubicBezTo>
                    <a:cubicBezTo>
                      <a:pt x="112" y="204"/>
                      <a:pt x="205" y="112"/>
                      <a:pt x="326" y="112"/>
                    </a:cubicBezTo>
                    <a:close/>
                    <a:moveTo>
                      <a:pt x="326" y="0"/>
                    </a:moveTo>
                    <a:cubicBezTo>
                      <a:pt x="140" y="0"/>
                      <a:pt x="1" y="140"/>
                      <a:pt x="1" y="325"/>
                    </a:cubicBezTo>
                    <a:cubicBezTo>
                      <a:pt x="1" y="511"/>
                      <a:pt x="140" y="659"/>
                      <a:pt x="326" y="659"/>
                    </a:cubicBezTo>
                    <a:cubicBezTo>
                      <a:pt x="511" y="659"/>
                      <a:pt x="660" y="511"/>
                      <a:pt x="660" y="325"/>
                    </a:cubicBezTo>
                    <a:cubicBezTo>
                      <a:pt x="660" y="140"/>
                      <a:pt x="511" y="0"/>
                      <a:pt x="3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2" name="Google Shape;1752;p71"/>
              <p:cNvSpPr/>
              <p:nvPr/>
            </p:nvSpPr>
            <p:spPr>
              <a:xfrm>
                <a:off x="7268725" y="1995400"/>
                <a:ext cx="39700" cy="12300"/>
              </a:xfrm>
              <a:custGeom>
                <a:rect b="b" l="l" r="r" t="t"/>
                <a:pathLst>
                  <a:path extrusionOk="0" h="492" w="1588">
                    <a:moveTo>
                      <a:pt x="251" y="0"/>
                    </a:moveTo>
                    <a:cubicBezTo>
                      <a:pt x="112" y="0"/>
                      <a:pt x="1" y="111"/>
                      <a:pt x="1" y="251"/>
                    </a:cubicBezTo>
                    <a:cubicBezTo>
                      <a:pt x="1" y="390"/>
                      <a:pt x="112" y="492"/>
                      <a:pt x="251" y="492"/>
                    </a:cubicBezTo>
                    <a:lnTo>
                      <a:pt x="1346" y="492"/>
                    </a:lnTo>
                    <a:cubicBezTo>
                      <a:pt x="1476" y="492"/>
                      <a:pt x="1587" y="390"/>
                      <a:pt x="1587" y="251"/>
                    </a:cubicBezTo>
                    <a:cubicBezTo>
                      <a:pt x="1587" y="111"/>
                      <a:pt x="1476" y="0"/>
                      <a:pt x="13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3" name="Google Shape;1753;p71"/>
              <p:cNvSpPr/>
              <p:nvPr/>
            </p:nvSpPr>
            <p:spPr>
              <a:xfrm>
                <a:off x="7267350" y="1994000"/>
                <a:ext cx="42450" cy="15325"/>
              </a:xfrm>
              <a:custGeom>
                <a:rect b="b" l="l" r="r" t="t"/>
                <a:pathLst>
                  <a:path extrusionOk="0" h="613" w="1698">
                    <a:moveTo>
                      <a:pt x="1401" y="121"/>
                    </a:moveTo>
                    <a:cubicBezTo>
                      <a:pt x="1503" y="121"/>
                      <a:pt x="1586" y="20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12" y="409"/>
                      <a:pt x="112" y="307"/>
                    </a:cubicBezTo>
                    <a:cubicBezTo>
                      <a:pt x="112" y="205"/>
                      <a:pt x="195" y="121"/>
                      <a:pt x="306" y="121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40"/>
                      <a:pt x="0" y="307"/>
                    </a:cubicBezTo>
                    <a:cubicBezTo>
                      <a:pt x="0" y="474"/>
                      <a:pt x="130" y="613"/>
                      <a:pt x="306" y="613"/>
                    </a:cubicBezTo>
                    <a:lnTo>
                      <a:pt x="1401" y="613"/>
                    </a:lnTo>
                    <a:cubicBezTo>
                      <a:pt x="1568" y="613"/>
                      <a:pt x="1698" y="474"/>
                      <a:pt x="1698" y="307"/>
                    </a:cubicBezTo>
                    <a:cubicBezTo>
                      <a:pt x="1698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4" name="Google Shape;1754;p71"/>
              <p:cNvSpPr/>
              <p:nvPr/>
            </p:nvSpPr>
            <p:spPr>
              <a:xfrm>
                <a:off x="7284275" y="2327500"/>
                <a:ext cx="305000" cy="222425"/>
              </a:xfrm>
              <a:custGeom>
                <a:rect b="b" l="l" r="r" t="t"/>
                <a:pathLst>
                  <a:path extrusionOk="0" h="8897" w="12200">
                    <a:moveTo>
                      <a:pt x="232" y="0"/>
                    </a:moveTo>
                    <a:cubicBezTo>
                      <a:pt x="102" y="0"/>
                      <a:pt x="0" y="102"/>
                      <a:pt x="0" y="223"/>
                    </a:cubicBezTo>
                    <a:lnTo>
                      <a:pt x="0" y="8674"/>
                    </a:lnTo>
                    <a:cubicBezTo>
                      <a:pt x="0" y="8795"/>
                      <a:pt x="102" y="8897"/>
                      <a:pt x="232" y="8897"/>
                    </a:cubicBezTo>
                    <a:lnTo>
                      <a:pt x="11977" y="8897"/>
                    </a:lnTo>
                    <a:cubicBezTo>
                      <a:pt x="12097" y="8897"/>
                      <a:pt x="12199" y="8795"/>
                      <a:pt x="12199" y="8674"/>
                    </a:cubicBezTo>
                    <a:lnTo>
                      <a:pt x="12199" y="223"/>
                    </a:lnTo>
                    <a:cubicBezTo>
                      <a:pt x="12199" y="102"/>
                      <a:pt x="12097" y="0"/>
                      <a:pt x="119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5" name="Google Shape;1755;p71"/>
              <p:cNvSpPr/>
              <p:nvPr/>
            </p:nvSpPr>
            <p:spPr>
              <a:xfrm>
                <a:off x="7301425" y="2310575"/>
                <a:ext cx="305000" cy="37575"/>
              </a:xfrm>
              <a:custGeom>
                <a:rect b="b" l="l" r="r" t="t"/>
                <a:pathLst>
                  <a:path extrusionOk="0" h="1503" w="12200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lnTo>
                      <a:pt x="1" y="1503"/>
                    </a:lnTo>
                    <a:lnTo>
                      <a:pt x="12200" y="1503"/>
                    </a:lnTo>
                    <a:lnTo>
                      <a:pt x="12200" y="353"/>
                    </a:lnTo>
                    <a:cubicBezTo>
                      <a:pt x="12200" y="158"/>
                      <a:pt x="12042" y="0"/>
                      <a:pt x="118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6" name="Google Shape;1756;p71"/>
              <p:cNvSpPr/>
              <p:nvPr/>
            </p:nvSpPr>
            <p:spPr>
              <a:xfrm>
                <a:off x="7299800" y="2309175"/>
                <a:ext cx="308025" cy="40375"/>
              </a:xfrm>
              <a:custGeom>
                <a:rect b="b" l="l" r="r" t="t"/>
                <a:pathLst>
                  <a:path extrusionOk="0" h="1615" w="12321">
                    <a:moveTo>
                      <a:pt x="11912" y="112"/>
                    </a:moveTo>
                    <a:cubicBezTo>
                      <a:pt x="12070" y="112"/>
                      <a:pt x="12209" y="251"/>
                      <a:pt x="12209" y="409"/>
                    </a:cubicBezTo>
                    <a:lnTo>
                      <a:pt x="12209" y="1494"/>
                    </a:lnTo>
                    <a:lnTo>
                      <a:pt x="122" y="1494"/>
                    </a:lnTo>
                    <a:lnTo>
                      <a:pt x="122" y="325"/>
                    </a:lnTo>
                    <a:cubicBezTo>
                      <a:pt x="122" y="214"/>
                      <a:pt x="214" y="112"/>
                      <a:pt x="335" y="112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9"/>
                      <a:pt x="1" y="325"/>
                    </a:cubicBezTo>
                    <a:lnTo>
                      <a:pt x="1" y="1615"/>
                    </a:lnTo>
                    <a:lnTo>
                      <a:pt x="12320" y="1615"/>
                    </a:lnTo>
                    <a:lnTo>
                      <a:pt x="12320" y="409"/>
                    </a:lnTo>
                    <a:cubicBezTo>
                      <a:pt x="12320" y="186"/>
                      <a:pt x="12135" y="0"/>
                      <a:pt x="119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7" name="Google Shape;1757;p71"/>
              <p:cNvSpPr/>
              <p:nvPr/>
            </p:nvSpPr>
            <p:spPr>
              <a:xfrm>
                <a:off x="7553750" y="2321700"/>
                <a:ext cx="14650" cy="14400"/>
              </a:xfrm>
              <a:custGeom>
                <a:rect b="b" l="l" r="r" t="t"/>
                <a:pathLst>
                  <a:path extrusionOk="0" h="576" w="586">
                    <a:moveTo>
                      <a:pt x="298" y="112"/>
                    </a:moveTo>
                    <a:cubicBezTo>
                      <a:pt x="391" y="112"/>
                      <a:pt x="465" y="195"/>
                      <a:pt x="465" y="288"/>
                    </a:cubicBezTo>
                    <a:cubicBezTo>
                      <a:pt x="465" y="381"/>
                      <a:pt x="391" y="464"/>
                      <a:pt x="298" y="464"/>
                    </a:cubicBezTo>
                    <a:cubicBezTo>
                      <a:pt x="196" y="464"/>
                      <a:pt x="122" y="381"/>
                      <a:pt x="122" y="288"/>
                    </a:cubicBezTo>
                    <a:cubicBezTo>
                      <a:pt x="122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8" name="Google Shape;1758;p71"/>
              <p:cNvSpPr/>
              <p:nvPr/>
            </p:nvSpPr>
            <p:spPr>
              <a:xfrm>
                <a:off x="7576250" y="2321700"/>
                <a:ext cx="14650" cy="14400"/>
              </a:xfrm>
              <a:custGeom>
                <a:rect b="b" l="l" r="r" t="t"/>
                <a:pathLst>
                  <a:path extrusionOk="0" h="576" w="586">
                    <a:moveTo>
                      <a:pt x="298" y="112"/>
                    </a:moveTo>
                    <a:cubicBezTo>
                      <a:pt x="390" y="112"/>
                      <a:pt x="465" y="195"/>
                      <a:pt x="465" y="288"/>
                    </a:cubicBezTo>
                    <a:cubicBezTo>
                      <a:pt x="465" y="381"/>
                      <a:pt x="390" y="464"/>
                      <a:pt x="298" y="464"/>
                    </a:cubicBezTo>
                    <a:cubicBezTo>
                      <a:pt x="196" y="464"/>
                      <a:pt x="121" y="381"/>
                      <a:pt x="121" y="288"/>
                    </a:cubicBezTo>
                    <a:cubicBezTo>
                      <a:pt x="121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59" name="Google Shape;1759;p71"/>
              <p:cNvSpPr/>
              <p:nvPr/>
            </p:nvSpPr>
            <p:spPr>
              <a:xfrm>
                <a:off x="7531500" y="2321700"/>
                <a:ext cx="14400" cy="14400"/>
              </a:xfrm>
              <a:custGeom>
                <a:rect b="b" l="l" r="r" t="t"/>
                <a:pathLst>
                  <a:path extrusionOk="0" h="576" w="576">
                    <a:moveTo>
                      <a:pt x="288" y="112"/>
                    </a:moveTo>
                    <a:cubicBezTo>
                      <a:pt x="381" y="112"/>
                      <a:pt x="464" y="195"/>
                      <a:pt x="464" y="288"/>
                    </a:cubicBezTo>
                    <a:cubicBezTo>
                      <a:pt x="464" y="381"/>
                      <a:pt x="381" y="464"/>
                      <a:pt x="288" y="464"/>
                    </a:cubicBezTo>
                    <a:cubicBezTo>
                      <a:pt x="195" y="464"/>
                      <a:pt x="121" y="381"/>
                      <a:pt x="121" y="288"/>
                    </a:cubicBezTo>
                    <a:cubicBezTo>
                      <a:pt x="121" y="195"/>
                      <a:pt x="195" y="112"/>
                      <a:pt x="288" y="112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0" y="130"/>
                      <a:pt x="0" y="288"/>
                    </a:cubicBezTo>
                    <a:cubicBezTo>
                      <a:pt x="0" y="446"/>
                      <a:pt x="130" y="576"/>
                      <a:pt x="288" y="576"/>
                    </a:cubicBezTo>
                    <a:cubicBezTo>
                      <a:pt x="446" y="576"/>
                      <a:pt x="575" y="446"/>
                      <a:pt x="575" y="288"/>
                    </a:cubicBezTo>
                    <a:cubicBezTo>
                      <a:pt x="575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0" name="Google Shape;1760;p71"/>
              <p:cNvSpPr/>
              <p:nvPr/>
            </p:nvSpPr>
            <p:spPr>
              <a:xfrm>
                <a:off x="7301200" y="2348125"/>
                <a:ext cx="305000" cy="183475"/>
              </a:xfrm>
              <a:custGeom>
                <a:rect b="b" l="l" r="r" t="t"/>
                <a:pathLst>
                  <a:path extrusionOk="0" h="7339" w="12200">
                    <a:moveTo>
                      <a:pt x="38" y="1"/>
                    </a:moveTo>
                    <a:cubicBezTo>
                      <a:pt x="19" y="1"/>
                      <a:pt x="1" y="19"/>
                      <a:pt x="1" y="38"/>
                    </a:cubicBezTo>
                    <a:lnTo>
                      <a:pt x="1" y="7302"/>
                    </a:lnTo>
                    <a:cubicBezTo>
                      <a:pt x="1" y="7320"/>
                      <a:pt x="19" y="7339"/>
                      <a:pt x="38" y="7339"/>
                    </a:cubicBezTo>
                    <a:lnTo>
                      <a:pt x="12162" y="7339"/>
                    </a:lnTo>
                    <a:cubicBezTo>
                      <a:pt x="12181" y="7339"/>
                      <a:pt x="12199" y="7320"/>
                      <a:pt x="12199" y="7302"/>
                    </a:cubicBezTo>
                    <a:lnTo>
                      <a:pt x="12199" y="38"/>
                    </a:lnTo>
                    <a:cubicBezTo>
                      <a:pt x="12199" y="19"/>
                      <a:pt x="12181" y="1"/>
                      <a:pt x="121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1" name="Google Shape;1761;p71"/>
              <p:cNvSpPr/>
              <p:nvPr/>
            </p:nvSpPr>
            <p:spPr>
              <a:xfrm>
                <a:off x="7299800" y="2346750"/>
                <a:ext cx="308025" cy="186250"/>
              </a:xfrm>
              <a:custGeom>
                <a:rect b="b" l="l" r="r" t="t"/>
                <a:pathLst>
                  <a:path extrusionOk="0" h="7450" w="12321">
                    <a:moveTo>
                      <a:pt x="12200" y="112"/>
                    </a:moveTo>
                    <a:lnTo>
                      <a:pt x="12200" y="7338"/>
                    </a:lnTo>
                    <a:lnTo>
                      <a:pt x="112" y="7338"/>
                    </a:lnTo>
                    <a:lnTo>
                      <a:pt x="112" y="112"/>
                    </a:lnTo>
                    <a:close/>
                    <a:moveTo>
                      <a:pt x="94" y="0"/>
                    </a:moveTo>
                    <a:cubicBezTo>
                      <a:pt x="47" y="0"/>
                      <a:pt x="1" y="37"/>
                      <a:pt x="1" y="93"/>
                    </a:cubicBezTo>
                    <a:lnTo>
                      <a:pt x="1" y="7357"/>
                    </a:lnTo>
                    <a:cubicBezTo>
                      <a:pt x="1" y="7412"/>
                      <a:pt x="47" y="7449"/>
                      <a:pt x="94" y="7449"/>
                    </a:cubicBezTo>
                    <a:lnTo>
                      <a:pt x="12218" y="7449"/>
                    </a:lnTo>
                    <a:cubicBezTo>
                      <a:pt x="12274" y="7449"/>
                      <a:pt x="12320" y="7412"/>
                      <a:pt x="12320" y="7357"/>
                    </a:cubicBezTo>
                    <a:lnTo>
                      <a:pt x="12320" y="93"/>
                    </a:lnTo>
                    <a:cubicBezTo>
                      <a:pt x="12320" y="37"/>
                      <a:pt x="12274" y="0"/>
                      <a:pt x="122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2" name="Google Shape;1762;p71"/>
              <p:cNvSpPr/>
              <p:nvPr/>
            </p:nvSpPr>
            <p:spPr>
              <a:xfrm>
                <a:off x="7510150" y="2385250"/>
                <a:ext cx="67525" cy="103925"/>
              </a:xfrm>
              <a:custGeom>
                <a:rect b="b" l="l" r="r" t="t"/>
                <a:pathLst>
                  <a:path extrusionOk="0" h="4157" w="2701">
                    <a:moveTo>
                      <a:pt x="19" y="0"/>
                    </a:moveTo>
                    <a:cubicBezTo>
                      <a:pt x="10" y="0"/>
                      <a:pt x="1" y="9"/>
                      <a:pt x="1" y="19"/>
                    </a:cubicBezTo>
                    <a:lnTo>
                      <a:pt x="1" y="4138"/>
                    </a:lnTo>
                    <a:cubicBezTo>
                      <a:pt x="1" y="4147"/>
                      <a:pt x="10" y="4156"/>
                      <a:pt x="19" y="4156"/>
                    </a:cubicBezTo>
                    <a:lnTo>
                      <a:pt x="2682" y="4156"/>
                    </a:lnTo>
                    <a:cubicBezTo>
                      <a:pt x="2691" y="4156"/>
                      <a:pt x="2700" y="4147"/>
                      <a:pt x="2700" y="4138"/>
                    </a:cubicBezTo>
                    <a:lnTo>
                      <a:pt x="2700" y="19"/>
                    </a:lnTo>
                    <a:cubicBezTo>
                      <a:pt x="2700" y="0"/>
                      <a:pt x="2691" y="0"/>
                      <a:pt x="26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3" name="Google Shape;1763;p71"/>
              <p:cNvSpPr/>
              <p:nvPr/>
            </p:nvSpPr>
            <p:spPr>
              <a:xfrm>
                <a:off x="7508775" y="2383625"/>
                <a:ext cx="70300" cy="107175"/>
              </a:xfrm>
              <a:custGeom>
                <a:rect b="b" l="l" r="r" t="t"/>
                <a:pathLst>
                  <a:path extrusionOk="0" h="4287" w="2812">
                    <a:moveTo>
                      <a:pt x="2700" y="121"/>
                    </a:moveTo>
                    <a:lnTo>
                      <a:pt x="2700" y="4165"/>
                    </a:lnTo>
                    <a:lnTo>
                      <a:pt x="112" y="4165"/>
                    </a:lnTo>
                    <a:lnTo>
                      <a:pt x="112" y="121"/>
                    </a:lnTo>
                    <a:close/>
                    <a:moveTo>
                      <a:pt x="74" y="0"/>
                    </a:moveTo>
                    <a:cubicBezTo>
                      <a:pt x="37" y="0"/>
                      <a:pt x="0" y="37"/>
                      <a:pt x="0" y="84"/>
                    </a:cubicBezTo>
                    <a:lnTo>
                      <a:pt x="0" y="4203"/>
                    </a:lnTo>
                    <a:cubicBezTo>
                      <a:pt x="0" y="4249"/>
                      <a:pt x="37" y="4286"/>
                      <a:pt x="74" y="4286"/>
                    </a:cubicBezTo>
                    <a:lnTo>
                      <a:pt x="2737" y="4286"/>
                    </a:lnTo>
                    <a:cubicBezTo>
                      <a:pt x="2774" y="4286"/>
                      <a:pt x="2811" y="4249"/>
                      <a:pt x="2811" y="4203"/>
                    </a:cubicBezTo>
                    <a:lnTo>
                      <a:pt x="2811" y="84"/>
                    </a:lnTo>
                    <a:cubicBezTo>
                      <a:pt x="2811" y="37"/>
                      <a:pt x="2774" y="0"/>
                      <a:pt x="27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4" name="Google Shape;1764;p71"/>
              <p:cNvSpPr/>
              <p:nvPr/>
            </p:nvSpPr>
            <p:spPr>
              <a:xfrm>
                <a:off x="7511775" y="2387100"/>
                <a:ext cx="65200" cy="100900"/>
              </a:xfrm>
              <a:custGeom>
                <a:rect b="b" l="l" r="r" t="t"/>
                <a:pathLst>
                  <a:path extrusionOk="0" h="4036" w="2608">
                    <a:moveTo>
                      <a:pt x="1" y="0"/>
                    </a:moveTo>
                    <a:lnTo>
                      <a:pt x="2608" y="403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5" name="Google Shape;1765;p71"/>
              <p:cNvSpPr/>
              <p:nvPr/>
            </p:nvSpPr>
            <p:spPr>
              <a:xfrm>
                <a:off x="7510150" y="2385700"/>
                <a:ext cx="68450" cy="103700"/>
              </a:xfrm>
              <a:custGeom>
                <a:rect b="b" l="l" r="r" t="t"/>
                <a:pathLst>
                  <a:path extrusionOk="0" h="4148" w="2738">
                    <a:moveTo>
                      <a:pt x="70" y="0"/>
                    </a:moveTo>
                    <a:cubicBezTo>
                      <a:pt x="59" y="0"/>
                      <a:pt x="48" y="3"/>
                      <a:pt x="38" y="10"/>
                    </a:cubicBezTo>
                    <a:cubicBezTo>
                      <a:pt x="10" y="29"/>
                      <a:pt x="1" y="66"/>
                      <a:pt x="19" y="93"/>
                    </a:cubicBezTo>
                    <a:lnTo>
                      <a:pt x="2626" y="4120"/>
                    </a:lnTo>
                    <a:cubicBezTo>
                      <a:pt x="2635" y="4138"/>
                      <a:pt x="2654" y="4147"/>
                      <a:pt x="2673" y="4147"/>
                    </a:cubicBezTo>
                    <a:cubicBezTo>
                      <a:pt x="2682" y="4147"/>
                      <a:pt x="2691" y="4147"/>
                      <a:pt x="2700" y="4138"/>
                    </a:cubicBezTo>
                    <a:cubicBezTo>
                      <a:pt x="2728" y="4120"/>
                      <a:pt x="2738" y="4082"/>
                      <a:pt x="2719" y="4055"/>
                    </a:cubicBezTo>
                    <a:lnTo>
                      <a:pt x="121" y="29"/>
                    </a:lnTo>
                    <a:cubicBezTo>
                      <a:pt x="109" y="11"/>
                      <a:pt x="90" y="0"/>
                      <a:pt x="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6" name="Google Shape;1766;p71"/>
              <p:cNvSpPr/>
              <p:nvPr/>
            </p:nvSpPr>
            <p:spPr>
              <a:xfrm>
                <a:off x="7510625" y="2386875"/>
                <a:ext cx="64950" cy="102300"/>
              </a:xfrm>
              <a:custGeom>
                <a:rect b="b" l="l" r="r" t="t"/>
                <a:pathLst>
                  <a:path extrusionOk="0" h="4092" w="2598">
                    <a:moveTo>
                      <a:pt x="2598" y="0"/>
                    </a:moveTo>
                    <a:lnTo>
                      <a:pt x="0" y="409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7" name="Google Shape;1767;p71"/>
              <p:cNvSpPr/>
              <p:nvPr/>
            </p:nvSpPr>
            <p:spPr>
              <a:xfrm>
                <a:off x="7509000" y="2385325"/>
                <a:ext cx="68200" cy="105475"/>
              </a:xfrm>
              <a:custGeom>
                <a:rect b="b" l="l" r="r" t="t"/>
                <a:pathLst>
                  <a:path extrusionOk="0" h="4219" w="2728">
                    <a:moveTo>
                      <a:pt x="2667" y="1"/>
                    </a:moveTo>
                    <a:cubicBezTo>
                      <a:pt x="2648" y="1"/>
                      <a:pt x="2628" y="7"/>
                      <a:pt x="2617" y="25"/>
                    </a:cubicBezTo>
                    <a:lnTo>
                      <a:pt x="19" y="4125"/>
                    </a:lnTo>
                    <a:cubicBezTo>
                      <a:pt x="0" y="4153"/>
                      <a:pt x="10" y="4190"/>
                      <a:pt x="38" y="4209"/>
                    </a:cubicBezTo>
                    <a:cubicBezTo>
                      <a:pt x="47" y="4209"/>
                      <a:pt x="56" y="4218"/>
                      <a:pt x="65" y="4218"/>
                    </a:cubicBezTo>
                    <a:cubicBezTo>
                      <a:pt x="84" y="4218"/>
                      <a:pt x="103" y="4209"/>
                      <a:pt x="121" y="4190"/>
                    </a:cubicBezTo>
                    <a:lnTo>
                      <a:pt x="2719" y="90"/>
                    </a:lnTo>
                    <a:cubicBezTo>
                      <a:pt x="2728" y="62"/>
                      <a:pt x="2728" y="25"/>
                      <a:pt x="2700" y="6"/>
                    </a:cubicBezTo>
                    <a:cubicBezTo>
                      <a:pt x="2690" y="3"/>
                      <a:pt x="2678" y="1"/>
                      <a:pt x="26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8" name="Google Shape;1768;p71"/>
              <p:cNvSpPr/>
              <p:nvPr/>
            </p:nvSpPr>
            <p:spPr>
              <a:xfrm>
                <a:off x="7340175" y="2391050"/>
                <a:ext cx="143350" cy="3025"/>
              </a:xfrm>
              <a:custGeom>
                <a:rect b="b" l="l" r="r" t="t"/>
                <a:pathLst>
                  <a:path extrusionOk="0" h="121" w="5734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5677" y="121"/>
                    </a:lnTo>
                    <a:cubicBezTo>
                      <a:pt x="5705" y="121"/>
                      <a:pt x="5733" y="93"/>
                      <a:pt x="5733" y="65"/>
                    </a:cubicBezTo>
                    <a:cubicBezTo>
                      <a:pt x="5733" y="28"/>
                      <a:pt x="5705" y="0"/>
                      <a:pt x="5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9" name="Google Shape;1769;p71"/>
              <p:cNvSpPr/>
              <p:nvPr/>
            </p:nvSpPr>
            <p:spPr>
              <a:xfrm>
                <a:off x="7340175" y="2412375"/>
                <a:ext cx="52200" cy="3050"/>
              </a:xfrm>
              <a:custGeom>
                <a:rect b="b" l="l" r="r" t="t"/>
                <a:pathLst>
                  <a:path extrusionOk="0" h="122" w="2088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032" y="121"/>
                    </a:lnTo>
                    <a:cubicBezTo>
                      <a:pt x="2069" y="121"/>
                      <a:pt x="2087" y="93"/>
                      <a:pt x="2087" y="56"/>
                    </a:cubicBezTo>
                    <a:cubicBezTo>
                      <a:pt x="2087" y="28"/>
                      <a:pt x="2069" y="1"/>
                      <a:pt x="20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0" name="Google Shape;1770;p71"/>
              <p:cNvSpPr/>
              <p:nvPr/>
            </p:nvSpPr>
            <p:spPr>
              <a:xfrm>
                <a:off x="7409750" y="2412375"/>
                <a:ext cx="62875" cy="3050"/>
              </a:xfrm>
              <a:custGeom>
                <a:rect b="b" l="l" r="r" t="t"/>
                <a:pathLst>
                  <a:path extrusionOk="0" h="122" w="2515">
                    <a:moveTo>
                      <a:pt x="65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2458" y="121"/>
                    </a:lnTo>
                    <a:cubicBezTo>
                      <a:pt x="2486" y="121"/>
                      <a:pt x="2514" y="93"/>
                      <a:pt x="2514" y="56"/>
                    </a:cubicBezTo>
                    <a:cubicBezTo>
                      <a:pt x="2514" y="28"/>
                      <a:pt x="2486" y="1"/>
                      <a:pt x="24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1" name="Google Shape;1771;p71"/>
              <p:cNvSpPr/>
              <p:nvPr/>
            </p:nvSpPr>
            <p:spPr>
              <a:xfrm>
                <a:off x="7340175" y="2477075"/>
                <a:ext cx="93025" cy="2825"/>
              </a:xfrm>
              <a:custGeom>
                <a:rect b="b" l="l" r="r" t="t"/>
                <a:pathLst>
                  <a:path extrusionOk="0" h="113" w="3721">
                    <a:moveTo>
                      <a:pt x="56" y="1"/>
                    </a:moveTo>
                    <a:cubicBezTo>
                      <a:pt x="28" y="1"/>
                      <a:pt x="0" y="29"/>
                      <a:pt x="0" y="56"/>
                    </a:cubicBezTo>
                    <a:cubicBezTo>
                      <a:pt x="0" y="93"/>
                      <a:pt x="28" y="112"/>
                      <a:pt x="56" y="112"/>
                    </a:cubicBezTo>
                    <a:lnTo>
                      <a:pt x="3655" y="112"/>
                    </a:lnTo>
                    <a:cubicBezTo>
                      <a:pt x="3692" y="112"/>
                      <a:pt x="3720" y="93"/>
                      <a:pt x="3720" y="56"/>
                    </a:cubicBezTo>
                    <a:cubicBezTo>
                      <a:pt x="3720" y="29"/>
                      <a:pt x="3692" y="1"/>
                      <a:pt x="36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2" name="Google Shape;1772;p71"/>
              <p:cNvSpPr/>
              <p:nvPr/>
            </p:nvSpPr>
            <p:spPr>
              <a:xfrm>
                <a:off x="7340175" y="2434875"/>
                <a:ext cx="144500" cy="2800"/>
              </a:xfrm>
              <a:custGeom>
                <a:rect b="b" l="l" r="r" t="t"/>
                <a:pathLst>
                  <a:path extrusionOk="0" h="112" w="5780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5724" y="112"/>
                    </a:lnTo>
                    <a:cubicBezTo>
                      <a:pt x="5761" y="112"/>
                      <a:pt x="5779" y="84"/>
                      <a:pt x="5779" y="56"/>
                    </a:cubicBezTo>
                    <a:cubicBezTo>
                      <a:pt x="5779" y="19"/>
                      <a:pt x="5761" y="0"/>
                      <a:pt x="57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3" name="Google Shape;1773;p71"/>
              <p:cNvSpPr/>
              <p:nvPr/>
            </p:nvSpPr>
            <p:spPr>
              <a:xfrm>
                <a:off x="7340175" y="2456200"/>
                <a:ext cx="47800" cy="2825"/>
              </a:xfrm>
              <a:custGeom>
                <a:rect b="b" l="l" r="r" t="t"/>
                <a:pathLst>
                  <a:path extrusionOk="0" h="113" w="1912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1855" y="112"/>
                    </a:lnTo>
                    <a:cubicBezTo>
                      <a:pt x="1883" y="112"/>
                      <a:pt x="1911" y="84"/>
                      <a:pt x="1911" y="56"/>
                    </a:cubicBezTo>
                    <a:cubicBezTo>
                      <a:pt x="1911" y="19"/>
                      <a:pt x="1883" y="1"/>
                      <a:pt x="18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4" name="Google Shape;1774;p71"/>
              <p:cNvSpPr/>
              <p:nvPr/>
            </p:nvSpPr>
            <p:spPr>
              <a:xfrm>
                <a:off x="7398850" y="2456200"/>
                <a:ext cx="84675" cy="2825"/>
              </a:xfrm>
              <a:custGeom>
                <a:rect b="b" l="l" r="r" t="t"/>
                <a:pathLst>
                  <a:path extrusionOk="0" h="113" w="3387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3330" y="112"/>
                    </a:lnTo>
                    <a:cubicBezTo>
                      <a:pt x="3358" y="112"/>
                      <a:pt x="3386" y="84"/>
                      <a:pt x="3386" y="56"/>
                    </a:cubicBezTo>
                    <a:cubicBezTo>
                      <a:pt x="3386" y="19"/>
                      <a:pt x="3358" y="1"/>
                      <a:pt x="33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5" name="Google Shape;1775;p71"/>
              <p:cNvSpPr/>
              <p:nvPr/>
            </p:nvSpPr>
            <p:spPr>
              <a:xfrm>
                <a:off x="7414375" y="2425125"/>
                <a:ext cx="500" cy="8850"/>
              </a:xfrm>
              <a:custGeom>
                <a:rect b="b" l="l" r="r" t="t"/>
                <a:pathLst>
                  <a:path extrusionOk="0" h="354" w="20">
                    <a:moveTo>
                      <a:pt x="19" y="353"/>
                    </a:moveTo>
                    <a:cubicBezTo>
                      <a:pt x="19" y="233"/>
                      <a:pt x="19" y="121"/>
                      <a:pt x="1" y="1"/>
                    </a:cubicBezTo>
                    <a:lnTo>
                      <a:pt x="1" y="1"/>
                    </a:lnTo>
                    <a:lnTo>
                      <a:pt x="1" y="1"/>
                    </a:lnTo>
                    <a:cubicBezTo>
                      <a:pt x="19" y="121"/>
                      <a:pt x="19" y="233"/>
                      <a:pt x="19" y="35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6" name="Google Shape;1776;p71"/>
              <p:cNvSpPr/>
              <p:nvPr/>
            </p:nvSpPr>
            <p:spPr>
              <a:xfrm>
                <a:off x="7106150" y="2233800"/>
                <a:ext cx="232650" cy="165625"/>
              </a:xfrm>
              <a:custGeom>
                <a:rect b="b" l="l" r="r" t="t"/>
                <a:pathLst>
                  <a:path extrusionOk="0" h="6625" w="9306">
                    <a:moveTo>
                      <a:pt x="16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6457"/>
                    </a:lnTo>
                    <a:cubicBezTo>
                      <a:pt x="1" y="6550"/>
                      <a:pt x="75" y="6624"/>
                      <a:pt x="168" y="6624"/>
                    </a:cubicBezTo>
                    <a:lnTo>
                      <a:pt x="9129" y="6624"/>
                    </a:lnTo>
                    <a:cubicBezTo>
                      <a:pt x="9222" y="6624"/>
                      <a:pt x="9305" y="6550"/>
                      <a:pt x="9305" y="6457"/>
                    </a:cubicBezTo>
                    <a:lnTo>
                      <a:pt x="9305" y="168"/>
                    </a:lnTo>
                    <a:cubicBezTo>
                      <a:pt x="9305" y="75"/>
                      <a:pt x="9222" y="1"/>
                      <a:pt x="91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7" name="Google Shape;1777;p71"/>
              <p:cNvSpPr/>
              <p:nvPr/>
            </p:nvSpPr>
            <p:spPr>
              <a:xfrm>
                <a:off x="7104525" y="2232175"/>
                <a:ext cx="235675" cy="168850"/>
              </a:xfrm>
              <a:custGeom>
                <a:rect b="b" l="l" r="r" t="t"/>
                <a:pathLst>
                  <a:path extrusionOk="0" h="6754" w="9427">
                    <a:moveTo>
                      <a:pt x="9194" y="121"/>
                    </a:moveTo>
                    <a:cubicBezTo>
                      <a:pt x="9259" y="121"/>
                      <a:pt x="9305" y="177"/>
                      <a:pt x="9305" y="233"/>
                    </a:cubicBezTo>
                    <a:lnTo>
                      <a:pt x="9305" y="6522"/>
                    </a:lnTo>
                    <a:cubicBezTo>
                      <a:pt x="9305" y="6587"/>
                      <a:pt x="9259" y="6633"/>
                      <a:pt x="9194" y="6633"/>
                    </a:cubicBezTo>
                    <a:lnTo>
                      <a:pt x="233" y="6633"/>
                    </a:lnTo>
                    <a:cubicBezTo>
                      <a:pt x="168" y="6633"/>
                      <a:pt x="122" y="6587"/>
                      <a:pt x="122" y="6522"/>
                    </a:cubicBezTo>
                    <a:lnTo>
                      <a:pt x="122" y="233"/>
                    </a:lnTo>
                    <a:cubicBezTo>
                      <a:pt x="122" y="177"/>
                      <a:pt x="177" y="121"/>
                      <a:pt x="233" y="121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12"/>
                      <a:pt x="1" y="233"/>
                    </a:cubicBezTo>
                    <a:lnTo>
                      <a:pt x="1" y="6522"/>
                    </a:lnTo>
                    <a:cubicBezTo>
                      <a:pt x="1" y="6652"/>
                      <a:pt x="103" y="6754"/>
                      <a:pt x="233" y="6754"/>
                    </a:cubicBezTo>
                    <a:lnTo>
                      <a:pt x="9194" y="6754"/>
                    </a:lnTo>
                    <a:cubicBezTo>
                      <a:pt x="9324" y="6754"/>
                      <a:pt x="9426" y="6652"/>
                      <a:pt x="9426" y="6522"/>
                    </a:cubicBezTo>
                    <a:lnTo>
                      <a:pt x="9426" y="233"/>
                    </a:lnTo>
                    <a:cubicBezTo>
                      <a:pt x="9426" y="112"/>
                      <a:pt x="9324" y="1"/>
                      <a:pt x="91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8" name="Google Shape;1778;p71"/>
              <p:cNvSpPr/>
              <p:nvPr/>
            </p:nvSpPr>
            <p:spPr>
              <a:xfrm>
                <a:off x="7119150" y="2221275"/>
                <a:ext cx="232625" cy="27850"/>
              </a:xfrm>
              <a:custGeom>
                <a:rect b="b" l="l" r="r" t="t"/>
                <a:pathLst>
                  <a:path extrusionOk="0" h="1114" w="9305">
                    <a:moveTo>
                      <a:pt x="204" y="1"/>
                    </a:moveTo>
                    <a:cubicBezTo>
                      <a:pt x="93" y="1"/>
                      <a:pt x="0" y="93"/>
                      <a:pt x="0" y="205"/>
                    </a:cubicBezTo>
                    <a:lnTo>
                      <a:pt x="0" y="1114"/>
                    </a:lnTo>
                    <a:lnTo>
                      <a:pt x="9305" y="1114"/>
                    </a:lnTo>
                    <a:lnTo>
                      <a:pt x="9305" y="260"/>
                    </a:lnTo>
                    <a:cubicBezTo>
                      <a:pt x="9305" y="112"/>
                      <a:pt x="9184" y="1"/>
                      <a:pt x="90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9" name="Google Shape;1779;p71"/>
              <p:cNvSpPr/>
              <p:nvPr/>
            </p:nvSpPr>
            <p:spPr>
              <a:xfrm>
                <a:off x="7117750" y="2219650"/>
                <a:ext cx="235425" cy="30875"/>
              </a:xfrm>
              <a:custGeom>
                <a:rect b="b" l="l" r="r" t="t"/>
                <a:pathLst>
                  <a:path extrusionOk="0" h="1235" w="9417">
                    <a:moveTo>
                      <a:pt x="9092" y="121"/>
                    </a:moveTo>
                    <a:cubicBezTo>
                      <a:pt x="9203" y="121"/>
                      <a:pt x="9296" y="214"/>
                      <a:pt x="9296" y="325"/>
                    </a:cubicBezTo>
                    <a:lnTo>
                      <a:pt x="9296" y="1123"/>
                    </a:lnTo>
                    <a:lnTo>
                      <a:pt x="112" y="1123"/>
                    </a:lnTo>
                    <a:lnTo>
                      <a:pt x="112" y="270"/>
                    </a:lnTo>
                    <a:cubicBezTo>
                      <a:pt x="112" y="186"/>
                      <a:pt x="177" y="121"/>
                      <a:pt x="260" y="121"/>
                    </a:cubicBezTo>
                    <a:close/>
                    <a:moveTo>
                      <a:pt x="260" y="1"/>
                    </a:moveTo>
                    <a:cubicBezTo>
                      <a:pt x="112" y="1"/>
                      <a:pt x="1" y="121"/>
                      <a:pt x="1" y="270"/>
                    </a:cubicBezTo>
                    <a:lnTo>
                      <a:pt x="1" y="1234"/>
                    </a:lnTo>
                    <a:lnTo>
                      <a:pt x="9417" y="1234"/>
                    </a:lnTo>
                    <a:lnTo>
                      <a:pt x="9417" y="325"/>
                    </a:lnTo>
                    <a:cubicBezTo>
                      <a:pt x="9417" y="149"/>
                      <a:pt x="9268" y="1"/>
                      <a:pt x="90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0" name="Google Shape;1780;p71"/>
              <p:cNvSpPr/>
              <p:nvPr/>
            </p:nvSpPr>
            <p:spPr>
              <a:xfrm>
                <a:off x="7143950" y="2229150"/>
                <a:ext cx="11400" cy="11400"/>
              </a:xfrm>
              <a:custGeom>
                <a:rect b="b" l="l" r="r" t="t"/>
                <a:pathLst>
                  <a:path extrusionOk="0" h="456" w="456">
                    <a:moveTo>
                      <a:pt x="233" y="112"/>
                    </a:moveTo>
                    <a:cubicBezTo>
                      <a:pt x="289" y="112"/>
                      <a:pt x="344" y="168"/>
                      <a:pt x="344" y="224"/>
                    </a:cubicBezTo>
                    <a:cubicBezTo>
                      <a:pt x="344" y="289"/>
                      <a:pt x="289" y="344"/>
                      <a:pt x="233" y="344"/>
                    </a:cubicBezTo>
                    <a:cubicBezTo>
                      <a:pt x="168" y="344"/>
                      <a:pt x="112" y="289"/>
                      <a:pt x="112" y="224"/>
                    </a:cubicBezTo>
                    <a:cubicBezTo>
                      <a:pt x="11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53" y="456"/>
                      <a:pt x="456" y="354"/>
                      <a:pt x="456" y="233"/>
                    </a:cubicBezTo>
                    <a:cubicBezTo>
                      <a:pt x="456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1" name="Google Shape;1781;p71"/>
              <p:cNvSpPr/>
              <p:nvPr/>
            </p:nvSpPr>
            <p:spPr>
              <a:xfrm>
                <a:off x="7160650" y="2229150"/>
                <a:ext cx="11625" cy="11400"/>
              </a:xfrm>
              <a:custGeom>
                <a:rect b="b" l="l" r="r" t="t"/>
                <a:pathLst>
                  <a:path extrusionOk="0" h="456" w="465">
                    <a:moveTo>
                      <a:pt x="233" y="112"/>
                    </a:moveTo>
                    <a:cubicBezTo>
                      <a:pt x="298" y="112"/>
                      <a:pt x="344" y="168"/>
                      <a:pt x="344" y="224"/>
                    </a:cubicBezTo>
                    <a:cubicBezTo>
                      <a:pt x="344" y="289"/>
                      <a:pt x="298" y="344"/>
                      <a:pt x="233" y="344"/>
                    </a:cubicBezTo>
                    <a:cubicBezTo>
                      <a:pt x="168" y="344"/>
                      <a:pt x="122" y="289"/>
                      <a:pt x="122" y="224"/>
                    </a:cubicBezTo>
                    <a:cubicBezTo>
                      <a:pt x="12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63" y="456"/>
                      <a:pt x="465" y="354"/>
                      <a:pt x="465" y="233"/>
                    </a:cubicBezTo>
                    <a:cubicBezTo>
                      <a:pt x="465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2" name="Google Shape;1782;p71"/>
              <p:cNvSpPr/>
              <p:nvPr/>
            </p:nvSpPr>
            <p:spPr>
              <a:xfrm>
                <a:off x="7127275" y="2229150"/>
                <a:ext cx="11600" cy="11400"/>
              </a:xfrm>
              <a:custGeom>
                <a:rect b="b" l="l" r="r" t="t"/>
                <a:pathLst>
                  <a:path extrusionOk="0" h="456" w="464">
                    <a:moveTo>
                      <a:pt x="232" y="112"/>
                    </a:moveTo>
                    <a:cubicBezTo>
                      <a:pt x="297" y="112"/>
                      <a:pt x="343" y="168"/>
                      <a:pt x="343" y="224"/>
                    </a:cubicBezTo>
                    <a:cubicBezTo>
                      <a:pt x="343" y="289"/>
                      <a:pt x="297" y="344"/>
                      <a:pt x="232" y="344"/>
                    </a:cubicBezTo>
                    <a:cubicBezTo>
                      <a:pt x="167" y="344"/>
                      <a:pt x="121" y="289"/>
                      <a:pt x="121" y="224"/>
                    </a:cubicBezTo>
                    <a:cubicBezTo>
                      <a:pt x="121" y="168"/>
                      <a:pt x="167" y="112"/>
                      <a:pt x="232" y="112"/>
                    </a:cubicBezTo>
                    <a:close/>
                    <a:moveTo>
                      <a:pt x="232" y="1"/>
                    </a:moveTo>
                    <a:cubicBezTo>
                      <a:pt x="102" y="1"/>
                      <a:pt x="0" y="103"/>
                      <a:pt x="0" y="233"/>
                    </a:cubicBezTo>
                    <a:cubicBezTo>
                      <a:pt x="0" y="354"/>
                      <a:pt x="102" y="456"/>
                      <a:pt x="232" y="456"/>
                    </a:cubicBezTo>
                    <a:cubicBezTo>
                      <a:pt x="362" y="456"/>
                      <a:pt x="464" y="354"/>
                      <a:pt x="464" y="233"/>
                    </a:cubicBezTo>
                    <a:cubicBezTo>
                      <a:pt x="464" y="103"/>
                      <a:pt x="362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3" name="Google Shape;1783;p71"/>
              <p:cNvSpPr/>
              <p:nvPr/>
            </p:nvSpPr>
            <p:spPr>
              <a:xfrm>
                <a:off x="7118925" y="2249100"/>
                <a:ext cx="232625" cy="136625"/>
              </a:xfrm>
              <a:custGeom>
                <a:rect b="b" l="l" r="r" t="t"/>
                <a:pathLst>
                  <a:path extrusionOk="0" h="5465" w="9305">
                    <a:moveTo>
                      <a:pt x="37" y="1"/>
                    </a:moveTo>
                    <a:cubicBezTo>
                      <a:pt x="19" y="1"/>
                      <a:pt x="0" y="19"/>
                      <a:pt x="0" y="29"/>
                    </a:cubicBezTo>
                    <a:lnTo>
                      <a:pt x="0" y="5437"/>
                    </a:lnTo>
                    <a:cubicBezTo>
                      <a:pt x="0" y="5455"/>
                      <a:pt x="19" y="5465"/>
                      <a:pt x="37" y="5465"/>
                    </a:cubicBezTo>
                    <a:lnTo>
                      <a:pt x="9277" y="5465"/>
                    </a:lnTo>
                    <a:cubicBezTo>
                      <a:pt x="9295" y="5465"/>
                      <a:pt x="9305" y="5455"/>
                      <a:pt x="9305" y="5437"/>
                    </a:cubicBezTo>
                    <a:lnTo>
                      <a:pt x="9305" y="29"/>
                    </a:lnTo>
                    <a:cubicBezTo>
                      <a:pt x="9305" y="19"/>
                      <a:pt x="9295" y="1"/>
                      <a:pt x="92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4" name="Google Shape;1784;p71"/>
              <p:cNvSpPr/>
              <p:nvPr/>
            </p:nvSpPr>
            <p:spPr>
              <a:xfrm>
                <a:off x="7117525" y="2247725"/>
                <a:ext cx="235650" cy="139625"/>
              </a:xfrm>
              <a:custGeom>
                <a:rect b="b" l="l" r="r" t="t"/>
                <a:pathLst>
                  <a:path extrusionOk="0" h="5585" w="9426">
                    <a:moveTo>
                      <a:pt x="9305" y="111"/>
                    </a:moveTo>
                    <a:lnTo>
                      <a:pt x="9305" y="5464"/>
                    </a:lnTo>
                    <a:lnTo>
                      <a:pt x="121" y="5464"/>
                    </a:lnTo>
                    <a:lnTo>
                      <a:pt x="121" y="111"/>
                    </a:lnTo>
                    <a:close/>
                    <a:moveTo>
                      <a:pt x="93" y="0"/>
                    </a:moveTo>
                    <a:cubicBezTo>
                      <a:pt x="38" y="0"/>
                      <a:pt x="0" y="37"/>
                      <a:pt x="0" y="84"/>
                    </a:cubicBezTo>
                    <a:lnTo>
                      <a:pt x="0" y="5492"/>
                    </a:lnTo>
                    <a:cubicBezTo>
                      <a:pt x="0" y="5538"/>
                      <a:pt x="38" y="5585"/>
                      <a:pt x="93" y="5585"/>
                    </a:cubicBezTo>
                    <a:lnTo>
                      <a:pt x="9333" y="5585"/>
                    </a:lnTo>
                    <a:cubicBezTo>
                      <a:pt x="9379" y="5585"/>
                      <a:pt x="9426" y="5538"/>
                      <a:pt x="9426" y="5492"/>
                    </a:cubicBezTo>
                    <a:lnTo>
                      <a:pt x="9426" y="84"/>
                    </a:lnTo>
                    <a:cubicBezTo>
                      <a:pt x="9426" y="37"/>
                      <a:pt x="9379" y="0"/>
                      <a:pt x="93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5" name="Google Shape;1785;p71"/>
              <p:cNvSpPr/>
              <p:nvPr/>
            </p:nvSpPr>
            <p:spPr>
              <a:xfrm>
                <a:off x="7224200" y="2280875"/>
                <a:ext cx="98600" cy="2825"/>
              </a:xfrm>
              <a:custGeom>
                <a:rect b="b" l="l" r="r" t="t"/>
                <a:pathLst>
                  <a:path extrusionOk="0" h="113" w="3944">
                    <a:moveTo>
                      <a:pt x="56" y="1"/>
                    </a:moveTo>
                    <a:cubicBezTo>
                      <a:pt x="19" y="1"/>
                      <a:pt x="1" y="19"/>
                      <a:pt x="1" y="56"/>
                    </a:cubicBezTo>
                    <a:cubicBezTo>
                      <a:pt x="1" y="84"/>
                      <a:pt x="19" y="112"/>
                      <a:pt x="56" y="112"/>
                    </a:cubicBezTo>
                    <a:lnTo>
                      <a:pt x="3888" y="112"/>
                    </a:lnTo>
                    <a:cubicBezTo>
                      <a:pt x="3915" y="112"/>
                      <a:pt x="3943" y="84"/>
                      <a:pt x="3943" y="56"/>
                    </a:cubicBezTo>
                    <a:cubicBezTo>
                      <a:pt x="3943" y="19"/>
                      <a:pt x="3915" y="1"/>
                      <a:pt x="38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6" name="Google Shape;1786;p71"/>
              <p:cNvSpPr/>
              <p:nvPr/>
            </p:nvSpPr>
            <p:spPr>
              <a:xfrm>
                <a:off x="7224200" y="2296650"/>
                <a:ext cx="36450" cy="3050"/>
              </a:xfrm>
              <a:custGeom>
                <a:rect b="b" l="l" r="r" t="t"/>
                <a:pathLst>
                  <a:path extrusionOk="0" h="122" w="1458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401" y="121"/>
                    </a:lnTo>
                    <a:cubicBezTo>
                      <a:pt x="1429" y="121"/>
                      <a:pt x="1457" y="93"/>
                      <a:pt x="1457" y="56"/>
                    </a:cubicBezTo>
                    <a:cubicBezTo>
                      <a:pt x="1457" y="28"/>
                      <a:pt x="1429" y="0"/>
                      <a:pt x="14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7" name="Google Shape;1787;p71"/>
              <p:cNvSpPr/>
              <p:nvPr/>
            </p:nvSpPr>
            <p:spPr>
              <a:xfrm>
                <a:off x="7271525" y="2296650"/>
                <a:ext cx="43850" cy="3050"/>
              </a:xfrm>
              <a:custGeom>
                <a:rect b="b" l="l" r="r" t="t"/>
                <a:pathLst>
                  <a:path extrusionOk="0" h="122" w="1754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1698" y="121"/>
                    </a:lnTo>
                    <a:cubicBezTo>
                      <a:pt x="1726" y="121"/>
                      <a:pt x="1753" y="93"/>
                      <a:pt x="1753" y="56"/>
                    </a:cubicBezTo>
                    <a:cubicBezTo>
                      <a:pt x="1753" y="28"/>
                      <a:pt x="1726" y="0"/>
                      <a:pt x="16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8" name="Google Shape;1788;p71"/>
              <p:cNvSpPr/>
              <p:nvPr/>
            </p:nvSpPr>
            <p:spPr>
              <a:xfrm>
                <a:off x="7224200" y="2344900"/>
                <a:ext cx="64275" cy="2800"/>
              </a:xfrm>
              <a:custGeom>
                <a:rect b="b" l="l" r="r" t="t"/>
                <a:pathLst>
                  <a:path extrusionOk="0" h="112" w="2571">
                    <a:moveTo>
                      <a:pt x="56" y="0"/>
                    </a:moveTo>
                    <a:cubicBezTo>
                      <a:pt x="19" y="0"/>
                      <a:pt x="1" y="19"/>
                      <a:pt x="1" y="56"/>
                    </a:cubicBezTo>
                    <a:cubicBezTo>
                      <a:pt x="1" y="84"/>
                      <a:pt x="19" y="111"/>
                      <a:pt x="56" y="111"/>
                    </a:cubicBezTo>
                    <a:lnTo>
                      <a:pt x="2515" y="111"/>
                    </a:lnTo>
                    <a:cubicBezTo>
                      <a:pt x="2543" y="111"/>
                      <a:pt x="2570" y="84"/>
                      <a:pt x="2570" y="56"/>
                    </a:cubicBezTo>
                    <a:cubicBezTo>
                      <a:pt x="2570" y="19"/>
                      <a:pt x="2543" y="0"/>
                      <a:pt x="25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89" name="Google Shape;1789;p71"/>
              <p:cNvSpPr/>
              <p:nvPr/>
            </p:nvSpPr>
            <p:spPr>
              <a:xfrm>
                <a:off x="7224200" y="2313350"/>
                <a:ext cx="99525" cy="2800"/>
              </a:xfrm>
              <a:custGeom>
                <a:rect b="b" l="l" r="r" t="t"/>
                <a:pathLst>
                  <a:path extrusionOk="0" h="112" w="3981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12"/>
                      <a:pt x="56" y="112"/>
                    </a:cubicBezTo>
                    <a:lnTo>
                      <a:pt x="3925" y="112"/>
                    </a:lnTo>
                    <a:cubicBezTo>
                      <a:pt x="3953" y="112"/>
                      <a:pt x="3980" y="93"/>
                      <a:pt x="3980" y="56"/>
                    </a:cubicBezTo>
                    <a:cubicBezTo>
                      <a:pt x="3980" y="28"/>
                      <a:pt x="3953" y="0"/>
                      <a:pt x="39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0" name="Google Shape;1790;p71"/>
              <p:cNvSpPr/>
              <p:nvPr/>
            </p:nvSpPr>
            <p:spPr>
              <a:xfrm>
                <a:off x="7224200" y="2329125"/>
                <a:ext cx="33425" cy="3025"/>
              </a:xfrm>
              <a:custGeom>
                <a:rect b="b" l="l" r="r" t="t"/>
                <a:pathLst>
                  <a:path extrusionOk="0" h="121" w="1337">
                    <a:moveTo>
                      <a:pt x="56" y="0"/>
                    </a:moveTo>
                    <a:cubicBezTo>
                      <a:pt x="19" y="0"/>
                      <a:pt x="1" y="28"/>
                      <a:pt x="1" y="65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281" y="121"/>
                    </a:lnTo>
                    <a:cubicBezTo>
                      <a:pt x="1309" y="121"/>
                      <a:pt x="1337" y="93"/>
                      <a:pt x="1337" y="65"/>
                    </a:cubicBezTo>
                    <a:cubicBezTo>
                      <a:pt x="1337" y="28"/>
                      <a:pt x="1309" y="0"/>
                      <a:pt x="12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1" name="Google Shape;1791;p71"/>
              <p:cNvSpPr/>
              <p:nvPr/>
            </p:nvSpPr>
            <p:spPr>
              <a:xfrm>
                <a:off x="7264100" y="2329125"/>
                <a:ext cx="58700" cy="3025"/>
              </a:xfrm>
              <a:custGeom>
                <a:rect b="b" l="l" r="r" t="t"/>
                <a:pathLst>
                  <a:path extrusionOk="0" h="121" w="2348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292" y="121"/>
                    </a:lnTo>
                    <a:cubicBezTo>
                      <a:pt x="2319" y="121"/>
                      <a:pt x="2347" y="93"/>
                      <a:pt x="2347" y="65"/>
                    </a:cubicBezTo>
                    <a:cubicBezTo>
                      <a:pt x="2347" y="28"/>
                      <a:pt x="2319" y="0"/>
                      <a:pt x="2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2" name="Google Shape;1792;p71"/>
              <p:cNvSpPr/>
              <p:nvPr/>
            </p:nvSpPr>
            <p:spPr>
              <a:xfrm>
                <a:off x="7136550" y="2273925"/>
                <a:ext cx="70525" cy="70525"/>
              </a:xfrm>
              <a:custGeom>
                <a:rect b="b" l="l" r="r" t="t"/>
                <a:pathLst>
                  <a:path extrusionOk="0" h="2821" w="2821">
                    <a:moveTo>
                      <a:pt x="1410" y="0"/>
                    </a:moveTo>
                    <a:cubicBezTo>
                      <a:pt x="631" y="0"/>
                      <a:pt x="0" y="631"/>
                      <a:pt x="0" y="1410"/>
                    </a:cubicBezTo>
                    <a:cubicBezTo>
                      <a:pt x="0" y="2190"/>
                      <a:pt x="631" y="2820"/>
                      <a:pt x="1410" y="2820"/>
                    </a:cubicBezTo>
                    <a:cubicBezTo>
                      <a:pt x="2189" y="2820"/>
                      <a:pt x="2820" y="2190"/>
                      <a:pt x="2820" y="1410"/>
                    </a:cubicBezTo>
                    <a:lnTo>
                      <a:pt x="1410" y="1410"/>
                    </a:lnTo>
                    <a:lnTo>
                      <a:pt x="14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3" name="Google Shape;1793;p71"/>
              <p:cNvSpPr/>
              <p:nvPr/>
            </p:nvSpPr>
            <p:spPr>
              <a:xfrm>
                <a:off x="7135150" y="2272525"/>
                <a:ext cx="73300" cy="73550"/>
              </a:xfrm>
              <a:custGeom>
                <a:rect b="b" l="l" r="r" t="t"/>
                <a:pathLst>
                  <a:path extrusionOk="0" h="2942" w="2932">
                    <a:moveTo>
                      <a:pt x="1411" y="121"/>
                    </a:moveTo>
                    <a:lnTo>
                      <a:pt x="1411" y="1466"/>
                    </a:lnTo>
                    <a:cubicBezTo>
                      <a:pt x="1411" y="1504"/>
                      <a:pt x="1438" y="1531"/>
                      <a:pt x="1466" y="1531"/>
                    </a:cubicBezTo>
                    <a:lnTo>
                      <a:pt x="2821" y="1531"/>
                    </a:lnTo>
                    <a:cubicBezTo>
                      <a:pt x="2783" y="2246"/>
                      <a:pt x="2190" y="2821"/>
                      <a:pt x="1466" y="2821"/>
                    </a:cubicBezTo>
                    <a:cubicBezTo>
                      <a:pt x="724" y="2821"/>
                      <a:pt x="112" y="2218"/>
                      <a:pt x="112" y="1466"/>
                    </a:cubicBezTo>
                    <a:cubicBezTo>
                      <a:pt x="112" y="743"/>
                      <a:pt x="687" y="149"/>
                      <a:pt x="1411" y="121"/>
                    </a:cubicBezTo>
                    <a:close/>
                    <a:moveTo>
                      <a:pt x="1466" y="1"/>
                    </a:moveTo>
                    <a:cubicBezTo>
                      <a:pt x="659" y="1"/>
                      <a:pt x="0" y="659"/>
                      <a:pt x="0" y="1476"/>
                    </a:cubicBezTo>
                    <a:cubicBezTo>
                      <a:pt x="0" y="2283"/>
                      <a:pt x="659" y="2941"/>
                      <a:pt x="1466" y="2941"/>
                    </a:cubicBezTo>
                    <a:cubicBezTo>
                      <a:pt x="2273" y="2941"/>
                      <a:pt x="2932" y="2283"/>
                      <a:pt x="2932" y="1476"/>
                    </a:cubicBezTo>
                    <a:cubicBezTo>
                      <a:pt x="2932" y="1439"/>
                      <a:pt x="2913" y="1411"/>
                      <a:pt x="2876" y="1411"/>
                    </a:cubicBezTo>
                    <a:lnTo>
                      <a:pt x="1522" y="1411"/>
                    </a:lnTo>
                    <a:lnTo>
                      <a:pt x="1522" y="56"/>
                    </a:lnTo>
                    <a:cubicBezTo>
                      <a:pt x="1522" y="29"/>
                      <a:pt x="1503" y="1"/>
                      <a:pt x="14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4" name="Google Shape;1794;p71"/>
              <p:cNvSpPr/>
              <p:nvPr/>
            </p:nvSpPr>
            <p:spPr>
              <a:xfrm>
                <a:off x="7133525" y="2274375"/>
                <a:ext cx="70525" cy="70550"/>
              </a:xfrm>
              <a:custGeom>
                <a:rect b="b" l="l" r="r" t="t"/>
                <a:pathLst>
                  <a:path extrusionOk="0" h="2822" w="2821">
                    <a:moveTo>
                      <a:pt x="1411" y="1"/>
                    </a:moveTo>
                    <a:cubicBezTo>
                      <a:pt x="631" y="1"/>
                      <a:pt x="1" y="632"/>
                      <a:pt x="1" y="1411"/>
                    </a:cubicBezTo>
                    <a:cubicBezTo>
                      <a:pt x="1" y="2190"/>
                      <a:pt x="631" y="2821"/>
                      <a:pt x="1411" y="2821"/>
                    </a:cubicBezTo>
                    <a:cubicBezTo>
                      <a:pt x="2190" y="2821"/>
                      <a:pt x="2821" y="2190"/>
                      <a:pt x="2821" y="1411"/>
                    </a:cubicBez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5" name="Google Shape;1795;p71"/>
              <p:cNvSpPr/>
              <p:nvPr/>
            </p:nvSpPr>
            <p:spPr>
              <a:xfrm>
                <a:off x="7132125" y="2273000"/>
                <a:ext cx="73325" cy="73525"/>
              </a:xfrm>
              <a:custGeom>
                <a:rect b="b" l="l" r="r" t="t"/>
                <a:pathLst>
                  <a:path extrusionOk="0" h="2941" w="2933">
                    <a:moveTo>
                      <a:pt x="1411" y="121"/>
                    </a:moveTo>
                    <a:lnTo>
                      <a:pt x="1411" y="1531"/>
                    </a:lnTo>
                    <a:lnTo>
                      <a:pt x="2812" y="1531"/>
                    </a:lnTo>
                    <a:cubicBezTo>
                      <a:pt x="2784" y="2245"/>
                      <a:pt x="2190" y="2820"/>
                      <a:pt x="1467" y="2820"/>
                    </a:cubicBezTo>
                    <a:cubicBezTo>
                      <a:pt x="715" y="2820"/>
                      <a:pt x="112" y="2217"/>
                      <a:pt x="112" y="1466"/>
                    </a:cubicBezTo>
                    <a:cubicBezTo>
                      <a:pt x="112" y="742"/>
                      <a:pt x="687" y="149"/>
                      <a:pt x="1411" y="121"/>
                    </a:cubicBezTo>
                    <a:close/>
                    <a:moveTo>
                      <a:pt x="1467" y="0"/>
                    </a:moveTo>
                    <a:cubicBezTo>
                      <a:pt x="660" y="0"/>
                      <a:pt x="1" y="659"/>
                      <a:pt x="1" y="1466"/>
                    </a:cubicBezTo>
                    <a:cubicBezTo>
                      <a:pt x="1" y="2282"/>
                      <a:pt x="660" y="2941"/>
                      <a:pt x="1467" y="2941"/>
                    </a:cubicBezTo>
                    <a:cubicBezTo>
                      <a:pt x="2274" y="2941"/>
                      <a:pt x="2932" y="2282"/>
                      <a:pt x="2932" y="1466"/>
                    </a:cubicBezTo>
                    <a:lnTo>
                      <a:pt x="2932" y="1410"/>
                    </a:lnTo>
                    <a:lnTo>
                      <a:pt x="1522" y="1410"/>
                    </a:lnTo>
                    <a:lnTo>
                      <a:pt x="152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6" name="Google Shape;1796;p71"/>
              <p:cNvSpPr/>
              <p:nvPr/>
            </p:nvSpPr>
            <p:spPr>
              <a:xfrm>
                <a:off x="7288225" y="2174500"/>
                <a:ext cx="117825" cy="104850"/>
              </a:xfrm>
              <a:custGeom>
                <a:rect b="b" l="l" r="r" t="t"/>
                <a:pathLst>
                  <a:path extrusionOk="0" h="4194" w="4713">
                    <a:moveTo>
                      <a:pt x="2354" y="0"/>
                    </a:moveTo>
                    <a:cubicBezTo>
                      <a:pt x="1744" y="0"/>
                      <a:pt x="1140" y="266"/>
                      <a:pt x="724" y="777"/>
                    </a:cubicBezTo>
                    <a:cubicBezTo>
                      <a:pt x="0" y="1677"/>
                      <a:pt x="130" y="2994"/>
                      <a:pt x="1030" y="3727"/>
                    </a:cubicBezTo>
                    <a:cubicBezTo>
                      <a:pt x="1420" y="4040"/>
                      <a:pt x="1888" y="4194"/>
                      <a:pt x="2352" y="4194"/>
                    </a:cubicBezTo>
                    <a:cubicBezTo>
                      <a:pt x="2961" y="4194"/>
                      <a:pt x="3564" y="3931"/>
                      <a:pt x="3980" y="3421"/>
                    </a:cubicBezTo>
                    <a:cubicBezTo>
                      <a:pt x="4713" y="2521"/>
                      <a:pt x="4573" y="1204"/>
                      <a:pt x="3674" y="471"/>
                    </a:cubicBezTo>
                    <a:cubicBezTo>
                      <a:pt x="3285" y="154"/>
                      <a:pt x="2818" y="0"/>
                      <a:pt x="2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7" name="Google Shape;1797;p71"/>
              <p:cNvSpPr/>
              <p:nvPr/>
            </p:nvSpPr>
            <p:spPr>
              <a:xfrm>
                <a:off x="7293325" y="2173275"/>
                <a:ext cx="107625" cy="107625"/>
              </a:xfrm>
              <a:custGeom>
                <a:rect b="b" l="l" r="r" t="t"/>
                <a:pathLst>
                  <a:path extrusionOk="0" h="4305" w="4305">
                    <a:moveTo>
                      <a:pt x="2152" y="112"/>
                    </a:moveTo>
                    <a:cubicBezTo>
                      <a:pt x="3275" y="112"/>
                      <a:pt x="4193" y="1030"/>
                      <a:pt x="4193" y="2153"/>
                    </a:cubicBezTo>
                    <a:cubicBezTo>
                      <a:pt x="4193" y="3275"/>
                      <a:pt x="3275" y="4193"/>
                      <a:pt x="2152" y="4193"/>
                    </a:cubicBezTo>
                    <a:cubicBezTo>
                      <a:pt x="1030" y="4193"/>
                      <a:pt x="111" y="3275"/>
                      <a:pt x="111" y="2153"/>
                    </a:cubicBezTo>
                    <a:cubicBezTo>
                      <a:pt x="111" y="1030"/>
                      <a:pt x="1030" y="112"/>
                      <a:pt x="2152" y="112"/>
                    </a:cubicBezTo>
                    <a:close/>
                    <a:moveTo>
                      <a:pt x="2152" y="0"/>
                    </a:moveTo>
                    <a:cubicBezTo>
                      <a:pt x="965" y="0"/>
                      <a:pt x="0" y="965"/>
                      <a:pt x="0" y="2153"/>
                    </a:cubicBezTo>
                    <a:cubicBezTo>
                      <a:pt x="0" y="3340"/>
                      <a:pt x="965" y="4305"/>
                      <a:pt x="2152" y="4305"/>
                    </a:cubicBezTo>
                    <a:cubicBezTo>
                      <a:pt x="3340" y="4305"/>
                      <a:pt x="4305" y="3340"/>
                      <a:pt x="4305" y="2153"/>
                    </a:cubicBezTo>
                    <a:cubicBezTo>
                      <a:pt x="4305" y="965"/>
                      <a:pt x="3340" y="0"/>
                      <a:pt x="21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8" name="Google Shape;1798;p71"/>
              <p:cNvSpPr/>
              <p:nvPr/>
            </p:nvSpPr>
            <p:spPr>
              <a:xfrm>
                <a:off x="7296575" y="2169100"/>
                <a:ext cx="112725" cy="104825"/>
              </a:xfrm>
              <a:custGeom>
                <a:rect b="b" l="l" r="r" t="t"/>
                <a:pathLst>
                  <a:path extrusionOk="0" h="4193" w="4509">
                    <a:moveTo>
                      <a:pt x="2260" y="1"/>
                    </a:moveTo>
                    <a:cubicBezTo>
                      <a:pt x="2148" y="1"/>
                      <a:pt x="2035" y="10"/>
                      <a:pt x="1920" y="28"/>
                    </a:cubicBezTo>
                    <a:cubicBezTo>
                      <a:pt x="779" y="214"/>
                      <a:pt x="0" y="1290"/>
                      <a:pt x="186" y="2431"/>
                    </a:cubicBezTo>
                    <a:cubicBezTo>
                      <a:pt x="353" y="3459"/>
                      <a:pt x="1242" y="4193"/>
                      <a:pt x="2251" y="4193"/>
                    </a:cubicBezTo>
                    <a:cubicBezTo>
                      <a:pt x="2362" y="4193"/>
                      <a:pt x="2475" y="4184"/>
                      <a:pt x="2588" y="4166"/>
                    </a:cubicBezTo>
                    <a:cubicBezTo>
                      <a:pt x="3739" y="3980"/>
                      <a:pt x="4509" y="2904"/>
                      <a:pt x="4323" y="1763"/>
                    </a:cubicBezTo>
                    <a:cubicBezTo>
                      <a:pt x="4156" y="728"/>
                      <a:pt x="3268" y="1"/>
                      <a:pt x="22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9" name="Google Shape;1799;p71"/>
              <p:cNvSpPr/>
              <p:nvPr/>
            </p:nvSpPr>
            <p:spPr>
              <a:xfrm>
                <a:off x="7299125" y="2167700"/>
                <a:ext cx="107850" cy="107650"/>
              </a:xfrm>
              <a:custGeom>
                <a:rect b="b" l="l" r="r" t="t"/>
                <a:pathLst>
                  <a:path extrusionOk="0" h="4306" w="4314">
                    <a:moveTo>
                      <a:pt x="2162" y="121"/>
                    </a:moveTo>
                    <a:cubicBezTo>
                      <a:pt x="3284" y="121"/>
                      <a:pt x="4193" y="1030"/>
                      <a:pt x="4193" y="2153"/>
                    </a:cubicBezTo>
                    <a:cubicBezTo>
                      <a:pt x="4193" y="3275"/>
                      <a:pt x="3284" y="4194"/>
                      <a:pt x="2162" y="4194"/>
                    </a:cubicBezTo>
                    <a:cubicBezTo>
                      <a:pt x="1030" y="4194"/>
                      <a:pt x="121" y="3275"/>
                      <a:pt x="121" y="2153"/>
                    </a:cubicBezTo>
                    <a:cubicBezTo>
                      <a:pt x="121" y="1030"/>
                      <a:pt x="1030" y="121"/>
                      <a:pt x="2162" y="121"/>
                    </a:cubicBezTo>
                    <a:close/>
                    <a:moveTo>
                      <a:pt x="2162" y="1"/>
                    </a:moveTo>
                    <a:cubicBezTo>
                      <a:pt x="974" y="1"/>
                      <a:pt x="0" y="965"/>
                      <a:pt x="0" y="2153"/>
                    </a:cubicBezTo>
                    <a:cubicBezTo>
                      <a:pt x="0" y="3340"/>
                      <a:pt x="974" y="4305"/>
                      <a:pt x="2162" y="4305"/>
                    </a:cubicBezTo>
                    <a:cubicBezTo>
                      <a:pt x="3349" y="4305"/>
                      <a:pt x="4314" y="3340"/>
                      <a:pt x="4314" y="2153"/>
                    </a:cubicBezTo>
                    <a:cubicBezTo>
                      <a:pt x="4314" y="965"/>
                      <a:pt x="3349" y="1"/>
                      <a:pt x="2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0" name="Google Shape;1800;p71"/>
              <p:cNvSpPr/>
              <p:nvPr/>
            </p:nvSpPr>
            <p:spPr>
              <a:xfrm>
                <a:off x="7335750" y="2167700"/>
                <a:ext cx="34125" cy="107650"/>
              </a:xfrm>
              <a:custGeom>
                <a:rect b="b" l="l" r="r" t="t"/>
                <a:pathLst>
                  <a:path extrusionOk="0" h="4306" w="1365">
                    <a:moveTo>
                      <a:pt x="678" y="121"/>
                    </a:moveTo>
                    <a:cubicBezTo>
                      <a:pt x="947" y="121"/>
                      <a:pt x="1244" y="956"/>
                      <a:pt x="1244" y="2153"/>
                    </a:cubicBezTo>
                    <a:cubicBezTo>
                      <a:pt x="1244" y="3359"/>
                      <a:pt x="947" y="4194"/>
                      <a:pt x="678" y="4194"/>
                    </a:cubicBezTo>
                    <a:cubicBezTo>
                      <a:pt x="409" y="4194"/>
                      <a:pt x="112" y="3359"/>
                      <a:pt x="112" y="2153"/>
                    </a:cubicBezTo>
                    <a:cubicBezTo>
                      <a:pt x="112" y="956"/>
                      <a:pt x="409" y="121"/>
                      <a:pt x="678" y="121"/>
                    </a:cubicBezTo>
                    <a:close/>
                    <a:moveTo>
                      <a:pt x="678" y="1"/>
                    </a:moveTo>
                    <a:cubicBezTo>
                      <a:pt x="233" y="1"/>
                      <a:pt x="1" y="1114"/>
                      <a:pt x="1" y="2153"/>
                    </a:cubicBezTo>
                    <a:cubicBezTo>
                      <a:pt x="1" y="3201"/>
                      <a:pt x="233" y="4305"/>
                      <a:pt x="678" y="4305"/>
                    </a:cubicBezTo>
                    <a:cubicBezTo>
                      <a:pt x="1123" y="4305"/>
                      <a:pt x="1364" y="3201"/>
                      <a:pt x="1364" y="2153"/>
                    </a:cubicBezTo>
                    <a:cubicBezTo>
                      <a:pt x="1364" y="1114"/>
                      <a:pt x="1123" y="1"/>
                      <a:pt x="6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1" name="Google Shape;1801;p71"/>
              <p:cNvSpPr/>
              <p:nvPr/>
            </p:nvSpPr>
            <p:spPr>
              <a:xfrm>
                <a:off x="7303050" y="2203425"/>
                <a:ext cx="99050" cy="2800"/>
              </a:xfrm>
              <a:custGeom>
                <a:rect b="b" l="l" r="r" t="t"/>
                <a:pathLst>
                  <a:path extrusionOk="0" h="112" w="3962">
                    <a:moveTo>
                      <a:pt x="1" y="0"/>
                    </a:moveTo>
                    <a:lnTo>
                      <a:pt x="1" y="112"/>
                    </a:lnTo>
                    <a:lnTo>
                      <a:pt x="3962" y="112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2" name="Google Shape;1802;p71"/>
              <p:cNvSpPr/>
              <p:nvPr/>
            </p:nvSpPr>
            <p:spPr>
              <a:xfrm>
                <a:off x="7303050" y="2238675"/>
                <a:ext cx="99050" cy="3025"/>
              </a:xfrm>
              <a:custGeom>
                <a:rect b="b" l="l" r="r" t="t"/>
                <a:pathLst>
                  <a:path extrusionOk="0" h="121" w="3962">
                    <a:moveTo>
                      <a:pt x="1" y="0"/>
                    </a:moveTo>
                    <a:lnTo>
                      <a:pt x="1" y="121"/>
                    </a:lnTo>
                    <a:lnTo>
                      <a:pt x="3962" y="121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03" name="Google Shape;1803;p71"/>
            <p:cNvSpPr/>
            <p:nvPr/>
          </p:nvSpPr>
          <p:spPr>
            <a:xfrm>
              <a:off x="1925692" y="2196479"/>
              <a:ext cx="62484" cy="6608"/>
            </a:xfrm>
            <a:custGeom>
              <a:rect b="b" l="l" r="r" t="t"/>
              <a:pathLst>
                <a:path extrusionOk="0" h="112" w="1059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7" y="111"/>
                  </a:cubicBezTo>
                  <a:lnTo>
                    <a:pt x="1003" y="111"/>
                  </a:lnTo>
                  <a:cubicBezTo>
                    <a:pt x="1031" y="111"/>
                    <a:pt x="1058" y="93"/>
                    <a:pt x="1058" y="56"/>
                  </a:cubicBezTo>
                  <a:cubicBezTo>
                    <a:pt x="1058" y="28"/>
                    <a:pt x="1031" y="0"/>
                    <a:pt x="1003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04" name="Google Shape;1804;p71"/>
            <p:cNvGrpSpPr/>
            <p:nvPr/>
          </p:nvGrpSpPr>
          <p:grpSpPr>
            <a:xfrm>
              <a:off x="3729110" y="795775"/>
              <a:ext cx="1239906" cy="584116"/>
              <a:chOff x="6947135" y="2460525"/>
              <a:chExt cx="1239906" cy="584116"/>
            </a:xfrm>
          </p:grpSpPr>
          <p:sp>
            <p:nvSpPr>
              <p:cNvPr id="1805" name="Google Shape;1805;p71"/>
              <p:cNvSpPr/>
              <p:nvPr/>
            </p:nvSpPr>
            <p:spPr>
              <a:xfrm>
                <a:off x="7878097" y="2638928"/>
                <a:ext cx="304483" cy="39265"/>
              </a:xfrm>
              <a:custGeom>
                <a:rect b="b" l="l" r="r" t="t"/>
                <a:pathLst>
                  <a:path extrusionOk="0" h="493" w="3823">
                    <a:moveTo>
                      <a:pt x="1" y="1"/>
                    </a:moveTo>
                    <a:lnTo>
                      <a:pt x="1" y="492"/>
                    </a:lnTo>
                    <a:lnTo>
                      <a:pt x="3823" y="492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6" name="Google Shape;1806;p71"/>
              <p:cNvSpPr/>
              <p:nvPr/>
            </p:nvSpPr>
            <p:spPr>
              <a:xfrm>
                <a:off x="7872920" y="2634468"/>
                <a:ext cx="314120" cy="48106"/>
              </a:xfrm>
              <a:custGeom>
                <a:rect b="b" l="l" r="r" t="t"/>
                <a:pathLst>
                  <a:path extrusionOk="0" h="604" w="3944">
                    <a:moveTo>
                      <a:pt x="3823" y="112"/>
                    </a:moveTo>
                    <a:lnTo>
                      <a:pt x="3823" y="483"/>
                    </a:lnTo>
                    <a:lnTo>
                      <a:pt x="121" y="483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"/>
                      <a:pt x="19" y="10"/>
                    </a:cubicBezTo>
                    <a:cubicBezTo>
                      <a:pt x="10" y="29"/>
                      <a:pt x="1" y="38"/>
                      <a:pt x="1" y="57"/>
                    </a:cubicBezTo>
                    <a:lnTo>
                      <a:pt x="1" y="548"/>
                    </a:lnTo>
                    <a:cubicBezTo>
                      <a:pt x="1" y="576"/>
                      <a:pt x="28" y="604"/>
                      <a:pt x="56" y="604"/>
                    </a:cubicBezTo>
                    <a:lnTo>
                      <a:pt x="3878" y="604"/>
                    </a:lnTo>
                    <a:cubicBezTo>
                      <a:pt x="3897" y="604"/>
                      <a:pt x="3915" y="595"/>
                      <a:pt x="3925" y="585"/>
                    </a:cubicBezTo>
                    <a:cubicBezTo>
                      <a:pt x="3934" y="576"/>
                      <a:pt x="3943" y="558"/>
                      <a:pt x="3943" y="548"/>
                    </a:cubicBezTo>
                    <a:lnTo>
                      <a:pt x="3943" y="57"/>
                    </a:lnTo>
                    <a:cubicBezTo>
                      <a:pt x="3943" y="19"/>
                      <a:pt x="3915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7" name="Google Shape;1807;p71"/>
              <p:cNvSpPr/>
              <p:nvPr/>
            </p:nvSpPr>
            <p:spPr>
              <a:xfrm>
                <a:off x="7878097" y="2725342"/>
                <a:ext cx="174423" cy="25247"/>
              </a:xfrm>
              <a:custGeom>
                <a:rect b="b" l="l" r="r" t="t"/>
                <a:pathLst>
                  <a:path extrusionOk="0" h="317" w="2190">
                    <a:moveTo>
                      <a:pt x="1" y="1"/>
                    </a:moveTo>
                    <a:lnTo>
                      <a:pt x="1" y="316"/>
                    </a:lnTo>
                    <a:lnTo>
                      <a:pt x="2190" y="316"/>
                    </a:lnTo>
                    <a:lnTo>
                      <a:pt x="21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8" name="Google Shape;1808;p71"/>
              <p:cNvSpPr/>
              <p:nvPr/>
            </p:nvSpPr>
            <p:spPr>
              <a:xfrm>
                <a:off x="7872920" y="2720165"/>
                <a:ext cx="184060" cy="34805"/>
              </a:xfrm>
              <a:custGeom>
                <a:rect b="b" l="l" r="r" t="t"/>
                <a:pathLst>
                  <a:path extrusionOk="0" h="437" w="2311">
                    <a:moveTo>
                      <a:pt x="2199" y="122"/>
                    </a:moveTo>
                    <a:lnTo>
                      <a:pt x="2199" y="326"/>
                    </a:lnTo>
                    <a:lnTo>
                      <a:pt x="121" y="326"/>
                    </a:lnTo>
                    <a:lnTo>
                      <a:pt x="121" y="122"/>
                    </a:lnTo>
                    <a:close/>
                    <a:moveTo>
                      <a:pt x="66" y="1"/>
                    </a:moveTo>
                    <a:cubicBezTo>
                      <a:pt x="28" y="1"/>
                      <a:pt x="1" y="29"/>
                      <a:pt x="1" y="66"/>
                    </a:cubicBezTo>
                    <a:lnTo>
                      <a:pt x="1" y="381"/>
                    </a:lnTo>
                    <a:cubicBezTo>
                      <a:pt x="1" y="400"/>
                      <a:pt x="10" y="409"/>
                      <a:pt x="19" y="418"/>
                    </a:cubicBezTo>
                    <a:cubicBezTo>
                      <a:pt x="28" y="437"/>
                      <a:pt x="47" y="437"/>
                      <a:pt x="66" y="437"/>
                    </a:cubicBezTo>
                    <a:lnTo>
                      <a:pt x="2255" y="437"/>
                    </a:lnTo>
                    <a:cubicBezTo>
                      <a:pt x="2292" y="437"/>
                      <a:pt x="2311" y="409"/>
                      <a:pt x="2311" y="381"/>
                    </a:cubicBezTo>
                    <a:lnTo>
                      <a:pt x="2311" y="66"/>
                    </a:lnTo>
                    <a:cubicBezTo>
                      <a:pt x="2311" y="47"/>
                      <a:pt x="2311" y="29"/>
                      <a:pt x="2301" y="20"/>
                    </a:cubicBezTo>
                    <a:cubicBezTo>
                      <a:pt x="2283" y="10"/>
                      <a:pt x="2273" y="1"/>
                      <a:pt x="22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9" name="Google Shape;1809;p71"/>
              <p:cNvSpPr/>
              <p:nvPr/>
            </p:nvSpPr>
            <p:spPr>
              <a:xfrm>
                <a:off x="7878097" y="2797818"/>
                <a:ext cx="174423" cy="25168"/>
              </a:xfrm>
              <a:custGeom>
                <a:rect b="b" l="l" r="r" t="t"/>
                <a:pathLst>
                  <a:path extrusionOk="0" h="316" w="2190">
                    <a:moveTo>
                      <a:pt x="1" y="0"/>
                    </a:moveTo>
                    <a:lnTo>
                      <a:pt x="1" y="315"/>
                    </a:lnTo>
                    <a:lnTo>
                      <a:pt x="2190" y="315"/>
                    </a:lnTo>
                    <a:lnTo>
                      <a:pt x="21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0" name="Google Shape;1810;p71"/>
              <p:cNvSpPr/>
              <p:nvPr/>
            </p:nvSpPr>
            <p:spPr>
              <a:xfrm>
                <a:off x="7872920" y="2793358"/>
                <a:ext cx="184060" cy="34805"/>
              </a:xfrm>
              <a:custGeom>
                <a:rect b="b" l="l" r="r" t="t"/>
                <a:pathLst>
                  <a:path extrusionOk="0" h="437" w="2311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66" y="0"/>
                    </a:moveTo>
                    <a:cubicBezTo>
                      <a:pt x="28" y="0"/>
                      <a:pt x="1" y="28"/>
                      <a:pt x="1" y="56"/>
                    </a:cubicBezTo>
                    <a:lnTo>
                      <a:pt x="1" y="371"/>
                    </a:lnTo>
                    <a:cubicBezTo>
                      <a:pt x="1" y="390"/>
                      <a:pt x="10" y="409"/>
                      <a:pt x="19" y="418"/>
                    </a:cubicBezTo>
                    <a:cubicBezTo>
                      <a:pt x="28" y="427"/>
                      <a:pt x="47" y="436"/>
                      <a:pt x="66" y="436"/>
                    </a:cubicBezTo>
                    <a:lnTo>
                      <a:pt x="2255" y="436"/>
                    </a:lnTo>
                    <a:cubicBezTo>
                      <a:pt x="2273" y="436"/>
                      <a:pt x="2283" y="427"/>
                      <a:pt x="2301" y="418"/>
                    </a:cubicBezTo>
                    <a:cubicBezTo>
                      <a:pt x="2311" y="409"/>
                      <a:pt x="2311" y="390"/>
                      <a:pt x="2311" y="371"/>
                    </a:cubicBezTo>
                    <a:lnTo>
                      <a:pt x="2311" y="56"/>
                    </a:lnTo>
                    <a:cubicBezTo>
                      <a:pt x="2311" y="28"/>
                      <a:pt x="2292" y="0"/>
                      <a:pt x="2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1" name="Google Shape;1811;p71"/>
              <p:cNvSpPr/>
              <p:nvPr/>
            </p:nvSpPr>
            <p:spPr>
              <a:xfrm>
                <a:off x="6985603" y="2857631"/>
                <a:ext cx="295563" cy="127910"/>
              </a:xfrm>
              <a:custGeom>
                <a:rect b="b" l="l" r="r" t="t"/>
                <a:pathLst>
                  <a:path extrusionOk="0" h="1606" w="3711">
                    <a:moveTo>
                      <a:pt x="3711" y="0"/>
                    </a:moveTo>
                    <a:lnTo>
                      <a:pt x="0" y="1605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2" name="Google Shape;1812;p71"/>
              <p:cNvSpPr/>
              <p:nvPr/>
            </p:nvSpPr>
            <p:spPr>
              <a:xfrm>
                <a:off x="6980426" y="2853330"/>
                <a:ext cx="305916" cy="136591"/>
              </a:xfrm>
              <a:custGeom>
                <a:rect b="b" l="l" r="r" t="t"/>
                <a:pathLst>
                  <a:path extrusionOk="0" h="1715" w="3841">
                    <a:moveTo>
                      <a:pt x="3773" y="1"/>
                    </a:moveTo>
                    <a:cubicBezTo>
                      <a:pt x="3764" y="1"/>
                      <a:pt x="3756" y="3"/>
                      <a:pt x="3748" y="8"/>
                    </a:cubicBezTo>
                    <a:lnTo>
                      <a:pt x="47" y="1604"/>
                    </a:lnTo>
                    <a:cubicBezTo>
                      <a:pt x="10" y="1613"/>
                      <a:pt x="0" y="1650"/>
                      <a:pt x="10" y="1678"/>
                    </a:cubicBezTo>
                    <a:cubicBezTo>
                      <a:pt x="19" y="1696"/>
                      <a:pt x="47" y="1715"/>
                      <a:pt x="65" y="1715"/>
                    </a:cubicBezTo>
                    <a:cubicBezTo>
                      <a:pt x="75" y="1715"/>
                      <a:pt x="84" y="1715"/>
                      <a:pt x="84" y="1706"/>
                    </a:cubicBezTo>
                    <a:lnTo>
                      <a:pt x="3795" y="110"/>
                    </a:lnTo>
                    <a:cubicBezTo>
                      <a:pt x="3822" y="101"/>
                      <a:pt x="3841" y="64"/>
                      <a:pt x="3832" y="36"/>
                    </a:cubicBezTo>
                    <a:cubicBezTo>
                      <a:pt x="3818" y="16"/>
                      <a:pt x="3795" y="1"/>
                      <a:pt x="37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3" name="Google Shape;1813;p71"/>
              <p:cNvSpPr/>
              <p:nvPr/>
            </p:nvSpPr>
            <p:spPr>
              <a:xfrm>
                <a:off x="6951595" y="2965470"/>
                <a:ext cx="48822" cy="48106"/>
              </a:xfrm>
              <a:custGeom>
                <a:rect b="b" l="l" r="r" t="t"/>
                <a:pathLst>
                  <a:path extrusionOk="0" h="604" w="613">
                    <a:moveTo>
                      <a:pt x="168" y="1"/>
                    </a:moveTo>
                    <a:lnTo>
                      <a:pt x="1" y="446"/>
                    </a:lnTo>
                    <a:lnTo>
                      <a:pt x="446" y="604"/>
                    </a:lnTo>
                    <a:lnTo>
                      <a:pt x="613" y="159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4" name="Google Shape;1814;p71"/>
              <p:cNvSpPr/>
              <p:nvPr/>
            </p:nvSpPr>
            <p:spPr>
              <a:xfrm>
                <a:off x="6947135" y="2961487"/>
                <a:ext cx="57743" cy="57265"/>
              </a:xfrm>
              <a:custGeom>
                <a:rect b="b" l="l" r="r" t="t"/>
                <a:pathLst>
                  <a:path extrusionOk="0" h="719" w="725">
                    <a:moveTo>
                      <a:pt x="251" y="134"/>
                    </a:moveTo>
                    <a:lnTo>
                      <a:pt x="595" y="255"/>
                    </a:lnTo>
                    <a:lnTo>
                      <a:pt x="465" y="589"/>
                    </a:lnTo>
                    <a:lnTo>
                      <a:pt x="131" y="468"/>
                    </a:lnTo>
                    <a:lnTo>
                      <a:pt x="251" y="134"/>
                    </a:lnTo>
                    <a:close/>
                    <a:moveTo>
                      <a:pt x="216" y="1"/>
                    </a:moveTo>
                    <a:cubicBezTo>
                      <a:pt x="192" y="1"/>
                      <a:pt x="175" y="11"/>
                      <a:pt x="168" y="32"/>
                    </a:cubicBezTo>
                    <a:lnTo>
                      <a:pt x="1" y="478"/>
                    </a:lnTo>
                    <a:cubicBezTo>
                      <a:pt x="1" y="496"/>
                      <a:pt x="1" y="515"/>
                      <a:pt x="10" y="524"/>
                    </a:cubicBezTo>
                    <a:cubicBezTo>
                      <a:pt x="10" y="543"/>
                      <a:pt x="29" y="552"/>
                      <a:pt x="38" y="552"/>
                    </a:cubicBezTo>
                    <a:lnTo>
                      <a:pt x="483" y="719"/>
                    </a:lnTo>
                    <a:lnTo>
                      <a:pt x="502" y="719"/>
                    </a:lnTo>
                    <a:cubicBezTo>
                      <a:pt x="530" y="719"/>
                      <a:pt x="548" y="700"/>
                      <a:pt x="558" y="682"/>
                    </a:cubicBezTo>
                    <a:lnTo>
                      <a:pt x="715" y="236"/>
                    </a:lnTo>
                    <a:cubicBezTo>
                      <a:pt x="724" y="209"/>
                      <a:pt x="715" y="171"/>
                      <a:pt x="678" y="162"/>
                    </a:cubicBezTo>
                    <a:lnTo>
                      <a:pt x="242" y="4"/>
                    </a:lnTo>
                    <a:cubicBezTo>
                      <a:pt x="233" y="2"/>
                      <a:pt x="224" y="1"/>
                      <a:pt x="2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5" name="Google Shape;1815;p71"/>
              <p:cNvSpPr/>
              <p:nvPr/>
            </p:nvSpPr>
            <p:spPr>
              <a:xfrm>
                <a:off x="7264836" y="2488002"/>
                <a:ext cx="591922" cy="551701"/>
              </a:xfrm>
              <a:custGeom>
                <a:rect b="b" l="l" r="r" t="t"/>
                <a:pathLst>
                  <a:path extrusionOk="0" h="6927" w="7432">
                    <a:moveTo>
                      <a:pt x="3715" y="0"/>
                    </a:moveTo>
                    <a:cubicBezTo>
                      <a:pt x="2032" y="0"/>
                      <a:pt x="558" y="1228"/>
                      <a:pt x="288" y="2944"/>
                    </a:cubicBezTo>
                    <a:cubicBezTo>
                      <a:pt x="1" y="4827"/>
                      <a:pt x="1300" y="6599"/>
                      <a:pt x="3192" y="6886"/>
                    </a:cubicBezTo>
                    <a:cubicBezTo>
                      <a:pt x="3369" y="6913"/>
                      <a:pt x="3545" y="6927"/>
                      <a:pt x="3718" y="6927"/>
                    </a:cubicBezTo>
                    <a:cubicBezTo>
                      <a:pt x="5395" y="6927"/>
                      <a:pt x="6874" y="5707"/>
                      <a:pt x="7135" y="3992"/>
                    </a:cubicBezTo>
                    <a:cubicBezTo>
                      <a:pt x="7432" y="2100"/>
                      <a:pt x="6133" y="328"/>
                      <a:pt x="4240" y="40"/>
                    </a:cubicBezTo>
                    <a:cubicBezTo>
                      <a:pt x="4064" y="13"/>
                      <a:pt x="3888" y="0"/>
                      <a:pt x="37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6" name="Google Shape;1816;p71"/>
              <p:cNvSpPr/>
              <p:nvPr/>
            </p:nvSpPr>
            <p:spPr>
              <a:xfrm>
                <a:off x="7259659" y="2483223"/>
                <a:ext cx="589692" cy="561418"/>
              </a:xfrm>
              <a:custGeom>
                <a:rect b="b" l="l" r="r" t="t"/>
                <a:pathLst>
                  <a:path extrusionOk="0" h="7049" w="7404">
                    <a:moveTo>
                      <a:pt x="3777" y="119"/>
                    </a:moveTo>
                    <a:cubicBezTo>
                      <a:pt x="3944" y="119"/>
                      <a:pt x="4120" y="128"/>
                      <a:pt x="4296" y="156"/>
                    </a:cubicBezTo>
                    <a:cubicBezTo>
                      <a:pt x="5196" y="295"/>
                      <a:pt x="5984" y="777"/>
                      <a:pt x="6522" y="1510"/>
                    </a:cubicBezTo>
                    <a:cubicBezTo>
                      <a:pt x="7061" y="2243"/>
                      <a:pt x="7283" y="3143"/>
                      <a:pt x="7144" y="4043"/>
                    </a:cubicBezTo>
                    <a:cubicBezTo>
                      <a:pt x="7005" y="4943"/>
                      <a:pt x="6532" y="5731"/>
                      <a:pt x="5799" y="6269"/>
                    </a:cubicBezTo>
                    <a:cubicBezTo>
                      <a:pt x="5209" y="6702"/>
                      <a:pt x="4510" y="6931"/>
                      <a:pt x="3791" y="6931"/>
                    </a:cubicBezTo>
                    <a:cubicBezTo>
                      <a:pt x="3617" y="6931"/>
                      <a:pt x="3442" y="6918"/>
                      <a:pt x="3266" y="6891"/>
                    </a:cubicBezTo>
                    <a:cubicBezTo>
                      <a:pt x="1411" y="6603"/>
                      <a:pt x="131" y="4868"/>
                      <a:pt x="418" y="3013"/>
                    </a:cubicBezTo>
                    <a:cubicBezTo>
                      <a:pt x="558" y="2113"/>
                      <a:pt x="1031" y="1315"/>
                      <a:pt x="1764" y="777"/>
                    </a:cubicBezTo>
                    <a:cubicBezTo>
                      <a:pt x="2357" y="351"/>
                      <a:pt x="3053" y="119"/>
                      <a:pt x="3777" y="119"/>
                    </a:cubicBezTo>
                    <a:close/>
                    <a:moveTo>
                      <a:pt x="3765" y="1"/>
                    </a:moveTo>
                    <a:cubicBezTo>
                      <a:pt x="3026" y="1"/>
                      <a:pt x="2309" y="238"/>
                      <a:pt x="1699" y="685"/>
                    </a:cubicBezTo>
                    <a:cubicBezTo>
                      <a:pt x="938" y="1241"/>
                      <a:pt x="446" y="2058"/>
                      <a:pt x="298" y="2995"/>
                    </a:cubicBezTo>
                    <a:cubicBezTo>
                      <a:pt x="1" y="4915"/>
                      <a:pt x="1328" y="6714"/>
                      <a:pt x="3248" y="7002"/>
                    </a:cubicBezTo>
                    <a:cubicBezTo>
                      <a:pt x="3424" y="7030"/>
                      <a:pt x="3610" y="7048"/>
                      <a:pt x="3786" y="7048"/>
                    </a:cubicBezTo>
                    <a:cubicBezTo>
                      <a:pt x="4528" y="7048"/>
                      <a:pt x="5252" y="6807"/>
                      <a:pt x="5864" y="6362"/>
                    </a:cubicBezTo>
                    <a:cubicBezTo>
                      <a:pt x="6625" y="5805"/>
                      <a:pt x="7116" y="4989"/>
                      <a:pt x="7265" y="4061"/>
                    </a:cubicBezTo>
                    <a:cubicBezTo>
                      <a:pt x="7404" y="3134"/>
                      <a:pt x="7172" y="2197"/>
                      <a:pt x="6615" y="1445"/>
                    </a:cubicBezTo>
                    <a:cubicBezTo>
                      <a:pt x="6059" y="685"/>
                      <a:pt x="5242" y="184"/>
                      <a:pt x="4315" y="45"/>
                    </a:cubicBezTo>
                    <a:cubicBezTo>
                      <a:pt x="4131" y="15"/>
                      <a:pt x="3947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7" name="Google Shape;1817;p71"/>
              <p:cNvSpPr/>
              <p:nvPr/>
            </p:nvSpPr>
            <p:spPr>
              <a:xfrm>
                <a:off x="7219757" y="2465303"/>
                <a:ext cx="627364" cy="552019"/>
              </a:xfrm>
              <a:custGeom>
                <a:rect b="b" l="l" r="r" t="t"/>
                <a:pathLst>
                  <a:path extrusionOk="0" h="6931" w="7877">
                    <a:moveTo>
                      <a:pt x="3933" y="0"/>
                    </a:moveTo>
                    <a:cubicBezTo>
                      <a:pt x="3250" y="0"/>
                      <a:pt x="2560" y="202"/>
                      <a:pt x="1958" y="622"/>
                    </a:cubicBezTo>
                    <a:cubicBezTo>
                      <a:pt x="391" y="1717"/>
                      <a:pt x="1" y="3878"/>
                      <a:pt x="1096" y="5446"/>
                    </a:cubicBezTo>
                    <a:cubicBezTo>
                      <a:pt x="1770" y="6412"/>
                      <a:pt x="2849" y="6930"/>
                      <a:pt x="3945" y="6930"/>
                    </a:cubicBezTo>
                    <a:cubicBezTo>
                      <a:pt x="4628" y="6930"/>
                      <a:pt x="5318" y="6729"/>
                      <a:pt x="5920" y="6309"/>
                    </a:cubicBezTo>
                    <a:cubicBezTo>
                      <a:pt x="7487" y="5214"/>
                      <a:pt x="7877" y="3053"/>
                      <a:pt x="6782" y="1485"/>
                    </a:cubicBezTo>
                    <a:cubicBezTo>
                      <a:pt x="6108" y="519"/>
                      <a:pt x="5029" y="0"/>
                      <a:pt x="39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8" name="Google Shape;1818;p71"/>
              <p:cNvSpPr/>
              <p:nvPr/>
            </p:nvSpPr>
            <p:spPr>
              <a:xfrm>
                <a:off x="7232341" y="2460525"/>
                <a:ext cx="601479" cy="561179"/>
              </a:xfrm>
              <a:custGeom>
                <a:rect b="b" l="l" r="r" t="t"/>
                <a:pathLst>
                  <a:path extrusionOk="0" h="7046" w="7552">
                    <a:moveTo>
                      <a:pt x="3765" y="122"/>
                    </a:moveTo>
                    <a:cubicBezTo>
                      <a:pt x="3937" y="122"/>
                      <a:pt x="4111" y="135"/>
                      <a:pt x="4287" y="163"/>
                    </a:cubicBezTo>
                    <a:cubicBezTo>
                      <a:pt x="6142" y="441"/>
                      <a:pt x="7422" y="2185"/>
                      <a:pt x="7144" y="4040"/>
                    </a:cubicBezTo>
                    <a:cubicBezTo>
                      <a:pt x="6883" y="5720"/>
                      <a:pt x="5429" y="6929"/>
                      <a:pt x="3779" y="6929"/>
                    </a:cubicBezTo>
                    <a:cubicBezTo>
                      <a:pt x="3607" y="6929"/>
                      <a:pt x="3432" y="6915"/>
                      <a:pt x="3257" y="6888"/>
                    </a:cubicBezTo>
                    <a:cubicBezTo>
                      <a:pt x="1401" y="6601"/>
                      <a:pt x="121" y="4866"/>
                      <a:pt x="409" y="3011"/>
                    </a:cubicBezTo>
                    <a:cubicBezTo>
                      <a:pt x="669" y="1331"/>
                      <a:pt x="2116" y="122"/>
                      <a:pt x="3765" y="122"/>
                    </a:cubicBezTo>
                    <a:close/>
                    <a:moveTo>
                      <a:pt x="3769" y="0"/>
                    </a:moveTo>
                    <a:cubicBezTo>
                      <a:pt x="2067" y="0"/>
                      <a:pt x="558" y="1253"/>
                      <a:pt x="298" y="2992"/>
                    </a:cubicBezTo>
                    <a:cubicBezTo>
                      <a:pt x="1" y="4912"/>
                      <a:pt x="1318" y="6712"/>
                      <a:pt x="3238" y="6999"/>
                    </a:cubicBezTo>
                    <a:cubicBezTo>
                      <a:pt x="3415" y="7027"/>
                      <a:pt x="3600" y="7046"/>
                      <a:pt x="3776" y="7046"/>
                    </a:cubicBezTo>
                    <a:cubicBezTo>
                      <a:pt x="5483" y="7046"/>
                      <a:pt x="6986" y="5794"/>
                      <a:pt x="7255" y="4059"/>
                    </a:cubicBezTo>
                    <a:cubicBezTo>
                      <a:pt x="7552" y="2139"/>
                      <a:pt x="6225" y="339"/>
                      <a:pt x="4305" y="42"/>
                    </a:cubicBezTo>
                    <a:cubicBezTo>
                      <a:pt x="4125" y="14"/>
                      <a:pt x="3946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9" name="Google Shape;1819;p71"/>
              <p:cNvSpPr/>
              <p:nvPr/>
            </p:nvSpPr>
            <p:spPr>
              <a:xfrm>
                <a:off x="7615828" y="2510541"/>
                <a:ext cx="134520" cy="135158"/>
              </a:xfrm>
              <a:custGeom>
                <a:rect b="b" l="l" r="r" t="t"/>
                <a:pathLst>
                  <a:path extrusionOk="0" h="1697" w="1689">
                    <a:moveTo>
                      <a:pt x="102" y="1"/>
                    </a:moveTo>
                    <a:cubicBezTo>
                      <a:pt x="67" y="1"/>
                      <a:pt x="33" y="20"/>
                      <a:pt x="19" y="54"/>
                    </a:cubicBezTo>
                    <a:cubicBezTo>
                      <a:pt x="0" y="91"/>
                      <a:pt x="19" y="147"/>
                      <a:pt x="65" y="165"/>
                    </a:cubicBezTo>
                    <a:cubicBezTo>
                      <a:pt x="705" y="462"/>
                      <a:pt x="1216" y="991"/>
                      <a:pt x="1512" y="1640"/>
                    </a:cubicBezTo>
                    <a:cubicBezTo>
                      <a:pt x="1522" y="1678"/>
                      <a:pt x="1559" y="1696"/>
                      <a:pt x="1587" y="1696"/>
                    </a:cubicBezTo>
                    <a:cubicBezTo>
                      <a:pt x="1596" y="1696"/>
                      <a:pt x="1614" y="1696"/>
                      <a:pt x="1624" y="1687"/>
                    </a:cubicBez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0"/>
                      <a:pt x="817" y="323"/>
                      <a:pt x="139" y="8"/>
                    </a:cubicBezTo>
                    <a:cubicBezTo>
                      <a:pt x="127" y="3"/>
                      <a:pt x="115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0" name="Google Shape;1820;p71"/>
              <p:cNvSpPr/>
              <p:nvPr/>
            </p:nvSpPr>
            <p:spPr>
              <a:xfrm>
                <a:off x="7397842" y="2601973"/>
                <a:ext cx="261634" cy="300102"/>
              </a:xfrm>
              <a:custGeom>
                <a:rect b="b" l="l" r="r" t="t"/>
                <a:pathLst>
                  <a:path extrusionOk="0" h="3768" w="3285">
                    <a:moveTo>
                      <a:pt x="15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3600"/>
                    </a:lnTo>
                    <a:cubicBezTo>
                      <a:pt x="1" y="3693"/>
                      <a:pt x="75" y="3767"/>
                      <a:pt x="158" y="3767"/>
                    </a:cubicBezTo>
                    <a:lnTo>
                      <a:pt x="3127" y="3767"/>
                    </a:lnTo>
                    <a:cubicBezTo>
                      <a:pt x="3220" y="3767"/>
                      <a:pt x="3285" y="3693"/>
                      <a:pt x="3285" y="3600"/>
                    </a:cubicBezTo>
                    <a:lnTo>
                      <a:pt x="3285" y="168"/>
                    </a:lnTo>
                    <a:cubicBezTo>
                      <a:pt x="3285" y="75"/>
                      <a:pt x="3220" y="1"/>
                      <a:pt x="31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1" name="Google Shape;1821;p71"/>
              <p:cNvSpPr/>
              <p:nvPr/>
            </p:nvSpPr>
            <p:spPr>
              <a:xfrm>
                <a:off x="7393461" y="2597592"/>
                <a:ext cx="271191" cy="308863"/>
              </a:xfrm>
              <a:custGeom>
                <a:rect b="b" l="l" r="r" t="t"/>
                <a:pathLst>
                  <a:path extrusionOk="0" h="3878" w="3405">
                    <a:moveTo>
                      <a:pt x="3182" y="111"/>
                    </a:moveTo>
                    <a:cubicBezTo>
                      <a:pt x="3238" y="111"/>
                      <a:pt x="3284" y="158"/>
                      <a:pt x="3284" y="223"/>
                    </a:cubicBezTo>
                    <a:lnTo>
                      <a:pt x="3284" y="3655"/>
                    </a:lnTo>
                    <a:cubicBezTo>
                      <a:pt x="3284" y="3720"/>
                      <a:pt x="3238" y="3766"/>
                      <a:pt x="3182" y="3766"/>
                    </a:cubicBezTo>
                    <a:lnTo>
                      <a:pt x="213" y="3766"/>
                    </a:lnTo>
                    <a:cubicBezTo>
                      <a:pt x="158" y="3766"/>
                      <a:pt x="111" y="3720"/>
                      <a:pt x="111" y="3655"/>
                    </a:cubicBezTo>
                    <a:lnTo>
                      <a:pt x="111" y="223"/>
                    </a:lnTo>
                    <a:cubicBezTo>
                      <a:pt x="111" y="158"/>
                      <a:pt x="158" y="111"/>
                      <a:pt x="213" y="111"/>
                    </a:cubicBezTo>
                    <a:close/>
                    <a:moveTo>
                      <a:pt x="213" y="0"/>
                    </a:moveTo>
                    <a:cubicBezTo>
                      <a:pt x="93" y="0"/>
                      <a:pt x="0" y="93"/>
                      <a:pt x="0" y="223"/>
                    </a:cubicBezTo>
                    <a:lnTo>
                      <a:pt x="0" y="3655"/>
                    </a:lnTo>
                    <a:cubicBezTo>
                      <a:pt x="0" y="3776"/>
                      <a:pt x="93" y="3878"/>
                      <a:pt x="213" y="3878"/>
                    </a:cubicBezTo>
                    <a:lnTo>
                      <a:pt x="3182" y="3878"/>
                    </a:lnTo>
                    <a:cubicBezTo>
                      <a:pt x="3303" y="3878"/>
                      <a:pt x="3405" y="3776"/>
                      <a:pt x="3405" y="3655"/>
                    </a:cubicBezTo>
                    <a:lnTo>
                      <a:pt x="3405" y="223"/>
                    </a:lnTo>
                    <a:cubicBezTo>
                      <a:pt x="3405" y="93"/>
                      <a:pt x="3303" y="0"/>
                      <a:pt x="3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2" name="Google Shape;1822;p71"/>
              <p:cNvSpPr/>
              <p:nvPr/>
            </p:nvSpPr>
            <p:spPr>
              <a:xfrm>
                <a:off x="7448814" y="2585725"/>
                <a:ext cx="159688" cy="31858"/>
              </a:xfrm>
              <a:custGeom>
                <a:rect b="b" l="l" r="r" t="t"/>
                <a:pathLst>
                  <a:path extrusionOk="0" h="400" w="2005">
                    <a:moveTo>
                      <a:pt x="400" y="1"/>
                    </a:moveTo>
                    <a:cubicBezTo>
                      <a:pt x="177" y="1"/>
                      <a:pt x="1" y="177"/>
                      <a:pt x="1" y="400"/>
                    </a:cubicBezTo>
                    <a:lnTo>
                      <a:pt x="2005" y="400"/>
                    </a:lnTo>
                    <a:cubicBezTo>
                      <a:pt x="2005" y="177"/>
                      <a:pt x="1828" y="1"/>
                      <a:pt x="16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3" name="Google Shape;1823;p71"/>
              <p:cNvSpPr/>
              <p:nvPr/>
            </p:nvSpPr>
            <p:spPr>
              <a:xfrm>
                <a:off x="7443637" y="2580549"/>
                <a:ext cx="169325" cy="41495"/>
              </a:xfrm>
              <a:custGeom>
                <a:rect b="b" l="l" r="r" t="t"/>
                <a:pathLst>
                  <a:path extrusionOk="0" h="521" w="2126">
                    <a:moveTo>
                      <a:pt x="1671" y="121"/>
                    </a:moveTo>
                    <a:cubicBezTo>
                      <a:pt x="1838" y="121"/>
                      <a:pt x="1977" y="242"/>
                      <a:pt x="2005" y="409"/>
                    </a:cubicBezTo>
                    <a:lnTo>
                      <a:pt x="121" y="409"/>
                    </a:lnTo>
                    <a:cubicBezTo>
                      <a:pt x="149" y="242"/>
                      <a:pt x="288" y="121"/>
                      <a:pt x="465" y="121"/>
                    </a:cubicBezTo>
                    <a:close/>
                    <a:moveTo>
                      <a:pt x="465" y="1"/>
                    </a:moveTo>
                    <a:cubicBezTo>
                      <a:pt x="205" y="1"/>
                      <a:pt x="1" y="205"/>
                      <a:pt x="1" y="465"/>
                    </a:cubicBezTo>
                    <a:cubicBezTo>
                      <a:pt x="1" y="520"/>
                      <a:pt x="1" y="520"/>
                      <a:pt x="353" y="520"/>
                    </a:cubicBezTo>
                    <a:lnTo>
                      <a:pt x="1736" y="520"/>
                    </a:lnTo>
                    <a:cubicBezTo>
                      <a:pt x="2125" y="520"/>
                      <a:pt x="2125" y="520"/>
                      <a:pt x="2125" y="465"/>
                    </a:cubicBezTo>
                    <a:cubicBezTo>
                      <a:pt x="2125" y="205"/>
                      <a:pt x="1921" y="1"/>
                      <a:pt x="16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4" name="Google Shape;1824;p71"/>
              <p:cNvSpPr/>
              <p:nvPr/>
            </p:nvSpPr>
            <p:spPr>
              <a:xfrm>
                <a:off x="7500583" y="2556894"/>
                <a:ext cx="55433" cy="55513"/>
              </a:xfrm>
              <a:custGeom>
                <a:rect b="b" l="l" r="r" t="t"/>
                <a:pathLst>
                  <a:path extrusionOk="0" h="697" w="696">
                    <a:moveTo>
                      <a:pt x="353" y="1"/>
                    </a:moveTo>
                    <a:cubicBezTo>
                      <a:pt x="158" y="1"/>
                      <a:pt x="0" y="159"/>
                      <a:pt x="0" y="353"/>
                    </a:cubicBezTo>
                    <a:cubicBezTo>
                      <a:pt x="0" y="548"/>
                      <a:pt x="158" y="697"/>
                      <a:pt x="353" y="697"/>
                    </a:cubicBezTo>
                    <a:cubicBezTo>
                      <a:pt x="538" y="697"/>
                      <a:pt x="696" y="548"/>
                      <a:pt x="696" y="353"/>
                    </a:cubicBezTo>
                    <a:cubicBezTo>
                      <a:pt x="696" y="159"/>
                      <a:pt x="538" y="1"/>
                      <a:pt x="3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5" name="Google Shape;1825;p71"/>
              <p:cNvSpPr/>
              <p:nvPr/>
            </p:nvSpPr>
            <p:spPr>
              <a:xfrm>
                <a:off x="7496123" y="2552514"/>
                <a:ext cx="65070" cy="65070"/>
              </a:xfrm>
              <a:custGeom>
                <a:rect b="b" l="l" r="r" t="t"/>
                <a:pathLst>
                  <a:path extrusionOk="0" h="817" w="817">
                    <a:moveTo>
                      <a:pt x="409" y="121"/>
                    </a:moveTo>
                    <a:cubicBezTo>
                      <a:pt x="566" y="121"/>
                      <a:pt x="696" y="251"/>
                      <a:pt x="696" y="408"/>
                    </a:cubicBezTo>
                    <a:cubicBezTo>
                      <a:pt x="696" y="566"/>
                      <a:pt x="566" y="696"/>
                      <a:pt x="409" y="696"/>
                    </a:cubicBezTo>
                    <a:cubicBezTo>
                      <a:pt x="251" y="696"/>
                      <a:pt x="121" y="566"/>
                      <a:pt x="121" y="408"/>
                    </a:cubicBezTo>
                    <a:cubicBezTo>
                      <a:pt x="121" y="251"/>
                      <a:pt x="251" y="121"/>
                      <a:pt x="409" y="121"/>
                    </a:cubicBezTo>
                    <a:close/>
                    <a:moveTo>
                      <a:pt x="409" y="0"/>
                    </a:moveTo>
                    <a:cubicBezTo>
                      <a:pt x="186" y="0"/>
                      <a:pt x="0" y="186"/>
                      <a:pt x="0" y="408"/>
                    </a:cubicBezTo>
                    <a:cubicBezTo>
                      <a:pt x="0" y="631"/>
                      <a:pt x="186" y="817"/>
                      <a:pt x="409" y="817"/>
                    </a:cubicBezTo>
                    <a:cubicBezTo>
                      <a:pt x="631" y="817"/>
                      <a:pt x="817" y="631"/>
                      <a:pt x="817" y="408"/>
                    </a:cubicBezTo>
                    <a:cubicBezTo>
                      <a:pt x="817" y="186"/>
                      <a:pt x="631" y="0"/>
                      <a:pt x="4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6" name="Google Shape;1826;p71"/>
              <p:cNvSpPr/>
              <p:nvPr/>
            </p:nvSpPr>
            <p:spPr>
              <a:xfrm>
                <a:off x="7516830" y="2570195"/>
                <a:ext cx="22938" cy="22301"/>
              </a:xfrm>
              <a:custGeom>
                <a:rect b="b" l="l" r="r" t="t"/>
                <a:pathLst>
                  <a:path extrusionOk="0" h="280" w="288">
                    <a:moveTo>
                      <a:pt x="149" y="1"/>
                    </a:moveTo>
                    <a:cubicBezTo>
                      <a:pt x="65" y="1"/>
                      <a:pt x="0" y="56"/>
                      <a:pt x="0" y="140"/>
                    </a:cubicBezTo>
                    <a:cubicBezTo>
                      <a:pt x="0" y="214"/>
                      <a:pt x="65" y="279"/>
                      <a:pt x="149" y="279"/>
                    </a:cubicBezTo>
                    <a:cubicBezTo>
                      <a:pt x="223" y="279"/>
                      <a:pt x="288" y="214"/>
                      <a:pt x="288" y="140"/>
                    </a:cubicBezTo>
                    <a:cubicBezTo>
                      <a:pt x="288" y="66"/>
                      <a:pt x="223" y="1"/>
                      <a:pt x="1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7" name="Google Shape;1827;p71"/>
              <p:cNvSpPr/>
              <p:nvPr/>
            </p:nvSpPr>
            <p:spPr>
              <a:xfrm>
                <a:off x="7512370" y="2565018"/>
                <a:ext cx="31858" cy="31858"/>
              </a:xfrm>
              <a:custGeom>
                <a:rect b="b" l="l" r="r" t="t"/>
                <a:pathLst>
                  <a:path extrusionOk="0" h="400" w="400">
                    <a:moveTo>
                      <a:pt x="205" y="121"/>
                    </a:moveTo>
                    <a:cubicBezTo>
                      <a:pt x="251" y="121"/>
                      <a:pt x="288" y="159"/>
                      <a:pt x="288" y="205"/>
                    </a:cubicBezTo>
                    <a:cubicBezTo>
                      <a:pt x="288" y="251"/>
                      <a:pt x="251" y="288"/>
                      <a:pt x="205" y="288"/>
                    </a:cubicBezTo>
                    <a:cubicBezTo>
                      <a:pt x="158" y="288"/>
                      <a:pt x="121" y="251"/>
                      <a:pt x="121" y="205"/>
                    </a:cubicBezTo>
                    <a:cubicBezTo>
                      <a:pt x="121" y="159"/>
                      <a:pt x="158" y="121"/>
                      <a:pt x="205" y="121"/>
                    </a:cubicBezTo>
                    <a:close/>
                    <a:moveTo>
                      <a:pt x="205" y="1"/>
                    </a:moveTo>
                    <a:cubicBezTo>
                      <a:pt x="93" y="1"/>
                      <a:pt x="1" y="94"/>
                      <a:pt x="1" y="205"/>
                    </a:cubicBezTo>
                    <a:cubicBezTo>
                      <a:pt x="1" y="316"/>
                      <a:pt x="93" y="400"/>
                      <a:pt x="205" y="400"/>
                    </a:cubicBezTo>
                    <a:cubicBezTo>
                      <a:pt x="316" y="400"/>
                      <a:pt x="399" y="316"/>
                      <a:pt x="399" y="205"/>
                    </a:cubicBezTo>
                    <a:cubicBezTo>
                      <a:pt x="399" y="94"/>
                      <a:pt x="316" y="1"/>
                      <a:pt x="2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8" name="Google Shape;1828;p71"/>
              <p:cNvSpPr/>
              <p:nvPr/>
            </p:nvSpPr>
            <p:spPr>
              <a:xfrm>
                <a:off x="7442204" y="2676600"/>
                <a:ext cx="178086" cy="9717"/>
              </a:xfrm>
              <a:custGeom>
                <a:rect b="b" l="l" r="r" t="t"/>
                <a:pathLst>
                  <a:path extrusionOk="0" h="122" w="2236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9" name="Google Shape;1829;p71"/>
              <p:cNvSpPr/>
              <p:nvPr/>
            </p:nvSpPr>
            <p:spPr>
              <a:xfrm>
                <a:off x="7496840" y="2655175"/>
                <a:ext cx="68096" cy="9717"/>
              </a:xfrm>
              <a:custGeom>
                <a:rect b="b" l="l" r="r" t="t"/>
                <a:pathLst>
                  <a:path extrusionOk="0" h="122" w="855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99" y="121"/>
                    </a:lnTo>
                    <a:cubicBezTo>
                      <a:pt x="826" y="121"/>
                      <a:pt x="854" y="93"/>
                      <a:pt x="854" y="56"/>
                    </a:cubicBezTo>
                    <a:cubicBezTo>
                      <a:pt x="854" y="28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0" name="Google Shape;1830;p71"/>
              <p:cNvSpPr/>
              <p:nvPr/>
            </p:nvSpPr>
            <p:spPr>
              <a:xfrm>
                <a:off x="7496840" y="2727572"/>
                <a:ext cx="68096" cy="9000"/>
              </a:xfrm>
              <a:custGeom>
                <a:rect b="b" l="l" r="r" t="t"/>
                <a:pathLst>
                  <a:path extrusionOk="0" h="113" w="855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4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4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1" name="Google Shape;1831;p71"/>
              <p:cNvSpPr/>
              <p:nvPr/>
            </p:nvSpPr>
            <p:spPr>
              <a:xfrm>
                <a:off x="7496840" y="2802199"/>
                <a:ext cx="68096" cy="9000"/>
              </a:xfrm>
              <a:custGeom>
                <a:rect b="b" l="l" r="r" t="t"/>
                <a:pathLst>
                  <a:path extrusionOk="0" h="113" w="855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3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3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2" name="Google Shape;1832;p71"/>
              <p:cNvSpPr/>
              <p:nvPr/>
            </p:nvSpPr>
            <p:spPr>
              <a:xfrm>
                <a:off x="7442204" y="2698741"/>
                <a:ext cx="178086" cy="9000"/>
              </a:xfrm>
              <a:custGeom>
                <a:rect b="b" l="l" r="r" t="t"/>
                <a:pathLst>
                  <a:path extrusionOk="0" h="113" w="2236">
                    <a:moveTo>
                      <a:pt x="56" y="1"/>
                    </a:moveTo>
                    <a:cubicBezTo>
                      <a:pt x="19" y="1"/>
                      <a:pt x="0" y="29"/>
                      <a:pt x="0" y="57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7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3" name="Google Shape;1833;p71"/>
              <p:cNvSpPr/>
              <p:nvPr/>
            </p:nvSpPr>
            <p:spPr>
              <a:xfrm>
                <a:off x="7442204" y="2753456"/>
                <a:ext cx="178086" cy="8920"/>
              </a:xfrm>
              <a:custGeom>
                <a:rect b="b" l="l" r="r" t="t"/>
                <a:pathLst>
                  <a:path extrusionOk="0" h="112" w="2236"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cubicBezTo>
                      <a:pt x="0" y="93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3"/>
                      <a:pt x="2236" y="56"/>
                    </a:cubicBezTo>
                    <a:cubicBezTo>
                      <a:pt x="2236" y="28"/>
                      <a:pt x="2208" y="0"/>
                      <a:pt x="21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4" name="Google Shape;1834;p71"/>
              <p:cNvSpPr/>
              <p:nvPr/>
            </p:nvSpPr>
            <p:spPr>
              <a:xfrm>
                <a:off x="7442204" y="2775598"/>
                <a:ext cx="178086" cy="9000"/>
              </a:xfrm>
              <a:custGeom>
                <a:rect b="b" l="l" r="r" t="t"/>
                <a:pathLst>
                  <a:path extrusionOk="0" h="113" w="2236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5" name="Google Shape;1835;p71"/>
              <p:cNvSpPr/>
              <p:nvPr/>
            </p:nvSpPr>
            <p:spPr>
              <a:xfrm>
                <a:off x="7442204" y="2828800"/>
                <a:ext cx="178086" cy="9717"/>
              </a:xfrm>
              <a:custGeom>
                <a:rect b="b" l="l" r="r" t="t"/>
                <a:pathLst>
                  <a:path extrusionOk="0" h="122" w="2236">
                    <a:moveTo>
                      <a:pt x="56" y="1"/>
                    </a:moveTo>
                    <a:cubicBezTo>
                      <a:pt x="19" y="1"/>
                      <a:pt x="0" y="28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8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36" name="Google Shape;1836;p71"/>
            <p:cNvGrpSpPr/>
            <p:nvPr/>
          </p:nvGrpSpPr>
          <p:grpSpPr>
            <a:xfrm>
              <a:off x="3657353" y="1571295"/>
              <a:ext cx="1466651" cy="1625718"/>
              <a:chOff x="6964178" y="2817557"/>
              <a:chExt cx="1466651" cy="1625718"/>
            </a:xfrm>
          </p:grpSpPr>
          <p:sp>
            <p:nvSpPr>
              <p:cNvPr id="1837" name="Google Shape;1837;p71"/>
              <p:cNvSpPr/>
              <p:nvPr/>
            </p:nvSpPr>
            <p:spPr>
              <a:xfrm>
                <a:off x="8050212" y="2817557"/>
                <a:ext cx="149334" cy="149334"/>
              </a:xfrm>
              <a:custGeom>
                <a:rect b="b" l="l" r="r" t="t"/>
                <a:pathLst>
                  <a:path extrusionOk="0" h="1875" w="1875">
                    <a:moveTo>
                      <a:pt x="938" y="177"/>
                    </a:moveTo>
                    <a:lnTo>
                      <a:pt x="1198" y="650"/>
                    </a:lnTo>
                    <a:cubicBezTo>
                      <a:pt x="1207" y="659"/>
                      <a:pt x="1216" y="668"/>
                      <a:pt x="1225" y="678"/>
                    </a:cubicBezTo>
                    <a:lnTo>
                      <a:pt x="1699" y="937"/>
                    </a:lnTo>
                    <a:lnTo>
                      <a:pt x="1225" y="1197"/>
                    </a:lnTo>
                    <a:cubicBezTo>
                      <a:pt x="1216" y="1197"/>
                      <a:pt x="1207" y="1206"/>
                      <a:pt x="1198" y="1216"/>
                    </a:cubicBezTo>
                    <a:lnTo>
                      <a:pt x="938" y="1689"/>
                    </a:lnTo>
                    <a:lnTo>
                      <a:pt x="678" y="1216"/>
                    </a:lnTo>
                    <a:cubicBezTo>
                      <a:pt x="678" y="1206"/>
                      <a:pt x="669" y="1197"/>
                      <a:pt x="660" y="1197"/>
                    </a:cubicBezTo>
                    <a:lnTo>
                      <a:pt x="186" y="928"/>
                    </a:lnTo>
                    <a:lnTo>
                      <a:pt x="660" y="678"/>
                    </a:lnTo>
                    <a:cubicBezTo>
                      <a:pt x="669" y="668"/>
                      <a:pt x="678" y="659"/>
                      <a:pt x="678" y="650"/>
                    </a:cubicBezTo>
                    <a:lnTo>
                      <a:pt x="938" y="177"/>
                    </a:lnTo>
                    <a:close/>
                    <a:moveTo>
                      <a:pt x="938" y="0"/>
                    </a:moveTo>
                    <a:cubicBezTo>
                      <a:pt x="919" y="0"/>
                      <a:pt x="901" y="10"/>
                      <a:pt x="891" y="28"/>
                    </a:cubicBezTo>
                    <a:lnTo>
                      <a:pt x="585" y="585"/>
                    </a:lnTo>
                    <a:lnTo>
                      <a:pt x="29" y="882"/>
                    </a:lnTo>
                    <a:cubicBezTo>
                      <a:pt x="10" y="891"/>
                      <a:pt x="1" y="910"/>
                      <a:pt x="1" y="928"/>
                    </a:cubicBezTo>
                    <a:cubicBezTo>
                      <a:pt x="1" y="956"/>
                      <a:pt x="10" y="974"/>
                      <a:pt x="29" y="984"/>
                    </a:cubicBezTo>
                    <a:lnTo>
                      <a:pt x="585" y="1290"/>
                    </a:lnTo>
                    <a:lnTo>
                      <a:pt x="882" y="1837"/>
                    </a:lnTo>
                    <a:cubicBezTo>
                      <a:pt x="901" y="1856"/>
                      <a:pt x="919" y="1874"/>
                      <a:pt x="938" y="1874"/>
                    </a:cubicBezTo>
                    <a:cubicBezTo>
                      <a:pt x="956" y="1874"/>
                      <a:pt x="975" y="1856"/>
                      <a:pt x="984" y="1837"/>
                    </a:cubicBezTo>
                    <a:lnTo>
                      <a:pt x="1290" y="1290"/>
                    </a:lnTo>
                    <a:lnTo>
                      <a:pt x="1847" y="984"/>
                    </a:lnTo>
                    <a:cubicBezTo>
                      <a:pt x="1866" y="974"/>
                      <a:pt x="1875" y="956"/>
                      <a:pt x="1875" y="937"/>
                    </a:cubicBezTo>
                    <a:cubicBezTo>
                      <a:pt x="1875" y="919"/>
                      <a:pt x="1866" y="900"/>
                      <a:pt x="1847" y="882"/>
                    </a:cubicBezTo>
                    <a:lnTo>
                      <a:pt x="1290" y="585"/>
                    </a:lnTo>
                    <a:lnTo>
                      <a:pt x="994" y="28"/>
                    </a:lnTo>
                    <a:cubicBezTo>
                      <a:pt x="984" y="10"/>
                      <a:pt x="966" y="0"/>
                      <a:pt x="9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8" name="Google Shape;1838;p71"/>
              <p:cNvSpPr/>
              <p:nvPr/>
            </p:nvSpPr>
            <p:spPr>
              <a:xfrm>
                <a:off x="8311760" y="3539546"/>
                <a:ext cx="9000" cy="60689"/>
              </a:xfrm>
              <a:custGeom>
                <a:rect b="b" l="l" r="r" t="t"/>
                <a:pathLst>
                  <a:path extrusionOk="0" h="762" w="113">
                    <a:moveTo>
                      <a:pt x="57" y="1"/>
                    </a:moveTo>
                    <a:cubicBezTo>
                      <a:pt x="20" y="1"/>
                      <a:pt x="1" y="29"/>
                      <a:pt x="1" y="56"/>
                    </a:cubicBezTo>
                    <a:lnTo>
                      <a:pt x="1" y="706"/>
                    </a:lnTo>
                    <a:cubicBezTo>
                      <a:pt x="1" y="734"/>
                      <a:pt x="20" y="761"/>
                      <a:pt x="57" y="761"/>
                    </a:cubicBezTo>
                    <a:cubicBezTo>
                      <a:pt x="84" y="761"/>
                      <a:pt x="112" y="734"/>
                      <a:pt x="112" y="706"/>
                    </a:cubicBezTo>
                    <a:lnTo>
                      <a:pt x="112" y="56"/>
                    </a:lnTo>
                    <a:cubicBezTo>
                      <a:pt x="112" y="29"/>
                      <a:pt x="84" y="1"/>
                      <a:pt x="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9" name="Google Shape;1839;p71"/>
              <p:cNvSpPr/>
              <p:nvPr/>
            </p:nvSpPr>
            <p:spPr>
              <a:xfrm>
                <a:off x="8311760" y="3671118"/>
                <a:ext cx="9000" cy="59893"/>
              </a:xfrm>
              <a:custGeom>
                <a:rect b="b" l="l" r="r" t="t"/>
                <a:pathLst>
                  <a:path extrusionOk="0" h="752" w="113">
                    <a:moveTo>
                      <a:pt x="57" y="0"/>
                    </a:moveTo>
                    <a:cubicBezTo>
                      <a:pt x="20" y="0"/>
                      <a:pt x="1" y="28"/>
                      <a:pt x="1" y="56"/>
                    </a:cubicBezTo>
                    <a:lnTo>
                      <a:pt x="1" y="696"/>
                    </a:lnTo>
                    <a:cubicBezTo>
                      <a:pt x="1" y="733"/>
                      <a:pt x="20" y="751"/>
                      <a:pt x="57" y="751"/>
                    </a:cubicBezTo>
                    <a:cubicBezTo>
                      <a:pt x="84" y="751"/>
                      <a:pt x="112" y="733"/>
                      <a:pt x="112" y="696"/>
                    </a:cubicBezTo>
                    <a:lnTo>
                      <a:pt x="112" y="56"/>
                    </a:lnTo>
                    <a:cubicBezTo>
                      <a:pt x="112" y="28"/>
                      <a:pt x="84" y="0"/>
                      <a:pt x="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0" name="Google Shape;1840;p71"/>
              <p:cNvSpPr/>
              <p:nvPr/>
            </p:nvSpPr>
            <p:spPr>
              <a:xfrm>
                <a:off x="8351662" y="3631217"/>
                <a:ext cx="60689" cy="8920"/>
              </a:xfrm>
              <a:custGeom>
                <a:rect b="b" l="l" r="r" t="t"/>
                <a:pathLst>
                  <a:path extrusionOk="0" h="112" w="762">
                    <a:moveTo>
                      <a:pt x="57" y="0"/>
                    </a:moveTo>
                    <a:cubicBezTo>
                      <a:pt x="29" y="0"/>
                      <a:pt x="1" y="19"/>
                      <a:pt x="1" y="56"/>
                    </a:cubicBezTo>
                    <a:cubicBezTo>
                      <a:pt x="1" y="84"/>
                      <a:pt x="29" y="111"/>
                      <a:pt x="57" y="111"/>
                    </a:cubicBezTo>
                    <a:lnTo>
                      <a:pt x="697" y="111"/>
                    </a:lnTo>
                    <a:cubicBezTo>
                      <a:pt x="734" y="111"/>
                      <a:pt x="762" y="84"/>
                      <a:pt x="762" y="56"/>
                    </a:cubicBezTo>
                    <a:cubicBezTo>
                      <a:pt x="762" y="19"/>
                      <a:pt x="734" y="0"/>
                      <a:pt x="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1" name="Google Shape;1841;p71"/>
              <p:cNvSpPr/>
              <p:nvPr/>
            </p:nvSpPr>
            <p:spPr>
              <a:xfrm>
                <a:off x="8220169" y="3631217"/>
                <a:ext cx="60689" cy="8920"/>
              </a:xfrm>
              <a:custGeom>
                <a:rect b="b" l="l" r="r" t="t"/>
                <a:pathLst>
                  <a:path extrusionOk="0" h="112" w="762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cubicBezTo>
                      <a:pt x="1" y="84"/>
                      <a:pt x="28" y="111"/>
                      <a:pt x="66" y="111"/>
                    </a:cubicBezTo>
                    <a:lnTo>
                      <a:pt x="706" y="111"/>
                    </a:lnTo>
                    <a:cubicBezTo>
                      <a:pt x="734" y="111"/>
                      <a:pt x="761" y="84"/>
                      <a:pt x="761" y="56"/>
                    </a:cubicBezTo>
                    <a:cubicBezTo>
                      <a:pt x="761" y="19"/>
                      <a:pt x="734" y="0"/>
                      <a:pt x="7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2" name="Google Shape;1842;p71"/>
              <p:cNvSpPr/>
              <p:nvPr/>
            </p:nvSpPr>
            <p:spPr>
              <a:xfrm>
                <a:off x="8251948" y="3663711"/>
                <a:ext cx="36318" cy="36238"/>
              </a:xfrm>
              <a:custGeom>
                <a:rect b="b" l="l" r="r" t="t"/>
                <a:pathLst>
                  <a:path extrusionOk="0" h="455" w="456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3" name="Google Shape;1843;p71"/>
              <p:cNvSpPr/>
              <p:nvPr/>
            </p:nvSpPr>
            <p:spPr>
              <a:xfrm>
                <a:off x="8246771" y="3659092"/>
                <a:ext cx="46672" cy="45318"/>
              </a:xfrm>
              <a:custGeom>
                <a:rect b="b" l="l" r="r" t="t"/>
                <a:pathLst>
                  <a:path extrusionOk="0" h="569" w="586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0"/>
                    </a:cubicBezTo>
                    <a:cubicBezTo>
                      <a:pt x="38" y="568"/>
                      <a:pt x="47" y="568"/>
                      <a:pt x="66" y="568"/>
                    </a:cubicBezTo>
                    <a:cubicBezTo>
                      <a:pt x="75" y="568"/>
                      <a:pt x="93" y="568"/>
                      <a:pt x="103" y="550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4" name="Google Shape;1844;p71"/>
              <p:cNvSpPr/>
              <p:nvPr/>
            </p:nvSpPr>
            <p:spPr>
              <a:xfrm>
                <a:off x="8344335" y="3571324"/>
                <a:ext cx="36238" cy="35522"/>
              </a:xfrm>
              <a:custGeom>
                <a:rect b="b" l="l" r="r" t="t"/>
                <a:pathLst>
                  <a:path extrusionOk="0" h="446" w="455">
                    <a:moveTo>
                      <a:pt x="0" y="446"/>
                    </a:moveTo>
                    <a:lnTo>
                      <a:pt x="45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5" name="Google Shape;1845;p71"/>
              <p:cNvSpPr/>
              <p:nvPr/>
            </p:nvSpPr>
            <p:spPr>
              <a:xfrm>
                <a:off x="8339158" y="3566545"/>
                <a:ext cx="46592" cy="45477"/>
              </a:xfrm>
              <a:custGeom>
                <a:rect b="b" l="l" r="r" t="t"/>
                <a:pathLst>
                  <a:path extrusionOk="0" h="571" w="585">
                    <a:moveTo>
                      <a:pt x="521" y="0"/>
                    </a:moveTo>
                    <a:cubicBezTo>
                      <a:pt x="506" y="0"/>
                      <a:pt x="492" y="5"/>
                      <a:pt x="483" y="14"/>
                    </a:cubicBezTo>
                    <a:lnTo>
                      <a:pt x="28" y="469"/>
                    </a:lnTo>
                    <a:cubicBezTo>
                      <a:pt x="0" y="487"/>
                      <a:pt x="0" y="525"/>
                      <a:pt x="28" y="552"/>
                    </a:cubicBezTo>
                    <a:cubicBezTo>
                      <a:pt x="37" y="562"/>
                      <a:pt x="56" y="571"/>
                      <a:pt x="65" y="571"/>
                    </a:cubicBezTo>
                    <a:cubicBezTo>
                      <a:pt x="84" y="571"/>
                      <a:pt x="93" y="562"/>
                      <a:pt x="112" y="552"/>
                    </a:cubicBezTo>
                    <a:lnTo>
                      <a:pt x="566" y="98"/>
                    </a:lnTo>
                    <a:cubicBezTo>
                      <a:pt x="585" y="70"/>
                      <a:pt x="585" y="42"/>
                      <a:pt x="566" y="14"/>
                    </a:cubicBezTo>
                    <a:cubicBezTo>
                      <a:pt x="552" y="5"/>
                      <a:pt x="536" y="0"/>
                      <a:pt x="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6" name="Google Shape;1846;p71"/>
              <p:cNvSpPr/>
              <p:nvPr/>
            </p:nvSpPr>
            <p:spPr>
              <a:xfrm>
                <a:off x="8251948" y="3571324"/>
                <a:ext cx="36318" cy="35522"/>
              </a:xfrm>
              <a:custGeom>
                <a:rect b="b" l="l" r="r" t="t"/>
                <a:pathLst>
                  <a:path extrusionOk="0" h="446" w="456">
                    <a:moveTo>
                      <a:pt x="1" y="1"/>
                    </a:moveTo>
                    <a:lnTo>
                      <a:pt x="455" y="446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7" name="Google Shape;1847;p71"/>
              <p:cNvSpPr/>
              <p:nvPr/>
            </p:nvSpPr>
            <p:spPr>
              <a:xfrm>
                <a:off x="8246771" y="3566545"/>
                <a:ext cx="46672" cy="45477"/>
              </a:xfrm>
              <a:custGeom>
                <a:rect b="b" l="l" r="r" t="t"/>
                <a:pathLst>
                  <a:path extrusionOk="0" h="571" w="586">
                    <a:moveTo>
                      <a:pt x="64" y="0"/>
                    </a:moveTo>
                    <a:cubicBezTo>
                      <a:pt x="49" y="0"/>
                      <a:pt x="33" y="5"/>
                      <a:pt x="19" y="14"/>
                    </a:cubicBezTo>
                    <a:cubicBezTo>
                      <a:pt x="1" y="42"/>
                      <a:pt x="1" y="70"/>
                      <a:pt x="19" y="98"/>
                    </a:cubicBezTo>
                    <a:lnTo>
                      <a:pt x="474" y="552"/>
                    </a:lnTo>
                    <a:cubicBezTo>
                      <a:pt x="483" y="562"/>
                      <a:pt x="502" y="571"/>
                      <a:pt x="520" y="571"/>
                    </a:cubicBezTo>
                    <a:cubicBezTo>
                      <a:pt x="529" y="571"/>
                      <a:pt x="548" y="562"/>
                      <a:pt x="557" y="552"/>
                    </a:cubicBezTo>
                    <a:cubicBezTo>
                      <a:pt x="585" y="525"/>
                      <a:pt x="585" y="487"/>
                      <a:pt x="557" y="469"/>
                    </a:cubicBezTo>
                    <a:lnTo>
                      <a:pt x="103" y="14"/>
                    </a:lnTo>
                    <a:cubicBezTo>
                      <a:pt x="93" y="5"/>
                      <a:pt x="79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8" name="Google Shape;1848;p71"/>
              <p:cNvSpPr/>
              <p:nvPr/>
            </p:nvSpPr>
            <p:spPr>
              <a:xfrm>
                <a:off x="8344335" y="3663711"/>
                <a:ext cx="36238" cy="36238"/>
              </a:xfrm>
              <a:custGeom>
                <a:rect b="b" l="l" r="r" t="t"/>
                <a:pathLst>
                  <a:path extrusionOk="0" h="455" w="455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9" name="Google Shape;1849;p71"/>
              <p:cNvSpPr/>
              <p:nvPr/>
            </p:nvSpPr>
            <p:spPr>
              <a:xfrm>
                <a:off x="8339158" y="3659092"/>
                <a:ext cx="46592" cy="45318"/>
              </a:xfrm>
              <a:custGeom>
                <a:rect b="b" l="l" r="r" t="t"/>
                <a:pathLst>
                  <a:path extrusionOk="0" h="569" w="585">
                    <a:moveTo>
                      <a:pt x="66" y="0"/>
                    </a:moveTo>
                    <a:cubicBezTo>
                      <a:pt x="51" y="0"/>
                      <a:pt x="37" y="7"/>
                      <a:pt x="28" y="21"/>
                    </a:cubicBezTo>
                    <a:cubicBezTo>
                      <a:pt x="0" y="40"/>
                      <a:pt x="0" y="77"/>
                      <a:pt x="28" y="105"/>
                    </a:cubicBezTo>
                    <a:lnTo>
                      <a:pt x="483" y="550"/>
                    </a:lnTo>
                    <a:cubicBezTo>
                      <a:pt x="492" y="568"/>
                      <a:pt x="510" y="568"/>
                      <a:pt x="520" y="568"/>
                    </a:cubicBezTo>
                    <a:cubicBezTo>
                      <a:pt x="538" y="568"/>
                      <a:pt x="548" y="568"/>
                      <a:pt x="566" y="550"/>
                    </a:cubicBezTo>
                    <a:cubicBezTo>
                      <a:pt x="585" y="531"/>
                      <a:pt x="585" y="494"/>
                      <a:pt x="566" y="476"/>
                    </a:cubicBezTo>
                    <a:lnTo>
                      <a:pt x="112" y="21"/>
                    </a:lnTo>
                    <a:cubicBezTo>
                      <a:pt x="98" y="7"/>
                      <a:pt x="81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0" name="Google Shape;1850;p71"/>
              <p:cNvSpPr/>
              <p:nvPr/>
            </p:nvSpPr>
            <p:spPr>
              <a:xfrm>
                <a:off x="8376830" y="3208544"/>
                <a:ext cx="53999" cy="54796"/>
              </a:xfrm>
              <a:custGeom>
                <a:rect b="b" l="l" r="r" t="t"/>
                <a:pathLst>
                  <a:path extrusionOk="0" h="688" w="678">
                    <a:moveTo>
                      <a:pt x="334" y="121"/>
                    </a:moveTo>
                    <a:cubicBezTo>
                      <a:pt x="464" y="121"/>
                      <a:pt x="566" y="223"/>
                      <a:pt x="566" y="344"/>
                    </a:cubicBezTo>
                    <a:cubicBezTo>
                      <a:pt x="566" y="474"/>
                      <a:pt x="464" y="567"/>
                      <a:pt x="334" y="567"/>
                    </a:cubicBezTo>
                    <a:cubicBezTo>
                      <a:pt x="214" y="567"/>
                      <a:pt x="112" y="474"/>
                      <a:pt x="112" y="344"/>
                    </a:cubicBezTo>
                    <a:cubicBezTo>
                      <a:pt x="112" y="223"/>
                      <a:pt x="214" y="121"/>
                      <a:pt x="334" y="121"/>
                    </a:cubicBezTo>
                    <a:close/>
                    <a:moveTo>
                      <a:pt x="334" y="1"/>
                    </a:moveTo>
                    <a:cubicBezTo>
                      <a:pt x="149" y="1"/>
                      <a:pt x="0" y="159"/>
                      <a:pt x="0" y="344"/>
                    </a:cubicBezTo>
                    <a:cubicBezTo>
                      <a:pt x="0" y="530"/>
                      <a:pt x="149" y="687"/>
                      <a:pt x="334" y="687"/>
                    </a:cubicBezTo>
                    <a:cubicBezTo>
                      <a:pt x="529" y="687"/>
                      <a:pt x="678" y="530"/>
                      <a:pt x="678" y="344"/>
                    </a:cubicBezTo>
                    <a:cubicBezTo>
                      <a:pt x="678" y="159"/>
                      <a:pt x="529" y="1"/>
                      <a:pt x="3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1" name="Google Shape;1851;p71"/>
              <p:cNvSpPr/>
              <p:nvPr/>
            </p:nvSpPr>
            <p:spPr>
              <a:xfrm>
                <a:off x="7681743" y="3168650"/>
                <a:ext cx="135237" cy="164865"/>
              </a:xfrm>
              <a:custGeom>
                <a:rect b="b" l="l" r="r" t="t"/>
                <a:pathLst>
                  <a:path extrusionOk="0" h="2070" w="1698">
                    <a:moveTo>
                      <a:pt x="1642" y="1"/>
                    </a:moveTo>
                    <a:cubicBezTo>
                      <a:pt x="659" y="168"/>
                      <a:pt x="0" y="1095"/>
                      <a:pt x="167" y="2069"/>
                    </a:cubicBezTo>
                    <a:lnTo>
                      <a:pt x="167" y="2069"/>
                    </a:lnTo>
                    <a:lnTo>
                      <a:pt x="510" y="2014"/>
                    </a:lnTo>
                    <a:cubicBezTo>
                      <a:pt x="501" y="1930"/>
                      <a:pt x="492" y="1847"/>
                      <a:pt x="492" y="1772"/>
                    </a:cubicBezTo>
                    <a:cubicBezTo>
                      <a:pt x="492" y="1049"/>
                      <a:pt x="1011" y="455"/>
                      <a:pt x="1698" y="335"/>
                    </a:cubicBezTo>
                    <a:lnTo>
                      <a:pt x="16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2" name="Google Shape;1852;p71"/>
              <p:cNvSpPr/>
              <p:nvPr/>
            </p:nvSpPr>
            <p:spPr>
              <a:xfrm>
                <a:off x="7684690" y="3164031"/>
                <a:ext cx="136750" cy="173865"/>
              </a:xfrm>
              <a:custGeom>
                <a:rect b="b" l="l" r="r" t="t"/>
                <a:pathLst>
                  <a:path extrusionOk="0" h="2183" w="1717">
                    <a:moveTo>
                      <a:pt x="1559" y="114"/>
                    </a:moveTo>
                    <a:lnTo>
                      <a:pt x="1596" y="346"/>
                    </a:lnTo>
                    <a:cubicBezTo>
                      <a:pt x="900" y="495"/>
                      <a:pt x="399" y="1107"/>
                      <a:pt x="399" y="1830"/>
                    </a:cubicBezTo>
                    <a:cubicBezTo>
                      <a:pt x="399" y="1886"/>
                      <a:pt x="409" y="1951"/>
                      <a:pt x="418" y="2025"/>
                    </a:cubicBezTo>
                    <a:lnTo>
                      <a:pt x="177" y="2062"/>
                    </a:lnTo>
                    <a:cubicBezTo>
                      <a:pt x="112" y="1626"/>
                      <a:pt x="223" y="1181"/>
                      <a:pt x="483" y="819"/>
                    </a:cubicBezTo>
                    <a:cubicBezTo>
                      <a:pt x="742" y="448"/>
                      <a:pt x="1123" y="207"/>
                      <a:pt x="1559" y="114"/>
                    </a:cubicBezTo>
                    <a:close/>
                    <a:moveTo>
                      <a:pt x="1610" y="1"/>
                    </a:moveTo>
                    <a:cubicBezTo>
                      <a:pt x="1605" y="1"/>
                      <a:pt x="1601" y="1"/>
                      <a:pt x="1596" y="3"/>
                    </a:cubicBezTo>
                    <a:cubicBezTo>
                      <a:pt x="1104" y="86"/>
                      <a:pt x="678" y="355"/>
                      <a:pt x="390" y="754"/>
                    </a:cubicBezTo>
                    <a:cubicBezTo>
                      <a:pt x="112" y="1163"/>
                      <a:pt x="0" y="1645"/>
                      <a:pt x="75" y="2137"/>
                    </a:cubicBezTo>
                    <a:cubicBezTo>
                      <a:pt x="84" y="2164"/>
                      <a:pt x="102" y="2183"/>
                      <a:pt x="130" y="2183"/>
                    </a:cubicBezTo>
                    <a:cubicBezTo>
                      <a:pt x="130" y="2183"/>
                      <a:pt x="139" y="2183"/>
                      <a:pt x="139" y="2174"/>
                    </a:cubicBezTo>
                    <a:lnTo>
                      <a:pt x="483" y="2118"/>
                    </a:lnTo>
                    <a:cubicBezTo>
                      <a:pt x="511" y="2109"/>
                      <a:pt x="529" y="2090"/>
                      <a:pt x="529" y="2053"/>
                    </a:cubicBezTo>
                    <a:cubicBezTo>
                      <a:pt x="511" y="1970"/>
                      <a:pt x="511" y="1895"/>
                      <a:pt x="511" y="1821"/>
                    </a:cubicBezTo>
                    <a:cubicBezTo>
                      <a:pt x="511" y="1144"/>
                      <a:pt x="993" y="560"/>
                      <a:pt x="1670" y="439"/>
                    </a:cubicBezTo>
                    <a:cubicBezTo>
                      <a:pt x="1698" y="439"/>
                      <a:pt x="1717" y="411"/>
                      <a:pt x="1707" y="383"/>
                    </a:cubicBezTo>
                    <a:lnTo>
                      <a:pt x="1652" y="49"/>
                    </a:lnTo>
                    <a:cubicBezTo>
                      <a:pt x="1652" y="19"/>
                      <a:pt x="1632" y="1"/>
                      <a:pt x="16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3" name="Google Shape;1853;p71"/>
              <p:cNvSpPr/>
              <p:nvPr/>
            </p:nvSpPr>
            <p:spPr>
              <a:xfrm>
                <a:off x="7695044" y="3328974"/>
                <a:ext cx="164786" cy="123290"/>
              </a:xfrm>
              <a:custGeom>
                <a:rect b="b" l="l" r="r" t="t"/>
                <a:pathLst>
                  <a:path extrusionOk="0" h="1548" w="2069">
                    <a:moveTo>
                      <a:pt x="343" y="1"/>
                    </a:moveTo>
                    <a:lnTo>
                      <a:pt x="0" y="56"/>
                    </a:lnTo>
                    <a:cubicBezTo>
                      <a:pt x="150" y="929"/>
                      <a:pt x="909" y="1548"/>
                      <a:pt x="1766" y="1548"/>
                    </a:cubicBezTo>
                    <a:cubicBezTo>
                      <a:pt x="1866" y="1548"/>
                      <a:pt x="1967" y="1539"/>
                      <a:pt x="2069" y="1522"/>
                    </a:cubicBezTo>
                    <a:lnTo>
                      <a:pt x="2013" y="1197"/>
                    </a:lnTo>
                    <a:cubicBezTo>
                      <a:pt x="1939" y="1207"/>
                      <a:pt x="1865" y="1216"/>
                      <a:pt x="1781" y="1216"/>
                    </a:cubicBezTo>
                    <a:cubicBezTo>
                      <a:pt x="1058" y="1216"/>
                      <a:pt x="464" y="687"/>
                      <a:pt x="3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4" name="Google Shape;1854;p71"/>
              <p:cNvSpPr/>
              <p:nvPr/>
            </p:nvSpPr>
            <p:spPr>
              <a:xfrm>
                <a:off x="7690583" y="3324594"/>
                <a:ext cx="173706" cy="132290"/>
              </a:xfrm>
              <a:custGeom>
                <a:rect b="b" l="l" r="r" t="t"/>
                <a:pathLst>
                  <a:path extrusionOk="0" h="1661" w="2181">
                    <a:moveTo>
                      <a:pt x="362" y="111"/>
                    </a:moveTo>
                    <a:cubicBezTo>
                      <a:pt x="501" y="816"/>
                      <a:pt x="1114" y="1327"/>
                      <a:pt x="1837" y="1327"/>
                    </a:cubicBezTo>
                    <a:cubicBezTo>
                      <a:pt x="1902" y="1327"/>
                      <a:pt x="1958" y="1317"/>
                      <a:pt x="2032" y="1308"/>
                    </a:cubicBezTo>
                    <a:lnTo>
                      <a:pt x="2069" y="1540"/>
                    </a:lnTo>
                    <a:cubicBezTo>
                      <a:pt x="1991" y="1550"/>
                      <a:pt x="1912" y="1555"/>
                      <a:pt x="1835" y="1555"/>
                    </a:cubicBezTo>
                    <a:cubicBezTo>
                      <a:pt x="1472" y="1555"/>
                      <a:pt x="1122" y="1448"/>
                      <a:pt x="817" y="1234"/>
                    </a:cubicBezTo>
                    <a:cubicBezTo>
                      <a:pt x="455" y="974"/>
                      <a:pt x="205" y="594"/>
                      <a:pt x="121" y="158"/>
                    </a:cubicBezTo>
                    <a:lnTo>
                      <a:pt x="362" y="111"/>
                    </a:lnTo>
                    <a:close/>
                    <a:moveTo>
                      <a:pt x="390" y="0"/>
                    </a:moveTo>
                    <a:lnTo>
                      <a:pt x="47" y="56"/>
                    </a:lnTo>
                    <a:cubicBezTo>
                      <a:pt x="38" y="65"/>
                      <a:pt x="19" y="65"/>
                      <a:pt x="10" y="84"/>
                    </a:cubicBezTo>
                    <a:cubicBezTo>
                      <a:pt x="10" y="93"/>
                      <a:pt x="1" y="102"/>
                      <a:pt x="1" y="121"/>
                    </a:cubicBezTo>
                    <a:cubicBezTo>
                      <a:pt x="84" y="603"/>
                      <a:pt x="353" y="1030"/>
                      <a:pt x="761" y="1317"/>
                    </a:cubicBezTo>
                    <a:cubicBezTo>
                      <a:pt x="1077" y="1540"/>
                      <a:pt x="1438" y="1661"/>
                      <a:pt x="1828" y="1661"/>
                    </a:cubicBezTo>
                    <a:cubicBezTo>
                      <a:pt x="1930" y="1661"/>
                      <a:pt x="2032" y="1651"/>
                      <a:pt x="2134" y="1633"/>
                    </a:cubicBezTo>
                    <a:cubicBezTo>
                      <a:pt x="2162" y="1633"/>
                      <a:pt x="2181" y="1605"/>
                      <a:pt x="2181" y="1577"/>
                    </a:cubicBezTo>
                    <a:lnTo>
                      <a:pt x="2125" y="1243"/>
                    </a:lnTo>
                    <a:cubicBezTo>
                      <a:pt x="2116" y="1215"/>
                      <a:pt x="2088" y="1197"/>
                      <a:pt x="2060" y="1197"/>
                    </a:cubicBezTo>
                    <a:cubicBezTo>
                      <a:pt x="1986" y="1215"/>
                      <a:pt x="1912" y="1215"/>
                      <a:pt x="1837" y="1215"/>
                    </a:cubicBezTo>
                    <a:cubicBezTo>
                      <a:pt x="1151" y="1215"/>
                      <a:pt x="566" y="724"/>
                      <a:pt x="455" y="46"/>
                    </a:cubicBezTo>
                    <a:cubicBezTo>
                      <a:pt x="455" y="28"/>
                      <a:pt x="446" y="19"/>
                      <a:pt x="437" y="9"/>
                    </a:cubicBezTo>
                    <a:cubicBezTo>
                      <a:pt x="418" y="0"/>
                      <a:pt x="409" y="0"/>
                      <a:pt x="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5" name="Google Shape;1855;p71"/>
              <p:cNvSpPr/>
              <p:nvPr/>
            </p:nvSpPr>
            <p:spPr>
              <a:xfrm>
                <a:off x="7812519" y="3166580"/>
                <a:ext cx="167016" cy="283695"/>
              </a:xfrm>
              <a:custGeom>
                <a:rect b="b" l="l" r="r" t="t"/>
                <a:pathLst>
                  <a:path extrusionOk="0" h="3562" w="2097">
                    <a:moveTo>
                      <a:pt x="303" y="1"/>
                    </a:moveTo>
                    <a:cubicBezTo>
                      <a:pt x="203" y="1"/>
                      <a:pt x="102" y="9"/>
                      <a:pt x="0" y="27"/>
                    </a:cubicBezTo>
                    <a:lnTo>
                      <a:pt x="56" y="361"/>
                    </a:lnTo>
                    <a:cubicBezTo>
                      <a:pt x="139" y="342"/>
                      <a:pt x="223" y="333"/>
                      <a:pt x="306" y="333"/>
                    </a:cubicBezTo>
                    <a:cubicBezTo>
                      <a:pt x="1113" y="333"/>
                      <a:pt x="1772" y="991"/>
                      <a:pt x="1772" y="1798"/>
                    </a:cubicBezTo>
                    <a:cubicBezTo>
                      <a:pt x="1772" y="2522"/>
                      <a:pt x="1234" y="3125"/>
                      <a:pt x="538" y="3236"/>
                    </a:cubicBezTo>
                    <a:lnTo>
                      <a:pt x="594" y="3561"/>
                    </a:lnTo>
                    <a:cubicBezTo>
                      <a:pt x="1327" y="3440"/>
                      <a:pt x="1883" y="2884"/>
                      <a:pt x="2041" y="2207"/>
                    </a:cubicBezTo>
                    <a:cubicBezTo>
                      <a:pt x="2069" y="2095"/>
                      <a:pt x="2087" y="1975"/>
                      <a:pt x="2087" y="1854"/>
                    </a:cubicBezTo>
                    <a:cubicBezTo>
                      <a:pt x="2097" y="1743"/>
                      <a:pt x="2087" y="1613"/>
                      <a:pt x="2069" y="1492"/>
                    </a:cubicBezTo>
                    <a:cubicBezTo>
                      <a:pt x="1919" y="620"/>
                      <a:pt x="1160" y="1"/>
                      <a:pt x="3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6" name="Google Shape;1856;p71"/>
              <p:cNvSpPr/>
              <p:nvPr/>
            </p:nvSpPr>
            <p:spPr>
              <a:xfrm>
                <a:off x="7807342" y="3162199"/>
                <a:ext cx="176653" cy="293173"/>
              </a:xfrm>
              <a:custGeom>
                <a:rect b="b" l="l" r="r" t="t"/>
                <a:pathLst>
                  <a:path extrusionOk="0" h="3681" w="2218">
                    <a:moveTo>
                      <a:pt x="360" y="102"/>
                    </a:moveTo>
                    <a:cubicBezTo>
                      <a:pt x="1194" y="102"/>
                      <a:pt x="1934" y="709"/>
                      <a:pt x="2078" y="1557"/>
                    </a:cubicBezTo>
                    <a:cubicBezTo>
                      <a:pt x="2097" y="1677"/>
                      <a:pt x="2106" y="1789"/>
                      <a:pt x="2106" y="1909"/>
                    </a:cubicBezTo>
                    <a:cubicBezTo>
                      <a:pt x="2097" y="2020"/>
                      <a:pt x="2088" y="2141"/>
                      <a:pt x="2060" y="2252"/>
                    </a:cubicBezTo>
                    <a:cubicBezTo>
                      <a:pt x="1902" y="2920"/>
                      <a:pt x="1373" y="3421"/>
                      <a:pt x="705" y="3560"/>
                    </a:cubicBezTo>
                    <a:lnTo>
                      <a:pt x="668" y="3328"/>
                    </a:lnTo>
                    <a:cubicBezTo>
                      <a:pt x="1373" y="3189"/>
                      <a:pt x="1883" y="2577"/>
                      <a:pt x="1893" y="1853"/>
                    </a:cubicBezTo>
                    <a:cubicBezTo>
                      <a:pt x="1893" y="1019"/>
                      <a:pt x="1206" y="332"/>
                      <a:pt x="371" y="332"/>
                    </a:cubicBezTo>
                    <a:cubicBezTo>
                      <a:pt x="306" y="332"/>
                      <a:pt x="232" y="341"/>
                      <a:pt x="158" y="351"/>
                    </a:cubicBezTo>
                    <a:lnTo>
                      <a:pt x="121" y="119"/>
                    </a:lnTo>
                    <a:cubicBezTo>
                      <a:pt x="201" y="107"/>
                      <a:pt x="281" y="102"/>
                      <a:pt x="360" y="102"/>
                    </a:cubicBezTo>
                    <a:close/>
                    <a:moveTo>
                      <a:pt x="361" y="1"/>
                    </a:moveTo>
                    <a:cubicBezTo>
                      <a:pt x="260" y="1"/>
                      <a:pt x="158" y="9"/>
                      <a:pt x="56" y="26"/>
                    </a:cubicBezTo>
                    <a:lnTo>
                      <a:pt x="0" y="35"/>
                    </a:lnTo>
                    <a:lnTo>
                      <a:pt x="74" y="471"/>
                    </a:lnTo>
                    <a:lnTo>
                      <a:pt x="130" y="462"/>
                    </a:lnTo>
                    <a:cubicBezTo>
                      <a:pt x="214" y="453"/>
                      <a:pt x="297" y="443"/>
                      <a:pt x="371" y="443"/>
                    </a:cubicBezTo>
                    <a:cubicBezTo>
                      <a:pt x="1151" y="443"/>
                      <a:pt x="1781" y="1074"/>
                      <a:pt x="1781" y="1853"/>
                    </a:cubicBezTo>
                    <a:cubicBezTo>
                      <a:pt x="1781" y="2549"/>
                      <a:pt x="1280" y="3134"/>
                      <a:pt x="594" y="3236"/>
                    </a:cubicBezTo>
                    <a:lnTo>
                      <a:pt x="548" y="3245"/>
                    </a:lnTo>
                    <a:lnTo>
                      <a:pt x="622" y="3681"/>
                    </a:lnTo>
                    <a:lnTo>
                      <a:pt x="668" y="3672"/>
                    </a:lnTo>
                    <a:cubicBezTo>
                      <a:pt x="1401" y="3551"/>
                      <a:pt x="1985" y="3004"/>
                      <a:pt x="2162" y="2280"/>
                    </a:cubicBezTo>
                    <a:cubicBezTo>
                      <a:pt x="2190" y="2160"/>
                      <a:pt x="2208" y="2039"/>
                      <a:pt x="2208" y="1918"/>
                    </a:cubicBezTo>
                    <a:cubicBezTo>
                      <a:pt x="2217" y="1789"/>
                      <a:pt x="2208" y="1668"/>
                      <a:pt x="2180" y="1538"/>
                    </a:cubicBezTo>
                    <a:cubicBezTo>
                      <a:pt x="2030" y="638"/>
                      <a:pt x="1245" y="1"/>
                      <a:pt x="3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7" name="Google Shape;1857;p71"/>
              <p:cNvSpPr/>
              <p:nvPr/>
            </p:nvSpPr>
            <p:spPr>
              <a:xfrm>
                <a:off x="7540613" y="3210065"/>
                <a:ext cx="103538" cy="455888"/>
              </a:xfrm>
              <a:custGeom>
                <a:rect b="b" l="l" r="r" t="t"/>
                <a:pathLst>
                  <a:path extrusionOk="0" h="5724" w="1300">
                    <a:moveTo>
                      <a:pt x="0" y="0"/>
                    </a:moveTo>
                    <a:lnTo>
                      <a:pt x="0" y="5724"/>
                    </a:lnTo>
                    <a:lnTo>
                      <a:pt x="1299" y="5724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8" name="Google Shape;1858;p71"/>
              <p:cNvSpPr/>
              <p:nvPr/>
            </p:nvSpPr>
            <p:spPr>
              <a:xfrm>
                <a:off x="7536153" y="3205605"/>
                <a:ext cx="112379" cy="464808"/>
              </a:xfrm>
              <a:custGeom>
                <a:rect b="b" l="l" r="r" t="t"/>
                <a:pathLst>
                  <a:path extrusionOk="0" h="5836" w="1411">
                    <a:moveTo>
                      <a:pt x="1299" y="103"/>
                    </a:moveTo>
                    <a:lnTo>
                      <a:pt x="1299" y="5733"/>
                    </a:lnTo>
                    <a:lnTo>
                      <a:pt x="112" y="5733"/>
                    </a:lnTo>
                    <a:lnTo>
                      <a:pt x="112" y="103"/>
                    </a:lnTo>
                    <a:close/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780"/>
                    </a:lnTo>
                    <a:cubicBezTo>
                      <a:pt x="1" y="5817"/>
                      <a:pt x="29" y="5835"/>
                      <a:pt x="56" y="5835"/>
                    </a:cubicBezTo>
                    <a:lnTo>
                      <a:pt x="1355" y="5835"/>
                    </a:lnTo>
                    <a:cubicBezTo>
                      <a:pt x="1383" y="5835"/>
                      <a:pt x="1411" y="5817"/>
                      <a:pt x="1411" y="5780"/>
                    </a:cubicBezTo>
                    <a:lnTo>
                      <a:pt x="1411" y="56"/>
                    </a:lnTo>
                    <a:cubicBezTo>
                      <a:pt x="1411" y="28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9" name="Google Shape;1859;p71"/>
              <p:cNvSpPr/>
              <p:nvPr/>
            </p:nvSpPr>
            <p:spPr>
              <a:xfrm>
                <a:off x="7688353" y="3377000"/>
                <a:ext cx="102822" cy="288952"/>
              </a:xfrm>
              <a:custGeom>
                <a:rect b="b" l="l" r="r" t="t"/>
                <a:pathLst>
                  <a:path extrusionOk="0" h="3628" w="1291">
                    <a:moveTo>
                      <a:pt x="1" y="1"/>
                    </a:moveTo>
                    <a:lnTo>
                      <a:pt x="1" y="3628"/>
                    </a:lnTo>
                    <a:lnTo>
                      <a:pt x="1290" y="362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0" name="Google Shape;1860;p71"/>
              <p:cNvSpPr/>
              <p:nvPr/>
            </p:nvSpPr>
            <p:spPr>
              <a:xfrm>
                <a:off x="7683973" y="3372540"/>
                <a:ext cx="111583" cy="297872"/>
              </a:xfrm>
              <a:custGeom>
                <a:rect b="b" l="l" r="r" t="t"/>
                <a:pathLst>
                  <a:path extrusionOk="0" h="3740" w="1401">
                    <a:moveTo>
                      <a:pt x="1299" y="103"/>
                    </a:moveTo>
                    <a:lnTo>
                      <a:pt x="1299" y="3637"/>
                    </a:lnTo>
                    <a:lnTo>
                      <a:pt x="111" y="3637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9"/>
                      <a:pt x="0" y="57"/>
                    </a:cubicBezTo>
                    <a:lnTo>
                      <a:pt x="0" y="3684"/>
                    </a:lnTo>
                    <a:cubicBezTo>
                      <a:pt x="0" y="3721"/>
                      <a:pt x="28" y="3739"/>
                      <a:pt x="56" y="3739"/>
                    </a:cubicBezTo>
                    <a:lnTo>
                      <a:pt x="1345" y="3739"/>
                    </a:lnTo>
                    <a:cubicBezTo>
                      <a:pt x="1373" y="3739"/>
                      <a:pt x="1401" y="3721"/>
                      <a:pt x="1401" y="3684"/>
                    </a:cubicBezTo>
                    <a:lnTo>
                      <a:pt x="1401" y="57"/>
                    </a:lnTo>
                    <a:cubicBezTo>
                      <a:pt x="1401" y="29"/>
                      <a:pt x="1373" y="1"/>
                      <a:pt x="13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1" name="Google Shape;1861;p71"/>
              <p:cNvSpPr/>
              <p:nvPr/>
            </p:nvSpPr>
            <p:spPr>
              <a:xfrm>
                <a:off x="7833943" y="3502599"/>
                <a:ext cx="103459" cy="163352"/>
              </a:xfrm>
              <a:custGeom>
                <a:rect b="b" l="l" r="r" t="t"/>
                <a:pathLst>
                  <a:path extrusionOk="0" h="2051" w="1299">
                    <a:moveTo>
                      <a:pt x="0" y="1"/>
                    </a:moveTo>
                    <a:lnTo>
                      <a:pt x="0" y="2051"/>
                    </a:lnTo>
                    <a:lnTo>
                      <a:pt x="1299" y="205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2" name="Google Shape;1862;p71"/>
              <p:cNvSpPr/>
              <p:nvPr/>
            </p:nvSpPr>
            <p:spPr>
              <a:xfrm>
                <a:off x="7829483" y="3498935"/>
                <a:ext cx="111662" cy="171476"/>
              </a:xfrm>
              <a:custGeom>
                <a:rect b="b" l="l" r="r" t="t"/>
                <a:pathLst>
                  <a:path extrusionOk="0" h="2153" w="1402">
                    <a:moveTo>
                      <a:pt x="1299" y="102"/>
                    </a:moveTo>
                    <a:lnTo>
                      <a:pt x="1299" y="2050"/>
                    </a:lnTo>
                    <a:lnTo>
                      <a:pt x="112" y="2050"/>
                    </a:lnTo>
                    <a:lnTo>
                      <a:pt x="112" y="102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1" y="19"/>
                      <a:pt x="1" y="47"/>
                    </a:cubicBezTo>
                    <a:lnTo>
                      <a:pt x="1" y="2097"/>
                    </a:lnTo>
                    <a:cubicBezTo>
                      <a:pt x="1" y="2134"/>
                      <a:pt x="28" y="2152"/>
                      <a:pt x="56" y="2152"/>
                    </a:cubicBezTo>
                    <a:lnTo>
                      <a:pt x="1355" y="2152"/>
                    </a:lnTo>
                    <a:cubicBezTo>
                      <a:pt x="1383" y="2152"/>
                      <a:pt x="1401" y="2134"/>
                      <a:pt x="1401" y="2097"/>
                    </a:cubicBezTo>
                    <a:lnTo>
                      <a:pt x="1401" y="47"/>
                    </a:lnTo>
                    <a:cubicBezTo>
                      <a:pt x="1401" y="19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3" name="Google Shape;1863;p71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rect b="b" l="l" r="r" t="t"/>
                <a:pathLst>
                  <a:path extrusionOk="0" h="5594" w="129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4" name="Google Shape;1864;p71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rect b="b" l="l" r="r" t="t"/>
                <a:pathLst>
                  <a:path extrusionOk="0" h="5706" w="1402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0" y="0"/>
                    </a:moveTo>
                    <a:lnTo>
                      <a:pt x="0" y="5706"/>
                    </a:lnTo>
                    <a:lnTo>
                      <a:pt x="1401" y="5706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5" name="Google Shape;1865;p71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rect b="b" l="l" r="r" t="t"/>
                <a:pathLst>
                  <a:path extrusionOk="0" h="3498" w="129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6" name="Google Shape;1866;p71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rect b="b" l="l" r="r" t="t"/>
                <a:pathLst>
                  <a:path extrusionOk="0" h="3610" w="1402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7" name="Google Shape;1867;p71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rect b="b" l="l" r="r" t="t"/>
                <a:pathLst>
                  <a:path extrusionOk="0" h="1921" w="130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8" name="Google Shape;1868;p71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rect b="b" l="l" r="r" t="t"/>
                <a:pathLst>
                  <a:path extrusionOk="0" h="2023" w="1402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9" name="Google Shape;1869;p71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rect b="b" l="l" r="r" t="t"/>
                <a:pathLst>
                  <a:path extrusionOk="0" h="5594" w="129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0" name="Google Shape;1870;p71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rect b="b" l="l" r="r" t="t"/>
                <a:pathLst>
                  <a:path extrusionOk="0" h="5706" w="1402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lnTo>
                      <a:pt x="0" y="5650"/>
                    </a:lnTo>
                    <a:cubicBezTo>
                      <a:pt x="0" y="5687"/>
                      <a:pt x="19" y="5706"/>
                      <a:pt x="56" y="5706"/>
                    </a:cubicBezTo>
                    <a:lnTo>
                      <a:pt x="1346" y="5706"/>
                    </a:lnTo>
                    <a:cubicBezTo>
                      <a:pt x="1373" y="5706"/>
                      <a:pt x="1401" y="5687"/>
                      <a:pt x="1401" y="5650"/>
                    </a:cubicBezTo>
                    <a:lnTo>
                      <a:pt x="1401" y="56"/>
                    </a:lnTo>
                    <a:cubicBezTo>
                      <a:pt x="1401" y="28"/>
                      <a:pt x="1373" y="0"/>
                      <a:pt x="13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1" name="Google Shape;1871;p71"/>
              <p:cNvSpPr/>
              <p:nvPr/>
            </p:nvSpPr>
            <p:spPr>
              <a:xfrm>
                <a:off x="7369219" y="3129465"/>
                <a:ext cx="103459" cy="536489"/>
              </a:xfrm>
              <a:custGeom>
                <a:rect b="b" l="l" r="r" t="t"/>
                <a:pathLst>
                  <a:path extrusionOk="0" h="6736" w="1299">
                    <a:moveTo>
                      <a:pt x="0" y="1"/>
                    </a:moveTo>
                    <a:lnTo>
                      <a:pt x="0" y="6736"/>
                    </a:lnTo>
                    <a:lnTo>
                      <a:pt x="1299" y="6736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2" name="Google Shape;1872;p71"/>
              <p:cNvSpPr/>
              <p:nvPr/>
            </p:nvSpPr>
            <p:spPr>
              <a:xfrm>
                <a:off x="7365475" y="3125802"/>
                <a:ext cx="110229" cy="543896"/>
              </a:xfrm>
              <a:custGeom>
                <a:rect b="b" l="l" r="r" t="t"/>
                <a:pathLst>
                  <a:path extrusionOk="0" h="6829" w="1384">
                    <a:moveTo>
                      <a:pt x="1300" y="84"/>
                    </a:moveTo>
                    <a:lnTo>
                      <a:pt x="1300" y="6745"/>
                    </a:lnTo>
                    <a:lnTo>
                      <a:pt x="84" y="6745"/>
                    </a:lnTo>
                    <a:lnTo>
                      <a:pt x="84" y="84"/>
                    </a:lnTo>
                    <a:close/>
                    <a:moveTo>
                      <a:pt x="38" y="1"/>
                    </a:moveTo>
                    <a:cubicBezTo>
                      <a:pt x="19" y="1"/>
                      <a:pt x="1" y="19"/>
                      <a:pt x="1" y="47"/>
                    </a:cubicBezTo>
                    <a:lnTo>
                      <a:pt x="1" y="6782"/>
                    </a:lnTo>
                    <a:cubicBezTo>
                      <a:pt x="1" y="6810"/>
                      <a:pt x="19" y="6828"/>
                      <a:pt x="38" y="6828"/>
                    </a:cubicBezTo>
                    <a:lnTo>
                      <a:pt x="1346" y="6828"/>
                    </a:lnTo>
                    <a:cubicBezTo>
                      <a:pt x="1364" y="6828"/>
                      <a:pt x="1383" y="6810"/>
                      <a:pt x="1383" y="6782"/>
                    </a:cubicBezTo>
                    <a:lnTo>
                      <a:pt x="1383" y="47"/>
                    </a:lnTo>
                    <a:cubicBezTo>
                      <a:pt x="1383" y="19"/>
                      <a:pt x="136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3" name="Google Shape;1873;p71"/>
              <p:cNvSpPr/>
              <p:nvPr/>
            </p:nvSpPr>
            <p:spPr>
              <a:xfrm>
                <a:off x="7359582" y="3130979"/>
                <a:ext cx="103538" cy="524622"/>
              </a:xfrm>
              <a:custGeom>
                <a:rect b="b" l="l" r="r" t="t"/>
                <a:pathLst>
                  <a:path extrusionOk="0" h="6587" w="1300">
                    <a:moveTo>
                      <a:pt x="1" y="1"/>
                    </a:moveTo>
                    <a:lnTo>
                      <a:pt x="1" y="6587"/>
                    </a:lnTo>
                    <a:lnTo>
                      <a:pt x="1299" y="6587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4" name="Google Shape;1874;p71"/>
              <p:cNvSpPr/>
              <p:nvPr/>
            </p:nvSpPr>
            <p:spPr>
              <a:xfrm>
                <a:off x="7355122" y="3126519"/>
                <a:ext cx="111662" cy="533542"/>
              </a:xfrm>
              <a:custGeom>
                <a:rect b="b" l="l" r="r" t="t"/>
                <a:pathLst>
                  <a:path extrusionOk="0" h="6699" w="1402">
                    <a:moveTo>
                      <a:pt x="1300" y="103"/>
                    </a:moveTo>
                    <a:lnTo>
                      <a:pt x="1300" y="6597"/>
                    </a:lnTo>
                    <a:lnTo>
                      <a:pt x="112" y="6597"/>
                    </a:lnTo>
                    <a:lnTo>
                      <a:pt x="112" y="103"/>
                    </a:lnTo>
                    <a:close/>
                    <a:moveTo>
                      <a:pt x="1" y="1"/>
                    </a:moveTo>
                    <a:lnTo>
                      <a:pt x="1" y="6699"/>
                    </a:lnTo>
                    <a:lnTo>
                      <a:pt x="1402" y="6699"/>
                    </a:lnTo>
                    <a:lnTo>
                      <a:pt x="14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5" name="Google Shape;1875;p71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rect b="b" l="l" r="r" t="t"/>
                <a:pathLst>
                  <a:path extrusionOk="0" h="3498" w="129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6" name="Google Shape;1876;p71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rect b="b" l="l" r="r" t="t"/>
                <a:pathLst>
                  <a:path extrusionOk="0" h="3610" w="1402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7" name="Google Shape;1877;p71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rect b="b" l="l" r="r" t="t"/>
                <a:pathLst>
                  <a:path extrusionOk="0" h="1921" w="130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8" name="Google Shape;1878;p71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rect b="b" l="l" r="r" t="t"/>
                <a:pathLst>
                  <a:path extrusionOk="0" h="2023" w="1402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9" name="Google Shape;1879;p71"/>
              <p:cNvSpPr/>
              <p:nvPr/>
            </p:nvSpPr>
            <p:spPr>
              <a:xfrm>
                <a:off x="7980967" y="3600163"/>
                <a:ext cx="103538" cy="66583"/>
              </a:xfrm>
              <a:custGeom>
                <a:rect b="b" l="l" r="r" t="t"/>
                <a:pathLst>
                  <a:path extrusionOk="0" h="836" w="1300">
                    <a:moveTo>
                      <a:pt x="0" y="0"/>
                    </a:moveTo>
                    <a:lnTo>
                      <a:pt x="0" y="835"/>
                    </a:lnTo>
                    <a:lnTo>
                      <a:pt x="1299" y="835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0" name="Google Shape;1880;p71"/>
              <p:cNvSpPr/>
              <p:nvPr/>
            </p:nvSpPr>
            <p:spPr>
              <a:xfrm>
                <a:off x="7976507" y="3595703"/>
                <a:ext cx="111662" cy="75424"/>
              </a:xfrm>
              <a:custGeom>
                <a:rect b="b" l="l" r="r" t="t"/>
                <a:pathLst>
                  <a:path extrusionOk="0" h="947" w="1402">
                    <a:moveTo>
                      <a:pt x="1299" y="103"/>
                    </a:moveTo>
                    <a:lnTo>
                      <a:pt x="1299" y="845"/>
                    </a:lnTo>
                    <a:lnTo>
                      <a:pt x="112" y="845"/>
                    </a:lnTo>
                    <a:lnTo>
                      <a:pt x="112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1" y="28"/>
                      <a:pt x="1" y="56"/>
                    </a:cubicBezTo>
                    <a:lnTo>
                      <a:pt x="1" y="891"/>
                    </a:lnTo>
                    <a:cubicBezTo>
                      <a:pt x="1" y="919"/>
                      <a:pt x="28" y="947"/>
                      <a:pt x="56" y="947"/>
                    </a:cubicBezTo>
                    <a:lnTo>
                      <a:pt x="1346" y="947"/>
                    </a:lnTo>
                    <a:cubicBezTo>
                      <a:pt x="1374" y="947"/>
                      <a:pt x="1401" y="919"/>
                      <a:pt x="1401" y="891"/>
                    </a:cubicBezTo>
                    <a:lnTo>
                      <a:pt x="1401" y="56"/>
                    </a:lnTo>
                    <a:cubicBezTo>
                      <a:pt x="1401" y="28"/>
                      <a:pt x="137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1" name="Google Shape;1881;p71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rect b="b" l="l" r="r" t="t"/>
                <a:pathLst>
                  <a:path extrusionOk="0" h="780" w="130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2" name="Google Shape;1882;p71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rect b="b" l="l" r="r" t="t"/>
                <a:pathLst>
                  <a:path extrusionOk="0" h="892" w="1401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0" y="1"/>
                    </a:moveTo>
                    <a:lnTo>
                      <a:pt x="0" y="891"/>
                    </a:lnTo>
                    <a:lnTo>
                      <a:pt x="1401" y="891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3" name="Google Shape;1883;p71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rect b="b" l="l" r="r" t="t"/>
                <a:pathLst>
                  <a:path extrusionOk="0" h="780" w="130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4" name="Google Shape;1884;p71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rect b="b" l="l" r="r" t="t"/>
                <a:pathLst>
                  <a:path extrusionOk="0" h="892" w="1401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835"/>
                    </a:lnTo>
                    <a:cubicBezTo>
                      <a:pt x="0" y="863"/>
                      <a:pt x="28" y="891"/>
                      <a:pt x="56" y="891"/>
                    </a:cubicBezTo>
                    <a:lnTo>
                      <a:pt x="1354" y="891"/>
                    </a:lnTo>
                    <a:cubicBezTo>
                      <a:pt x="1382" y="891"/>
                      <a:pt x="1401" y="863"/>
                      <a:pt x="1401" y="835"/>
                    </a:cubicBezTo>
                    <a:lnTo>
                      <a:pt x="1401" y="56"/>
                    </a:lnTo>
                    <a:cubicBezTo>
                      <a:pt x="1401" y="28"/>
                      <a:pt x="1382" y="1"/>
                      <a:pt x="13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5" name="Google Shape;1885;p71"/>
              <p:cNvSpPr/>
              <p:nvPr/>
            </p:nvSpPr>
            <p:spPr>
              <a:xfrm>
                <a:off x="7003284" y="3902326"/>
                <a:ext cx="295642" cy="127193"/>
              </a:xfrm>
              <a:custGeom>
                <a:rect b="b" l="l" r="r" t="t"/>
                <a:pathLst>
                  <a:path extrusionOk="0" h="1597" w="3712">
                    <a:moveTo>
                      <a:pt x="3712" y="1596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6" name="Google Shape;1886;p71"/>
              <p:cNvSpPr/>
              <p:nvPr/>
            </p:nvSpPr>
            <p:spPr>
              <a:xfrm>
                <a:off x="6998107" y="3897627"/>
                <a:ext cx="305996" cy="136273"/>
              </a:xfrm>
              <a:custGeom>
                <a:rect b="b" l="l" r="r" t="t"/>
                <a:pathLst>
                  <a:path extrusionOk="0" h="1711" w="3842">
                    <a:moveTo>
                      <a:pt x="62" y="0"/>
                    </a:moveTo>
                    <a:cubicBezTo>
                      <a:pt x="40" y="0"/>
                      <a:pt x="17" y="11"/>
                      <a:pt x="10" y="32"/>
                    </a:cubicBezTo>
                    <a:cubicBezTo>
                      <a:pt x="1" y="60"/>
                      <a:pt x="10" y="97"/>
                      <a:pt x="38" y="106"/>
                    </a:cubicBezTo>
                    <a:lnTo>
                      <a:pt x="3749" y="1702"/>
                    </a:lnTo>
                    <a:cubicBezTo>
                      <a:pt x="3758" y="1711"/>
                      <a:pt x="3767" y="1711"/>
                      <a:pt x="3777" y="1711"/>
                    </a:cubicBezTo>
                    <a:cubicBezTo>
                      <a:pt x="3795" y="1711"/>
                      <a:pt x="3814" y="1702"/>
                      <a:pt x="3823" y="1674"/>
                    </a:cubicBezTo>
                    <a:cubicBezTo>
                      <a:pt x="3842" y="1646"/>
                      <a:pt x="3823" y="1609"/>
                      <a:pt x="3795" y="1600"/>
                    </a:cubicBezTo>
                    <a:lnTo>
                      <a:pt x="84" y="4"/>
                    </a:lnTo>
                    <a:cubicBezTo>
                      <a:pt x="78" y="2"/>
                      <a:pt x="70" y="0"/>
                      <a:pt x="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7" name="Google Shape;1887;p71"/>
              <p:cNvSpPr/>
              <p:nvPr/>
            </p:nvSpPr>
            <p:spPr>
              <a:xfrm>
                <a:off x="6969355" y="3873495"/>
                <a:ext cx="48106" cy="48106"/>
              </a:xfrm>
              <a:custGeom>
                <a:rect b="b" l="l" r="r" t="t"/>
                <a:pathLst>
                  <a:path extrusionOk="0" h="604" w="604">
                    <a:moveTo>
                      <a:pt x="445" y="1"/>
                    </a:moveTo>
                    <a:lnTo>
                      <a:pt x="0" y="168"/>
                    </a:lnTo>
                    <a:lnTo>
                      <a:pt x="158" y="604"/>
                    </a:lnTo>
                    <a:lnTo>
                      <a:pt x="603" y="446"/>
                    </a:lnTo>
                    <a:lnTo>
                      <a:pt x="44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8" name="Google Shape;1888;p71"/>
              <p:cNvSpPr/>
              <p:nvPr/>
            </p:nvSpPr>
            <p:spPr>
              <a:xfrm>
                <a:off x="6964178" y="3868477"/>
                <a:ext cx="58459" cy="57583"/>
              </a:xfrm>
              <a:custGeom>
                <a:rect b="b" l="l" r="r" t="t"/>
                <a:pathLst>
                  <a:path extrusionOk="0" h="723" w="734">
                    <a:moveTo>
                      <a:pt x="473" y="129"/>
                    </a:moveTo>
                    <a:lnTo>
                      <a:pt x="594" y="472"/>
                    </a:lnTo>
                    <a:lnTo>
                      <a:pt x="260" y="593"/>
                    </a:lnTo>
                    <a:lnTo>
                      <a:pt x="139" y="259"/>
                    </a:lnTo>
                    <a:lnTo>
                      <a:pt x="473" y="129"/>
                    </a:lnTo>
                    <a:close/>
                    <a:moveTo>
                      <a:pt x="517" y="1"/>
                    </a:moveTo>
                    <a:cubicBezTo>
                      <a:pt x="508" y="1"/>
                      <a:pt x="500" y="3"/>
                      <a:pt x="492" y="8"/>
                    </a:cubicBezTo>
                    <a:lnTo>
                      <a:pt x="47" y="166"/>
                    </a:lnTo>
                    <a:cubicBezTo>
                      <a:pt x="28" y="175"/>
                      <a:pt x="19" y="184"/>
                      <a:pt x="10" y="194"/>
                    </a:cubicBezTo>
                    <a:cubicBezTo>
                      <a:pt x="10" y="212"/>
                      <a:pt x="0" y="222"/>
                      <a:pt x="10" y="240"/>
                    </a:cubicBezTo>
                    <a:lnTo>
                      <a:pt x="167" y="685"/>
                    </a:lnTo>
                    <a:cubicBezTo>
                      <a:pt x="177" y="704"/>
                      <a:pt x="204" y="722"/>
                      <a:pt x="223" y="722"/>
                    </a:cubicBezTo>
                    <a:lnTo>
                      <a:pt x="241" y="722"/>
                    </a:lnTo>
                    <a:lnTo>
                      <a:pt x="687" y="555"/>
                    </a:lnTo>
                    <a:cubicBezTo>
                      <a:pt x="724" y="546"/>
                      <a:pt x="733" y="509"/>
                      <a:pt x="724" y="481"/>
                    </a:cubicBezTo>
                    <a:lnTo>
                      <a:pt x="566" y="36"/>
                    </a:lnTo>
                    <a:cubicBezTo>
                      <a:pt x="559" y="16"/>
                      <a:pt x="538" y="1"/>
                      <a:pt x="5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9" name="Google Shape;1889;p71"/>
              <p:cNvSpPr/>
              <p:nvPr/>
            </p:nvSpPr>
            <p:spPr>
              <a:xfrm>
                <a:off x="7282596" y="3887114"/>
                <a:ext cx="591125" cy="551940"/>
              </a:xfrm>
              <a:custGeom>
                <a:rect b="b" l="l" r="r" t="t"/>
                <a:pathLst>
                  <a:path extrusionOk="0" h="6930" w="7422">
                    <a:moveTo>
                      <a:pt x="3722" y="1"/>
                    </a:moveTo>
                    <a:cubicBezTo>
                      <a:pt x="3544" y="1"/>
                      <a:pt x="3364" y="15"/>
                      <a:pt x="3182" y="43"/>
                    </a:cubicBezTo>
                    <a:cubicBezTo>
                      <a:pt x="1299" y="331"/>
                      <a:pt x="1" y="2093"/>
                      <a:pt x="288" y="3986"/>
                    </a:cubicBezTo>
                    <a:cubicBezTo>
                      <a:pt x="549" y="5702"/>
                      <a:pt x="2030" y="6929"/>
                      <a:pt x="3714" y="6929"/>
                    </a:cubicBezTo>
                    <a:cubicBezTo>
                      <a:pt x="3888" y="6929"/>
                      <a:pt x="4063" y="6916"/>
                      <a:pt x="4240" y="6889"/>
                    </a:cubicBezTo>
                    <a:cubicBezTo>
                      <a:pt x="6123" y="6593"/>
                      <a:pt x="7422" y="4830"/>
                      <a:pt x="7134" y="2938"/>
                    </a:cubicBezTo>
                    <a:cubicBezTo>
                      <a:pt x="6874" y="1227"/>
                      <a:pt x="5401" y="1"/>
                      <a:pt x="37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0" name="Google Shape;1890;p71"/>
              <p:cNvSpPr/>
              <p:nvPr/>
            </p:nvSpPr>
            <p:spPr>
              <a:xfrm>
                <a:off x="7277420" y="3882176"/>
                <a:ext cx="589692" cy="561099"/>
              </a:xfrm>
              <a:custGeom>
                <a:rect b="b" l="l" r="r" t="t"/>
                <a:pathLst>
                  <a:path extrusionOk="0" h="7045" w="7404">
                    <a:moveTo>
                      <a:pt x="3776" y="114"/>
                    </a:moveTo>
                    <a:cubicBezTo>
                      <a:pt x="5427" y="114"/>
                      <a:pt x="6884" y="1330"/>
                      <a:pt x="7144" y="3009"/>
                    </a:cubicBezTo>
                    <a:cubicBezTo>
                      <a:pt x="7283" y="3909"/>
                      <a:pt x="7060" y="4808"/>
                      <a:pt x="6522" y="5541"/>
                    </a:cubicBezTo>
                    <a:cubicBezTo>
                      <a:pt x="5984" y="6274"/>
                      <a:pt x="5196" y="6757"/>
                      <a:pt x="4296" y="6886"/>
                    </a:cubicBezTo>
                    <a:cubicBezTo>
                      <a:pt x="4119" y="6914"/>
                      <a:pt x="3952" y="6933"/>
                      <a:pt x="3776" y="6933"/>
                    </a:cubicBezTo>
                    <a:cubicBezTo>
                      <a:pt x="2125" y="6933"/>
                      <a:pt x="669" y="5718"/>
                      <a:pt x="409" y="4038"/>
                    </a:cubicBezTo>
                    <a:cubicBezTo>
                      <a:pt x="130" y="2183"/>
                      <a:pt x="1401" y="439"/>
                      <a:pt x="3266" y="161"/>
                    </a:cubicBezTo>
                    <a:cubicBezTo>
                      <a:pt x="3433" y="133"/>
                      <a:pt x="3609" y="114"/>
                      <a:pt x="3776" y="114"/>
                    </a:cubicBezTo>
                    <a:close/>
                    <a:moveTo>
                      <a:pt x="3765" y="1"/>
                    </a:moveTo>
                    <a:cubicBezTo>
                      <a:pt x="3591" y="1"/>
                      <a:pt x="3415" y="14"/>
                      <a:pt x="3238" y="40"/>
                    </a:cubicBezTo>
                    <a:cubicBezTo>
                      <a:pt x="1327" y="337"/>
                      <a:pt x="1" y="2137"/>
                      <a:pt x="297" y="4057"/>
                    </a:cubicBezTo>
                    <a:cubicBezTo>
                      <a:pt x="566" y="5801"/>
                      <a:pt x="2069" y="7044"/>
                      <a:pt x="3776" y="7044"/>
                    </a:cubicBezTo>
                    <a:cubicBezTo>
                      <a:pt x="3952" y="7044"/>
                      <a:pt x="4129" y="7035"/>
                      <a:pt x="4314" y="7007"/>
                    </a:cubicBezTo>
                    <a:cubicBezTo>
                      <a:pt x="5242" y="6868"/>
                      <a:pt x="6058" y="6367"/>
                      <a:pt x="6615" y="5606"/>
                    </a:cubicBezTo>
                    <a:cubicBezTo>
                      <a:pt x="7171" y="4855"/>
                      <a:pt x="7403" y="3918"/>
                      <a:pt x="7255" y="2990"/>
                    </a:cubicBezTo>
                    <a:cubicBezTo>
                      <a:pt x="6985" y="1247"/>
                      <a:pt x="5478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1" name="Google Shape;1891;p71"/>
              <p:cNvSpPr/>
              <p:nvPr/>
            </p:nvSpPr>
            <p:spPr>
              <a:xfrm>
                <a:off x="7236801" y="3869592"/>
                <a:ext cx="627364" cy="551781"/>
              </a:xfrm>
              <a:custGeom>
                <a:rect b="b" l="l" r="r" t="t"/>
                <a:pathLst>
                  <a:path extrusionOk="0" h="6928" w="7877">
                    <a:moveTo>
                      <a:pt x="3939" y="1"/>
                    </a:moveTo>
                    <a:cubicBezTo>
                      <a:pt x="2845" y="1"/>
                      <a:pt x="1768" y="518"/>
                      <a:pt x="1095" y="1488"/>
                    </a:cubicBezTo>
                    <a:cubicBezTo>
                      <a:pt x="0" y="3055"/>
                      <a:pt x="390" y="5208"/>
                      <a:pt x="1958" y="6302"/>
                    </a:cubicBezTo>
                    <a:cubicBezTo>
                      <a:pt x="2562" y="6724"/>
                      <a:pt x="3255" y="6927"/>
                      <a:pt x="3941" y="6927"/>
                    </a:cubicBezTo>
                    <a:cubicBezTo>
                      <a:pt x="5034" y="6927"/>
                      <a:pt x="6109" y="6412"/>
                      <a:pt x="6782" y="5449"/>
                    </a:cubicBezTo>
                    <a:cubicBezTo>
                      <a:pt x="7876" y="3881"/>
                      <a:pt x="7487" y="1720"/>
                      <a:pt x="5919" y="625"/>
                    </a:cubicBezTo>
                    <a:cubicBezTo>
                      <a:pt x="5315" y="203"/>
                      <a:pt x="4624" y="1"/>
                      <a:pt x="39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2" name="Google Shape;1892;p71"/>
              <p:cNvSpPr/>
              <p:nvPr/>
            </p:nvSpPr>
            <p:spPr>
              <a:xfrm>
                <a:off x="7250102" y="3865769"/>
                <a:ext cx="588895" cy="561258"/>
              </a:xfrm>
              <a:custGeom>
                <a:rect b="b" l="l" r="r" t="t"/>
                <a:pathLst>
                  <a:path extrusionOk="0" h="7047" w="7394">
                    <a:moveTo>
                      <a:pt x="3778" y="113"/>
                    </a:moveTo>
                    <a:cubicBezTo>
                      <a:pt x="5427" y="113"/>
                      <a:pt x="6874" y="1322"/>
                      <a:pt x="7134" y="3001"/>
                    </a:cubicBezTo>
                    <a:cubicBezTo>
                      <a:pt x="7273" y="3901"/>
                      <a:pt x="7051" y="4801"/>
                      <a:pt x="6513" y="5534"/>
                    </a:cubicBezTo>
                    <a:cubicBezTo>
                      <a:pt x="5975" y="6267"/>
                      <a:pt x="5186" y="6749"/>
                      <a:pt x="4286" y="6888"/>
                    </a:cubicBezTo>
                    <a:cubicBezTo>
                      <a:pt x="4111" y="6916"/>
                      <a:pt x="3936" y="6929"/>
                      <a:pt x="3764" y="6929"/>
                    </a:cubicBezTo>
                    <a:cubicBezTo>
                      <a:pt x="2114" y="6929"/>
                      <a:pt x="661" y="5720"/>
                      <a:pt x="409" y="4040"/>
                    </a:cubicBezTo>
                    <a:cubicBezTo>
                      <a:pt x="121" y="2185"/>
                      <a:pt x="1401" y="441"/>
                      <a:pt x="3256" y="153"/>
                    </a:cubicBezTo>
                    <a:cubicBezTo>
                      <a:pt x="3432" y="126"/>
                      <a:pt x="3606" y="113"/>
                      <a:pt x="3778" y="113"/>
                    </a:cubicBezTo>
                    <a:close/>
                    <a:moveTo>
                      <a:pt x="3777" y="1"/>
                    </a:moveTo>
                    <a:cubicBezTo>
                      <a:pt x="3599" y="1"/>
                      <a:pt x="3419" y="14"/>
                      <a:pt x="3238" y="42"/>
                    </a:cubicBezTo>
                    <a:cubicBezTo>
                      <a:pt x="1318" y="339"/>
                      <a:pt x="0" y="2139"/>
                      <a:pt x="288" y="4059"/>
                    </a:cubicBezTo>
                    <a:cubicBezTo>
                      <a:pt x="557" y="5794"/>
                      <a:pt x="2060" y="7046"/>
                      <a:pt x="3767" y="7046"/>
                    </a:cubicBezTo>
                    <a:cubicBezTo>
                      <a:pt x="3943" y="7046"/>
                      <a:pt x="4128" y="7027"/>
                      <a:pt x="4305" y="7000"/>
                    </a:cubicBezTo>
                    <a:cubicBezTo>
                      <a:pt x="5232" y="6861"/>
                      <a:pt x="6049" y="6360"/>
                      <a:pt x="6605" y="5608"/>
                    </a:cubicBezTo>
                    <a:cubicBezTo>
                      <a:pt x="7171" y="4847"/>
                      <a:pt x="7394" y="3920"/>
                      <a:pt x="7255" y="2983"/>
                    </a:cubicBezTo>
                    <a:cubicBezTo>
                      <a:pt x="6986" y="1252"/>
                      <a:pt x="5484" y="1"/>
                      <a:pt x="37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3" name="Google Shape;1893;p71"/>
              <p:cNvSpPr/>
              <p:nvPr/>
            </p:nvSpPr>
            <p:spPr>
              <a:xfrm>
                <a:off x="7643863" y="3925423"/>
                <a:ext cx="134600" cy="135078"/>
              </a:xfrm>
              <a:custGeom>
                <a:rect b="b" l="l" r="r" t="t"/>
                <a:pathLst>
                  <a:path extrusionOk="0" h="1696" w="1690">
                    <a:moveTo>
                      <a:pt x="105" y="0"/>
                    </a:moveTo>
                    <a:cubicBezTo>
                      <a:pt x="71" y="0"/>
                      <a:pt x="42" y="19"/>
                      <a:pt x="29" y="54"/>
                    </a:cubicBezTo>
                    <a:cubicBezTo>
                      <a:pt x="1" y="100"/>
                      <a:pt x="19" y="147"/>
                      <a:pt x="66" y="165"/>
                    </a:cubicBezTo>
                    <a:cubicBezTo>
                      <a:pt x="715" y="471"/>
                      <a:pt x="1225" y="991"/>
                      <a:pt x="1513" y="1649"/>
                    </a:cubicBezTo>
                    <a:cubicBezTo>
                      <a:pt x="1531" y="1677"/>
                      <a:pt x="1559" y="1696"/>
                      <a:pt x="1596" y="1696"/>
                    </a:cubicBezTo>
                    <a:cubicBezTo>
                      <a:pt x="1606" y="1696"/>
                      <a:pt x="1615" y="1696"/>
                      <a:pt x="1624" y="1687"/>
                    </a:cubicBezTo>
                    <a:cubicBezTo>
                      <a:pt x="1671" y="1668"/>
                      <a:pt x="1689" y="1622"/>
                      <a:pt x="1671" y="1575"/>
                    </a:cubicBezTo>
                    <a:cubicBezTo>
                      <a:pt x="1365" y="879"/>
                      <a:pt x="826" y="332"/>
                      <a:pt x="140" y="7"/>
                    </a:cubicBezTo>
                    <a:cubicBezTo>
                      <a:pt x="128" y="3"/>
                      <a:pt x="116" y="0"/>
                      <a:pt x="1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4" name="Google Shape;1894;p71"/>
              <p:cNvSpPr/>
              <p:nvPr/>
            </p:nvSpPr>
            <p:spPr>
              <a:xfrm>
                <a:off x="7895061" y="4209673"/>
                <a:ext cx="304483" cy="38548"/>
              </a:xfrm>
              <a:custGeom>
                <a:rect b="b" l="l" r="r" t="t"/>
                <a:pathLst>
                  <a:path extrusionOk="0" h="484" w="3823">
                    <a:moveTo>
                      <a:pt x="1" y="1"/>
                    </a:moveTo>
                    <a:lnTo>
                      <a:pt x="1" y="483"/>
                    </a:lnTo>
                    <a:lnTo>
                      <a:pt x="3823" y="483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5" name="Google Shape;1895;p71"/>
              <p:cNvSpPr/>
              <p:nvPr/>
            </p:nvSpPr>
            <p:spPr>
              <a:xfrm>
                <a:off x="7890681" y="4205293"/>
                <a:ext cx="314040" cy="48106"/>
              </a:xfrm>
              <a:custGeom>
                <a:rect b="b" l="l" r="r" t="t"/>
                <a:pathLst>
                  <a:path extrusionOk="0" h="604" w="3943">
                    <a:moveTo>
                      <a:pt x="3822" y="111"/>
                    </a:moveTo>
                    <a:lnTo>
                      <a:pt x="3822" y="482"/>
                    </a:lnTo>
                    <a:lnTo>
                      <a:pt x="121" y="482"/>
                    </a:ln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lnTo>
                      <a:pt x="0" y="547"/>
                    </a:lnTo>
                    <a:cubicBezTo>
                      <a:pt x="0" y="557"/>
                      <a:pt x="10" y="575"/>
                      <a:pt x="19" y="584"/>
                    </a:cubicBezTo>
                    <a:cubicBezTo>
                      <a:pt x="28" y="594"/>
                      <a:pt x="47" y="603"/>
                      <a:pt x="56" y="603"/>
                    </a:cubicBezTo>
                    <a:lnTo>
                      <a:pt x="3878" y="603"/>
                    </a:lnTo>
                    <a:cubicBezTo>
                      <a:pt x="3915" y="603"/>
                      <a:pt x="3943" y="575"/>
                      <a:pt x="3943" y="547"/>
                    </a:cubicBezTo>
                    <a:lnTo>
                      <a:pt x="3943" y="56"/>
                    </a:lnTo>
                    <a:cubicBezTo>
                      <a:pt x="3943" y="37"/>
                      <a:pt x="3934" y="19"/>
                      <a:pt x="3924" y="9"/>
                    </a:cubicBezTo>
                    <a:cubicBezTo>
                      <a:pt x="3915" y="0"/>
                      <a:pt x="3896" y="0"/>
                      <a:pt x="38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6" name="Google Shape;1896;p71"/>
              <p:cNvSpPr/>
              <p:nvPr/>
            </p:nvSpPr>
            <p:spPr>
              <a:xfrm>
                <a:off x="7895061" y="4136560"/>
                <a:ext cx="175219" cy="25885"/>
              </a:xfrm>
              <a:custGeom>
                <a:rect b="b" l="l" r="r" t="t"/>
                <a:pathLst>
                  <a:path extrusionOk="0" h="325" w="2200">
                    <a:moveTo>
                      <a:pt x="1" y="0"/>
                    </a:moveTo>
                    <a:lnTo>
                      <a:pt x="1" y="325"/>
                    </a:lnTo>
                    <a:lnTo>
                      <a:pt x="2199" y="325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7" name="Google Shape;1897;p71"/>
              <p:cNvSpPr/>
              <p:nvPr/>
            </p:nvSpPr>
            <p:spPr>
              <a:xfrm>
                <a:off x="7890681" y="4132100"/>
                <a:ext cx="184060" cy="34805"/>
              </a:xfrm>
              <a:custGeom>
                <a:rect b="b" l="l" r="r" t="t"/>
                <a:pathLst>
                  <a:path extrusionOk="0" h="437" w="2311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56"/>
                    </a:cubicBezTo>
                    <a:lnTo>
                      <a:pt x="0" y="381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81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8" name="Google Shape;1898;p71"/>
              <p:cNvSpPr/>
              <p:nvPr/>
            </p:nvSpPr>
            <p:spPr>
              <a:xfrm>
                <a:off x="7895061" y="4064163"/>
                <a:ext cx="175219" cy="25168"/>
              </a:xfrm>
              <a:custGeom>
                <a:rect b="b" l="l" r="r" t="t"/>
                <a:pathLst>
                  <a:path extrusionOk="0" h="316" w="220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9" name="Google Shape;1899;p71"/>
              <p:cNvSpPr/>
              <p:nvPr/>
            </p:nvSpPr>
            <p:spPr>
              <a:xfrm>
                <a:off x="7890681" y="4059703"/>
                <a:ext cx="184060" cy="34805"/>
              </a:xfrm>
              <a:custGeom>
                <a:rect b="b" l="l" r="r" t="t"/>
                <a:pathLst>
                  <a:path extrusionOk="0" h="437" w="2311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38"/>
                      <a:pt x="0" y="56"/>
                    </a:cubicBezTo>
                    <a:lnTo>
                      <a:pt x="0" y="372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72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0" name="Google Shape;1900;p71"/>
              <p:cNvSpPr/>
              <p:nvPr/>
            </p:nvSpPr>
            <p:spPr>
              <a:xfrm>
                <a:off x="7475415" y="3969546"/>
                <a:ext cx="156025" cy="115326"/>
              </a:xfrm>
              <a:custGeom>
                <a:rect b="b" l="l" r="r" t="t"/>
                <a:pathLst>
                  <a:path extrusionOk="0" h="1448" w="1959">
                    <a:moveTo>
                      <a:pt x="975" y="1"/>
                    </a:moveTo>
                    <a:cubicBezTo>
                      <a:pt x="437" y="1"/>
                      <a:pt x="1" y="437"/>
                      <a:pt x="1" y="975"/>
                    </a:cubicBezTo>
                    <a:lnTo>
                      <a:pt x="1" y="1448"/>
                    </a:lnTo>
                    <a:lnTo>
                      <a:pt x="353" y="1448"/>
                    </a:lnTo>
                    <a:lnTo>
                      <a:pt x="353" y="975"/>
                    </a:lnTo>
                    <a:cubicBezTo>
                      <a:pt x="353" y="632"/>
                      <a:pt x="641" y="353"/>
                      <a:pt x="984" y="353"/>
                    </a:cubicBezTo>
                    <a:cubicBezTo>
                      <a:pt x="1327" y="353"/>
                      <a:pt x="1606" y="632"/>
                      <a:pt x="1606" y="975"/>
                    </a:cubicBezTo>
                    <a:lnTo>
                      <a:pt x="1606" y="1448"/>
                    </a:lnTo>
                    <a:lnTo>
                      <a:pt x="1958" y="1448"/>
                    </a:lnTo>
                    <a:lnTo>
                      <a:pt x="1958" y="975"/>
                    </a:lnTo>
                    <a:cubicBezTo>
                      <a:pt x="1958" y="437"/>
                      <a:pt x="1513" y="1"/>
                      <a:pt x="9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1" name="Google Shape;1901;p71"/>
              <p:cNvSpPr/>
              <p:nvPr/>
            </p:nvSpPr>
            <p:spPr>
              <a:xfrm>
                <a:off x="7471035" y="3964369"/>
                <a:ext cx="164786" cy="125680"/>
              </a:xfrm>
              <a:custGeom>
                <a:rect b="b" l="l" r="r" t="t"/>
                <a:pathLst>
                  <a:path extrusionOk="0" h="1578" w="2069">
                    <a:moveTo>
                      <a:pt x="1039" y="121"/>
                    </a:moveTo>
                    <a:cubicBezTo>
                      <a:pt x="1540" y="121"/>
                      <a:pt x="1948" y="530"/>
                      <a:pt x="1948" y="1040"/>
                    </a:cubicBezTo>
                    <a:lnTo>
                      <a:pt x="1948" y="1457"/>
                    </a:lnTo>
                    <a:lnTo>
                      <a:pt x="1716" y="1457"/>
                    </a:lnTo>
                    <a:lnTo>
                      <a:pt x="1716" y="1040"/>
                    </a:lnTo>
                    <a:cubicBezTo>
                      <a:pt x="1716" y="660"/>
                      <a:pt x="1410" y="353"/>
                      <a:pt x="1030" y="353"/>
                    </a:cubicBezTo>
                    <a:cubicBezTo>
                      <a:pt x="659" y="353"/>
                      <a:pt x="353" y="660"/>
                      <a:pt x="353" y="1040"/>
                    </a:cubicBezTo>
                    <a:lnTo>
                      <a:pt x="353" y="1457"/>
                    </a:lnTo>
                    <a:lnTo>
                      <a:pt x="121" y="1457"/>
                    </a:lnTo>
                    <a:lnTo>
                      <a:pt x="121" y="1040"/>
                    </a:lnTo>
                    <a:cubicBezTo>
                      <a:pt x="121" y="530"/>
                      <a:pt x="529" y="121"/>
                      <a:pt x="1039" y="121"/>
                    </a:cubicBezTo>
                    <a:close/>
                    <a:moveTo>
                      <a:pt x="1039" y="1"/>
                    </a:moveTo>
                    <a:cubicBezTo>
                      <a:pt x="464" y="1"/>
                      <a:pt x="0" y="465"/>
                      <a:pt x="0" y="1040"/>
                    </a:cubicBezTo>
                    <a:lnTo>
                      <a:pt x="0" y="1513"/>
                    </a:lnTo>
                    <a:cubicBezTo>
                      <a:pt x="0" y="1550"/>
                      <a:pt x="28" y="1578"/>
                      <a:pt x="65" y="1578"/>
                    </a:cubicBezTo>
                    <a:lnTo>
                      <a:pt x="418" y="1578"/>
                    </a:lnTo>
                    <a:cubicBezTo>
                      <a:pt x="445" y="1578"/>
                      <a:pt x="473" y="1550"/>
                      <a:pt x="473" y="1513"/>
                    </a:cubicBezTo>
                    <a:lnTo>
                      <a:pt x="473" y="1040"/>
                    </a:lnTo>
                    <a:cubicBezTo>
                      <a:pt x="473" y="724"/>
                      <a:pt x="724" y="474"/>
                      <a:pt x="1039" y="474"/>
                    </a:cubicBezTo>
                    <a:cubicBezTo>
                      <a:pt x="1345" y="474"/>
                      <a:pt x="1605" y="724"/>
                      <a:pt x="1605" y="1040"/>
                    </a:cubicBezTo>
                    <a:lnTo>
                      <a:pt x="1605" y="1513"/>
                    </a:lnTo>
                    <a:cubicBezTo>
                      <a:pt x="1605" y="1550"/>
                      <a:pt x="1624" y="1578"/>
                      <a:pt x="1661" y="1578"/>
                    </a:cubicBezTo>
                    <a:lnTo>
                      <a:pt x="2013" y="1578"/>
                    </a:lnTo>
                    <a:cubicBezTo>
                      <a:pt x="2041" y="1578"/>
                      <a:pt x="2069" y="1550"/>
                      <a:pt x="2069" y="1513"/>
                    </a:cubicBezTo>
                    <a:lnTo>
                      <a:pt x="2069" y="1040"/>
                    </a:lnTo>
                    <a:cubicBezTo>
                      <a:pt x="2069" y="465"/>
                      <a:pt x="1605" y="1"/>
                      <a:pt x="10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2" name="Google Shape;1902;p71"/>
              <p:cNvSpPr/>
              <p:nvPr/>
            </p:nvSpPr>
            <p:spPr>
              <a:xfrm>
                <a:off x="7437744" y="4085587"/>
                <a:ext cx="231369" cy="192900"/>
              </a:xfrm>
              <a:custGeom>
                <a:rect b="b" l="l" r="r" t="t"/>
                <a:pathLst>
                  <a:path extrusionOk="0" h="2422" w="2905">
                    <a:moveTo>
                      <a:pt x="84" y="0"/>
                    </a:moveTo>
                    <a:cubicBezTo>
                      <a:pt x="38" y="0"/>
                      <a:pt x="10" y="37"/>
                      <a:pt x="10" y="74"/>
                    </a:cubicBezTo>
                    <a:lnTo>
                      <a:pt x="10" y="2347"/>
                    </a:lnTo>
                    <a:cubicBezTo>
                      <a:pt x="1" y="2384"/>
                      <a:pt x="38" y="2421"/>
                      <a:pt x="84" y="2421"/>
                    </a:cubicBezTo>
                    <a:lnTo>
                      <a:pt x="2821" y="2421"/>
                    </a:lnTo>
                    <a:cubicBezTo>
                      <a:pt x="2867" y="2421"/>
                      <a:pt x="2904" y="2384"/>
                      <a:pt x="2904" y="2347"/>
                    </a:cubicBezTo>
                    <a:lnTo>
                      <a:pt x="2904" y="74"/>
                    </a:lnTo>
                    <a:cubicBezTo>
                      <a:pt x="2904" y="37"/>
                      <a:pt x="2867" y="0"/>
                      <a:pt x="28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3" name="Google Shape;1903;p71"/>
              <p:cNvSpPr/>
              <p:nvPr/>
            </p:nvSpPr>
            <p:spPr>
              <a:xfrm>
                <a:off x="7433283" y="4080411"/>
                <a:ext cx="240209" cy="202537"/>
              </a:xfrm>
              <a:custGeom>
                <a:rect b="b" l="l" r="r" t="t"/>
                <a:pathLst>
                  <a:path extrusionOk="0" h="2543" w="3016">
                    <a:moveTo>
                      <a:pt x="2877" y="121"/>
                    </a:moveTo>
                    <a:cubicBezTo>
                      <a:pt x="2895" y="121"/>
                      <a:pt x="2905" y="130"/>
                      <a:pt x="2905" y="139"/>
                    </a:cubicBezTo>
                    <a:lnTo>
                      <a:pt x="2905" y="2412"/>
                    </a:lnTo>
                    <a:cubicBezTo>
                      <a:pt x="2905" y="2421"/>
                      <a:pt x="2886" y="2431"/>
                      <a:pt x="2877" y="2431"/>
                    </a:cubicBezTo>
                    <a:lnTo>
                      <a:pt x="140" y="2431"/>
                    </a:lnTo>
                    <a:cubicBezTo>
                      <a:pt x="131" y="2431"/>
                      <a:pt x="122" y="2421"/>
                      <a:pt x="122" y="2412"/>
                    </a:cubicBezTo>
                    <a:lnTo>
                      <a:pt x="122" y="139"/>
                    </a:lnTo>
                    <a:cubicBezTo>
                      <a:pt x="122" y="130"/>
                      <a:pt x="131" y="121"/>
                      <a:pt x="140" y="121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2412"/>
                    </a:lnTo>
                    <a:cubicBezTo>
                      <a:pt x="1" y="2486"/>
                      <a:pt x="66" y="2542"/>
                      <a:pt x="140" y="2542"/>
                    </a:cubicBezTo>
                    <a:lnTo>
                      <a:pt x="2877" y="2542"/>
                    </a:lnTo>
                    <a:cubicBezTo>
                      <a:pt x="2951" y="2542"/>
                      <a:pt x="3016" y="2486"/>
                      <a:pt x="3016" y="2412"/>
                    </a:cubicBezTo>
                    <a:lnTo>
                      <a:pt x="3016" y="139"/>
                    </a:lnTo>
                    <a:cubicBezTo>
                      <a:pt x="3016" y="65"/>
                      <a:pt x="2951" y="0"/>
                      <a:pt x="28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4" name="Google Shape;1904;p71"/>
              <p:cNvSpPr/>
              <p:nvPr/>
            </p:nvSpPr>
            <p:spPr>
              <a:xfrm>
                <a:off x="7532361" y="4141737"/>
                <a:ext cx="42132" cy="80601"/>
              </a:xfrm>
              <a:custGeom>
                <a:rect b="b" l="l" r="r" t="t"/>
                <a:pathLst>
                  <a:path extrusionOk="0" h="1012" w="529">
                    <a:moveTo>
                      <a:pt x="269" y="0"/>
                    </a:moveTo>
                    <a:cubicBezTo>
                      <a:pt x="121" y="0"/>
                      <a:pt x="0" y="121"/>
                      <a:pt x="0" y="269"/>
                    </a:cubicBezTo>
                    <a:cubicBezTo>
                      <a:pt x="0" y="371"/>
                      <a:pt x="56" y="464"/>
                      <a:pt x="148" y="510"/>
                    </a:cubicBezTo>
                    <a:lnTo>
                      <a:pt x="37" y="900"/>
                    </a:lnTo>
                    <a:cubicBezTo>
                      <a:pt x="28" y="956"/>
                      <a:pt x="65" y="1011"/>
                      <a:pt x="121" y="1011"/>
                    </a:cubicBezTo>
                    <a:lnTo>
                      <a:pt x="427" y="1011"/>
                    </a:lnTo>
                    <a:cubicBezTo>
                      <a:pt x="482" y="1011"/>
                      <a:pt x="520" y="956"/>
                      <a:pt x="510" y="900"/>
                    </a:cubicBezTo>
                    <a:lnTo>
                      <a:pt x="390" y="501"/>
                    </a:lnTo>
                    <a:cubicBezTo>
                      <a:pt x="473" y="455"/>
                      <a:pt x="529" y="371"/>
                      <a:pt x="529" y="269"/>
                    </a:cubicBezTo>
                    <a:cubicBezTo>
                      <a:pt x="529" y="121"/>
                      <a:pt x="417" y="0"/>
                      <a:pt x="2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5" name="Google Shape;1905;p71"/>
              <p:cNvSpPr/>
              <p:nvPr/>
            </p:nvSpPr>
            <p:spPr>
              <a:xfrm>
                <a:off x="7527901" y="4137277"/>
                <a:ext cx="51769" cy="89521"/>
              </a:xfrm>
              <a:custGeom>
                <a:rect b="b" l="l" r="r" t="t"/>
                <a:pathLst>
                  <a:path extrusionOk="0" h="1124" w="650">
                    <a:moveTo>
                      <a:pt x="325" y="121"/>
                    </a:moveTo>
                    <a:cubicBezTo>
                      <a:pt x="436" y="121"/>
                      <a:pt x="529" y="214"/>
                      <a:pt x="529" y="325"/>
                    </a:cubicBezTo>
                    <a:cubicBezTo>
                      <a:pt x="529" y="399"/>
                      <a:pt x="492" y="474"/>
                      <a:pt x="418" y="511"/>
                    </a:cubicBezTo>
                    <a:cubicBezTo>
                      <a:pt x="399" y="520"/>
                      <a:pt x="390" y="548"/>
                      <a:pt x="390" y="576"/>
                    </a:cubicBezTo>
                    <a:lnTo>
                      <a:pt x="511" y="975"/>
                    </a:lnTo>
                    <a:cubicBezTo>
                      <a:pt x="511" y="984"/>
                      <a:pt x="501" y="993"/>
                      <a:pt x="501" y="993"/>
                    </a:cubicBezTo>
                    <a:cubicBezTo>
                      <a:pt x="501" y="1002"/>
                      <a:pt x="492" y="1002"/>
                      <a:pt x="483" y="1002"/>
                    </a:cubicBezTo>
                    <a:lnTo>
                      <a:pt x="177" y="1002"/>
                    </a:lnTo>
                    <a:cubicBezTo>
                      <a:pt x="158" y="1002"/>
                      <a:pt x="158" y="1002"/>
                      <a:pt x="158" y="993"/>
                    </a:cubicBezTo>
                    <a:cubicBezTo>
                      <a:pt x="149" y="993"/>
                      <a:pt x="149" y="984"/>
                      <a:pt x="149" y="975"/>
                    </a:cubicBezTo>
                    <a:lnTo>
                      <a:pt x="260" y="576"/>
                    </a:lnTo>
                    <a:cubicBezTo>
                      <a:pt x="269" y="548"/>
                      <a:pt x="260" y="520"/>
                      <a:pt x="232" y="511"/>
                    </a:cubicBezTo>
                    <a:cubicBezTo>
                      <a:pt x="158" y="474"/>
                      <a:pt x="112" y="409"/>
                      <a:pt x="112" y="325"/>
                    </a:cubicBezTo>
                    <a:cubicBezTo>
                      <a:pt x="112" y="214"/>
                      <a:pt x="204" y="121"/>
                      <a:pt x="325" y="121"/>
                    </a:cubicBezTo>
                    <a:close/>
                    <a:moveTo>
                      <a:pt x="325" y="1"/>
                    </a:moveTo>
                    <a:cubicBezTo>
                      <a:pt x="140" y="1"/>
                      <a:pt x="0" y="149"/>
                      <a:pt x="0" y="325"/>
                    </a:cubicBezTo>
                    <a:cubicBezTo>
                      <a:pt x="0" y="427"/>
                      <a:pt x="47" y="529"/>
                      <a:pt x="140" y="594"/>
                    </a:cubicBezTo>
                    <a:lnTo>
                      <a:pt x="37" y="947"/>
                    </a:lnTo>
                    <a:cubicBezTo>
                      <a:pt x="28" y="984"/>
                      <a:pt x="28" y="1030"/>
                      <a:pt x="56" y="1067"/>
                    </a:cubicBezTo>
                    <a:cubicBezTo>
                      <a:pt x="84" y="1105"/>
                      <a:pt x="130" y="1123"/>
                      <a:pt x="167" y="1123"/>
                    </a:cubicBezTo>
                    <a:lnTo>
                      <a:pt x="483" y="1123"/>
                    </a:lnTo>
                    <a:cubicBezTo>
                      <a:pt x="529" y="1123"/>
                      <a:pt x="566" y="1105"/>
                      <a:pt x="594" y="1067"/>
                    </a:cubicBezTo>
                    <a:cubicBezTo>
                      <a:pt x="622" y="1030"/>
                      <a:pt x="631" y="984"/>
                      <a:pt x="613" y="947"/>
                    </a:cubicBezTo>
                    <a:lnTo>
                      <a:pt x="520" y="585"/>
                    </a:lnTo>
                    <a:cubicBezTo>
                      <a:pt x="594" y="520"/>
                      <a:pt x="650" y="427"/>
                      <a:pt x="650" y="325"/>
                    </a:cubicBezTo>
                    <a:cubicBezTo>
                      <a:pt x="650" y="140"/>
                      <a:pt x="501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06" name="Google Shape;1906;p71"/>
            <p:cNvGrpSpPr/>
            <p:nvPr/>
          </p:nvGrpSpPr>
          <p:grpSpPr>
            <a:xfrm flipH="1">
              <a:off x="3725955" y="3512636"/>
              <a:ext cx="1329443" cy="916475"/>
              <a:chOff x="713230" y="2963286"/>
              <a:chExt cx="1329443" cy="916475"/>
            </a:xfrm>
          </p:grpSpPr>
          <p:sp>
            <p:nvSpPr>
              <p:cNvPr id="1907" name="Google Shape;1907;p71"/>
              <p:cNvSpPr/>
              <p:nvPr/>
            </p:nvSpPr>
            <p:spPr>
              <a:xfrm>
                <a:off x="803044" y="2963286"/>
                <a:ext cx="9516" cy="59929"/>
              </a:xfrm>
              <a:custGeom>
                <a:rect b="b" l="l" r="r" t="t"/>
                <a:pathLst>
                  <a:path extrusionOk="0" h="762" w="121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696"/>
                    </a:lnTo>
                    <a:cubicBezTo>
                      <a:pt x="0" y="734"/>
                      <a:pt x="28" y="761"/>
                      <a:pt x="56" y="761"/>
                    </a:cubicBezTo>
                    <a:cubicBezTo>
                      <a:pt x="93" y="761"/>
                      <a:pt x="121" y="734"/>
                      <a:pt x="121" y="696"/>
                    </a:cubicBezTo>
                    <a:lnTo>
                      <a:pt x="121" y="56"/>
                    </a:lnTo>
                    <a:cubicBezTo>
                      <a:pt x="121" y="28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8" name="Google Shape;1908;p71"/>
              <p:cNvSpPr/>
              <p:nvPr/>
            </p:nvSpPr>
            <p:spPr>
              <a:xfrm>
                <a:off x="803044" y="3093131"/>
                <a:ext cx="9516" cy="59222"/>
              </a:xfrm>
              <a:custGeom>
                <a:rect b="b" l="l" r="r" t="t"/>
                <a:pathLst>
                  <a:path extrusionOk="0" h="753" w="121"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697"/>
                    </a:lnTo>
                    <a:cubicBezTo>
                      <a:pt x="0" y="724"/>
                      <a:pt x="28" y="752"/>
                      <a:pt x="56" y="752"/>
                    </a:cubicBezTo>
                    <a:cubicBezTo>
                      <a:pt x="93" y="752"/>
                      <a:pt x="121" y="724"/>
                      <a:pt x="121" y="697"/>
                    </a:cubicBezTo>
                    <a:lnTo>
                      <a:pt x="121" y="57"/>
                    </a:lnTo>
                    <a:cubicBezTo>
                      <a:pt x="121" y="19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9" name="Google Shape;1909;p71"/>
              <p:cNvSpPr/>
              <p:nvPr/>
            </p:nvSpPr>
            <p:spPr>
              <a:xfrm>
                <a:off x="842367" y="3053021"/>
                <a:ext cx="59929" cy="9595"/>
              </a:xfrm>
              <a:custGeom>
                <a:rect b="b" l="l" r="r" t="t"/>
                <a:pathLst>
                  <a:path extrusionOk="0" h="122" w="762">
                    <a:moveTo>
                      <a:pt x="66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06" y="121"/>
                    </a:lnTo>
                    <a:cubicBezTo>
                      <a:pt x="734" y="121"/>
                      <a:pt x="762" y="93"/>
                      <a:pt x="762" y="66"/>
                    </a:cubicBezTo>
                    <a:cubicBezTo>
                      <a:pt x="762" y="29"/>
                      <a:pt x="734" y="1"/>
                      <a:pt x="7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0" name="Google Shape;1910;p71"/>
              <p:cNvSpPr/>
              <p:nvPr/>
            </p:nvSpPr>
            <p:spPr>
              <a:xfrm>
                <a:off x="713230" y="3053021"/>
                <a:ext cx="59222" cy="9595"/>
              </a:xfrm>
              <a:custGeom>
                <a:rect b="b" l="l" r="r" t="t"/>
                <a:pathLst>
                  <a:path extrusionOk="0" h="122" w="753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57" y="121"/>
                    </a:cubicBezTo>
                    <a:lnTo>
                      <a:pt x="697" y="121"/>
                    </a:lnTo>
                    <a:cubicBezTo>
                      <a:pt x="734" y="121"/>
                      <a:pt x="752" y="93"/>
                      <a:pt x="752" y="66"/>
                    </a:cubicBezTo>
                    <a:cubicBezTo>
                      <a:pt x="752" y="29"/>
                      <a:pt x="734" y="1"/>
                      <a:pt x="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1" name="Google Shape;1911;p71"/>
              <p:cNvSpPr/>
              <p:nvPr/>
            </p:nvSpPr>
            <p:spPr>
              <a:xfrm>
                <a:off x="743902" y="3085896"/>
                <a:ext cx="35863" cy="35785"/>
              </a:xfrm>
              <a:custGeom>
                <a:rect b="b" l="l" r="r" t="t"/>
                <a:pathLst>
                  <a:path extrusionOk="0" h="455" w="456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2" name="Google Shape;1912;p71"/>
              <p:cNvSpPr/>
              <p:nvPr/>
            </p:nvSpPr>
            <p:spPr>
              <a:xfrm>
                <a:off x="738790" y="3081098"/>
                <a:ext cx="46087" cy="44986"/>
              </a:xfrm>
              <a:custGeom>
                <a:rect b="b" l="l" r="r" t="t"/>
                <a:pathLst>
                  <a:path extrusionOk="0" h="572" w="586">
                    <a:moveTo>
                      <a:pt x="521" y="1"/>
                    </a:moveTo>
                    <a:cubicBezTo>
                      <a:pt x="506" y="1"/>
                      <a:pt x="492" y="5"/>
                      <a:pt x="483" y="15"/>
                    </a:cubicBezTo>
                    <a:lnTo>
                      <a:pt x="28" y="469"/>
                    </a:lnTo>
                    <a:cubicBezTo>
                      <a:pt x="1" y="497"/>
                      <a:pt x="1" y="534"/>
                      <a:pt x="28" y="553"/>
                    </a:cubicBezTo>
                    <a:cubicBezTo>
                      <a:pt x="38" y="562"/>
                      <a:pt x="47" y="571"/>
                      <a:pt x="66" y="571"/>
                    </a:cubicBezTo>
                    <a:cubicBezTo>
                      <a:pt x="84" y="571"/>
                      <a:pt x="93" y="562"/>
                      <a:pt x="112" y="553"/>
                    </a:cubicBezTo>
                    <a:lnTo>
                      <a:pt x="567" y="98"/>
                    </a:lnTo>
                    <a:cubicBezTo>
                      <a:pt x="585" y="80"/>
                      <a:pt x="585" y="43"/>
                      <a:pt x="567" y="15"/>
                    </a:cubicBezTo>
                    <a:cubicBezTo>
                      <a:pt x="553" y="5"/>
                      <a:pt x="536" y="1"/>
                      <a:pt x="5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3" name="Google Shape;1913;p71"/>
              <p:cNvSpPr/>
              <p:nvPr/>
            </p:nvSpPr>
            <p:spPr>
              <a:xfrm>
                <a:off x="835840" y="2993958"/>
                <a:ext cx="35785" cy="35785"/>
              </a:xfrm>
              <a:custGeom>
                <a:rect b="b" l="l" r="r" t="t"/>
                <a:pathLst>
                  <a:path extrusionOk="0" h="455" w="455">
                    <a:moveTo>
                      <a:pt x="0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4" name="Google Shape;1914;p71"/>
              <p:cNvSpPr/>
              <p:nvPr/>
            </p:nvSpPr>
            <p:spPr>
              <a:xfrm>
                <a:off x="830728" y="2989396"/>
                <a:ext cx="46009" cy="45458"/>
              </a:xfrm>
              <a:custGeom>
                <a:rect b="b" l="l" r="r" t="t"/>
                <a:pathLst>
                  <a:path extrusionOk="0" h="578" w="585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9"/>
                    </a:cubicBezTo>
                    <a:cubicBezTo>
                      <a:pt x="28" y="568"/>
                      <a:pt x="47" y="578"/>
                      <a:pt x="65" y="578"/>
                    </a:cubicBezTo>
                    <a:cubicBezTo>
                      <a:pt x="75" y="578"/>
                      <a:pt x="93" y="568"/>
                      <a:pt x="103" y="559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5" name="Google Shape;1915;p71"/>
              <p:cNvSpPr/>
              <p:nvPr/>
            </p:nvSpPr>
            <p:spPr>
              <a:xfrm>
                <a:off x="743902" y="2993958"/>
                <a:ext cx="35863" cy="35785"/>
              </a:xfrm>
              <a:custGeom>
                <a:rect b="b" l="l" r="r" t="t"/>
                <a:pathLst>
                  <a:path extrusionOk="0" h="455" w="456">
                    <a:moveTo>
                      <a:pt x="1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6" name="Google Shape;1916;p71"/>
              <p:cNvSpPr/>
              <p:nvPr/>
            </p:nvSpPr>
            <p:spPr>
              <a:xfrm>
                <a:off x="738790" y="2989396"/>
                <a:ext cx="46087" cy="45458"/>
              </a:xfrm>
              <a:custGeom>
                <a:rect b="b" l="l" r="r" t="t"/>
                <a:pathLst>
                  <a:path extrusionOk="0" h="578" w="586">
                    <a:moveTo>
                      <a:pt x="67" y="0"/>
                    </a:moveTo>
                    <a:cubicBezTo>
                      <a:pt x="52" y="0"/>
                      <a:pt x="38" y="7"/>
                      <a:pt x="28" y="21"/>
                    </a:cubicBezTo>
                    <a:cubicBezTo>
                      <a:pt x="1" y="40"/>
                      <a:pt x="1" y="77"/>
                      <a:pt x="28" y="105"/>
                    </a:cubicBezTo>
                    <a:lnTo>
                      <a:pt x="483" y="559"/>
                    </a:lnTo>
                    <a:cubicBezTo>
                      <a:pt x="492" y="568"/>
                      <a:pt x="502" y="578"/>
                      <a:pt x="520" y="578"/>
                    </a:cubicBezTo>
                    <a:cubicBezTo>
                      <a:pt x="539" y="578"/>
                      <a:pt x="548" y="568"/>
                      <a:pt x="567" y="559"/>
                    </a:cubicBezTo>
                    <a:cubicBezTo>
                      <a:pt x="585" y="531"/>
                      <a:pt x="585" y="494"/>
                      <a:pt x="567" y="476"/>
                    </a:cubicBezTo>
                    <a:lnTo>
                      <a:pt x="112" y="21"/>
                    </a:lnTo>
                    <a:cubicBezTo>
                      <a:pt x="98" y="7"/>
                      <a:pt x="82" y="0"/>
                      <a:pt x="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7" name="Google Shape;1917;p71"/>
              <p:cNvSpPr/>
              <p:nvPr/>
            </p:nvSpPr>
            <p:spPr>
              <a:xfrm>
                <a:off x="835840" y="3085896"/>
                <a:ext cx="35785" cy="35785"/>
              </a:xfrm>
              <a:custGeom>
                <a:rect b="b" l="l" r="r" t="t"/>
                <a:pathLst>
                  <a:path extrusionOk="0" h="455" w="455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8" name="Google Shape;1918;p71"/>
              <p:cNvSpPr/>
              <p:nvPr/>
            </p:nvSpPr>
            <p:spPr>
              <a:xfrm>
                <a:off x="830728" y="3081098"/>
                <a:ext cx="46009" cy="44986"/>
              </a:xfrm>
              <a:custGeom>
                <a:rect b="b" l="l" r="r" t="t"/>
                <a:pathLst>
                  <a:path extrusionOk="0" h="572" w="585">
                    <a:moveTo>
                      <a:pt x="64" y="1"/>
                    </a:moveTo>
                    <a:cubicBezTo>
                      <a:pt x="49" y="1"/>
                      <a:pt x="33" y="5"/>
                      <a:pt x="19" y="15"/>
                    </a:cubicBezTo>
                    <a:cubicBezTo>
                      <a:pt x="1" y="43"/>
                      <a:pt x="1" y="80"/>
                      <a:pt x="19" y="98"/>
                    </a:cubicBezTo>
                    <a:lnTo>
                      <a:pt x="474" y="553"/>
                    </a:lnTo>
                    <a:cubicBezTo>
                      <a:pt x="483" y="562"/>
                      <a:pt x="501" y="571"/>
                      <a:pt x="520" y="571"/>
                    </a:cubicBezTo>
                    <a:cubicBezTo>
                      <a:pt x="529" y="571"/>
                      <a:pt x="548" y="562"/>
                      <a:pt x="557" y="553"/>
                    </a:cubicBezTo>
                    <a:cubicBezTo>
                      <a:pt x="585" y="534"/>
                      <a:pt x="585" y="497"/>
                      <a:pt x="557" y="469"/>
                    </a:cubicBezTo>
                    <a:lnTo>
                      <a:pt x="103" y="15"/>
                    </a:lnTo>
                    <a:cubicBezTo>
                      <a:pt x="93" y="5"/>
                      <a:pt x="79" y="1"/>
                      <a:pt x="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9" name="Google Shape;1919;p71"/>
              <p:cNvSpPr/>
              <p:nvPr/>
            </p:nvSpPr>
            <p:spPr>
              <a:xfrm>
                <a:off x="1099227" y="3149281"/>
                <a:ext cx="70861" cy="71569"/>
              </a:xfrm>
              <a:custGeom>
                <a:rect b="b" l="l" r="r" t="t"/>
                <a:pathLst>
                  <a:path extrusionOk="0" h="910" w="901">
                    <a:moveTo>
                      <a:pt x="446" y="121"/>
                    </a:moveTo>
                    <a:cubicBezTo>
                      <a:pt x="631" y="121"/>
                      <a:pt x="789" y="270"/>
                      <a:pt x="789" y="455"/>
                    </a:cubicBezTo>
                    <a:cubicBezTo>
                      <a:pt x="789" y="641"/>
                      <a:pt x="631" y="789"/>
                      <a:pt x="446" y="789"/>
                    </a:cubicBezTo>
                    <a:cubicBezTo>
                      <a:pt x="269" y="789"/>
                      <a:pt x="112" y="641"/>
                      <a:pt x="112" y="455"/>
                    </a:cubicBezTo>
                    <a:cubicBezTo>
                      <a:pt x="112" y="270"/>
                      <a:pt x="269" y="121"/>
                      <a:pt x="446" y="121"/>
                    </a:cubicBezTo>
                    <a:close/>
                    <a:moveTo>
                      <a:pt x="446" y="1"/>
                    </a:moveTo>
                    <a:cubicBezTo>
                      <a:pt x="204" y="1"/>
                      <a:pt x="0" y="205"/>
                      <a:pt x="0" y="455"/>
                    </a:cubicBezTo>
                    <a:cubicBezTo>
                      <a:pt x="0" y="706"/>
                      <a:pt x="204" y="910"/>
                      <a:pt x="446" y="910"/>
                    </a:cubicBezTo>
                    <a:cubicBezTo>
                      <a:pt x="696" y="910"/>
                      <a:pt x="900" y="706"/>
                      <a:pt x="900" y="455"/>
                    </a:cubicBezTo>
                    <a:cubicBezTo>
                      <a:pt x="900" y="205"/>
                      <a:pt x="696" y="1"/>
                      <a:pt x="4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0" name="Google Shape;1920;p71"/>
              <p:cNvSpPr/>
              <p:nvPr/>
            </p:nvSpPr>
            <p:spPr>
              <a:xfrm>
                <a:off x="822706" y="3648376"/>
                <a:ext cx="300669" cy="38773"/>
              </a:xfrm>
              <a:custGeom>
                <a:rect b="b" l="l" r="r" t="t"/>
                <a:pathLst>
                  <a:path extrusionOk="0" h="493" w="3823">
                    <a:moveTo>
                      <a:pt x="0" y="0"/>
                    </a:moveTo>
                    <a:lnTo>
                      <a:pt x="0" y="492"/>
                    </a:lnTo>
                    <a:lnTo>
                      <a:pt x="3822" y="492"/>
                    </a:lnTo>
                    <a:lnTo>
                      <a:pt x="382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1" name="Google Shape;1921;p71"/>
              <p:cNvSpPr/>
              <p:nvPr/>
            </p:nvSpPr>
            <p:spPr>
              <a:xfrm>
                <a:off x="818302" y="3643972"/>
                <a:ext cx="309478" cy="47503"/>
              </a:xfrm>
              <a:custGeom>
                <a:rect b="b" l="l" r="r" t="t"/>
                <a:pathLst>
                  <a:path extrusionOk="0" h="604" w="3935">
                    <a:moveTo>
                      <a:pt x="3823" y="121"/>
                    </a:moveTo>
                    <a:lnTo>
                      <a:pt x="3823" y="492"/>
                    </a:lnTo>
                    <a:lnTo>
                      <a:pt x="112" y="492"/>
                    </a:lnTo>
                    <a:lnTo>
                      <a:pt x="112" y="121"/>
                    </a:lnTo>
                    <a:close/>
                    <a:moveTo>
                      <a:pt x="56" y="1"/>
                    </a:moveTo>
                    <a:cubicBezTo>
                      <a:pt x="38" y="1"/>
                      <a:pt x="29" y="10"/>
                      <a:pt x="10" y="19"/>
                    </a:cubicBezTo>
                    <a:cubicBezTo>
                      <a:pt x="1" y="29"/>
                      <a:pt x="1" y="47"/>
                      <a:pt x="1" y="56"/>
                    </a:cubicBezTo>
                    <a:lnTo>
                      <a:pt x="1" y="548"/>
                    </a:lnTo>
                    <a:cubicBezTo>
                      <a:pt x="1" y="585"/>
                      <a:pt x="19" y="604"/>
                      <a:pt x="56" y="604"/>
                    </a:cubicBezTo>
                    <a:lnTo>
                      <a:pt x="3878" y="604"/>
                    </a:lnTo>
                    <a:cubicBezTo>
                      <a:pt x="3906" y="604"/>
                      <a:pt x="3934" y="585"/>
                      <a:pt x="3934" y="548"/>
                    </a:cubicBezTo>
                    <a:lnTo>
                      <a:pt x="3934" y="56"/>
                    </a:lnTo>
                    <a:cubicBezTo>
                      <a:pt x="3934" y="47"/>
                      <a:pt x="3925" y="29"/>
                      <a:pt x="3916" y="19"/>
                    </a:cubicBezTo>
                    <a:cubicBezTo>
                      <a:pt x="3906" y="10"/>
                      <a:pt x="3888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2" name="Google Shape;1922;p71"/>
              <p:cNvSpPr/>
              <p:nvPr/>
            </p:nvSpPr>
            <p:spPr>
              <a:xfrm>
                <a:off x="950349" y="3576887"/>
                <a:ext cx="173025" cy="24853"/>
              </a:xfrm>
              <a:custGeom>
                <a:rect b="b" l="l" r="r" t="t"/>
                <a:pathLst>
                  <a:path extrusionOk="0" h="316" w="220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3" name="Google Shape;1923;p71"/>
              <p:cNvSpPr/>
              <p:nvPr/>
            </p:nvSpPr>
            <p:spPr>
              <a:xfrm>
                <a:off x="946024" y="3572482"/>
                <a:ext cx="181754" cy="33661"/>
              </a:xfrm>
              <a:custGeom>
                <a:rect b="b" l="l" r="r" t="t"/>
                <a:pathLst>
                  <a:path extrusionOk="0" h="428" w="2311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lnTo>
                      <a:pt x="0" y="372"/>
                    </a:lnTo>
                    <a:cubicBezTo>
                      <a:pt x="0" y="390"/>
                      <a:pt x="10" y="400"/>
                      <a:pt x="19" y="418"/>
                    </a:cubicBezTo>
                    <a:cubicBezTo>
                      <a:pt x="28" y="427"/>
                      <a:pt x="47" y="427"/>
                      <a:pt x="56" y="427"/>
                    </a:cubicBezTo>
                    <a:lnTo>
                      <a:pt x="2254" y="427"/>
                    </a:lnTo>
                    <a:cubicBezTo>
                      <a:pt x="2282" y="427"/>
                      <a:pt x="2310" y="409"/>
                      <a:pt x="2310" y="372"/>
                    </a:cubicBezTo>
                    <a:lnTo>
                      <a:pt x="2310" y="56"/>
                    </a:lnTo>
                    <a:cubicBezTo>
                      <a:pt x="2310" y="38"/>
                      <a:pt x="2301" y="28"/>
                      <a:pt x="2292" y="10"/>
                    </a:cubicBezTo>
                    <a:cubicBezTo>
                      <a:pt x="2282" y="1"/>
                      <a:pt x="2264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4" name="Google Shape;1924;p71"/>
              <p:cNvSpPr/>
              <p:nvPr/>
            </p:nvSpPr>
            <p:spPr>
              <a:xfrm>
                <a:off x="950349" y="3505397"/>
                <a:ext cx="173025" cy="24853"/>
              </a:xfrm>
              <a:custGeom>
                <a:rect b="b" l="l" r="r" t="t"/>
                <a:pathLst>
                  <a:path extrusionOk="0" h="316" w="220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5" name="Google Shape;1925;p71"/>
              <p:cNvSpPr/>
              <p:nvPr/>
            </p:nvSpPr>
            <p:spPr>
              <a:xfrm>
                <a:off x="946024" y="3500285"/>
                <a:ext cx="181754" cy="34369"/>
              </a:xfrm>
              <a:custGeom>
                <a:rect b="b" l="l" r="r" t="t"/>
                <a:pathLst>
                  <a:path extrusionOk="0" h="437" w="2311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0"/>
                    </a:moveTo>
                    <a:cubicBezTo>
                      <a:pt x="47" y="0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65"/>
                    </a:cubicBezTo>
                    <a:lnTo>
                      <a:pt x="0" y="381"/>
                    </a:lnTo>
                    <a:cubicBezTo>
                      <a:pt x="0" y="408"/>
                      <a:pt x="28" y="436"/>
                      <a:pt x="56" y="436"/>
                    </a:cubicBezTo>
                    <a:lnTo>
                      <a:pt x="2254" y="436"/>
                    </a:lnTo>
                    <a:cubicBezTo>
                      <a:pt x="2282" y="436"/>
                      <a:pt x="2310" y="408"/>
                      <a:pt x="2310" y="381"/>
                    </a:cubicBezTo>
                    <a:lnTo>
                      <a:pt x="2310" y="65"/>
                    </a:lnTo>
                    <a:cubicBezTo>
                      <a:pt x="2310" y="47"/>
                      <a:pt x="2301" y="28"/>
                      <a:pt x="2292" y="19"/>
                    </a:cubicBezTo>
                    <a:cubicBezTo>
                      <a:pt x="2282" y="10"/>
                      <a:pt x="2264" y="0"/>
                      <a:pt x="22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6" name="Google Shape;1926;p71"/>
              <p:cNvSpPr/>
              <p:nvPr/>
            </p:nvSpPr>
            <p:spPr>
              <a:xfrm>
                <a:off x="1144449" y="3330093"/>
                <a:ext cx="583722" cy="544713"/>
              </a:xfrm>
              <a:custGeom>
                <a:rect b="b" l="l" r="r" t="t"/>
                <a:pathLst>
                  <a:path extrusionOk="0" h="6926" w="7422">
                    <a:moveTo>
                      <a:pt x="3714" y="0"/>
                    </a:moveTo>
                    <a:cubicBezTo>
                      <a:pt x="2029" y="0"/>
                      <a:pt x="549" y="1227"/>
                      <a:pt x="288" y="2934"/>
                    </a:cubicBezTo>
                    <a:cubicBezTo>
                      <a:pt x="0" y="4827"/>
                      <a:pt x="1299" y="6599"/>
                      <a:pt x="3182" y="6886"/>
                    </a:cubicBezTo>
                    <a:cubicBezTo>
                      <a:pt x="3359" y="6913"/>
                      <a:pt x="3535" y="6926"/>
                      <a:pt x="3708" y="6926"/>
                    </a:cubicBezTo>
                    <a:cubicBezTo>
                      <a:pt x="5393" y="6926"/>
                      <a:pt x="6874" y="5699"/>
                      <a:pt x="7134" y="3992"/>
                    </a:cubicBezTo>
                    <a:cubicBezTo>
                      <a:pt x="7422" y="2099"/>
                      <a:pt x="6123" y="327"/>
                      <a:pt x="4240" y="40"/>
                    </a:cubicBezTo>
                    <a:cubicBezTo>
                      <a:pt x="4063" y="13"/>
                      <a:pt x="3887" y="0"/>
                      <a:pt x="37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7" name="Google Shape;1927;p71"/>
              <p:cNvSpPr/>
              <p:nvPr/>
            </p:nvSpPr>
            <p:spPr>
              <a:xfrm>
                <a:off x="1151763" y="3325532"/>
                <a:ext cx="569880" cy="554229"/>
              </a:xfrm>
              <a:custGeom>
                <a:rect b="b" l="l" r="r" t="t"/>
                <a:pathLst>
                  <a:path extrusionOk="0" h="7047" w="7246">
                    <a:moveTo>
                      <a:pt x="3618" y="116"/>
                    </a:moveTo>
                    <a:cubicBezTo>
                      <a:pt x="3785" y="116"/>
                      <a:pt x="3961" y="126"/>
                      <a:pt x="4138" y="154"/>
                    </a:cubicBezTo>
                    <a:cubicBezTo>
                      <a:pt x="5038" y="293"/>
                      <a:pt x="5826" y="775"/>
                      <a:pt x="6364" y="1508"/>
                    </a:cubicBezTo>
                    <a:cubicBezTo>
                      <a:pt x="6902" y="2241"/>
                      <a:pt x="7125" y="3141"/>
                      <a:pt x="6986" y="4040"/>
                    </a:cubicBezTo>
                    <a:cubicBezTo>
                      <a:pt x="6725" y="5720"/>
                      <a:pt x="5271" y="6929"/>
                      <a:pt x="3621" y="6929"/>
                    </a:cubicBezTo>
                    <a:cubicBezTo>
                      <a:pt x="3449" y="6929"/>
                      <a:pt x="3274" y="6916"/>
                      <a:pt x="3099" y="6888"/>
                    </a:cubicBezTo>
                    <a:cubicBezTo>
                      <a:pt x="2199" y="6749"/>
                      <a:pt x="1410" y="6267"/>
                      <a:pt x="872" y="5534"/>
                    </a:cubicBezTo>
                    <a:cubicBezTo>
                      <a:pt x="334" y="4801"/>
                      <a:pt x="112" y="3901"/>
                      <a:pt x="251" y="3002"/>
                    </a:cubicBezTo>
                    <a:cubicBezTo>
                      <a:pt x="510" y="1322"/>
                      <a:pt x="1967" y="116"/>
                      <a:pt x="3618" y="116"/>
                    </a:cubicBezTo>
                    <a:close/>
                    <a:moveTo>
                      <a:pt x="3618" y="1"/>
                    </a:moveTo>
                    <a:cubicBezTo>
                      <a:pt x="1910" y="1"/>
                      <a:pt x="408" y="1252"/>
                      <a:pt x="139" y="2983"/>
                    </a:cubicBezTo>
                    <a:cubicBezTo>
                      <a:pt x="0" y="3920"/>
                      <a:pt x="223" y="4848"/>
                      <a:pt x="780" y="5608"/>
                    </a:cubicBezTo>
                    <a:cubicBezTo>
                      <a:pt x="1336" y="6360"/>
                      <a:pt x="2152" y="6861"/>
                      <a:pt x="3089" y="7000"/>
                    </a:cubicBezTo>
                    <a:cubicBezTo>
                      <a:pt x="3266" y="7028"/>
                      <a:pt x="3442" y="7046"/>
                      <a:pt x="3618" y="7046"/>
                    </a:cubicBezTo>
                    <a:cubicBezTo>
                      <a:pt x="5325" y="7046"/>
                      <a:pt x="6837" y="5794"/>
                      <a:pt x="7097" y="4059"/>
                    </a:cubicBezTo>
                    <a:cubicBezTo>
                      <a:pt x="7245" y="3122"/>
                      <a:pt x="7013" y="2194"/>
                      <a:pt x="6457" y="1434"/>
                    </a:cubicBezTo>
                    <a:cubicBezTo>
                      <a:pt x="5900" y="682"/>
                      <a:pt x="5084" y="181"/>
                      <a:pt x="4156" y="42"/>
                    </a:cubicBezTo>
                    <a:cubicBezTo>
                      <a:pt x="3975" y="14"/>
                      <a:pt x="3795" y="1"/>
                      <a:pt x="36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8" name="Google Shape;1928;p71"/>
              <p:cNvSpPr/>
              <p:nvPr/>
            </p:nvSpPr>
            <p:spPr>
              <a:xfrm>
                <a:off x="1152471" y="3313892"/>
                <a:ext cx="621708" cy="544949"/>
              </a:xfrm>
              <a:custGeom>
                <a:rect b="b" l="l" r="r" t="t"/>
                <a:pathLst>
                  <a:path extrusionOk="0" h="6929" w="7905">
                    <a:moveTo>
                      <a:pt x="3948" y="1"/>
                    </a:moveTo>
                    <a:cubicBezTo>
                      <a:pt x="3318" y="1"/>
                      <a:pt x="2680" y="173"/>
                      <a:pt x="2106" y="533"/>
                    </a:cubicBezTo>
                    <a:cubicBezTo>
                      <a:pt x="492" y="1554"/>
                      <a:pt x="1" y="3688"/>
                      <a:pt x="1021" y="5311"/>
                    </a:cubicBezTo>
                    <a:cubicBezTo>
                      <a:pt x="1675" y="6354"/>
                      <a:pt x="2801" y="6929"/>
                      <a:pt x="3955" y="6929"/>
                    </a:cubicBezTo>
                    <a:cubicBezTo>
                      <a:pt x="4586" y="6929"/>
                      <a:pt x="5225" y="6757"/>
                      <a:pt x="5798" y="6396"/>
                    </a:cubicBezTo>
                    <a:cubicBezTo>
                      <a:pt x="7413" y="5376"/>
                      <a:pt x="7904" y="3242"/>
                      <a:pt x="6884" y="1619"/>
                    </a:cubicBezTo>
                    <a:cubicBezTo>
                      <a:pt x="6224" y="575"/>
                      <a:pt x="5099" y="1"/>
                      <a:pt x="39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9" name="Google Shape;1929;p71"/>
              <p:cNvSpPr/>
              <p:nvPr/>
            </p:nvSpPr>
            <p:spPr>
              <a:xfrm>
                <a:off x="1178739" y="3308938"/>
                <a:ext cx="582306" cy="553993"/>
              </a:xfrm>
              <a:custGeom>
                <a:rect b="b" l="l" r="r" t="t"/>
                <a:pathLst>
                  <a:path extrusionOk="0" h="7044" w="7404">
                    <a:moveTo>
                      <a:pt x="3628" y="114"/>
                    </a:moveTo>
                    <a:cubicBezTo>
                      <a:pt x="3795" y="114"/>
                      <a:pt x="3971" y="133"/>
                      <a:pt x="4138" y="160"/>
                    </a:cubicBezTo>
                    <a:cubicBezTo>
                      <a:pt x="5993" y="439"/>
                      <a:pt x="7273" y="2183"/>
                      <a:pt x="6995" y="4038"/>
                    </a:cubicBezTo>
                    <a:cubicBezTo>
                      <a:pt x="6735" y="5718"/>
                      <a:pt x="5280" y="6926"/>
                      <a:pt x="3630" y="6926"/>
                    </a:cubicBezTo>
                    <a:cubicBezTo>
                      <a:pt x="3458" y="6926"/>
                      <a:pt x="3284" y="6913"/>
                      <a:pt x="3108" y="6886"/>
                    </a:cubicBezTo>
                    <a:cubicBezTo>
                      <a:pt x="2208" y="6747"/>
                      <a:pt x="1420" y="6274"/>
                      <a:pt x="882" y="5541"/>
                    </a:cubicBezTo>
                    <a:cubicBezTo>
                      <a:pt x="344" y="4808"/>
                      <a:pt x="121" y="3908"/>
                      <a:pt x="260" y="3008"/>
                    </a:cubicBezTo>
                    <a:cubicBezTo>
                      <a:pt x="520" y="1320"/>
                      <a:pt x="1976" y="114"/>
                      <a:pt x="3628" y="114"/>
                    </a:cubicBezTo>
                    <a:close/>
                    <a:moveTo>
                      <a:pt x="3629" y="0"/>
                    </a:moveTo>
                    <a:cubicBezTo>
                      <a:pt x="1917" y="0"/>
                      <a:pt x="410" y="1247"/>
                      <a:pt x="149" y="2990"/>
                    </a:cubicBezTo>
                    <a:cubicBezTo>
                      <a:pt x="1" y="3918"/>
                      <a:pt x="232" y="4845"/>
                      <a:pt x="789" y="5606"/>
                    </a:cubicBezTo>
                    <a:cubicBezTo>
                      <a:pt x="1346" y="6367"/>
                      <a:pt x="2162" y="6858"/>
                      <a:pt x="3090" y="7007"/>
                    </a:cubicBezTo>
                    <a:cubicBezTo>
                      <a:pt x="3275" y="7034"/>
                      <a:pt x="3451" y="7044"/>
                      <a:pt x="3628" y="7044"/>
                    </a:cubicBezTo>
                    <a:cubicBezTo>
                      <a:pt x="5335" y="7044"/>
                      <a:pt x="6837" y="5791"/>
                      <a:pt x="7106" y="4057"/>
                    </a:cubicBezTo>
                    <a:cubicBezTo>
                      <a:pt x="7403" y="2136"/>
                      <a:pt x="6077" y="337"/>
                      <a:pt x="4156" y="40"/>
                    </a:cubicBezTo>
                    <a:cubicBezTo>
                      <a:pt x="3979" y="13"/>
                      <a:pt x="3803" y="0"/>
                      <a:pt x="36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0" name="Google Shape;1930;p71"/>
              <p:cNvSpPr/>
              <p:nvPr/>
            </p:nvSpPr>
            <p:spPr>
              <a:xfrm>
                <a:off x="1563950" y="3370439"/>
                <a:ext cx="117578" cy="119701"/>
              </a:xfrm>
              <a:custGeom>
                <a:rect b="b" l="l" r="r" t="t"/>
                <a:pathLst>
                  <a:path extrusionOk="0" h="1522" w="1495">
                    <a:moveTo>
                      <a:pt x="1" y="0"/>
                    </a:moveTo>
                    <a:lnTo>
                      <a:pt x="1494" y="1521"/>
                    </a:lnTo>
                    <a:cubicBezTo>
                      <a:pt x="1197" y="863"/>
                      <a:pt x="678" y="315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1" name="Google Shape;1931;p71"/>
              <p:cNvSpPr/>
              <p:nvPr/>
            </p:nvSpPr>
            <p:spPr>
              <a:xfrm>
                <a:off x="1555928" y="3363282"/>
                <a:ext cx="132836" cy="133386"/>
              </a:xfrm>
              <a:custGeom>
                <a:rect b="b" l="l" r="r" t="t"/>
                <a:pathLst>
                  <a:path extrusionOk="0" h="1696" w="1689">
                    <a:moveTo>
                      <a:pt x="104" y="0"/>
                    </a:moveTo>
                    <a:cubicBezTo>
                      <a:pt x="71" y="0"/>
                      <a:pt x="42" y="20"/>
                      <a:pt x="28" y="54"/>
                    </a:cubicBezTo>
                    <a:cubicBezTo>
                      <a:pt x="1" y="100"/>
                      <a:pt x="19" y="147"/>
                      <a:pt x="65" y="175"/>
                    </a:cubicBezTo>
                    <a:cubicBezTo>
                      <a:pt x="715" y="471"/>
                      <a:pt x="1225" y="991"/>
                      <a:pt x="1513" y="1650"/>
                    </a:cubicBezTo>
                    <a:cubicBezTo>
                      <a:pt x="1531" y="1677"/>
                      <a:pt x="1559" y="1696"/>
                      <a:pt x="1596" y="1696"/>
                    </a:cubicBezTo>
                    <a:lnTo>
                      <a:pt x="1633" y="1696"/>
                    </a:ln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9"/>
                      <a:pt x="826" y="332"/>
                      <a:pt x="140" y="8"/>
                    </a:cubicBezTo>
                    <a:cubicBezTo>
                      <a:pt x="128" y="3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2" name="Google Shape;1932;p71"/>
              <p:cNvSpPr/>
              <p:nvPr/>
            </p:nvSpPr>
            <p:spPr>
              <a:xfrm>
                <a:off x="1990058" y="3317117"/>
                <a:ext cx="47503" cy="47503"/>
              </a:xfrm>
              <a:custGeom>
                <a:rect b="b" l="l" r="r" t="t"/>
                <a:pathLst>
                  <a:path extrusionOk="0" h="604" w="604">
                    <a:moveTo>
                      <a:pt x="158" y="1"/>
                    </a:moveTo>
                    <a:lnTo>
                      <a:pt x="0" y="437"/>
                    </a:lnTo>
                    <a:lnTo>
                      <a:pt x="436" y="604"/>
                    </a:lnTo>
                    <a:lnTo>
                      <a:pt x="603" y="159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3" name="Google Shape;1933;p71"/>
              <p:cNvSpPr/>
              <p:nvPr/>
            </p:nvSpPr>
            <p:spPr>
              <a:xfrm>
                <a:off x="1277991" y="3581212"/>
                <a:ext cx="151790" cy="76524"/>
              </a:xfrm>
              <a:custGeom>
                <a:rect b="b" l="l" r="r" t="t"/>
                <a:pathLst>
                  <a:path extrusionOk="0" h="973" w="1930">
                    <a:moveTo>
                      <a:pt x="965" y="1"/>
                    </a:moveTo>
                    <a:cubicBezTo>
                      <a:pt x="427" y="1"/>
                      <a:pt x="0" y="437"/>
                      <a:pt x="0" y="966"/>
                    </a:cubicBezTo>
                    <a:cubicBezTo>
                      <a:pt x="0" y="970"/>
                      <a:pt x="483" y="973"/>
                      <a:pt x="965" y="973"/>
                    </a:cubicBezTo>
                    <a:cubicBezTo>
                      <a:pt x="1447" y="973"/>
                      <a:pt x="1930" y="970"/>
                      <a:pt x="1930" y="966"/>
                    </a:cubicBezTo>
                    <a:cubicBezTo>
                      <a:pt x="1930" y="437"/>
                      <a:pt x="1494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4" name="Google Shape;1934;p71"/>
              <p:cNvSpPr/>
              <p:nvPr/>
            </p:nvSpPr>
            <p:spPr>
              <a:xfrm>
                <a:off x="1272879" y="3576887"/>
                <a:ext cx="161306" cy="85411"/>
              </a:xfrm>
              <a:custGeom>
                <a:rect b="b" l="l" r="r" t="t"/>
                <a:pathLst>
                  <a:path extrusionOk="0" h="1086" w="2051">
                    <a:moveTo>
                      <a:pt x="1030" y="112"/>
                    </a:moveTo>
                    <a:cubicBezTo>
                      <a:pt x="1512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30" y="0"/>
                    </a:moveTo>
                    <a:cubicBezTo>
                      <a:pt x="464" y="0"/>
                      <a:pt x="0" y="455"/>
                      <a:pt x="0" y="1021"/>
                    </a:cubicBezTo>
                    <a:cubicBezTo>
                      <a:pt x="0" y="1076"/>
                      <a:pt x="0" y="1076"/>
                      <a:pt x="408" y="1086"/>
                    </a:cubicBezTo>
                    <a:lnTo>
                      <a:pt x="1132" y="1086"/>
                    </a:lnTo>
                    <a:cubicBezTo>
                      <a:pt x="2050" y="1086"/>
                      <a:pt x="2050" y="1086"/>
                      <a:pt x="2050" y="1021"/>
                    </a:cubicBezTo>
                    <a:cubicBezTo>
                      <a:pt x="2050" y="455"/>
                      <a:pt x="1587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5" name="Google Shape;1935;p71"/>
              <p:cNvSpPr/>
              <p:nvPr/>
            </p:nvSpPr>
            <p:spPr>
              <a:xfrm>
                <a:off x="1310787" y="3484241"/>
                <a:ext cx="86198" cy="86905"/>
              </a:xfrm>
              <a:custGeom>
                <a:rect b="b" l="l" r="r" t="t"/>
                <a:pathLst>
                  <a:path extrusionOk="0" h="1105" w="1096">
                    <a:moveTo>
                      <a:pt x="548" y="0"/>
                    </a:moveTo>
                    <a:cubicBezTo>
                      <a:pt x="251" y="0"/>
                      <a:pt x="1" y="251"/>
                      <a:pt x="1" y="548"/>
                    </a:cubicBezTo>
                    <a:cubicBezTo>
                      <a:pt x="1" y="854"/>
                      <a:pt x="251" y="1104"/>
                      <a:pt x="548" y="1104"/>
                    </a:cubicBezTo>
                    <a:cubicBezTo>
                      <a:pt x="854" y="1104"/>
                      <a:pt x="1095" y="854"/>
                      <a:pt x="1095" y="548"/>
                    </a:cubicBezTo>
                    <a:cubicBezTo>
                      <a:pt x="1095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6" name="Google Shape;1936;p71"/>
              <p:cNvSpPr/>
              <p:nvPr/>
            </p:nvSpPr>
            <p:spPr>
              <a:xfrm>
                <a:off x="1306383" y="3479837"/>
                <a:ext cx="95714" cy="95635"/>
              </a:xfrm>
              <a:custGeom>
                <a:rect b="b" l="l" r="r" t="t"/>
                <a:pathLst>
                  <a:path extrusionOk="0" h="1216" w="1217">
                    <a:moveTo>
                      <a:pt x="604" y="121"/>
                    </a:moveTo>
                    <a:cubicBezTo>
                      <a:pt x="882" y="121"/>
                      <a:pt x="1096" y="334"/>
                      <a:pt x="1096" y="604"/>
                    </a:cubicBezTo>
                    <a:cubicBezTo>
                      <a:pt x="1096" y="882"/>
                      <a:pt x="882" y="1095"/>
                      <a:pt x="604" y="1095"/>
                    </a:cubicBezTo>
                    <a:cubicBezTo>
                      <a:pt x="335" y="1095"/>
                      <a:pt x="122" y="882"/>
                      <a:pt x="122" y="604"/>
                    </a:cubicBezTo>
                    <a:cubicBezTo>
                      <a:pt x="122" y="334"/>
                      <a:pt x="335" y="121"/>
                      <a:pt x="604" y="121"/>
                    </a:cubicBezTo>
                    <a:close/>
                    <a:moveTo>
                      <a:pt x="604" y="1"/>
                    </a:moveTo>
                    <a:cubicBezTo>
                      <a:pt x="270" y="1"/>
                      <a:pt x="1" y="279"/>
                      <a:pt x="1" y="613"/>
                    </a:cubicBezTo>
                    <a:cubicBezTo>
                      <a:pt x="1" y="947"/>
                      <a:pt x="270" y="1216"/>
                      <a:pt x="604" y="1216"/>
                    </a:cubicBezTo>
                    <a:cubicBezTo>
                      <a:pt x="938" y="1216"/>
                      <a:pt x="1216" y="947"/>
                      <a:pt x="1216" y="613"/>
                    </a:cubicBezTo>
                    <a:cubicBezTo>
                      <a:pt x="1216" y="279"/>
                      <a:pt x="938" y="1"/>
                      <a:pt x="6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7" name="Google Shape;1937;p71"/>
              <p:cNvSpPr/>
              <p:nvPr/>
            </p:nvSpPr>
            <p:spPr>
              <a:xfrm>
                <a:off x="1499775" y="3581212"/>
                <a:ext cx="152576" cy="76524"/>
              </a:xfrm>
              <a:custGeom>
                <a:rect b="b" l="l" r="r" t="t"/>
                <a:pathLst>
                  <a:path extrusionOk="0" h="973" w="1940">
                    <a:moveTo>
                      <a:pt x="965" y="1"/>
                    </a:moveTo>
                    <a:cubicBezTo>
                      <a:pt x="436" y="1"/>
                      <a:pt x="0" y="437"/>
                      <a:pt x="0" y="966"/>
                    </a:cubicBezTo>
                    <a:cubicBezTo>
                      <a:pt x="0" y="970"/>
                      <a:pt x="485" y="973"/>
                      <a:pt x="970" y="973"/>
                    </a:cubicBezTo>
                    <a:cubicBezTo>
                      <a:pt x="1454" y="973"/>
                      <a:pt x="1939" y="970"/>
                      <a:pt x="1939" y="966"/>
                    </a:cubicBezTo>
                    <a:cubicBezTo>
                      <a:pt x="1939" y="437"/>
                      <a:pt x="1503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8" name="Google Shape;1938;p71"/>
              <p:cNvSpPr/>
              <p:nvPr/>
            </p:nvSpPr>
            <p:spPr>
              <a:xfrm>
                <a:off x="1495370" y="3576887"/>
                <a:ext cx="161306" cy="85411"/>
              </a:xfrm>
              <a:custGeom>
                <a:rect b="b" l="l" r="r" t="t"/>
                <a:pathLst>
                  <a:path extrusionOk="0" h="1086" w="2051">
                    <a:moveTo>
                      <a:pt x="1030" y="112"/>
                    </a:moveTo>
                    <a:cubicBezTo>
                      <a:pt x="1503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21" y="0"/>
                    </a:moveTo>
                    <a:cubicBezTo>
                      <a:pt x="464" y="0"/>
                      <a:pt x="1" y="455"/>
                      <a:pt x="1" y="1021"/>
                    </a:cubicBezTo>
                    <a:cubicBezTo>
                      <a:pt x="1" y="1076"/>
                      <a:pt x="1" y="1076"/>
                      <a:pt x="399" y="1086"/>
                    </a:cubicBezTo>
                    <a:lnTo>
                      <a:pt x="1132" y="1086"/>
                    </a:lnTo>
                    <a:cubicBezTo>
                      <a:pt x="2051" y="1086"/>
                      <a:pt x="2051" y="1086"/>
                      <a:pt x="2051" y="1021"/>
                    </a:cubicBezTo>
                    <a:cubicBezTo>
                      <a:pt x="2051" y="455"/>
                      <a:pt x="1587" y="0"/>
                      <a:pt x="10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9" name="Google Shape;1939;p71"/>
              <p:cNvSpPr/>
              <p:nvPr/>
            </p:nvSpPr>
            <p:spPr>
              <a:xfrm>
                <a:off x="1533278" y="3484241"/>
                <a:ext cx="86198" cy="86905"/>
              </a:xfrm>
              <a:custGeom>
                <a:rect b="b" l="l" r="r" t="t"/>
                <a:pathLst>
                  <a:path extrusionOk="0" h="1105" w="1096">
                    <a:moveTo>
                      <a:pt x="548" y="0"/>
                    </a:moveTo>
                    <a:cubicBezTo>
                      <a:pt x="251" y="0"/>
                      <a:pt x="1" y="251"/>
                      <a:pt x="1" y="557"/>
                    </a:cubicBezTo>
                    <a:cubicBezTo>
                      <a:pt x="1" y="854"/>
                      <a:pt x="242" y="1104"/>
                      <a:pt x="548" y="1104"/>
                    </a:cubicBezTo>
                    <a:cubicBezTo>
                      <a:pt x="854" y="1104"/>
                      <a:pt x="1096" y="854"/>
                      <a:pt x="1096" y="557"/>
                    </a:cubicBezTo>
                    <a:cubicBezTo>
                      <a:pt x="1096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0" name="Google Shape;1940;p71"/>
              <p:cNvSpPr/>
              <p:nvPr/>
            </p:nvSpPr>
            <p:spPr>
              <a:xfrm>
                <a:off x="1528952" y="3479837"/>
                <a:ext cx="95635" cy="95635"/>
              </a:xfrm>
              <a:custGeom>
                <a:rect b="b" l="l" r="r" t="t"/>
                <a:pathLst>
                  <a:path extrusionOk="0" h="1216" w="1216">
                    <a:moveTo>
                      <a:pt x="603" y="121"/>
                    </a:moveTo>
                    <a:cubicBezTo>
                      <a:pt x="872" y="121"/>
                      <a:pt x="1095" y="334"/>
                      <a:pt x="1095" y="604"/>
                    </a:cubicBezTo>
                    <a:cubicBezTo>
                      <a:pt x="1095" y="882"/>
                      <a:pt x="872" y="1095"/>
                      <a:pt x="603" y="1095"/>
                    </a:cubicBezTo>
                    <a:cubicBezTo>
                      <a:pt x="334" y="1095"/>
                      <a:pt x="112" y="882"/>
                      <a:pt x="112" y="604"/>
                    </a:cubicBezTo>
                    <a:cubicBezTo>
                      <a:pt x="112" y="334"/>
                      <a:pt x="334" y="121"/>
                      <a:pt x="603" y="121"/>
                    </a:cubicBezTo>
                    <a:close/>
                    <a:moveTo>
                      <a:pt x="603" y="1"/>
                    </a:moveTo>
                    <a:cubicBezTo>
                      <a:pt x="269" y="1"/>
                      <a:pt x="0" y="279"/>
                      <a:pt x="0" y="613"/>
                    </a:cubicBezTo>
                    <a:cubicBezTo>
                      <a:pt x="0" y="947"/>
                      <a:pt x="269" y="1216"/>
                      <a:pt x="603" y="1216"/>
                    </a:cubicBezTo>
                    <a:cubicBezTo>
                      <a:pt x="937" y="1216"/>
                      <a:pt x="1216" y="947"/>
                      <a:pt x="1216" y="613"/>
                    </a:cubicBezTo>
                    <a:cubicBezTo>
                      <a:pt x="1216" y="279"/>
                      <a:pt x="937" y="1"/>
                      <a:pt x="6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1" name="Google Shape;1941;p71"/>
              <p:cNvSpPr/>
              <p:nvPr/>
            </p:nvSpPr>
            <p:spPr>
              <a:xfrm>
                <a:off x="1374962" y="3594346"/>
                <a:ext cx="172317" cy="86512"/>
              </a:xfrm>
              <a:custGeom>
                <a:rect b="b" l="l" r="r" t="t"/>
                <a:pathLst>
                  <a:path extrusionOk="0" h="1100" w="2191">
                    <a:moveTo>
                      <a:pt x="1096" y="1"/>
                    </a:moveTo>
                    <a:cubicBezTo>
                      <a:pt x="493" y="1"/>
                      <a:pt x="1" y="493"/>
                      <a:pt x="1" y="1096"/>
                    </a:cubicBezTo>
                    <a:cubicBezTo>
                      <a:pt x="1" y="1096"/>
                      <a:pt x="974" y="1100"/>
                      <a:pt x="1623" y="1100"/>
                    </a:cubicBezTo>
                    <a:cubicBezTo>
                      <a:pt x="1947" y="1100"/>
                      <a:pt x="2190" y="1099"/>
                      <a:pt x="2190" y="1096"/>
                    </a:cubicBezTo>
                    <a:cubicBezTo>
                      <a:pt x="2190" y="493"/>
                      <a:pt x="1699" y="1"/>
                      <a:pt x="10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2" name="Google Shape;1942;p71"/>
              <p:cNvSpPr/>
              <p:nvPr/>
            </p:nvSpPr>
            <p:spPr>
              <a:xfrm>
                <a:off x="1370637" y="3590021"/>
                <a:ext cx="180968" cy="95635"/>
              </a:xfrm>
              <a:custGeom>
                <a:rect b="b" l="l" r="r" t="t"/>
                <a:pathLst>
                  <a:path extrusionOk="0" h="1216" w="2301">
                    <a:moveTo>
                      <a:pt x="1151" y="112"/>
                    </a:moveTo>
                    <a:cubicBezTo>
                      <a:pt x="1707" y="112"/>
                      <a:pt x="2162" y="548"/>
                      <a:pt x="2190" y="1095"/>
                    </a:cubicBezTo>
                    <a:lnTo>
                      <a:pt x="112" y="1095"/>
                    </a:lnTo>
                    <a:cubicBezTo>
                      <a:pt x="139" y="548"/>
                      <a:pt x="594" y="112"/>
                      <a:pt x="1151" y="112"/>
                    </a:cubicBezTo>
                    <a:close/>
                    <a:moveTo>
                      <a:pt x="1151" y="0"/>
                    </a:moveTo>
                    <a:cubicBezTo>
                      <a:pt x="510" y="0"/>
                      <a:pt x="0" y="511"/>
                      <a:pt x="0" y="1151"/>
                    </a:cubicBezTo>
                    <a:cubicBezTo>
                      <a:pt x="0" y="1206"/>
                      <a:pt x="0" y="1206"/>
                      <a:pt x="446" y="1216"/>
                    </a:cubicBezTo>
                    <a:lnTo>
                      <a:pt x="1271" y="1216"/>
                    </a:lnTo>
                    <a:cubicBezTo>
                      <a:pt x="2301" y="1216"/>
                      <a:pt x="2301" y="1216"/>
                      <a:pt x="2301" y="1151"/>
                    </a:cubicBezTo>
                    <a:cubicBezTo>
                      <a:pt x="2301" y="511"/>
                      <a:pt x="1791" y="0"/>
                      <a:pt x="11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3" name="Google Shape;1943;p71"/>
              <p:cNvSpPr/>
              <p:nvPr/>
            </p:nvSpPr>
            <p:spPr>
              <a:xfrm>
                <a:off x="1412949" y="3484241"/>
                <a:ext cx="97837" cy="98545"/>
              </a:xfrm>
              <a:custGeom>
                <a:rect b="b" l="l" r="r" t="t"/>
                <a:pathLst>
                  <a:path extrusionOk="0" h="1253" w="1244">
                    <a:moveTo>
                      <a:pt x="622" y="0"/>
                    </a:moveTo>
                    <a:cubicBezTo>
                      <a:pt x="279" y="0"/>
                      <a:pt x="0" y="278"/>
                      <a:pt x="0" y="622"/>
                    </a:cubicBezTo>
                    <a:cubicBezTo>
                      <a:pt x="0" y="974"/>
                      <a:pt x="279" y="1253"/>
                      <a:pt x="622" y="1253"/>
                    </a:cubicBezTo>
                    <a:cubicBezTo>
                      <a:pt x="965" y="1253"/>
                      <a:pt x="1243" y="974"/>
                      <a:pt x="1243" y="622"/>
                    </a:cubicBezTo>
                    <a:cubicBezTo>
                      <a:pt x="1243" y="278"/>
                      <a:pt x="965" y="0"/>
                      <a:pt x="6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4" name="Google Shape;1944;p71"/>
              <p:cNvSpPr/>
              <p:nvPr/>
            </p:nvSpPr>
            <p:spPr>
              <a:xfrm>
                <a:off x="1407837" y="3479837"/>
                <a:ext cx="107354" cy="107354"/>
              </a:xfrm>
              <a:custGeom>
                <a:rect b="b" l="l" r="r" t="t"/>
                <a:pathLst>
                  <a:path extrusionOk="0" h="1365" w="1365">
                    <a:moveTo>
                      <a:pt x="687" y="121"/>
                    </a:moveTo>
                    <a:cubicBezTo>
                      <a:pt x="993" y="121"/>
                      <a:pt x="1253" y="372"/>
                      <a:pt x="1253" y="678"/>
                    </a:cubicBezTo>
                    <a:cubicBezTo>
                      <a:pt x="1253" y="993"/>
                      <a:pt x="993" y="1244"/>
                      <a:pt x="687" y="1244"/>
                    </a:cubicBezTo>
                    <a:cubicBezTo>
                      <a:pt x="371" y="1244"/>
                      <a:pt x="121" y="993"/>
                      <a:pt x="121" y="678"/>
                    </a:cubicBezTo>
                    <a:cubicBezTo>
                      <a:pt x="121" y="372"/>
                      <a:pt x="371" y="121"/>
                      <a:pt x="687" y="121"/>
                    </a:cubicBezTo>
                    <a:close/>
                    <a:moveTo>
                      <a:pt x="687" y="1"/>
                    </a:moveTo>
                    <a:cubicBezTo>
                      <a:pt x="307" y="1"/>
                      <a:pt x="0" y="307"/>
                      <a:pt x="0" y="678"/>
                    </a:cubicBezTo>
                    <a:cubicBezTo>
                      <a:pt x="0" y="1058"/>
                      <a:pt x="307" y="1364"/>
                      <a:pt x="687" y="1364"/>
                    </a:cubicBezTo>
                    <a:cubicBezTo>
                      <a:pt x="1058" y="1364"/>
                      <a:pt x="1364" y="1058"/>
                      <a:pt x="1364" y="678"/>
                    </a:cubicBezTo>
                    <a:cubicBezTo>
                      <a:pt x="1364" y="307"/>
                      <a:pt x="1058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5" name="Google Shape;1945;p71"/>
              <p:cNvSpPr/>
              <p:nvPr/>
            </p:nvSpPr>
            <p:spPr>
              <a:xfrm>
                <a:off x="1985653" y="3311847"/>
                <a:ext cx="57019" cy="56469"/>
              </a:xfrm>
              <a:custGeom>
                <a:rect b="b" l="l" r="r" t="t"/>
                <a:pathLst>
                  <a:path extrusionOk="0" h="718" w="725">
                    <a:moveTo>
                      <a:pt x="251" y="133"/>
                    </a:moveTo>
                    <a:lnTo>
                      <a:pt x="585" y="253"/>
                    </a:lnTo>
                    <a:lnTo>
                      <a:pt x="464" y="587"/>
                    </a:lnTo>
                    <a:lnTo>
                      <a:pt x="130" y="467"/>
                    </a:lnTo>
                    <a:lnTo>
                      <a:pt x="251" y="133"/>
                    </a:lnTo>
                    <a:close/>
                    <a:moveTo>
                      <a:pt x="223" y="0"/>
                    </a:moveTo>
                    <a:cubicBezTo>
                      <a:pt x="195" y="0"/>
                      <a:pt x="175" y="17"/>
                      <a:pt x="168" y="40"/>
                    </a:cubicBezTo>
                    <a:lnTo>
                      <a:pt x="1" y="485"/>
                    </a:lnTo>
                    <a:cubicBezTo>
                      <a:pt x="1" y="495"/>
                      <a:pt x="1" y="513"/>
                      <a:pt x="1" y="522"/>
                    </a:cubicBezTo>
                    <a:cubicBezTo>
                      <a:pt x="10" y="541"/>
                      <a:pt x="19" y="550"/>
                      <a:pt x="38" y="559"/>
                    </a:cubicBezTo>
                    <a:lnTo>
                      <a:pt x="483" y="717"/>
                    </a:lnTo>
                    <a:lnTo>
                      <a:pt x="501" y="717"/>
                    </a:lnTo>
                    <a:cubicBezTo>
                      <a:pt x="520" y="717"/>
                      <a:pt x="548" y="708"/>
                      <a:pt x="557" y="680"/>
                    </a:cubicBezTo>
                    <a:lnTo>
                      <a:pt x="715" y="235"/>
                    </a:lnTo>
                    <a:cubicBezTo>
                      <a:pt x="724" y="207"/>
                      <a:pt x="715" y="179"/>
                      <a:pt x="678" y="161"/>
                    </a:cubicBezTo>
                    <a:lnTo>
                      <a:pt x="242" y="3"/>
                    </a:lnTo>
                    <a:cubicBezTo>
                      <a:pt x="235" y="1"/>
                      <a:pt x="229" y="0"/>
                      <a:pt x="2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46" name="Google Shape;1946;p71"/>
              <p:cNvSpPr/>
              <p:nvPr/>
            </p:nvSpPr>
            <p:spPr>
              <a:xfrm>
                <a:off x="1707716" y="3340239"/>
                <a:ext cx="302085" cy="134566"/>
              </a:xfrm>
              <a:custGeom>
                <a:rect b="b" l="l" r="r" t="t"/>
                <a:pathLst>
                  <a:path extrusionOk="0" h="1711" w="3841">
                    <a:moveTo>
                      <a:pt x="3769" y="0"/>
                    </a:moveTo>
                    <a:cubicBezTo>
                      <a:pt x="3762" y="0"/>
                      <a:pt x="3754" y="1"/>
                      <a:pt x="3748" y="4"/>
                    </a:cubicBezTo>
                    <a:lnTo>
                      <a:pt x="37" y="1599"/>
                    </a:lnTo>
                    <a:cubicBezTo>
                      <a:pt x="9" y="1618"/>
                      <a:pt x="0" y="1655"/>
                      <a:pt x="9" y="1683"/>
                    </a:cubicBezTo>
                    <a:cubicBezTo>
                      <a:pt x="19" y="1701"/>
                      <a:pt x="37" y="1711"/>
                      <a:pt x="65" y="1711"/>
                    </a:cubicBezTo>
                    <a:lnTo>
                      <a:pt x="84" y="1711"/>
                    </a:lnTo>
                    <a:lnTo>
                      <a:pt x="3794" y="115"/>
                    </a:lnTo>
                    <a:cubicBezTo>
                      <a:pt x="3822" y="106"/>
                      <a:pt x="3841" y="69"/>
                      <a:pt x="3822" y="41"/>
                    </a:cubicBezTo>
                    <a:cubicBezTo>
                      <a:pt x="3815" y="12"/>
                      <a:pt x="3792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947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8" name="Google Shape;1948;p72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1949" name="Google Shape;1949;p72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1950" name="Google Shape;1950;p7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51" name="Google Shape;1951;p7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952" name="Google Shape;1952;p7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  <p:grpSp>
          <p:nvGrpSpPr>
            <p:cNvPr id="1953" name="Google Shape;1953;p72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1954" name="Google Shape;1954;p7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955" name="Google Shape;1955;p7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  <p:cxnSp>
            <p:nvCxnSpPr>
              <p:cNvPr id="1956" name="Google Shape;1956;p7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oval"/>
              </a:ln>
            </p:spPr>
          </p:cxnSp>
        </p:grpSp>
      </p:grpSp>
      <p:grpSp>
        <p:nvGrpSpPr>
          <p:cNvPr id="1957" name="Google Shape;1957;p72"/>
          <p:cNvGrpSpPr/>
          <p:nvPr/>
        </p:nvGrpSpPr>
        <p:grpSpPr>
          <a:xfrm>
            <a:off x="5441862" y="1343334"/>
            <a:ext cx="2955370" cy="2456833"/>
            <a:chOff x="5475412" y="1860275"/>
            <a:chExt cx="2955370" cy="2456833"/>
          </a:xfrm>
        </p:grpSpPr>
        <p:sp>
          <p:nvSpPr>
            <p:cNvPr id="1958" name="Google Shape;1958;p72"/>
            <p:cNvSpPr/>
            <p:nvPr/>
          </p:nvSpPr>
          <p:spPr>
            <a:xfrm>
              <a:off x="5581433" y="2425462"/>
              <a:ext cx="115169" cy="115739"/>
            </a:xfrm>
            <a:custGeom>
              <a:rect b="b" l="l" r="r" t="t"/>
              <a:pathLst>
                <a:path extrusionOk="0" h="2033" w="2023">
                  <a:moveTo>
                    <a:pt x="1011" y="186"/>
                  </a:moveTo>
                  <a:lnTo>
                    <a:pt x="1299" y="706"/>
                  </a:lnTo>
                  <a:cubicBezTo>
                    <a:pt x="1299" y="715"/>
                    <a:pt x="1308" y="724"/>
                    <a:pt x="1318" y="734"/>
                  </a:cubicBezTo>
                  <a:lnTo>
                    <a:pt x="1846" y="1021"/>
                  </a:lnTo>
                  <a:lnTo>
                    <a:pt x="1318" y="1309"/>
                  </a:lnTo>
                  <a:cubicBezTo>
                    <a:pt x="1308" y="1309"/>
                    <a:pt x="1299" y="1318"/>
                    <a:pt x="1299" y="1327"/>
                  </a:cubicBezTo>
                  <a:lnTo>
                    <a:pt x="1011" y="1856"/>
                  </a:lnTo>
                  <a:lnTo>
                    <a:pt x="724" y="1327"/>
                  </a:lnTo>
                  <a:cubicBezTo>
                    <a:pt x="715" y="1318"/>
                    <a:pt x="705" y="1309"/>
                    <a:pt x="696" y="1299"/>
                  </a:cubicBezTo>
                  <a:lnTo>
                    <a:pt x="177" y="1021"/>
                  </a:lnTo>
                  <a:lnTo>
                    <a:pt x="696" y="734"/>
                  </a:lnTo>
                  <a:cubicBezTo>
                    <a:pt x="705" y="724"/>
                    <a:pt x="715" y="715"/>
                    <a:pt x="724" y="706"/>
                  </a:cubicBezTo>
                  <a:lnTo>
                    <a:pt x="1011" y="186"/>
                  </a:lnTo>
                  <a:close/>
                  <a:moveTo>
                    <a:pt x="1011" y="1"/>
                  </a:moveTo>
                  <a:cubicBezTo>
                    <a:pt x="993" y="1"/>
                    <a:pt x="974" y="19"/>
                    <a:pt x="956" y="38"/>
                  </a:cubicBezTo>
                  <a:lnTo>
                    <a:pt x="631" y="641"/>
                  </a:lnTo>
                  <a:lnTo>
                    <a:pt x="28" y="965"/>
                  </a:lnTo>
                  <a:cubicBezTo>
                    <a:pt x="10" y="975"/>
                    <a:pt x="0" y="993"/>
                    <a:pt x="0" y="1012"/>
                  </a:cubicBezTo>
                  <a:cubicBezTo>
                    <a:pt x="0" y="1040"/>
                    <a:pt x="10" y="1058"/>
                    <a:pt x="28" y="1068"/>
                  </a:cubicBezTo>
                  <a:lnTo>
                    <a:pt x="631" y="1401"/>
                  </a:lnTo>
                  <a:lnTo>
                    <a:pt x="956" y="2004"/>
                  </a:lnTo>
                  <a:cubicBezTo>
                    <a:pt x="965" y="2023"/>
                    <a:pt x="984" y="2032"/>
                    <a:pt x="1011" y="2032"/>
                  </a:cubicBezTo>
                  <a:cubicBezTo>
                    <a:pt x="1030" y="2032"/>
                    <a:pt x="1049" y="2023"/>
                    <a:pt x="1058" y="2004"/>
                  </a:cubicBezTo>
                  <a:lnTo>
                    <a:pt x="1392" y="1401"/>
                  </a:lnTo>
                  <a:lnTo>
                    <a:pt x="1995" y="1068"/>
                  </a:lnTo>
                  <a:cubicBezTo>
                    <a:pt x="2013" y="1058"/>
                    <a:pt x="2023" y="1040"/>
                    <a:pt x="2023" y="1021"/>
                  </a:cubicBezTo>
                  <a:cubicBezTo>
                    <a:pt x="2023" y="1003"/>
                    <a:pt x="2013" y="984"/>
                    <a:pt x="1995" y="965"/>
                  </a:cubicBezTo>
                  <a:lnTo>
                    <a:pt x="1392" y="641"/>
                  </a:lnTo>
                  <a:lnTo>
                    <a:pt x="1067" y="38"/>
                  </a:lnTo>
                  <a:cubicBezTo>
                    <a:pt x="1049" y="19"/>
                    <a:pt x="1030" y="1"/>
                    <a:pt x="10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9" name="Google Shape;1959;p72"/>
            <p:cNvSpPr/>
            <p:nvPr/>
          </p:nvSpPr>
          <p:spPr>
            <a:xfrm>
              <a:off x="8233235" y="2755955"/>
              <a:ext cx="67690" cy="67633"/>
            </a:xfrm>
            <a:custGeom>
              <a:rect b="b" l="l" r="r" t="t"/>
              <a:pathLst>
                <a:path extrusionOk="0" h="1188" w="1189">
                  <a:moveTo>
                    <a:pt x="594" y="177"/>
                  </a:moveTo>
                  <a:lnTo>
                    <a:pt x="734" y="436"/>
                  </a:lnTo>
                  <a:cubicBezTo>
                    <a:pt x="743" y="446"/>
                    <a:pt x="752" y="455"/>
                    <a:pt x="761" y="455"/>
                  </a:cubicBezTo>
                  <a:lnTo>
                    <a:pt x="1012" y="594"/>
                  </a:lnTo>
                  <a:lnTo>
                    <a:pt x="752" y="733"/>
                  </a:lnTo>
                  <a:cubicBezTo>
                    <a:pt x="743" y="743"/>
                    <a:pt x="743" y="752"/>
                    <a:pt x="734" y="761"/>
                  </a:cubicBezTo>
                  <a:lnTo>
                    <a:pt x="594" y="1012"/>
                  </a:lnTo>
                  <a:lnTo>
                    <a:pt x="455" y="761"/>
                  </a:lnTo>
                  <a:cubicBezTo>
                    <a:pt x="446" y="752"/>
                    <a:pt x="437" y="743"/>
                    <a:pt x="427" y="733"/>
                  </a:cubicBezTo>
                  <a:lnTo>
                    <a:pt x="177" y="594"/>
                  </a:lnTo>
                  <a:lnTo>
                    <a:pt x="437" y="455"/>
                  </a:lnTo>
                  <a:cubicBezTo>
                    <a:pt x="446" y="446"/>
                    <a:pt x="446" y="446"/>
                    <a:pt x="455" y="436"/>
                  </a:cubicBezTo>
                  <a:lnTo>
                    <a:pt x="594" y="177"/>
                  </a:lnTo>
                  <a:close/>
                  <a:moveTo>
                    <a:pt x="594" y="0"/>
                  </a:moveTo>
                  <a:cubicBezTo>
                    <a:pt x="576" y="0"/>
                    <a:pt x="557" y="10"/>
                    <a:pt x="548" y="28"/>
                  </a:cubicBezTo>
                  <a:lnTo>
                    <a:pt x="362" y="362"/>
                  </a:lnTo>
                  <a:lnTo>
                    <a:pt x="29" y="548"/>
                  </a:lnTo>
                  <a:cubicBezTo>
                    <a:pt x="10" y="557"/>
                    <a:pt x="1" y="576"/>
                    <a:pt x="1" y="594"/>
                  </a:cubicBezTo>
                  <a:cubicBezTo>
                    <a:pt x="1" y="613"/>
                    <a:pt x="10" y="631"/>
                    <a:pt x="29" y="640"/>
                  </a:cubicBezTo>
                  <a:lnTo>
                    <a:pt x="362" y="826"/>
                  </a:lnTo>
                  <a:lnTo>
                    <a:pt x="539" y="1160"/>
                  </a:lnTo>
                  <a:cubicBezTo>
                    <a:pt x="548" y="1179"/>
                    <a:pt x="576" y="1188"/>
                    <a:pt x="594" y="1188"/>
                  </a:cubicBezTo>
                  <a:cubicBezTo>
                    <a:pt x="613" y="1188"/>
                    <a:pt x="632" y="1179"/>
                    <a:pt x="641" y="1160"/>
                  </a:cubicBezTo>
                  <a:lnTo>
                    <a:pt x="826" y="826"/>
                  </a:lnTo>
                  <a:lnTo>
                    <a:pt x="1160" y="650"/>
                  </a:lnTo>
                  <a:cubicBezTo>
                    <a:pt x="1179" y="640"/>
                    <a:pt x="1188" y="622"/>
                    <a:pt x="1188" y="594"/>
                  </a:cubicBezTo>
                  <a:cubicBezTo>
                    <a:pt x="1188" y="576"/>
                    <a:pt x="1179" y="557"/>
                    <a:pt x="1160" y="548"/>
                  </a:cubicBezTo>
                  <a:lnTo>
                    <a:pt x="826" y="362"/>
                  </a:lnTo>
                  <a:lnTo>
                    <a:pt x="650" y="28"/>
                  </a:lnTo>
                  <a:cubicBezTo>
                    <a:pt x="641" y="10"/>
                    <a:pt x="613" y="0"/>
                    <a:pt x="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0" name="Google Shape;1960;p72"/>
            <p:cNvSpPr/>
            <p:nvPr/>
          </p:nvSpPr>
          <p:spPr>
            <a:xfrm>
              <a:off x="5475412" y="3604065"/>
              <a:ext cx="119382" cy="119439"/>
            </a:xfrm>
            <a:custGeom>
              <a:rect b="b" l="l" r="r" t="t"/>
              <a:pathLst>
                <a:path extrusionOk="0" h="2098" w="2097">
                  <a:moveTo>
                    <a:pt x="1048" y="177"/>
                  </a:moveTo>
                  <a:lnTo>
                    <a:pt x="1345" y="724"/>
                  </a:lnTo>
                  <a:cubicBezTo>
                    <a:pt x="1354" y="733"/>
                    <a:pt x="1364" y="743"/>
                    <a:pt x="1373" y="752"/>
                  </a:cubicBezTo>
                  <a:lnTo>
                    <a:pt x="1911" y="1049"/>
                  </a:lnTo>
                  <a:lnTo>
                    <a:pt x="1364" y="1346"/>
                  </a:lnTo>
                  <a:cubicBezTo>
                    <a:pt x="1354" y="1355"/>
                    <a:pt x="1345" y="1364"/>
                    <a:pt x="1345" y="1374"/>
                  </a:cubicBezTo>
                  <a:lnTo>
                    <a:pt x="1048" y="1912"/>
                  </a:lnTo>
                  <a:lnTo>
                    <a:pt x="752" y="1364"/>
                  </a:lnTo>
                  <a:cubicBezTo>
                    <a:pt x="742" y="1355"/>
                    <a:pt x="733" y="1355"/>
                    <a:pt x="724" y="1346"/>
                  </a:cubicBezTo>
                  <a:lnTo>
                    <a:pt x="176" y="1049"/>
                  </a:lnTo>
                  <a:lnTo>
                    <a:pt x="724" y="752"/>
                  </a:lnTo>
                  <a:cubicBezTo>
                    <a:pt x="733" y="743"/>
                    <a:pt x="742" y="733"/>
                    <a:pt x="752" y="724"/>
                  </a:cubicBezTo>
                  <a:lnTo>
                    <a:pt x="1048" y="177"/>
                  </a:lnTo>
                  <a:close/>
                  <a:moveTo>
                    <a:pt x="1048" y="1"/>
                  </a:moveTo>
                  <a:cubicBezTo>
                    <a:pt x="1030" y="1"/>
                    <a:pt x="1011" y="10"/>
                    <a:pt x="1002" y="28"/>
                  </a:cubicBezTo>
                  <a:lnTo>
                    <a:pt x="659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40"/>
                  </a:cubicBezTo>
                  <a:cubicBezTo>
                    <a:pt x="0" y="1067"/>
                    <a:pt x="9" y="1086"/>
                    <a:pt x="28" y="1095"/>
                  </a:cubicBezTo>
                  <a:lnTo>
                    <a:pt x="649" y="1438"/>
                  </a:lnTo>
                  <a:lnTo>
                    <a:pt x="993" y="2060"/>
                  </a:lnTo>
                  <a:cubicBezTo>
                    <a:pt x="1002" y="2079"/>
                    <a:pt x="1021" y="2097"/>
                    <a:pt x="1039" y="2097"/>
                  </a:cubicBezTo>
                  <a:cubicBezTo>
                    <a:pt x="1067" y="2097"/>
                    <a:pt x="1085" y="2079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97" y="1067"/>
                    <a:pt x="2097" y="1049"/>
                  </a:cubicBezTo>
                  <a:cubicBezTo>
                    <a:pt x="2097" y="1030"/>
                    <a:pt x="2078" y="1012"/>
                    <a:pt x="2060" y="993"/>
                  </a:cubicBezTo>
                  <a:lnTo>
                    <a:pt x="1438" y="659"/>
                  </a:lnTo>
                  <a:lnTo>
                    <a:pt x="1104" y="28"/>
                  </a:lnTo>
                  <a:cubicBezTo>
                    <a:pt x="1085" y="10"/>
                    <a:pt x="1067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1" name="Google Shape;1961;p72"/>
            <p:cNvSpPr/>
            <p:nvPr/>
          </p:nvSpPr>
          <p:spPr>
            <a:xfrm>
              <a:off x="8311913" y="3834088"/>
              <a:ext cx="118870" cy="118870"/>
            </a:xfrm>
            <a:custGeom>
              <a:rect b="b" l="l" r="r" t="t"/>
              <a:pathLst>
                <a:path extrusionOk="0" h="2088" w="2088">
                  <a:moveTo>
                    <a:pt x="1048" y="176"/>
                  </a:moveTo>
                  <a:lnTo>
                    <a:pt x="1345" y="724"/>
                  </a:lnTo>
                  <a:cubicBezTo>
                    <a:pt x="1345" y="733"/>
                    <a:pt x="1355" y="742"/>
                    <a:pt x="1364" y="742"/>
                  </a:cubicBezTo>
                  <a:lnTo>
                    <a:pt x="1911" y="1049"/>
                  </a:lnTo>
                  <a:lnTo>
                    <a:pt x="1364" y="1345"/>
                  </a:lnTo>
                  <a:cubicBezTo>
                    <a:pt x="1355" y="1345"/>
                    <a:pt x="1345" y="1355"/>
                    <a:pt x="1336" y="1364"/>
                  </a:cubicBezTo>
                  <a:lnTo>
                    <a:pt x="1039" y="1911"/>
                  </a:lnTo>
                  <a:lnTo>
                    <a:pt x="742" y="1364"/>
                  </a:lnTo>
                  <a:cubicBezTo>
                    <a:pt x="742" y="1355"/>
                    <a:pt x="733" y="1345"/>
                    <a:pt x="724" y="1345"/>
                  </a:cubicBezTo>
                  <a:lnTo>
                    <a:pt x="176" y="1039"/>
                  </a:lnTo>
                  <a:lnTo>
                    <a:pt x="724" y="742"/>
                  </a:lnTo>
                  <a:cubicBezTo>
                    <a:pt x="733" y="742"/>
                    <a:pt x="742" y="733"/>
                    <a:pt x="742" y="724"/>
                  </a:cubicBezTo>
                  <a:lnTo>
                    <a:pt x="1048" y="176"/>
                  </a:lnTo>
                  <a:close/>
                  <a:moveTo>
                    <a:pt x="1048" y="0"/>
                  </a:moveTo>
                  <a:cubicBezTo>
                    <a:pt x="1030" y="0"/>
                    <a:pt x="1011" y="10"/>
                    <a:pt x="993" y="28"/>
                  </a:cubicBezTo>
                  <a:lnTo>
                    <a:pt x="650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39"/>
                  </a:cubicBezTo>
                  <a:cubicBezTo>
                    <a:pt x="0" y="1058"/>
                    <a:pt x="9" y="1076"/>
                    <a:pt x="28" y="1095"/>
                  </a:cubicBezTo>
                  <a:lnTo>
                    <a:pt x="650" y="1438"/>
                  </a:lnTo>
                  <a:lnTo>
                    <a:pt x="993" y="2060"/>
                  </a:lnTo>
                  <a:cubicBezTo>
                    <a:pt x="1002" y="2078"/>
                    <a:pt x="1021" y="2087"/>
                    <a:pt x="1039" y="2087"/>
                  </a:cubicBezTo>
                  <a:cubicBezTo>
                    <a:pt x="1067" y="2087"/>
                    <a:pt x="1086" y="2078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87" y="1067"/>
                    <a:pt x="2087" y="1049"/>
                  </a:cubicBezTo>
                  <a:cubicBezTo>
                    <a:pt x="2087" y="1021"/>
                    <a:pt x="2078" y="1002"/>
                    <a:pt x="2060" y="993"/>
                  </a:cubicBezTo>
                  <a:lnTo>
                    <a:pt x="1438" y="650"/>
                  </a:lnTo>
                  <a:lnTo>
                    <a:pt x="1095" y="28"/>
                  </a:lnTo>
                  <a:cubicBezTo>
                    <a:pt x="1086" y="10"/>
                    <a:pt x="1067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2" name="Google Shape;1962;p72"/>
            <p:cNvSpPr/>
            <p:nvPr/>
          </p:nvSpPr>
          <p:spPr>
            <a:xfrm>
              <a:off x="8015063" y="1953753"/>
              <a:ext cx="6945" cy="42811"/>
            </a:xfrm>
            <a:custGeom>
              <a:rect b="b" l="l" r="r" t="t"/>
              <a:pathLst>
                <a:path extrusionOk="0" h="752" w="122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52"/>
                    <a:pt x="66" y="752"/>
                  </a:cubicBezTo>
                  <a:cubicBezTo>
                    <a:pt x="93" y="752"/>
                    <a:pt x="121" y="724"/>
                    <a:pt x="121" y="696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3" name="Google Shape;1963;p72"/>
            <p:cNvSpPr/>
            <p:nvPr/>
          </p:nvSpPr>
          <p:spPr>
            <a:xfrm>
              <a:off x="8015063" y="2047230"/>
              <a:ext cx="6945" cy="43381"/>
            </a:xfrm>
            <a:custGeom>
              <a:rect b="b" l="l" r="r" t="t"/>
              <a:pathLst>
                <a:path extrusionOk="0" h="762" w="122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61"/>
                    <a:pt x="66" y="761"/>
                  </a:cubicBezTo>
                  <a:cubicBezTo>
                    <a:pt x="93" y="761"/>
                    <a:pt x="121" y="733"/>
                    <a:pt x="121" y="69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4" name="Google Shape;1964;p72"/>
            <p:cNvSpPr/>
            <p:nvPr/>
          </p:nvSpPr>
          <p:spPr>
            <a:xfrm>
              <a:off x="8044097" y="2018709"/>
              <a:ext cx="42868" cy="6376"/>
            </a:xfrm>
            <a:custGeom>
              <a:rect b="b" l="l" r="r" t="t"/>
              <a:pathLst>
                <a:path extrusionOk="0" h="112" w="753">
                  <a:moveTo>
                    <a:pt x="57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7" y="112"/>
                  </a:cubicBezTo>
                  <a:lnTo>
                    <a:pt x="697" y="112"/>
                  </a:lnTo>
                  <a:cubicBezTo>
                    <a:pt x="724" y="112"/>
                    <a:pt x="752" y="93"/>
                    <a:pt x="752" y="56"/>
                  </a:cubicBezTo>
                  <a:cubicBezTo>
                    <a:pt x="752" y="28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5" name="Google Shape;1965;p72"/>
            <p:cNvSpPr/>
            <p:nvPr/>
          </p:nvSpPr>
          <p:spPr>
            <a:xfrm>
              <a:off x="7950107" y="2018709"/>
              <a:ext cx="43381" cy="6376"/>
            </a:xfrm>
            <a:custGeom>
              <a:rect b="b" l="l" r="r" t="t"/>
              <a:pathLst>
                <a:path extrusionOk="0" h="112" w="762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706" y="112"/>
                  </a:lnTo>
                  <a:cubicBezTo>
                    <a:pt x="734" y="112"/>
                    <a:pt x="761" y="93"/>
                    <a:pt x="761" y="56"/>
                  </a:cubicBezTo>
                  <a:cubicBezTo>
                    <a:pt x="761" y="28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6" name="Google Shape;1966;p72"/>
            <p:cNvSpPr/>
            <p:nvPr/>
          </p:nvSpPr>
          <p:spPr>
            <a:xfrm>
              <a:off x="7972309" y="2041936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455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7" name="Google Shape;1967;p72"/>
            <p:cNvSpPr/>
            <p:nvPr/>
          </p:nvSpPr>
          <p:spPr>
            <a:xfrm>
              <a:off x="7969121" y="2039032"/>
              <a:ext cx="32792" cy="32564"/>
            </a:xfrm>
            <a:custGeom>
              <a:rect b="b" l="l" r="r" t="t"/>
              <a:pathLst>
                <a:path extrusionOk="0" h="572" w="576">
                  <a:moveTo>
                    <a:pt x="512" y="1"/>
                  </a:moveTo>
                  <a:cubicBezTo>
                    <a:pt x="497" y="1"/>
                    <a:pt x="483" y="5"/>
                    <a:pt x="474" y="14"/>
                  </a:cubicBezTo>
                  <a:lnTo>
                    <a:pt x="19" y="469"/>
                  </a:lnTo>
                  <a:cubicBezTo>
                    <a:pt x="1" y="488"/>
                    <a:pt x="1" y="525"/>
                    <a:pt x="19" y="553"/>
                  </a:cubicBezTo>
                  <a:cubicBezTo>
                    <a:pt x="28" y="562"/>
                    <a:pt x="47" y="571"/>
                    <a:pt x="56" y="571"/>
                  </a:cubicBezTo>
                  <a:cubicBezTo>
                    <a:pt x="75" y="571"/>
                    <a:pt x="93" y="562"/>
                    <a:pt x="103" y="553"/>
                  </a:cubicBezTo>
                  <a:lnTo>
                    <a:pt x="557" y="98"/>
                  </a:lnTo>
                  <a:cubicBezTo>
                    <a:pt x="576" y="70"/>
                    <a:pt x="576" y="33"/>
                    <a:pt x="557" y="14"/>
                  </a:cubicBezTo>
                  <a:cubicBezTo>
                    <a:pt x="543" y="5"/>
                    <a:pt x="52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8" name="Google Shape;1968;p72"/>
            <p:cNvSpPr/>
            <p:nvPr/>
          </p:nvSpPr>
          <p:spPr>
            <a:xfrm>
              <a:off x="8038859" y="1975898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45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9" name="Google Shape;1969;p72"/>
            <p:cNvSpPr/>
            <p:nvPr/>
          </p:nvSpPr>
          <p:spPr>
            <a:xfrm>
              <a:off x="8035159" y="1972653"/>
              <a:ext cx="33304" cy="32393"/>
            </a:xfrm>
            <a:custGeom>
              <a:rect b="b" l="l" r="r" t="t"/>
              <a:pathLst>
                <a:path extrusionOk="0" h="569" w="585">
                  <a:moveTo>
                    <a:pt x="519" y="0"/>
                  </a:moveTo>
                  <a:cubicBezTo>
                    <a:pt x="503" y="0"/>
                    <a:pt x="487" y="7"/>
                    <a:pt x="473" y="21"/>
                  </a:cubicBezTo>
                  <a:lnTo>
                    <a:pt x="28" y="466"/>
                  </a:lnTo>
                  <a:cubicBezTo>
                    <a:pt x="0" y="494"/>
                    <a:pt x="0" y="531"/>
                    <a:pt x="28" y="550"/>
                  </a:cubicBezTo>
                  <a:cubicBezTo>
                    <a:pt x="37" y="568"/>
                    <a:pt x="47" y="568"/>
                    <a:pt x="65" y="568"/>
                  </a:cubicBezTo>
                  <a:cubicBezTo>
                    <a:pt x="84" y="568"/>
                    <a:pt x="93" y="568"/>
                    <a:pt x="112" y="550"/>
                  </a:cubicBezTo>
                  <a:lnTo>
                    <a:pt x="557" y="95"/>
                  </a:lnTo>
                  <a:cubicBezTo>
                    <a:pt x="585" y="77"/>
                    <a:pt x="585" y="39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0" name="Google Shape;1970;p72"/>
            <p:cNvSpPr/>
            <p:nvPr/>
          </p:nvSpPr>
          <p:spPr>
            <a:xfrm>
              <a:off x="7972309" y="1975898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1"/>
                  </a:moveTo>
                  <a:lnTo>
                    <a:pt x="455" y="4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1" name="Google Shape;1971;p72"/>
            <p:cNvSpPr/>
            <p:nvPr/>
          </p:nvSpPr>
          <p:spPr>
            <a:xfrm>
              <a:off x="7969121" y="1972653"/>
              <a:ext cx="32792" cy="32393"/>
            </a:xfrm>
            <a:custGeom>
              <a:rect b="b" l="l" r="r" t="t"/>
              <a:pathLst>
                <a:path extrusionOk="0" h="569" w="576">
                  <a:moveTo>
                    <a:pt x="61" y="0"/>
                  </a:moveTo>
                  <a:cubicBezTo>
                    <a:pt x="47" y="0"/>
                    <a:pt x="33" y="7"/>
                    <a:pt x="19" y="21"/>
                  </a:cubicBezTo>
                  <a:cubicBezTo>
                    <a:pt x="1" y="39"/>
                    <a:pt x="1" y="77"/>
                    <a:pt x="19" y="95"/>
                  </a:cubicBezTo>
                  <a:lnTo>
                    <a:pt x="474" y="550"/>
                  </a:lnTo>
                  <a:cubicBezTo>
                    <a:pt x="483" y="568"/>
                    <a:pt x="502" y="568"/>
                    <a:pt x="511" y="568"/>
                  </a:cubicBezTo>
                  <a:cubicBezTo>
                    <a:pt x="529" y="568"/>
                    <a:pt x="548" y="568"/>
                    <a:pt x="557" y="550"/>
                  </a:cubicBezTo>
                  <a:cubicBezTo>
                    <a:pt x="576" y="531"/>
                    <a:pt x="576" y="494"/>
                    <a:pt x="557" y="466"/>
                  </a:cubicBezTo>
                  <a:lnTo>
                    <a:pt x="103" y="21"/>
                  </a:lnTo>
                  <a:cubicBezTo>
                    <a:pt x="89" y="7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2" name="Google Shape;1972;p72"/>
            <p:cNvSpPr/>
            <p:nvPr/>
          </p:nvSpPr>
          <p:spPr>
            <a:xfrm>
              <a:off x="8038859" y="2041936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1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3" name="Google Shape;1973;p72"/>
            <p:cNvSpPr/>
            <p:nvPr/>
          </p:nvSpPr>
          <p:spPr>
            <a:xfrm>
              <a:off x="8035159" y="2039032"/>
              <a:ext cx="33304" cy="32564"/>
            </a:xfrm>
            <a:custGeom>
              <a:rect b="b" l="l" r="r" t="t"/>
              <a:pathLst>
                <a:path extrusionOk="0" h="572" w="585">
                  <a:moveTo>
                    <a:pt x="66" y="1"/>
                  </a:moveTo>
                  <a:cubicBezTo>
                    <a:pt x="51" y="1"/>
                    <a:pt x="37" y="5"/>
                    <a:pt x="28" y="14"/>
                  </a:cubicBezTo>
                  <a:cubicBezTo>
                    <a:pt x="0" y="42"/>
                    <a:pt x="0" y="70"/>
                    <a:pt x="28" y="98"/>
                  </a:cubicBezTo>
                  <a:lnTo>
                    <a:pt x="483" y="553"/>
                  </a:lnTo>
                  <a:cubicBezTo>
                    <a:pt x="492" y="562"/>
                    <a:pt x="501" y="571"/>
                    <a:pt x="520" y="571"/>
                  </a:cubicBezTo>
                  <a:cubicBezTo>
                    <a:pt x="529" y="571"/>
                    <a:pt x="548" y="562"/>
                    <a:pt x="557" y="553"/>
                  </a:cubicBezTo>
                  <a:cubicBezTo>
                    <a:pt x="585" y="525"/>
                    <a:pt x="585" y="488"/>
                    <a:pt x="557" y="469"/>
                  </a:cubicBezTo>
                  <a:lnTo>
                    <a:pt x="112" y="14"/>
                  </a:lnTo>
                  <a:cubicBezTo>
                    <a:pt x="98" y="5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4" name="Google Shape;1974;p72"/>
            <p:cNvSpPr/>
            <p:nvPr/>
          </p:nvSpPr>
          <p:spPr>
            <a:xfrm>
              <a:off x="8355158" y="2208282"/>
              <a:ext cx="51294" cy="51294"/>
            </a:xfrm>
            <a:custGeom>
              <a:rect b="b" l="l" r="r" t="t"/>
              <a:pathLst>
                <a:path extrusionOk="0" h="901" w="901">
                  <a:moveTo>
                    <a:pt x="455" y="121"/>
                  </a:moveTo>
                  <a:cubicBezTo>
                    <a:pt x="641" y="121"/>
                    <a:pt x="789" y="270"/>
                    <a:pt x="789" y="455"/>
                  </a:cubicBezTo>
                  <a:cubicBezTo>
                    <a:pt x="789" y="641"/>
                    <a:pt x="641" y="789"/>
                    <a:pt x="455" y="789"/>
                  </a:cubicBezTo>
                  <a:cubicBezTo>
                    <a:pt x="270" y="789"/>
                    <a:pt x="121" y="641"/>
                    <a:pt x="121" y="455"/>
                  </a:cubicBez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1"/>
                  </a:moveTo>
                  <a:cubicBezTo>
                    <a:pt x="205" y="1"/>
                    <a:pt x="1" y="205"/>
                    <a:pt x="1" y="455"/>
                  </a:cubicBezTo>
                  <a:cubicBezTo>
                    <a:pt x="1" y="706"/>
                    <a:pt x="205" y="901"/>
                    <a:pt x="455" y="901"/>
                  </a:cubicBezTo>
                  <a:cubicBezTo>
                    <a:pt x="697" y="901"/>
                    <a:pt x="901" y="706"/>
                    <a:pt x="901" y="455"/>
                  </a:cubicBezTo>
                  <a:cubicBezTo>
                    <a:pt x="901" y="205"/>
                    <a:pt x="697" y="1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5" name="Google Shape;1975;p72"/>
            <p:cNvSpPr/>
            <p:nvPr/>
          </p:nvSpPr>
          <p:spPr>
            <a:xfrm>
              <a:off x="5739149" y="2773380"/>
              <a:ext cx="32792" cy="32792"/>
            </a:xfrm>
            <a:custGeom>
              <a:rect b="b" l="l" r="r" t="t"/>
              <a:pathLst>
                <a:path extrusionOk="0" h="576" w="576">
                  <a:moveTo>
                    <a:pt x="288" y="111"/>
                  </a:moveTo>
                  <a:cubicBezTo>
                    <a:pt x="381" y="111"/>
                    <a:pt x="455" y="186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86" y="455"/>
                    <a:pt x="112" y="381"/>
                    <a:pt x="112" y="288"/>
                  </a:cubicBezTo>
                  <a:cubicBezTo>
                    <a:pt x="112" y="186"/>
                    <a:pt x="195" y="111"/>
                    <a:pt x="288" y="11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21"/>
                    <a:pt x="0" y="288"/>
                  </a:cubicBezTo>
                  <a:cubicBezTo>
                    <a:pt x="0" y="445"/>
                    <a:pt x="130" y="575"/>
                    <a:pt x="288" y="575"/>
                  </a:cubicBezTo>
                  <a:cubicBezTo>
                    <a:pt x="446" y="575"/>
                    <a:pt x="576" y="445"/>
                    <a:pt x="576" y="288"/>
                  </a:cubicBezTo>
                  <a:cubicBezTo>
                    <a:pt x="576" y="121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6" name="Google Shape;1976;p72"/>
            <p:cNvSpPr/>
            <p:nvPr/>
          </p:nvSpPr>
          <p:spPr>
            <a:xfrm>
              <a:off x="6637773" y="1860275"/>
              <a:ext cx="32792" cy="32792"/>
            </a:xfrm>
            <a:custGeom>
              <a:rect b="b" l="l" r="r" t="t"/>
              <a:pathLst>
                <a:path extrusionOk="0" h="576" w="576">
                  <a:moveTo>
                    <a:pt x="288" y="121"/>
                  </a:moveTo>
                  <a:cubicBezTo>
                    <a:pt x="380" y="121"/>
                    <a:pt x="455" y="195"/>
                    <a:pt x="455" y="297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86" y="464"/>
                    <a:pt x="111" y="390"/>
                    <a:pt x="111" y="297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55"/>
                    <a:pt x="575" y="288"/>
                  </a:cubicBezTo>
                  <a:cubicBezTo>
                    <a:pt x="575" y="130"/>
                    <a:pt x="445" y="0"/>
                    <a:pt x="288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7" name="Google Shape;1977;p72"/>
            <p:cNvSpPr/>
            <p:nvPr/>
          </p:nvSpPr>
          <p:spPr>
            <a:xfrm>
              <a:off x="6622459" y="2287528"/>
              <a:ext cx="584671" cy="391621"/>
            </a:xfrm>
            <a:custGeom>
              <a:rect b="b" l="l" r="r" t="t"/>
              <a:pathLst>
                <a:path extrusionOk="0" h="6879" w="10270">
                  <a:moveTo>
                    <a:pt x="9963" y="0"/>
                  </a:moveTo>
                  <a:lnTo>
                    <a:pt x="7607" y="1113"/>
                  </a:lnTo>
                  <a:lnTo>
                    <a:pt x="8600" y="1596"/>
                  </a:lnTo>
                  <a:lnTo>
                    <a:pt x="8321" y="2041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58"/>
                  </a:cubicBezTo>
                  <a:lnTo>
                    <a:pt x="5826" y="6132"/>
                  </a:lnTo>
                  <a:lnTo>
                    <a:pt x="5390" y="5622"/>
                  </a:lnTo>
                  <a:lnTo>
                    <a:pt x="4360" y="4407"/>
                  </a:lnTo>
                  <a:lnTo>
                    <a:pt x="3330" y="3191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23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80"/>
                  </a:lnTo>
                  <a:cubicBezTo>
                    <a:pt x="2412" y="2115"/>
                    <a:pt x="2328" y="2069"/>
                    <a:pt x="2245" y="2041"/>
                  </a:cubicBezTo>
                  <a:cubicBezTo>
                    <a:pt x="2168" y="2013"/>
                    <a:pt x="2085" y="1998"/>
                    <a:pt x="2003" y="1998"/>
                  </a:cubicBezTo>
                  <a:cubicBezTo>
                    <a:pt x="1897" y="1998"/>
                    <a:pt x="1792" y="2022"/>
                    <a:pt x="1698" y="2069"/>
                  </a:cubicBezTo>
                  <a:cubicBezTo>
                    <a:pt x="1623" y="2106"/>
                    <a:pt x="1549" y="2162"/>
                    <a:pt x="1494" y="2227"/>
                  </a:cubicBezTo>
                  <a:cubicBezTo>
                    <a:pt x="1484" y="2245"/>
                    <a:pt x="1466" y="2264"/>
                    <a:pt x="1456" y="2282"/>
                  </a:cubicBezTo>
                  <a:lnTo>
                    <a:pt x="1447" y="2301"/>
                  </a:lnTo>
                  <a:lnTo>
                    <a:pt x="1438" y="2310"/>
                  </a:lnTo>
                  <a:lnTo>
                    <a:pt x="1419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61" y="3553"/>
                  </a:lnTo>
                  <a:lnTo>
                    <a:pt x="0" y="4917"/>
                  </a:lnTo>
                  <a:lnTo>
                    <a:pt x="668" y="5195"/>
                  </a:lnTo>
                  <a:lnTo>
                    <a:pt x="1429" y="3831"/>
                  </a:lnTo>
                  <a:lnTo>
                    <a:pt x="1809" y="3145"/>
                  </a:lnTo>
                  <a:lnTo>
                    <a:pt x="1995" y="2811"/>
                  </a:lnTo>
                  <a:lnTo>
                    <a:pt x="2022" y="2755"/>
                  </a:lnTo>
                  <a:lnTo>
                    <a:pt x="2199" y="296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14"/>
                  </a:lnTo>
                  <a:lnTo>
                    <a:pt x="5325" y="6652"/>
                  </a:lnTo>
                  <a:lnTo>
                    <a:pt x="5343" y="6670"/>
                  </a:lnTo>
                  <a:lnTo>
                    <a:pt x="5362" y="6689"/>
                  </a:lnTo>
                  <a:cubicBezTo>
                    <a:pt x="5381" y="6707"/>
                    <a:pt x="5390" y="6717"/>
                    <a:pt x="5408" y="6735"/>
                  </a:cubicBezTo>
                  <a:cubicBezTo>
                    <a:pt x="5473" y="6781"/>
                    <a:pt x="5557" y="6828"/>
                    <a:pt x="5640" y="6846"/>
                  </a:cubicBezTo>
                  <a:cubicBezTo>
                    <a:pt x="5708" y="6868"/>
                    <a:pt x="5778" y="6878"/>
                    <a:pt x="5848" y="6878"/>
                  </a:cubicBezTo>
                  <a:cubicBezTo>
                    <a:pt x="5961" y="6878"/>
                    <a:pt x="6072" y="6851"/>
                    <a:pt x="6169" y="6800"/>
                  </a:cubicBezTo>
                  <a:cubicBezTo>
                    <a:pt x="6243" y="6754"/>
                    <a:pt x="6317" y="6698"/>
                    <a:pt x="6364" y="6633"/>
                  </a:cubicBezTo>
                  <a:cubicBezTo>
                    <a:pt x="6373" y="6614"/>
                    <a:pt x="6392" y="6596"/>
                    <a:pt x="6401" y="6587"/>
                  </a:cubicBezTo>
                  <a:lnTo>
                    <a:pt x="6410" y="6559"/>
                  </a:lnTo>
                  <a:lnTo>
                    <a:pt x="6438" y="6522"/>
                  </a:lnTo>
                  <a:lnTo>
                    <a:pt x="6540" y="6355"/>
                  </a:lnTo>
                  <a:cubicBezTo>
                    <a:pt x="7078" y="5455"/>
                    <a:pt x="7607" y="4564"/>
                    <a:pt x="8145" y="3664"/>
                  </a:cubicBezTo>
                  <a:lnTo>
                    <a:pt x="8952" y="2319"/>
                  </a:lnTo>
                  <a:lnTo>
                    <a:pt x="9203" y="1902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8" name="Google Shape;1978;p72"/>
            <p:cNvSpPr/>
            <p:nvPr/>
          </p:nvSpPr>
          <p:spPr>
            <a:xfrm>
              <a:off x="6619783" y="2282746"/>
              <a:ext cx="591560" cy="399876"/>
            </a:xfrm>
            <a:custGeom>
              <a:rect b="b" l="l" r="r" t="t"/>
              <a:pathLst>
                <a:path extrusionOk="0" h="7024" w="10391">
                  <a:moveTo>
                    <a:pt x="10057" y="1"/>
                  </a:moveTo>
                  <a:lnTo>
                    <a:pt x="7515" y="1197"/>
                  </a:lnTo>
                  <a:lnTo>
                    <a:pt x="8563" y="1698"/>
                  </a:lnTo>
                  <a:lnTo>
                    <a:pt x="7506" y="3433"/>
                  </a:lnTo>
                  <a:cubicBezTo>
                    <a:pt x="7339" y="3702"/>
                    <a:pt x="7172" y="3971"/>
                    <a:pt x="7005" y="4240"/>
                  </a:cubicBezTo>
                  <a:cubicBezTo>
                    <a:pt x="6633" y="4852"/>
                    <a:pt x="6244" y="5483"/>
                    <a:pt x="5873" y="6105"/>
                  </a:cubicBezTo>
                  <a:lnTo>
                    <a:pt x="5864" y="6123"/>
                  </a:lnTo>
                  <a:lnTo>
                    <a:pt x="2645" y="2320"/>
                  </a:lnTo>
                  <a:lnTo>
                    <a:pt x="2561" y="2218"/>
                  </a:lnTo>
                  <a:cubicBezTo>
                    <a:pt x="2487" y="2153"/>
                    <a:pt x="2403" y="2097"/>
                    <a:pt x="2311" y="2069"/>
                  </a:cubicBezTo>
                  <a:cubicBezTo>
                    <a:pt x="2227" y="2038"/>
                    <a:pt x="2141" y="2023"/>
                    <a:pt x="2055" y="2023"/>
                  </a:cubicBezTo>
                  <a:cubicBezTo>
                    <a:pt x="1940" y="2023"/>
                    <a:pt x="1827" y="2049"/>
                    <a:pt x="1726" y="2097"/>
                  </a:cubicBezTo>
                  <a:cubicBezTo>
                    <a:pt x="1633" y="2144"/>
                    <a:pt x="1550" y="2209"/>
                    <a:pt x="1494" y="2274"/>
                  </a:cubicBezTo>
                  <a:cubicBezTo>
                    <a:pt x="1485" y="2292"/>
                    <a:pt x="1476" y="2311"/>
                    <a:pt x="1457" y="2338"/>
                  </a:cubicBezTo>
                  <a:lnTo>
                    <a:pt x="1" y="4973"/>
                  </a:lnTo>
                  <a:lnTo>
                    <a:pt x="103" y="5029"/>
                  </a:lnTo>
                  <a:lnTo>
                    <a:pt x="1513" y="2468"/>
                  </a:lnTo>
                  <a:lnTo>
                    <a:pt x="1559" y="2385"/>
                  </a:lnTo>
                  <a:cubicBezTo>
                    <a:pt x="1568" y="2376"/>
                    <a:pt x="1578" y="2366"/>
                    <a:pt x="1587" y="2348"/>
                  </a:cubicBezTo>
                  <a:cubicBezTo>
                    <a:pt x="1633" y="2292"/>
                    <a:pt x="1698" y="2236"/>
                    <a:pt x="1773" y="2199"/>
                  </a:cubicBezTo>
                  <a:cubicBezTo>
                    <a:pt x="1857" y="2157"/>
                    <a:pt x="1954" y="2136"/>
                    <a:pt x="2053" y="2136"/>
                  </a:cubicBezTo>
                  <a:cubicBezTo>
                    <a:pt x="2127" y="2136"/>
                    <a:pt x="2202" y="2148"/>
                    <a:pt x="2273" y="2171"/>
                  </a:cubicBezTo>
                  <a:cubicBezTo>
                    <a:pt x="2348" y="2199"/>
                    <a:pt x="2422" y="2246"/>
                    <a:pt x="2478" y="2301"/>
                  </a:cubicBezTo>
                  <a:lnTo>
                    <a:pt x="5882" y="6318"/>
                  </a:lnTo>
                  <a:lnTo>
                    <a:pt x="5966" y="6170"/>
                  </a:lnTo>
                  <a:cubicBezTo>
                    <a:pt x="6346" y="5548"/>
                    <a:pt x="6726" y="4917"/>
                    <a:pt x="7107" y="4305"/>
                  </a:cubicBezTo>
                  <a:cubicBezTo>
                    <a:pt x="7274" y="4036"/>
                    <a:pt x="7431" y="3767"/>
                    <a:pt x="7598" y="3489"/>
                  </a:cubicBezTo>
                  <a:lnTo>
                    <a:pt x="8730" y="1652"/>
                  </a:lnTo>
                  <a:lnTo>
                    <a:pt x="7784" y="1197"/>
                  </a:lnTo>
                  <a:lnTo>
                    <a:pt x="9964" y="177"/>
                  </a:lnTo>
                  <a:lnTo>
                    <a:pt x="10242" y="2468"/>
                  </a:lnTo>
                  <a:lnTo>
                    <a:pt x="9222" y="1912"/>
                  </a:lnTo>
                  <a:lnTo>
                    <a:pt x="8146" y="3721"/>
                  </a:lnTo>
                  <a:lnTo>
                    <a:pt x="7654" y="4537"/>
                  </a:lnTo>
                  <a:cubicBezTo>
                    <a:pt x="7292" y="5149"/>
                    <a:pt x="6912" y="5789"/>
                    <a:pt x="6531" y="6411"/>
                  </a:cubicBezTo>
                  <a:lnTo>
                    <a:pt x="6392" y="6634"/>
                  </a:lnTo>
                  <a:cubicBezTo>
                    <a:pt x="6383" y="6652"/>
                    <a:pt x="6374" y="6671"/>
                    <a:pt x="6364" y="6680"/>
                  </a:cubicBezTo>
                  <a:cubicBezTo>
                    <a:pt x="6318" y="6745"/>
                    <a:pt x="6253" y="6791"/>
                    <a:pt x="6188" y="6828"/>
                  </a:cubicBezTo>
                  <a:cubicBezTo>
                    <a:pt x="6100" y="6875"/>
                    <a:pt x="5997" y="6900"/>
                    <a:pt x="5891" y="6900"/>
                  </a:cubicBezTo>
                  <a:cubicBezTo>
                    <a:pt x="5830" y="6900"/>
                    <a:pt x="5767" y="6892"/>
                    <a:pt x="5706" y="6875"/>
                  </a:cubicBezTo>
                  <a:cubicBezTo>
                    <a:pt x="5632" y="6856"/>
                    <a:pt x="5557" y="6819"/>
                    <a:pt x="5492" y="6773"/>
                  </a:cubicBezTo>
                  <a:cubicBezTo>
                    <a:pt x="5483" y="6754"/>
                    <a:pt x="5465" y="6745"/>
                    <a:pt x="5455" y="6736"/>
                  </a:cubicBezTo>
                  <a:lnTo>
                    <a:pt x="2060" y="2737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41"/>
                  </a:lnTo>
                  <a:lnTo>
                    <a:pt x="5298" y="6736"/>
                  </a:lnTo>
                  <a:lnTo>
                    <a:pt x="5372" y="6819"/>
                  </a:lnTo>
                  <a:cubicBezTo>
                    <a:pt x="5390" y="6828"/>
                    <a:pt x="5400" y="6847"/>
                    <a:pt x="5418" y="6865"/>
                  </a:cubicBezTo>
                  <a:cubicBezTo>
                    <a:pt x="5492" y="6921"/>
                    <a:pt x="5585" y="6967"/>
                    <a:pt x="5678" y="6995"/>
                  </a:cubicBezTo>
                  <a:cubicBezTo>
                    <a:pt x="5743" y="7014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44" y="6930"/>
                  </a:cubicBezTo>
                  <a:cubicBezTo>
                    <a:pt x="6327" y="6884"/>
                    <a:pt x="6402" y="6819"/>
                    <a:pt x="6457" y="6754"/>
                  </a:cubicBezTo>
                  <a:cubicBezTo>
                    <a:pt x="6467" y="6736"/>
                    <a:pt x="6485" y="6717"/>
                    <a:pt x="6494" y="6698"/>
                  </a:cubicBezTo>
                  <a:lnTo>
                    <a:pt x="6633" y="6467"/>
                  </a:lnTo>
                  <a:cubicBezTo>
                    <a:pt x="7014" y="5845"/>
                    <a:pt x="7394" y="5205"/>
                    <a:pt x="7756" y="4593"/>
                  </a:cubicBezTo>
                  <a:lnTo>
                    <a:pt x="8248" y="3776"/>
                  </a:lnTo>
                  <a:lnTo>
                    <a:pt x="9268" y="2060"/>
                  </a:lnTo>
                  <a:lnTo>
                    <a:pt x="10391" y="2682"/>
                  </a:lnTo>
                  <a:lnTo>
                    <a:pt x="10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9" name="Google Shape;1979;p72"/>
            <p:cNvSpPr/>
            <p:nvPr/>
          </p:nvSpPr>
          <p:spPr>
            <a:xfrm>
              <a:off x="6175621" y="2313943"/>
              <a:ext cx="289489" cy="289432"/>
            </a:xfrm>
            <a:custGeom>
              <a:rect b="b" l="l" r="r" t="t"/>
              <a:pathLst>
                <a:path extrusionOk="0" h="5084" w="5085">
                  <a:moveTo>
                    <a:pt x="2543" y="0"/>
                  </a:moveTo>
                  <a:cubicBezTo>
                    <a:pt x="1142" y="0"/>
                    <a:pt x="1" y="1141"/>
                    <a:pt x="1" y="2542"/>
                  </a:cubicBezTo>
                  <a:cubicBezTo>
                    <a:pt x="1" y="3952"/>
                    <a:pt x="1142" y="5084"/>
                    <a:pt x="2543" y="5084"/>
                  </a:cubicBezTo>
                  <a:cubicBezTo>
                    <a:pt x="3944" y="5084"/>
                    <a:pt x="5085" y="3952"/>
                    <a:pt x="5085" y="2542"/>
                  </a:cubicBezTo>
                  <a:lnTo>
                    <a:pt x="2543" y="2542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0" name="Google Shape;1980;p72"/>
            <p:cNvSpPr/>
            <p:nvPr/>
          </p:nvSpPr>
          <p:spPr>
            <a:xfrm>
              <a:off x="6172490" y="2310755"/>
              <a:ext cx="295808" cy="295808"/>
            </a:xfrm>
            <a:custGeom>
              <a:rect b="b" l="l" r="r" t="t"/>
              <a:pathLst>
                <a:path extrusionOk="0" h="5196" w="5196">
                  <a:moveTo>
                    <a:pt x="2542" y="121"/>
                  </a:moveTo>
                  <a:lnTo>
                    <a:pt x="2542" y="2598"/>
                  </a:lnTo>
                  <a:cubicBezTo>
                    <a:pt x="2542" y="2635"/>
                    <a:pt x="2570" y="2663"/>
                    <a:pt x="2598" y="2663"/>
                  </a:cubicBezTo>
                  <a:lnTo>
                    <a:pt x="5084" y="2663"/>
                  </a:lnTo>
                  <a:cubicBezTo>
                    <a:pt x="5047" y="3999"/>
                    <a:pt x="3952" y="5084"/>
                    <a:pt x="2598" y="5084"/>
                  </a:cubicBezTo>
                  <a:cubicBezTo>
                    <a:pt x="1234" y="5084"/>
                    <a:pt x="121" y="3971"/>
                    <a:pt x="121" y="2598"/>
                  </a:cubicBezTo>
                  <a:cubicBezTo>
                    <a:pt x="121" y="1253"/>
                    <a:pt x="1197" y="149"/>
                    <a:pt x="2542" y="121"/>
                  </a:cubicBezTo>
                  <a:close/>
                  <a:moveTo>
                    <a:pt x="2598" y="0"/>
                  </a:moveTo>
                  <a:cubicBezTo>
                    <a:pt x="1169" y="0"/>
                    <a:pt x="0" y="1169"/>
                    <a:pt x="0" y="2598"/>
                  </a:cubicBezTo>
                  <a:cubicBezTo>
                    <a:pt x="0" y="4036"/>
                    <a:pt x="1169" y="5195"/>
                    <a:pt x="2598" y="5195"/>
                  </a:cubicBezTo>
                  <a:cubicBezTo>
                    <a:pt x="4036" y="5195"/>
                    <a:pt x="5195" y="4036"/>
                    <a:pt x="5195" y="2598"/>
                  </a:cubicBezTo>
                  <a:cubicBezTo>
                    <a:pt x="5195" y="2570"/>
                    <a:pt x="5177" y="2542"/>
                    <a:pt x="5140" y="2542"/>
                  </a:cubicBezTo>
                  <a:lnTo>
                    <a:pt x="2653" y="2542"/>
                  </a:lnTo>
                  <a:lnTo>
                    <a:pt x="2653" y="56"/>
                  </a:lnTo>
                  <a:cubicBezTo>
                    <a:pt x="2653" y="28"/>
                    <a:pt x="2635" y="0"/>
                    <a:pt x="2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1" name="Google Shape;1981;p72"/>
            <p:cNvSpPr/>
            <p:nvPr/>
          </p:nvSpPr>
          <p:spPr>
            <a:xfrm>
              <a:off x="6359445" y="2342407"/>
              <a:ext cx="77653" cy="77709"/>
            </a:xfrm>
            <a:custGeom>
              <a:rect b="b" l="l" r="r" t="t"/>
              <a:pathLst>
                <a:path extrusionOk="0" h="1365" w="1364">
                  <a:moveTo>
                    <a:pt x="0" y="1"/>
                  </a:moveTo>
                  <a:lnTo>
                    <a:pt x="0" y="1365"/>
                  </a:lnTo>
                  <a:lnTo>
                    <a:pt x="1364" y="1365"/>
                  </a:lnTo>
                  <a:cubicBezTo>
                    <a:pt x="1364" y="604"/>
                    <a:pt x="752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2" name="Google Shape;1982;p72"/>
            <p:cNvSpPr/>
            <p:nvPr/>
          </p:nvSpPr>
          <p:spPr>
            <a:xfrm>
              <a:off x="6356257" y="2338764"/>
              <a:ext cx="84029" cy="84541"/>
            </a:xfrm>
            <a:custGeom>
              <a:rect b="b" l="l" r="r" t="t"/>
              <a:pathLst>
                <a:path extrusionOk="0" h="1485" w="1476">
                  <a:moveTo>
                    <a:pt x="112" y="121"/>
                  </a:moveTo>
                  <a:cubicBezTo>
                    <a:pt x="789" y="148"/>
                    <a:pt x="1327" y="696"/>
                    <a:pt x="1355" y="1364"/>
                  </a:cubicBezTo>
                  <a:lnTo>
                    <a:pt x="112" y="1364"/>
                  </a:lnTo>
                  <a:lnTo>
                    <a:pt x="112" y="121"/>
                  </a:lnTo>
                  <a:close/>
                  <a:moveTo>
                    <a:pt x="1" y="0"/>
                  </a:moveTo>
                  <a:lnTo>
                    <a:pt x="1" y="1484"/>
                  </a:lnTo>
                  <a:lnTo>
                    <a:pt x="1476" y="1484"/>
                  </a:lnTo>
                  <a:lnTo>
                    <a:pt x="1476" y="1429"/>
                  </a:lnTo>
                  <a:cubicBezTo>
                    <a:pt x="1476" y="640"/>
                    <a:pt x="835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3" name="Google Shape;1983;p72"/>
            <p:cNvSpPr/>
            <p:nvPr/>
          </p:nvSpPr>
          <p:spPr>
            <a:xfrm>
              <a:off x="6631966" y="2285421"/>
              <a:ext cx="584671" cy="391223"/>
            </a:xfrm>
            <a:custGeom>
              <a:rect b="b" l="l" r="r" t="t"/>
              <a:pathLst>
                <a:path extrusionOk="0" h="6872" w="10270">
                  <a:moveTo>
                    <a:pt x="9963" y="0"/>
                  </a:moveTo>
                  <a:lnTo>
                    <a:pt x="7598" y="1113"/>
                  </a:lnTo>
                  <a:lnTo>
                    <a:pt x="8600" y="1586"/>
                  </a:lnTo>
                  <a:lnTo>
                    <a:pt x="8321" y="2032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48"/>
                  </a:cubicBezTo>
                  <a:lnTo>
                    <a:pt x="5826" y="6132"/>
                  </a:lnTo>
                  <a:lnTo>
                    <a:pt x="5390" y="5612"/>
                  </a:lnTo>
                  <a:lnTo>
                    <a:pt x="4351" y="4397"/>
                  </a:lnTo>
                  <a:lnTo>
                    <a:pt x="3321" y="3182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14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71"/>
                  </a:lnTo>
                  <a:cubicBezTo>
                    <a:pt x="2403" y="2115"/>
                    <a:pt x="2328" y="2069"/>
                    <a:pt x="2236" y="2032"/>
                  </a:cubicBezTo>
                  <a:cubicBezTo>
                    <a:pt x="2166" y="2005"/>
                    <a:pt x="2090" y="1992"/>
                    <a:pt x="2012" y="1992"/>
                  </a:cubicBezTo>
                  <a:cubicBezTo>
                    <a:pt x="1905" y="1992"/>
                    <a:pt x="1795" y="2016"/>
                    <a:pt x="1698" y="2060"/>
                  </a:cubicBezTo>
                  <a:cubicBezTo>
                    <a:pt x="1614" y="2097"/>
                    <a:pt x="1540" y="2162"/>
                    <a:pt x="1494" y="2227"/>
                  </a:cubicBezTo>
                  <a:cubicBezTo>
                    <a:pt x="1475" y="2245"/>
                    <a:pt x="1466" y="2254"/>
                    <a:pt x="1456" y="2273"/>
                  </a:cubicBezTo>
                  <a:lnTo>
                    <a:pt x="1438" y="2301"/>
                  </a:lnTo>
                  <a:lnTo>
                    <a:pt x="1438" y="2310"/>
                  </a:lnTo>
                  <a:lnTo>
                    <a:pt x="1410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51" y="3544"/>
                  </a:lnTo>
                  <a:lnTo>
                    <a:pt x="0" y="4917"/>
                  </a:lnTo>
                  <a:lnTo>
                    <a:pt x="668" y="5186"/>
                  </a:lnTo>
                  <a:lnTo>
                    <a:pt x="1429" y="3822"/>
                  </a:lnTo>
                  <a:lnTo>
                    <a:pt x="1809" y="3145"/>
                  </a:lnTo>
                  <a:lnTo>
                    <a:pt x="1995" y="2802"/>
                  </a:lnTo>
                  <a:lnTo>
                    <a:pt x="2022" y="2755"/>
                  </a:lnTo>
                  <a:lnTo>
                    <a:pt x="2199" y="295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05"/>
                  </a:lnTo>
                  <a:lnTo>
                    <a:pt x="5325" y="6651"/>
                  </a:lnTo>
                  <a:lnTo>
                    <a:pt x="5343" y="6661"/>
                  </a:lnTo>
                  <a:lnTo>
                    <a:pt x="5362" y="6689"/>
                  </a:lnTo>
                  <a:cubicBezTo>
                    <a:pt x="5371" y="6698"/>
                    <a:pt x="5390" y="6716"/>
                    <a:pt x="5408" y="6726"/>
                  </a:cubicBezTo>
                  <a:cubicBezTo>
                    <a:pt x="5473" y="6781"/>
                    <a:pt x="5557" y="6818"/>
                    <a:pt x="5640" y="6846"/>
                  </a:cubicBezTo>
                  <a:cubicBezTo>
                    <a:pt x="5703" y="6863"/>
                    <a:pt x="5769" y="6871"/>
                    <a:pt x="5834" y="6871"/>
                  </a:cubicBezTo>
                  <a:cubicBezTo>
                    <a:pt x="5951" y="6871"/>
                    <a:pt x="6068" y="6844"/>
                    <a:pt x="6169" y="6791"/>
                  </a:cubicBezTo>
                  <a:cubicBezTo>
                    <a:pt x="6243" y="6754"/>
                    <a:pt x="6308" y="6689"/>
                    <a:pt x="6364" y="6624"/>
                  </a:cubicBezTo>
                  <a:cubicBezTo>
                    <a:pt x="6373" y="6614"/>
                    <a:pt x="6382" y="6596"/>
                    <a:pt x="6392" y="6577"/>
                  </a:cubicBezTo>
                  <a:lnTo>
                    <a:pt x="6410" y="6559"/>
                  </a:lnTo>
                  <a:lnTo>
                    <a:pt x="6429" y="6512"/>
                  </a:lnTo>
                  <a:lnTo>
                    <a:pt x="6531" y="6345"/>
                  </a:lnTo>
                  <a:cubicBezTo>
                    <a:pt x="7078" y="5455"/>
                    <a:pt x="7607" y="4555"/>
                    <a:pt x="8145" y="3664"/>
                  </a:cubicBezTo>
                  <a:lnTo>
                    <a:pt x="8952" y="2319"/>
                  </a:lnTo>
                  <a:lnTo>
                    <a:pt x="9193" y="1902"/>
                  </a:lnTo>
                  <a:lnTo>
                    <a:pt x="10269" y="2486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4" name="Google Shape;1984;p72"/>
            <p:cNvSpPr/>
            <p:nvPr/>
          </p:nvSpPr>
          <p:spPr>
            <a:xfrm>
              <a:off x="6629290" y="2280127"/>
              <a:ext cx="591047" cy="399819"/>
            </a:xfrm>
            <a:custGeom>
              <a:rect b="b" l="l" r="r" t="t"/>
              <a:pathLst>
                <a:path extrusionOk="0" h="7023" w="10382">
                  <a:moveTo>
                    <a:pt x="10057" y="0"/>
                  </a:moveTo>
                  <a:lnTo>
                    <a:pt x="7515" y="1206"/>
                  </a:lnTo>
                  <a:lnTo>
                    <a:pt x="8563" y="1707"/>
                  </a:lnTo>
                  <a:lnTo>
                    <a:pt x="7496" y="3433"/>
                  </a:lnTo>
                  <a:cubicBezTo>
                    <a:pt x="7329" y="3711"/>
                    <a:pt x="7162" y="3980"/>
                    <a:pt x="6995" y="4258"/>
                  </a:cubicBezTo>
                  <a:cubicBezTo>
                    <a:pt x="6624" y="4861"/>
                    <a:pt x="6244" y="5492"/>
                    <a:pt x="5864" y="6114"/>
                  </a:cubicBezTo>
                  <a:lnTo>
                    <a:pt x="5864" y="6123"/>
                  </a:lnTo>
                  <a:lnTo>
                    <a:pt x="2644" y="2329"/>
                  </a:lnTo>
                  <a:lnTo>
                    <a:pt x="2552" y="2227"/>
                  </a:lnTo>
                  <a:cubicBezTo>
                    <a:pt x="2487" y="2162"/>
                    <a:pt x="2403" y="2106"/>
                    <a:pt x="2301" y="2069"/>
                  </a:cubicBezTo>
                  <a:cubicBezTo>
                    <a:pt x="2222" y="2041"/>
                    <a:pt x="2138" y="2027"/>
                    <a:pt x="2053" y="2027"/>
                  </a:cubicBezTo>
                  <a:cubicBezTo>
                    <a:pt x="1939" y="2027"/>
                    <a:pt x="1823" y="2053"/>
                    <a:pt x="1717" y="2106"/>
                  </a:cubicBezTo>
                  <a:cubicBezTo>
                    <a:pt x="1633" y="2143"/>
                    <a:pt x="1550" y="2208"/>
                    <a:pt x="1494" y="2282"/>
                  </a:cubicBezTo>
                  <a:cubicBezTo>
                    <a:pt x="1485" y="2301"/>
                    <a:pt x="1466" y="2310"/>
                    <a:pt x="1457" y="2329"/>
                  </a:cubicBezTo>
                  <a:lnTo>
                    <a:pt x="1" y="4982"/>
                  </a:lnTo>
                  <a:lnTo>
                    <a:pt x="103" y="5038"/>
                  </a:lnTo>
                  <a:lnTo>
                    <a:pt x="1513" y="2477"/>
                  </a:lnTo>
                  <a:lnTo>
                    <a:pt x="1559" y="2394"/>
                  </a:lnTo>
                  <a:cubicBezTo>
                    <a:pt x="1568" y="2384"/>
                    <a:pt x="1578" y="2366"/>
                    <a:pt x="1587" y="2357"/>
                  </a:cubicBezTo>
                  <a:cubicBezTo>
                    <a:pt x="1633" y="2292"/>
                    <a:pt x="1698" y="2245"/>
                    <a:pt x="1772" y="2208"/>
                  </a:cubicBezTo>
                  <a:cubicBezTo>
                    <a:pt x="1857" y="2166"/>
                    <a:pt x="1954" y="2145"/>
                    <a:pt x="2051" y="2145"/>
                  </a:cubicBezTo>
                  <a:cubicBezTo>
                    <a:pt x="2124" y="2145"/>
                    <a:pt x="2197" y="2157"/>
                    <a:pt x="2264" y="2180"/>
                  </a:cubicBezTo>
                  <a:cubicBezTo>
                    <a:pt x="2348" y="2208"/>
                    <a:pt x="2413" y="2255"/>
                    <a:pt x="2468" y="2310"/>
                  </a:cubicBezTo>
                  <a:lnTo>
                    <a:pt x="5873" y="6327"/>
                  </a:lnTo>
                  <a:lnTo>
                    <a:pt x="5966" y="6179"/>
                  </a:lnTo>
                  <a:cubicBezTo>
                    <a:pt x="6337" y="5557"/>
                    <a:pt x="6726" y="4926"/>
                    <a:pt x="7097" y="4314"/>
                  </a:cubicBezTo>
                  <a:cubicBezTo>
                    <a:pt x="7264" y="4045"/>
                    <a:pt x="7431" y="3767"/>
                    <a:pt x="7598" y="3498"/>
                  </a:cubicBezTo>
                  <a:lnTo>
                    <a:pt x="8730" y="1661"/>
                  </a:lnTo>
                  <a:lnTo>
                    <a:pt x="7784" y="1206"/>
                  </a:lnTo>
                  <a:lnTo>
                    <a:pt x="9964" y="177"/>
                  </a:lnTo>
                  <a:lnTo>
                    <a:pt x="10242" y="2477"/>
                  </a:lnTo>
                  <a:lnTo>
                    <a:pt x="10242" y="2477"/>
                  </a:lnTo>
                  <a:lnTo>
                    <a:pt x="9222" y="1911"/>
                  </a:lnTo>
                  <a:lnTo>
                    <a:pt x="8146" y="3730"/>
                  </a:lnTo>
                  <a:cubicBezTo>
                    <a:pt x="7979" y="3999"/>
                    <a:pt x="7812" y="4277"/>
                    <a:pt x="7654" y="4546"/>
                  </a:cubicBezTo>
                  <a:cubicBezTo>
                    <a:pt x="7283" y="5158"/>
                    <a:pt x="6912" y="5789"/>
                    <a:pt x="6531" y="6411"/>
                  </a:cubicBezTo>
                  <a:lnTo>
                    <a:pt x="6392" y="6642"/>
                  </a:lnTo>
                  <a:cubicBezTo>
                    <a:pt x="6383" y="6661"/>
                    <a:pt x="6374" y="6670"/>
                    <a:pt x="6364" y="6689"/>
                  </a:cubicBezTo>
                  <a:cubicBezTo>
                    <a:pt x="6318" y="6744"/>
                    <a:pt x="6253" y="6800"/>
                    <a:pt x="6188" y="6837"/>
                  </a:cubicBezTo>
                  <a:cubicBezTo>
                    <a:pt x="6094" y="6884"/>
                    <a:pt x="5993" y="6909"/>
                    <a:pt x="5889" y="6909"/>
                  </a:cubicBezTo>
                  <a:cubicBezTo>
                    <a:pt x="5828" y="6909"/>
                    <a:pt x="5767" y="6901"/>
                    <a:pt x="5706" y="6884"/>
                  </a:cubicBezTo>
                  <a:cubicBezTo>
                    <a:pt x="5632" y="6865"/>
                    <a:pt x="5557" y="6828"/>
                    <a:pt x="5492" y="6772"/>
                  </a:cubicBezTo>
                  <a:cubicBezTo>
                    <a:pt x="5483" y="6763"/>
                    <a:pt x="5465" y="6754"/>
                    <a:pt x="5455" y="6735"/>
                  </a:cubicBezTo>
                  <a:lnTo>
                    <a:pt x="2060" y="2746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50"/>
                  </a:lnTo>
                  <a:lnTo>
                    <a:pt x="5298" y="6744"/>
                  </a:lnTo>
                  <a:lnTo>
                    <a:pt x="5372" y="6819"/>
                  </a:lnTo>
                  <a:cubicBezTo>
                    <a:pt x="5381" y="6837"/>
                    <a:pt x="5400" y="6856"/>
                    <a:pt x="5418" y="6865"/>
                  </a:cubicBezTo>
                  <a:cubicBezTo>
                    <a:pt x="5492" y="6930"/>
                    <a:pt x="5585" y="6976"/>
                    <a:pt x="5678" y="6995"/>
                  </a:cubicBezTo>
                  <a:cubicBezTo>
                    <a:pt x="5743" y="7013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35" y="6939"/>
                  </a:cubicBezTo>
                  <a:cubicBezTo>
                    <a:pt x="6327" y="6893"/>
                    <a:pt x="6402" y="6828"/>
                    <a:pt x="6457" y="6754"/>
                  </a:cubicBezTo>
                  <a:cubicBezTo>
                    <a:pt x="6466" y="6744"/>
                    <a:pt x="6476" y="6717"/>
                    <a:pt x="6494" y="6707"/>
                  </a:cubicBezTo>
                  <a:lnTo>
                    <a:pt x="6633" y="6475"/>
                  </a:lnTo>
                  <a:cubicBezTo>
                    <a:pt x="7005" y="5854"/>
                    <a:pt x="7385" y="5223"/>
                    <a:pt x="7747" y="4611"/>
                  </a:cubicBezTo>
                  <a:cubicBezTo>
                    <a:pt x="7914" y="4333"/>
                    <a:pt x="8081" y="4054"/>
                    <a:pt x="8238" y="3785"/>
                  </a:cubicBezTo>
                  <a:lnTo>
                    <a:pt x="9268" y="2069"/>
                  </a:lnTo>
                  <a:lnTo>
                    <a:pt x="10381" y="2681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5" name="Google Shape;1985;p72"/>
            <p:cNvSpPr/>
            <p:nvPr/>
          </p:nvSpPr>
          <p:spPr>
            <a:xfrm>
              <a:off x="7338003" y="2218302"/>
              <a:ext cx="81410" cy="321711"/>
            </a:xfrm>
            <a:custGeom>
              <a:rect b="b" l="l" r="r" t="t"/>
              <a:pathLst>
                <a:path extrusionOk="0" h="5651" w="1430">
                  <a:moveTo>
                    <a:pt x="1" y="1"/>
                  </a:moveTo>
                  <a:lnTo>
                    <a:pt x="1" y="5650"/>
                  </a:lnTo>
                  <a:lnTo>
                    <a:pt x="1430" y="565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6" name="Google Shape;1986;p72"/>
            <p:cNvSpPr/>
            <p:nvPr/>
          </p:nvSpPr>
          <p:spPr>
            <a:xfrm>
              <a:off x="7334359" y="2214658"/>
              <a:ext cx="88241" cy="328543"/>
            </a:xfrm>
            <a:custGeom>
              <a:rect b="b" l="l" r="r" t="t"/>
              <a:pathLst>
                <a:path extrusionOk="0" h="5771" w="1550">
                  <a:moveTo>
                    <a:pt x="1438" y="121"/>
                  </a:moveTo>
                  <a:lnTo>
                    <a:pt x="1438" y="5659"/>
                  </a:lnTo>
                  <a:lnTo>
                    <a:pt x="121" y="5659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5770"/>
                  </a:lnTo>
                  <a:lnTo>
                    <a:pt x="1549" y="5770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7" name="Google Shape;1987;p72"/>
            <p:cNvSpPr/>
            <p:nvPr/>
          </p:nvSpPr>
          <p:spPr>
            <a:xfrm>
              <a:off x="7468997" y="2075239"/>
              <a:ext cx="81922" cy="464777"/>
            </a:xfrm>
            <a:custGeom>
              <a:rect b="b" l="l" r="r" t="t"/>
              <a:pathLst>
                <a:path extrusionOk="0" h="8164" w="1439">
                  <a:moveTo>
                    <a:pt x="1" y="0"/>
                  </a:moveTo>
                  <a:lnTo>
                    <a:pt x="1" y="8163"/>
                  </a:lnTo>
                  <a:lnTo>
                    <a:pt x="1438" y="816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8" name="Google Shape;1988;p72"/>
            <p:cNvSpPr/>
            <p:nvPr/>
          </p:nvSpPr>
          <p:spPr>
            <a:xfrm>
              <a:off x="7465297" y="2072051"/>
              <a:ext cx="88811" cy="471153"/>
            </a:xfrm>
            <a:custGeom>
              <a:rect b="b" l="l" r="r" t="t"/>
              <a:pathLst>
                <a:path extrusionOk="0" h="8276" w="1560">
                  <a:moveTo>
                    <a:pt x="1439" y="112"/>
                  </a:moveTo>
                  <a:lnTo>
                    <a:pt x="1439" y="8164"/>
                  </a:lnTo>
                  <a:lnTo>
                    <a:pt x="121" y="8164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8219"/>
                  </a:lnTo>
                  <a:cubicBezTo>
                    <a:pt x="1" y="8257"/>
                    <a:pt x="28" y="8275"/>
                    <a:pt x="66" y="8275"/>
                  </a:cubicBezTo>
                  <a:lnTo>
                    <a:pt x="1494" y="8275"/>
                  </a:lnTo>
                  <a:cubicBezTo>
                    <a:pt x="1531" y="8275"/>
                    <a:pt x="1559" y="8257"/>
                    <a:pt x="1559" y="8219"/>
                  </a:cubicBezTo>
                  <a:lnTo>
                    <a:pt x="1559" y="56"/>
                  </a:lnTo>
                  <a:cubicBezTo>
                    <a:pt x="1559" y="19"/>
                    <a:pt x="1531" y="0"/>
                    <a:pt x="1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9" name="Google Shape;1989;p72"/>
            <p:cNvSpPr/>
            <p:nvPr/>
          </p:nvSpPr>
          <p:spPr>
            <a:xfrm>
              <a:off x="7587296" y="2272214"/>
              <a:ext cx="81922" cy="267799"/>
            </a:xfrm>
            <a:custGeom>
              <a:rect b="b" l="l" r="r" t="t"/>
              <a:pathLst>
                <a:path extrusionOk="0" h="4704" w="1439">
                  <a:moveTo>
                    <a:pt x="1" y="0"/>
                  </a:moveTo>
                  <a:lnTo>
                    <a:pt x="1" y="4703"/>
                  </a:lnTo>
                  <a:lnTo>
                    <a:pt x="1438" y="470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0" name="Google Shape;1990;p72"/>
            <p:cNvSpPr/>
            <p:nvPr/>
          </p:nvSpPr>
          <p:spPr>
            <a:xfrm>
              <a:off x="7583596" y="2269026"/>
              <a:ext cx="88811" cy="274175"/>
            </a:xfrm>
            <a:custGeom>
              <a:rect b="b" l="l" r="r" t="t"/>
              <a:pathLst>
                <a:path extrusionOk="0" h="4816" w="1560">
                  <a:moveTo>
                    <a:pt x="1439" y="112"/>
                  </a:moveTo>
                  <a:lnTo>
                    <a:pt x="1439" y="4704"/>
                  </a:lnTo>
                  <a:lnTo>
                    <a:pt x="121" y="4704"/>
                  </a:lnTo>
                  <a:lnTo>
                    <a:pt x="121" y="112"/>
                  </a:lnTo>
                  <a:close/>
                  <a:moveTo>
                    <a:pt x="1" y="1"/>
                  </a:moveTo>
                  <a:lnTo>
                    <a:pt x="1" y="4815"/>
                  </a:lnTo>
                  <a:lnTo>
                    <a:pt x="1559" y="4815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1" name="Google Shape;1991;p72"/>
            <p:cNvSpPr/>
            <p:nvPr/>
          </p:nvSpPr>
          <p:spPr>
            <a:xfrm>
              <a:off x="6112258" y="2077573"/>
              <a:ext cx="375055" cy="118642"/>
            </a:xfrm>
            <a:custGeom>
              <a:rect b="b" l="l" r="r" t="t"/>
              <a:pathLst>
                <a:path extrusionOk="0" h="2084" w="6588">
                  <a:moveTo>
                    <a:pt x="67" y="1"/>
                  </a:moveTo>
                  <a:cubicBezTo>
                    <a:pt x="52" y="1"/>
                    <a:pt x="38" y="5"/>
                    <a:pt x="29" y="15"/>
                  </a:cubicBezTo>
                  <a:cubicBezTo>
                    <a:pt x="1" y="42"/>
                    <a:pt x="1" y="80"/>
                    <a:pt x="29" y="98"/>
                  </a:cubicBezTo>
                  <a:lnTo>
                    <a:pt x="1930" y="2065"/>
                  </a:lnTo>
                  <a:cubicBezTo>
                    <a:pt x="1940" y="2074"/>
                    <a:pt x="1958" y="2083"/>
                    <a:pt x="1967" y="2083"/>
                  </a:cubicBezTo>
                  <a:cubicBezTo>
                    <a:pt x="1986" y="2083"/>
                    <a:pt x="1995" y="2074"/>
                    <a:pt x="2014" y="2065"/>
                  </a:cubicBezTo>
                  <a:lnTo>
                    <a:pt x="4064" y="135"/>
                  </a:lnTo>
                  <a:lnTo>
                    <a:pt x="6485" y="2009"/>
                  </a:lnTo>
                  <a:cubicBezTo>
                    <a:pt x="6496" y="2016"/>
                    <a:pt x="6506" y="2019"/>
                    <a:pt x="6517" y="2019"/>
                  </a:cubicBezTo>
                  <a:cubicBezTo>
                    <a:pt x="6534" y="2019"/>
                    <a:pt x="6551" y="2011"/>
                    <a:pt x="6569" y="2000"/>
                  </a:cubicBezTo>
                  <a:cubicBezTo>
                    <a:pt x="6587" y="1972"/>
                    <a:pt x="6578" y="1935"/>
                    <a:pt x="6550" y="1916"/>
                  </a:cubicBezTo>
                  <a:lnTo>
                    <a:pt x="4101" y="15"/>
                  </a:lnTo>
                  <a:cubicBezTo>
                    <a:pt x="4087" y="5"/>
                    <a:pt x="4073" y="1"/>
                    <a:pt x="4060" y="1"/>
                  </a:cubicBezTo>
                  <a:cubicBezTo>
                    <a:pt x="4048" y="1"/>
                    <a:pt x="4036" y="5"/>
                    <a:pt x="4027" y="15"/>
                  </a:cubicBezTo>
                  <a:lnTo>
                    <a:pt x="1977" y="1944"/>
                  </a:lnTo>
                  <a:lnTo>
                    <a:pt x="112" y="15"/>
                  </a:lnTo>
                  <a:cubicBezTo>
                    <a:pt x="98" y="5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2" name="Google Shape;1992;p72"/>
            <p:cNvSpPr/>
            <p:nvPr/>
          </p:nvSpPr>
          <p:spPr>
            <a:xfrm>
              <a:off x="6086412" y="2051443"/>
              <a:ext cx="59207" cy="59207"/>
            </a:xfrm>
            <a:custGeom>
              <a:rect b="b" l="l" r="r" t="t"/>
              <a:pathLst>
                <a:path extrusionOk="0" h="1040" w="104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7" y="1040"/>
                    <a:pt x="1039" y="808"/>
                    <a:pt x="1039" y="520"/>
                  </a:cubicBezTo>
                  <a:cubicBezTo>
                    <a:pt x="1039" y="232"/>
                    <a:pt x="80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3" name="Google Shape;1993;p72"/>
            <p:cNvSpPr/>
            <p:nvPr/>
          </p:nvSpPr>
          <p:spPr>
            <a:xfrm>
              <a:off x="6083224" y="2047742"/>
              <a:ext cx="66096" cy="66096"/>
            </a:xfrm>
            <a:custGeom>
              <a:rect b="b" l="l" r="r" t="t"/>
              <a:pathLst>
                <a:path extrusionOk="0" h="1161" w="1161">
                  <a:moveTo>
                    <a:pt x="576" y="121"/>
                  </a:moveTo>
                  <a:cubicBezTo>
                    <a:pt x="835" y="121"/>
                    <a:pt x="1040" y="325"/>
                    <a:pt x="1040" y="585"/>
                  </a:cubicBezTo>
                  <a:cubicBezTo>
                    <a:pt x="1040" y="836"/>
                    <a:pt x="835" y="1049"/>
                    <a:pt x="576" y="1049"/>
                  </a:cubicBezTo>
                  <a:cubicBezTo>
                    <a:pt x="325" y="1049"/>
                    <a:pt x="112" y="836"/>
                    <a:pt x="112" y="585"/>
                  </a:cubicBezTo>
                  <a:cubicBezTo>
                    <a:pt x="112" y="325"/>
                    <a:pt x="325" y="121"/>
                    <a:pt x="576" y="121"/>
                  </a:cubicBezTo>
                  <a:close/>
                  <a:moveTo>
                    <a:pt x="576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60" y="1160"/>
                    <a:pt x="576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4" name="Google Shape;1994;p72"/>
            <p:cNvSpPr/>
            <p:nvPr/>
          </p:nvSpPr>
          <p:spPr>
            <a:xfrm>
              <a:off x="6314016" y="2051443"/>
              <a:ext cx="59207" cy="59207"/>
            </a:xfrm>
            <a:custGeom>
              <a:rect b="b" l="l" r="r" t="t"/>
              <a:pathLst>
                <a:path extrusionOk="0" h="1040" w="104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8" y="1040"/>
                    <a:pt x="1039" y="808"/>
                    <a:pt x="1039" y="520"/>
                  </a:cubicBezTo>
                  <a:cubicBezTo>
                    <a:pt x="1039" y="232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5" name="Google Shape;1995;p72"/>
            <p:cNvSpPr/>
            <p:nvPr/>
          </p:nvSpPr>
          <p:spPr>
            <a:xfrm>
              <a:off x="6310315" y="2047742"/>
              <a:ext cx="66096" cy="66096"/>
            </a:xfrm>
            <a:custGeom>
              <a:rect b="b" l="l" r="r" t="t"/>
              <a:pathLst>
                <a:path extrusionOk="0" h="1161" w="1161">
                  <a:moveTo>
                    <a:pt x="585" y="121"/>
                  </a:moveTo>
                  <a:cubicBezTo>
                    <a:pt x="835" y="121"/>
                    <a:pt x="1049" y="325"/>
                    <a:pt x="1049" y="585"/>
                  </a:cubicBezTo>
                  <a:cubicBezTo>
                    <a:pt x="1049" y="836"/>
                    <a:pt x="835" y="1049"/>
                    <a:pt x="585" y="1049"/>
                  </a:cubicBezTo>
                  <a:cubicBezTo>
                    <a:pt x="325" y="1049"/>
                    <a:pt x="121" y="836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70" y="1160"/>
                    <a:pt x="58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6" name="Google Shape;1996;p72"/>
            <p:cNvSpPr/>
            <p:nvPr/>
          </p:nvSpPr>
          <p:spPr>
            <a:xfrm>
              <a:off x="6194635" y="2159722"/>
              <a:ext cx="59776" cy="59207"/>
            </a:xfrm>
            <a:custGeom>
              <a:rect b="b" l="l" r="r" t="t"/>
              <a:pathLst>
                <a:path extrusionOk="0" h="1040" w="1050">
                  <a:moveTo>
                    <a:pt x="520" y="0"/>
                  </a:moveTo>
                  <a:cubicBezTo>
                    <a:pt x="233" y="0"/>
                    <a:pt x="1" y="232"/>
                    <a:pt x="1" y="520"/>
                  </a:cubicBezTo>
                  <a:cubicBezTo>
                    <a:pt x="1" y="807"/>
                    <a:pt x="233" y="1039"/>
                    <a:pt x="520" y="1039"/>
                  </a:cubicBezTo>
                  <a:cubicBezTo>
                    <a:pt x="808" y="1039"/>
                    <a:pt x="1049" y="807"/>
                    <a:pt x="1049" y="520"/>
                  </a:cubicBezTo>
                  <a:cubicBezTo>
                    <a:pt x="1049" y="232"/>
                    <a:pt x="808" y="0"/>
                    <a:pt x="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7" name="Google Shape;1997;p72"/>
            <p:cNvSpPr/>
            <p:nvPr/>
          </p:nvSpPr>
          <p:spPr>
            <a:xfrm>
              <a:off x="6191504" y="2156022"/>
              <a:ext cx="66039" cy="66039"/>
            </a:xfrm>
            <a:custGeom>
              <a:rect b="b" l="l" r="r" t="t"/>
              <a:pathLst>
                <a:path extrusionOk="0" h="1160" w="1160">
                  <a:moveTo>
                    <a:pt x="575" y="121"/>
                  </a:moveTo>
                  <a:cubicBezTo>
                    <a:pt x="835" y="121"/>
                    <a:pt x="1039" y="325"/>
                    <a:pt x="1039" y="585"/>
                  </a:cubicBezTo>
                  <a:cubicBezTo>
                    <a:pt x="1039" y="835"/>
                    <a:pt x="835" y="1049"/>
                    <a:pt x="575" y="1049"/>
                  </a:cubicBezTo>
                  <a:cubicBezTo>
                    <a:pt x="325" y="1049"/>
                    <a:pt x="112" y="835"/>
                    <a:pt x="112" y="585"/>
                  </a:cubicBezTo>
                  <a:cubicBezTo>
                    <a:pt x="112" y="325"/>
                    <a:pt x="325" y="121"/>
                    <a:pt x="575" y="12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69"/>
                    <a:pt x="0" y="585"/>
                  </a:cubicBezTo>
                  <a:cubicBezTo>
                    <a:pt x="0" y="900"/>
                    <a:pt x="260" y="1160"/>
                    <a:pt x="57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9"/>
                    <a:pt x="900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8" name="Google Shape;1998;p72"/>
            <p:cNvSpPr/>
            <p:nvPr/>
          </p:nvSpPr>
          <p:spPr>
            <a:xfrm>
              <a:off x="6449223" y="2065163"/>
              <a:ext cx="362872" cy="228745"/>
            </a:xfrm>
            <a:custGeom>
              <a:rect b="b" l="l" r="r" t="t"/>
              <a:pathLst>
                <a:path extrusionOk="0" h="4018" w="6374">
                  <a:moveTo>
                    <a:pt x="3275" y="1"/>
                  </a:moveTo>
                  <a:cubicBezTo>
                    <a:pt x="2477" y="1"/>
                    <a:pt x="1819" y="585"/>
                    <a:pt x="1689" y="1346"/>
                  </a:cubicBezTo>
                  <a:lnTo>
                    <a:pt x="1234" y="1346"/>
                  </a:lnTo>
                  <a:cubicBezTo>
                    <a:pt x="557" y="1346"/>
                    <a:pt x="0" y="1940"/>
                    <a:pt x="0" y="2682"/>
                  </a:cubicBezTo>
                  <a:cubicBezTo>
                    <a:pt x="0" y="3415"/>
                    <a:pt x="557" y="4018"/>
                    <a:pt x="1234" y="4018"/>
                  </a:cubicBezTo>
                  <a:lnTo>
                    <a:pt x="5149" y="4018"/>
                  </a:lnTo>
                  <a:cubicBezTo>
                    <a:pt x="5826" y="4018"/>
                    <a:pt x="6373" y="3415"/>
                    <a:pt x="6373" y="2682"/>
                  </a:cubicBezTo>
                  <a:cubicBezTo>
                    <a:pt x="6373" y="1940"/>
                    <a:pt x="5826" y="1346"/>
                    <a:pt x="5149" y="1346"/>
                  </a:cubicBezTo>
                  <a:lnTo>
                    <a:pt x="4861" y="1346"/>
                  </a:lnTo>
                  <a:cubicBezTo>
                    <a:pt x="4731" y="585"/>
                    <a:pt x="4073" y="1"/>
                    <a:pt x="3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9" name="Google Shape;1999;p72"/>
            <p:cNvSpPr/>
            <p:nvPr/>
          </p:nvSpPr>
          <p:spPr>
            <a:xfrm>
              <a:off x="6446035" y="2062032"/>
              <a:ext cx="369760" cy="235064"/>
            </a:xfrm>
            <a:custGeom>
              <a:rect b="b" l="l" r="r" t="t"/>
              <a:pathLst>
                <a:path extrusionOk="0" h="4129" w="6495">
                  <a:moveTo>
                    <a:pt x="3331" y="111"/>
                  </a:moveTo>
                  <a:cubicBezTo>
                    <a:pt x="4092" y="111"/>
                    <a:pt x="4732" y="659"/>
                    <a:pt x="4862" y="1410"/>
                  </a:cubicBezTo>
                  <a:cubicBezTo>
                    <a:pt x="4862" y="1438"/>
                    <a:pt x="4889" y="1457"/>
                    <a:pt x="4917" y="1457"/>
                  </a:cubicBezTo>
                  <a:lnTo>
                    <a:pt x="5205" y="1457"/>
                  </a:lnTo>
                  <a:cubicBezTo>
                    <a:pt x="5854" y="1457"/>
                    <a:pt x="6374" y="2032"/>
                    <a:pt x="6374" y="2737"/>
                  </a:cubicBezTo>
                  <a:cubicBezTo>
                    <a:pt x="6374" y="3442"/>
                    <a:pt x="5854" y="4017"/>
                    <a:pt x="5205" y="4017"/>
                  </a:cubicBezTo>
                  <a:lnTo>
                    <a:pt x="1290" y="4017"/>
                  </a:lnTo>
                  <a:cubicBezTo>
                    <a:pt x="641" y="4017"/>
                    <a:pt x="121" y="3442"/>
                    <a:pt x="121" y="2737"/>
                  </a:cubicBezTo>
                  <a:cubicBezTo>
                    <a:pt x="121" y="2032"/>
                    <a:pt x="641" y="1457"/>
                    <a:pt x="1290" y="1457"/>
                  </a:cubicBezTo>
                  <a:lnTo>
                    <a:pt x="1745" y="1457"/>
                  </a:lnTo>
                  <a:cubicBezTo>
                    <a:pt x="1772" y="1457"/>
                    <a:pt x="1791" y="1438"/>
                    <a:pt x="1800" y="1401"/>
                  </a:cubicBezTo>
                  <a:cubicBezTo>
                    <a:pt x="1930" y="659"/>
                    <a:pt x="2570" y="111"/>
                    <a:pt x="3331" y="111"/>
                  </a:cubicBezTo>
                  <a:close/>
                  <a:moveTo>
                    <a:pt x="3331" y="0"/>
                  </a:moveTo>
                  <a:cubicBezTo>
                    <a:pt x="2533" y="0"/>
                    <a:pt x="1847" y="557"/>
                    <a:pt x="1698" y="1336"/>
                  </a:cubicBezTo>
                  <a:lnTo>
                    <a:pt x="1290" y="1336"/>
                  </a:lnTo>
                  <a:cubicBezTo>
                    <a:pt x="576" y="1336"/>
                    <a:pt x="1" y="1967"/>
                    <a:pt x="1" y="2737"/>
                  </a:cubicBezTo>
                  <a:cubicBezTo>
                    <a:pt x="1" y="3507"/>
                    <a:pt x="576" y="4128"/>
                    <a:pt x="1290" y="4128"/>
                  </a:cubicBezTo>
                  <a:lnTo>
                    <a:pt x="5205" y="4128"/>
                  </a:lnTo>
                  <a:cubicBezTo>
                    <a:pt x="5919" y="4128"/>
                    <a:pt x="6494" y="3507"/>
                    <a:pt x="6494" y="2737"/>
                  </a:cubicBezTo>
                  <a:cubicBezTo>
                    <a:pt x="6494" y="1967"/>
                    <a:pt x="5910" y="1336"/>
                    <a:pt x="5205" y="1336"/>
                  </a:cubicBezTo>
                  <a:lnTo>
                    <a:pt x="4964" y="1336"/>
                  </a:lnTo>
                  <a:cubicBezTo>
                    <a:pt x="4806" y="557"/>
                    <a:pt x="4129" y="0"/>
                    <a:pt x="3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0" name="Google Shape;2000;p72"/>
            <p:cNvSpPr/>
            <p:nvPr/>
          </p:nvSpPr>
          <p:spPr>
            <a:xfrm>
              <a:off x="6930332" y="1988081"/>
              <a:ext cx="278900" cy="261821"/>
            </a:xfrm>
            <a:custGeom>
              <a:rect b="b" l="l" r="r" t="t"/>
              <a:pathLst>
                <a:path extrusionOk="0" h="4599" w="4899">
                  <a:moveTo>
                    <a:pt x="93" y="0"/>
                  </a:moveTo>
                  <a:cubicBezTo>
                    <a:pt x="47" y="0"/>
                    <a:pt x="0" y="47"/>
                    <a:pt x="0" y="93"/>
                  </a:cubicBezTo>
                  <a:lnTo>
                    <a:pt x="0" y="3321"/>
                  </a:lnTo>
                  <a:cubicBezTo>
                    <a:pt x="0" y="3368"/>
                    <a:pt x="47" y="3414"/>
                    <a:pt x="93" y="3414"/>
                  </a:cubicBezTo>
                  <a:lnTo>
                    <a:pt x="1308" y="3414"/>
                  </a:lnTo>
                  <a:cubicBezTo>
                    <a:pt x="1364" y="3414"/>
                    <a:pt x="1401" y="3451"/>
                    <a:pt x="1401" y="3507"/>
                  </a:cubicBezTo>
                  <a:lnTo>
                    <a:pt x="1392" y="4509"/>
                  </a:lnTo>
                  <a:cubicBezTo>
                    <a:pt x="1392" y="4560"/>
                    <a:pt x="1441" y="4598"/>
                    <a:pt x="1489" y="4598"/>
                  </a:cubicBezTo>
                  <a:cubicBezTo>
                    <a:pt x="1511" y="4598"/>
                    <a:pt x="1532" y="4591"/>
                    <a:pt x="1550" y="4574"/>
                  </a:cubicBezTo>
                  <a:lnTo>
                    <a:pt x="2811" y="3433"/>
                  </a:lnTo>
                  <a:cubicBezTo>
                    <a:pt x="2830" y="3414"/>
                    <a:pt x="2848" y="3405"/>
                    <a:pt x="2876" y="3405"/>
                  </a:cubicBezTo>
                  <a:lnTo>
                    <a:pt x="4806" y="3405"/>
                  </a:lnTo>
                  <a:cubicBezTo>
                    <a:pt x="4852" y="3405"/>
                    <a:pt x="4898" y="3368"/>
                    <a:pt x="4898" y="3321"/>
                  </a:cubicBezTo>
                  <a:lnTo>
                    <a:pt x="4898" y="93"/>
                  </a:lnTo>
                  <a:cubicBezTo>
                    <a:pt x="4898" y="47"/>
                    <a:pt x="4852" y="0"/>
                    <a:pt x="4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1" name="Google Shape;2001;p72"/>
            <p:cNvSpPr/>
            <p:nvPr/>
          </p:nvSpPr>
          <p:spPr>
            <a:xfrm>
              <a:off x="6927144" y="1984893"/>
              <a:ext cx="285276" cy="268368"/>
            </a:xfrm>
            <a:custGeom>
              <a:rect b="b" l="l" r="r" t="t"/>
              <a:pathLst>
                <a:path extrusionOk="0" h="4714" w="5011">
                  <a:moveTo>
                    <a:pt x="4862" y="112"/>
                  </a:moveTo>
                  <a:cubicBezTo>
                    <a:pt x="4880" y="112"/>
                    <a:pt x="4899" y="131"/>
                    <a:pt x="4899" y="149"/>
                  </a:cubicBezTo>
                  <a:lnTo>
                    <a:pt x="4899" y="3368"/>
                  </a:lnTo>
                  <a:cubicBezTo>
                    <a:pt x="4899" y="3396"/>
                    <a:pt x="4880" y="3405"/>
                    <a:pt x="4862" y="3405"/>
                  </a:cubicBezTo>
                  <a:lnTo>
                    <a:pt x="2932" y="3405"/>
                  </a:lnTo>
                  <a:cubicBezTo>
                    <a:pt x="2895" y="3405"/>
                    <a:pt x="2858" y="3424"/>
                    <a:pt x="2830" y="3442"/>
                  </a:cubicBezTo>
                  <a:lnTo>
                    <a:pt x="1568" y="4583"/>
                  </a:lnTo>
                  <a:cubicBezTo>
                    <a:pt x="1559" y="4593"/>
                    <a:pt x="1552" y="4595"/>
                    <a:pt x="1546" y="4595"/>
                  </a:cubicBezTo>
                  <a:cubicBezTo>
                    <a:pt x="1541" y="4595"/>
                    <a:pt x="1536" y="4593"/>
                    <a:pt x="1531" y="4593"/>
                  </a:cubicBezTo>
                  <a:cubicBezTo>
                    <a:pt x="1522" y="4593"/>
                    <a:pt x="1513" y="4583"/>
                    <a:pt x="1513" y="4565"/>
                  </a:cubicBezTo>
                  <a:lnTo>
                    <a:pt x="1522" y="3563"/>
                  </a:lnTo>
                  <a:cubicBezTo>
                    <a:pt x="1522" y="3517"/>
                    <a:pt x="1504" y="3479"/>
                    <a:pt x="1476" y="3452"/>
                  </a:cubicBezTo>
                  <a:cubicBezTo>
                    <a:pt x="1448" y="3424"/>
                    <a:pt x="1411" y="3405"/>
                    <a:pt x="1364" y="3405"/>
                  </a:cubicBezTo>
                  <a:lnTo>
                    <a:pt x="149" y="3405"/>
                  </a:lnTo>
                  <a:cubicBezTo>
                    <a:pt x="131" y="3405"/>
                    <a:pt x="112" y="3396"/>
                    <a:pt x="112" y="3377"/>
                  </a:cubicBezTo>
                  <a:lnTo>
                    <a:pt x="112" y="149"/>
                  </a:lnTo>
                  <a:cubicBezTo>
                    <a:pt x="112" y="131"/>
                    <a:pt x="131" y="121"/>
                    <a:pt x="149" y="121"/>
                  </a:cubicBezTo>
                  <a:lnTo>
                    <a:pt x="149" y="112"/>
                  </a:lnTo>
                  <a:close/>
                  <a:moveTo>
                    <a:pt x="149" y="1"/>
                  </a:moveTo>
                  <a:cubicBezTo>
                    <a:pt x="66" y="1"/>
                    <a:pt x="1" y="66"/>
                    <a:pt x="1" y="149"/>
                  </a:cubicBezTo>
                  <a:lnTo>
                    <a:pt x="1" y="3368"/>
                  </a:lnTo>
                  <a:cubicBezTo>
                    <a:pt x="1" y="3452"/>
                    <a:pt x="66" y="3526"/>
                    <a:pt x="149" y="3526"/>
                  </a:cubicBezTo>
                  <a:lnTo>
                    <a:pt x="1364" y="3526"/>
                  </a:lnTo>
                  <a:cubicBezTo>
                    <a:pt x="1374" y="3526"/>
                    <a:pt x="1383" y="3526"/>
                    <a:pt x="1392" y="3535"/>
                  </a:cubicBezTo>
                  <a:cubicBezTo>
                    <a:pt x="1401" y="3535"/>
                    <a:pt x="1401" y="3544"/>
                    <a:pt x="1401" y="3554"/>
                  </a:cubicBezTo>
                  <a:lnTo>
                    <a:pt x="1392" y="4556"/>
                  </a:lnTo>
                  <a:cubicBezTo>
                    <a:pt x="1392" y="4620"/>
                    <a:pt x="1429" y="4676"/>
                    <a:pt x="1485" y="4695"/>
                  </a:cubicBezTo>
                  <a:cubicBezTo>
                    <a:pt x="1504" y="4704"/>
                    <a:pt x="1522" y="4713"/>
                    <a:pt x="1541" y="4713"/>
                  </a:cubicBezTo>
                  <a:cubicBezTo>
                    <a:pt x="1578" y="4713"/>
                    <a:pt x="1615" y="4695"/>
                    <a:pt x="1643" y="4676"/>
                  </a:cubicBezTo>
                  <a:lnTo>
                    <a:pt x="2904" y="3535"/>
                  </a:lnTo>
                  <a:cubicBezTo>
                    <a:pt x="2914" y="3526"/>
                    <a:pt x="2923" y="3526"/>
                    <a:pt x="2932" y="3526"/>
                  </a:cubicBezTo>
                  <a:lnTo>
                    <a:pt x="4862" y="3526"/>
                  </a:lnTo>
                  <a:cubicBezTo>
                    <a:pt x="4945" y="3526"/>
                    <a:pt x="5010" y="3452"/>
                    <a:pt x="5010" y="3368"/>
                  </a:cubicBezTo>
                  <a:lnTo>
                    <a:pt x="5010" y="149"/>
                  </a:lnTo>
                  <a:cubicBezTo>
                    <a:pt x="5010" y="66"/>
                    <a:pt x="4945" y="1"/>
                    <a:pt x="4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2" name="Google Shape;2002;p72"/>
            <p:cNvSpPr/>
            <p:nvPr/>
          </p:nvSpPr>
          <p:spPr>
            <a:xfrm>
              <a:off x="6987888" y="2066757"/>
              <a:ext cx="40705" cy="40705"/>
            </a:xfrm>
            <a:custGeom>
              <a:rect b="b" l="l" r="r" t="t"/>
              <a:pathLst>
                <a:path extrusionOk="0" h="715" w="715">
                  <a:moveTo>
                    <a:pt x="362" y="121"/>
                  </a:moveTo>
                  <a:cubicBezTo>
                    <a:pt x="492" y="121"/>
                    <a:pt x="603" y="232"/>
                    <a:pt x="603" y="362"/>
                  </a:cubicBezTo>
                  <a:cubicBezTo>
                    <a:pt x="603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3" name="Google Shape;2003;p72"/>
            <p:cNvSpPr/>
            <p:nvPr/>
          </p:nvSpPr>
          <p:spPr>
            <a:xfrm>
              <a:off x="7051250" y="2066757"/>
              <a:ext cx="40762" cy="40705"/>
            </a:xfrm>
            <a:custGeom>
              <a:rect b="b" l="l" r="r" t="t"/>
              <a:pathLst>
                <a:path extrusionOk="0" h="715" w="716">
                  <a:moveTo>
                    <a:pt x="363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3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3" y="121"/>
                  </a:cubicBezTo>
                  <a:close/>
                  <a:moveTo>
                    <a:pt x="363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57"/>
                    <a:pt x="168" y="715"/>
                    <a:pt x="363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4" name="Google Shape;2004;p72"/>
            <p:cNvSpPr/>
            <p:nvPr/>
          </p:nvSpPr>
          <p:spPr>
            <a:xfrm>
              <a:off x="7114100" y="2066757"/>
              <a:ext cx="40705" cy="40705"/>
            </a:xfrm>
            <a:custGeom>
              <a:rect b="b" l="l" r="r" t="t"/>
              <a:pathLst>
                <a:path extrusionOk="0" h="715" w="715">
                  <a:moveTo>
                    <a:pt x="362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5" name="Google Shape;2005;p72"/>
            <p:cNvSpPr/>
            <p:nvPr/>
          </p:nvSpPr>
          <p:spPr>
            <a:xfrm>
              <a:off x="5743641" y="2204582"/>
              <a:ext cx="264098" cy="247873"/>
            </a:xfrm>
            <a:custGeom>
              <a:rect b="b" l="l" r="r" t="t"/>
              <a:pathLst>
                <a:path extrusionOk="0" h="4354" w="4639">
                  <a:moveTo>
                    <a:pt x="93" y="1"/>
                  </a:moveTo>
                  <a:cubicBezTo>
                    <a:pt x="38" y="1"/>
                    <a:pt x="1" y="38"/>
                    <a:pt x="1" y="94"/>
                  </a:cubicBezTo>
                  <a:lnTo>
                    <a:pt x="1" y="3136"/>
                  </a:lnTo>
                  <a:cubicBezTo>
                    <a:pt x="1" y="3192"/>
                    <a:pt x="38" y="3229"/>
                    <a:pt x="93" y="3229"/>
                  </a:cubicBezTo>
                  <a:lnTo>
                    <a:pt x="1912" y="3229"/>
                  </a:lnTo>
                  <a:cubicBezTo>
                    <a:pt x="1939" y="3229"/>
                    <a:pt x="1958" y="3238"/>
                    <a:pt x="1977" y="3248"/>
                  </a:cubicBezTo>
                  <a:lnTo>
                    <a:pt x="3173" y="4333"/>
                  </a:lnTo>
                  <a:cubicBezTo>
                    <a:pt x="3190" y="4347"/>
                    <a:pt x="3210" y="4353"/>
                    <a:pt x="3231" y="4353"/>
                  </a:cubicBezTo>
                  <a:cubicBezTo>
                    <a:pt x="3277" y="4353"/>
                    <a:pt x="3322" y="4320"/>
                    <a:pt x="3322" y="4268"/>
                  </a:cubicBezTo>
                  <a:lnTo>
                    <a:pt x="3312" y="3313"/>
                  </a:lnTo>
                  <a:cubicBezTo>
                    <a:pt x="3312" y="3266"/>
                    <a:pt x="3350" y="3229"/>
                    <a:pt x="3396" y="3229"/>
                  </a:cubicBezTo>
                  <a:lnTo>
                    <a:pt x="4555" y="3229"/>
                  </a:lnTo>
                  <a:cubicBezTo>
                    <a:pt x="4602" y="3229"/>
                    <a:pt x="4639" y="3192"/>
                    <a:pt x="4639" y="3136"/>
                  </a:cubicBezTo>
                  <a:lnTo>
                    <a:pt x="4639" y="94"/>
                  </a:lnTo>
                  <a:cubicBezTo>
                    <a:pt x="4639" y="38"/>
                    <a:pt x="4602" y="1"/>
                    <a:pt x="4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6" name="Google Shape;2006;p72"/>
            <p:cNvSpPr/>
            <p:nvPr/>
          </p:nvSpPr>
          <p:spPr>
            <a:xfrm>
              <a:off x="5740453" y="2201451"/>
              <a:ext cx="270474" cy="254079"/>
            </a:xfrm>
            <a:custGeom>
              <a:rect b="b" l="l" r="r" t="t"/>
              <a:pathLst>
                <a:path extrusionOk="0" h="4463" w="4751">
                  <a:moveTo>
                    <a:pt x="4611" y="111"/>
                  </a:moveTo>
                  <a:cubicBezTo>
                    <a:pt x="4621" y="111"/>
                    <a:pt x="4639" y="130"/>
                    <a:pt x="4639" y="139"/>
                  </a:cubicBezTo>
                  <a:lnTo>
                    <a:pt x="4639" y="3191"/>
                  </a:lnTo>
                  <a:cubicBezTo>
                    <a:pt x="4639" y="3210"/>
                    <a:pt x="4621" y="3219"/>
                    <a:pt x="4611" y="3219"/>
                  </a:cubicBezTo>
                  <a:lnTo>
                    <a:pt x="3452" y="3219"/>
                  </a:lnTo>
                  <a:cubicBezTo>
                    <a:pt x="3415" y="3219"/>
                    <a:pt x="3378" y="3238"/>
                    <a:pt x="3350" y="3266"/>
                  </a:cubicBezTo>
                  <a:cubicBezTo>
                    <a:pt x="3322" y="3293"/>
                    <a:pt x="3313" y="3330"/>
                    <a:pt x="3313" y="3368"/>
                  </a:cubicBezTo>
                  <a:lnTo>
                    <a:pt x="3313" y="4323"/>
                  </a:lnTo>
                  <a:cubicBezTo>
                    <a:pt x="3313" y="4342"/>
                    <a:pt x="3303" y="4342"/>
                    <a:pt x="3294" y="4351"/>
                  </a:cubicBezTo>
                  <a:cubicBezTo>
                    <a:pt x="3294" y="4351"/>
                    <a:pt x="3276" y="4351"/>
                    <a:pt x="3266" y="4342"/>
                  </a:cubicBezTo>
                  <a:lnTo>
                    <a:pt x="2070" y="3266"/>
                  </a:lnTo>
                  <a:cubicBezTo>
                    <a:pt x="2042" y="3238"/>
                    <a:pt x="2005" y="3228"/>
                    <a:pt x="1968" y="3228"/>
                  </a:cubicBezTo>
                  <a:lnTo>
                    <a:pt x="149" y="3228"/>
                  </a:lnTo>
                  <a:cubicBezTo>
                    <a:pt x="131" y="3228"/>
                    <a:pt x="112" y="3210"/>
                    <a:pt x="112" y="3191"/>
                  </a:cubicBezTo>
                  <a:lnTo>
                    <a:pt x="112" y="149"/>
                  </a:lnTo>
                  <a:cubicBezTo>
                    <a:pt x="112" y="130"/>
                    <a:pt x="131" y="111"/>
                    <a:pt x="149" y="11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3191"/>
                  </a:lnTo>
                  <a:cubicBezTo>
                    <a:pt x="1" y="3275"/>
                    <a:pt x="66" y="3340"/>
                    <a:pt x="140" y="3340"/>
                  </a:cubicBezTo>
                  <a:lnTo>
                    <a:pt x="1968" y="3340"/>
                  </a:lnTo>
                  <a:cubicBezTo>
                    <a:pt x="1977" y="3340"/>
                    <a:pt x="1986" y="3340"/>
                    <a:pt x="1986" y="3349"/>
                  </a:cubicBezTo>
                  <a:lnTo>
                    <a:pt x="3192" y="4425"/>
                  </a:lnTo>
                  <a:cubicBezTo>
                    <a:pt x="3220" y="4453"/>
                    <a:pt x="3248" y="4462"/>
                    <a:pt x="3285" y="4462"/>
                  </a:cubicBezTo>
                  <a:cubicBezTo>
                    <a:pt x="3303" y="4462"/>
                    <a:pt x="3322" y="4462"/>
                    <a:pt x="3350" y="4453"/>
                  </a:cubicBezTo>
                  <a:cubicBezTo>
                    <a:pt x="3396" y="4425"/>
                    <a:pt x="3433" y="4379"/>
                    <a:pt x="3433" y="4314"/>
                  </a:cubicBezTo>
                  <a:lnTo>
                    <a:pt x="3424" y="3368"/>
                  </a:lnTo>
                  <a:cubicBezTo>
                    <a:pt x="3424" y="3358"/>
                    <a:pt x="3424" y="3349"/>
                    <a:pt x="3433" y="3349"/>
                  </a:cubicBezTo>
                  <a:cubicBezTo>
                    <a:pt x="3433" y="3349"/>
                    <a:pt x="3443" y="3340"/>
                    <a:pt x="3452" y="3340"/>
                  </a:cubicBezTo>
                  <a:lnTo>
                    <a:pt x="4602" y="3340"/>
                  </a:lnTo>
                  <a:cubicBezTo>
                    <a:pt x="4686" y="3340"/>
                    <a:pt x="4751" y="3275"/>
                    <a:pt x="4751" y="3191"/>
                  </a:cubicBezTo>
                  <a:lnTo>
                    <a:pt x="4751" y="139"/>
                  </a:lnTo>
                  <a:cubicBezTo>
                    <a:pt x="4751" y="65"/>
                    <a:pt x="4686" y="0"/>
                    <a:pt x="4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7" name="Google Shape;2007;p72"/>
            <p:cNvSpPr/>
            <p:nvPr/>
          </p:nvSpPr>
          <p:spPr>
            <a:xfrm>
              <a:off x="5914201" y="2279045"/>
              <a:ext cx="39168" cy="39168"/>
            </a:xfrm>
            <a:custGeom>
              <a:rect b="b" l="l" r="r" t="t"/>
              <a:pathLst>
                <a:path extrusionOk="0" h="688" w="688">
                  <a:moveTo>
                    <a:pt x="344" y="112"/>
                  </a:moveTo>
                  <a:cubicBezTo>
                    <a:pt x="474" y="112"/>
                    <a:pt x="567" y="214"/>
                    <a:pt x="567" y="344"/>
                  </a:cubicBezTo>
                  <a:cubicBezTo>
                    <a:pt x="567" y="465"/>
                    <a:pt x="465" y="567"/>
                    <a:pt x="344" y="567"/>
                  </a:cubicBezTo>
                  <a:cubicBezTo>
                    <a:pt x="214" y="567"/>
                    <a:pt x="122" y="465"/>
                    <a:pt x="122" y="344"/>
                  </a:cubicBezTo>
                  <a:cubicBezTo>
                    <a:pt x="122" y="214"/>
                    <a:pt x="22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9" y="1"/>
                    <a:pt x="1" y="149"/>
                    <a:pt x="1" y="344"/>
                  </a:cubicBezTo>
                  <a:cubicBezTo>
                    <a:pt x="1" y="530"/>
                    <a:pt x="159" y="687"/>
                    <a:pt x="344" y="687"/>
                  </a:cubicBezTo>
                  <a:cubicBezTo>
                    <a:pt x="530" y="687"/>
                    <a:pt x="687" y="530"/>
                    <a:pt x="687" y="344"/>
                  </a:cubicBezTo>
                  <a:cubicBezTo>
                    <a:pt x="687" y="149"/>
                    <a:pt x="530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8" name="Google Shape;2008;p72"/>
            <p:cNvSpPr/>
            <p:nvPr/>
          </p:nvSpPr>
          <p:spPr>
            <a:xfrm>
              <a:off x="5854027" y="2279045"/>
              <a:ext cx="39111" cy="39168"/>
            </a:xfrm>
            <a:custGeom>
              <a:rect b="b" l="l" r="r" t="t"/>
              <a:pathLst>
                <a:path extrusionOk="0" h="688" w="687">
                  <a:moveTo>
                    <a:pt x="344" y="112"/>
                  </a:moveTo>
                  <a:cubicBezTo>
                    <a:pt x="474" y="112"/>
                    <a:pt x="576" y="214"/>
                    <a:pt x="576" y="344"/>
                  </a:cubicBezTo>
                  <a:cubicBezTo>
                    <a:pt x="576" y="465"/>
                    <a:pt x="474" y="567"/>
                    <a:pt x="344" y="567"/>
                  </a:cubicBezTo>
                  <a:cubicBezTo>
                    <a:pt x="223" y="567"/>
                    <a:pt x="121" y="465"/>
                    <a:pt x="121" y="344"/>
                  </a:cubicBez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38" y="687"/>
                    <a:pt x="687" y="530"/>
                    <a:pt x="687" y="344"/>
                  </a:cubicBezTo>
                  <a:cubicBezTo>
                    <a:pt x="687" y="149"/>
                    <a:pt x="538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9" name="Google Shape;2009;p72"/>
            <p:cNvSpPr/>
            <p:nvPr/>
          </p:nvSpPr>
          <p:spPr>
            <a:xfrm>
              <a:off x="5794878" y="2279045"/>
              <a:ext cx="39111" cy="39168"/>
            </a:xfrm>
            <a:custGeom>
              <a:rect b="b" l="l" r="r" t="t"/>
              <a:pathLst>
                <a:path extrusionOk="0" h="688" w="687">
                  <a:moveTo>
                    <a:pt x="344" y="112"/>
                  </a:moveTo>
                  <a:cubicBezTo>
                    <a:pt x="464" y="112"/>
                    <a:pt x="566" y="214"/>
                    <a:pt x="566" y="344"/>
                  </a:cubicBezTo>
                  <a:cubicBezTo>
                    <a:pt x="566" y="465"/>
                    <a:pt x="464" y="567"/>
                    <a:pt x="344" y="567"/>
                  </a:cubicBezTo>
                  <a:cubicBezTo>
                    <a:pt x="214" y="567"/>
                    <a:pt x="112" y="465"/>
                    <a:pt x="112" y="344"/>
                  </a:cubicBezTo>
                  <a:cubicBezTo>
                    <a:pt x="112" y="214"/>
                    <a:pt x="21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49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29" y="687"/>
                    <a:pt x="687" y="530"/>
                    <a:pt x="687" y="344"/>
                  </a:cubicBezTo>
                  <a:cubicBezTo>
                    <a:pt x="687" y="149"/>
                    <a:pt x="529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0" name="Google Shape;2010;p72"/>
            <p:cNvSpPr/>
            <p:nvPr/>
          </p:nvSpPr>
          <p:spPr>
            <a:xfrm>
              <a:off x="7974415" y="2277337"/>
              <a:ext cx="216049" cy="210413"/>
            </a:xfrm>
            <a:custGeom>
              <a:rect b="b" l="l" r="r" t="t"/>
              <a:pathLst>
                <a:path extrusionOk="0" h="3696" w="3795">
                  <a:moveTo>
                    <a:pt x="1842" y="1"/>
                  </a:moveTo>
                  <a:cubicBezTo>
                    <a:pt x="849" y="1"/>
                    <a:pt x="35" y="795"/>
                    <a:pt x="0" y="1784"/>
                  </a:cubicBezTo>
                  <a:cubicBezTo>
                    <a:pt x="0" y="1821"/>
                    <a:pt x="28" y="1849"/>
                    <a:pt x="65" y="1849"/>
                  </a:cubicBezTo>
                  <a:lnTo>
                    <a:pt x="1846" y="1849"/>
                  </a:lnTo>
                  <a:lnTo>
                    <a:pt x="1846" y="3621"/>
                  </a:lnTo>
                  <a:cubicBezTo>
                    <a:pt x="1846" y="3658"/>
                    <a:pt x="1874" y="3695"/>
                    <a:pt x="1911" y="3695"/>
                  </a:cubicBezTo>
                  <a:cubicBezTo>
                    <a:pt x="2969" y="3649"/>
                    <a:pt x="3795" y="2730"/>
                    <a:pt x="3674" y="1636"/>
                  </a:cubicBezTo>
                  <a:cubicBezTo>
                    <a:pt x="3581" y="791"/>
                    <a:pt x="2895" y="105"/>
                    <a:pt x="2051" y="12"/>
                  </a:cubicBezTo>
                  <a:cubicBezTo>
                    <a:pt x="1980" y="4"/>
                    <a:pt x="1911" y="1"/>
                    <a:pt x="1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1" name="Google Shape;2011;p72"/>
            <p:cNvSpPr/>
            <p:nvPr/>
          </p:nvSpPr>
          <p:spPr>
            <a:xfrm>
              <a:off x="7970715" y="2274035"/>
              <a:ext cx="219750" cy="216846"/>
            </a:xfrm>
            <a:custGeom>
              <a:rect b="b" l="l" r="r" t="t"/>
              <a:pathLst>
                <a:path extrusionOk="0" h="3809" w="3860">
                  <a:moveTo>
                    <a:pt x="1902" y="117"/>
                  </a:moveTo>
                  <a:cubicBezTo>
                    <a:pt x="1976" y="117"/>
                    <a:pt x="2041" y="117"/>
                    <a:pt x="2106" y="126"/>
                  </a:cubicBezTo>
                  <a:cubicBezTo>
                    <a:pt x="2932" y="219"/>
                    <a:pt x="3591" y="877"/>
                    <a:pt x="3683" y="1703"/>
                  </a:cubicBezTo>
                  <a:cubicBezTo>
                    <a:pt x="3739" y="2204"/>
                    <a:pt x="3591" y="2696"/>
                    <a:pt x="3257" y="3076"/>
                  </a:cubicBezTo>
                  <a:cubicBezTo>
                    <a:pt x="2941" y="3447"/>
                    <a:pt x="2468" y="3670"/>
                    <a:pt x="1976" y="3688"/>
                  </a:cubicBezTo>
                  <a:lnTo>
                    <a:pt x="1976" y="3753"/>
                  </a:lnTo>
                  <a:lnTo>
                    <a:pt x="1967" y="3679"/>
                  </a:lnTo>
                  <a:lnTo>
                    <a:pt x="1967" y="1907"/>
                  </a:lnTo>
                  <a:cubicBezTo>
                    <a:pt x="1967" y="1870"/>
                    <a:pt x="1939" y="1851"/>
                    <a:pt x="1902" y="1851"/>
                  </a:cubicBezTo>
                  <a:lnTo>
                    <a:pt x="121" y="1842"/>
                  </a:lnTo>
                  <a:cubicBezTo>
                    <a:pt x="140" y="1341"/>
                    <a:pt x="362" y="877"/>
                    <a:pt x="743" y="553"/>
                  </a:cubicBezTo>
                  <a:cubicBezTo>
                    <a:pt x="1067" y="265"/>
                    <a:pt x="1475" y="117"/>
                    <a:pt x="1902" y="117"/>
                  </a:cubicBezTo>
                  <a:close/>
                  <a:moveTo>
                    <a:pt x="1889" y="0"/>
                  </a:moveTo>
                  <a:cubicBezTo>
                    <a:pt x="1436" y="0"/>
                    <a:pt x="1007" y="159"/>
                    <a:pt x="659" y="460"/>
                  </a:cubicBezTo>
                  <a:cubicBezTo>
                    <a:pt x="260" y="812"/>
                    <a:pt x="19" y="1304"/>
                    <a:pt x="0" y="1833"/>
                  </a:cubicBezTo>
                  <a:cubicBezTo>
                    <a:pt x="0" y="1870"/>
                    <a:pt x="19" y="1898"/>
                    <a:pt x="38" y="1926"/>
                  </a:cubicBezTo>
                  <a:cubicBezTo>
                    <a:pt x="65" y="1944"/>
                    <a:pt x="93" y="1963"/>
                    <a:pt x="130" y="1963"/>
                  </a:cubicBezTo>
                  <a:lnTo>
                    <a:pt x="1846" y="1963"/>
                  </a:lnTo>
                  <a:lnTo>
                    <a:pt x="1846" y="3679"/>
                  </a:lnTo>
                  <a:cubicBezTo>
                    <a:pt x="1846" y="3716"/>
                    <a:pt x="1865" y="3744"/>
                    <a:pt x="1884" y="3772"/>
                  </a:cubicBezTo>
                  <a:cubicBezTo>
                    <a:pt x="1911" y="3790"/>
                    <a:pt x="1939" y="3809"/>
                    <a:pt x="1976" y="3809"/>
                  </a:cubicBezTo>
                  <a:cubicBezTo>
                    <a:pt x="2505" y="3790"/>
                    <a:pt x="3006" y="3549"/>
                    <a:pt x="3349" y="3150"/>
                  </a:cubicBezTo>
                  <a:cubicBezTo>
                    <a:pt x="3693" y="2742"/>
                    <a:pt x="3860" y="2222"/>
                    <a:pt x="3795" y="1684"/>
                  </a:cubicBezTo>
                  <a:cubicBezTo>
                    <a:pt x="3702" y="812"/>
                    <a:pt x="2997" y="107"/>
                    <a:pt x="2125" y="15"/>
                  </a:cubicBezTo>
                  <a:cubicBezTo>
                    <a:pt x="2046" y="5"/>
                    <a:pt x="1967" y="0"/>
                    <a:pt x="1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2" name="Google Shape;2012;p72"/>
            <p:cNvSpPr/>
            <p:nvPr/>
          </p:nvSpPr>
          <p:spPr>
            <a:xfrm>
              <a:off x="7946406" y="2402126"/>
              <a:ext cx="113063" cy="113120"/>
            </a:xfrm>
            <a:custGeom>
              <a:rect b="b" l="l" r="r" t="t"/>
              <a:pathLst>
                <a:path extrusionOk="0" h="1987" w="1986">
                  <a:moveTo>
                    <a:pt x="75" y="0"/>
                  </a:moveTo>
                  <a:cubicBezTo>
                    <a:pt x="38" y="0"/>
                    <a:pt x="1" y="47"/>
                    <a:pt x="1" y="84"/>
                  </a:cubicBezTo>
                  <a:cubicBezTo>
                    <a:pt x="38" y="1123"/>
                    <a:pt x="873" y="1948"/>
                    <a:pt x="1902" y="1985"/>
                  </a:cubicBezTo>
                  <a:cubicBezTo>
                    <a:pt x="1907" y="1986"/>
                    <a:pt x="1912" y="1987"/>
                    <a:pt x="1917" y="1987"/>
                  </a:cubicBezTo>
                  <a:cubicBezTo>
                    <a:pt x="1956" y="1987"/>
                    <a:pt x="1986" y="1953"/>
                    <a:pt x="1986" y="1911"/>
                  </a:cubicBezTo>
                  <a:lnTo>
                    <a:pt x="1986" y="84"/>
                  </a:lnTo>
                  <a:cubicBezTo>
                    <a:pt x="1986" y="37"/>
                    <a:pt x="1949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3" name="Google Shape;2013;p72"/>
            <p:cNvSpPr/>
            <p:nvPr/>
          </p:nvSpPr>
          <p:spPr>
            <a:xfrm>
              <a:off x="7942706" y="2398938"/>
              <a:ext cx="119952" cy="119952"/>
            </a:xfrm>
            <a:custGeom>
              <a:rect b="b" l="l" r="r" t="t"/>
              <a:pathLst>
                <a:path extrusionOk="0" h="2107" w="2107">
                  <a:moveTo>
                    <a:pt x="1967" y="121"/>
                  </a:moveTo>
                  <a:cubicBezTo>
                    <a:pt x="1977" y="121"/>
                    <a:pt x="1986" y="130"/>
                    <a:pt x="1986" y="140"/>
                  </a:cubicBezTo>
                  <a:lnTo>
                    <a:pt x="1986" y="1967"/>
                  </a:lnTo>
                  <a:cubicBezTo>
                    <a:pt x="1986" y="1967"/>
                    <a:pt x="1986" y="1977"/>
                    <a:pt x="1986" y="1986"/>
                  </a:cubicBezTo>
                  <a:lnTo>
                    <a:pt x="1967" y="1986"/>
                  </a:lnTo>
                  <a:cubicBezTo>
                    <a:pt x="975" y="1949"/>
                    <a:pt x="158" y="1132"/>
                    <a:pt x="121" y="140"/>
                  </a:cubicBezTo>
                  <a:cubicBezTo>
                    <a:pt x="121" y="130"/>
                    <a:pt x="121" y="130"/>
                    <a:pt x="131" y="121"/>
                  </a:cubicBezTo>
                  <a:close/>
                  <a:moveTo>
                    <a:pt x="140" y="1"/>
                  </a:moveTo>
                  <a:cubicBezTo>
                    <a:pt x="103" y="1"/>
                    <a:pt x="66" y="19"/>
                    <a:pt x="47" y="47"/>
                  </a:cubicBezTo>
                  <a:cubicBezTo>
                    <a:pt x="19" y="75"/>
                    <a:pt x="1" y="112"/>
                    <a:pt x="1" y="149"/>
                  </a:cubicBezTo>
                  <a:cubicBezTo>
                    <a:pt x="47" y="1197"/>
                    <a:pt x="910" y="2060"/>
                    <a:pt x="1967" y="2106"/>
                  </a:cubicBezTo>
                  <a:cubicBezTo>
                    <a:pt x="2005" y="2106"/>
                    <a:pt x="2042" y="2088"/>
                    <a:pt x="2060" y="2069"/>
                  </a:cubicBezTo>
                  <a:cubicBezTo>
                    <a:pt x="2088" y="2041"/>
                    <a:pt x="2107" y="2004"/>
                    <a:pt x="2107" y="1967"/>
                  </a:cubicBezTo>
                  <a:lnTo>
                    <a:pt x="2107" y="140"/>
                  </a:lnTo>
                  <a:cubicBezTo>
                    <a:pt x="2107" y="66"/>
                    <a:pt x="2042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4" name="Google Shape;2014;p72"/>
            <p:cNvSpPr/>
            <p:nvPr/>
          </p:nvSpPr>
          <p:spPr>
            <a:xfrm>
              <a:off x="7741005" y="2150215"/>
              <a:ext cx="160030" cy="159518"/>
            </a:xfrm>
            <a:custGeom>
              <a:rect b="b" l="l" r="r" t="t"/>
              <a:pathLst>
                <a:path extrusionOk="0" h="2802" w="2811">
                  <a:moveTo>
                    <a:pt x="1410" y="0"/>
                  </a:moveTo>
                  <a:cubicBezTo>
                    <a:pt x="631" y="0"/>
                    <a:pt x="0" y="631"/>
                    <a:pt x="0" y="1401"/>
                  </a:cubicBezTo>
                  <a:cubicBezTo>
                    <a:pt x="0" y="2180"/>
                    <a:pt x="631" y="2802"/>
                    <a:pt x="1410" y="2802"/>
                  </a:cubicBezTo>
                  <a:cubicBezTo>
                    <a:pt x="2180" y="2802"/>
                    <a:pt x="2811" y="2180"/>
                    <a:pt x="2811" y="1401"/>
                  </a:cubicBezTo>
                  <a:cubicBezTo>
                    <a:pt x="2811" y="631"/>
                    <a:pt x="2180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5" name="Google Shape;2015;p72"/>
            <p:cNvSpPr/>
            <p:nvPr/>
          </p:nvSpPr>
          <p:spPr>
            <a:xfrm>
              <a:off x="7737817" y="2147027"/>
              <a:ext cx="166406" cy="166406"/>
            </a:xfrm>
            <a:custGeom>
              <a:rect b="b" l="l" r="r" t="t"/>
              <a:pathLst>
                <a:path extrusionOk="0" h="2923" w="2923">
                  <a:moveTo>
                    <a:pt x="1466" y="121"/>
                  </a:moveTo>
                  <a:cubicBezTo>
                    <a:pt x="2208" y="121"/>
                    <a:pt x="2811" y="724"/>
                    <a:pt x="2811" y="1457"/>
                  </a:cubicBezTo>
                  <a:cubicBezTo>
                    <a:pt x="2811" y="2199"/>
                    <a:pt x="2208" y="2802"/>
                    <a:pt x="1466" y="2802"/>
                  </a:cubicBezTo>
                  <a:cubicBezTo>
                    <a:pt x="724" y="2802"/>
                    <a:pt x="121" y="2199"/>
                    <a:pt x="121" y="1457"/>
                  </a:cubicBezTo>
                  <a:cubicBezTo>
                    <a:pt x="121" y="724"/>
                    <a:pt x="724" y="121"/>
                    <a:pt x="1466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57"/>
                  </a:cubicBezTo>
                  <a:cubicBezTo>
                    <a:pt x="0" y="2264"/>
                    <a:pt x="659" y="2923"/>
                    <a:pt x="1466" y="2923"/>
                  </a:cubicBezTo>
                  <a:cubicBezTo>
                    <a:pt x="2264" y="2923"/>
                    <a:pt x="2923" y="2264"/>
                    <a:pt x="2923" y="1457"/>
                  </a:cubicBezTo>
                  <a:cubicBezTo>
                    <a:pt x="2923" y="659"/>
                    <a:pt x="2264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6" name="Google Shape;2016;p72"/>
            <p:cNvSpPr/>
            <p:nvPr/>
          </p:nvSpPr>
          <p:spPr>
            <a:xfrm>
              <a:off x="7784272" y="2170538"/>
              <a:ext cx="116763" cy="82719"/>
            </a:xfrm>
            <a:custGeom>
              <a:rect b="b" l="l" r="r" t="t"/>
              <a:pathLst>
                <a:path extrusionOk="0" h="1453" w="2051">
                  <a:moveTo>
                    <a:pt x="1985" y="0"/>
                  </a:moveTo>
                  <a:cubicBezTo>
                    <a:pt x="1970" y="0"/>
                    <a:pt x="1954" y="5"/>
                    <a:pt x="1940" y="14"/>
                  </a:cubicBezTo>
                  <a:lnTo>
                    <a:pt x="632" y="1322"/>
                  </a:lnTo>
                  <a:cubicBezTo>
                    <a:pt x="627" y="1327"/>
                    <a:pt x="622" y="1329"/>
                    <a:pt x="618" y="1329"/>
                  </a:cubicBezTo>
                  <a:cubicBezTo>
                    <a:pt x="613" y="1329"/>
                    <a:pt x="608" y="1327"/>
                    <a:pt x="604" y="1322"/>
                  </a:cubicBezTo>
                  <a:lnTo>
                    <a:pt x="103" y="821"/>
                  </a:lnTo>
                  <a:cubicBezTo>
                    <a:pt x="94" y="812"/>
                    <a:pt x="80" y="808"/>
                    <a:pt x="65" y="808"/>
                  </a:cubicBezTo>
                  <a:cubicBezTo>
                    <a:pt x="49" y="808"/>
                    <a:pt x="33" y="812"/>
                    <a:pt x="19" y="821"/>
                  </a:cubicBezTo>
                  <a:cubicBezTo>
                    <a:pt x="1" y="849"/>
                    <a:pt x="1" y="886"/>
                    <a:pt x="19" y="905"/>
                  </a:cubicBezTo>
                  <a:lnTo>
                    <a:pt x="520" y="1406"/>
                  </a:lnTo>
                  <a:cubicBezTo>
                    <a:pt x="548" y="1434"/>
                    <a:pt x="585" y="1452"/>
                    <a:pt x="622" y="1452"/>
                  </a:cubicBezTo>
                  <a:cubicBezTo>
                    <a:pt x="650" y="1452"/>
                    <a:pt x="687" y="1434"/>
                    <a:pt x="715" y="1406"/>
                  </a:cubicBezTo>
                  <a:lnTo>
                    <a:pt x="2023" y="98"/>
                  </a:lnTo>
                  <a:cubicBezTo>
                    <a:pt x="2051" y="70"/>
                    <a:pt x="2051" y="42"/>
                    <a:pt x="2023" y="14"/>
                  </a:cubicBezTo>
                  <a:cubicBezTo>
                    <a:pt x="2014" y="5"/>
                    <a:pt x="2000" y="0"/>
                    <a:pt x="1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7" name="Google Shape;2017;p72"/>
            <p:cNvSpPr/>
            <p:nvPr/>
          </p:nvSpPr>
          <p:spPr>
            <a:xfrm>
              <a:off x="6906023" y="3777817"/>
              <a:ext cx="89836" cy="89323"/>
            </a:xfrm>
            <a:custGeom>
              <a:rect b="b" l="l" r="r" t="t"/>
              <a:pathLst>
                <a:path extrusionOk="0" h="1569" w="1578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8" name="Google Shape;2018;p72"/>
            <p:cNvSpPr/>
            <p:nvPr/>
          </p:nvSpPr>
          <p:spPr>
            <a:xfrm>
              <a:off x="6902835" y="3774116"/>
              <a:ext cx="96212" cy="96212"/>
            </a:xfrm>
            <a:custGeom>
              <a:rect b="b" l="l" r="r" t="t"/>
              <a:pathLst>
                <a:path extrusionOk="0" h="1690" w="1690">
                  <a:moveTo>
                    <a:pt x="845" y="122"/>
                  </a:moveTo>
                  <a:cubicBezTo>
                    <a:pt x="1244" y="122"/>
                    <a:pt x="1578" y="446"/>
                    <a:pt x="1578" y="845"/>
                  </a:cubicBezTo>
                  <a:cubicBezTo>
                    <a:pt x="1578" y="1244"/>
                    <a:pt x="1244" y="1578"/>
                    <a:pt x="845" y="1578"/>
                  </a:cubicBezTo>
                  <a:cubicBezTo>
                    <a:pt x="446" y="1578"/>
                    <a:pt x="122" y="1244"/>
                    <a:pt x="122" y="845"/>
                  </a:cubicBezTo>
                  <a:cubicBezTo>
                    <a:pt x="122" y="446"/>
                    <a:pt x="446" y="122"/>
                    <a:pt x="845" y="122"/>
                  </a:cubicBezTo>
                  <a:close/>
                  <a:moveTo>
                    <a:pt x="845" y="1"/>
                  </a:moveTo>
                  <a:cubicBezTo>
                    <a:pt x="381" y="1"/>
                    <a:pt x="1" y="381"/>
                    <a:pt x="1" y="845"/>
                  </a:cubicBezTo>
                  <a:cubicBezTo>
                    <a:pt x="1" y="1309"/>
                    <a:pt x="381" y="1689"/>
                    <a:pt x="845" y="1689"/>
                  </a:cubicBezTo>
                  <a:cubicBezTo>
                    <a:pt x="1309" y="1689"/>
                    <a:pt x="1689" y="1318"/>
                    <a:pt x="1689" y="845"/>
                  </a:cubicBezTo>
                  <a:cubicBezTo>
                    <a:pt x="1689" y="381"/>
                    <a:pt x="1309" y="1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9" name="Google Shape;2019;p72"/>
            <p:cNvSpPr/>
            <p:nvPr/>
          </p:nvSpPr>
          <p:spPr>
            <a:xfrm>
              <a:off x="5894162" y="2528850"/>
              <a:ext cx="2115690" cy="1276541"/>
            </a:xfrm>
            <a:custGeom>
              <a:rect b="b" l="l" r="r" t="t"/>
              <a:pathLst>
                <a:path extrusionOk="0" h="22423" w="37163">
                  <a:moveTo>
                    <a:pt x="1188" y="1"/>
                  </a:moveTo>
                  <a:cubicBezTo>
                    <a:pt x="529" y="1"/>
                    <a:pt x="0" y="502"/>
                    <a:pt x="0" y="1114"/>
                  </a:cubicBezTo>
                  <a:lnTo>
                    <a:pt x="0" y="21300"/>
                  </a:lnTo>
                  <a:cubicBezTo>
                    <a:pt x="0" y="21921"/>
                    <a:pt x="529" y="22422"/>
                    <a:pt x="1188" y="22422"/>
                  </a:cubicBezTo>
                  <a:lnTo>
                    <a:pt x="35975" y="22422"/>
                  </a:lnTo>
                  <a:cubicBezTo>
                    <a:pt x="36625" y="22422"/>
                    <a:pt x="37163" y="21921"/>
                    <a:pt x="37163" y="21300"/>
                  </a:cubicBezTo>
                  <a:lnTo>
                    <a:pt x="37163" y="1114"/>
                  </a:lnTo>
                  <a:cubicBezTo>
                    <a:pt x="37163" y="502"/>
                    <a:pt x="36625" y="1"/>
                    <a:pt x="35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0" name="Google Shape;2020;p72"/>
            <p:cNvSpPr/>
            <p:nvPr/>
          </p:nvSpPr>
          <p:spPr>
            <a:xfrm>
              <a:off x="5890974" y="2525662"/>
              <a:ext cx="2122066" cy="1282861"/>
            </a:xfrm>
            <a:custGeom>
              <a:rect b="b" l="l" r="r" t="t"/>
              <a:pathLst>
                <a:path extrusionOk="0" h="22534" w="37275">
                  <a:moveTo>
                    <a:pt x="36022" y="112"/>
                  </a:moveTo>
                  <a:cubicBezTo>
                    <a:pt x="36653" y="112"/>
                    <a:pt x="37163" y="585"/>
                    <a:pt x="37163" y="1170"/>
                  </a:cubicBezTo>
                  <a:lnTo>
                    <a:pt x="37163" y="21356"/>
                  </a:lnTo>
                  <a:cubicBezTo>
                    <a:pt x="37163" y="21940"/>
                    <a:pt x="36653" y="22413"/>
                    <a:pt x="36022" y="22413"/>
                  </a:cubicBezTo>
                  <a:lnTo>
                    <a:pt x="1244" y="22413"/>
                  </a:lnTo>
                  <a:cubicBezTo>
                    <a:pt x="622" y="22413"/>
                    <a:pt x="112" y="21940"/>
                    <a:pt x="112" y="21356"/>
                  </a:cubicBezTo>
                  <a:lnTo>
                    <a:pt x="112" y="1170"/>
                  </a:lnTo>
                  <a:cubicBezTo>
                    <a:pt x="112" y="585"/>
                    <a:pt x="622" y="112"/>
                    <a:pt x="1244" y="112"/>
                  </a:cubicBezTo>
                  <a:close/>
                  <a:moveTo>
                    <a:pt x="1244" y="1"/>
                  </a:moveTo>
                  <a:cubicBezTo>
                    <a:pt x="557" y="1"/>
                    <a:pt x="1" y="530"/>
                    <a:pt x="1" y="1170"/>
                  </a:cubicBezTo>
                  <a:lnTo>
                    <a:pt x="1" y="21356"/>
                  </a:lnTo>
                  <a:cubicBezTo>
                    <a:pt x="1" y="22005"/>
                    <a:pt x="557" y="22534"/>
                    <a:pt x="1244" y="22534"/>
                  </a:cubicBezTo>
                  <a:lnTo>
                    <a:pt x="36031" y="22534"/>
                  </a:lnTo>
                  <a:cubicBezTo>
                    <a:pt x="36718" y="22534"/>
                    <a:pt x="37275" y="22005"/>
                    <a:pt x="37275" y="21356"/>
                  </a:cubicBezTo>
                  <a:lnTo>
                    <a:pt x="37275" y="1170"/>
                  </a:lnTo>
                  <a:cubicBezTo>
                    <a:pt x="37275" y="530"/>
                    <a:pt x="36718" y="1"/>
                    <a:pt x="36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1" name="Google Shape;2021;p72"/>
            <p:cNvSpPr/>
            <p:nvPr/>
          </p:nvSpPr>
          <p:spPr>
            <a:xfrm>
              <a:off x="5995041" y="2636047"/>
              <a:ext cx="1891272" cy="1092771"/>
            </a:xfrm>
            <a:custGeom>
              <a:rect b="b" l="l" r="r" t="t"/>
              <a:pathLst>
                <a:path extrusionOk="0" h="19195" w="33221">
                  <a:moveTo>
                    <a:pt x="0" y="1"/>
                  </a:moveTo>
                  <a:lnTo>
                    <a:pt x="0" y="19194"/>
                  </a:lnTo>
                  <a:lnTo>
                    <a:pt x="33220" y="19194"/>
                  </a:lnTo>
                  <a:lnTo>
                    <a:pt x="33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2" name="Google Shape;2022;p72"/>
            <p:cNvSpPr/>
            <p:nvPr/>
          </p:nvSpPr>
          <p:spPr>
            <a:xfrm>
              <a:off x="5991341" y="2632916"/>
              <a:ext cx="1898103" cy="1099603"/>
            </a:xfrm>
            <a:custGeom>
              <a:rect b="b" l="l" r="r" t="t"/>
              <a:pathLst>
                <a:path extrusionOk="0" h="19315" w="33341">
                  <a:moveTo>
                    <a:pt x="33230" y="111"/>
                  </a:moveTo>
                  <a:lnTo>
                    <a:pt x="33230" y="19194"/>
                  </a:lnTo>
                  <a:lnTo>
                    <a:pt x="121" y="19194"/>
                  </a:lnTo>
                  <a:lnTo>
                    <a:pt x="121" y="111"/>
                  </a:lnTo>
                  <a:close/>
                  <a:moveTo>
                    <a:pt x="0" y="0"/>
                  </a:moveTo>
                  <a:lnTo>
                    <a:pt x="0" y="19314"/>
                  </a:lnTo>
                  <a:lnTo>
                    <a:pt x="33341" y="19314"/>
                  </a:lnTo>
                  <a:lnTo>
                    <a:pt x="33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3" name="Google Shape;2023;p72"/>
            <p:cNvSpPr/>
            <p:nvPr/>
          </p:nvSpPr>
          <p:spPr>
            <a:xfrm>
              <a:off x="6933520" y="2560559"/>
              <a:ext cx="36492" cy="35980"/>
            </a:xfrm>
            <a:custGeom>
              <a:rect b="b" l="l" r="r" t="t"/>
              <a:pathLst>
                <a:path extrusionOk="0" h="632" w="641">
                  <a:moveTo>
                    <a:pt x="325" y="0"/>
                  </a:moveTo>
                  <a:cubicBezTo>
                    <a:pt x="148" y="0"/>
                    <a:pt x="0" y="139"/>
                    <a:pt x="0" y="316"/>
                  </a:cubicBezTo>
                  <a:cubicBezTo>
                    <a:pt x="0" y="492"/>
                    <a:pt x="148" y="631"/>
                    <a:pt x="325" y="631"/>
                  </a:cubicBezTo>
                  <a:cubicBezTo>
                    <a:pt x="501" y="631"/>
                    <a:pt x="640" y="492"/>
                    <a:pt x="640" y="316"/>
                  </a:cubicBezTo>
                  <a:cubicBezTo>
                    <a:pt x="640" y="139"/>
                    <a:pt x="501" y="0"/>
                    <a:pt x="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4" name="Google Shape;2024;p72"/>
            <p:cNvSpPr/>
            <p:nvPr/>
          </p:nvSpPr>
          <p:spPr>
            <a:xfrm>
              <a:off x="6930332" y="2556859"/>
              <a:ext cx="43381" cy="43324"/>
            </a:xfrm>
            <a:custGeom>
              <a:rect b="b" l="l" r="r" t="t"/>
              <a:pathLst>
                <a:path extrusionOk="0" h="761" w="762">
                  <a:moveTo>
                    <a:pt x="381" y="121"/>
                  </a:moveTo>
                  <a:cubicBezTo>
                    <a:pt x="520" y="121"/>
                    <a:pt x="640" y="232"/>
                    <a:pt x="640" y="381"/>
                  </a:cubicBezTo>
                  <a:cubicBezTo>
                    <a:pt x="640" y="520"/>
                    <a:pt x="520" y="640"/>
                    <a:pt x="381" y="640"/>
                  </a:cubicBezTo>
                  <a:cubicBezTo>
                    <a:pt x="232" y="640"/>
                    <a:pt x="121" y="520"/>
                    <a:pt x="121" y="381"/>
                  </a:cubicBezTo>
                  <a:cubicBezTo>
                    <a:pt x="121" y="232"/>
                    <a:pt x="232" y="121"/>
                    <a:pt x="381" y="121"/>
                  </a:cubicBezTo>
                  <a:close/>
                  <a:moveTo>
                    <a:pt x="381" y="0"/>
                  </a:moveTo>
                  <a:cubicBezTo>
                    <a:pt x="177" y="0"/>
                    <a:pt x="0" y="177"/>
                    <a:pt x="0" y="381"/>
                  </a:cubicBezTo>
                  <a:cubicBezTo>
                    <a:pt x="0" y="585"/>
                    <a:pt x="177" y="761"/>
                    <a:pt x="381" y="761"/>
                  </a:cubicBezTo>
                  <a:cubicBezTo>
                    <a:pt x="585" y="761"/>
                    <a:pt x="752" y="585"/>
                    <a:pt x="761" y="381"/>
                  </a:cubicBezTo>
                  <a:cubicBezTo>
                    <a:pt x="761" y="177"/>
                    <a:pt x="585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5" name="Google Shape;2025;p72"/>
            <p:cNvSpPr/>
            <p:nvPr/>
          </p:nvSpPr>
          <p:spPr>
            <a:xfrm>
              <a:off x="6645116" y="3892415"/>
              <a:ext cx="603173" cy="368166"/>
            </a:xfrm>
            <a:custGeom>
              <a:rect b="b" l="l" r="r" t="t"/>
              <a:pathLst>
                <a:path extrusionOk="0" h="6467" w="10595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CFCF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6" name="Google Shape;2026;p72"/>
            <p:cNvSpPr/>
            <p:nvPr/>
          </p:nvSpPr>
          <p:spPr>
            <a:xfrm>
              <a:off x="6641416" y="3889284"/>
              <a:ext cx="610574" cy="374486"/>
            </a:xfrm>
            <a:custGeom>
              <a:rect b="b" l="l" r="r" t="t"/>
              <a:pathLst>
                <a:path extrusionOk="0" h="6578" w="10725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7" name="Google Shape;2027;p72"/>
            <p:cNvSpPr/>
            <p:nvPr/>
          </p:nvSpPr>
          <p:spPr>
            <a:xfrm>
              <a:off x="6645116" y="3892415"/>
              <a:ext cx="603173" cy="368166"/>
            </a:xfrm>
            <a:custGeom>
              <a:rect b="b" l="l" r="r" t="t"/>
              <a:pathLst>
                <a:path extrusionOk="0" h="6467" w="10595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8" name="Google Shape;2028;p72"/>
            <p:cNvSpPr/>
            <p:nvPr/>
          </p:nvSpPr>
          <p:spPr>
            <a:xfrm>
              <a:off x="6641416" y="3889284"/>
              <a:ext cx="610574" cy="374486"/>
            </a:xfrm>
            <a:custGeom>
              <a:rect b="b" l="l" r="r" t="t"/>
              <a:pathLst>
                <a:path extrusionOk="0" h="6578" w="10725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9" name="Google Shape;2029;p72"/>
            <p:cNvSpPr/>
            <p:nvPr/>
          </p:nvSpPr>
          <p:spPr>
            <a:xfrm>
              <a:off x="5893081" y="3731363"/>
              <a:ext cx="2115747" cy="206542"/>
            </a:xfrm>
            <a:custGeom>
              <a:rect b="b" l="l" r="r" t="t"/>
              <a:pathLst>
                <a:path extrusionOk="0" h="3628" w="37164">
                  <a:moveTo>
                    <a:pt x="1" y="1"/>
                  </a:moveTo>
                  <a:lnTo>
                    <a:pt x="1" y="2431"/>
                  </a:lnTo>
                  <a:cubicBezTo>
                    <a:pt x="1" y="3090"/>
                    <a:pt x="539" y="3628"/>
                    <a:pt x="1198" y="3628"/>
                  </a:cubicBezTo>
                  <a:lnTo>
                    <a:pt x="35976" y="3628"/>
                  </a:lnTo>
                  <a:cubicBezTo>
                    <a:pt x="36635" y="3628"/>
                    <a:pt x="37163" y="3090"/>
                    <a:pt x="37163" y="2431"/>
                  </a:cubicBezTo>
                  <a:lnTo>
                    <a:pt x="37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0" name="Google Shape;2030;p72"/>
            <p:cNvSpPr/>
            <p:nvPr/>
          </p:nvSpPr>
          <p:spPr>
            <a:xfrm>
              <a:off x="5889950" y="3727662"/>
              <a:ext cx="2122066" cy="213431"/>
            </a:xfrm>
            <a:custGeom>
              <a:rect b="b" l="l" r="r" t="t"/>
              <a:pathLst>
                <a:path extrusionOk="0" h="3749" w="37275">
                  <a:moveTo>
                    <a:pt x="37163" y="121"/>
                  </a:moveTo>
                  <a:lnTo>
                    <a:pt x="37163" y="2496"/>
                  </a:lnTo>
                  <a:cubicBezTo>
                    <a:pt x="37163" y="3127"/>
                    <a:pt x="36652" y="3637"/>
                    <a:pt x="36031" y="3637"/>
                  </a:cubicBezTo>
                  <a:lnTo>
                    <a:pt x="1253" y="3637"/>
                  </a:lnTo>
                  <a:cubicBezTo>
                    <a:pt x="622" y="3637"/>
                    <a:pt x="112" y="3127"/>
                    <a:pt x="112" y="2496"/>
                  </a:cubicBezTo>
                  <a:lnTo>
                    <a:pt x="112" y="121"/>
                  </a:lnTo>
                  <a:close/>
                  <a:moveTo>
                    <a:pt x="0" y="1"/>
                  </a:moveTo>
                  <a:lnTo>
                    <a:pt x="0" y="2496"/>
                  </a:lnTo>
                  <a:cubicBezTo>
                    <a:pt x="0" y="3192"/>
                    <a:pt x="557" y="3748"/>
                    <a:pt x="1243" y="3748"/>
                  </a:cubicBezTo>
                  <a:lnTo>
                    <a:pt x="36031" y="3748"/>
                  </a:lnTo>
                  <a:cubicBezTo>
                    <a:pt x="36717" y="3748"/>
                    <a:pt x="37274" y="3192"/>
                    <a:pt x="37274" y="2496"/>
                  </a:cubicBezTo>
                  <a:lnTo>
                    <a:pt x="372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1" name="Google Shape;2031;p72"/>
            <p:cNvSpPr/>
            <p:nvPr/>
          </p:nvSpPr>
          <p:spPr>
            <a:xfrm>
              <a:off x="6906023" y="3777817"/>
              <a:ext cx="89836" cy="89323"/>
            </a:xfrm>
            <a:custGeom>
              <a:rect b="b" l="l" r="r" t="t"/>
              <a:pathLst>
                <a:path extrusionOk="0" h="1569" w="1578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2" name="Google Shape;2032;p72"/>
            <p:cNvSpPr/>
            <p:nvPr/>
          </p:nvSpPr>
          <p:spPr>
            <a:xfrm>
              <a:off x="6431802" y="4215089"/>
              <a:ext cx="1038346" cy="98318"/>
            </a:xfrm>
            <a:custGeom>
              <a:rect b="b" l="l" r="r" t="t"/>
              <a:pathLst>
                <a:path extrusionOk="0" h="1727" w="18239">
                  <a:moveTo>
                    <a:pt x="1726" y="1"/>
                  </a:moveTo>
                  <a:cubicBezTo>
                    <a:pt x="770" y="1"/>
                    <a:pt x="0" y="771"/>
                    <a:pt x="0" y="1726"/>
                  </a:cubicBezTo>
                  <a:lnTo>
                    <a:pt x="18238" y="1726"/>
                  </a:lnTo>
                  <a:cubicBezTo>
                    <a:pt x="18238" y="780"/>
                    <a:pt x="17468" y="1"/>
                    <a:pt x="16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3" name="Google Shape;2033;p72"/>
            <p:cNvSpPr/>
            <p:nvPr/>
          </p:nvSpPr>
          <p:spPr>
            <a:xfrm>
              <a:off x="6428614" y="4211958"/>
              <a:ext cx="1044666" cy="105150"/>
            </a:xfrm>
            <a:custGeom>
              <a:rect b="b" l="l" r="r" t="t"/>
              <a:pathLst>
                <a:path extrusionOk="0" h="1847" w="18350">
                  <a:moveTo>
                    <a:pt x="16569" y="121"/>
                  </a:moveTo>
                  <a:cubicBezTo>
                    <a:pt x="17469" y="121"/>
                    <a:pt x="18211" y="835"/>
                    <a:pt x="18238" y="1726"/>
                  </a:cubicBezTo>
                  <a:lnTo>
                    <a:pt x="121" y="1726"/>
                  </a:lnTo>
                  <a:cubicBezTo>
                    <a:pt x="149" y="835"/>
                    <a:pt x="882" y="121"/>
                    <a:pt x="1782" y="121"/>
                  </a:cubicBezTo>
                  <a:close/>
                  <a:moveTo>
                    <a:pt x="1782" y="0"/>
                  </a:moveTo>
                  <a:cubicBezTo>
                    <a:pt x="798" y="0"/>
                    <a:pt x="0" y="798"/>
                    <a:pt x="0" y="1781"/>
                  </a:cubicBezTo>
                  <a:cubicBezTo>
                    <a:pt x="0" y="1819"/>
                    <a:pt x="28" y="1846"/>
                    <a:pt x="56" y="1846"/>
                  </a:cubicBezTo>
                  <a:lnTo>
                    <a:pt x="18294" y="1846"/>
                  </a:lnTo>
                  <a:cubicBezTo>
                    <a:pt x="18331" y="1846"/>
                    <a:pt x="18350" y="1819"/>
                    <a:pt x="18350" y="1781"/>
                  </a:cubicBezTo>
                  <a:cubicBezTo>
                    <a:pt x="18350" y="798"/>
                    <a:pt x="17552" y="0"/>
                    <a:pt x="16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4" name="Google Shape;2034;p72"/>
            <p:cNvSpPr/>
            <p:nvPr/>
          </p:nvSpPr>
          <p:spPr>
            <a:xfrm>
              <a:off x="6691628" y="4215089"/>
              <a:ext cx="519202" cy="49188"/>
            </a:xfrm>
            <a:custGeom>
              <a:rect b="b" l="l" r="r" t="t"/>
              <a:pathLst>
                <a:path extrusionOk="0" h="864" w="9120">
                  <a:moveTo>
                    <a:pt x="0" y="1"/>
                  </a:moveTo>
                  <a:cubicBezTo>
                    <a:pt x="0" y="483"/>
                    <a:pt x="381" y="864"/>
                    <a:pt x="863" y="864"/>
                  </a:cubicBezTo>
                  <a:lnTo>
                    <a:pt x="8257" y="864"/>
                  </a:lnTo>
                  <a:cubicBezTo>
                    <a:pt x="8730" y="864"/>
                    <a:pt x="9119" y="483"/>
                    <a:pt x="9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5" name="Google Shape;2035;p72"/>
            <p:cNvSpPr/>
            <p:nvPr/>
          </p:nvSpPr>
          <p:spPr>
            <a:xfrm>
              <a:off x="6687927" y="4211958"/>
              <a:ext cx="526033" cy="56019"/>
            </a:xfrm>
            <a:custGeom>
              <a:rect b="b" l="l" r="r" t="t"/>
              <a:pathLst>
                <a:path extrusionOk="0" h="984" w="9240">
                  <a:moveTo>
                    <a:pt x="9119" y="121"/>
                  </a:moveTo>
                  <a:cubicBezTo>
                    <a:pt x="9092" y="529"/>
                    <a:pt x="8739" y="863"/>
                    <a:pt x="8312" y="863"/>
                  </a:cubicBezTo>
                  <a:lnTo>
                    <a:pt x="928" y="863"/>
                  </a:lnTo>
                  <a:cubicBezTo>
                    <a:pt x="501" y="863"/>
                    <a:pt x="149" y="538"/>
                    <a:pt x="121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566"/>
                    <a:pt x="418" y="984"/>
                    <a:pt x="928" y="984"/>
                  </a:cubicBezTo>
                  <a:lnTo>
                    <a:pt x="8322" y="984"/>
                  </a:lnTo>
                  <a:cubicBezTo>
                    <a:pt x="8822" y="984"/>
                    <a:pt x="9240" y="566"/>
                    <a:pt x="9240" y="56"/>
                  </a:cubicBezTo>
                  <a:cubicBezTo>
                    <a:pt x="9240" y="28"/>
                    <a:pt x="9212" y="0"/>
                    <a:pt x="9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6" name="Google Shape;2036;p72"/>
            <p:cNvSpPr/>
            <p:nvPr/>
          </p:nvSpPr>
          <p:spPr>
            <a:xfrm>
              <a:off x="7160554" y="2782355"/>
              <a:ext cx="560419" cy="804364"/>
            </a:xfrm>
            <a:custGeom>
              <a:rect b="b" l="l" r="r" t="t"/>
              <a:pathLst>
                <a:path extrusionOk="0" h="14129" w="9844"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13693"/>
                  </a:lnTo>
                  <a:cubicBezTo>
                    <a:pt x="1" y="13934"/>
                    <a:pt x="196" y="14129"/>
                    <a:pt x="437" y="14129"/>
                  </a:cubicBezTo>
                  <a:lnTo>
                    <a:pt x="9408" y="14129"/>
                  </a:lnTo>
                  <a:cubicBezTo>
                    <a:pt x="9649" y="14129"/>
                    <a:pt x="9834" y="13934"/>
                    <a:pt x="9844" y="13693"/>
                  </a:cubicBezTo>
                  <a:lnTo>
                    <a:pt x="9844" y="436"/>
                  </a:lnTo>
                  <a:cubicBezTo>
                    <a:pt x="9844" y="195"/>
                    <a:pt x="9649" y="0"/>
                    <a:pt x="9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7" name="Google Shape;2037;p72"/>
            <p:cNvSpPr/>
            <p:nvPr/>
          </p:nvSpPr>
          <p:spPr>
            <a:xfrm>
              <a:off x="7157423" y="2779167"/>
              <a:ext cx="566738" cy="810740"/>
            </a:xfrm>
            <a:custGeom>
              <a:rect b="b" l="l" r="r" t="t"/>
              <a:pathLst>
                <a:path extrusionOk="0" h="14241" w="9955">
                  <a:moveTo>
                    <a:pt x="9463" y="112"/>
                  </a:moveTo>
                  <a:cubicBezTo>
                    <a:pt x="9667" y="112"/>
                    <a:pt x="9834" y="279"/>
                    <a:pt x="9834" y="492"/>
                  </a:cubicBezTo>
                  <a:lnTo>
                    <a:pt x="9834" y="13749"/>
                  </a:lnTo>
                  <a:cubicBezTo>
                    <a:pt x="9834" y="13962"/>
                    <a:pt x="9667" y="14129"/>
                    <a:pt x="9463" y="14129"/>
                  </a:cubicBezTo>
                  <a:lnTo>
                    <a:pt x="492" y="14129"/>
                  </a:lnTo>
                  <a:cubicBezTo>
                    <a:pt x="288" y="14129"/>
                    <a:pt x="121" y="13962"/>
                    <a:pt x="121" y="13749"/>
                  </a:cubicBezTo>
                  <a:lnTo>
                    <a:pt x="121" y="492"/>
                  </a:lnTo>
                  <a:cubicBezTo>
                    <a:pt x="121" y="279"/>
                    <a:pt x="288" y="112"/>
                    <a:pt x="492" y="112"/>
                  </a:cubicBezTo>
                  <a:close/>
                  <a:moveTo>
                    <a:pt x="492" y="1"/>
                  </a:moveTo>
                  <a:cubicBezTo>
                    <a:pt x="223" y="1"/>
                    <a:pt x="0" y="223"/>
                    <a:pt x="0" y="492"/>
                  </a:cubicBezTo>
                  <a:lnTo>
                    <a:pt x="0" y="13749"/>
                  </a:lnTo>
                  <a:cubicBezTo>
                    <a:pt x="0" y="14027"/>
                    <a:pt x="223" y="14240"/>
                    <a:pt x="492" y="14240"/>
                  </a:cubicBezTo>
                  <a:lnTo>
                    <a:pt x="9463" y="14240"/>
                  </a:lnTo>
                  <a:cubicBezTo>
                    <a:pt x="9732" y="14240"/>
                    <a:pt x="9954" y="14018"/>
                    <a:pt x="9954" y="13749"/>
                  </a:cubicBezTo>
                  <a:lnTo>
                    <a:pt x="9954" y="492"/>
                  </a:lnTo>
                  <a:cubicBezTo>
                    <a:pt x="9954" y="214"/>
                    <a:pt x="9732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8" name="Google Shape;2038;p72"/>
            <p:cNvSpPr/>
            <p:nvPr/>
          </p:nvSpPr>
          <p:spPr>
            <a:xfrm>
              <a:off x="7228186" y="2854200"/>
              <a:ext cx="187015" cy="186958"/>
            </a:xfrm>
            <a:custGeom>
              <a:rect b="b" l="l" r="r" t="t"/>
              <a:pathLst>
                <a:path extrusionOk="0" h="3284" w="3285">
                  <a:moveTo>
                    <a:pt x="334" y="0"/>
                  </a:moveTo>
                  <a:cubicBezTo>
                    <a:pt x="149" y="0"/>
                    <a:pt x="0" y="158"/>
                    <a:pt x="0" y="343"/>
                  </a:cubicBezTo>
                  <a:lnTo>
                    <a:pt x="0" y="2950"/>
                  </a:lnTo>
                  <a:cubicBezTo>
                    <a:pt x="0" y="313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84" y="3136"/>
                    <a:pt x="3284" y="2950"/>
                  </a:cubicBezTo>
                  <a:lnTo>
                    <a:pt x="3284" y="343"/>
                  </a:lnTo>
                  <a:cubicBezTo>
                    <a:pt x="3284" y="158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9" name="Google Shape;2039;p72"/>
            <p:cNvSpPr/>
            <p:nvPr/>
          </p:nvSpPr>
          <p:spPr>
            <a:xfrm>
              <a:off x="7592078" y="2824084"/>
              <a:ext cx="22203" cy="22203"/>
            </a:xfrm>
            <a:custGeom>
              <a:rect b="b" l="l" r="r" t="t"/>
              <a:pathLst>
                <a:path extrusionOk="0" h="390" w="39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0" name="Google Shape;2040;p72"/>
            <p:cNvSpPr/>
            <p:nvPr/>
          </p:nvSpPr>
          <p:spPr>
            <a:xfrm>
              <a:off x="7624243" y="2824084"/>
              <a:ext cx="21747" cy="22203"/>
            </a:xfrm>
            <a:custGeom>
              <a:rect b="b" l="l" r="r" t="t"/>
              <a:pathLst>
                <a:path extrusionOk="0" h="390" w="382">
                  <a:moveTo>
                    <a:pt x="186" y="112"/>
                  </a:moveTo>
                  <a:cubicBezTo>
                    <a:pt x="233" y="112"/>
                    <a:pt x="270" y="149"/>
                    <a:pt x="270" y="195"/>
                  </a:cubicBezTo>
                  <a:cubicBezTo>
                    <a:pt x="270" y="232"/>
                    <a:pt x="233" y="269"/>
                    <a:pt x="186" y="269"/>
                  </a:cubicBezTo>
                  <a:cubicBezTo>
                    <a:pt x="149" y="269"/>
                    <a:pt x="112" y="232"/>
                    <a:pt x="112" y="195"/>
                  </a:cubicBezTo>
                  <a:cubicBezTo>
                    <a:pt x="112" y="149"/>
                    <a:pt x="149" y="112"/>
                    <a:pt x="186" y="112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95"/>
                  </a:cubicBezTo>
                  <a:cubicBezTo>
                    <a:pt x="1" y="297"/>
                    <a:pt x="84" y="390"/>
                    <a:pt x="186" y="390"/>
                  </a:cubicBezTo>
                  <a:cubicBezTo>
                    <a:pt x="298" y="390"/>
                    <a:pt x="381" y="297"/>
                    <a:pt x="381" y="195"/>
                  </a:cubicBezTo>
                  <a:cubicBezTo>
                    <a:pt x="381" y="84"/>
                    <a:pt x="298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1" name="Google Shape;2041;p72"/>
            <p:cNvSpPr/>
            <p:nvPr/>
          </p:nvSpPr>
          <p:spPr>
            <a:xfrm>
              <a:off x="7653334" y="2824084"/>
              <a:ext cx="22203" cy="22203"/>
            </a:xfrm>
            <a:custGeom>
              <a:rect b="b" l="l" r="r" t="t"/>
              <a:pathLst>
                <a:path extrusionOk="0" h="390" w="39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2" name="Google Shape;2042;p72"/>
            <p:cNvSpPr/>
            <p:nvPr/>
          </p:nvSpPr>
          <p:spPr>
            <a:xfrm>
              <a:off x="7471104" y="2903842"/>
              <a:ext cx="172213" cy="6889"/>
            </a:xfrm>
            <a:custGeom>
              <a:rect b="b" l="l" r="r" t="t"/>
              <a:pathLst>
                <a:path extrusionOk="0" h="121" w="3025">
                  <a:moveTo>
                    <a:pt x="56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65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3" name="Google Shape;2043;p72"/>
            <p:cNvSpPr/>
            <p:nvPr/>
          </p:nvSpPr>
          <p:spPr>
            <a:xfrm>
              <a:off x="7471104" y="2947677"/>
              <a:ext cx="172213" cy="6889"/>
            </a:xfrm>
            <a:custGeom>
              <a:rect b="b" l="l" r="r" t="t"/>
              <a:pathLst>
                <a:path extrusionOk="0" h="121" w="3025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56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4" name="Google Shape;2044;p72"/>
            <p:cNvSpPr/>
            <p:nvPr/>
          </p:nvSpPr>
          <p:spPr>
            <a:xfrm>
              <a:off x="7471104" y="2991456"/>
              <a:ext cx="172213" cy="6433"/>
            </a:xfrm>
            <a:custGeom>
              <a:rect b="b" l="l" r="r" t="t"/>
              <a:pathLst>
                <a:path extrusionOk="0" h="113" w="3025">
                  <a:moveTo>
                    <a:pt x="5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2960" y="112"/>
                  </a:lnTo>
                  <a:cubicBezTo>
                    <a:pt x="2997" y="112"/>
                    <a:pt x="3025" y="84"/>
                    <a:pt x="3025" y="57"/>
                  </a:cubicBezTo>
                  <a:cubicBezTo>
                    <a:pt x="3025" y="29"/>
                    <a:pt x="2997" y="1"/>
                    <a:pt x="29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5" name="Google Shape;2045;p72"/>
            <p:cNvSpPr/>
            <p:nvPr/>
          </p:nvSpPr>
          <p:spPr>
            <a:xfrm>
              <a:off x="7453171" y="3091309"/>
              <a:ext cx="186446" cy="187015"/>
            </a:xfrm>
            <a:custGeom>
              <a:rect b="b" l="l" r="r" t="t"/>
              <a:pathLst>
                <a:path extrusionOk="0" h="3285" w="3275">
                  <a:moveTo>
                    <a:pt x="334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2941"/>
                  </a:lnTo>
                  <a:cubicBezTo>
                    <a:pt x="0" y="312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75" y="3126"/>
                    <a:pt x="3275" y="2941"/>
                  </a:cubicBezTo>
                  <a:lnTo>
                    <a:pt x="3275" y="334"/>
                  </a:lnTo>
                  <a:cubicBezTo>
                    <a:pt x="3275" y="149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6" name="Google Shape;2046;p72"/>
            <p:cNvSpPr/>
            <p:nvPr/>
          </p:nvSpPr>
          <p:spPr>
            <a:xfrm>
              <a:off x="7231374" y="3221734"/>
              <a:ext cx="165325" cy="6945"/>
            </a:xfrm>
            <a:custGeom>
              <a:rect b="b" l="l" r="r" t="t"/>
              <a:pathLst>
                <a:path extrusionOk="0" h="122" w="2904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848" y="121"/>
                  </a:lnTo>
                  <a:cubicBezTo>
                    <a:pt x="2876" y="121"/>
                    <a:pt x="2904" y="93"/>
                    <a:pt x="2904" y="56"/>
                  </a:cubicBezTo>
                  <a:cubicBezTo>
                    <a:pt x="2904" y="28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7" name="Google Shape;2047;p72"/>
            <p:cNvSpPr/>
            <p:nvPr/>
          </p:nvSpPr>
          <p:spPr>
            <a:xfrm>
              <a:off x="7231374" y="3178411"/>
              <a:ext cx="165325" cy="6433"/>
            </a:xfrm>
            <a:custGeom>
              <a:rect b="b" l="l" r="r" t="t"/>
              <a:pathLst>
                <a:path extrusionOk="0" h="113" w="2904">
                  <a:moveTo>
                    <a:pt x="56" y="1"/>
                  </a:moveTo>
                  <a:cubicBezTo>
                    <a:pt x="19" y="1"/>
                    <a:pt x="0" y="19"/>
                    <a:pt x="0" y="57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1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8" name="Google Shape;2048;p72"/>
            <p:cNvSpPr/>
            <p:nvPr/>
          </p:nvSpPr>
          <p:spPr>
            <a:xfrm>
              <a:off x="7231374" y="3134575"/>
              <a:ext cx="165325" cy="6433"/>
            </a:xfrm>
            <a:custGeom>
              <a:rect b="b" l="l" r="r" t="t"/>
              <a:pathLst>
                <a:path extrusionOk="0" h="113" w="2904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2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9" name="Google Shape;2049;p72"/>
            <p:cNvSpPr/>
            <p:nvPr/>
          </p:nvSpPr>
          <p:spPr>
            <a:xfrm>
              <a:off x="7417761" y="3341114"/>
              <a:ext cx="185990" cy="6376"/>
            </a:xfrm>
            <a:custGeom>
              <a:rect b="b" l="l" r="r" t="t"/>
              <a:pathLst>
                <a:path extrusionOk="0" h="112" w="3267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1"/>
                    <a:pt x="66" y="111"/>
                  </a:cubicBezTo>
                  <a:lnTo>
                    <a:pt x="3210" y="111"/>
                  </a:lnTo>
                  <a:cubicBezTo>
                    <a:pt x="3248" y="111"/>
                    <a:pt x="3266" y="93"/>
                    <a:pt x="3266" y="56"/>
                  </a:cubicBezTo>
                  <a:cubicBezTo>
                    <a:pt x="3266" y="28"/>
                    <a:pt x="3248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0" name="Google Shape;2050;p72"/>
            <p:cNvSpPr/>
            <p:nvPr/>
          </p:nvSpPr>
          <p:spPr>
            <a:xfrm>
              <a:off x="7245607" y="3341114"/>
              <a:ext cx="143179" cy="6376"/>
            </a:xfrm>
            <a:custGeom>
              <a:rect b="b" l="l" r="r" t="t"/>
              <a:pathLst>
                <a:path extrusionOk="0" h="112" w="2515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2459" y="111"/>
                  </a:lnTo>
                  <a:cubicBezTo>
                    <a:pt x="2487" y="111"/>
                    <a:pt x="2515" y="93"/>
                    <a:pt x="2515" y="56"/>
                  </a:cubicBezTo>
                  <a:cubicBezTo>
                    <a:pt x="2515" y="28"/>
                    <a:pt x="2487" y="0"/>
                    <a:pt x="2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1" name="Google Shape;2051;p72"/>
            <p:cNvSpPr/>
            <p:nvPr/>
          </p:nvSpPr>
          <p:spPr>
            <a:xfrm>
              <a:off x="7245607" y="3390756"/>
              <a:ext cx="281519" cy="6376"/>
            </a:xfrm>
            <a:custGeom>
              <a:rect b="b" l="l" r="r" t="t"/>
              <a:pathLst>
                <a:path extrusionOk="0" h="112" w="4945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4889" y="111"/>
                  </a:lnTo>
                  <a:cubicBezTo>
                    <a:pt x="4917" y="111"/>
                    <a:pt x="4945" y="93"/>
                    <a:pt x="4945" y="56"/>
                  </a:cubicBezTo>
                  <a:cubicBezTo>
                    <a:pt x="4945" y="28"/>
                    <a:pt x="4917" y="0"/>
                    <a:pt x="48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2" name="Google Shape;2052;p72"/>
            <p:cNvSpPr/>
            <p:nvPr/>
          </p:nvSpPr>
          <p:spPr>
            <a:xfrm>
              <a:off x="7337490" y="2894335"/>
              <a:ext cx="44975" cy="47024"/>
            </a:xfrm>
            <a:custGeom>
              <a:rect b="b" l="l" r="r" t="t"/>
              <a:pathLst>
                <a:path extrusionOk="0" h="826" w="790">
                  <a:moveTo>
                    <a:pt x="121" y="0"/>
                  </a:moveTo>
                  <a:lnTo>
                    <a:pt x="1" y="714"/>
                  </a:lnTo>
                  <a:lnTo>
                    <a:pt x="724" y="826"/>
                  </a:lnTo>
                  <a:cubicBezTo>
                    <a:pt x="789" y="427"/>
                    <a:pt x="511" y="56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3" name="Google Shape;2053;p72"/>
            <p:cNvSpPr/>
            <p:nvPr/>
          </p:nvSpPr>
          <p:spPr>
            <a:xfrm>
              <a:off x="7333790" y="2890065"/>
              <a:ext cx="51806" cy="54994"/>
            </a:xfrm>
            <a:custGeom>
              <a:rect b="b" l="l" r="r" t="t"/>
              <a:pathLst>
                <a:path extrusionOk="0" h="966" w="910">
                  <a:moveTo>
                    <a:pt x="233" y="140"/>
                  </a:moveTo>
                  <a:cubicBezTo>
                    <a:pt x="548" y="214"/>
                    <a:pt x="761" y="511"/>
                    <a:pt x="743" y="836"/>
                  </a:cubicBezTo>
                  <a:lnTo>
                    <a:pt x="131" y="743"/>
                  </a:lnTo>
                  <a:lnTo>
                    <a:pt x="233" y="140"/>
                  </a:lnTo>
                  <a:close/>
                  <a:moveTo>
                    <a:pt x="131" y="1"/>
                  </a:moveTo>
                  <a:lnTo>
                    <a:pt x="1" y="836"/>
                  </a:lnTo>
                  <a:lnTo>
                    <a:pt x="836" y="966"/>
                  </a:lnTo>
                  <a:lnTo>
                    <a:pt x="845" y="910"/>
                  </a:lnTo>
                  <a:cubicBezTo>
                    <a:pt x="910" y="483"/>
                    <a:pt x="622" y="84"/>
                    <a:pt x="186" y="10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72"/>
            <p:cNvSpPr/>
            <p:nvPr/>
          </p:nvSpPr>
          <p:spPr>
            <a:xfrm>
              <a:off x="7250389" y="2883404"/>
              <a:ext cx="133672" cy="129971"/>
            </a:xfrm>
            <a:custGeom>
              <a:rect b="b" l="l" r="r" t="t"/>
              <a:pathLst>
                <a:path extrusionOk="0" h="2283" w="2348">
                  <a:moveTo>
                    <a:pt x="1207" y="1"/>
                  </a:moveTo>
                  <a:cubicBezTo>
                    <a:pt x="659" y="1"/>
                    <a:pt x="176" y="403"/>
                    <a:pt x="93" y="971"/>
                  </a:cubicBezTo>
                  <a:cubicBezTo>
                    <a:pt x="0" y="1593"/>
                    <a:pt x="427" y="2177"/>
                    <a:pt x="1048" y="2270"/>
                  </a:cubicBezTo>
                  <a:cubicBezTo>
                    <a:pt x="1105" y="2279"/>
                    <a:pt x="1162" y="2283"/>
                    <a:pt x="1218" y="2283"/>
                  </a:cubicBezTo>
                  <a:cubicBezTo>
                    <a:pt x="1773" y="2283"/>
                    <a:pt x="2263" y="1879"/>
                    <a:pt x="2347" y="1315"/>
                  </a:cubicBezTo>
                  <a:lnTo>
                    <a:pt x="1215" y="1138"/>
                  </a:lnTo>
                  <a:lnTo>
                    <a:pt x="1392" y="16"/>
                  </a:lnTo>
                  <a:cubicBezTo>
                    <a:pt x="1330" y="6"/>
                    <a:pt x="1268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72"/>
            <p:cNvSpPr/>
            <p:nvPr/>
          </p:nvSpPr>
          <p:spPr>
            <a:xfrm>
              <a:off x="7249819" y="2879875"/>
              <a:ext cx="138454" cy="137031"/>
            </a:xfrm>
            <a:custGeom>
              <a:rect b="b" l="l" r="r" t="t"/>
              <a:pathLst>
                <a:path extrusionOk="0" h="2407" w="2432">
                  <a:moveTo>
                    <a:pt x="1235" y="115"/>
                  </a:moveTo>
                  <a:cubicBezTo>
                    <a:pt x="1262" y="115"/>
                    <a:pt x="1299" y="124"/>
                    <a:pt x="1337" y="124"/>
                  </a:cubicBezTo>
                  <a:lnTo>
                    <a:pt x="1160" y="1247"/>
                  </a:lnTo>
                  <a:lnTo>
                    <a:pt x="2292" y="1423"/>
                  </a:lnTo>
                  <a:cubicBezTo>
                    <a:pt x="2183" y="1928"/>
                    <a:pt x="1737" y="2288"/>
                    <a:pt x="1226" y="2288"/>
                  </a:cubicBezTo>
                  <a:cubicBezTo>
                    <a:pt x="1174" y="2288"/>
                    <a:pt x="1121" y="2284"/>
                    <a:pt x="1068" y="2276"/>
                  </a:cubicBezTo>
                  <a:cubicBezTo>
                    <a:pt x="780" y="2230"/>
                    <a:pt x="530" y="2072"/>
                    <a:pt x="363" y="1840"/>
                  </a:cubicBezTo>
                  <a:cubicBezTo>
                    <a:pt x="186" y="1608"/>
                    <a:pt x="112" y="1321"/>
                    <a:pt x="158" y="1043"/>
                  </a:cubicBezTo>
                  <a:cubicBezTo>
                    <a:pt x="205" y="755"/>
                    <a:pt x="363" y="505"/>
                    <a:pt x="594" y="328"/>
                  </a:cubicBezTo>
                  <a:cubicBezTo>
                    <a:pt x="780" y="189"/>
                    <a:pt x="1003" y="115"/>
                    <a:pt x="1235" y="115"/>
                  </a:cubicBezTo>
                  <a:close/>
                  <a:moveTo>
                    <a:pt x="1239" y="0"/>
                  </a:moveTo>
                  <a:cubicBezTo>
                    <a:pt x="982" y="0"/>
                    <a:pt x="733" y="84"/>
                    <a:pt x="520" y="236"/>
                  </a:cubicBezTo>
                  <a:cubicBezTo>
                    <a:pt x="270" y="421"/>
                    <a:pt x="94" y="699"/>
                    <a:pt x="47" y="1024"/>
                  </a:cubicBezTo>
                  <a:cubicBezTo>
                    <a:pt x="1" y="1339"/>
                    <a:pt x="75" y="1655"/>
                    <a:pt x="270" y="1915"/>
                  </a:cubicBezTo>
                  <a:cubicBezTo>
                    <a:pt x="455" y="2174"/>
                    <a:pt x="734" y="2341"/>
                    <a:pt x="1049" y="2388"/>
                  </a:cubicBezTo>
                  <a:cubicBezTo>
                    <a:pt x="1114" y="2397"/>
                    <a:pt x="1170" y="2406"/>
                    <a:pt x="1235" y="2406"/>
                  </a:cubicBezTo>
                  <a:cubicBezTo>
                    <a:pt x="1819" y="2406"/>
                    <a:pt x="2329" y="1980"/>
                    <a:pt x="2422" y="1386"/>
                  </a:cubicBezTo>
                  <a:lnTo>
                    <a:pt x="2431" y="1330"/>
                  </a:lnTo>
                  <a:lnTo>
                    <a:pt x="1290" y="1154"/>
                  </a:lnTo>
                  <a:lnTo>
                    <a:pt x="1476" y="22"/>
                  </a:lnTo>
                  <a:lnTo>
                    <a:pt x="1411" y="13"/>
                  </a:lnTo>
                  <a:cubicBezTo>
                    <a:pt x="1353" y="4"/>
                    <a:pt x="1296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72"/>
            <p:cNvSpPr/>
            <p:nvPr/>
          </p:nvSpPr>
          <p:spPr>
            <a:xfrm>
              <a:off x="7464272" y="3113853"/>
              <a:ext cx="157411" cy="137714"/>
            </a:xfrm>
            <a:custGeom>
              <a:rect b="b" l="l" r="r" t="t"/>
              <a:pathLst>
                <a:path extrusionOk="0" h="2419" w="2765">
                  <a:moveTo>
                    <a:pt x="1383" y="0"/>
                  </a:moveTo>
                  <a:cubicBezTo>
                    <a:pt x="1168" y="0"/>
                    <a:pt x="950" y="58"/>
                    <a:pt x="752" y="179"/>
                  </a:cubicBezTo>
                  <a:cubicBezTo>
                    <a:pt x="186" y="523"/>
                    <a:pt x="0" y="1274"/>
                    <a:pt x="353" y="1840"/>
                  </a:cubicBezTo>
                  <a:cubicBezTo>
                    <a:pt x="583" y="2211"/>
                    <a:pt x="982" y="2418"/>
                    <a:pt x="1388" y="2418"/>
                  </a:cubicBezTo>
                  <a:cubicBezTo>
                    <a:pt x="1602" y="2418"/>
                    <a:pt x="1818" y="2360"/>
                    <a:pt x="2013" y="2239"/>
                  </a:cubicBezTo>
                  <a:cubicBezTo>
                    <a:pt x="2579" y="1896"/>
                    <a:pt x="2765" y="1153"/>
                    <a:pt x="2412" y="578"/>
                  </a:cubicBezTo>
                  <a:cubicBezTo>
                    <a:pt x="2187" y="208"/>
                    <a:pt x="1791" y="0"/>
                    <a:pt x="1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72"/>
            <p:cNvSpPr/>
            <p:nvPr/>
          </p:nvSpPr>
          <p:spPr>
            <a:xfrm>
              <a:off x="7461084" y="3111177"/>
              <a:ext cx="156899" cy="144431"/>
            </a:xfrm>
            <a:custGeom>
              <a:rect b="b" l="l" r="r" t="t"/>
              <a:pathLst>
                <a:path extrusionOk="0" h="2537" w="2756">
                  <a:moveTo>
                    <a:pt x="1448" y="115"/>
                  </a:moveTo>
                  <a:cubicBezTo>
                    <a:pt x="1652" y="115"/>
                    <a:pt x="1856" y="171"/>
                    <a:pt x="2032" y="282"/>
                  </a:cubicBezTo>
                  <a:cubicBezTo>
                    <a:pt x="2301" y="431"/>
                    <a:pt x="2487" y="681"/>
                    <a:pt x="2561" y="987"/>
                  </a:cubicBezTo>
                  <a:cubicBezTo>
                    <a:pt x="2635" y="1284"/>
                    <a:pt x="2598" y="1590"/>
                    <a:pt x="2440" y="1859"/>
                  </a:cubicBezTo>
                  <a:cubicBezTo>
                    <a:pt x="2282" y="2119"/>
                    <a:pt x="2032" y="2304"/>
                    <a:pt x="1735" y="2379"/>
                  </a:cubicBezTo>
                  <a:cubicBezTo>
                    <a:pt x="1637" y="2406"/>
                    <a:pt x="1538" y="2419"/>
                    <a:pt x="1439" y="2419"/>
                  </a:cubicBezTo>
                  <a:cubicBezTo>
                    <a:pt x="1237" y="2419"/>
                    <a:pt x="1037" y="2364"/>
                    <a:pt x="863" y="2258"/>
                  </a:cubicBezTo>
                  <a:cubicBezTo>
                    <a:pt x="316" y="1933"/>
                    <a:pt x="130" y="1228"/>
                    <a:pt x="455" y="681"/>
                  </a:cubicBezTo>
                  <a:cubicBezTo>
                    <a:pt x="613" y="412"/>
                    <a:pt x="863" y="226"/>
                    <a:pt x="1160" y="152"/>
                  </a:cubicBezTo>
                  <a:cubicBezTo>
                    <a:pt x="1262" y="124"/>
                    <a:pt x="1355" y="115"/>
                    <a:pt x="1448" y="115"/>
                  </a:cubicBezTo>
                  <a:close/>
                  <a:moveTo>
                    <a:pt x="1449" y="1"/>
                  </a:moveTo>
                  <a:cubicBezTo>
                    <a:pt x="1343" y="1"/>
                    <a:pt x="1237" y="14"/>
                    <a:pt x="1132" y="41"/>
                  </a:cubicBezTo>
                  <a:cubicBezTo>
                    <a:pt x="808" y="124"/>
                    <a:pt x="529" y="328"/>
                    <a:pt x="353" y="616"/>
                  </a:cubicBezTo>
                  <a:cubicBezTo>
                    <a:pt x="0" y="1219"/>
                    <a:pt x="195" y="1998"/>
                    <a:pt x="798" y="2360"/>
                  </a:cubicBezTo>
                  <a:cubicBezTo>
                    <a:pt x="1002" y="2471"/>
                    <a:pt x="1216" y="2536"/>
                    <a:pt x="1448" y="2536"/>
                  </a:cubicBezTo>
                  <a:cubicBezTo>
                    <a:pt x="1550" y="2536"/>
                    <a:pt x="1652" y="2518"/>
                    <a:pt x="1763" y="2490"/>
                  </a:cubicBezTo>
                  <a:cubicBezTo>
                    <a:pt x="2088" y="2406"/>
                    <a:pt x="2366" y="2202"/>
                    <a:pt x="2533" y="1915"/>
                  </a:cubicBezTo>
                  <a:cubicBezTo>
                    <a:pt x="2709" y="1618"/>
                    <a:pt x="2756" y="1284"/>
                    <a:pt x="2672" y="950"/>
                  </a:cubicBezTo>
                  <a:cubicBezTo>
                    <a:pt x="2589" y="625"/>
                    <a:pt x="2385" y="347"/>
                    <a:pt x="2088" y="180"/>
                  </a:cubicBezTo>
                  <a:cubicBezTo>
                    <a:pt x="1893" y="60"/>
                    <a:pt x="1672" y="1"/>
                    <a:pt x="1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72"/>
            <p:cNvSpPr/>
            <p:nvPr/>
          </p:nvSpPr>
          <p:spPr>
            <a:xfrm>
              <a:off x="7495925" y="3135657"/>
              <a:ext cx="95130" cy="95642"/>
            </a:xfrm>
            <a:custGeom>
              <a:rect b="b" l="l" r="r" t="t"/>
              <a:pathLst>
                <a:path extrusionOk="0" h="1680" w="1671">
                  <a:moveTo>
                    <a:pt x="836" y="1"/>
                  </a:moveTo>
                  <a:cubicBezTo>
                    <a:pt x="372" y="1"/>
                    <a:pt x="1" y="372"/>
                    <a:pt x="1" y="835"/>
                  </a:cubicBezTo>
                  <a:cubicBezTo>
                    <a:pt x="1" y="1299"/>
                    <a:pt x="372" y="1680"/>
                    <a:pt x="836" y="1680"/>
                  </a:cubicBezTo>
                  <a:cubicBezTo>
                    <a:pt x="1299" y="1680"/>
                    <a:pt x="1670" y="1299"/>
                    <a:pt x="1670" y="835"/>
                  </a:cubicBezTo>
                  <a:cubicBezTo>
                    <a:pt x="1670" y="372"/>
                    <a:pt x="1299" y="1"/>
                    <a:pt x="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72"/>
            <p:cNvSpPr/>
            <p:nvPr/>
          </p:nvSpPr>
          <p:spPr>
            <a:xfrm>
              <a:off x="7492224" y="3132469"/>
              <a:ext cx="102531" cy="102019"/>
            </a:xfrm>
            <a:custGeom>
              <a:rect b="b" l="l" r="r" t="t"/>
              <a:pathLst>
                <a:path extrusionOk="0" h="1792" w="1801">
                  <a:moveTo>
                    <a:pt x="901" y="112"/>
                  </a:moveTo>
                  <a:cubicBezTo>
                    <a:pt x="1327" y="112"/>
                    <a:pt x="1680" y="465"/>
                    <a:pt x="1680" y="891"/>
                  </a:cubicBezTo>
                  <a:cubicBezTo>
                    <a:pt x="1680" y="1327"/>
                    <a:pt x="1327" y="1671"/>
                    <a:pt x="901" y="1671"/>
                  </a:cubicBezTo>
                  <a:cubicBezTo>
                    <a:pt x="474" y="1671"/>
                    <a:pt x="121" y="1318"/>
                    <a:pt x="121" y="891"/>
                  </a:cubicBezTo>
                  <a:cubicBezTo>
                    <a:pt x="121" y="465"/>
                    <a:pt x="474" y="112"/>
                    <a:pt x="901" y="112"/>
                  </a:cubicBezTo>
                  <a:close/>
                  <a:moveTo>
                    <a:pt x="901" y="1"/>
                  </a:moveTo>
                  <a:cubicBezTo>
                    <a:pt x="409" y="1"/>
                    <a:pt x="1" y="400"/>
                    <a:pt x="1" y="891"/>
                  </a:cubicBezTo>
                  <a:cubicBezTo>
                    <a:pt x="1" y="1392"/>
                    <a:pt x="409" y="1791"/>
                    <a:pt x="901" y="1791"/>
                  </a:cubicBezTo>
                  <a:cubicBezTo>
                    <a:pt x="1392" y="1791"/>
                    <a:pt x="1800" y="1392"/>
                    <a:pt x="1800" y="891"/>
                  </a:cubicBezTo>
                  <a:cubicBezTo>
                    <a:pt x="1800" y="400"/>
                    <a:pt x="1392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72"/>
            <p:cNvSpPr/>
            <p:nvPr/>
          </p:nvSpPr>
          <p:spPr>
            <a:xfrm>
              <a:off x="7504920" y="3149434"/>
              <a:ext cx="77140" cy="67576"/>
            </a:xfrm>
            <a:custGeom>
              <a:rect b="b" l="l" r="r" t="t"/>
              <a:pathLst>
                <a:path extrusionOk="0" h="1187" w="1355">
                  <a:moveTo>
                    <a:pt x="677" y="0"/>
                  </a:moveTo>
                  <a:cubicBezTo>
                    <a:pt x="474" y="0"/>
                    <a:pt x="278" y="103"/>
                    <a:pt x="167" y="287"/>
                  </a:cubicBezTo>
                  <a:cubicBezTo>
                    <a:pt x="0" y="575"/>
                    <a:pt x="93" y="937"/>
                    <a:pt x="371" y="1104"/>
                  </a:cubicBezTo>
                  <a:cubicBezTo>
                    <a:pt x="469" y="1160"/>
                    <a:pt x="574" y="1187"/>
                    <a:pt x="678" y="1187"/>
                  </a:cubicBezTo>
                  <a:cubicBezTo>
                    <a:pt x="881" y="1187"/>
                    <a:pt x="1077" y="1084"/>
                    <a:pt x="1188" y="900"/>
                  </a:cubicBezTo>
                  <a:cubicBezTo>
                    <a:pt x="1355" y="612"/>
                    <a:pt x="1262" y="250"/>
                    <a:pt x="984" y="83"/>
                  </a:cubicBezTo>
                  <a:cubicBezTo>
                    <a:pt x="887" y="27"/>
                    <a:pt x="781" y="0"/>
                    <a:pt x="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72"/>
            <p:cNvSpPr/>
            <p:nvPr/>
          </p:nvSpPr>
          <p:spPr>
            <a:xfrm>
              <a:off x="7501219" y="3146246"/>
              <a:ext cx="84541" cy="74521"/>
            </a:xfrm>
            <a:custGeom>
              <a:rect b="b" l="l" r="r" t="t"/>
              <a:pathLst>
                <a:path extrusionOk="0" h="1309" w="1485">
                  <a:moveTo>
                    <a:pt x="746" y="112"/>
                  </a:moveTo>
                  <a:cubicBezTo>
                    <a:pt x="839" y="112"/>
                    <a:pt x="934" y="136"/>
                    <a:pt x="1021" y="186"/>
                  </a:cubicBezTo>
                  <a:cubicBezTo>
                    <a:pt x="1271" y="343"/>
                    <a:pt x="1355" y="668"/>
                    <a:pt x="1206" y="928"/>
                  </a:cubicBezTo>
                  <a:cubicBezTo>
                    <a:pt x="1132" y="1048"/>
                    <a:pt x="1012" y="1132"/>
                    <a:pt x="872" y="1169"/>
                  </a:cubicBezTo>
                  <a:cubicBezTo>
                    <a:pt x="826" y="1181"/>
                    <a:pt x="780" y="1187"/>
                    <a:pt x="734" y="1187"/>
                  </a:cubicBezTo>
                  <a:cubicBezTo>
                    <a:pt x="642" y="1187"/>
                    <a:pt x="551" y="1163"/>
                    <a:pt x="464" y="1113"/>
                  </a:cubicBezTo>
                  <a:cubicBezTo>
                    <a:pt x="214" y="965"/>
                    <a:pt x="130" y="631"/>
                    <a:pt x="279" y="380"/>
                  </a:cubicBezTo>
                  <a:cubicBezTo>
                    <a:pt x="378" y="207"/>
                    <a:pt x="559" y="112"/>
                    <a:pt x="746" y="112"/>
                  </a:cubicBezTo>
                  <a:close/>
                  <a:moveTo>
                    <a:pt x="742" y="0"/>
                  </a:moveTo>
                  <a:cubicBezTo>
                    <a:pt x="519" y="0"/>
                    <a:pt x="299" y="113"/>
                    <a:pt x="177" y="315"/>
                  </a:cubicBezTo>
                  <a:cubicBezTo>
                    <a:pt x="0" y="631"/>
                    <a:pt x="103" y="1030"/>
                    <a:pt x="409" y="1215"/>
                  </a:cubicBezTo>
                  <a:cubicBezTo>
                    <a:pt x="511" y="1271"/>
                    <a:pt x="622" y="1308"/>
                    <a:pt x="743" y="1308"/>
                  </a:cubicBezTo>
                  <a:cubicBezTo>
                    <a:pt x="798" y="1308"/>
                    <a:pt x="854" y="1299"/>
                    <a:pt x="900" y="1280"/>
                  </a:cubicBezTo>
                  <a:cubicBezTo>
                    <a:pt x="1077" y="1243"/>
                    <a:pt x="1216" y="1132"/>
                    <a:pt x="1299" y="983"/>
                  </a:cubicBezTo>
                  <a:cubicBezTo>
                    <a:pt x="1485" y="677"/>
                    <a:pt x="1383" y="269"/>
                    <a:pt x="1077" y="93"/>
                  </a:cubicBezTo>
                  <a:cubicBezTo>
                    <a:pt x="973" y="30"/>
                    <a:pt x="857" y="0"/>
                    <a:pt x="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72"/>
            <p:cNvSpPr/>
            <p:nvPr/>
          </p:nvSpPr>
          <p:spPr>
            <a:xfrm>
              <a:off x="7526553" y="3166797"/>
              <a:ext cx="33873" cy="33361"/>
            </a:xfrm>
            <a:custGeom>
              <a:rect b="b" l="l" r="r" t="t"/>
              <a:pathLst>
                <a:path extrusionOk="0" h="586" w="595">
                  <a:moveTo>
                    <a:pt x="29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98" y="585"/>
                  </a:cubicBezTo>
                  <a:cubicBezTo>
                    <a:pt x="455" y="585"/>
                    <a:pt x="594" y="455"/>
                    <a:pt x="594" y="288"/>
                  </a:cubicBezTo>
                  <a:cubicBezTo>
                    <a:pt x="594" y="131"/>
                    <a:pt x="455" y="1"/>
                    <a:pt x="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72"/>
            <p:cNvSpPr/>
            <p:nvPr/>
          </p:nvSpPr>
          <p:spPr>
            <a:xfrm>
              <a:off x="7523422" y="3163097"/>
              <a:ext cx="40193" cy="40193"/>
            </a:xfrm>
            <a:custGeom>
              <a:rect b="b" l="l" r="r" t="t"/>
              <a:pathLst>
                <a:path extrusionOk="0" h="706" w="706">
                  <a:moveTo>
                    <a:pt x="353" y="121"/>
                  </a:moveTo>
                  <a:cubicBezTo>
                    <a:pt x="482" y="121"/>
                    <a:pt x="585" y="224"/>
                    <a:pt x="585" y="353"/>
                  </a:cubicBezTo>
                  <a:cubicBezTo>
                    <a:pt x="585" y="483"/>
                    <a:pt x="482" y="585"/>
                    <a:pt x="353" y="585"/>
                  </a:cubicBezTo>
                  <a:cubicBezTo>
                    <a:pt x="223" y="585"/>
                    <a:pt x="121" y="483"/>
                    <a:pt x="121" y="353"/>
                  </a:cubicBezTo>
                  <a:cubicBezTo>
                    <a:pt x="121" y="224"/>
                    <a:pt x="223" y="121"/>
                    <a:pt x="353" y="121"/>
                  </a:cubicBezTo>
                  <a:close/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7" y="706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72"/>
            <p:cNvSpPr/>
            <p:nvPr/>
          </p:nvSpPr>
          <p:spPr>
            <a:xfrm>
              <a:off x="7495412" y="3128939"/>
              <a:ext cx="49188" cy="55905"/>
            </a:xfrm>
            <a:custGeom>
              <a:rect b="b" l="l" r="r" t="t"/>
              <a:pathLst>
                <a:path extrusionOk="0" h="982" w="864">
                  <a:moveTo>
                    <a:pt x="38" y="0"/>
                  </a:moveTo>
                  <a:cubicBezTo>
                    <a:pt x="31" y="0"/>
                    <a:pt x="24" y="3"/>
                    <a:pt x="19" y="7"/>
                  </a:cubicBezTo>
                  <a:cubicBezTo>
                    <a:pt x="0" y="16"/>
                    <a:pt x="0" y="35"/>
                    <a:pt x="10" y="54"/>
                  </a:cubicBezTo>
                  <a:lnTo>
                    <a:pt x="807" y="972"/>
                  </a:lnTo>
                  <a:cubicBezTo>
                    <a:pt x="817" y="981"/>
                    <a:pt x="826" y="981"/>
                    <a:pt x="835" y="981"/>
                  </a:cubicBezTo>
                  <a:lnTo>
                    <a:pt x="854" y="981"/>
                  </a:lnTo>
                  <a:cubicBezTo>
                    <a:pt x="863" y="972"/>
                    <a:pt x="863" y="953"/>
                    <a:pt x="854" y="935"/>
                  </a:cubicBezTo>
                  <a:lnTo>
                    <a:pt x="56" y="7"/>
                  </a:lnTo>
                  <a:cubicBezTo>
                    <a:pt x="51" y="3"/>
                    <a:pt x="44" y="0"/>
                    <a:pt x="38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72"/>
            <p:cNvSpPr/>
            <p:nvPr/>
          </p:nvSpPr>
          <p:spPr>
            <a:xfrm>
              <a:off x="7493818" y="3127231"/>
              <a:ext cx="52319" cy="59720"/>
            </a:xfrm>
            <a:custGeom>
              <a:rect b="b" l="l" r="r" t="t"/>
              <a:pathLst>
                <a:path extrusionOk="0" h="1049" w="919">
                  <a:moveTo>
                    <a:pt x="66" y="56"/>
                  </a:moveTo>
                  <a:lnTo>
                    <a:pt x="863" y="983"/>
                  </a:lnTo>
                  <a:lnTo>
                    <a:pt x="854" y="983"/>
                  </a:lnTo>
                  <a:lnTo>
                    <a:pt x="66" y="56"/>
                  </a:lnTo>
                  <a:close/>
                  <a:moveTo>
                    <a:pt x="66" y="0"/>
                  </a:moveTo>
                  <a:cubicBezTo>
                    <a:pt x="47" y="0"/>
                    <a:pt x="38" y="0"/>
                    <a:pt x="28" y="19"/>
                  </a:cubicBezTo>
                  <a:cubicBezTo>
                    <a:pt x="10" y="28"/>
                    <a:pt x="10" y="37"/>
                    <a:pt x="1" y="56"/>
                  </a:cubicBezTo>
                  <a:cubicBezTo>
                    <a:pt x="1" y="74"/>
                    <a:pt x="10" y="84"/>
                    <a:pt x="19" y="102"/>
                  </a:cubicBezTo>
                  <a:lnTo>
                    <a:pt x="817" y="1021"/>
                  </a:lnTo>
                  <a:cubicBezTo>
                    <a:pt x="826" y="1039"/>
                    <a:pt x="845" y="1048"/>
                    <a:pt x="863" y="1048"/>
                  </a:cubicBezTo>
                  <a:cubicBezTo>
                    <a:pt x="873" y="1048"/>
                    <a:pt x="882" y="1039"/>
                    <a:pt x="900" y="1030"/>
                  </a:cubicBezTo>
                  <a:cubicBezTo>
                    <a:pt x="910" y="1021"/>
                    <a:pt x="919" y="1002"/>
                    <a:pt x="919" y="983"/>
                  </a:cubicBezTo>
                  <a:cubicBezTo>
                    <a:pt x="919" y="974"/>
                    <a:pt x="919" y="956"/>
                    <a:pt x="900" y="946"/>
                  </a:cubicBezTo>
                  <a:lnTo>
                    <a:pt x="112" y="19"/>
                  </a:lnTo>
                  <a:cubicBezTo>
                    <a:pt x="103" y="9"/>
                    <a:pt x="8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72"/>
            <p:cNvSpPr/>
            <p:nvPr/>
          </p:nvSpPr>
          <p:spPr>
            <a:xfrm>
              <a:off x="7482205" y="3116130"/>
              <a:ext cx="19072" cy="18502"/>
            </a:xfrm>
            <a:custGeom>
              <a:rect b="b" l="l" r="r" t="t"/>
              <a:pathLst>
                <a:path extrusionOk="0" h="325" w="335">
                  <a:moveTo>
                    <a:pt x="242" y="0"/>
                  </a:moveTo>
                  <a:cubicBezTo>
                    <a:pt x="223" y="10"/>
                    <a:pt x="214" y="19"/>
                    <a:pt x="214" y="37"/>
                  </a:cubicBezTo>
                  <a:lnTo>
                    <a:pt x="251" y="223"/>
                  </a:lnTo>
                  <a:cubicBezTo>
                    <a:pt x="251" y="223"/>
                    <a:pt x="251" y="232"/>
                    <a:pt x="242" y="232"/>
                  </a:cubicBezTo>
                  <a:lnTo>
                    <a:pt x="47" y="158"/>
                  </a:lnTo>
                  <a:cubicBezTo>
                    <a:pt x="28" y="158"/>
                    <a:pt x="19" y="158"/>
                    <a:pt x="10" y="177"/>
                  </a:cubicBezTo>
                  <a:cubicBezTo>
                    <a:pt x="0" y="195"/>
                    <a:pt x="10" y="214"/>
                    <a:pt x="28" y="214"/>
                  </a:cubicBezTo>
                  <a:lnTo>
                    <a:pt x="325" y="325"/>
                  </a:lnTo>
                  <a:cubicBezTo>
                    <a:pt x="325" y="325"/>
                    <a:pt x="334" y="316"/>
                    <a:pt x="334" y="316"/>
                  </a:cubicBezTo>
                  <a:lnTo>
                    <a:pt x="279" y="28"/>
                  </a:lnTo>
                  <a:cubicBezTo>
                    <a:pt x="270" y="10"/>
                    <a:pt x="260" y="0"/>
                    <a:pt x="24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72"/>
            <p:cNvSpPr/>
            <p:nvPr/>
          </p:nvSpPr>
          <p:spPr>
            <a:xfrm>
              <a:off x="7481123" y="3114536"/>
              <a:ext cx="21747" cy="21690"/>
            </a:xfrm>
            <a:custGeom>
              <a:rect b="b" l="l" r="r" t="t"/>
              <a:pathLst>
                <a:path extrusionOk="0" h="381" w="382">
                  <a:moveTo>
                    <a:pt x="270" y="56"/>
                  </a:moveTo>
                  <a:lnTo>
                    <a:pt x="316" y="307"/>
                  </a:lnTo>
                  <a:lnTo>
                    <a:pt x="316" y="307"/>
                  </a:lnTo>
                  <a:lnTo>
                    <a:pt x="263" y="288"/>
                  </a:lnTo>
                  <a:lnTo>
                    <a:pt x="263" y="288"/>
                  </a:lnTo>
                  <a:cubicBezTo>
                    <a:pt x="272" y="287"/>
                    <a:pt x="282" y="285"/>
                    <a:pt x="289" y="279"/>
                  </a:cubicBezTo>
                  <a:cubicBezTo>
                    <a:pt x="298" y="269"/>
                    <a:pt x="307" y="251"/>
                    <a:pt x="298" y="242"/>
                  </a:cubicBezTo>
                  <a:lnTo>
                    <a:pt x="270" y="56"/>
                  </a:lnTo>
                  <a:close/>
                  <a:moveTo>
                    <a:pt x="251" y="0"/>
                  </a:moveTo>
                  <a:cubicBezTo>
                    <a:pt x="242" y="0"/>
                    <a:pt x="224" y="10"/>
                    <a:pt x="214" y="28"/>
                  </a:cubicBezTo>
                  <a:cubicBezTo>
                    <a:pt x="214" y="38"/>
                    <a:pt x="205" y="56"/>
                    <a:pt x="214" y="75"/>
                  </a:cubicBezTo>
                  <a:lnTo>
                    <a:pt x="242" y="214"/>
                  </a:lnTo>
                  <a:lnTo>
                    <a:pt x="84" y="158"/>
                  </a:lnTo>
                  <a:lnTo>
                    <a:pt x="38" y="158"/>
                  </a:lnTo>
                  <a:cubicBezTo>
                    <a:pt x="19" y="167"/>
                    <a:pt x="10" y="177"/>
                    <a:pt x="1" y="195"/>
                  </a:cubicBezTo>
                  <a:cubicBezTo>
                    <a:pt x="1" y="214"/>
                    <a:pt x="1" y="223"/>
                    <a:pt x="10" y="242"/>
                  </a:cubicBezTo>
                  <a:cubicBezTo>
                    <a:pt x="10" y="251"/>
                    <a:pt x="29" y="260"/>
                    <a:pt x="38" y="269"/>
                  </a:cubicBezTo>
                  <a:lnTo>
                    <a:pt x="335" y="381"/>
                  </a:lnTo>
                  <a:lnTo>
                    <a:pt x="344" y="381"/>
                  </a:lnTo>
                  <a:cubicBezTo>
                    <a:pt x="353" y="381"/>
                    <a:pt x="363" y="381"/>
                    <a:pt x="372" y="372"/>
                  </a:cubicBezTo>
                  <a:cubicBezTo>
                    <a:pt x="381" y="362"/>
                    <a:pt x="381" y="344"/>
                    <a:pt x="381" y="334"/>
                  </a:cubicBezTo>
                  <a:lnTo>
                    <a:pt x="326" y="47"/>
                  </a:lnTo>
                  <a:cubicBezTo>
                    <a:pt x="326" y="28"/>
                    <a:pt x="316" y="19"/>
                    <a:pt x="298" y="10"/>
                  </a:cubicBezTo>
                  <a:cubicBezTo>
                    <a:pt x="289" y="0"/>
                    <a:pt x="27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72"/>
            <p:cNvSpPr/>
            <p:nvPr/>
          </p:nvSpPr>
          <p:spPr>
            <a:xfrm>
              <a:off x="7487499" y="3121937"/>
              <a:ext cx="18502" cy="18218"/>
            </a:xfrm>
            <a:custGeom>
              <a:rect b="b" l="l" r="r" t="t"/>
              <a:pathLst>
                <a:path extrusionOk="0" h="320" w="325">
                  <a:moveTo>
                    <a:pt x="232" y="0"/>
                  </a:moveTo>
                  <a:cubicBezTo>
                    <a:pt x="214" y="0"/>
                    <a:pt x="204" y="19"/>
                    <a:pt x="214" y="37"/>
                  </a:cubicBezTo>
                  <a:lnTo>
                    <a:pt x="251" y="214"/>
                  </a:lnTo>
                  <a:cubicBezTo>
                    <a:pt x="251" y="220"/>
                    <a:pt x="246" y="227"/>
                    <a:pt x="240" y="227"/>
                  </a:cubicBezTo>
                  <a:cubicBezTo>
                    <a:pt x="238" y="227"/>
                    <a:pt x="235" y="226"/>
                    <a:pt x="232" y="223"/>
                  </a:cubicBezTo>
                  <a:lnTo>
                    <a:pt x="37" y="158"/>
                  </a:lnTo>
                  <a:cubicBezTo>
                    <a:pt x="35" y="156"/>
                    <a:pt x="32" y="154"/>
                    <a:pt x="28" y="154"/>
                  </a:cubicBezTo>
                  <a:cubicBezTo>
                    <a:pt x="19" y="154"/>
                    <a:pt x="7" y="163"/>
                    <a:pt x="0" y="177"/>
                  </a:cubicBezTo>
                  <a:cubicBezTo>
                    <a:pt x="0" y="186"/>
                    <a:pt x="10" y="204"/>
                    <a:pt x="19" y="214"/>
                  </a:cubicBezTo>
                  <a:lnTo>
                    <a:pt x="316" y="316"/>
                  </a:lnTo>
                  <a:cubicBezTo>
                    <a:pt x="318" y="318"/>
                    <a:pt x="320" y="320"/>
                    <a:pt x="322" y="320"/>
                  </a:cubicBezTo>
                  <a:cubicBezTo>
                    <a:pt x="325" y="320"/>
                    <a:pt x="325" y="313"/>
                    <a:pt x="325" y="306"/>
                  </a:cubicBezTo>
                  <a:lnTo>
                    <a:pt x="269" y="28"/>
                  </a:lnTo>
                  <a:cubicBezTo>
                    <a:pt x="269" y="10"/>
                    <a:pt x="251" y="0"/>
                    <a:pt x="23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72"/>
            <p:cNvSpPr/>
            <p:nvPr/>
          </p:nvSpPr>
          <p:spPr>
            <a:xfrm>
              <a:off x="7485905" y="3120115"/>
              <a:ext cx="21690" cy="21918"/>
            </a:xfrm>
            <a:custGeom>
              <a:rect b="b" l="l" r="r" t="t"/>
              <a:pathLst>
                <a:path extrusionOk="0" h="385" w="381">
                  <a:moveTo>
                    <a:pt x="56" y="218"/>
                  </a:moveTo>
                  <a:lnTo>
                    <a:pt x="251" y="283"/>
                  </a:lnTo>
                  <a:cubicBezTo>
                    <a:pt x="256" y="287"/>
                    <a:pt x="262" y="290"/>
                    <a:pt x="269" y="290"/>
                  </a:cubicBezTo>
                  <a:cubicBezTo>
                    <a:pt x="276" y="290"/>
                    <a:pt x="283" y="287"/>
                    <a:pt x="288" y="283"/>
                  </a:cubicBezTo>
                  <a:cubicBezTo>
                    <a:pt x="295" y="276"/>
                    <a:pt x="302" y="263"/>
                    <a:pt x="305" y="253"/>
                  </a:cubicBezTo>
                  <a:lnTo>
                    <a:pt x="305" y="253"/>
                  </a:lnTo>
                  <a:lnTo>
                    <a:pt x="316" y="311"/>
                  </a:lnTo>
                  <a:lnTo>
                    <a:pt x="56" y="218"/>
                  </a:lnTo>
                  <a:close/>
                  <a:moveTo>
                    <a:pt x="270" y="1"/>
                  </a:moveTo>
                  <a:cubicBezTo>
                    <a:pt x="266" y="1"/>
                    <a:pt x="263" y="2"/>
                    <a:pt x="260" y="4"/>
                  </a:cubicBezTo>
                  <a:cubicBezTo>
                    <a:pt x="242" y="4"/>
                    <a:pt x="223" y="14"/>
                    <a:pt x="214" y="32"/>
                  </a:cubicBezTo>
                  <a:cubicBezTo>
                    <a:pt x="214" y="42"/>
                    <a:pt x="205" y="60"/>
                    <a:pt x="214" y="69"/>
                  </a:cubicBezTo>
                  <a:lnTo>
                    <a:pt x="242" y="218"/>
                  </a:lnTo>
                  <a:lnTo>
                    <a:pt x="84" y="162"/>
                  </a:lnTo>
                  <a:cubicBezTo>
                    <a:pt x="75" y="158"/>
                    <a:pt x="65" y="155"/>
                    <a:pt x="57" y="155"/>
                  </a:cubicBezTo>
                  <a:cubicBezTo>
                    <a:pt x="49" y="155"/>
                    <a:pt x="42" y="158"/>
                    <a:pt x="38" y="162"/>
                  </a:cubicBezTo>
                  <a:cubicBezTo>
                    <a:pt x="19" y="171"/>
                    <a:pt x="10" y="181"/>
                    <a:pt x="0" y="199"/>
                  </a:cubicBezTo>
                  <a:cubicBezTo>
                    <a:pt x="0" y="209"/>
                    <a:pt x="0" y="227"/>
                    <a:pt x="10" y="246"/>
                  </a:cubicBezTo>
                  <a:cubicBezTo>
                    <a:pt x="10" y="255"/>
                    <a:pt x="28" y="264"/>
                    <a:pt x="38" y="274"/>
                  </a:cubicBezTo>
                  <a:lnTo>
                    <a:pt x="334" y="376"/>
                  </a:lnTo>
                  <a:cubicBezTo>
                    <a:pt x="334" y="385"/>
                    <a:pt x="344" y="385"/>
                    <a:pt x="344" y="385"/>
                  </a:cubicBezTo>
                  <a:cubicBezTo>
                    <a:pt x="353" y="385"/>
                    <a:pt x="362" y="376"/>
                    <a:pt x="372" y="366"/>
                  </a:cubicBezTo>
                  <a:cubicBezTo>
                    <a:pt x="381" y="357"/>
                    <a:pt x="381" y="348"/>
                    <a:pt x="381" y="329"/>
                  </a:cubicBezTo>
                  <a:lnTo>
                    <a:pt x="325" y="51"/>
                  </a:lnTo>
                  <a:cubicBezTo>
                    <a:pt x="325" y="32"/>
                    <a:pt x="316" y="23"/>
                    <a:pt x="297" y="14"/>
                  </a:cubicBezTo>
                  <a:cubicBezTo>
                    <a:pt x="291" y="7"/>
                    <a:pt x="280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72"/>
            <p:cNvSpPr/>
            <p:nvPr/>
          </p:nvSpPr>
          <p:spPr>
            <a:xfrm>
              <a:off x="6932439" y="3332119"/>
              <a:ext cx="175914" cy="249866"/>
            </a:xfrm>
            <a:custGeom>
              <a:rect b="b" l="l" r="r" t="t"/>
              <a:pathLst>
                <a:path extrusionOk="0" h="4389" w="3090">
                  <a:moveTo>
                    <a:pt x="399" y="0"/>
                  </a:moveTo>
                  <a:cubicBezTo>
                    <a:pt x="177" y="0"/>
                    <a:pt x="0" y="177"/>
                    <a:pt x="0" y="390"/>
                  </a:cubicBezTo>
                  <a:lnTo>
                    <a:pt x="0" y="3999"/>
                  </a:lnTo>
                  <a:cubicBezTo>
                    <a:pt x="0" y="4212"/>
                    <a:pt x="177" y="4388"/>
                    <a:pt x="399" y="4388"/>
                  </a:cubicBezTo>
                  <a:lnTo>
                    <a:pt x="2700" y="4388"/>
                  </a:lnTo>
                  <a:cubicBezTo>
                    <a:pt x="2913" y="4388"/>
                    <a:pt x="3090" y="4212"/>
                    <a:pt x="3090" y="3999"/>
                  </a:cubicBezTo>
                  <a:lnTo>
                    <a:pt x="3090" y="390"/>
                  </a:lnTo>
                  <a:cubicBezTo>
                    <a:pt x="3090" y="177"/>
                    <a:pt x="2913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72"/>
            <p:cNvSpPr/>
            <p:nvPr/>
          </p:nvSpPr>
          <p:spPr>
            <a:xfrm>
              <a:off x="6929251" y="3328419"/>
              <a:ext cx="182802" cy="256697"/>
            </a:xfrm>
            <a:custGeom>
              <a:rect b="b" l="l" r="r" t="t"/>
              <a:pathLst>
                <a:path extrusionOk="0" h="4509" w="3211">
                  <a:moveTo>
                    <a:pt x="2756" y="121"/>
                  </a:moveTo>
                  <a:cubicBezTo>
                    <a:pt x="2942" y="121"/>
                    <a:pt x="3090" y="270"/>
                    <a:pt x="3090" y="455"/>
                  </a:cubicBezTo>
                  <a:lnTo>
                    <a:pt x="3090" y="4054"/>
                  </a:lnTo>
                  <a:cubicBezTo>
                    <a:pt x="3090" y="4240"/>
                    <a:pt x="2942" y="4398"/>
                    <a:pt x="2756" y="4398"/>
                  </a:cubicBezTo>
                  <a:lnTo>
                    <a:pt x="455" y="4398"/>
                  </a:lnTo>
                  <a:cubicBezTo>
                    <a:pt x="270" y="4398"/>
                    <a:pt x="121" y="4240"/>
                    <a:pt x="121" y="4054"/>
                  </a:cubicBezTo>
                  <a:lnTo>
                    <a:pt x="121" y="455"/>
                  </a:ln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4064"/>
                  </a:lnTo>
                  <a:cubicBezTo>
                    <a:pt x="1" y="4305"/>
                    <a:pt x="205" y="4509"/>
                    <a:pt x="455" y="4509"/>
                  </a:cubicBezTo>
                  <a:lnTo>
                    <a:pt x="2756" y="4509"/>
                  </a:lnTo>
                  <a:cubicBezTo>
                    <a:pt x="3006" y="4509"/>
                    <a:pt x="3211" y="4314"/>
                    <a:pt x="3211" y="4064"/>
                  </a:cubicBezTo>
                  <a:lnTo>
                    <a:pt x="3211" y="455"/>
                  </a:lnTo>
                  <a:cubicBezTo>
                    <a:pt x="3211" y="205"/>
                    <a:pt x="3006" y="0"/>
                    <a:pt x="2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72"/>
            <p:cNvSpPr/>
            <p:nvPr/>
          </p:nvSpPr>
          <p:spPr>
            <a:xfrm>
              <a:off x="6626671" y="3327906"/>
              <a:ext cx="268880" cy="268880"/>
            </a:xfrm>
            <a:custGeom>
              <a:rect b="b" l="l" r="r" t="t"/>
              <a:pathLst>
                <a:path extrusionOk="0" h="4723" w="4723">
                  <a:moveTo>
                    <a:pt x="473" y="0"/>
                  </a:moveTo>
                  <a:cubicBezTo>
                    <a:pt x="214" y="0"/>
                    <a:pt x="0" y="214"/>
                    <a:pt x="0" y="473"/>
                  </a:cubicBezTo>
                  <a:lnTo>
                    <a:pt x="0" y="4249"/>
                  </a:lnTo>
                  <a:cubicBezTo>
                    <a:pt x="0" y="4509"/>
                    <a:pt x="214" y="4722"/>
                    <a:pt x="473" y="4722"/>
                  </a:cubicBezTo>
                  <a:lnTo>
                    <a:pt x="4249" y="4722"/>
                  </a:lnTo>
                  <a:cubicBezTo>
                    <a:pt x="4518" y="4722"/>
                    <a:pt x="4722" y="4509"/>
                    <a:pt x="4722" y="4249"/>
                  </a:cubicBezTo>
                  <a:lnTo>
                    <a:pt x="4722" y="473"/>
                  </a:lnTo>
                  <a:cubicBezTo>
                    <a:pt x="4722" y="214"/>
                    <a:pt x="4518" y="0"/>
                    <a:pt x="4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72"/>
            <p:cNvSpPr/>
            <p:nvPr/>
          </p:nvSpPr>
          <p:spPr>
            <a:xfrm>
              <a:off x="6623483" y="3324718"/>
              <a:ext cx="275769" cy="275200"/>
            </a:xfrm>
            <a:custGeom>
              <a:rect b="b" l="l" r="r" t="t"/>
              <a:pathLst>
                <a:path extrusionOk="0" h="4834" w="4844">
                  <a:moveTo>
                    <a:pt x="4305" y="112"/>
                  </a:moveTo>
                  <a:cubicBezTo>
                    <a:pt x="4537" y="112"/>
                    <a:pt x="4722" y="297"/>
                    <a:pt x="4722" y="529"/>
                  </a:cubicBezTo>
                  <a:lnTo>
                    <a:pt x="4722" y="4305"/>
                  </a:lnTo>
                  <a:cubicBezTo>
                    <a:pt x="4722" y="4537"/>
                    <a:pt x="4537" y="4722"/>
                    <a:pt x="4305" y="4722"/>
                  </a:cubicBezTo>
                  <a:lnTo>
                    <a:pt x="529" y="4722"/>
                  </a:lnTo>
                  <a:cubicBezTo>
                    <a:pt x="297" y="4722"/>
                    <a:pt x="112" y="4537"/>
                    <a:pt x="112" y="4305"/>
                  </a:cubicBezTo>
                  <a:lnTo>
                    <a:pt x="112" y="529"/>
                  </a:lnTo>
                  <a:cubicBezTo>
                    <a:pt x="112" y="297"/>
                    <a:pt x="297" y="112"/>
                    <a:pt x="529" y="112"/>
                  </a:cubicBezTo>
                  <a:close/>
                  <a:moveTo>
                    <a:pt x="529" y="1"/>
                  </a:moveTo>
                  <a:cubicBezTo>
                    <a:pt x="242" y="1"/>
                    <a:pt x="1" y="232"/>
                    <a:pt x="1" y="529"/>
                  </a:cubicBezTo>
                  <a:lnTo>
                    <a:pt x="1" y="4305"/>
                  </a:lnTo>
                  <a:cubicBezTo>
                    <a:pt x="1" y="4602"/>
                    <a:pt x="242" y="4834"/>
                    <a:pt x="529" y="4834"/>
                  </a:cubicBezTo>
                  <a:lnTo>
                    <a:pt x="4305" y="4834"/>
                  </a:lnTo>
                  <a:cubicBezTo>
                    <a:pt x="4602" y="4834"/>
                    <a:pt x="4843" y="4602"/>
                    <a:pt x="4843" y="4305"/>
                  </a:cubicBezTo>
                  <a:lnTo>
                    <a:pt x="4843" y="529"/>
                  </a:lnTo>
                  <a:cubicBezTo>
                    <a:pt x="4843" y="232"/>
                    <a:pt x="4602" y="1"/>
                    <a:pt x="4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72"/>
            <p:cNvSpPr/>
            <p:nvPr/>
          </p:nvSpPr>
          <p:spPr>
            <a:xfrm>
              <a:off x="6695328" y="3411877"/>
              <a:ext cx="136290" cy="100937"/>
            </a:xfrm>
            <a:custGeom>
              <a:rect b="b" l="l" r="r" t="t"/>
              <a:pathLst>
                <a:path extrusionOk="0" h="1773" w="2394">
                  <a:moveTo>
                    <a:pt x="241" y="0"/>
                  </a:moveTo>
                  <a:cubicBezTo>
                    <a:pt x="112" y="0"/>
                    <a:pt x="0" y="112"/>
                    <a:pt x="0" y="241"/>
                  </a:cubicBezTo>
                  <a:lnTo>
                    <a:pt x="0" y="1540"/>
                  </a:lnTo>
                  <a:cubicBezTo>
                    <a:pt x="0" y="1670"/>
                    <a:pt x="112" y="1772"/>
                    <a:pt x="241" y="1772"/>
                  </a:cubicBezTo>
                  <a:lnTo>
                    <a:pt x="2152" y="1772"/>
                  </a:lnTo>
                  <a:cubicBezTo>
                    <a:pt x="2292" y="1772"/>
                    <a:pt x="2394" y="1670"/>
                    <a:pt x="2394" y="1540"/>
                  </a:cubicBezTo>
                  <a:lnTo>
                    <a:pt x="2394" y="241"/>
                  </a:lnTo>
                  <a:cubicBezTo>
                    <a:pt x="2394" y="112"/>
                    <a:pt x="2292" y="0"/>
                    <a:pt x="2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72"/>
            <p:cNvSpPr/>
            <p:nvPr/>
          </p:nvSpPr>
          <p:spPr>
            <a:xfrm>
              <a:off x="6692140" y="3408689"/>
              <a:ext cx="142667" cy="107768"/>
            </a:xfrm>
            <a:custGeom>
              <a:rect b="b" l="l" r="r" t="t"/>
              <a:pathLst>
                <a:path extrusionOk="0" h="1893" w="2506">
                  <a:moveTo>
                    <a:pt x="2208" y="112"/>
                  </a:moveTo>
                  <a:cubicBezTo>
                    <a:pt x="2310" y="112"/>
                    <a:pt x="2394" y="195"/>
                    <a:pt x="2394" y="297"/>
                  </a:cubicBezTo>
                  <a:lnTo>
                    <a:pt x="2394" y="1596"/>
                  </a:lnTo>
                  <a:cubicBezTo>
                    <a:pt x="2394" y="1689"/>
                    <a:pt x="2310" y="1772"/>
                    <a:pt x="2208" y="1772"/>
                  </a:cubicBezTo>
                  <a:lnTo>
                    <a:pt x="297" y="1772"/>
                  </a:lnTo>
                  <a:cubicBezTo>
                    <a:pt x="195" y="1772"/>
                    <a:pt x="121" y="1689"/>
                    <a:pt x="121" y="1596"/>
                  </a:cubicBezTo>
                  <a:lnTo>
                    <a:pt x="121" y="297"/>
                  </a:lnTo>
                  <a:cubicBezTo>
                    <a:pt x="121" y="195"/>
                    <a:pt x="195" y="112"/>
                    <a:pt x="297" y="112"/>
                  </a:cubicBezTo>
                  <a:close/>
                  <a:moveTo>
                    <a:pt x="297" y="1"/>
                  </a:moveTo>
                  <a:cubicBezTo>
                    <a:pt x="130" y="1"/>
                    <a:pt x="1" y="130"/>
                    <a:pt x="1" y="297"/>
                  </a:cubicBezTo>
                  <a:lnTo>
                    <a:pt x="1" y="1596"/>
                  </a:lnTo>
                  <a:cubicBezTo>
                    <a:pt x="1" y="1754"/>
                    <a:pt x="130" y="1893"/>
                    <a:pt x="297" y="1893"/>
                  </a:cubicBezTo>
                  <a:lnTo>
                    <a:pt x="2208" y="1893"/>
                  </a:lnTo>
                  <a:cubicBezTo>
                    <a:pt x="2375" y="1893"/>
                    <a:pt x="2505" y="1754"/>
                    <a:pt x="2505" y="1596"/>
                  </a:cubicBezTo>
                  <a:lnTo>
                    <a:pt x="2505" y="297"/>
                  </a:lnTo>
                  <a:cubicBezTo>
                    <a:pt x="2505" y="130"/>
                    <a:pt x="2375" y="1"/>
                    <a:pt x="2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72"/>
            <p:cNvSpPr/>
            <p:nvPr/>
          </p:nvSpPr>
          <p:spPr>
            <a:xfrm>
              <a:off x="6695328" y="3425597"/>
              <a:ext cx="136290" cy="37232"/>
            </a:xfrm>
            <a:custGeom>
              <a:rect b="b" l="l" r="r" t="t"/>
              <a:pathLst>
                <a:path extrusionOk="0" h="654" w="2394">
                  <a:moveTo>
                    <a:pt x="0" y="0"/>
                  </a:moveTo>
                  <a:lnTo>
                    <a:pt x="965" y="585"/>
                  </a:lnTo>
                  <a:cubicBezTo>
                    <a:pt x="1046" y="630"/>
                    <a:pt x="1137" y="653"/>
                    <a:pt x="1226" y="653"/>
                  </a:cubicBezTo>
                  <a:cubicBezTo>
                    <a:pt x="1320" y="653"/>
                    <a:pt x="1413" y="628"/>
                    <a:pt x="1494" y="576"/>
                  </a:cubicBez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72"/>
            <p:cNvSpPr/>
            <p:nvPr/>
          </p:nvSpPr>
          <p:spPr>
            <a:xfrm>
              <a:off x="6693734" y="3422409"/>
              <a:ext cx="139479" cy="43381"/>
            </a:xfrm>
            <a:custGeom>
              <a:rect b="b" l="l" r="r" t="t"/>
              <a:pathLst>
                <a:path extrusionOk="0" h="762" w="2450">
                  <a:moveTo>
                    <a:pt x="56" y="1"/>
                  </a:moveTo>
                  <a:lnTo>
                    <a:pt x="0" y="103"/>
                  </a:lnTo>
                  <a:lnTo>
                    <a:pt x="965" y="687"/>
                  </a:lnTo>
                  <a:cubicBezTo>
                    <a:pt x="1058" y="743"/>
                    <a:pt x="1151" y="761"/>
                    <a:pt x="1253" y="761"/>
                  </a:cubicBezTo>
                  <a:cubicBezTo>
                    <a:pt x="1355" y="761"/>
                    <a:pt x="1457" y="734"/>
                    <a:pt x="1550" y="678"/>
                  </a:cubicBezTo>
                  <a:lnTo>
                    <a:pt x="2449" y="103"/>
                  </a:lnTo>
                  <a:lnTo>
                    <a:pt x="2394" y="1"/>
                  </a:lnTo>
                  <a:lnTo>
                    <a:pt x="1485" y="576"/>
                  </a:lnTo>
                  <a:cubicBezTo>
                    <a:pt x="1413" y="623"/>
                    <a:pt x="1332" y="647"/>
                    <a:pt x="1251" y="647"/>
                  </a:cubicBezTo>
                  <a:cubicBezTo>
                    <a:pt x="1174" y="647"/>
                    <a:pt x="1098" y="626"/>
                    <a:pt x="1030" y="585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72"/>
            <p:cNvSpPr/>
            <p:nvPr/>
          </p:nvSpPr>
          <p:spPr>
            <a:xfrm>
              <a:off x="6732275" y="3079126"/>
              <a:ext cx="373973" cy="201817"/>
            </a:xfrm>
            <a:custGeom>
              <a:rect b="b" l="l" r="r" t="t"/>
              <a:pathLst>
                <a:path extrusionOk="0" h="3545" w="6569">
                  <a:moveTo>
                    <a:pt x="177" y="1"/>
                  </a:moveTo>
                  <a:cubicBezTo>
                    <a:pt x="75" y="1"/>
                    <a:pt x="1" y="84"/>
                    <a:pt x="1" y="186"/>
                  </a:cubicBezTo>
                  <a:lnTo>
                    <a:pt x="1" y="3368"/>
                  </a:lnTo>
                  <a:cubicBezTo>
                    <a:pt x="1" y="3461"/>
                    <a:pt x="75" y="3545"/>
                    <a:pt x="177" y="3545"/>
                  </a:cubicBezTo>
                  <a:lnTo>
                    <a:pt x="6383" y="3545"/>
                  </a:lnTo>
                  <a:cubicBezTo>
                    <a:pt x="6485" y="3545"/>
                    <a:pt x="6568" y="3461"/>
                    <a:pt x="6568" y="3368"/>
                  </a:cubicBezTo>
                  <a:lnTo>
                    <a:pt x="6568" y="186"/>
                  </a:lnTo>
                  <a:cubicBezTo>
                    <a:pt x="6568" y="84"/>
                    <a:pt x="6485" y="1"/>
                    <a:pt x="6383" y="1"/>
                  </a:cubicBezTo>
                  <a:close/>
                </a:path>
              </a:pathLst>
            </a:custGeom>
            <a:solidFill>
              <a:srgbClr val="948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72"/>
            <p:cNvSpPr/>
            <p:nvPr/>
          </p:nvSpPr>
          <p:spPr>
            <a:xfrm>
              <a:off x="6732275" y="3083908"/>
              <a:ext cx="373973" cy="201817"/>
            </a:xfrm>
            <a:custGeom>
              <a:rect b="b" l="l" r="r" t="t"/>
              <a:pathLst>
                <a:path extrusionOk="0" h="3545" w="6569">
                  <a:moveTo>
                    <a:pt x="177" y="0"/>
                  </a:moveTo>
                  <a:cubicBezTo>
                    <a:pt x="75" y="0"/>
                    <a:pt x="1" y="84"/>
                    <a:pt x="1" y="186"/>
                  </a:cubicBezTo>
                  <a:lnTo>
                    <a:pt x="1" y="3359"/>
                  </a:lnTo>
                  <a:cubicBezTo>
                    <a:pt x="1" y="3461"/>
                    <a:pt x="75" y="3544"/>
                    <a:pt x="177" y="3544"/>
                  </a:cubicBezTo>
                  <a:lnTo>
                    <a:pt x="6383" y="3544"/>
                  </a:lnTo>
                  <a:cubicBezTo>
                    <a:pt x="6485" y="3544"/>
                    <a:pt x="6568" y="3461"/>
                    <a:pt x="6568" y="3359"/>
                  </a:cubicBezTo>
                  <a:lnTo>
                    <a:pt x="6568" y="186"/>
                  </a:lnTo>
                  <a:cubicBezTo>
                    <a:pt x="6568" y="8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72"/>
            <p:cNvSpPr/>
            <p:nvPr/>
          </p:nvSpPr>
          <p:spPr>
            <a:xfrm>
              <a:off x="6728575" y="3080720"/>
              <a:ext cx="380862" cy="208136"/>
            </a:xfrm>
            <a:custGeom>
              <a:rect b="b" l="l" r="r" t="t"/>
              <a:pathLst>
                <a:path extrusionOk="0" h="3656" w="6690">
                  <a:moveTo>
                    <a:pt x="242" y="112"/>
                  </a:moveTo>
                  <a:lnTo>
                    <a:pt x="242" y="121"/>
                  </a:lnTo>
                  <a:lnTo>
                    <a:pt x="6448" y="121"/>
                  </a:lnTo>
                  <a:cubicBezTo>
                    <a:pt x="6522" y="121"/>
                    <a:pt x="6578" y="177"/>
                    <a:pt x="6578" y="242"/>
                  </a:cubicBezTo>
                  <a:lnTo>
                    <a:pt x="6578" y="3415"/>
                  </a:lnTo>
                  <a:cubicBezTo>
                    <a:pt x="6578" y="3489"/>
                    <a:pt x="6522" y="3544"/>
                    <a:pt x="6448" y="3544"/>
                  </a:cubicBezTo>
                  <a:lnTo>
                    <a:pt x="242" y="3544"/>
                  </a:lnTo>
                  <a:cubicBezTo>
                    <a:pt x="177" y="3544"/>
                    <a:pt x="121" y="3489"/>
                    <a:pt x="121" y="3415"/>
                  </a:cubicBezTo>
                  <a:lnTo>
                    <a:pt x="121" y="242"/>
                  </a:lnTo>
                  <a:cubicBezTo>
                    <a:pt x="121" y="177"/>
                    <a:pt x="177" y="112"/>
                    <a:pt x="242" y="112"/>
                  </a:cubicBezTo>
                  <a:close/>
                  <a:moveTo>
                    <a:pt x="242" y="1"/>
                  </a:moveTo>
                  <a:cubicBezTo>
                    <a:pt x="112" y="1"/>
                    <a:pt x="1" y="112"/>
                    <a:pt x="1" y="242"/>
                  </a:cubicBezTo>
                  <a:lnTo>
                    <a:pt x="1" y="3415"/>
                  </a:lnTo>
                  <a:cubicBezTo>
                    <a:pt x="1" y="3554"/>
                    <a:pt x="112" y="3656"/>
                    <a:pt x="242" y="3656"/>
                  </a:cubicBezTo>
                  <a:lnTo>
                    <a:pt x="6448" y="3656"/>
                  </a:lnTo>
                  <a:cubicBezTo>
                    <a:pt x="6587" y="3656"/>
                    <a:pt x="6689" y="3554"/>
                    <a:pt x="6689" y="3415"/>
                  </a:cubicBezTo>
                  <a:lnTo>
                    <a:pt x="6689" y="242"/>
                  </a:lnTo>
                  <a:cubicBezTo>
                    <a:pt x="6689" y="112"/>
                    <a:pt x="6587" y="1"/>
                    <a:pt x="6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72"/>
            <p:cNvSpPr/>
            <p:nvPr/>
          </p:nvSpPr>
          <p:spPr>
            <a:xfrm>
              <a:off x="6793531" y="3145164"/>
              <a:ext cx="125246" cy="6376"/>
            </a:xfrm>
            <a:custGeom>
              <a:rect b="b" l="l" r="r" t="t"/>
              <a:pathLst>
                <a:path extrusionOk="0" h="112" w="220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2144" y="112"/>
                  </a:lnTo>
                  <a:cubicBezTo>
                    <a:pt x="2171" y="112"/>
                    <a:pt x="2199" y="84"/>
                    <a:pt x="2199" y="56"/>
                  </a:cubicBezTo>
                  <a:cubicBezTo>
                    <a:pt x="2199" y="19"/>
                    <a:pt x="2171" y="0"/>
                    <a:pt x="2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72"/>
            <p:cNvSpPr/>
            <p:nvPr/>
          </p:nvSpPr>
          <p:spPr>
            <a:xfrm>
              <a:off x="6942971" y="3145164"/>
              <a:ext cx="112038" cy="6376"/>
            </a:xfrm>
            <a:custGeom>
              <a:rect b="b" l="l" r="r" t="t"/>
              <a:pathLst>
                <a:path extrusionOk="0" h="112" w="1968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912" y="112"/>
                  </a:lnTo>
                  <a:cubicBezTo>
                    <a:pt x="1940" y="112"/>
                    <a:pt x="1968" y="84"/>
                    <a:pt x="1968" y="56"/>
                  </a:cubicBezTo>
                  <a:cubicBezTo>
                    <a:pt x="1968" y="19"/>
                    <a:pt x="1940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72"/>
            <p:cNvSpPr/>
            <p:nvPr/>
          </p:nvSpPr>
          <p:spPr>
            <a:xfrm>
              <a:off x="6793531" y="3208526"/>
              <a:ext cx="112551" cy="6945"/>
            </a:xfrm>
            <a:custGeom>
              <a:rect b="b" l="l" r="r" t="t"/>
              <a:pathLst>
                <a:path extrusionOk="0" h="122" w="1977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1912" y="121"/>
                  </a:lnTo>
                  <a:cubicBezTo>
                    <a:pt x="1949" y="121"/>
                    <a:pt x="1977" y="93"/>
                    <a:pt x="1977" y="66"/>
                  </a:cubicBezTo>
                  <a:cubicBezTo>
                    <a:pt x="1977" y="29"/>
                    <a:pt x="1949" y="1"/>
                    <a:pt x="1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72"/>
            <p:cNvSpPr/>
            <p:nvPr/>
          </p:nvSpPr>
          <p:spPr>
            <a:xfrm>
              <a:off x="6893328" y="3175280"/>
              <a:ext cx="112551" cy="6376"/>
            </a:xfrm>
            <a:custGeom>
              <a:rect b="b" l="l" r="r" t="t"/>
              <a:pathLst>
                <a:path extrusionOk="0" h="112" w="1977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912" y="112"/>
                  </a:lnTo>
                  <a:cubicBezTo>
                    <a:pt x="1949" y="112"/>
                    <a:pt x="1977" y="84"/>
                    <a:pt x="1977" y="56"/>
                  </a:cubicBezTo>
                  <a:cubicBezTo>
                    <a:pt x="1977" y="19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72"/>
            <p:cNvSpPr/>
            <p:nvPr/>
          </p:nvSpPr>
          <p:spPr>
            <a:xfrm>
              <a:off x="6793531" y="3175280"/>
              <a:ext cx="76115" cy="6376"/>
            </a:xfrm>
            <a:custGeom>
              <a:rect b="b" l="l" r="r" t="t"/>
              <a:pathLst>
                <a:path extrusionOk="0" h="112" w="1337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281" y="112"/>
                  </a:lnTo>
                  <a:cubicBezTo>
                    <a:pt x="1309" y="112"/>
                    <a:pt x="1337" y="84"/>
                    <a:pt x="1337" y="56"/>
                  </a:cubicBezTo>
                  <a:cubicBezTo>
                    <a:pt x="1337" y="19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72"/>
            <p:cNvSpPr/>
            <p:nvPr/>
          </p:nvSpPr>
          <p:spPr>
            <a:xfrm>
              <a:off x="6931926" y="3208526"/>
              <a:ext cx="49131" cy="6945"/>
            </a:xfrm>
            <a:custGeom>
              <a:rect b="b" l="l" r="r" t="t"/>
              <a:pathLst>
                <a:path extrusionOk="0" h="122" w="863">
                  <a:moveTo>
                    <a:pt x="56" y="1"/>
                  </a:moveTo>
                  <a:cubicBezTo>
                    <a:pt x="19" y="1"/>
                    <a:pt x="0" y="29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798" y="121"/>
                  </a:lnTo>
                  <a:cubicBezTo>
                    <a:pt x="835" y="121"/>
                    <a:pt x="863" y="93"/>
                    <a:pt x="863" y="66"/>
                  </a:cubicBezTo>
                  <a:cubicBezTo>
                    <a:pt x="863" y="29"/>
                    <a:pt x="835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72"/>
            <p:cNvSpPr/>
            <p:nvPr/>
          </p:nvSpPr>
          <p:spPr>
            <a:xfrm>
              <a:off x="6732275" y="2787650"/>
              <a:ext cx="373973" cy="250378"/>
            </a:xfrm>
            <a:custGeom>
              <a:rect b="b" l="l" r="r" t="t"/>
              <a:pathLst>
                <a:path extrusionOk="0" h="4398" w="6569">
                  <a:moveTo>
                    <a:pt x="177" y="0"/>
                  </a:moveTo>
                  <a:cubicBezTo>
                    <a:pt x="75" y="0"/>
                    <a:pt x="1" y="84"/>
                    <a:pt x="1" y="176"/>
                  </a:cubicBezTo>
                  <a:lnTo>
                    <a:pt x="1" y="4212"/>
                  </a:lnTo>
                  <a:cubicBezTo>
                    <a:pt x="1" y="4314"/>
                    <a:pt x="75" y="4397"/>
                    <a:pt x="177" y="4397"/>
                  </a:cubicBezTo>
                  <a:lnTo>
                    <a:pt x="6383" y="4397"/>
                  </a:lnTo>
                  <a:cubicBezTo>
                    <a:pt x="6485" y="4397"/>
                    <a:pt x="6568" y="4314"/>
                    <a:pt x="6568" y="4212"/>
                  </a:cubicBezTo>
                  <a:lnTo>
                    <a:pt x="6568" y="176"/>
                  </a:lnTo>
                  <a:cubicBezTo>
                    <a:pt x="6568" y="7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72"/>
            <p:cNvSpPr/>
            <p:nvPr/>
          </p:nvSpPr>
          <p:spPr>
            <a:xfrm>
              <a:off x="6728575" y="2783949"/>
              <a:ext cx="380862" cy="257210"/>
            </a:xfrm>
            <a:custGeom>
              <a:rect b="b" l="l" r="r" t="t"/>
              <a:pathLst>
                <a:path extrusionOk="0" h="4518" w="6690">
                  <a:moveTo>
                    <a:pt x="6448" y="121"/>
                  </a:moveTo>
                  <a:cubicBezTo>
                    <a:pt x="6522" y="121"/>
                    <a:pt x="6578" y="177"/>
                    <a:pt x="6578" y="241"/>
                  </a:cubicBezTo>
                  <a:lnTo>
                    <a:pt x="6578" y="4277"/>
                  </a:lnTo>
                  <a:cubicBezTo>
                    <a:pt x="6578" y="4342"/>
                    <a:pt x="6522" y="4397"/>
                    <a:pt x="6448" y="4397"/>
                  </a:cubicBezTo>
                  <a:lnTo>
                    <a:pt x="242" y="4397"/>
                  </a:lnTo>
                  <a:cubicBezTo>
                    <a:pt x="177" y="4397"/>
                    <a:pt x="121" y="4342"/>
                    <a:pt x="121" y="4277"/>
                  </a:cubicBezTo>
                  <a:lnTo>
                    <a:pt x="121" y="241"/>
                  </a:lnTo>
                  <a:cubicBezTo>
                    <a:pt x="121" y="177"/>
                    <a:pt x="177" y="121"/>
                    <a:pt x="242" y="121"/>
                  </a:cubicBezTo>
                  <a:close/>
                  <a:moveTo>
                    <a:pt x="242" y="0"/>
                  </a:moveTo>
                  <a:cubicBezTo>
                    <a:pt x="112" y="0"/>
                    <a:pt x="1" y="112"/>
                    <a:pt x="1" y="241"/>
                  </a:cubicBezTo>
                  <a:lnTo>
                    <a:pt x="1" y="4277"/>
                  </a:lnTo>
                  <a:cubicBezTo>
                    <a:pt x="1" y="4407"/>
                    <a:pt x="112" y="4518"/>
                    <a:pt x="242" y="4518"/>
                  </a:cubicBezTo>
                  <a:lnTo>
                    <a:pt x="6448" y="4518"/>
                  </a:lnTo>
                  <a:cubicBezTo>
                    <a:pt x="6587" y="4518"/>
                    <a:pt x="6689" y="4407"/>
                    <a:pt x="6689" y="4277"/>
                  </a:cubicBezTo>
                  <a:lnTo>
                    <a:pt x="6689" y="241"/>
                  </a:lnTo>
                  <a:cubicBezTo>
                    <a:pt x="6689" y="112"/>
                    <a:pt x="6587" y="0"/>
                    <a:pt x="6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72"/>
            <p:cNvSpPr/>
            <p:nvPr/>
          </p:nvSpPr>
          <p:spPr>
            <a:xfrm>
              <a:off x="6997395" y="2799263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12" y="195"/>
                    <a:pt x="112" y="167"/>
                  </a:cubicBezTo>
                  <a:cubicBezTo>
                    <a:pt x="112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0" y="344"/>
                    <a:pt x="344" y="260"/>
                    <a:pt x="344" y="167"/>
                  </a:cubicBezTo>
                  <a:cubicBezTo>
                    <a:pt x="344" y="74"/>
                    <a:pt x="26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72"/>
            <p:cNvSpPr/>
            <p:nvPr/>
          </p:nvSpPr>
          <p:spPr>
            <a:xfrm>
              <a:off x="7035424" y="2799263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21" y="195"/>
                    <a:pt x="121" y="167"/>
                  </a:cubicBezTo>
                  <a:cubicBezTo>
                    <a:pt x="121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72"/>
            <p:cNvSpPr/>
            <p:nvPr/>
          </p:nvSpPr>
          <p:spPr>
            <a:xfrm>
              <a:off x="7073452" y="2799263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77" y="112"/>
                  </a:moveTo>
                  <a:cubicBezTo>
                    <a:pt x="204" y="112"/>
                    <a:pt x="232" y="139"/>
                    <a:pt x="232" y="167"/>
                  </a:cubicBezTo>
                  <a:cubicBezTo>
                    <a:pt x="232" y="195"/>
                    <a:pt x="204" y="223"/>
                    <a:pt x="177" y="223"/>
                  </a:cubicBezTo>
                  <a:cubicBezTo>
                    <a:pt x="149" y="223"/>
                    <a:pt x="121" y="195"/>
                    <a:pt x="121" y="167"/>
                  </a:cubicBezTo>
                  <a:cubicBezTo>
                    <a:pt x="121" y="139"/>
                    <a:pt x="149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0" y="74"/>
                    <a:pt x="0" y="167"/>
                  </a:cubicBezTo>
                  <a:cubicBezTo>
                    <a:pt x="0" y="260"/>
                    <a:pt x="84" y="344"/>
                    <a:pt x="17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72"/>
            <p:cNvSpPr/>
            <p:nvPr/>
          </p:nvSpPr>
          <p:spPr>
            <a:xfrm>
              <a:off x="6833154" y="2829891"/>
              <a:ext cx="173295" cy="173295"/>
            </a:xfrm>
            <a:custGeom>
              <a:rect b="b" l="l" r="r" t="t"/>
              <a:pathLst>
                <a:path extrusionOk="0" h="3044" w="3044">
                  <a:moveTo>
                    <a:pt x="1522" y="0"/>
                  </a:moveTo>
                  <a:cubicBezTo>
                    <a:pt x="678" y="0"/>
                    <a:pt x="0" y="687"/>
                    <a:pt x="0" y="1522"/>
                  </a:cubicBezTo>
                  <a:cubicBezTo>
                    <a:pt x="0" y="2366"/>
                    <a:pt x="678" y="3043"/>
                    <a:pt x="1522" y="3043"/>
                  </a:cubicBezTo>
                  <a:cubicBezTo>
                    <a:pt x="2357" y="3043"/>
                    <a:pt x="3043" y="2366"/>
                    <a:pt x="3043" y="1522"/>
                  </a:cubicBezTo>
                  <a:cubicBezTo>
                    <a:pt x="3043" y="687"/>
                    <a:pt x="2357" y="0"/>
                    <a:pt x="1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3" name="Google Shape;2093;p72"/>
            <p:cNvSpPr/>
            <p:nvPr/>
          </p:nvSpPr>
          <p:spPr>
            <a:xfrm>
              <a:off x="6829966" y="2826703"/>
              <a:ext cx="179614" cy="180127"/>
            </a:xfrm>
            <a:custGeom>
              <a:rect b="b" l="l" r="r" t="t"/>
              <a:pathLst>
                <a:path extrusionOk="0" h="3164" w="3155">
                  <a:moveTo>
                    <a:pt x="1578" y="112"/>
                  </a:moveTo>
                  <a:cubicBezTo>
                    <a:pt x="2385" y="112"/>
                    <a:pt x="3044" y="771"/>
                    <a:pt x="3044" y="1578"/>
                  </a:cubicBezTo>
                  <a:cubicBezTo>
                    <a:pt x="3044" y="2385"/>
                    <a:pt x="2385" y="3043"/>
                    <a:pt x="1578" y="3043"/>
                  </a:cubicBezTo>
                  <a:cubicBezTo>
                    <a:pt x="771" y="3043"/>
                    <a:pt x="112" y="2385"/>
                    <a:pt x="112" y="1578"/>
                  </a:cubicBezTo>
                  <a:cubicBezTo>
                    <a:pt x="112" y="771"/>
                    <a:pt x="771" y="112"/>
                    <a:pt x="1578" y="112"/>
                  </a:cubicBezTo>
                  <a:close/>
                  <a:moveTo>
                    <a:pt x="1578" y="1"/>
                  </a:moveTo>
                  <a:cubicBezTo>
                    <a:pt x="706" y="1"/>
                    <a:pt x="1" y="706"/>
                    <a:pt x="1" y="1578"/>
                  </a:cubicBezTo>
                  <a:cubicBezTo>
                    <a:pt x="1" y="2450"/>
                    <a:pt x="706" y="3164"/>
                    <a:pt x="1578" y="3164"/>
                  </a:cubicBezTo>
                  <a:cubicBezTo>
                    <a:pt x="2450" y="3164"/>
                    <a:pt x="3155" y="2450"/>
                    <a:pt x="3155" y="1578"/>
                  </a:cubicBezTo>
                  <a:cubicBezTo>
                    <a:pt x="3155" y="706"/>
                    <a:pt x="2450" y="1"/>
                    <a:pt x="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4" name="Google Shape;2094;p72"/>
            <p:cNvSpPr/>
            <p:nvPr/>
          </p:nvSpPr>
          <p:spPr>
            <a:xfrm>
              <a:off x="6851656" y="2848393"/>
              <a:ext cx="136290" cy="136290"/>
            </a:xfrm>
            <a:custGeom>
              <a:rect b="b" l="l" r="r" t="t"/>
              <a:pathLst>
                <a:path extrusionOk="0" h="2394" w="2394">
                  <a:moveTo>
                    <a:pt x="1197" y="0"/>
                  </a:moveTo>
                  <a:cubicBezTo>
                    <a:pt x="538" y="0"/>
                    <a:pt x="0" y="538"/>
                    <a:pt x="0" y="1197"/>
                  </a:cubicBezTo>
                  <a:cubicBezTo>
                    <a:pt x="0" y="1855"/>
                    <a:pt x="538" y="2393"/>
                    <a:pt x="1197" y="2393"/>
                  </a:cubicBezTo>
                  <a:cubicBezTo>
                    <a:pt x="1855" y="2393"/>
                    <a:pt x="2394" y="1855"/>
                    <a:pt x="2394" y="1197"/>
                  </a:cubicBezTo>
                  <a:cubicBezTo>
                    <a:pt x="2394" y="538"/>
                    <a:pt x="1855" y="0"/>
                    <a:pt x="1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5" name="Google Shape;2095;p72"/>
            <p:cNvSpPr/>
            <p:nvPr/>
          </p:nvSpPr>
          <p:spPr>
            <a:xfrm>
              <a:off x="6848468" y="2845205"/>
              <a:ext cx="142667" cy="142667"/>
            </a:xfrm>
            <a:custGeom>
              <a:rect b="b" l="l" r="r" t="t"/>
              <a:pathLst>
                <a:path extrusionOk="0" h="2506" w="2506">
                  <a:moveTo>
                    <a:pt x="1253" y="121"/>
                  </a:moveTo>
                  <a:cubicBezTo>
                    <a:pt x="1874" y="121"/>
                    <a:pt x="2385" y="631"/>
                    <a:pt x="2385" y="1253"/>
                  </a:cubicBezTo>
                  <a:cubicBezTo>
                    <a:pt x="2385" y="1884"/>
                    <a:pt x="1874" y="2394"/>
                    <a:pt x="1253" y="2394"/>
                  </a:cubicBezTo>
                  <a:cubicBezTo>
                    <a:pt x="622" y="2394"/>
                    <a:pt x="112" y="1884"/>
                    <a:pt x="112" y="1253"/>
                  </a:cubicBezTo>
                  <a:cubicBezTo>
                    <a:pt x="112" y="631"/>
                    <a:pt x="622" y="121"/>
                    <a:pt x="1253" y="121"/>
                  </a:cubicBezTo>
                  <a:close/>
                  <a:moveTo>
                    <a:pt x="1253" y="0"/>
                  </a:moveTo>
                  <a:cubicBezTo>
                    <a:pt x="557" y="0"/>
                    <a:pt x="0" y="566"/>
                    <a:pt x="0" y="1253"/>
                  </a:cubicBezTo>
                  <a:cubicBezTo>
                    <a:pt x="0" y="1948"/>
                    <a:pt x="557" y="2505"/>
                    <a:pt x="1253" y="2505"/>
                  </a:cubicBezTo>
                  <a:cubicBezTo>
                    <a:pt x="1939" y="2505"/>
                    <a:pt x="2505" y="1948"/>
                    <a:pt x="2505" y="1253"/>
                  </a:cubicBezTo>
                  <a:cubicBezTo>
                    <a:pt x="2505" y="566"/>
                    <a:pt x="1939" y="0"/>
                    <a:pt x="1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6" name="Google Shape;2096;p72"/>
            <p:cNvSpPr/>
            <p:nvPr/>
          </p:nvSpPr>
          <p:spPr>
            <a:xfrm>
              <a:off x="6915018" y="2877939"/>
              <a:ext cx="38599" cy="43381"/>
            </a:xfrm>
            <a:custGeom>
              <a:rect b="b" l="l" r="r" t="t"/>
              <a:pathLst>
                <a:path extrusionOk="0" h="762" w="678">
                  <a:moveTo>
                    <a:pt x="84" y="1"/>
                  </a:moveTo>
                  <a:cubicBezTo>
                    <a:pt x="37" y="1"/>
                    <a:pt x="0" y="38"/>
                    <a:pt x="0" y="75"/>
                  </a:cubicBezTo>
                  <a:lnTo>
                    <a:pt x="0" y="761"/>
                  </a:lnTo>
                  <a:lnTo>
                    <a:pt x="603" y="761"/>
                  </a:lnTo>
                  <a:cubicBezTo>
                    <a:pt x="640" y="761"/>
                    <a:pt x="678" y="724"/>
                    <a:pt x="678" y="678"/>
                  </a:cubicBezTo>
                  <a:cubicBezTo>
                    <a:pt x="678" y="631"/>
                    <a:pt x="640" y="603"/>
                    <a:pt x="603" y="603"/>
                  </a:cubicBezTo>
                  <a:lnTo>
                    <a:pt x="167" y="603"/>
                  </a:lnTo>
                  <a:lnTo>
                    <a:pt x="167" y="75"/>
                  </a:lnTo>
                  <a:cubicBezTo>
                    <a:pt x="167" y="38"/>
                    <a:pt x="130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7" name="Google Shape;2097;p72"/>
            <p:cNvSpPr/>
            <p:nvPr/>
          </p:nvSpPr>
          <p:spPr>
            <a:xfrm>
              <a:off x="6909724" y="2906973"/>
              <a:ext cx="20666" cy="20666"/>
            </a:xfrm>
            <a:custGeom>
              <a:rect b="b" l="l" r="r" t="t"/>
              <a:pathLst>
                <a:path extrusionOk="0" h="363" w="363">
                  <a:moveTo>
                    <a:pt x="177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8"/>
                    <a:pt x="84" y="363"/>
                    <a:pt x="177" y="363"/>
                  </a:cubicBezTo>
                  <a:cubicBezTo>
                    <a:pt x="279" y="363"/>
                    <a:pt x="362" y="288"/>
                    <a:pt x="362" y="186"/>
                  </a:cubicBezTo>
                  <a:cubicBezTo>
                    <a:pt x="362" y="84"/>
                    <a:pt x="279" y="1"/>
                    <a:pt x="177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8" name="Google Shape;2098;p72"/>
            <p:cNvSpPr/>
            <p:nvPr/>
          </p:nvSpPr>
          <p:spPr>
            <a:xfrm>
              <a:off x="6906536" y="2903842"/>
              <a:ext cx="26985" cy="26985"/>
            </a:xfrm>
            <a:custGeom>
              <a:rect b="b" l="l" r="r" t="t"/>
              <a:pathLst>
                <a:path extrusionOk="0" h="474" w="474">
                  <a:moveTo>
                    <a:pt x="233" y="111"/>
                  </a:moveTo>
                  <a:cubicBezTo>
                    <a:pt x="307" y="111"/>
                    <a:pt x="363" y="167"/>
                    <a:pt x="363" y="241"/>
                  </a:cubicBezTo>
                  <a:cubicBezTo>
                    <a:pt x="363" y="306"/>
                    <a:pt x="307" y="362"/>
                    <a:pt x="233" y="362"/>
                  </a:cubicBezTo>
                  <a:cubicBezTo>
                    <a:pt x="168" y="362"/>
                    <a:pt x="112" y="306"/>
                    <a:pt x="112" y="241"/>
                  </a:cubicBezTo>
                  <a:cubicBezTo>
                    <a:pt x="112" y="167"/>
                    <a:pt x="168" y="111"/>
                    <a:pt x="233" y="111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71"/>
                    <a:pt x="103" y="473"/>
                    <a:pt x="233" y="473"/>
                  </a:cubicBezTo>
                  <a:cubicBezTo>
                    <a:pt x="372" y="473"/>
                    <a:pt x="474" y="371"/>
                    <a:pt x="474" y="232"/>
                  </a:cubicBezTo>
                  <a:cubicBezTo>
                    <a:pt x="474" y="102"/>
                    <a:pt x="372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9" name="Google Shape;2099;p72"/>
            <p:cNvSpPr/>
            <p:nvPr/>
          </p:nvSpPr>
          <p:spPr>
            <a:xfrm>
              <a:off x="6131273" y="2776548"/>
              <a:ext cx="556206" cy="494892"/>
            </a:xfrm>
            <a:custGeom>
              <a:rect b="b" l="l" r="r" t="t"/>
              <a:pathLst>
                <a:path extrusionOk="0" h="8693" w="9770">
                  <a:moveTo>
                    <a:pt x="771" y="0"/>
                  </a:moveTo>
                  <a:cubicBezTo>
                    <a:pt x="344" y="0"/>
                    <a:pt x="1" y="353"/>
                    <a:pt x="1" y="780"/>
                  </a:cubicBezTo>
                  <a:lnTo>
                    <a:pt x="1" y="7923"/>
                  </a:lnTo>
                  <a:cubicBezTo>
                    <a:pt x="1" y="8349"/>
                    <a:pt x="344" y="8693"/>
                    <a:pt x="771" y="8693"/>
                  </a:cubicBezTo>
                  <a:lnTo>
                    <a:pt x="8999" y="8693"/>
                  </a:lnTo>
                  <a:cubicBezTo>
                    <a:pt x="9426" y="8693"/>
                    <a:pt x="9769" y="8349"/>
                    <a:pt x="9769" y="7923"/>
                  </a:cubicBezTo>
                  <a:lnTo>
                    <a:pt x="9769" y="780"/>
                  </a:lnTo>
                  <a:cubicBezTo>
                    <a:pt x="9769" y="353"/>
                    <a:pt x="9426" y="0"/>
                    <a:pt x="8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0" name="Google Shape;2100;p72"/>
            <p:cNvSpPr/>
            <p:nvPr/>
          </p:nvSpPr>
          <p:spPr>
            <a:xfrm>
              <a:off x="6127572" y="2773360"/>
              <a:ext cx="563550" cy="501269"/>
            </a:xfrm>
            <a:custGeom>
              <a:rect b="b" l="l" r="r" t="t"/>
              <a:pathLst>
                <a:path extrusionOk="0" h="8805" w="9899">
                  <a:moveTo>
                    <a:pt x="9064" y="121"/>
                  </a:moveTo>
                  <a:cubicBezTo>
                    <a:pt x="9454" y="121"/>
                    <a:pt x="9778" y="437"/>
                    <a:pt x="9778" y="836"/>
                  </a:cubicBezTo>
                  <a:lnTo>
                    <a:pt x="9778" y="7979"/>
                  </a:lnTo>
                  <a:cubicBezTo>
                    <a:pt x="9778" y="8368"/>
                    <a:pt x="9454" y="8693"/>
                    <a:pt x="9064" y="8693"/>
                  </a:cubicBezTo>
                  <a:lnTo>
                    <a:pt x="836" y="8693"/>
                  </a:lnTo>
                  <a:cubicBezTo>
                    <a:pt x="446" y="8693"/>
                    <a:pt x="121" y="8368"/>
                    <a:pt x="121" y="7979"/>
                  </a:cubicBezTo>
                  <a:lnTo>
                    <a:pt x="121" y="836"/>
                  </a:lnTo>
                  <a:cubicBezTo>
                    <a:pt x="121" y="437"/>
                    <a:pt x="446" y="121"/>
                    <a:pt x="836" y="121"/>
                  </a:cubicBezTo>
                  <a:close/>
                  <a:moveTo>
                    <a:pt x="836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7979"/>
                  </a:lnTo>
                  <a:cubicBezTo>
                    <a:pt x="1" y="8433"/>
                    <a:pt x="381" y="8804"/>
                    <a:pt x="836" y="8804"/>
                  </a:cubicBezTo>
                  <a:lnTo>
                    <a:pt x="9064" y="8804"/>
                  </a:lnTo>
                  <a:cubicBezTo>
                    <a:pt x="9519" y="8804"/>
                    <a:pt x="9899" y="8433"/>
                    <a:pt x="9899" y="7979"/>
                  </a:cubicBezTo>
                  <a:lnTo>
                    <a:pt x="9899" y="836"/>
                  </a:lnTo>
                  <a:cubicBezTo>
                    <a:pt x="9899" y="372"/>
                    <a:pt x="9519" y="1"/>
                    <a:pt x="9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1" name="Google Shape;2101;p72"/>
            <p:cNvSpPr/>
            <p:nvPr/>
          </p:nvSpPr>
          <p:spPr>
            <a:xfrm>
              <a:off x="6317204" y="2829094"/>
              <a:ext cx="183827" cy="167488"/>
            </a:xfrm>
            <a:custGeom>
              <a:rect b="b" l="l" r="r" t="t"/>
              <a:pathLst>
                <a:path extrusionOk="0" h="2942" w="3229">
                  <a:moveTo>
                    <a:pt x="1618" y="0"/>
                  </a:moveTo>
                  <a:cubicBezTo>
                    <a:pt x="1241" y="0"/>
                    <a:pt x="863" y="144"/>
                    <a:pt x="575" y="432"/>
                  </a:cubicBezTo>
                  <a:cubicBezTo>
                    <a:pt x="0" y="1007"/>
                    <a:pt x="0" y="1935"/>
                    <a:pt x="575" y="2510"/>
                  </a:cubicBezTo>
                  <a:cubicBezTo>
                    <a:pt x="863" y="2797"/>
                    <a:pt x="1241" y="2941"/>
                    <a:pt x="1618" y="2941"/>
                  </a:cubicBezTo>
                  <a:cubicBezTo>
                    <a:pt x="1995" y="2941"/>
                    <a:pt x="2370" y="2797"/>
                    <a:pt x="2653" y="2510"/>
                  </a:cubicBezTo>
                  <a:cubicBezTo>
                    <a:pt x="3228" y="1935"/>
                    <a:pt x="3228" y="1007"/>
                    <a:pt x="2653" y="432"/>
                  </a:cubicBezTo>
                  <a:cubicBezTo>
                    <a:pt x="2370" y="144"/>
                    <a:pt x="1995" y="0"/>
                    <a:pt x="1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2" name="Google Shape;2102;p72"/>
            <p:cNvSpPr/>
            <p:nvPr/>
          </p:nvSpPr>
          <p:spPr>
            <a:xfrm>
              <a:off x="6322441" y="2825678"/>
              <a:ext cx="173807" cy="174320"/>
            </a:xfrm>
            <a:custGeom>
              <a:rect b="b" l="l" r="r" t="t"/>
              <a:pathLst>
                <a:path extrusionOk="0" h="3062" w="3053">
                  <a:moveTo>
                    <a:pt x="1532" y="121"/>
                  </a:moveTo>
                  <a:cubicBezTo>
                    <a:pt x="2311" y="121"/>
                    <a:pt x="2942" y="752"/>
                    <a:pt x="2942" y="1531"/>
                  </a:cubicBezTo>
                  <a:cubicBezTo>
                    <a:pt x="2942" y="2310"/>
                    <a:pt x="2311" y="2941"/>
                    <a:pt x="1532" y="2941"/>
                  </a:cubicBezTo>
                  <a:cubicBezTo>
                    <a:pt x="752" y="2941"/>
                    <a:pt x="112" y="2310"/>
                    <a:pt x="112" y="1531"/>
                  </a:cubicBezTo>
                  <a:cubicBezTo>
                    <a:pt x="112" y="752"/>
                    <a:pt x="752" y="121"/>
                    <a:pt x="1532" y="121"/>
                  </a:cubicBezTo>
                  <a:close/>
                  <a:moveTo>
                    <a:pt x="1532" y="0"/>
                  </a:moveTo>
                  <a:cubicBezTo>
                    <a:pt x="687" y="0"/>
                    <a:pt x="1" y="687"/>
                    <a:pt x="1" y="1531"/>
                  </a:cubicBezTo>
                  <a:cubicBezTo>
                    <a:pt x="1" y="2375"/>
                    <a:pt x="687" y="3061"/>
                    <a:pt x="1532" y="3061"/>
                  </a:cubicBezTo>
                  <a:cubicBezTo>
                    <a:pt x="2366" y="3061"/>
                    <a:pt x="3053" y="2375"/>
                    <a:pt x="3053" y="1531"/>
                  </a:cubicBezTo>
                  <a:cubicBezTo>
                    <a:pt x="3053" y="687"/>
                    <a:pt x="2366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3" name="Google Shape;2103;p72"/>
            <p:cNvSpPr/>
            <p:nvPr/>
          </p:nvSpPr>
          <p:spPr>
            <a:xfrm>
              <a:off x="6370547" y="2912780"/>
              <a:ext cx="76058" cy="38485"/>
            </a:xfrm>
            <a:custGeom>
              <a:rect b="b" l="l" r="r" t="t"/>
              <a:pathLst>
                <a:path extrusionOk="0" h="676" w="1336">
                  <a:moveTo>
                    <a:pt x="668" y="1"/>
                  </a:moveTo>
                  <a:cubicBezTo>
                    <a:pt x="297" y="1"/>
                    <a:pt x="0" y="307"/>
                    <a:pt x="0" y="669"/>
                  </a:cubicBezTo>
                  <a:cubicBezTo>
                    <a:pt x="0" y="673"/>
                    <a:pt x="334" y="676"/>
                    <a:pt x="668" y="676"/>
                  </a:cubicBezTo>
                  <a:cubicBezTo>
                    <a:pt x="1002" y="676"/>
                    <a:pt x="1336" y="673"/>
                    <a:pt x="1336" y="669"/>
                  </a:cubicBezTo>
                  <a:cubicBezTo>
                    <a:pt x="1336" y="307"/>
                    <a:pt x="1039" y="1"/>
                    <a:pt x="668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4" name="Google Shape;2104;p72"/>
            <p:cNvSpPr/>
            <p:nvPr/>
          </p:nvSpPr>
          <p:spPr>
            <a:xfrm>
              <a:off x="6366846" y="2909649"/>
              <a:ext cx="82947" cy="44918"/>
            </a:xfrm>
            <a:custGeom>
              <a:rect b="b" l="l" r="r" t="t"/>
              <a:pathLst>
                <a:path extrusionOk="0" h="789" w="1457">
                  <a:moveTo>
                    <a:pt x="733" y="121"/>
                  </a:moveTo>
                  <a:cubicBezTo>
                    <a:pt x="1048" y="121"/>
                    <a:pt x="1308" y="362"/>
                    <a:pt x="1336" y="668"/>
                  </a:cubicBezTo>
                  <a:lnTo>
                    <a:pt x="121" y="668"/>
                  </a:lnTo>
                  <a:cubicBezTo>
                    <a:pt x="149" y="362"/>
                    <a:pt x="418" y="121"/>
                    <a:pt x="733" y="121"/>
                  </a:cubicBezTo>
                  <a:close/>
                  <a:moveTo>
                    <a:pt x="733" y="0"/>
                  </a:moveTo>
                  <a:cubicBezTo>
                    <a:pt x="334" y="0"/>
                    <a:pt x="0" y="325"/>
                    <a:pt x="0" y="733"/>
                  </a:cubicBezTo>
                  <a:cubicBezTo>
                    <a:pt x="0" y="789"/>
                    <a:pt x="0" y="789"/>
                    <a:pt x="297" y="789"/>
                  </a:cubicBezTo>
                  <a:lnTo>
                    <a:pt x="807" y="789"/>
                  </a:lnTo>
                  <a:cubicBezTo>
                    <a:pt x="1457" y="789"/>
                    <a:pt x="1457" y="789"/>
                    <a:pt x="1457" y="733"/>
                  </a:cubicBezTo>
                  <a:cubicBezTo>
                    <a:pt x="1457" y="325"/>
                    <a:pt x="1132" y="0"/>
                    <a:pt x="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5" name="Google Shape;2105;p72"/>
            <p:cNvSpPr/>
            <p:nvPr/>
          </p:nvSpPr>
          <p:spPr>
            <a:xfrm>
              <a:off x="6386885" y="2864731"/>
              <a:ext cx="43381" cy="43381"/>
            </a:xfrm>
            <a:custGeom>
              <a:rect b="b" l="l" r="r" t="t"/>
              <a:pathLst>
                <a:path extrusionOk="0" h="762" w="762">
                  <a:moveTo>
                    <a:pt x="381" y="1"/>
                  </a:moveTo>
                  <a:cubicBezTo>
                    <a:pt x="177" y="1"/>
                    <a:pt x="1" y="168"/>
                    <a:pt x="1" y="381"/>
                  </a:cubicBezTo>
                  <a:cubicBezTo>
                    <a:pt x="1" y="585"/>
                    <a:pt x="177" y="761"/>
                    <a:pt x="381" y="761"/>
                  </a:cubicBezTo>
                  <a:cubicBezTo>
                    <a:pt x="594" y="761"/>
                    <a:pt x="761" y="585"/>
                    <a:pt x="761" y="381"/>
                  </a:cubicBezTo>
                  <a:cubicBezTo>
                    <a:pt x="761" y="168"/>
                    <a:pt x="594" y="1"/>
                    <a:pt x="381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6" name="Google Shape;2106;p72"/>
            <p:cNvSpPr/>
            <p:nvPr/>
          </p:nvSpPr>
          <p:spPr>
            <a:xfrm>
              <a:off x="6383697" y="2861031"/>
              <a:ext cx="50269" cy="50212"/>
            </a:xfrm>
            <a:custGeom>
              <a:rect b="b" l="l" r="r" t="t"/>
              <a:pathLst>
                <a:path extrusionOk="0" h="882" w="883">
                  <a:moveTo>
                    <a:pt x="437" y="121"/>
                  </a:moveTo>
                  <a:cubicBezTo>
                    <a:pt x="613" y="121"/>
                    <a:pt x="762" y="260"/>
                    <a:pt x="762" y="437"/>
                  </a:cubicBezTo>
                  <a:cubicBezTo>
                    <a:pt x="762" y="622"/>
                    <a:pt x="613" y="761"/>
                    <a:pt x="437" y="761"/>
                  </a:cubicBezTo>
                  <a:cubicBezTo>
                    <a:pt x="261" y="761"/>
                    <a:pt x="122" y="622"/>
                    <a:pt x="122" y="437"/>
                  </a:cubicBezTo>
                  <a:cubicBezTo>
                    <a:pt x="122" y="260"/>
                    <a:pt x="261" y="121"/>
                    <a:pt x="437" y="121"/>
                  </a:cubicBezTo>
                  <a:close/>
                  <a:moveTo>
                    <a:pt x="437" y="1"/>
                  </a:moveTo>
                  <a:cubicBezTo>
                    <a:pt x="196" y="1"/>
                    <a:pt x="1" y="195"/>
                    <a:pt x="1" y="437"/>
                  </a:cubicBezTo>
                  <a:cubicBezTo>
                    <a:pt x="1" y="687"/>
                    <a:pt x="196" y="882"/>
                    <a:pt x="437" y="882"/>
                  </a:cubicBezTo>
                  <a:cubicBezTo>
                    <a:pt x="678" y="882"/>
                    <a:pt x="873" y="687"/>
                    <a:pt x="882" y="437"/>
                  </a:cubicBezTo>
                  <a:cubicBezTo>
                    <a:pt x="882" y="195"/>
                    <a:pt x="678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7" name="Google Shape;2107;p72"/>
            <p:cNvSpPr/>
            <p:nvPr/>
          </p:nvSpPr>
          <p:spPr>
            <a:xfrm>
              <a:off x="6246953" y="3037967"/>
              <a:ext cx="324843" cy="58695"/>
            </a:xfrm>
            <a:custGeom>
              <a:rect b="b" l="l" r="r" t="t"/>
              <a:pathLst>
                <a:path extrusionOk="0" h="1031" w="5706">
                  <a:moveTo>
                    <a:pt x="511" y="0"/>
                  </a:moveTo>
                  <a:cubicBezTo>
                    <a:pt x="232" y="0"/>
                    <a:pt x="0" y="232"/>
                    <a:pt x="0" y="511"/>
                  </a:cubicBezTo>
                  <a:cubicBezTo>
                    <a:pt x="0" y="798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798"/>
                    <a:pt x="5705" y="511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8" name="Google Shape;2108;p72"/>
            <p:cNvSpPr/>
            <p:nvPr/>
          </p:nvSpPr>
          <p:spPr>
            <a:xfrm>
              <a:off x="6243765" y="3034779"/>
              <a:ext cx="331731" cy="65014"/>
            </a:xfrm>
            <a:custGeom>
              <a:rect b="b" l="l" r="r" t="t"/>
              <a:pathLst>
                <a:path extrusionOk="0" h="1142" w="5827">
                  <a:moveTo>
                    <a:pt x="5251" y="112"/>
                  </a:moveTo>
                  <a:cubicBezTo>
                    <a:pt x="5502" y="112"/>
                    <a:pt x="5706" y="316"/>
                    <a:pt x="5706" y="567"/>
                  </a:cubicBezTo>
                  <a:cubicBezTo>
                    <a:pt x="5706" y="817"/>
                    <a:pt x="5502" y="1021"/>
                    <a:pt x="5251" y="1021"/>
                  </a:cubicBezTo>
                  <a:lnTo>
                    <a:pt x="567" y="1021"/>
                  </a:lnTo>
                  <a:cubicBezTo>
                    <a:pt x="316" y="1021"/>
                    <a:pt x="112" y="817"/>
                    <a:pt x="112" y="567"/>
                  </a:cubicBezTo>
                  <a:cubicBezTo>
                    <a:pt x="112" y="316"/>
                    <a:pt x="316" y="112"/>
                    <a:pt x="567" y="112"/>
                  </a:cubicBezTo>
                  <a:close/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cubicBezTo>
                    <a:pt x="1" y="882"/>
                    <a:pt x="251" y="1142"/>
                    <a:pt x="567" y="1142"/>
                  </a:cubicBezTo>
                  <a:lnTo>
                    <a:pt x="5251" y="1142"/>
                  </a:lnTo>
                  <a:cubicBezTo>
                    <a:pt x="5567" y="1142"/>
                    <a:pt x="5826" y="882"/>
                    <a:pt x="5826" y="567"/>
                  </a:cubicBezTo>
                  <a:cubicBezTo>
                    <a:pt x="5826" y="251"/>
                    <a:pt x="5567" y="1"/>
                    <a:pt x="5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9" name="Google Shape;2109;p72"/>
            <p:cNvSpPr/>
            <p:nvPr/>
          </p:nvSpPr>
          <p:spPr>
            <a:xfrm>
              <a:off x="6246953" y="3133038"/>
              <a:ext cx="324843" cy="58638"/>
            </a:xfrm>
            <a:custGeom>
              <a:rect b="b" l="l" r="r" t="t"/>
              <a:pathLst>
                <a:path extrusionOk="0" h="1030" w="5706">
                  <a:moveTo>
                    <a:pt x="511" y="0"/>
                  </a:moveTo>
                  <a:cubicBezTo>
                    <a:pt x="232" y="0"/>
                    <a:pt x="0" y="232"/>
                    <a:pt x="0" y="520"/>
                  </a:cubicBezTo>
                  <a:cubicBezTo>
                    <a:pt x="0" y="807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807"/>
                    <a:pt x="5705" y="520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0" name="Google Shape;2110;p72"/>
            <p:cNvSpPr/>
            <p:nvPr/>
          </p:nvSpPr>
          <p:spPr>
            <a:xfrm>
              <a:off x="6243765" y="3129850"/>
              <a:ext cx="331731" cy="65526"/>
            </a:xfrm>
            <a:custGeom>
              <a:rect b="b" l="l" r="r" t="t"/>
              <a:pathLst>
                <a:path extrusionOk="0" h="1151" w="5827">
                  <a:moveTo>
                    <a:pt x="5251" y="121"/>
                  </a:moveTo>
                  <a:cubicBezTo>
                    <a:pt x="5502" y="121"/>
                    <a:pt x="5706" y="325"/>
                    <a:pt x="5706" y="576"/>
                  </a:cubicBezTo>
                  <a:cubicBezTo>
                    <a:pt x="5706" y="826"/>
                    <a:pt x="5502" y="1030"/>
                    <a:pt x="5251" y="1030"/>
                  </a:cubicBezTo>
                  <a:lnTo>
                    <a:pt x="567" y="1030"/>
                  </a:lnTo>
                  <a:cubicBezTo>
                    <a:pt x="316" y="1030"/>
                    <a:pt x="112" y="826"/>
                    <a:pt x="112" y="576"/>
                  </a:cubicBezTo>
                  <a:cubicBezTo>
                    <a:pt x="112" y="325"/>
                    <a:pt x="316" y="121"/>
                    <a:pt x="567" y="121"/>
                  </a:cubicBezTo>
                  <a:close/>
                  <a:moveTo>
                    <a:pt x="567" y="0"/>
                  </a:moveTo>
                  <a:cubicBezTo>
                    <a:pt x="251" y="0"/>
                    <a:pt x="1" y="260"/>
                    <a:pt x="1" y="576"/>
                  </a:cubicBezTo>
                  <a:cubicBezTo>
                    <a:pt x="1" y="891"/>
                    <a:pt x="251" y="1151"/>
                    <a:pt x="567" y="1151"/>
                  </a:cubicBezTo>
                  <a:lnTo>
                    <a:pt x="5251" y="1151"/>
                  </a:lnTo>
                  <a:cubicBezTo>
                    <a:pt x="5567" y="1151"/>
                    <a:pt x="5826" y="891"/>
                    <a:pt x="5826" y="576"/>
                  </a:cubicBezTo>
                  <a:cubicBezTo>
                    <a:pt x="5826" y="260"/>
                    <a:pt x="5567" y="0"/>
                    <a:pt x="5251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1" name="Google Shape;2111;p72"/>
            <p:cNvSpPr/>
            <p:nvPr/>
          </p:nvSpPr>
          <p:spPr>
            <a:xfrm>
              <a:off x="6362576" y="3211714"/>
              <a:ext cx="93536" cy="10589"/>
            </a:xfrm>
            <a:custGeom>
              <a:rect b="b" l="l" r="r" t="t"/>
              <a:pathLst>
                <a:path extrusionOk="0" h="186" w="1643">
                  <a:moveTo>
                    <a:pt x="94" y="0"/>
                  </a:moveTo>
                  <a:cubicBezTo>
                    <a:pt x="38" y="0"/>
                    <a:pt x="1" y="37"/>
                    <a:pt x="1" y="84"/>
                  </a:cubicBezTo>
                  <a:lnTo>
                    <a:pt x="1" y="93"/>
                  </a:lnTo>
                  <a:cubicBezTo>
                    <a:pt x="1" y="149"/>
                    <a:pt x="38" y="186"/>
                    <a:pt x="94" y="186"/>
                  </a:cubicBezTo>
                  <a:lnTo>
                    <a:pt x="1550" y="186"/>
                  </a:lnTo>
                  <a:cubicBezTo>
                    <a:pt x="1606" y="186"/>
                    <a:pt x="1643" y="149"/>
                    <a:pt x="1643" y="93"/>
                  </a:cubicBezTo>
                  <a:lnTo>
                    <a:pt x="1643" y="84"/>
                  </a:lnTo>
                  <a:cubicBezTo>
                    <a:pt x="1643" y="37"/>
                    <a:pt x="1606" y="0"/>
                    <a:pt x="1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2" name="Google Shape;2112;p72"/>
            <p:cNvSpPr/>
            <p:nvPr/>
          </p:nvSpPr>
          <p:spPr>
            <a:xfrm>
              <a:off x="6608682" y="2809681"/>
              <a:ext cx="39680" cy="38769"/>
            </a:xfrm>
            <a:custGeom>
              <a:rect b="b" l="l" r="r" t="t"/>
              <a:pathLst>
                <a:path extrusionOk="0" h="681" w="697">
                  <a:moveTo>
                    <a:pt x="631" y="0"/>
                  </a:moveTo>
                  <a:cubicBezTo>
                    <a:pt x="615" y="0"/>
                    <a:pt x="599" y="7"/>
                    <a:pt x="585" y="21"/>
                  </a:cubicBezTo>
                  <a:lnTo>
                    <a:pt x="29" y="578"/>
                  </a:lnTo>
                  <a:cubicBezTo>
                    <a:pt x="1" y="597"/>
                    <a:pt x="1" y="634"/>
                    <a:pt x="29" y="661"/>
                  </a:cubicBezTo>
                  <a:cubicBezTo>
                    <a:pt x="38" y="671"/>
                    <a:pt x="57" y="680"/>
                    <a:pt x="66" y="680"/>
                  </a:cubicBezTo>
                  <a:cubicBezTo>
                    <a:pt x="84" y="680"/>
                    <a:pt x="94" y="671"/>
                    <a:pt x="112" y="661"/>
                  </a:cubicBezTo>
                  <a:lnTo>
                    <a:pt x="669" y="96"/>
                  </a:lnTo>
                  <a:cubicBezTo>
                    <a:pt x="697" y="77"/>
                    <a:pt x="697" y="40"/>
                    <a:pt x="669" y="21"/>
                  </a:cubicBezTo>
                  <a:cubicBezTo>
                    <a:pt x="659" y="7"/>
                    <a:pt x="646" y="0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3" name="Google Shape;2113;p72"/>
            <p:cNvSpPr/>
            <p:nvPr/>
          </p:nvSpPr>
          <p:spPr>
            <a:xfrm>
              <a:off x="6608682" y="2809681"/>
              <a:ext cx="39680" cy="38769"/>
            </a:xfrm>
            <a:custGeom>
              <a:rect b="b" l="l" r="r" t="t"/>
              <a:pathLst>
                <a:path extrusionOk="0" h="681" w="697">
                  <a:moveTo>
                    <a:pt x="67" y="0"/>
                  </a:moveTo>
                  <a:cubicBezTo>
                    <a:pt x="52" y="0"/>
                    <a:pt x="38" y="7"/>
                    <a:pt x="29" y="21"/>
                  </a:cubicBezTo>
                  <a:cubicBezTo>
                    <a:pt x="1" y="40"/>
                    <a:pt x="1" y="77"/>
                    <a:pt x="29" y="96"/>
                  </a:cubicBezTo>
                  <a:lnTo>
                    <a:pt x="585" y="661"/>
                  </a:lnTo>
                  <a:cubicBezTo>
                    <a:pt x="595" y="671"/>
                    <a:pt x="613" y="680"/>
                    <a:pt x="632" y="680"/>
                  </a:cubicBezTo>
                  <a:cubicBezTo>
                    <a:pt x="641" y="680"/>
                    <a:pt x="659" y="671"/>
                    <a:pt x="669" y="661"/>
                  </a:cubicBezTo>
                  <a:cubicBezTo>
                    <a:pt x="697" y="634"/>
                    <a:pt x="697" y="597"/>
                    <a:pt x="669" y="578"/>
                  </a:cubicBezTo>
                  <a:lnTo>
                    <a:pt x="112" y="21"/>
                  </a:lnTo>
                  <a:cubicBezTo>
                    <a:pt x="98" y="7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4" name="Google Shape;2114;p72"/>
            <p:cNvSpPr/>
            <p:nvPr/>
          </p:nvSpPr>
          <p:spPr>
            <a:xfrm>
              <a:off x="6131273" y="3328419"/>
              <a:ext cx="460564" cy="268880"/>
            </a:xfrm>
            <a:custGeom>
              <a:rect b="b" l="l" r="r" t="t"/>
              <a:pathLst>
                <a:path extrusionOk="0" h="4723" w="8090">
                  <a:moveTo>
                    <a:pt x="474" y="0"/>
                  </a:moveTo>
                  <a:cubicBezTo>
                    <a:pt x="214" y="0"/>
                    <a:pt x="1" y="214"/>
                    <a:pt x="1" y="474"/>
                  </a:cubicBezTo>
                  <a:lnTo>
                    <a:pt x="1" y="4249"/>
                  </a:lnTo>
                  <a:cubicBezTo>
                    <a:pt x="1" y="4509"/>
                    <a:pt x="214" y="4722"/>
                    <a:pt x="474" y="4722"/>
                  </a:cubicBezTo>
                  <a:lnTo>
                    <a:pt x="7617" y="4722"/>
                  </a:lnTo>
                  <a:cubicBezTo>
                    <a:pt x="7877" y="4722"/>
                    <a:pt x="8090" y="4509"/>
                    <a:pt x="8090" y="4249"/>
                  </a:cubicBezTo>
                  <a:lnTo>
                    <a:pt x="8090" y="474"/>
                  </a:lnTo>
                  <a:cubicBezTo>
                    <a:pt x="8090" y="214"/>
                    <a:pt x="7877" y="0"/>
                    <a:pt x="76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5" name="Google Shape;2115;p72"/>
            <p:cNvSpPr/>
            <p:nvPr/>
          </p:nvSpPr>
          <p:spPr>
            <a:xfrm>
              <a:off x="6466643" y="3355346"/>
              <a:ext cx="71903" cy="201248"/>
            </a:xfrm>
            <a:custGeom>
              <a:rect b="b" l="l" r="r" t="t"/>
              <a:pathLst>
                <a:path extrusionOk="0" h="3535" w="1263">
                  <a:moveTo>
                    <a:pt x="0" y="1"/>
                  </a:moveTo>
                  <a:lnTo>
                    <a:pt x="0" y="3535"/>
                  </a:lnTo>
                  <a:lnTo>
                    <a:pt x="1262" y="353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6" name="Google Shape;2116;p72"/>
            <p:cNvSpPr/>
            <p:nvPr/>
          </p:nvSpPr>
          <p:spPr>
            <a:xfrm>
              <a:off x="6463455" y="3352158"/>
              <a:ext cx="78222" cy="208136"/>
            </a:xfrm>
            <a:custGeom>
              <a:rect b="b" l="l" r="r" t="t"/>
              <a:pathLst>
                <a:path extrusionOk="0" h="3656" w="1374">
                  <a:moveTo>
                    <a:pt x="1262" y="112"/>
                  </a:moveTo>
                  <a:lnTo>
                    <a:pt x="1262" y="3535"/>
                  </a:lnTo>
                  <a:lnTo>
                    <a:pt x="121" y="3535"/>
                  </a:lnTo>
                  <a:lnTo>
                    <a:pt x="121" y="112"/>
                  </a:lnTo>
                  <a:close/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lnTo>
                    <a:pt x="1" y="3591"/>
                  </a:lnTo>
                  <a:cubicBezTo>
                    <a:pt x="1" y="3628"/>
                    <a:pt x="29" y="3656"/>
                    <a:pt x="66" y="3656"/>
                  </a:cubicBezTo>
                  <a:lnTo>
                    <a:pt x="1318" y="3656"/>
                  </a:lnTo>
                  <a:cubicBezTo>
                    <a:pt x="1355" y="3656"/>
                    <a:pt x="1374" y="3628"/>
                    <a:pt x="1374" y="3591"/>
                  </a:cubicBezTo>
                  <a:lnTo>
                    <a:pt x="1374" y="57"/>
                  </a:lnTo>
                  <a:cubicBezTo>
                    <a:pt x="1374" y="2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7" name="Google Shape;2117;p72"/>
            <p:cNvSpPr/>
            <p:nvPr/>
          </p:nvSpPr>
          <p:spPr>
            <a:xfrm>
              <a:off x="6365252" y="3443017"/>
              <a:ext cx="71846" cy="113575"/>
            </a:xfrm>
            <a:custGeom>
              <a:rect b="b" l="l" r="r" t="t"/>
              <a:pathLst>
                <a:path extrusionOk="0" h="1995" w="1262">
                  <a:moveTo>
                    <a:pt x="0" y="1"/>
                  </a:moveTo>
                  <a:lnTo>
                    <a:pt x="0" y="1995"/>
                  </a:lnTo>
                  <a:lnTo>
                    <a:pt x="1262" y="199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8" name="Google Shape;2118;p72"/>
            <p:cNvSpPr/>
            <p:nvPr/>
          </p:nvSpPr>
          <p:spPr>
            <a:xfrm>
              <a:off x="6362064" y="3439829"/>
              <a:ext cx="78222" cy="120464"/>
            </a:xfrm>
            <a:custGeom>
              <a:rect b="b" l="l" r="r" t="t"/>
              <a:pathLst>
                <a:path extrusionOk="0" h="2116" w="1374">
                  <a:moveTo>
                    <a:pt x="1262" y="112"/>
                  </a:moveTo>
                  <a:lnTo>
                    <a:pt x="1262" y="1995"/>
                  </a:lnTo>
                  <a:lnTo>
                    <a:pt x="121" y="1995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28" y="1"/>
                    <a:pt x="1" y="19"/>
                    <a:pt x="1" y="57"/>
                  </a:cubicBezTo>
                  <a:lnTo>
                    <a:pt x="1" y="2051"/>
                  </a:lnTo>
                  <a:cubicBezTo>
                    <a:pt x="1" y="2088"/>
                    <a:pt x="28" y="2116"/>
                    <a:pt x="56" y="2116"/>
                  </a:cubicBezTo>
                  <a:lnTo>
                    <a:pt x="1318" y="2116"/>
                  </a:lnTo>
                  <a:cubicBezTo>
                    <a:pt x="1355" y="2116"/>
                    <a:pt x="1374" y="2088"/>
                    <a:pt x="1374" y="2051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9" name="Google Shape;2119;p72"/>
            <p:cNvSpPr/>
            <p:nvPr/>
          </p:nvSpPr>
          <p:spPr>
            <a:xfrm>
              <a:off x="6461861" y="3355346"/>
              <a:ext cx="71390" cy="194416"/>
            </a:xfrm>
            <a:custGeom>
              <a:rect b="b" l="l" r="r" t="t"/>
              <a:pathLst>
                <a:path extrusionOk="0" h="3415" w="1254">
                  <a:moveTo>
                    <a:pt x="1" y="1"/>
                  </a:moveTo>
                  <a:lnTo>
                    <a:pt x="1" y="3414"/>
                  </a:lnTo>
                  <a:lnTo>
                    <a:pt x="1253" y="3414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0" name="Google Shape;2120;p72"/>
            <p:cNvSpPr/>
            <p:nvPr/>
          </p:nvSpPr>
          <p:spPr>
            <a:xfrm>
              <a:off x="6458161" y="3352158"/>
              <a:ext cx="78791" cy="200792"/>
            </a:xfrm>
            <a:custGeom>
              <a:rect b="b" l="l" r="r" t="t"/>
              <a:pathLst>
                <a:path extrusionOk="0" h="3527" w="1384">
                  <a:moveTo>
                    <a:pt x="1263" y="112"/>
                  </a:moveTo>
                  <a:lnTo>
                    <a:pt x="1263" y="3405"/>
                  </a:lnTo>
                  <a:lnTo>
                    <a:pt x="122" y="3405"/>
                  </a:lnTo>
                  <a:lnTo>
                    <a:pt x="122" y="112"/>
                  </a:lnTo>
                  <a:close/>
                  <a:moveTo>
                    <a:pt x="1" y="1"/>
                  </a:moveTo>
                  <a:lnTo>
                    <a:pt x="1" y="3526"/>
                  </a:lnTo>
                  <a:lnTo>
                    <a:pt x="1383" y="3526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1" name="Google Shape;2121;p72"/>
            <p:cNvSpPr/>
            <p:nvPr/>
          </p:nvSpPr>
          <p:spPr>
            <a:xfrm>
              <a:off x="6359958" y="3443017"/>
              <a:ext cx="71903" cy="106744"/>
            </a:xfrm>
            <a:custGeom>
              <a:rect b="b" l="l" r="r" t="t"/>
              <a:pathLst>
                <a:path extrusionOk="0" h="1875" w="1263">
                  <a:moveTo>
                    <a:pt x="1" y="1"/>
                  </a:moveTo>
                  <a:lnTo>
                    <a:pt x="1" y="1874"/>
                  </a:lnTo>
                  <a:lnTo>
                    <a:pt x="1262" y="1874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2" name="Google Shape;2122;p72"/>
            <p:cNvSpPr/>
            <p:nvPr/>
          </p:nvSpPr>
          <p:spPr>
            <a:xfrm>
              <a:off x="6356770" y="3439829"/>
              <a:ext cx="78222" cy="113120"/>
            </a:xfrm>
            <a:custGeom>
              <a:rect b="b" l="l" r="r" t="t"/>
              <a:pathLst>
                <a:path extrusionOk="0" h="1987" w="1374">
                  <a:moveTo>
                    <a:pt x="1262" y="112"/>
                  </a:moveTo>
                  <a:lnTo>
                    <a:pt x="1262" y="1865"/>
                  </a:lnTo>
                  <a:lnTo>
                    <a:pt x="121" y="1865"/>
                  </a:lnTo>
                  <a:lnTo>
                    <a:pt x="121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1930"/>
                  </a:lnTo>
                  <a:cubicBezTo>
                    <a:pt x="1" y="1958"/>
                    <a:pt x="29" y="1986"/>
                    <a:pt x="57" y="1986"/>
                  </a:cubicBezTo>
                  <a:lnTo>
                    <a:pt x="1318" y="1986"/>
                  </a:lnTo>
                  <a:cubicBezTo>
                    <a:pt x="1355" y="1986"/>
                    <a:pt x="1374" y="1958"/>
                    <a:pt x="1374" y="1930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3" name="Google Shape;2123;p72"/>
            <p:cNvSpPr/>
            <p:nvPr/>
          </p:nvSpPr>
          <p:spPr>
            <a:xfrm>
              <a:off x="6263292" y="3494765"/>
              <a:ext cx="71903" cy="62395"/>
            </a:xfrm>
            <a:custGeom>
              <a:rect b="b" l="l" r="r" t="t"/>
              <a:pathLst>
                <a:path extrusionOk="0" h="1096" w="1263">
                  <a:moveTo>
                    <a:pt x="1" y="1"/>
                  </a:moveTo>
                  <a:lnTo>
                    <a:pt x="1" y="1095"/>
                  </a:lnTo>
                  <a:lnTo>
                    <a:pt x="1263" y="1095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4" name="Google Shape;2124;p72"/>
            <p:cNvSpPr/>
            <p:nvPr/>
          </p:nvSpPr>
          <p:spPr>
            <a:xfrm>
              <a:off x="6260161" y="3491577"/>
              <a:ext cx="78222" cy="68715"/>
            </a:xfrm>
            <a:custGeom>
              <a:rect b="b" l="l" r="r" t="t"/>
              <a:pathLst>
                <a:path extrusionOk="0" h="1207" w="1374">
                  <a:moveTo>
                    <a:pt x="1253" y="122"/>
                  </a:moveTo>
                  <a:lnTo>
                    <a:pt x="1253" y="1096"/>
                  </a:lnTo>
                  <a:lnTo>
                    <a:pt x="112" y="1096"/>
                  </a:lnTo>
                  <a:lnTo>
                    <a:pt x="112" y="122"/>
                  </a:lnTo>
                  <a:close/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lnTo>
                    <a:pt x="0" y="1151"/>
                  </a:lnTo>
                  <a:cubicBezTo>
                    <a:pt x="0" y="1188"/>
                    <a:pt x="19" y="1207"/>
                    <a:pt x="56" y="1207"/>
                  </a:cubicBezTo>
                  <a:lnTo>
                    <a:pt x="1318" y="1207"/>
                  </a:lnTo>
                  <a:cubicBezTo>
                    <a:pt x="1345" y="1207"/>
                    <a:pt x="1373" y="1188"/>
                    <a:pt x="1373" y="1151"/>
                  </a:cubicBezTo>
                  <a:lnTo>
                    <a:pt x="1373" y="57"/>
                  </a:lnTo>
                  <a:cubicBezTo>
                    <a:pt x="1373" y="29"/>
                    <a:pt x="134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5" name="Google Shape;2125;p72"/>
            <p:cNvSpPr/>
            <p:nvPr/>
          </p:nvSpPr>
          <p:spPr>
            <a:xfrm>
              <a:off x="6258054" y="3494765"/>
              <a:ext cx="71846" cy="58182"/>
            </a:xfrm>
            <a:custGeom>
              <a:rect b="b" l="l" r="r" t="t"/>
              <a:pathLst>
                <a:path extrusionOk="0" h="1022" w="1262">
                  <a:moveTo>
                    <a:pt x="0" y="1"/>
                  </a:moveTo>
                  <a:lnTo>
                    <a:pt x="0" y="1021"/>
                  </a:lnTo>
                  <a:lnTo>
                    <a:pt x="1262" y="1021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6" name="Google Shape;2126;p72"/>
            <p:cNvSpPr/>
            <p:nvPr/>
          </p:nvSpPr>
          <p:spPr>
            <a:xfrm>
              <a:off x="6254866" y="3491577"/>
              <a:ext cx="78222" cy="64502"/>
            </a:xfrm>
            <a:custGeom>
              <a:rect b="b" l="l" r="r" t="t"/>
              <a:pathLst>
                <a:path extrusionOk="0" h="1133" w="1374">
                  <a:moveTo>
                    <a:pt x="1253" y="122"/>
                  </a:moveTo>
                  <a:lnTo>
                    <a:pt x="1253" y="1021"/>
                  </a:lnTo>
                  <a:lnTo>
                    <a:pt x="112" y="1021"/>
                  </a:lnTo>
                  <a:lnTo>
                    <a:pt x="112" y="122"/>
                  </a:lnTo>
                  <a:close/>
                  <a:moveTo>
                    <a:pt x="0" y="1"/>
                  </a:moveTo>
                  <a:lnTo>
                    <a:pt x="0" y="1133"/>
                  </a:lnTo>
                  <a:lnTo>
                    <a:pt x="1373" y="1133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7" name="Google Shape;2127;p72"/>
            <p:cNvSpPr/>
            <p:nvPr/>
          </p:nvSpPr>
          <p:spPr>
            <a:xfrm>
              <a:off x="6166113" y="3528069"/>
              <a:ext cx="71903" cy="29091"/>
            </a:xfrm>
            <a:custGeom>
              <a:rect b="b" l="l" r="r" t="t"/>
              <a:pathLst>
                <a:path extrusionOk="0" h="511" w="1263">
                  <a:moveTo>
                    <a:pt x="1" y="0"/>
                  </a:moveTo>
                  <a:lnTo>
                    <a:pt x="1" y="510"/>
                  </a:lnTo>
                  <a:lnTo>
                    <a:pt x="1263" y="510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8" name="Google Shape;2128;p72"/>
            <p:cNvSpPr/>
            <p:nvPr/>
          </p:nvSpPr>
          <p:spPr>
            <a:xfrm>
              <a:off x="6162470" y="3524369"/>
              <a:ext cx="78734" cy="35923"/>
            </a:xfrm>
            <a:custGeom>
              <a:rect b="b" l="l" r="r" t="t"/>
              <a:pathLst>
                <a:path extrusionOk="0" h="631" w="1383">
                  <a:moveTo>
                    <a:pt x="1262" y="121"/>
                  </a:moveTo>
                  <a:lnTo>
                    <a:pt x="1262" y="520"/>
                  </a:lnTo>
                  <a:lnTo>
                    <a:pt x="121" y="520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75"/>
                  </a:lnTo>
                  <a:cubicBezTo>
                    <a:pt x="0" y="612"/>
                    <a:pt x="28" y="631"/>
                    <a:pt x="65" y="631"/>
                  </a:cubicBezTo>
                  <a:lnTo>
                    <a:pt x="1327" y="631"/>
                  </a:lnTo>
                  <a:cubicBezTo>
                    <a:pt x="1354" y="631"/>
                    <a:pt x="1382" y="612"/>
                    <a:pt x="1382" y="575"/>
                  </a:cubicBezTo>
                  <a:lnTo>
                    <a:pt x="1382" y="65"/>
                  </a:lnTo>
                  <a:cubicBezTo>
                    <a:pt x="1382" y="28"/>
                    <a:pt x="1354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9" name="Google Shape;2129;p72"/>
            <p:cNvSpPr/>
            <p:nvPr/>
          </p:nvSpPr>
          <p:spPr>
            <a:xfrm>
              <a:off x="6160876" y="3528069"/>
              <a:ext cx="71846" cy="26985"/>
            </a:xfrm>
            <a:custGeom>
              <a:rect b="b" l="l" r="r" t="t"/>
              <a:pathLst>
                <a:path extrusionOk="0" h="474" w="1262">
                  <a:moveTo>
                    <a:pt x="0" y="0"/>
                  </a:moveTo>
                  <a:lnTo>
                    <a:pt x="0" y="473"/>
                  </a:lnTo>
                  <a:lnTo>
                    <a:pt x="1262" y="473"/>
                  </a:lnTo>
                  <a:lnTo>
                    <a:pt x="12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0" name="Google Shape;2130;p72"/>
            <p:cNvSpPr/>
            <p:nvPr/>
          </p:nvSpPr>
          <p:spPr>
            <a:xfrm>
              <a:off x="6157176" y="3524369"/>
              <a:ext cx="78734" cy="34386"/>
            </a:xfrm>
            <a:custGeom>
              <a:rect b="b" l="l" r="r" t="t"/>
              <a:pathLst>
                <a:path extrusionOk="0" h="604" w="1383">
                  <a:moveTo>
                    <a:pt x="1262" y="121"/>
                  </a:moveTo>
                  <a:lnTo>
                    <a:pt x="1262" y="482"/>
                  </a:lnTo>
                  <a:lnTo>
                    <a:pt x="121" y="482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38"/>
                  </a:lnTo>
                  <a:cubicBezTo>
                    <a:pt x="0" y="575"/>
                    <a:pt x="28" y="603"/>
                    <a:pt x="65" y="603"/>
                  </a:cubicBezTo>
                  <a:lnTo>
                    <a:pt x="1327" y="603"/>
                  </a:lnTo>
                  <a:cubicBezTo>
                    <a:pt x="1355" y="603"/>
                    <a:pt x="1382" y="575"/>
                    <a:pt x="1382" y="538"/>
                  </a:cubicBezTo>
                  <a:lnTo>
                    <a:pt x="1382" y="65"/>
                  </a:lnTo>
                  <a:cubicBezTo>
                    <a:pt x="1382" y="28"/>
                    <a:pt x="1355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1" name="Google Shape;2131;p72"/>
            <p:cNvSpPr/>
            <p:nvPr/>
          </p:nvSpPr>
          <p:spPr>
            <a:xfrm>
              <a:off x="6176190" y="3382729"/>
              <a:ext cx="163731" cy="111184"/>
            </a:xfrm>
            <a:custGeom>
              <a:rect b="b" l="l" r="r" t="t"/>
              <a:pathLst>
                <a:path extrusionOk="0" h="1953" w="2876">
                  <a:moveTo>
                    <a:pt x="2653" y="1"/>
                  </a:moveTo>
                  <a:cubicBezTo>
                    <a:pt x="2594" y="1"/>
                    <a:pt x="2535" y="30"/>
                    <a:pt x="2496" y="85"/>
                  </a:cubicBezTo>
                  <a:lnTo>
                    <a:pt x="2486" y="85"/>
                  </a:lnTo>
                  <a:cubicBezTo>
                    <a:pt x="2338" y="290"/>
                    <a:pt x="2180" y="494"/>
                    <a:pt x="1995" y="661"/>
                  </a:cubicBezTo>
                  <a:cubicBezTo>
                    <a:pt x="1818" y="837"/>
                    <a:pt x="1624" y="1004"/>
                    <a:pt x="1410" y="1152"/>
                  </a:cubicBezTo>
                  <a:cubicBezTo>
                    <a:pt x="1197" y="1301"/>
                    <a:pt x="974" y="1440"/>
                    <a:pt x="742" y="1560"/>
                  </a:cubicBezTo>
                  <a:cubicBezTo>
                    <a:pt x="510" y="1681"/>
                    <a:pt x="279" y="1783"/>
                    <a:pt x="28" y="1876"/>
                  </a:cubicBezTo>
                  <a:cubicBezTo>
                    <a:pt x="10" y="1885"/>
                    <a:pt x="0" y="1904"/>
                    <a:pt x="0" y="1922"/>
                  </a:cubicBezTo>
                  <a:cubicBezTo>
                    <a:pt x="8" y="1937"/>
                    <a:pt x="22" y="1953"/>
                    <a:pt x="36" y="1953"/>
                  </a:cubicBezTo>
                  <a:cubicBezTo>
                    <a:pt x="40" y="1953"/>
                    <a:pt x="43" y="1952"/>
                    <a:pt x="47" y="1950"/>
                  </a:cubicBezTo>
                  <a:cubicBezTo>
                    <a:pt x="316" y="1885"/>
                    <a:pt x="566" y="1802"/>
                    <a:pt x="807" y="1700"/>
                  </a:cubicBezTo>
                  <a:cubicBezTo>
                    <a:pt x="1058" y="1598"/>
                    <a:pt x="1299" y="1486"/>
                    <a:pt x="1531" y="1347"/>
                  </a:cubicBezTo>
                  <a:cubicBezTo>
                    <a:pt x="1772" y="1217"/>
                    <a:pt x="1995" y="1069"/>
                    <a:pt x="2208" y="902"/>
                  </a:cubicBezTo>
                  <a:cubicBezTo>
                    <a:pt x="2421" y="735"/>
                    <a:pt x="2616" y="531"/>
                    <a:pt x="2802" y="327"/>
                  </a:cubicBezTo>
                  <a:cubicBezTo>
                    <a:pt x="2802" y="317"/>
                    <a:pt x="2802" y="317"/>
                    <a:pt x="2811" y="308"/>
                  </a:cubicBezTo>
                  <a:cubicBezTo>
                    <a:pt x="2876" y="225"/>
                    <a:pt x="2857" y="104"/>
                    <a:pt x="2765" y="39"/>
                  </a:cubicBezTo>
                  <a:cubicBezTo>
                    <a:pt x="2731" y="13"/>
                    <a:pt x="2692" y="1"/>
                    <a:pt x="26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2" name="Google Shape;2132;p72"/>
            <p:cNvSpPr/>
            <p:nvPr/>
          </p:nvSpPr>
          <p:spPr>
            <a:xfrm>
              <a:off x="6297108" y="3363259"/>
              <a:ext cx="49188" cy="58182"/>
            </a:xfrm>
            <a:custGeom>
              <a:rect b="b" l="l" r="r" t="t"/>
              <a:pathLst>
                <a:path extrusionOk="0" h="1022" w="864">
                  <a:moveTo>
                    <a:pt x="863" y="1"/>
                  </a:moveTo>
                  <a:lnTo>
                    <a:pt x="1" y="576"/>
                  </a:lnTo>
                  <a:lnTo>
                    <a:pt x="437" y="659"/>
                  </a:lnTo>
                  <a:lnTo>
                    <a:pt x="678" y="1021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3" name="Google Shape;2133;p72"/>
            <p:cNvSpPr/>
            <p:nvPr/>
          </p:nvSpPr>
          <p:spPr>
            <a:xfrm>
              <a:off x="7410929" y="3726638"/>
              <a:ext cx="278331" cy="6889"/>
            </a:xfrm>
            <a:custGeom>
              <a:rect b="b" l="l" r="r" t="t"/>
              <a:pathLst>
                <a:path extrusionOk="0" h="121" w="4889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4833" y="121"/>
                  </a:lnTo>
                  <a:cubicBezTo>
                    <a:pt x="4870" y="121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4" name="Google Shape;2134;p72"/>
            <p:cNvSpPr/>
            <p:nvPr/>
          </p:nvSpPr>
          <p:spPr>
            <a:xfrm>
              <a:off x="5696618" y="4217195"/>
              <a:ext cx="117845" cy="42868"/>
            </a:xfrm>
            <a:custGeom>
              <a:rect b="b" l="l" r="r" t="t"/>
              <a:pathLst>
                <a:path extrusionOk="0" h="753" w="2070">
                  <a:moveTo>
                    <a:pt x="2010" y="1"/>
                  </a:moveTo>
                  <a:cubicBezTo>
                    <a:pt x="1990" y="1"/>
                    <a:pt x="1970" y="11"/>
                    <a:pt x="1958" y="29"/>
                  </a:cubicBezTo>
                  <a:cubicBezTo>
                    <a:pt x="1649" y="428"/>
                    <a:pt x="1332" y="634"/>
                    <a:pt x="1014" y="634"/>
                  </a:cubicBezTo>
                  <a:cubicBezTo>
                    <a:pt x="970" y="634"/>
                    <a:pt x="926" y="630"/>
                    <a:pt x="882" y="623"/>
                  </a:cubicBezTo>
                  <a:cubicBezTo>
                    <a:pt x="428" y="548"/>
                    <a:pt x="140" y="103"/>
                    <a:pt x="122" y="47"/>
                  </a:cubicBezTo>
                  <a:cubicBezTo>
                    <a:pt x="112" y="20"/>
                    <a:pt x="94" y="1"/>
                    <a:pt x="66" y="1"/>
                  </a:cubicBezTo>
                  <a:cubicBezTo>
                    <a:pt x="29" y="1"/>
                    <a:pt x="1" y="29"/>
                    <a:pt x="1" y="57"/>
                  </a:cubicBezTo>
                  <a:cubicBezTo>
                    <a:pt x="1" y="140"/>
                    <a:pt x="289" y="548"/>
                    <a:pt x="697" y="697"/>
                  </a:cubicBezTo>
                  <a:cubicBezTo>
                    <a:pt x="790" y="725"/>
                    <a:pt x="892" y="752"/>
                    <a:pt x="1003" y="752"/>
                  </a:cubicBezTo>
                  <a:cubicBezTo>
                    <a:pt x="1300" y="752"/>
                    <a:pt x="1662" y="604"/>
                    <a:pt x="2051" y="94"/>
                  </a:cubicBezTo>
                  <a:cubicBezTo>
                    <a:pt x="2070" y="66"/>
                    <a:pt x="2060" y="38"/>
                    <a:pt x="2042" y="10"/>
                  </a:cubicBezTo>
                  <a:cubicBezTo>
                    <a:pt x="2032" y="4"/>
                    <a:pt x="2021" y="1"/>
                    <a:pt x="2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38" name="Shape 2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9" name="Google Shape;2139;p74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140" name="Google Shape;2140;p74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141" name="Google Shape;2141;p7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42" name="Google Shape;2142;p7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143" name="Google Shape;2143;p7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2144" name="Google Shape;2144;p74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145" name="Google Shape;2145;p7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46" name="Google Shape;2146;p7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147" name="Google Shape;2147;p7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  <p:sp>
        <p:nvSpPr>
          <p:cNvPr id="2148" name="Google Shape;2148;p74"/>
          <p:cNvSpPr txBox="1"/>
          <p:nvPr>
            <p:ph type="ctrTitle"/>
          </p:nvPr>
        </p:nvSpPr>
        <p:spPr>
          <a:xfrm>
            <a:off x="713225" y="1252927"/>
            <a:ext cx="4370100" cy="215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149" name="Google Shape;2149;p74"/>
          <p:cNvSpPr txBox="1"/>
          <p:nvPr>
            <p:ph idx="1" type="subTitle"/>
          </p:nvPr>
        </p:nvSpPr>
        <p:spPr>
          <a:xfrm>
            <a:off x="713225" y="3414773"/>
            <a:ext cx="43701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50" name="Shape 2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" name="Google Shape;2151;p75"/>
          <p:cNvSpPr txBox="1"/>
          <p:nvPr>
            <p:ph idx="1" type="subTitle"/>
          </p:nvPr>
        </p:nvSpPr>
        <p:spPr>
          <a:xfrm>
            <a:off x="3672296" y="2477450"/>
            <a:ext cx="27420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52" name="Google Shape;2152;p75"/>
          <p:cNvSpPr txBox="1"/>
          <p:nvPr>
            <p:ph idx="2" type="subTitle"/>
          </p:nvPr>
        </p:nvSpPr>
        <p:spPr>
          <a:xfrm>
            <a:off x="720000" y="2477450"/>
            <a:ext cx="27420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53" name="Google Shape;2153;p75"/>
          <p:cNvSpPr txBox="1"/>
          <p:nvPr>
            <p:ph idx="3" type="subTitle"/>
          </p:nvPr>
        </p:nvSpPr>
        <p:spPr>
          <a:xfrm>
            <a:off x="720000" y="1827600"/>
            <a:ext cx="27420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154" name="Google Shape;2154;p75"/>
          <p:cNvSpPr txBox="1"/>
          <p:nvPr>
            <p:ph idx="4" type="subTitle"/>
          </p:nvPr>
        </p:nvSpPr>
        <p:spPr>
          <a:xfrm>
            <a:off x="3672293" y="1827600"/>
            <a:ext cx="27420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2155" name="Google Shape;2155;p75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156" name="Google Shape;2156;p75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157" name="Google Shape;2157;p7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58" name="Google Shape;2158;p7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159" name="Google Shape;2159;p7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2160" name="Google Shape;2160;p75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161" name="Google Shape;2161;p7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62" name="Google Shape;2162;p7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163" name="Google Shape;2163;p7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  <p:sp>
        <p:nvSpPr>
          <p:cNvPr id="2164" name="Google Shape;2164;p75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165" name="Shape 2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6" name="Google Shape;2166;p76"/>
          <p:cNvSpPr txBox="1"/>
          <p:nvPr>
            <p:ph idx="1" type="subTitle"/>
          </p:nvPr>
        </p:nvSpPr>
        <p:spPr>
          <a:xfrm>
            <a:off x="2321755" y="1748900"/>
            <a:ext cx="2848200" cy="10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67" name="Google Shape;2167;p76"/>
          <p:cNvSpPr txBox="1"/>
          <p:nvPr>
            <p:ph idx="2" type="subTitle"/>
          </p:nvPr>
        </p:nvSpPr>
        <p:spPr>
          <a:xfrm>
            <a:off x="5614906" y="1748900"/>
            <a:ext cx="2848200" cy="10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68" name="Google Shape;2168;p76"/>
          <p:cNvSpPr txBox="1"/>
          <p:nvPr>
            <p:ph idx="3" type="subTitle"/>
          </p:nvPr>
        </p:nvSpPr>
        <p:spPr>
          <a:xfrm>
            <a:off x="2321754" y="3409475"/>
            <a:ext cx="2848200" cy="10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69" name="Google Shape;2169;p76"/>
          <p:cNvSpPr txBox="1"/>
          <p:nvPr>
            <p:ph idx="4" type="subTitle"/>
          </p:nvPr>
        </p:nvSpPr>
        <p:spPr>
          <a:xfrm>
            <a:off x="5614906" y="3409475"/>
            <a:ext cx="2848200" cy="10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70" name="Google Shape;2170;p76"/>
          <p:cNvSpPr txBox="1"/>
          <p:nvPr>
            <p:ph idx="5" type="subTitle"/>
          </p:nvPr>
        </p:nvSpPr>
        <p:spPr>
          <a:xfrm>
            <a:off x="2321754" y="1379350"/>
            <a:ext cx="28482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171" name="Google Shape;2171;p76"/>
          <p:cNvSpPr txBox="1"/>
          <p:nvPr>
            <p:ph idx="6" type="subTitle"/>
          </p:nvPr>
        </p:nvSpPr>
        <p:spPr>
          <a:xfrm>
            <a:off x="2321754" y="3040000"/>
            <a:ext cx="28482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172" name="Google Shape;2172;p76"/>
          <p:cNvSpPr txBox="1"/>
          <p:nvPr>
            <p:ph idx="7" type="subTitle"/>
          </p:nvPr>
        </p:nvSpPr>
        <p:spPr>
          <a:xfrm>
            <a:off x="5614879" y="1379350"/>
            <a:ext cx="28482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173" name="Google Shape;2173;p76"/>
          <p:cNvSpPr txBox="1"/>
          <p:nvPr>
            <p:ph idx="8" type="subTitle"/>
          </p:nvPr>
        </p:nvSpPr>
        <p:spPr>
          <a:xfrm>
            <a:off x="5614879" y="3040000"/>
            <a:ext cx="28482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2174" name="Google Shape;2174;p76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175" name="Google Shape;2175;p76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176" name="Google Shape;2176;p7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77" name="Google Shape;2177;p7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178" name="Google Shape;2178;p7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2179" name="Google Shape;2179;p76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180" name="Google Shape;2180;p7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81" name="Google Shape;2181;p7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182" name="Google Shape;2182;p7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  <p:sp>
        <p:nvSpPr>
          <p:cNvPr id="2183" name="Google Shape;2183;p76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84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5" name="Google Shape;2185;p77"/>
          <p:cNvSpPr txBox="1"/>
          <p:nvPr>
            <p:ph type="title"/>
          </p:nvPr>
        </p:nvSpPr>
        <p:spPr>
          <a:xfrm>
            <a:off x="4130550" y="2623450"/>
            <a:ext cx="4300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86" name="Google Shape;2186;p77"/>
          <p:cNvSpPr txBox="1"/>
          <p:nvPr>
            <p:ph idx="2" type="title"/>
          </p:nvPr>
        </p:nvSpPr>
        <p:spPr>
          <a:xfrm>
            <a:off x="4130550" y="1678250"/>
            <a:ext cx="4300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2187" name="Google Shape;2187;p77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188" name="Google Shape;2188;p77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189" name="Google Shape;2189;p7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90" name="Google Shape;2190;p7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191" name="Google Shape;2191;p7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2192" name="Google Shape;2192;p77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193" name="Google Shape;2193;p7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94" name="Google Shape;2194;p7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195" name="Google Shape;2195;p7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96" name="Shape 2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7" name="Google Shape;2197;p78"/>
          <p:cNvSpPr txBox="1"/>
          <p:nvPr>
            <p:ph idx="1" type="body"/>
          </p:nvPr>
        </p:nvSpPr>
        <p:spPr>
          <a:xfrm>
            <a:off x="720000" y="1215750"/>
            <a:ext cx="77109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2198" name="Google Shape;2198;p78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199" name="Google Shape;2199;p78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200" name="Google Shape;2200;p7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01" name="Google Shape;2201;p7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202" name="Google Shape;2202;p7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2203" name="Google Shape;2203;p78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204" name="Google Shape;2204;p7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05" name="Google Shape;2205;p7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206" name="Google Shape;2206;p7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  <p:sp>
        <p:nvSpPr>
          <p:cNvPr id="2207" name="Google Shape;2207;p78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08" name="Shape 2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09" name="Google Shape;2209;p79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210" name="Google Shape;2210;p7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211" name="Google Shape;2211;p7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12" name="Google Shape;2212;p7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213" name="Google Shape;2213;p7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2214" name="Google Shape;2214;p7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215" name="Google Shape;2215;p7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16" name="Google Shape;2216;p7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217" name="Google Shape;2217;p7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  <p:sp>
        <p:nvSpPr>
          <p:cNvPr id="2218" name="Google Shape;2218;p79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19" name="Shape 2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0" name="Google Shape;2220;p80"/>
          <p:cNvSpPr txBox="1"/>
          <p:nvPr>
            <p:ph idx="1" type="subTitle"/>
          </p:nvPr>
        </p:nvSpPr>
        <p:spPr>
          <a:xfrm>
            <a:off x="713225" y="1900862"/>
            <a:ext cx="4306500" cy="19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21" name="Google Shape;2221;p80"/>
          <p:cNvSpPr txBox="1"/>
          <p:nvPr>
            <p:ph type="title"/>
          </p:nvPr>
        </p:nvSpPr>
        <p:spPr>
          <a:xfrm>
            <a:off x="713225" y="1259938"/>
            <a:ext cx="43065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22" name="Google Shape;2222;p80"/>
          <p:cNvSpPr/>
          <p:nvPr>
            <p:ph idx="2" type="pic"/>
          </p:nvPr>
        </p:nvSpPr>
        <p:spPr>
          <a:xfrm>
            <a:off x="5019725" y="965075"/>
            <a:ext cx="2203500" cy="3213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2223" name="Google Shape;2223;p80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224" name="Google Shape;2224;p80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225" name="Google Shape;2225;p8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26" name="Google Shape;2226;p8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227" name="Google Shape;2227;p8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2228" name="Google Shape;2228;p80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229" name="Google Shape;2229;p8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30" name="Google Shape;2230;p8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231" name="Google Shape;2231;p8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232" name="Shape 2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3" name="Google Shape;2233;p81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2234" name="Google Shape;2234;p81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235" name="Google Shape;2235;p81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236" name="Google Shape;2236;p8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37" name="Google Shape;2237;p8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238" name="Google Shape;2238;p8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2239" name="Google Shape;2239;p81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240" name="Google Shape;2240;p8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41" name="Google Shape;2241;p8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242" name="Google Shape;2242;p8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243" name="Shape 2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4" name="Google Shape;2244;p82"/>
          <p:cNvSpPr txBox="1"/>
          <p:nvPr>
            <p:ph type="title"/>
          </p:nvPr>
        </p:nvSpPr>
        <p:spPr>
          <a:xfrm>
            <a:off x="2135550" y="1222639"/>
            <a:ext cx="4872900" cy="196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45" name="Google Shape;2245;p82"/>
          <p:cNvSpPr txBox="1"/>
          <p:nvPr>
            <p:ph idx="1" type="subTitle"/>
          </p:nvPr>
        </p:nvSpPr>
        <p:spPr>
          <a:xfrm>
            <a:off x="2135550" y="3339439"/>
            <a:ext cx="48729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2246" name="Google Shape;2246;p82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247" name="Google Shape;2247;p82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248" name="Google Shape;2248;p8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49" name="Google Shape;2249;p8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250" name="Google Shape;2250;p8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2251" name="Google Shape;2251;p82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252" name="Google Shape;2252;p8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53" name="Google Shape;2253;p8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254" name="Google Shape;2254;p8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255" name="Shape 2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6" name="Google Shape;2256;p83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257" name="Google Shape;2257;p83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258" name="Shape 2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9" name="Google Shape;2259;p84"/>
          <p:cNvSpPr txBox="1"/>
          <p:nvPr>
            <p:ph hasCustomPrompt="1" type="title"/>
          </p:nvPr>
        </p:nvSpPr>
        <p:spPr>
          <a:xfrm>
            <a:off x="3110500" y="1782613"/>
            <a:ext cx="53202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4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260" name="Google Shape;2260;p84"/>
          <p:cNvSpPr txBox="1"/>
          <p:nvPr>
            <p:ph idx="1" type="subTitle"/>
          </p:nvPr>
        </p:nvSpPr>
        <p:spPr>
          <a:xfrm>
            <a:off x="3110500" y="2863787"/>
            <a:ext cx="53202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2261" name="Google Shape;2261;p84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262" name="Google Shape;2262;p84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263" name="Google Shape;2263;p8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64" name="Google Shape;2264;p8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265" name="Google Shape;2265;p8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2266" name="Google Shape;2266;p84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267" name="Google Shape;2267;p8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68" name="Google Shape;2268;p8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269" name="Google Shape;2269;p8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2270" name="Shape 22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2271" name="Shape 2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2" name="Google Shape;2272;p86"/>
          <p:cNvSpPr txBox="1"/>
          <p:nvPr>
            <p:ph type="title"/>
          </p:nvPr>
        </p:nvSpPr>
        <p:spPr>
          <a:xfrm>
            <a:off x="720000" y="1404675"/>
            <a:ext cx="761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273" name="Google Shape;2273;p86"/>
          <p:cNvSpPr txBox="1"/>
          <p:nvPr>
            <p:ph idx="2" type="title"/>
          </p:nvPr>
        </p:nvSpPr>
        <p:spPr>
          <a:xfrm>
            <a:off x="720000" y="3066688"/>
            <a:ext cx="761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274" name="Google Shape;2274;p86"/>
          <p:cNvSpPr txBox="1"/>
          <p:nvPr>
            <p:ph idx="3" type="title"/>
          </p:nvPr>
        </p:nvSpPr>
        <p:spPr>
          <a:xfrm>
            <a:off x="2709178" y="1404675"/>
            <a:ext cx="761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275" name="Google Shape;2275;p86"/>
          <p:cNvSpPr txBox="1"/>
          <p:nvPr>
            <p:ph idx="4" type="title"/>
          </p:nvPr>
        </p:nvSpPr>
        <p:spPr>
          <a:xfrm>
            <a:off x="2709178" y="3066688"/>
            <a:ext cx="761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276" name="Google Shape;2276;p86"/>
          <p:cNvSpPr txBox="1"/>
          <p:nvPr>
            <p:ph idx="5" type="title"/>
          </p:nvPr>
        </p:nvSpPr>
        <p:spPr>
          <a:xfrm>
            <a:off x="4698356" y="1404675"/>
            <a:ext cx="761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277" name="Google Shape;2277;p86"/>
          <p:cNvSpPr txBox="1"/>
          <p:nvPr>
            <p:ph idx="6" type="title"/>
          </p:nvPr>
        </p:nvSpPr>
        <p:spPr>
          <a:xfrm>
            <a:off x="4698356" y="3066688"/>
            <a:ext cx="7617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278" name="Google Shape;2278;p86"/>
          <p:cNvSpPr txBox="1"/>
          <p:nvPr>
            <p:ph idx="1" type="subTitle"/>
          </p:nvPr>
        </p:nvSpPr>
        <p:spPr>
          <a:xfrm>
            <a:off x="720000" y="1852268"/>
            <a:ext cx="15939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279" name="Google Shape;2279;p86"/>
          <p:cNvSpPr txBox="1"/>
          <p:nvPr>
            <p:ph idx="7" type="subTitle"/>
          </p:nvPr>
        </p:nvSpPr>
        <p:spPr>
          <a:xfrm>
            <a:off x="2709178" y="1852268"/>
            <a:ext cx="15939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280" name="Google Shape;2280;p86"/>
          <p:cNvSpPr txBox="1"/>
          <p:nvPr>
            <p:ph idx="8" type="subTitle"/>
          </p:nvPr>
        </p:nvSpPr>
        <p:spPr>
          <a:xfrm>
            <a:off x="4698356" y="1852268"/>
            <a:ext cx="15939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281" name="Google Shape;2281;p86"/>
          <p:cNvSpPr txBox="1"/>
          <p:nvPr>
            <p:ph idx="9" type="subTitle"/>
          </p:nvPr>
        </p:nvSpPr>
        <p:spPr>
          <a:xfrm>
            <a:off x="720000" y="3514248"/>
            <a:ext cx="15939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282" name="Google Shape;2282;p86"/>
          <p:cNvSpPr txBox="1"/>
          <p:nvPr>
            <p:ph idx="13" type="subTitle"/>
          </p:nvPr>
        </p:nvSpPr>
        <p:spPr>
          <a:xfrm>
            <a:off x="2709178" y="3514248"/>
            <a:ext cx="15939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283" name="Google Shape;2283;p86"/>
          <p:cNvSpPr txBox="1"/>
          <p:nvPr>
            <p:ph idx="14" type="subTitle"/>
          </p:nvPr>
        </p:nvSpPr>
        <p:spPr>
          <a:xfrm>
            <a:off x="4698356" y="3514248"/>
            <a:ext cx="1593900" cy="7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2284" name="Google Shape;2284;p86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285" name="Google Shape;2285;p86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286" name="Google Shape;2286;p8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87" name="Google Shape;2287;p8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288" name="Google Shape;2288;p8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2289" name="Google Shape;2289;p86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290" name="Google Shape;2290;p8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91" name="Google Shape;2291;p8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292" name="Google Shape;2292;p8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  <p:sp>
        <p:nvSpPr>
          <p:cNvPr id="2293" name="Google Shape;2293;p86"/>
          <p:cNvSpPr txBox="1"/>
          <p:nvPr>
            <p:ph idx="15"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2294" name="Shape 2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5" name="Google Shape;2295;p87"/>
          <p:cNvSpPr txBox="1"/>
          <p:nvPr>
            <p:ph type="title"/>
          </p:nvPr>
        </p:nvSpPr>
        <p:spPr>
          <a:xfrm>
            <a:off x="3758050" y="1937075"/>
            <a:ext cx="3233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96" name="Google Shape;2296;p87"/>
          <p:cNvSpPr txBox="1"/>
          <p:nvPr>
            <p:ph idx="1" type="subTitle"/>
          </p:nvPr>
        </p:nvSpPr>
        <p:spPr>
          <a:xfrm>
            <a:off x="3758050" y="2433575"/>
            <a:ext cx="3233100" cy="9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2297" name="Google Shape;2297;p87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298" name="Google Shape;2298;p87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299" name="Google Shape;2299;p8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00" name="Google Shape;2300;p8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301" name="Google Shape;2301;p8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2302" name="Google Shape;2302;p87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303" name="Google Shape;2303;p8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04" name="Google Shape;2304;p8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305" name="Google Shape;2305;p8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2306" name="Shape 2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7" name="Google Shape;2307;p88"/>
          <p:cNvSpPr txBox="1"/>
          <p:nvPr>
            <p:ph idx="1" type="subTitle"/>
          </p:nvPr>
        </p:nvSpPr>
        <p:spPr>
          <a:xfrm>
            <a:off x="720000" y="1710171"/>
            <a:ext cx="2162100" cy="1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08" name="Google Shape;2308;p88"/>
          <p:cNvSpPr txBox="1"/>
          <p:nvPr>
            <p:ph idx="2" type="subTitle"/>
          </p:nvPr>
        </p:nvSpPr>
        <p:spPr>
          <a:xfrm>
            <a:off x="3490950" y="1710149"/>
            <a:ext cx="2162100" cy="1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09" name="Google Shape;2309;p88"/>
          <p:cNvSpPr txBox="1"/>
          <p:nvPr>
            <p:ph idx="3" type="subTitle"/>
          </p:nvPr>
        </p:nvSpPr>
        <p:spPr>
          <a:xfrm>
            <a:off x="720000" y="3498800"/>
            <a:ext cx="2162100" cy="1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10" name="Google Shape;2310;p88"/>
          <p:cNvSpPr txBox="1"/>
          <p:nvPr>
            <p:ph idx="4" type="subTitle"/>
          </p:nvPr>
        </p:nvSpPr>
        <p:spPr>
          <a:xfrm>
            <a:off x="3490950" y="3498796"/>
            <a:ext cx="2162100" cy="1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11" name="Google Shape;2311;p88"/>
          <p:cNvSpPr txBox="1"/>
          <p:nvPr>
            <p:ph idx="5" type="subTitle"/>
          </p:nvPr>
        </p:nvSpPr>
        <p:spPr>
          <a:xfrm>
            <a:off x="6268669" y="1710149"/>
            <a:ext cx="2162100" cy="1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12" name="Google Shape;2312;p88"/>
          <p:cNvSpPr txBox="1"/>
          <p:nvPr>
            <p:ph idx="6" type="subTitle"/>
          </p:nvPr>
        </p:nvSpPr>
        <p:spPr>
          <a:xfrm>
            <a:off x="6268669" y="3498796"/>
            <a:ext cx="2162100" cy="1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13" name="Google Shape;2313;p88"/>
          <p:cNvSpPr txBox="1"/>
          <p:nvPr>
            <p:ph idx="7" type="subTitle"/>
          </p:nvPr>
        </p:nvSpPr>
        <p:spPr>
          <a:xfrm>
            <a:off x="720000" y="1017725"/>
            <a:ext cx="21621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314" name="Google Shape;2314;p88"/>
          <p:cNvSpPr txBox="1"/>
          <p:nvPr>
            <p:ph idx="8" type="subTitle"/>
          </p:nvPr>
        </p:nvSpPr>
        <p:spPr>
          <a:xfrm>
            <a:off x="3490950" y="1017725"/>
            <a:ext cx="21621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315" name="Google Shape;2315;p88"/>
          <p:cNvSpPr txBox="1"/>
          <p:nvPr>
            <p:ph idx="9" type="subTitle"/>
          </p:nvPr>
        </p:nvSpPr>
        <p:spPr>
          <a:xfrm>
            <a:off x="6268669" y="1017725"/>
            <a:ext cx="21621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316" name="Google Shape;2316;p88"/>
          <p:cNvSpPr txBox="1"/>
          <p:nvPr>
            <p:ph idx="13" type="subTitle"/>
          </p:nvPr>
        </p:nvSpPr>
        <p:spPr>
          <a:xfrm>
            <a:off x="720000" y="2803097"/>
            <a:ext cx="21621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317" name="Google Shape;2317;p88"/>
          <p:cNvSpPr txBox="1"/>
          <p:nvPr>
            <p:ph idx="14" type="subTitle"/>
          </p:nvPr>
        </p:nvSpPr>
        <p:spPr>
          <a:xfrm>
            <a:off x="3490950" y="2803097"/>
            <a:ext cx="21621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318" name="Google Shape;2318;p88"/>
          <p:cNvSpPr txBox="1"/>
          <p:nvPr>
            <p:ph idx="15" type="subTitle"/>
          </p:nvPr>
        </p:nvSpPr>
        <p:spPr>
          <a:xfrm>
            <a:off x="6268669" y="2803097"/>
            <a:ext cx="2162100" cy="69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2319" name="Google Shape;2319;p88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320" name="Google Shape;2320;p88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321" name="Google Shape;2321;p8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22" name="Google Shape;2322;p8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323" name="Google Shape;2323;p8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2324" name="Google Shape;2324;p88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325" name="Google Shape;2325;p8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26" name="Google Shape;2326;p8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327" name="Google Shape;2327;p8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  <p:sp>
        <p:nvSpPr>
          <p:cNvPr id="2328" name="Google Shape;2328;p88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329" name="Shape 2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0" name="Google Shape;2330;p89"/>
          <p:cNvSpPr txBox="1"/>
          <p:nvPr>
            <p:ph type="title"/>
          </p:nvPr>
        </p:nvSpPr>
        <p:spPr>
          <a:xfrm>
            <a:off x="3982663" y="539500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31" name="Google Shape;2331;p89"/>
          <p:cNvSpPr txBox="1"/>
          <p:nvPr>
            <p:ph idx="1" type="subTitle"/>
          </p:nvPr>
        </p:nvSpPr>
        <p:spPr>
          <a:xfrm>
            <a:off x="3982625" y="1719925"/>
            <a:ext cx="44481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32" name="Google Shape;2332;p89"/>
          <p:cNvSpPr txBox="1"/>
          <p:nvPr/>
        </p:nvSpPr>
        <p:spPr>
          <a:xfrm>
            <a:off x="3982500" y="3611950"/>
            <a:ext cx="44481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-GB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b="0" i="0" lang="en-GB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b="1" i="0" lang="en-GB" sz="10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Slidesgo</a:t>
            </a:r>
            <a:r>
              <a:rPr b="0" i="0" lang="en-GB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b="1" i="0" lang="en-GB" sz="10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Flaticon</a:t>
            </a:r>
            <a:r>
              <a:rPr b="0" i="0" lang="en-GB" sz="10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b="1" i="0" lang="en-GB" sz="10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Freepik</a:t>
            </a:r>
            <a:r>
              <a:rPr b="0" i="0" lang="en-GB" sz="1000" u="sng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i="0" sz="1000" u="sng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333" name="Google Shape;2333;p89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334" name="Google Shape;2334;p8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335" name="Google Shape;2335;p8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36" name="Google Shape;2336;p8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337" name="Google Shape;2337;p8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2338" name="Google Shape;2338;p8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339" name="Google Shape;2339;p8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40" name="Google Shape;2340;p8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341" name="Google Shape;2341;p8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342" name="Shape 2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3" name="Google Shape;2343;p90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344" name="Google Shape;2344;p90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345" name="Google Shape;2345;p9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46" name="Google Shape;2346;p9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347" name="Google Shape;2347;p9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2348" name="Google Shape;2348;p90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349" name="Google Shape;2349;p9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50" name="Google Shape;2350;p9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351" name="Google Shape;2351;p9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  <p:grpSp>
        <p:nvGrpSpPr>
          <p:cNvPr id="2352" name="Google Shape;2352;p90"/>
          <p:cNvGrpSpPr/>
          <p:nvPr/>
        </p:nvGrpSpPr>
        <p:grpSpPr>
          <a:xfrm>
            <a:off x="518844" y="755087"/>
            <a:ext cx="3381111" cy="3633336"/>
            <a:chOff x="1742893" y="795775"/>
            <a:chExt cx="3381111" cy="3633336"/>
          </a:xfrm>
        </p:grpSpPr>
        <p:sp>
          <p:nvSpPr>
            <p:cNvPr id="2353" name="Google Shape;2353;p90"/>
            <p:cNvSpPr/>
            <p:nvPr/>
          </p:nvSpPr>
          <p:spPr>
            <a:xfrm>
              <a:off x="1913656" y="3200832"/>
              <a:ext cx="38942" cy="38942"/>
            </a:xfrm>
            <a:custGeom>
              <a:rect b="b" l="l" r="r" t="t"/>
              <a:pathLst>
                <a:path extrusionOk="0" h="660" w="660">
                  <a:moveTo>
                    <a:pt x="335" y="1"/>
                  </a:moveTo>
                  <a:cubicBezTo>
                    <a:pt x="149" y="1"/>
                    <a:pt x="1" y="140"/>
                    <a:pt x="1" y="325"/>
                  </a:cubicBezTo>
                  <a:cubicBezTo>
                    <a:pt x="1" y="511"/>
                    <a:pt x="149" y="659"/>
                    <a:pt x="335" y="659"/>
                  </a:cubicBezTo>
                  <a:cubicBezTo>
                    <a:pt x="511" y="659"/>
                    <a:pt x="659" y="511"/>
                    <a:pt x="659" y="325"/>
                  </a:cubicBezTo>
                  <a:cubicBezTo>
                    <a:pt x="659" y="140"/>
                    <a:pt x="511" y="1"/>
                    <a:pt x="335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4" name="Google Shape;2354;p90"/>
            <p:cNvSpPr/>
            <p:nvPr/>
          </p:nvSpPr>
          <p:spPr>
            <a:xfrm>
              <a:off x="1910411" y="3196997"/>
              <a:ext cx="46022" cy="46081"/>
            </a:xfrm>
            <a:custGeom>
              <a:rect b="b" l="l" r="r" t="t"/>
              <a:pathLst>
                <a:path extrusionOk="0" h="781" w="780">
                  <a:moveTo>
                    <a:pt x="390" y="121"/>
                  </a:moveTo>
                  <a:cubicBezTo>
                    <a:pt x="538" y="121"/>
                    <a:pt x="659" y="242"/>
                    <a:pt x="659" y="390"/>
                  </a:cubicBezTo>
                  <a:cubicBezTo>
                    <a:pt x="659" y="539"/>
                    <a:pt x="538" y="659"/>
                    <a:pt x="390" y="659"/>
                  </a:cubicBezTo>
                  <a:cubicBezTo>
                    <a:pt x="241" y="659"/>
                    <a:pt x="121" y="539"/>
                    <a:pt x="121" y="390"/>
                  </a:cubicBezTo>
                  <a:cubicBezTo>
                    <a:pt x="121" y="242"/>
                    <a:pt x="241" y="121"/>
                    <a:pt x="390" y="121"/>
                  </a:cubicBezTo>
                  <a:close/>
                  <a:moveTo>
                    <a:pt x="390" y="1"/>
                  </a:moveTo>
                  <a:cubicBezTo>
                    <a:pt x="176" y="1"/>
                    <a:pt x="0" y="177"/>
                    <a:pt x="0" y="390"/>
                  </a:cubicBezTo>
                  <a:cubicBezTo>
                    <a:pt x="0" y="604"/>
                    <a:pt x="176" y="780"/>
                    <a:pt x="390" y="780"/>
                  </a:cubicBezTo>
                  <a:cubicBezTo>
                    <a:pt x="603" y="780"/>
                    <a:pt x="779" y="604"/>
                    <a:pt x="779" y="390"/>
                  </a:cubicBezTo>
                  <a:cubicBezTo>
                    <a:pt x="779" y="177"/>
                    <a:pt x="603" y="1"/>
                    <a:pt x="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55" name="Google Shape;2355;p90"/>
            <p:cNvGrpSpPr/>
            <p:nvPr/>
          </p:nvGrpSpPr>
          <p:grpSpPr>
            <a:xfrm>
              <a:off x="1742893" y="947115"/>
              <a:ext cx="1986215" cy="3269968"/>
              <a:chOff x="6934075" y="1778325"/>
              <a:chExt cx="689275" cy="1134775"/>
            </a:xfrm>
          </p:grpSpPr>
          <p:sp>
            <p:nvSpPr>
              <p:cNvPr id="2356" name="Google Shape;2356;p90"/>
              <p:cNvSpPr/>
              <p:nvPr/>
            </p:nvSpPr>
            <p:spPr>
              <a:xfrm>
                <a:off x="7486500" y="2665625"/>
                <a:ext cx="136850" cy="66125"/>
              </a:xfrm>
              <a:custGeom>
                <a:rect b="b" l="l" r="r" t="t"/>
                <a:pathLst>
                  <a:path extrusionOk="0" h="2645" w="5474">
                    <a:moveTo>
                      <a:pt x="5418" y="1"/>
                    </a:moveTo>
                    <a:cubicBezTo>
                      <a:pt x="5390" y="1"/>
                      <a:pt x="5363" y="28"/>
                      <a:pt x="5363" y="56"/>
                    </a:cubicBezTo>
                    <a:lnTo>
                      <a:pt x="5363" y="520"/>
                    </a:lnTo>
                    <a:cubicBezTo>
                      <a:pt x="5363" y="557"/>
                      <a:pt x="5390" y="576"/>
                      <a:pt x="5418" y="576"/>
                    </a:cubicBezTo>
                    <a:cubicBezTo>
                      <a:pt x="5446" y="576"/>
                      <a:pt x="5474" y="557"/>
                      <a:pt x="5474" y="520"/>
                    </a:cubicBezTo>
                    <a:lnTo>
                      <a:pt x="5474" y="56"/>
                    </a:lnTo>
                    <a:cubicBezTo>
                      <a:pt x="5474" y="28"/>
                      <a:pt x="5455" y="1"/>
                      <a:pt x="5418" y="1"/>
                    </a:cubicBezTo>
                    <a:close/>
                    <a:moveTo>
                      <a:pt x="5418" y="928"/>
                    </a:moveTo>
                    <a:cubicBezTo>
                      <a:pt x="5390" y="928"/>
                      <a:pt x="5363" y="956"/>
                      <a:pt x="5363" y="984"/>
                    </a:cubicBezTo>
                    <a:lnTo>
                      <a:pt x="5363" y="1448"/>
                    </a:lnTo>
                    <a:cubicBezTo>
                      <a:pt x="5363" y="1485"/>
                      <a:pt x="5390" y="1503"/>
                      <a:pt x="5418" y="1503"/>
                    </a:cubicBezTo>
                    <a:cubicBezTo>
                      <a:pt x="5446" y="1503"/>
                      <a:pt x="5474" y="1485"/>
                      <a:pt x="5474" y="1448"/>
                    </a:cubicBezTo>
                    <a:lnTo>
                      <a:pt x="5474" y="984"/>
                    </a:lnTo>
                    <a:cubicBezTo>
                      <a:pt x="5474" y="956"/>
                      <a:pt x="5455" y="928"/>
                      <a:pt x="5418" y="928"/>
                    </a:cubicBezTo>
                    <a:close/>
                    <a:moveTo>
                      <a:pt x="5418" y="1856"/>
                    </a:moveTo>
                    <a:cubicBezTo>
                      <a:pt x="5390" y="1856"/>
                      <a:pt x="5363" y="1884"/>
                      <a:pt x="5363" y="1912"/>
                    </a:cubicBezTo>
                    <a:lnTo>
                      <a:pt x="5363" y="2375"/>
                    </a:lnTo>
                    <a:cubicBezTo>
                      <a:pt x="5363" y="2413"/>
                      <a:pt x="5390" y="2431"/>
                      <a:pt x="5418" y="2431"/>
                    </a:cubicBezTo>
                    <a:cubicBezTo>
                      <a:pt x="5446" y="2431"/>
                      <a:pt x="5474" y="2413"/>
                      <a:pt x="5474" y="2375"/>
                    </a:cubicBezTo>
                    <a:lnTo>
                      <a:pt x="5474" y="1912"/>
                    </a:lnTo>
                    <a:cubicBezTo>
                      <a:pt x="5474" y="1884"/>
                      <a:pt x="5455" y="1856"/>
                      <a:pt x="5418" y="1856"/>
                    </a:cubicBezTo>
                    <a:close/>
                    <a:moveTo>
                      <a:pt x="56" y="2524"/>
                    </a:moveTo>
                    <a:cubicBezTo>
                      <a:pt x="28" y="2524"/>
                      <a:pt x="1" y="2552"/>
                      <a:pt x="1" y="2589"/>
                    </a:cubicBezTo>
                    <a:cubicBezTo>
                      <a:pt x="1" y="2617"/>
                      <a:pt x="28" y="2644"/>
                      <a:pt x="56" y="2644"/>
                    </a:cubicBezTo>
                    <a:lnTo>
                      <a:pt x="520" y="2644"/>
                    </a:lnTo>
                    <a:cubicBezTo>
                      <a:pt x="557" y="2644"/>
                      <a:pt x="585" y="2617"/>
                      <a:pt x="585" y="2589"/>
                    </a:cubicBezTo>
                    <a:cubicBezTo>
                      <a:pt x="585" y="2552"/>
                      <a:pt x="557" y="2524"/>
                      <a:pt x="520" y="2524"/>
                    </a:cubicBezTo>
                    <a:close/>
                    <a:moveTo>
                      <a:pt x="984" y="2524"/>
                    </a:moveTo>
                    <a:cubicBezTo>
                      <a:pt x="956" y="2524"/>
                      <a:pt x="928" y="2552"/>
                      <a:pt x="928" y="2589"/>
                    </a:cubicBezTo>
                    <a:cubicBezTo>
                      <a:pt x="928" y="2617"/>
                      <a:pt x="956" y="2644"/>
                      <a:pt x="984" y="2644"/>
                    </a:cubicBezTo>
                    <a:lnTo>
                      <a:pt x="1448" y="2644"/>
                    </a:lnTo>
                    <a:cubicBezTo>
                      <a:pt x="1485" y="2644"/>
                      <a:pt x="1513" y="2617"/>
                      <a:pt x="1513" y="2589"/>
                    </a:cubicBezTo>
                    <a:cubicBezTo>
                      <a:pt x="1513" y="2552"/>
                      <a:pt x="1485" y="2524"/>
                      <a:pt x="1448" y="2524"/>
                    </a:cubicBezTo>
                    <a:close/>
                    <a:moveTo>
                      <a:pt x="1912" y="2524"/>
                    </a:moveTo>
                    <a:cubicBezTo>
                      <a:pt x="1884" y="2524"/>
                      <a:pt x="1856" y="2552"/>
                      <a:pt x="1856" y="2589"/>
                    </a:cubicBezTo>
                    <a:cubicBezTo>
                      <a:pt x="1856" y="2617"/>
                      <a:pt x="1884" y="2644"/>
                      <a:pt x="1912" y="2644"/>
                    </a:cubicBezTo>
                    <a:lnTo>
                      <a:pt x="2375" y="2644"/>
                    </a:lnTo>
                    <a:cubicBezTo>
                      <a:pt x="2413" y="2644"/>
                      <a:pt x="2440" y="2617"/>
                      <a:pt x="2440" y="2589"/>
                    </a:cubicBezTo>
                    <a:cubicBezTo>
                      <a:pt x="2440" y="2552"/>
                      <a:pt x="2413" y="2524"/>
                      <a:pt x="2375" y="2524"/>
                    </a:cubicBezTo>
                    <a:close/>
                    <a:moveTo>
                      <a:pt x="2839" y="2524"/>
                    </a:moveTo>
                    <a:cubicBezTo>
                      <a:pt x="2812" y="2524"/>
                      <a:pt x="2784" y="2552"/>
                      <a:pt x="2784" y="2589"/>
                    </a:cubicBezTo>
                    <a:cubicBezTo>
                      <a:pt x="2784" y="2617"/>
                      <a:pt x="2812" y="2644"/>
                      <a:pt x="2839" y="2644"/>
                    </a:cubicBezTo>
                    <a:lnTo>
                      <a:pt x="3303" y="2644"/>
                    </a:lnTo>
                    <a:cubicBezTo>
                      <a:pt x="3340" y="2644"/>
                      <a:pt x="3368" y="2617"/>
                      <a:pt x="3368" y="2589"/>
                    </a:cubicBezTo>
                    <a:cubicBezTo>
                      <a:pt x="3368" y="2552"/>
                      <a:pt x="3340" y="2524"/>
                      <a:pt x="3303" y="2524"/>
                    </a:cubicBezTo>
                    <a:close/>
                    <a:moveTo>
                      <a:pt x="3767" y="2524"/>
                    </a:moveTo>
                    <a:cubicBezTo>
                      <a:pt x="3739" y="2524"/>
                      <a:pt x="3711" y="2552"/>
                      <a:pt x="3711" y="2589"/>
                    </a:cubicBezTo>
                    <a:cubicBezTo>
                      <a:pt x="3711" y="2617"/>
                      <a:pt x="3739" y="2644"/>
                      <a:pt x="3767" y="2644"/>
                    </a:cubicBezTo>
                    <a:lnTo>
                      <a:pt x="4231" y="2644"/>
                    </a:lnTo>
                    <a:cubicBezTo>
                      <a:pt x="4268" y="2644"/>
                      <a:pt x="4296" y="2617"/>
                      <a:pt x="4296" y="2589"/>
                    </a:cubicBezTo>
                    <a:cubicBezTo>
                      <a:pt x="4296" y="2552"/>
                      <a:pt x="4268" y="2524"/>
                      <a:pt x="4231" y="2524"/>
                    </a:cubicBezTo>
                    <a:close/>
                    <a:moveTo>
                      <a:pt x="4695" y="2524"/>
                    </a:moveTo>
                    <a:cubicBezTo>
                      <a:pt x="4667" y="2524"/>
                      <a:pt x="4639" y="2552"/>
                      <a:pt x="4639" y="2589"/>
                    </a:cubicBezTo>
                    <a:cubicBezTo>
                      <a:pt x="4639" y="2617"/>
                      <a:pt x="4667" y="2644"/>
                      <a:pt x="4695" y="2644"/>
                    </a:cubicBezTo>
                    <a:lnTo>
                      <a:pt x="5159" y="2644"/>
                    </a:lnTo>
                    <a:cubicBezTo>
                      <a:pt x="5196" y="2644"/>
                      <a:pt x="5223" y="2617"/>
                      <a:pt x="5223" y="2589"/>
                    </a:cubicBezTo>
                    <a:cubicBezTo>
                      <a:pt x="5223" y="2552"/>
                      <a:pt x="5196" y="2524"/>
                      <a:pt x="5159" y="25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7" name="Google Shape;2357;p90"/>
              <p:cNvSpPr/>
              <p:nvPr/>
            </p:nvSpPr>
            <p:spPr>
              <a:xfrm>
                <a:off x="7313500" y="2548975"/>
                <a:ext cx="85375" cy="41525"/>
              </a:xfrm>
              <a:custGeom>
                <a:rect b="b" l="l" r="r" t="t"/>
                <a:pathLst>
                  <a:path extrusionOk="0" h="1661" w="3415">
                    <a:moveTo>
                      <a:pt x="3358" y="0"/>
                    </a:moveTo>
                    <a:cubicBezTo>
                      <a:pt x="3321" y="0"/>
                      <a:pt x="3293" y="28"/>
                      <a:pt x="3293" y="65"/>
                    </a:cubicBezTo>
                    <a:lnTo>
                      <a:pt x="3293" y="260"/>
                    </a:lnTo>
                    <a:cubicBezTo>
                      <a:pt x="3293" y="297"/>
                      <a:pt x="3321" y="316"/>
                      <a:pt x="3358" y="316"/>
                    </a:cubicBezTo>
                    <a:cubicBezTo>
                      <a:pt x="3386" y="316"/>
                      <a:pt x="3414" y="297"/>
                      <a:pt x="3414" y="260"/>
                    </a:cubicBezTo>
                    <a:lnTo>
                      <a:pt x="3414" y="65"/>
                    </a:lnTo>
                    <a:cubicBezTo>
                      <a:pt x="3414" y="28"/>
                      <a:pt x="3386" y="0"/>
                      <a:pt x="3358" y="0"/>
                    </a:cubicBezTo>
                    <a:close/>
                    <a:moveTo>
                      <a:pt x="56" y="613"/>
                    </a:moveTo>
                    <a:cubicBezTo>
                      <a:pt x="28" y="613"/>
                      <a:pt x="0" y="641"/>
                      <a:pt x="0" y="668"/>
                    </a:cubicBezTo>
                    <a:lnTo>
                      <a:pt x="0" y="678"/>
                    </a:lnTo>
                    <a:cubicBezTo>
                      <a:pt x="0" y="706"/>
                      <a:pt x="28" y="733"/>
                      <a:pt x="56" y="733"/>
                    </a:cubicBezTo>
                    <a:lnTo>
                      <a:pt x="520" y="733"/>
                    </a:lnTo>
                    <a:cubicBezTo>
                      <a:pt x="548" y="733"/>
                      <a:pt x="575" y="706"/>
                      <a:pt x="575" y="668"/>
                    </a:cubicBezTo>
                    <a:cubicBezTo>
                      <a:pt x="575" y="641"/>
                      <a:pt x="548" y="613"/>
                      <a:pt x="520" y="613"/>
                    </a:cubicBezTo>
                    <a:close/>
                    <a:moveTo>
                      <a:pt x="984" y="613"/>
                    </a:moveTo>
                    <a:cubicBezTo>
                      <a:pt x="946" y="613"/>
                      <a:pt x="928" y="641"/>
                      <a:pt x="928" y="668"/>
                    </a:cubicBezTo>
                    <a:cubicBezTo>
                      <a:pt x="928" y="706"/>
                      <a:pt x="946" y="733"/>
                      <a:pt x="984" y="733"/>
                    </a:cubicBezTo>
                    <a:lnTo>
                      <a:pt x="1447" y="733"/>
                    </a:lnTo>
                    <a:cubicBezTo>
                      <a:pt x="1475" y="733"/>
                      <a:pt x="1503" y="706"/>
                      <a:pt x="1503" y="668"/>
                    </a:cubicBezTo>
                    <a:cubicBezTo>
                      <a:pt x="1503" y="641"/>
                      <a:pt x="1475" y="613"/>
                      <a:pt x="1447" y="613"/>
                    </a:cubicBezTo>
                    <a:close/>
                    <a:moveTo>
                      <a:pt x="1911" y="613"/>
                    </a:moveTo>
                    <a:cubicBezTo>
                      <a:pt x="1874" y="613"/>
                      <a:pt x="1856" y="641"/>
                      <a:pt x="1856" y="668"/>
                    </a:cubicBezTo>
                    <a:cubicBezTo>
                      <a:pt x="1856" y="706"/>
                      <a:pt x="1874" y="733"/>
                      <a:pt x="1911" y="733"/>
                    </a:cubicBezTo>
                    <a:lnTo>
                      <a:pt x="2375" y="733"/>
                    </a:lnTo>
                    <a:cubicBezTo>
                      <a:pt x="2403" y="733"/>
                      <a:pt x="2431" y="706"/>
                      <a:pt x="2431" y="668"/>
                    </a:cubicBezTo>
                    <a:cubicBezTo>
                      <a:pt x="2431" y="641"/>
                      <a:pt x="2403" y="613"/>
                      <a:pt x="2375" y="613"/>
                    </a:cubicBezTo>
                    <a:close/>
                    <a:moveTo>
                      <a:pt x="2839" y="613"/>
                    </a:moveTo>
                    <a:cubicBezTo>
                      <a:pt x="2802" y="613"/>
                      <a:pt x="2783" y="641"/>
                      <a:pt x="2783" y="668"/>
                    </a:cubicBezTo>
                    <a:cubicBezTo>
                      <a:pt x="2783" y="706"/>
                      <a:pt x="2802" y="733"/>
                      <a:pt x="2839" y="733"/>
                    </a:cubicBezTo>
                    <a:lnTo>
                      <a:pt x="3303" y="733"/>
                    </a:lnTo>
                    <a:cubicBezTo>
                      <a:pt x="3331" y="733"/>
                      <a:pt x="3358" y="706"/>
                      <a:pt x="3358" y="668"/>
                    </a:cubicBezTo>
                    <a:cubicBezTo>
                      <a:pt x="3358" y="641"/>
                      <a:pt x="3331" y="613"/>
                      <a:pt x="3303" y="613"/>
                    </a:cubicBezTo>
                    <a:close/>
                    <a:moveTo>
                      <a:pt x="56" y="1086"/>
                    </a:moveTo>
                    <a:cubicBezTo>
                      <a:pt x="28" y="1086"/>
                      <a:pt x="0" y="1104"/>
                      <a:pt x="0" y="1142"/>
                    </a:cubicBezTo>
                    <a:lnTo>
                      <a:pt x="0" y="1605"/>
                    </a:lnTo>
                    <a:cubicBezTo>
                      <a:pt x="0" y="1633"/>
                      <a:pt x="28" y="1661"/>
                      <a:pt x="56" y="1661"/>
                    </a:cubicBezTo>
                    <a:cubicBezTo>
                      <a:pt x="93" y="1661"/>
                      <a:pt x="121" y="1633"/>
                      <a:pt x="121" y="1605"/>
                    </a:cubicBezTo>
                    <a:lnTo>
                      <a:pt x="121" y="1142"/>
                    </a:lnTo>
                    <a:cubicBezTo>
                      <a:pt x="121" y="1104"/>
                      <a:pt x="93" y="1086"/>
                      <a:pt x="56" y="108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8" name="Google Shape;2358;p90"/>
              <p:cNvSpPr/>
              <p:nvPr/>
            </p:nvSpPr>
            <p:spPr>
              <a:xfrm>
                <a:off x="7252725" y="2143825"/>
                <a:ext cx="207600" cy="156800"/>
              </a:xfrm>
              <a:custGeom>
                <a:rect b="b" l="l" r="r" t="t"/>
                <a:pathLst>
                  <a:path extrusionOk="0" h="6272" w="8304"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20"/>
                    </a:lnTo>
                    <a:cubicBezTo>
                      <a:pt x="1" y="557"/>
                      <a:pt x="29" y="575"/>
                      <a:pt x="56" y="575"/>
                    </a:cubicBezTo>
                    <a:cubicBezTo>
                      <a:pt x="94" y="575"/>
                      <a:pt x="112" y="557"/>
                      <a:pt x="112" y="520"/>
                    </a:cubicBezTo>
                    <a:lnTo>
                      <a:pt x="112" y="56"/>
                    </a:lnTo>
                    <a:cubicBezTo>
                      <a:pt x="112" y="28"/>
                      <a:pt x="94" y="0"/>
                      <a:pt x="56" y="0"/>
                    </a:cubicBezTo>
                    <a:close/>
                    <a:moveTo>
                      <a:pt x="56" y="928"/>
                    </a:moveTo>
                    <a:cubicBezTo>
                      <a:pt x="29" y="928"/>
                      <a:pt x="1" y="956"/>
                      <a:pt x="1" y="984"/>
                    </a:cubicBezTo>
                    <a:lnTo>
                      <a:pt x="1" y="1447"/>
                    </a:lnTo>
                    <a:cubicBezTo>
                      <a:pt x="1" y="1484"/>
                      <a:pt x="29" y="1503"/>
                      <a:pt x="56" y="1503"/>
                    </a:cubicBezTo>
                    <a:cubicBezTo>
                      <a:pt x="94" y="1503"/>
                      <a:pt x="112" y="1484"/>
                      <a:pt x="112" y="1447"/>
                    </a:cubicBezTo>
                    <a:lnTo>
                      <a:pt x="112" y="984"/>
                    </a:lnTo>
                    <a:cubicBezTo>
                      <a:pt x="112" y="956"/>
                      <a:pt x="94" y="928"/>
                      <a:pt x="56" y="928"/>
                    </a:cubicBezTo>
                    <a:close/>
                    <a:moveTo>
                      <a:pt x="56" y="1856"/>
                    </a:moveTo>
                    <a:cubicBezTo>
                      <a:pt x="29" y="1856"/>
                      <a:pt x="1" y="1883"/>
                      <a:pt x="1" y="1911"/>
                    </a:cubicBezTo>
                    <a:lnTo>
                      <a:pt x="1" y="2375"/>
                    </a:lnTo>
                    <a:cubicBezTo>
                      <a:pt x="1" y="2412"/>
                      <a:pt x="29" y="2431"/>
                      <a:pt x="56" y="2431"/>
                    </a:cubicBezTo>
                    <a:cubicBezTo>
                      <a:pt x="94" y="2431"/>
                      <a:pt x="112" y="2412"/>
                      <a:pt x="112" y="2375"/>
                    </a:cubicBezTo>
                    <a:lnTo>
                      <a:pt x="112" y="1911"/>
                    </a:lnTo>
                    <a:cubicBezTo>
                      <a:pt x="112" y="1883"/>
                      <a:pt x="94" y="1856"/>
                      <a:pt x="56" y="1856"/>
                    </a:cubicBezTo>
                    <a:close/>
                    <a:moveTo>
                      <a:pt x="66" y="2774"/>
                    </a:moveTo>
                    <a:cubicBezTo>
                      <a:pt x="29" y="2774"/>
                      <a:pt x="10" y="2802"/>
                      <a:pt x="10" y="2830"/>
                    </a:cubicBezTo>
                    <a:cubicBezTo>
                      <a:pt x="10" y="2867"/>
                      <a:pt x="29" y="2895"/>
                      <a:pt x="66" y="2895"/>
                    </a:cubicBezTo>
                    <a:lnTo>
                      <a:pt x="530" y="2895"/>
                    </a:lnTo>
                    <a:cubicBezTo>
                      <a:pt x="557" y="2895"/>
                      <a:pt x="585" y="2867"/>
                      <a:pt x="585" y="2830"/>
                    </a:cubicBezTo>
                    <a:cubicBezTo>
                      <a:pt x="585" y="2802"/>
                      <a:pt x="557" y="2774"/>
                      <a:pt x="530" y="2774"/>
                    </a:cubicBezTo>
                    <a:close/>
                    <a:moveTo>
                      <a:pt x="993" y="2774"/>
                    </a:moveTo>
                    <a:cubicBezTo>
                      <a:pt x="956" y="2774"/>
                      <a:pt x="938" y="2802"/>
                      <a:pt x="938" y="2830"/>
                    </a:cubicBezTo>
                    <a:cubicBezTo>
                      <a:pt x="938" y="2867"/>
                      <a:pt x="956" y="2895"/>
                      <a:pt x="993" y="2895"/>
                    </a:cubicBezTo>
                    <a:lnTo>
                      <a:pt x="1457" y="2895"/>
                    </a:lnTo>
                    <a:cubicBezTo>
                      <a:pt x="1485" y="2895"/>
                      <a:pt x="1513" y="2867"/>
                      <a:pt x="1513" y="2830"/>
                    </a:cubicBezTo>
                    <a:cubicBezTo>
                      <a:pt x="1513" y="2802"/>
                      <a:pt x="1485" y="2774"/>
                      <a:pt x="1457" y="2774"/>
                    </a:cubicBezTo>
                    <a:close/>
                    <a:moveTo>
                      <a:pt x="1921" y="2774"/>
                    </a:moveTo>
                    <a:cubicBezTo>
                      <a:pt x="1884" y="2774"/>
                      <a:pt x="1865" y="2802"/>
                      <a:pt x="1865" y="2830"/>
                    </a:cubicBezTo>
                    <a:cubicBezTo>
                      <a:pt x="1865" y="2867"/>
                      <a:pt x="1884" y="2895"/>
                      <a:pt x="1921" y="2895"/>
                    </a:cubicBezTo>
                    <a:lnTo>
                      <a:pt x="2385" y="2895"/>
                    </a:lnTo>
                    <a:cubicBezTo>
                      <a:pt x="2413" y="2895"/>
                      <a:pt x="2441" y="2867"/>
                      <a:pt x="2441" y="2830"/>
                    </a:cubicBezTo>
                    <a:cubicBezTo>
                      <a:pt x="2441" y="2802"/>
                      <a:pt x="2413" y="2774"/>
                      <a:pt x="2385" y="2774"/>
                    </a:cubicBezTo>
                    <a:close/>
                    <a:moveTo>
                      <a:pt x="2849" y="2774"/>
                    </a:moveTo>
                    <a:cubicBezTo>
                      <a:pt x="2812" y="2774"/>
                      <a:pt x="2793" y="2802"/>
                      <a:pt x="2793" y="2830"/>
                    </a:cubicBezTo>
                    <a:cubicBezTo>
                      <a:pt x="2793" y="2867"/>
                      <a:pt x="2812" y="2895"/>
                      <a:pt x="2849" y="2895"/>
                    </a:cubicBezTo>
                    <a:lnTo>
                      <a:pt x="3313" y="2895"/>
                    </a:lnTo>
                    <a:cubicBezTo>
                      <a:pt x="3340" y="2895"/>
                      <a:pt x="3368" y="2867"/>
                      <a:pt x="3368" y="2830"/>
                    </a:cubicBezTo>
                    <a:cubicBezTo>
                      <a:pt x="3368" y="2802"/>
                      <a:pt x="3340" y="2774"/>
                      <a:pt x="3313" y="2774"/>
                    </a:cubicBezTo>
                    <a:close/>
                    <a:moveTo>
                      <a:pt x="3776" y="2774"/>
                    </a:moveTo>
                    <a:cubicBezTo>
                      <a:pt x="3739" y="2774"/>
                      <a:pt x="3721" y="2802"/>
                      <a:pt x="3721" y="2830"/>
                    </a:cubicBezTo>
                    <a:cubicBezTo>
                      <a:pt x="3721" y="2867"/>
                      <a:pt x="3739" y="2895"/>
                      <a:pt x="3776" y="2895"/>
                    </a:cubicBezTo>
                    <a:lnTo>
                      <a:pt x="4240" y="2895"/>
                    </a:lnTo>
                    <a:cubicBezTo>
                      <a:pt x="4268" y="2895"/>
                      <a:pt x="4296" y="2867"/>
                      <a:pt x="4296" y="2830"/>
                    </a:cubicBezTo>
                    <a:cubicBezTo>
                      <a:pt x="4296" y="2802"/>
                      <a:pt x="4268" y="2774"/>
                      <a:pt x="4240" y="2774"/>
                    </a:cubicBezTo>
                    <a:close/>
                    <a:moveTo>
                      <a:pt x="4704" y="2774"/>
                    </a:moveTo>
                    <a:cubicBezTo>
                      <a:pt x="4667" y="2774"/>
                      <a:pt x="4648" y="2802"/>
                      <a:pt x="4648" y="2830"/>
                    </a:cubicBezTo>
                    <a:cubicBezTo>
                      <a:pt x="4648" y="2867"/>
                      <a:pt x="4667" y="2895"/>
                      <a:pt x="4704" y="2895"/>
                    </a:cubicBezTo>
                    <a:lnTo>
                      <a:pt x="5168" y="2895"/>
                    </a:lnTo>
                    <a:cubicBezTo>
                      <a:pt x="5196" y="2895"/>
                      <a:pt x="5224" y="2867"/>
                      <a:pt x="5224" y="2830"/>
                    </a:cubicBezTo>
                    <a:cubicBezTo>
                      <a:pt x="5224" y="2802"/>
                      <a:pt x="5196" y="2774"/>
                      <a:pt x="5168" y="2774"/>
                    </a:cubicBezTo>
                    <a:close/>
                    <a:moveTo>
                      <a:pt x="5632" y="2774"/>
                    </a:moveTo>
                    <a:cubicBezTo>
                      <a:pt x="5595" y="2774"/>
                      <a:pt x="5576" y="2802"/>
                      <a:pt x="5576" y="2830"/>
                    </a:cubicBezTo>
                    <a:cubicBezTo>
                      <a:pt x="5576" y="2867"/>
                      <a:pt x="5595" y="2895"/>
                      <a:pt x="5632" y="2895"/>
                    </a:cubicBezTo>
                    <a:lnTo>
                      <a:pt x="6096" y="2895"/>
                    </a:lnTo>
                    <a:cubicBezTo>
                      <a:pt x="6123" y="2895"/>
                      <a:pt x="6151" y="2867"/>
                      <a:pt x="6151" y="2830"/>
                    </a:cubicBezTo>
                    <a:cubicBezTo>
                      <a:pt x="6151" y="2802"/>
                      <a:pt x="6123" y="2774"/>
                      <a:pt x="6096" y="2774"/>
                    </a:cubicBezTo>
                    <a:close/>
                    <a:moveTo>
                      <a:pt x="6559" y="2774"/>
                    </a:moveTo>
                    <a:cubicBezTo>
                      <a:pt x="6522" y="2774"/>
                      <a:pt x="6504" y="2802"/>
                      <a:pt x="6504" y="2830"/>
                    </a:cubicBezTo>
                    <a:cubicBezTo>
                      <a:pt x="6504" y="2867"/>
                      <a:pt x="6522" y="2895"/>
                      <a:pt x="6559" y="2895"/>
                    </a:cubicBezTo>
                    <a:lnTo>
                      <a:pt x="7023" y="2895"/>
                    </a:lnTo>
                    <a:cubicBezTo>
                      <a:pt x="7051" y="2895"/>
                      <a:pt x="7079" y="2867"/>
                      <a:pt x="7079" y="2830"/>
                    </a:cubicBezTo>
                    <a:cubicBezTo>
                      <a:pt x="7079" y="2802"/>
                      <a:pt x="7051" y="2774"/>
                      <a:pt x="7023" y="2774"/>
                    </a:cubicBezTo>
                    <a:close/>
                    <a:moveTo>
                      <a:pt x="7487" y="2774"/>
                    </a:moveTo>
                    <a:cubicBezTo>
                      <a:pt x="7450" y="2774"/>
                      <a:pt x="7431" y="2802"/>
                      <a:pt x="7431" y="2830"/>
                    </a:cubicBezTo>
                    <a:cubicBezTo>
                      <a:pt x="7431" y="2867"/>
                      <a:pt x="7450" y="2895"/>
                      <a:pt x="7487" y="2895"/>
                    </a:cubicBezTo>
                    <a:lnTo>
                      <a:pt x="7951" y="2895"/>
                    </a:lnTo>
                    <a:cubicBezTo>
                      <a:pt x="7979" y="2895"/>
                      <a:pt x="8007" y="2867"/>
                      <a:pt x="8007" y="2830"/>
                    </a:cubicBezTo>
                    <a:cubicBezTo>
                      <a:pt x="8007" y="2802"/>
                      <a:pt x="7979" y="2774"/>
                      <a:pt x="7951" y="2774"/>
                    </a:cubicBezTo>
                    <a:close/>
                    <a:moveTo>
                      <a:pt x="8248" y="2941"/>
                    </a:moveTo>
                    <a:cubicBezTo>
                      <a:pt x="8211" y="2941"/>
                      <a:pt x="8183" y="2969"/>
                      <a:pt x="8183" y="3006"/>
                    </a:cubicBezTo>
                    <a:lnTo>
                      <a:pt x="8183" y="3470"/>
                    </a:lnTo>
                    <a:cubicBezTo>
                      <a:pt x="8183" y="3497"/>
                      <a:pt x="8211" y="3525"/>
                      <a:pt x="8248" y="3525"/>
                    </a:cubicBezTo>
                    <a:cubicBezTo>
                      <a:pt x="8276" y="3525"/>
                      <a:pt x="8303" y="3497"/>
                      <a:pt x="8303" y="3470"/>
                    </a:cubicBezTo>
                    <a:lnTo>
                      <a:pt x="8303" y="3006"/>
                    </a:lnTo>
                    <a:cubicBezTo>
                      <a:pt x="8303" y="2969"/>
                      <a:pt x="8276" y="2941"/>
                      <a:pt x="8248" y="2941"/>
                    </a:cubicBezTo>
                    <a:close/>
                    <a:moveTo>
                      <a:pt x="8248" y="3869"/>
                    </a:moveTo>
                    <a:cubicBezTo>
                      <a:pt x="8211" y="3869"/>
                      <a:pt x="8183" y="3896"/>
                      <a:pt x="8183" y="3933"/>
                    </a:cubicBezTo>
                    <a:lnTo>
                      <a:pt x="8183" y="4397"/>
                    </a:lnTo>
                    <a:cubicBezTo>
                      <a:pt x="8183" y="4425"/>
                      <a:pt x="8211" y="4453"/>
                      <a:pt x="8248" y="4453"/>
                    </a:cubicBezTo>
                    <a:cubicBezTo>
                      <a:pt x="8276" y="4453"/>
                      <a:pt x="8303" y="4425"/>
                      <a:pt x="8303" y="4397"/>
                    </a:cubicBezTo>
                    <a:lnTo>
                      <a:pt x="8303" y="3933"/>
                    </a:lnTo>
                    <a:cubicBezTo>
                      <a:pt x="8303" y="3896"/>
                      <a:pt x="8276" y="3869"/>
                      <a:pt x="8248" y="3869"/>
                    </a:cubicBezTo>
                    <a:close/>
                    <a:moveTo>
                      <a:pt x="8248" y="4796"/>
                    </a:moveTo>
                    <a:cubicBezTo>
                      <a:pt x="8211" y="4796"/>
                      <a:pt x="8183" y="4824"/>
                      <a:pt x="8183" y="4861"/>
                    </a:cubicBezTo>
                    <a:lnTo>
                      <a:pt x="8183" y="5325"/>
                    </a:lnTo>
                    <a:cubicBezTo>
                      <a:pt x="8183" y="5353"/>
                      <a:pt x="8211" y="5381"/>
                      <a:pt x="8248" y="5381"/>
                    </a:cubicBezTo>
                    <a:cubicBezTo>
                      <a:pt x="8276" y="5381"/>
                      <a:pt x="8303" y="5353"/>
                      <a:pt x="8303" y="5325"/>
                    </a:cubicBezTo>
                    <a:lnTo>
                      <a:pt x="8303" y="4861"/>
                    </a:lnTo>
                    <a:cubicBezTo>
                      <a:pt x="8303" y="4824"/>
                      <a:pt x="8276" y="4796"/>
                      <a:pt x="8248" y="4796"/>
                    </a:cubicBezTo>
                    <a:close/>
                    <a:moveTo>
                      <a:pt x="8248" y="5724"/>
                    </a:moveTo>
                    <a:cubicBezTo>
                      <a:pt x="8211" y="5724"/>
                      <a:pt x="8183" y="5752"/>
                      <a:pt x="8183" y="5789"/>
                    </a:cubicBezTo>
                    <a:lnTo>
                      <a:pt x="8183" y="6216"/>
                    </a:lnTo>
                    <a:cubicBezTo>
                      <a:pt x="8183" y="6253"/>
                      <a:pt x="8211" y="6271"/>
                      <a:pt x="8248" y="6271"/>
                    </a:cubicBezTo>
                    <a:cubicBezTo>
                      <a:pt x="8276" y="6271"/>
                      <a:pt x="8303" y="6253"/>
                      <a:pt x="8303" y="6216"/>
                    </a:cubicBezTo>
                    <a:lnTo>
                      <a:pt x="8303" y="5789"/>
                    </a:lnTo>
                    <a:cubicBezTo>
                      <a:pt x="8303" y="5752"/>
                      <a:pt x="8276" y="5724"/>
                      <a:pt x="8248" y="572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9" name="Google Shape;2359;p90"/>
              <p:cNvSpPr/>
              <p:nvPr/>
            </p:nvSpPr>
            <p:spPr>
              <a:xfrm>
                <a:off x="7564200" y="1778325"/>
                <a:ext cx="41075" cy="41075"/>
              </a:xfrm>
              <a:custGeom>
                <a:rect b="b" l="l" r="r" t="t"/>
                <a:pathLst>
                  <a:path extrusionOk="0" h="1643" w="1643">
                    <a:moveTo>
                      <a:pt x="826" y="186"/>
                    </a:moveTo>
                    <a:lnTo>
                      <a:pt x="1049" y="585"/>
                    </a:lnTo>
                    <a:cubicBezTo>
                      <a:pt x="1049" y="594"/>
                      <a:pt x="1058" y="603"/>
                      <a:pt x="1067" y="603"/>
                    </a:cubicBezTo>
                    <a:lnTo>
                      <a:pt x="1466" y="826"/>
                    </a:lnTo>
                    <a:lnTo>
                      <a:pt x="1067" y="1048"/>
                    </a:lnTo>
                    <a:cubicBezTo>
                      <a:pt x="1058" y="1048"/>
                      <a:pt x="1049" y="1058"/>
                      <a:pt x="1039" y="1067"/>
                    </a:cubicBezTo>
                    <a:lnTo>
                      <a:pt x="826" y="1466"/>
                    </a:lnTo>
                    <a:lnTo>
                      <a:pt x="603" y="1067"/>
                    </a:lnTo>
                    <a:cubicBezTo>
                      <a:pt x="603" y="1058"/>
                      <a:pt x="594" y="1048"/>
                      <a:pt x="585" y="1039"/>
                    </a:cubicBezTo>
                    <a:lnTo>
                      <a:pt x="186" y="826"/>
                    </a:lnTo>
                    <a:lnTo>
                      <a:pt x="585" y="603"/>
                    </a:lnTo>
                    <a:cubicBezTo>
                      <a:pt x="594" y="603"/>
                      <a:pt x="603" y="594"/>
                      <a:pt x="603" y="585"/>
                    </a:cubicBezTo>
                    <a:lnTo>
                      <a:pt x="826" y="186"/>
                    </a:lnTo>
                    <a:close/>
                    <a:moveTo>
                      <a:pt x="826" y="0"/>
                    </a:moveTo>
                    <a:cubicBezTo>
                      <a:pt x="807" y="0"/>
                      <a:pt x="789" y="19"/>
                      <a:pt x="780" y="37"/>
                    </a:cubicBezTo>
                    <a:lnTo>
                      <a:pt x="511" y="510"/>
                    </a:lnTo>
                    <a:lnTo>
                      <a:pt x="37" y="770"/>
                    </a:lnTo>
                    <a:cubicBezTo>
                      <a:pt x="19" y="779"/>
                      <a:pt x="0" y="798"/>
                      <a:pt x="0" y="826"/>
                    </a:cubicBezTo>
                    <a:cubicBezTo>
                      <a:pt x="0" y="844"/>
                      <a:pt x="19" y="863"/>
                      <a:pt x="37" y="872"/>
                    </a:cubicBezTo>
                    <a:lnTo>
                      <a:pt x="511" y="1141"/>
                    </a:lnTo>
                    <a:lnTo>
                      <a:pt x="770" y="1614"/>
                    </a:lnTo>
                    <a:cubicBezTo>
                      <a:pt x="780" y="1633"/>
                      <a:pt x="798" y="1642"/>
                      <a:pt x="826" y="1642"/>
                    </a:cubicBezTo>
                    <a:cubicBezTo>
                      <a:pt x="845" y="1642"/>
                      <a:pt x="863" y="1633"/>
                      <a:pt x="872" y="1614"/>
                    </a:cubicBezTo>
                    <a:lnTo>
                      <a:pt x="1141" y="1141"/>
                    </a:lnTo>
                    <a:lnTo>
                      <a:pt x="1615" y="881"/>
                    </a:lnTo>
                    <a:cubicBezTo>
                      <a:pt x="1633" y="863"/>
                      <a:pt x="1642" y="844"/>
                      <a:pt x="1642" y="826"/>
                    </a:cubicBezTo>
                    <a:cubicBezTo>
                      <a:pt x="1642" y="807"/>
                      <a:pt x="1633" y="789"/>
                      <a:pt x="1615" y="779"/>
                    </a:cubicBezTo>
                    <a:lnTo>
                      <a:pt x="1141" y="510"/>
                    </a:lnTo>
                    <a:lnTo>
                      <a:pt x="882" y="37"/>
                    </a:lnTo>
                    <a:cubicBezTo>
                      <a:pt x="863" y="9"/>
                      <a:pt x="845" y="0"/>
                      <a:pt x="826" y="0"/>
                    </a:cubicBezTo>
                    <a:close/>
                  </a:path>
                </a:pathLst>
              </a:custGeom>
              <a:solidFill>
                <a:srgbClr val="2AAFE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0" name="Google Shape;2360;p90"/>
              <p:cNvSpPr/>
              <p:nvPr/>
            </p:nvSpPr>
            <p:spPr>
              <a:xfrm>
                <a:off x="6975825" y="2325875"/>
                <a:ext cx="51500" cy="51275"/>
              </a:xfrm>
              <a:custGeom>
                <a:rect b="b" l="l" r="r" t="t"/>
                <a:pathLst>
                  <a:path extrusionOk="0" h="2051" w="2060">
                    <a:moveTo>
                      <a:pt x="1030" y="177"/>
                    </a:moveTo>
                    <a:lnTo>
                      <a:pt x="1327" y="715"/>
                    </a:lnTo>
                    <a:cubicBezTo>
                      <a:pt x="1327" y="724"/>
                      <a:pt x="1336" y="733"/>
                      <a:pt x="1346" y="733"/>
                    </a:cubicBezTo>
                    <a:lnTo>
                      <a:pt x="1874" y="1030"/>
                    </a:lnTo>
                    <a:lnTo>
                      <a:pt x="1346" y="1318"/>
                    </a:lnTo>
                    <a:cubicBezTo>
                      <a:pt x="1336" y="1327"/>
                      <a:pt x="1327" y="1336"/>
                      <a:pt x="1318" y="1345"/>
                    </a:cubicBezTo>
                    <a:lnTo>
                      <a:pt x="1030" y="1874"/>
                    </a:lnTo>
                    <a:lnTo>
                      <a:pt x="733" y="1336"/>
                    </a:lnTo>
                    <a:cubicBezTo>
                      <a:pt x="733" y="1327"/>
                      <a:pt x="724" y="1318"/>
                      <a:pt x="715" y="1318"/>
                    </a:cubicBezTo>
                    <a:lnTo>
                      <a:pt x="186" y="1021"/>
                    </a:lnTo>
                    <a:lnTo>
                      <a:pt x="715" y="733"/>
                    </a:lnTo>
                    <a:cubicBezTo>
                      <a:pt x="724" y="724"/>
                      <a:pt x="733" y="715"/>
                      <a:pt x="743" y="705"/>
                    </a:cubicBezTo>
                    <a:lnTo>
                      <a:pt x="1030" y="177"/>
                    </a:lnTo>
                    <a:close/>
                    <a:moveTo>
                      <a:pt x="1030" y="0"/>
                    </a:moveTo>
                    <a:cubicBezTo>
                      <a:pt x="1012" y="0"/>
                      <a:pt x="993" y="10"/>
                      <a:pt x="984" y="28"/>
                    </a:cubicBezTo>
                    <a:lnTo>
                      <a:pt x="640" y="640"/>
                    </a:lnTo>
                    <a:lnTo>
                      <a:pt x="28" y="974"/>
                    </a:lnTo>
                    <a:cubicBezTo>
                      <a:pt x="10" y="984"/>
                      <a:pt x="0" y="1002"/>
                      <a:pt x="0" y="1021"/>
                    </a:cubicBezTo>
                    <a:cubicBezTo>
                      <a:pt x="0" y="1039"/>
                      <a:pt x="10" y="1067"/>
                      <a:pt x="28" y="1076"/>
                    </a:cubicBezTo>
                    <a:lnTo>
                      <a:pt x="640" y="1410"/>
                    </a:lnTo>
                    <a:lnTo>
                      <a:pt x="974" y="2023"/>
                    </a:lnTo>
                    <a:cubicBezTo>
                      <a:pt x="984" y="2041"/>
                      <a:pt x="1002" y="2050"/>
                      <a:pt x="1030" y="2050"/>
                    </a:cubicBezTo>
                    <a:cubicBezTo>
                      <a:pt x="1049" y="2050"/>
                      <a:pt x="1067" y="2041"/>
                      <a:pt x="1076" y="2023"/>
                    </a:cubicBezTo>
                    <a:lnTo>
                      <a:pt x="1410" y="1410"/>
                    </a:lnTo>
                    <a:lnTo>
                      <a:pt x="2023" y="1076"/>
                    </a:lnTo>
                    <a:cubicBezTo>
                      <a:pt x="2041" y="1067"/>
                      <a:pt x="2060" y="1049"/>
                      <a:pt x="2060" y="1030"/>
                    </a:cubicBezTo>
                    <a:cubicBezTo>
                      <a:pt x="2060" y="1002"/>
                      <a:pt x="2041" y="984"/>
                      <a:pt x="2023" y="974"/>
                    </a:cubicBezTo>
                    <a:lnTo>
                      <a:pt x="1420" y="640"/>
                    </a:lnTo>
                    <a:lnTo>
                      <a:pt x="1086" y="28"/>
                    </a:lnTo>
                    <a:cubicBezTo>
                      <a:pt x="1076" y="10"/>
                      <a:pt x="1058" y="0"/>
                      <a:pt x="10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1" name="Google Shape;2361;p90"/>
              <p:cNvSpPr/>
              <p:nvPr/>
            </p:nvSpPr>
            <p:spPr>
              <a:xfrm>
                <a:off x="6992525" y="1930925"/>
                <a:ext cx="22050" cy="22050"/>
              </a:xfrm>
              <a:custGeom>
                <a:rect b="b" l="l" r="r" t="t"/>
                <a:pathLst>
                  <a:path extrusionOk="0" h="882" w="882">
                    <a:moveTo>
                      <a:pt x="446" y="112"/>
                    </a:moveTo>
                    <a:cubicBezTo>
                      <a:pt x="622" y="112"/>
                      <a:pt x="770" y="260"/>
                      <a:pt x="770" y="436"/>
                    </a:cubicBezTo>
                    <a:cubicBezTo>
                      <a:pt x="770" y="622"/>
                      <a:pt x="622" y="761"/>
                      <a:pt x="446" y="761"/>
                    </a:cubicBezTo>
                    <a:cubicBezTo>
                      <a:pt x="260" y="761"/>
                      <a:pt x="112" y="622"/>
                      <a:pt x="112" y="436"/>
                    </a:cubicBezTo>
                    <a:cubicBezTo>
                      <a:pt x="112" y="260"/>
                      <a:pt x="260" y="112"/>
                      <a:pt x="446" y="112"/>
                    </a:cubicBezTo>
                    <a:close/>
                    <a:moveTo>
                      <a:pt x="446" y="0"/>
                    </a:moveTo>
                    <a:cubicBezTo>
                      <a:pt x="195" y="0"/>
                      <a:pt x="0" y="195"/>
                      <a:pt x="0" y="436"/>
                    </a:cubicBezTo>
                    <a:cubicBezTo>
                      <a:pt x="0" y="687"/>
                      <a:pt x="195" y="882"/>
                      <a:pt x="446" y="882"/>
                    </a:cubicBezTo>
                    <a:cubicBezTo>
                      <a:pt x="687" y="882"/>
                      <a:pt x="882" y="687"/>
                      <a:pt x="882" y="436"/>
                    </a:cubicBezTo>
                    <a:cubicBezTo>
                      <a:pt x="882" y="195"/>
                      <a:pt x="687" y="0"/>
                      <a:pt x="4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2" name="Google Shape;2362;p90"/>
              <p:cNvSpPr/>
              <p:nvPr/>
            </p:nvSpPr>
            <p:spPr>
              <a:xfrm>
                <a:off x="6934075" y="2211075"/>
                <a:ext cx="14175" cy="14175"/>
              </a:xfrm>
              <a:custGeom>
                <a:rect b="b" l="l" r="r" t="t"/>
                <a:pathLst>
                  <a:path extrusionOk="0" h="567" w="567">
                    <a:moveTo>
                      <a:pt x="288" y="121"/>
                    </a:moveTo>
                    <a:cubicBezTo>
                      <a:pt x="381" y="121"/>
                      <a:pt x="455" y="195"/>
                      <a:pt x="455" y="288"/>
                    </a:cubicBezTo>
                    <a:cubicBezTo>
                      <a:pt x="455" y="381"/>
                      <a:pt x="381" y="455"/>
                      <a:pt x="288" y="455"/>
                    </a:cubicBezTo>
                    <a:cubicBezTo>
                      <a:pt x="195" y="455"/>
                      <a:pt x="121" y="381"/>
                      <a:pt x="121" y="288"/>
                    </a:cubicBezTo>
                    <a:cubicBezTo>
                      <a:pt x="121" y="195"/>
                      <a:pt x="195" y="121"/>
                      <a:pt x="288" y="121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1" y="130"/>
                      <a:pt x="1" y="288"/>
                    </a:cubicBezTo>
                    <a:cubicBezTo>
                      <a:pt x="1" y="446"/>
                      <a:pt x="130" y="566"/>
                      <a:pt x="288" y="566"/>
                    </a:cubicBezTo>
                    <a:cubicBezTo>
                      <a:pt x="446" y="566"/>
                      <a:pt x="566" y="446"/>
                      <a:pt x="566" y="288"/>
                    </a:cubicBezTo>
                    <a:cubicBezTo>
                      <a:pt x="566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rgbClr val="7FD6C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3" name="Google Shape;2363;p90"/>
              <p:cNvSpPr/>
              <p:nvPr/>
            </p:nvSpPr>
            <p:spPr>
              <a:xfrm>
                <a:off x="6935000" y="2456875"/>
                <a:ext cx="344900" cy="344675"/>
              </a:xfrm>
              <a:custGeom>
                <a:rect b="b" l="l" r="r" t="t"/>
                <a:pathLst>
                  <a:path extrusionOk="0" h="13787" w="13796">
                    <a:moveTo>
                      <a:pt x="6912" y="3796"/>
                    </a:moveTo>
                    <a:cubicBezTo>
                      <a:pt x="7506" y="3796"/>
                      <a:pt x="8099" y="3972"/>
                      <a:pt x="8609" y="4315"/>
                    </a:cubicBezTo>
                    <a:cubicBezTo>
                      <a:pt x="9361" y="4816"/>
                      <a:pt x="9853" y="5614"/>
                      <a:pt x="9964" y="6514"/>
                    </a:cubicBezTo>
                    <a:cubicBezTo>
                      <a:pt x="10149" y="7998"/>
                      <a:pt x="9203" y="9427"/>
                      <a:pt x="7765" y="9835"/>
                    </a:cubicBezTo>
                    <a:cubicBezTo>
                      <a:pt x="7482" y="9916"/>
                      <a:pt x="7191" y="9957"/>
                      <a:pt x="6903" y="9957"/>
                    </a:cubicBezTo>
                    <a:cubicBezTo>
                      <a:pt x="6303" y="9957"/>
                      <a:pt x="5712" y="9783"/>
                      <a:pt x="5205" y="9445"/>
                    </a:cubicBezTo>
                    <a:cubicBezTo>
                      <a:pt x="4453" y="8944"/>
                      <a:pt x="3962" y="8147"/>
                      <a:pt x="3851" y="7247"/>
                    </a:cubicBezTo>
                    <a:cubicBezTo>
                      <a:pt x="3674" y="5762"/>
                      <a:pt x="4620" y="4334"/>
                      <a:pt x="6049" y="3916"/>
                    </a:cubicBezTo>
                    <a:cubicBezTo>
                      <a:pt x="6337" y="3842"/>
                      <a:pt x="6624" y="3796"/>
                      <a:pt x="6912" y="3796"/>
                    </a:cubicBezTo>
                    <a:close/>
                    <a:moveTo>
                      <a:pt x="6911" y="3680"/>
                    </a:moveTo>
                    <a:cubicBezTo>
                      <a:pt x="6614" y="3680"/>
                      <a:pt x="6315" y="3721"/>
                      <a:pt x="6021" y="3805"/>
                    </a:cubicBezTo>
                    <a:cubicBezTo>
                      <a:pt x="4528" y="4232"/>
                      <a:pt x="3544" y="5716"/>
                      <a:pt x="3739" y="7256"/>
                    </a:cubicBezTo>
                    <a:cubicBezTo>
                      <a:pt x="3851" y="8193"/>
                      <a:pt x="4361" y="9028"/>
                      <a:pt x="5140" y="9538"/>
                    </a:cubicBezTo>
                    <a:cubicBezTo>
                      <a:pt x="5669" y="9891"/>
                      <a:pt x="6290" y="10076"/>
                      <a:pt x="6912" y="10076"/>
                    </a:cubicBezTo>
                    <a:cubicBezTo>
                      <a:pt x="7209" y="10076"/>
                      <a:pt x="7506" y="10030"/>
                      <a:pt x="7793" y="9946"/>
                    </a:cubicBezTo>
                    <a:cubicBezTo>
                      <a:pt x="9287" y="9519"/>
                      <a:pt x="10270" y="8035"/>
                      <a:pt x="10084" y="6495"/>
                    </a:cubicBezTo>
                    <a:cubicBezTo>
                      <a:pt x="9964" y="5568"/>
                      <a:pt x="9454" y="4733"/>
                      <a:pt x="8674" y="4213"/>
                    </a:cubicBezTo>
                    <a:cubicBezTo>
                      <a:pt x="8147" y="3862"/>
                      <a:pt x="7534" y="3680"/>
                      <a:pt x="6911" y="3680"/>
                    </a:cubicBezTo>
                    <a:close/>
                    <a:moveTo>
                      <a:pt x="5928" y="118"/>
                    </a:moveTo>
                    <a:cubicBezTo>
                      <a:pt x="5934" y="118"/>
                      <a:pt x="5938" y="122"/>
                      <a:pt x="5938" y="122"/>
                    </a:cubicBezTo>
                    <a:cubicBezTo>
                      <a:pt x="5938" y="122"/>
                      <a:pt x="5947" y="122"/>
                      <a:pt x="5947" y="132"/>
                    </a:cubicBezTo>
                    <a:lnTo>
                      <a:pt x="6411" y="1588"/>
                    </a:lnTo>
                    <a:cubicBezTo>
                      <a:pt x="6428" y="1646"/>
                      <a:pt x="6474" y="1682"/>
                      <a:pt x="6530" y="1682"/>
                    </a:cubicBezTo>
                    <a:cubicBezTo>
                      <a:pt x="6537" y="1682"/>
                      <a:pt x="6543" y="1682"/>
                      <a:pt x="6550" y="1681"/>
                    </a:cubicBezTo>
                    <a:cubicBezTo>
                      <a:pt x="6670" y="1672"/>
                      <a:pt x="6789" y="1668"/>
                      <a:pt x="6907" y="1668"/>
                    </a:cubicBezTo>
                    <a:cubicBezTo>
                      <a:pt x="7323" y="1668"/>
                      <a:pt x="7732" y="1719"/>
                      <a:pt x="8136" y="1820"/>
                    </a:cubicBezTo>
                    <a:cubicBezTo>
                      <a:pt x="8150" y="1824"/>
                      <a:pt x="8163" y="1826"/>
                      <a:pt x="8177" y="1826"/>
                    </a:cubicBezTo>
                    <a:cubicBezTo>
                      <a:pt x="8227" y="1826"/>
                      <a:pt x="8272" y="1799"/>
                      <a:pt x="8294" y="1755"/>
                    </a:cubicBezTo>
                    <a:lnTo>
                      <a:pt x="8999" y="391"/>
                    </a:lnTo>
                    <a:cubicBezTo>
                      <a:pt x="8999" y="382"/>
                      <a:pt x="9018" y="382"/>
                      <a:pt x="9027" y="382"/>
                    </a:cubicBezTo>
                    <a:lnTo>
                      <a:pt x="11003" y="1412"/>
                    </a:lnTo>
                    <a:cubicBezTo>
                      <a:pt x="11012" y="1412"/>
                      <a:pt x="11012" y="1430"/>
                      <a:pt x="11012" y="1440"/>
                    </a:cubicBezTo>
                    <a:lnTo>
                      <a:pt x="10307" y="2794"/>
                    </a:lnTo>
                    <a:cubicBezTo>
                      <a:pt x="10279" y="2850"/>
                      <a:pt x="10289" y="2924"/>
                      <a:pt x="10335" y="2961"/>
                    </a:cubicBezTo>
                    <a:cubicBezTo>
                      <a:pt x="10743" y="3313"/>
                      <a:pt x="11086" y="3731"/>
                      <a:pt x="11365" y="4185"/>
                    </a:cubicBezTo>
                    <a:cubicBezTo>
                      <a:pt x="11386" y="4227"/>
                      <a:pt x="11427" y="4248"/>
                      <a:pt x="11474" y="4248"/>
                    </a:cubicBezTo>
                    <a:cubicBezTo>
                      <a:pt x="11490" y="4248"/>
                      <a:pt x="11506" y="4246"/>
                      <a:pt x="11522" y="4241"/>
                    </a:cubicBezTo>
                    <a:lnTo>
                      <a:pt x="12979" y="3787"/>
                    </a:lnTo>
                    <a:cubicBezTo>
                      <a:pt x="12981" y="3784"/>
                      <a:pt x="12985" y="3783"/>
                      <a:pt x="12989" y="3783"/>
                    </a:cubicBezTo>
                    <a:cubicBezTo>
                      <a:pt x="12997" y="3783"/>
                      <a:pt x="13007" y="3789"/>
                      <a:pt x="13007" y="3796"/>
                    </a:cubicBezTo>
                    <a:lnTo>
                      <a:pt x="13675" y="5920"/>
                    </a:lnTo>
                    <a:cubicBezTo>
                      <a:pt x="13675" y="5929"/>
                      <a:pt x="13675" y="5939"/>
                      <a:pt x="13665" y="5948"/>
                    </a:cubicBezTo>
                    <a:lnTo>
                      <a:pt x="12200" y="6403"/>
                    </a:lnTo>
                    <a:cubicBezTo>
                      <a:pt x="12144" y="6421"/>
                      <a:pt x="12107" y="6486"/>
                      <a:pt x="12107" y="6542"/>
                    </a:cubicBezTo>
                    <a:cubicBezTo>
                      <a:pt x="12144" y="7080"/>
                      <a:pt x="12097" y="7618"/>
                      <a:pt x="11968" y="8137"/>
                    </a:cubicBezTo>
                    <a:cubicBezTo>
                      <a:pt x="11958" y="8202"/>
                      <a:pt x="11986" y="8258"/>
                      <a:pt x="12042" y="8295"/>
                    </a:cubicBezTo>
                    <a:lnTo>
                      <a:pt x="13396" y="9000"/>
                    </a:lnTo>
                    <a:cubicBezTo>
                      <a:pt x="13415" y="9000"/>
                      <a:pt x="13415" y="9009"/>
                      <a:pt x="13406" y="9028"/>
                    </a:cubicBezTo>
                    <a:lnTo>
                      <a:pt x="12385" y="10994"/>
                    </a:lnTo>
                    <a:cubicBezTo>
                      <a:pt x="12379" y="11001"/>
                      <a:pt x="12372" y="11008"/>
                      <a:pt x="12365" y="11008"/>
                    </a:cubicBezTo>
                    <a:cubicBezTo>
                      <a:pt x="12363" y="11008"/>
                      <a:pt x="12360" y="11006"/>
                      <a:pt x="12357" y="11004"/>
                    </a:cubicBezTo>
                    <a:lnTo>
                      <a:pt x="10994" y="10299"/>
                    </a:lnTo>
                    <a:cubicBezTo>
                      <a:pt x="10977" y="10289"/>
                      <a:pt x="10957" y="10284"/>
                      <a:pt x="10936" y="10284"/>
                    </a:cubicBezTo>
                    <a:cubicBezTo>
                      <a:pt x="10899" y="10284"/>
                      <a:pt x="10860" y="10300"/>
                      <a:pt x="10836" y="10336"/>
                    </a:cubicBezTo>
                    <a:cubicBezTo>
                      <a:pt x="10483" y="10735"/>
                      <a:pt x="10066" y="11087"/>
                      <a:pt x="9611" y="11366"/>
                    </a:cubicBezTo>
                    <a:cubicBezTo>
                      <a:pt x="9556" y="11393"/>
                      <a:pt x="9528" y="11458"/>
                      <a:pt x="9546" y="11523"/>
                    </a:cubicBezTo>
                    <a:lnTo>
                      <a:pt x="10010" y="12980"/>
                    </a:lnTo>
                    <a:cubicBezTo>
                      <a:pt x="10010" y="12989"/>
                      <a:pt x="10010" y="12998"/>
                      <a:pt x="10001" y="13008"/>
                    </a:cubicBezTo>
                    <a:lnTo>
                      <a:pt x="7877" y="13675"/>
                    </a:lnTo>
                    <a:cubicBezTo>
                      <a:pt x="7867" y="13675"/>
                      <a:pt x="7849" y="13666"/>
                      <a:pt x="7849" y="13657"/>
                    </a:cubicBezTo>
                    <a:lnTo>
                      <a:pt x="7385" y="12200"/>
                    </a:lnTo>
                    <a:cubicBezTo>
                      <a:pt x="7366" y="12145"/>
                      <a:pt x="7320" y="12108"/>
                      <a:pt x="7255" y="12108"/>
                    </a:cubicBezTo>
                    <a:lnTo>
                      <a:pt x="7246" y="12108"/>
                    </a:lnTo>
                    <a:cubicBezTo>
                      <a:pt x="7128" y="12116"/>
                      <a:pt x="7010" y="12120"/>
                      <a:pt x="6892" y="12120"/>
                    </a:cubicBezTo>
                    <a:cubicBezTo>
                      <a:pt x="6479" y="12120"/>
                      <a:pt x="6064" y="12070"/>
                      <a:pt x="5659" y="11969"/>
                    </a:cubicBezTo>
                    <a:cubicBezTo>
                      <a:pt x="5651" y="11967"/>
                      <a:pt x="5643" y="11967"/>
                      <a:pt x="5635" y="11967"/>
                    </a:cubicBezTo>
                    <a:cubicBezTo>
                      <a:pt x="5579" y="11967"/>
                      <a:pt x="5526" y="11994"/>
                      <a:pt x="5502" y="12043"/>
                    </a:cubicBezTo>
                    <a:lnTo>
                      <a:pt x="4797" y="13397"/>
                    </a:lnTo>
                    <a:cubicBezTo>
                      <a:pt x="4797" y="13404"/>
                      <a:pt x="4787" y="13410"/>
                      <a:pt x="4779" y="13410"/>
                    </a:cubicBezTo>
                    <a:cubicBezTo>
                      <a:pt x="4775" y="13410"/>
                      <a:pt x="4772" y="13409"/>
                      <a:pt x="4769" y="13406"/>
                    </a:cubicBezTo>
                    <a:lnTo>
                      <a:pt x="2793" y="12386"/>
                    </a:lnTo>
                    <a:cubicBezTo>
                      <a:pt x="2784" y="12377"/>
                      <a:pt x="2784" y="12367"/>
                      <a:pt x="2784" y="12358"/>
                    </a:cubicBezTo>
                    <a:lnTo>
                      <a:pt x="3489" y="10994"/>
                    </a:lnTo>
                    <a:cubicBezTo>
                      <a:pt x="3517" y="10939"/>
                      <a:pt x="3507" y="10874"/>
                      <a:pt x="3461" y="10828"/>
                    </a:cubicBezTo>
                    <a:cubicBezTo>
                      <a:pt x="3053" y="10475"/>
                      <a:pt x="2709" y="10067"/>
                      <a:pt x="2431" y="9612"/>
                    </a:cubicBezTo>
                    <a:cubicBezTo>
                      <a:pt x="2409" y="9568"/>
                      <a:pt x="2364" y="9542"/>
                      <a:pt x="2314" y="9542"/>
                    </a:cubicBezTo>
                    <a:cubicBezTo>
                      <a:pt x="2301" y="9542"/>
                      <a:pt x="2287" y="9543"/>
                      <a:pt x="2273" y="9547"/>
                    </a:cubicBezTo>
                    <a:lnTo>
                      <a:pt x="817" y="10011"/>
                    </a:lnTo>
                    <a:cubicBezTo>
                      <a:pt x="808" y="10011"/>
                      <a:pt x="789" y="10002"/>
                      <a:pt x="789" y="9993"/>
                    </a:cubicBezTo>
                    <a:lnTo>
                      <a:pt x="121" y="7878"/>
                    </a:lnTo>
                    <a:cubicBezTo>
                      <a:pt x="121" y="7868"/>
                      <a:pt x="121" y="7850"/>
                      <a:pt x="131" y="7850"/>
                    </a:cubicBezTo>
                    <a:lnTo>
                      <a:pt x="1596" y="7386"/>
                    </a:lnTo>
                    <a:cubicBezTo>
                      <a:pt x="1652" y="7367"/>
                      <a:pt x="1689" y="7312"/>
                      <a:pt x="1689" y="7247"/>
                    </a:cubicBezTo>
                    <a:cubicBezTo>
                      <a:pt x="1652" y="6709"/>
                      <a:pt x="1698" y="6180"/>
                      <a:pt x="1828" y="5651"/>
                    </a:cubicBezTo>
                    <a:cubicBezTo>
                      <a:pt x="1837" y="5595"/>
                      <a:pt x="1810" y="5531"/>
                      <a:pt x="1754" y="5503"/>
                    </a:cubicBezTo>
                    <a:lnTo>
                      <a:pt x="400" y="4798"/>
                    </a:lnTo>
                    <a:cubicBezTo>
                      <a:pt x="390" y="4788"/>
                      <a:pt x="381" y="4779"/>
                      <a:pt x="390" y="4770"/>
                    </a:cubicBezTo>
                    <a:lnTo>
                      <a:pt x="1411" y="2794"/>
                    </a:lnTo>
                    <a:cubicBezTo>
                      <a:pt x="1420" y="2785"/>
                      <a:pt x="1429" y="2785"/>
                      <a:pt x="1439" y="2785"/>
                    </a:cubicBezTo>
                    <a:lnTo>
                      <a:pt x="2802" y="3490"/>
                    </a:lnTo>
                    <a:cubicBezTo>
                      <a:pt x="2823" y="3500"/>
                      <a:pt x="2845" y="3505"/>
                      <a:pt x="2867" y="3505"/>
                    </a:cubicBezTo>
                    <a:cubicBezTo>
                      <a:pt x="2904" y="3505"/>
                      <a:pt x="2940" y="3491"/>
                      <a:pt x="2969" y="3462"/>
                    </a:cubicBezTo>
                    <a:cubicBezTo>
                      <a:pt x="3322" y="3054"/>
                      <a:pt x="3730" y="2710"/>
                      <a:pt x="4184" y="2432"/>
                    </a:cubicBezTo>
                    <a:cubicBezTo>
                      <a:pt x="4240" y="2395"/>
                      <a:pt x="4268" y="2330"/>
                      <a:pt x="4249" y="2274"/>
                    </a:cubicBezTo>
                    <a:lnTo>
                      <a:pt x="3786" y="818"/>
                    </a:lnTo>
                    <a:cubicBezTo>
                      <a:pt x="3786" y="799"/>
                      <a:pt x="3786" y="790"/>
                      <a:pt x="3804" y="790"/>
                    </a:cubicBezTo>
                    <a:lnTo>
                      <a:pt x="5919" y="122"/>
                    </a:lnTo>
                    <a:cubicBezTo>
                      <a:pt x="5922" y="119"/>
                      <a:pt x="5925" y="118"/>
                      <a:pt x="5928" y="118"/>
                    </a:cubicBezTo>
                    <a:close/>
                    <a:moveTo>
                      <a:pt x="5925" y="1"/>
                    </a:moveTo>
                    <a:cubicBezTo>
                      <a:pt x="5910" y="1"/>
                      <a:pt x="5896" y="4"/>
                      <a:pt x="5882" y="11"/>
                    </a:cubicBezTo>
                    <a:lnTo>
                      <a:pt x="3767" y="679"/>
                    </a:lnTo>
                    <a:cubicBezTo>
                      <a:pt x="3693" y="697"/>
                      <a:pt x="3656" y="781"/>
                      <a:pt x="3674" y="846"/>
                    </a:cubicBezTo>
                    <a:lnTo>
                      <a:pt x="4138" y="2312"/>
                    </a:lnTo>
                    <a:cubicBezTo>
                      <a:pt x="4138" y="2321"/>
                      <a:pt x="4138" y="2330"/>
                      <a:pt x="4129" y="2330"/>
                    </a:cubicBezTo>
                    <a:cubicBezTo>
                      <a:pt x="3656" y="2618"/>
                      <a:pt x="3238" y="2970"/>
                      <a:pt x="2876" y="3378"/>
                    </a:cubicBezTo>
                    <a:cubicBezTo>
                      <a:pt x="2867" y="3388"/>
                      <a:pt x="2858" y="3388"/>
                      <a:pt x="2849" y="3388"/>
                    </a:cubicBezTo>
                    <a:lnTo>
                      <a:pt x="1494" y="2683"/>
                    </a:lnTo>
                    <a:cubicBezTo>
                      <a:pt x="1474" y="2671"/>
                      <a:pt x="1453" y="2666"/>
                      <a:pt x="1431" y="2666"/>
                    </a:cubicBezTo>
                    <a:cubicBezTo>
                      <a:pt x="1383" y="2666"/>
                      <a:pt x="1334" y="2693"/>
                      <a:pt x="1309" y="2738"/>
                    </a:cubicBezTo>
                    <a:lnTo>
                      <a:pt x="288" y="4714"/>
                    </a:lnTo>
                    <a:cubicBezTo>
                      <a:pt x="251" y="4779"/>
                      <a:pt x="279" y="4863"/>
                      <a:pt x="344" y="4900"/>
                    </a:cubicBezTo>
                    <a:lnTo>
                      <a:pt x="1698" y="5605"/>
                    </a:lnTo>
                    <a:cubicBezTo>
                      <a:pt x="1708" y="5605"/>
                      <a:pt x="1717" y="5614"/>
                      <a:pt x="1708" y="5623"/>
                    </a:cubicBezTo>
                    <a:cubicBezTo>
                      <a:pt x="1578" y="6161"/>
                      <a:pt x="1531" y="6709"/>
                      <a:pt x="1568" y="7256"/>
                    </a:cubicBezTo>
                    <a:cubicBezTo>
                      <a:pt x="1568" y="7265"/>
                      <a:pt x="1568" y="7275"/>
                      <a:pt x="1559" y="7275"/>
                    </a:cubicBezTo>
                    <a:lnTo>
                      <a:pt x="93" y="7738"/>
                    </a:lnTo>
                    <a:cubicBezTo>
                      <a:pt x="66" y="7748"/>
                      <a:pt x="38" y="7766"/>
                      <a:pt x="19" y="7803"/>
                    </a:cubicBezTo>
                    <a:cubicBezTo>
                      <a:pt x="1" y="7831"/>
                      <a:pt x="1" y="7868"/>
                      <a:pt x="10" y="7905"/>
                    </a:cubicBezTo>
                    <a:lnTo>
                      <a:pt x="678" y="10030"/>
                    </a:lnTo>
                    <a:cubicBezTo>
                      <a:pt x="692" y="10087"/>
                      <a:pt x="746" y="10122"/>
                      <a:pt x="803" y="10122"/>
                    </a:cubicBezTo>
                    <a:cubicBezTo>
                      <a:pt x="820" y="10122"/>
                      <a:pt x="837" y="10119"/>
                      <a:pt x="854" y="10113"/>
                    </a:cubicBezTo>
                    <a:lnTo>
                      <a:pt x="2311" y="9659"/>
                    </a:lnTo>
                    <a:cubicBezTo>
                      <a:pt x="2313" y="9656"/>
                      <a:pt x="2316" y="9655"/>
                      <a:pt x="2318" y="9655"/>
                    </a:cubicBezTo>
                    <a:cubicBezTo>
                      <a:pt x="2324" y="9655"/>
                      <a:pt x="2329" y="9661"/>
                      <a:pt x="2329" y="9668"/>
                    </a:cubicBezTo>
                    <a:cubicBezTo>
                      <a:pt x="2617" y="10132"/>
                      <a:pt x="2969" y="10558"/>
                      <a:pt x="3387" y="10920"/>
                    </a:cubicBezTo>
                    <a:cubicBezTo>
                      <a:pt x="3387" y="10920"/>
                      <a:pt x="3396" y="10930"/>
                      <a:pt x="3387" y="10939"/>
                    </a:cubicBezTo>
                    <a:lnTo>
                      <a:pt x="2682" y="12302"/>
                    </a:lnTo>
                    <a:cubicBezTo>
                      <a:pt x="2645" y="12367"/>
                      <a:pt x="2672" y="12451"/>
                      <a:pt x="2737" y="12479"/>
                    </a:cubicBezTo>
                    <a:lnTo>
                      <a:pt x="4713" y="13508"/>
                    </a:lnTo>
                    <a:cubicBezTo>
                      <a:pt x="4733" y="13520"/>
                      <a:pt x="4755" y="13525"/>
                      <a:pt x="4776" y="13525"/>
                    </a:cubicBezTo>
                    <a:cubicBezTo>
                      <a:pt x="4825" y="13525"/>
                      <a:pt x="4873" y="13498"/>
                      <a:pt x="4899" y="13453"/>
                    </a:cubicBezTo>
                    <a:lnTo>
                      <a:pt x="5604" y="12089"/>
                    </a:lnTo>
                    <a:cubicBezTo>
                      <a:pt x="5613" y="12080"/>
                      <a:pt x="5622" y="12080"/>
                      <a:pt x="5632" y="12080"/>
                    </a:cubicBezTo>
                    <a:cubicBezTo>
                      <a:pt x="6043" y="12181"/>
                      <a:pt x="6465" y="12231"/>
                      <a:pt x="6890" y="12231"/>
                    </a:cubicBezTo>
                    <a:cubicBezTo>
                      <a:pt x="7012" y="12231"/>
                      <a:pt x="7133" y="12227"/>
                      <a:pt x="7255" y="12219"/>
                    </a:cubicBezTo>
                    <a:cubicBezTo>
                      <a:pt x="7264" y="12219"/>
                      <a:pt x="7274" y="12228"/>
                      <a:pt x="7274" y="12238"/>
                    </a:cubicBezTo>
                    <a:lnTo>
                      <a:pt x="7737" y="13694"/>
                    </a:lnTo>
                    <a:cubicBezTo>
                      <a:pt x="7747" y="13731"/>
                      <a:pt x="7775" y="13759"/>
                      <a:pt x="7802" y="13777"/>
                    </a:cubicBezTo>
                    <a:cubicBezTo>
                      <a:pt x="7821" y="13787"/>
                      <a:pt x="7849" y="13787"/>
                      <a:pt x="7867" y="13787"/>
                    </a:cubicBezTo>
                    <a:lnTo>
                      <a:pt x="7904" y="13787"/>
                    </a:lnTo>
                    <a:lnTo>
                      <a:pt x="10029" y="13119"/>
                    </a:lnTo>
                    <a:cubicBezTo>
                      <a:pt x="10066" y="13100"/>
                      <a:pt x="10094" y="13082"/>
                      <a:pt x="10112" y="13045"/>
                    </a:cubicBezTo>
                    <a:cubicBezTo>
                      <a:pt x="10131" y="13017"/>
                      <a:pt x="10131" y="12980"/>
                      <a:pt x="10122" y="12943"/>
                    </a:cubicBezTo>
                    <a:lnTo>
                      <a:pt x="9658" y="11486"/>
                    </a:lnTo>
                    <a:cubicBezTo>
                      <a:pt x="9658" y="11477"/>
                      <a:pt x="9658" y="11468"/>
                      <a:pt x="9667" y="11458"/>
                    </a:cubicBezTo>
                    <a:cubicBezTo>
                      <a:pt x="10131" y="11180"/>
                      <a:pt x="10558" y="10828"/>
                      <a:pt x="10919" y="10410"/>
                    </a:cubicBezTo>
                    <a:cubicBezTo>
                      <a:pt x="10919" y="10405"/>
                      <a:pt x="10922" y="10403"/>
                      <a:pt x="10925" y="10403"/>
                    </a:cubicBezTo>
                    <a:cubicBezTo>
                      <a:pt x="10929" y="10403"/>
                      <a:pt x="10933" y="10405"/>
                      <a:pt x="10938" y="10410"/>
                    </a:cubicBezTo>
                    <a:lnTo>
                      <a:pt x="12302" y="11115"/>
                    </a:lnTo>
                    <a:cubicBezTo>
                      <a:pt x="12321" y="11123"/>
                      <a:pt x="12341" y="11127"/>
                      <a:pt x="12361" y="11127"/>
                    </a:cubicBezTo>
                    <a:cubicBezTo>
                      <a:pt x="12411" y="11127"/>
                      <a:pt x="12461" y="11103"/>
                      <a:pt x="12487" y="11050"/>
                    </a:cubicBezTo>
                    <a:lnTo>
                      <a:pt x="13508" y="9083"/>
                    </a:lnTo>
                    <a:cubicBezTo>
                      <a:pt x="13545" y="9019"/>
                      <a:pt x="13517" y="8935"/>
                      <a:pt x="13452" y="8898"/>
                    </a:cubicBezTo>
                    <a:lnTo>
                      <a:pt x="12088" y="8193"/>
                    </a:lnTo>
                    <a:cubicBezTo>
                      <a:pt x="12079" y="8184"/>
                      <a:pt x="12079" y="8174"/>
                      <a:pt x="12079" y="8165"/>
                    </a:cubicBezTo>
                    <a:cubicBezTo>
                      <a:pt x="12209" y="7636"/>
                      <a:pt x="12264" y="7089"/>
                      <a:pt x="12227" y="6542"/>
                    </a:cubicBezTo>
                    <a:cubicBezTo>
                      <a:pt x="12227" y="6532"/>
                      <a:pt x="12227" y="6523"/>
                      <a:pt x="12237" y="6523"/>
                    </a:cubicBezTo>
                    <a:lnTo>
                      <a:pt x="13693" y="6059"/>
                    </a:lnTo>
                    <a:cubicBezTo>
                      <a:pt x="13730" y="6050"/>
                      <a:pt x="13758" y="6022"/>
                      <a:pt x="13777" y="5994"/>
                    </a:cubicBezTo>
                    <a:cubicBezTo>
                      <a:pt x="13795" y="5957"/>
                      <a:pt x="13795" y="5920"/>
                      <a:pt x="13786" y="5883"/>
                    </a:cubicBezTo>
                    <a:lnTo>
                      <a:pt x="13118" y="3768"/>
                    </a:lnTo>
                    <a:cubicBezTo>
                      <a:pt x="13095" y="3706"/>
                      <a:pt x="13040" y="3670"/>
                      <a:pt x="12980" y="3670"/>
                    </a:cubicBezTo>
                    <a:cubicBezTo>
                      <a:pt x="12967" y="3670"/>
                      <a:pt x="12954" y="3672"/>
                      <a:pt x="12942" y="3675"/>
                    </a:cubicBezTo>
                    <a:lnTo>
                      <a:pt x="11485" y="4139"/>
                    </a:lnTo>
                    <a:cubicBezTo>
                      <a:pt x="11476" y="4139"/>
                      <a:pt x="11467" y="4139"/>
                      <a:pt x="11457" y="4130"/>
                    </a:cubicBezTo>
                    <a:cubicBezTo>
                      <a:pt x="11179" y="3657"/>
                      <a:pt x="10827" y="3239"/>
                      <a:pt x="10409" y="2877"/>
                    </a:cubicBezTo>
                    <a:cubicBezTo>
                      <a:pt x="10400" y="2868"/>
                      <a:pt x="10400" y="2859"/>
                      <a:pt x="10409" y="2850"/>
                    </a:cubicBezTo>
                    <a:lnTo>
                      <a:pt x="11114" y="1495"/>
                    </a:lnTo>
                    <a:cubicBezTo>
                      <a:pt x="11142" y="1430"/>
                      <a:pt x="11123" y="1347"/>
                      <a:pt x="11049" y="1310"/>
                    </a:cubicBezTo>
                    <a:lnTo>
                      <a:pt x="9083" y="289"/>
                    </a:lnTo>
                    <a:cubicBezTo>
                      <a:pt x="9063" y="278"/>
                      <a:pt x="9041" y="273"/>
                      <a:pt x="9020" y="273"/>
                    </a:cubicBezTo>
                    <a:cubicBezTo>
                      <a:pt x="8971" y="273"/>
                      <a:pt x="8923" y="300"/>
                      <a:pt x="8897" y="345"/>
                    </a:cubicBezTo>
                    <a:lnTo>
                      <a:pt x="8192" y="1699"/>
                    </a:lnTo>
                    <a:cubicBezTo>
                      <a:pt x="8185" y="1706"/>
                      <a:pt x="8179" y="1712"/>
                      <a:pt x="8172" y="1712"/>
                    </a:cubicBezTo>
                    <a:cubicBezTo>
                      <a:pt x="8170" y="1712"/>
                      <a:pt x="8167" y="1711"/>
                      <a:pt x="8164" y="1709"/>
                    </a:cubicBezTo>
                    <a:cubicBezTo>
                      <a:pt x="7753" y="1608"/>
                      <a:pt x="7330" y="1557"/>
                      <a:pt x="6905" y="1557"/>
                    </a:cubicBezTo>
                    <a:cubicBezTo>
                      <a:pt x="6784" y="1557"/>
                      <a:pt x="6662" y="1561"/>
                      <a:pt x="6541" y="1569"/>
                    </a:cubicBezTo>
                    <a:cubicBezTo>
                      <a:pt x="6531" y="1569"/>
                      <a:pt x="6522" y="1560"/>
                      <a:pt x="6522" y="1560"/>
                    </a:cubicBezTo>
                    <a:lnTo>
                      <a:pt x="6058" y="94"/>
                    </a:lnTo>
                    <a:cubicBezTo>
                      <a:pt x="6049" y="67"/>
                      <a:pt x="6021" y="39"/>
                      <a:pt x="5993" y="20"/>
                    </a:cubicBezTo>
                    <a:cubicBezTo>
                      <a:pt x="5970" y="9"/>
                      <a:pt x="5948" y="1"/>
                      <a:pt x="592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4" name="Google Shape;2364;p90"/>
              <p:cNvSpPr/>
              <p:nvPr/>
            </p:nvSpPr>
            <p:spPr>
              <a:xfrm>
                <a:off x="7073000" y="2596525"/>
                <a:ext cx="406100" cy="280875"/>
              </a:xfrm>
              <a:custGeom>
                <a:rect b="b" l="l" r="r" t="t"/>
                <a:pathLst>
                  <a:path extrusionOk="0" h="11235" w="16244">
                    <a:moveTo>
                      <a:pt x="418" y="0"/>
                    </a:moveTo>
                    <a:cubicBezTo>
                      <a:pt x="186" y="0"/>
                      <a:pt x="0" y="186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095" y="11234"/>
                    </a:lnTo>
                    <a:cubicBezTo>
                      <a:pt x="16179" y="11234"/>
                      <a:pt x="16244" y="11169"/>
                      <a:pt x="16244" y="11086"/>
                    </a:cubicBezTo>
                    <a:lnTo>
                      <a:pt x="16244" y="427"/>
                    </a:lnTo>
                    <a:cubicBezTo>
                      <a:pt x="16244" y="186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5" name="Google Shape;2365;p90"/>
              <p:cNvSpPr/>
              <p:nvPr/>
            </p:nvSpPr>
            <p:spPr>
              <a:xfrm>
                <a:off x="7071375" y="2595125"/>
                <a:ext cx="409350" cy="283650"/>
              </a:xfrm>
              <a:custGeom>
                <a:rect b="b" l="l" r="r" t="t"/>
                <a:pathLst>
                  <a:path extrusionOk="0" h="11346" w="16374">
                    <a:moveTo>
                      <a:pt x="15882" y="112"/>
                    </a:moveTo>
                    <a:cubicBezTo>
                      <a:pt x="16086" y="112"/>
                      <a:pt x="16253" y="279"/>
                      <a:pt x="16253" y="483"/>
                    </a:cubicBezTo>
                    <a:lnTo>
                      <a:pt x="16253" y="11142"/>
                    </a:lnTo>
                    <a:cubicBezTo>
                      <a:pt x="16253" y="11188"/>
                      <a:pt x="16216" y="11235"/>
                      <a:pt x="16160" y="11235"/>
                    </a:cubicBezTo>
                    <a:lnTo>
                      <a:pt x="204" y="11235"/>
                    </a:lnTo>
                    <a:cubicBezTo>
                      <a:pt x="158" y="11235"/>
                      <a:pt x="121" y="11188"/>
                      <a:pt x="121" y="11142"/>
                    </a:cubicBezTo>
                    <a:lnTo>
                      <a:pt x="121" y="483"/>
                    </a:lnTo>
                    <a:cubicBezTo>
                      <a:pt x="121" y="279"/>
                      <a:pt x="279" y="112"/>
                      <a:pt x="483" y="112"/>
                    </a:cubicBezTo>
                    <a:close/>
                    <a:moveTo>
                      <a:pt x="483" y="1"/>
                    </a:moveTo>
                    <a:cubicBezTo>
                      <a:pt x="223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53"/>
                      <a:pt x="93" y="11346"/>
                      <a:pt x="214" y="11346"/>
                    </a:cubicBezTo>
                    <a:lnTo>
                      <a:pt x="16160" y="11346"/>
                    </a:lnTo>
                    <a:cubicBezTo>
                      <a:pt x="16281" y="11346"/>
                      <a:pt x="16364" y="11253"/>
                      <a:pt x="16374" y="11142"/>
                    </a:cubicBezTo>
                    <a:lnTo>
                      <a:pt x="16374" y="483"/>
                    </a:lnTo>
                    <a:cubicBezTo>
                      <a:pt x="16374" y="214"/>
                      <a:pt x="16151" y="1"/>
                      <a:pt x="158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6" name="Google Shape;2366;p90"/>
              <p:cNvSpPr/>
              <p:nvPr/>
            </p:nvSpPr>
            <p:spPr>
              <a:xfrm>
                <a:off x="7102675" y="2623425"/>
                <a:ext cx="346750" cy="227075"/>
              </a:xfrm>
              <a:custGeom>
                <a:rect b="b" l="l" r="r" t="t"/>
                <a:pathLst>
                  <a:path extrusionOk="0" h="9083" w="13870">
                    <a:moveTo>
                      <a:pt x="1" y="0"/>
                    </a:moveTo>
                    <a:lnTo>
                      <a:pt x="1" y="9082"/>
                    </a:lnTo>
                    <a:lnTo>
                      <a:pt x="13869" y="9082"/>
                    </a:lnTo>
                    <a:lnTo>
                      <a:pt x="13869" y="7403"/>
                    </a:lnTo>
                    <a:lnTo>
                      <a:pt x="13869" y="2097"/>
                    </a:lnTo>
                    <a:lnTo>
                      <a:pt x="1386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7" name="Google Shape;2367;p90"/>
              <p:cNvSpPr/>
              <p:nvPr/>
            </p:nvSpPr>
            <p:spPr>
              <a:xfrm>
                <a:off x="7101050" y="2622025"/>
                <a:ext cx="349775" cy="229850"/>
              </a:xfrm>
              <a:custGeom>
                <a:rect b="b" l="l" r="r" t="t"/>
                <a:pathLst>
                  <a:path extrusionOk="0" h="9194" w="13991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lnTo>
                      <a:pt x="1" y="9138"/>
                    </a:lnTo>
                    <a:cubicBezTo>
                      <a:pt x="1" y="9166"/>
                      <a:pt x="29" y="9194"/>
                      <a:pt x="66" y="9194"/>
                    </a:cubicBezTo>
                    <a:lnTo>
                      <a:pt x="13934" y="9194"/>
                    </a:lnTo>
                    <a:cubicBezTo>
                      <a:pt x="13971" y="9194"/>
                      <a:pt x="13990" y="9166"/>
                      <a:pt x="13990" y="9138"/>
                    </a:cubicBezTo>
                    <a:lnTo>
                      <a:pt x="13990" y="7459"/>
                    </a:lnTo>
                    <a:cubicBezTo>
                      <a:pt x="13990" y="7422"/>
                      <a:pt x="13971" y="7394"/>
                      <a:pt x="13934" y="7394"/>
                    </a:cubicBezTo>
                    <a:cubicBezTo>
                      <a:pt x="13907" y="7394"/>
                      <a:pt x="13879" y="7422"/>
                      <a:pt x="13879" y="7459"/>
                    </a:cubicBezTo>
                    <a:lnTo>
                      <a:pt x="13879" y="9073"/>
                    </a:lnTo>
                    <a:lnTo>
                      <a:pt x="121" y="9073"/>
                    </a:lnTo>
                    <a:lnTo>
                      <a:pt x="121" y="112"/>
                    </a:lnTo>
                    <a:lnTo>
                      <a:pt x="13879" y="112"/>
                    </a:lnTo>
                    <a:lnTo>
                      <a:pt x="13879" y="2153"/>
                    </a:lnTo>
                    <a:cubicBezTo>
                      <a:pt x="13879" y="2190"/>
                      <a:pt x="13907" y="2218"/>
                      <a:pt x="13934" y="2218"/>
                    </a:cubicBezTo>
                    <a:cubicBezTo>
                      <a:pt x="13971" y="2218"/>
                      <a:pt x="13990" y="2190"/>
                      <a:pt x="13990" y="2153"/>
                    </a:cubicBezTo>
                    <a:lnTo>
                      <a:pt x="13990" y="56"/>
                    </a:lnTo>
                    <a:cubicBezTo>
                      <a:pt x="13990" y="28"/>
                      <a:pt x="13971" y="1"/>
                      <a:pt x="1393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8" name="Google Shape;2368;p90"/>
              <p:cNvSpPr/>
              <p:nvPr/>
            </p:nvSpPr>
            <p:spPr>
              <a:xfrm>
                <a:off x="7448000" y="2694150"/>
                <a:ext cx="2825" cy="76100"/>
              </a:xfrm>
              <a:custGeom>
                <a:rect b="b" l="l" r="r" t="t"/>
                <a:pathLst>
                  <a:path extrusionOk="0" h="3044" w="113">
                    <a:moveTo>
                      <a:pt x="56" y="1"/>
                    </a:moveTo>
                    <a:cubicBezTo>
                      <a:pt x="29" y="1"/>
                      <a:pt x="1" y="28"/>
                      <a:pt x="1" y="66"/>
                    </a:cubicBezTo>
                    <a:lnTo>
                      <a:pt x="1" y="2988"/>
                    </a:lnTo>
                    <a:cubicBezTo>
                      <a:pt x="1" y="3025"/>
                      <a:pt x="29" y="3043"/>
                      <a:pt x="56" y="3043"/>
                    </a:cubicBezTo>
                    <a:cubicBezTo>
                      <a:pt x="93" y="3043"/>
                      <a:pt x="112" y="3025"/>
                      <a:pt x="112" y="2988"/>
                    </a:cubicBezTo>
                    <a:lnTo>
                      <a:pt x="112" y="66"/>
                    </a:lnTo>
                    <a:cubicBezTo>
                      <a:pt x="112" y="28"/>
                      <a:pt x="84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9" name="Google Shape;2369;p90"/>
              <p:cNvSpPr/>
              <p:nvPr/>
            </p:nvSpPr>
            <p:spPr>
              <a:xfrm>
                <a:off x="7271525" y="2605800"/>
                <a:ext cx="9050" cy="9075"/>
              </a:xfrm>
              <a:custGeom>
                <a:rect b="b" l="l" r="r" t="t"/>
                <a:pathLst>
                  <a:path extrusionOk="0" h="363" w="362">
                    <a:moveTo>
                      <a:pt x="176" y="112"/>
                    </a:moveTo>
                    <a:cubicBezTo>
                      <a:pt x="214" y="112"/>
                      <a:pt x="251" y="139"/>
                      <a:pt x="251" y="177"/>
                    </a:cubicBezTo>
                    <a:cubicBezTo>
                      <a:pt x="251" y="214"/>
                      <a:pt x="214" y="251"/>
                      <a:pt x="176" y="251"/>
                    </a:cubicBezTo>
                    <a:cubicBezTo>
                      <a:pt x="139" y="251"/>
                      <a:pt x="111" y="214"/>
                      <a:pt x="111" y="177"/>
                    </a:cubicBezTo>
                    <a:cubicBezTo>
                      <a:pt x="111" y="149"/>
                      <a:pt x="139" y="112"/>
                      <a:pt x="176" y="112"/>
                    </a:cubicBezTo>
                    <a:close/>
                    <a:moveTo>
                      <a:pt x="176" y="0"/>
                    </a:moveTo>
                    <a:cubicBezTo>
                      <a:pt x="84" y="0"/>
                      <a:pt x="0" y="84"/>
                      <a:pt x="0" y="177"/>
                    </a:cubicBezTo>
                    <a:cubicBezTo>
                      <a:pt x="0" y="279"/>
                      <a:pt x="84" y="362"/>
                      <a:pt x="176" y="362"/>
                    </a:cubicBezTo>
                    <a:cubicBezTo>
                      <a:pt x="278" y="362"/>
                      <a:pt x="362" y="279"/>
                      <a:pt x="362" y="177"/>
                    </a:cubicBezTo>
                    <a:cubicBezTo>
                      <a:pt x="362" y="84"/>
                      <a:pt x="278" y="0"/>
                      <a:pt x="1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0" name="Google Shape;2370;p90"/>
              <p:cNvSpPr/>
              <p:nvPr/>
            </p:nvSpPr>
            <p:spPr>
              <a:xfrm>
                <a:off x="7006425" y="2875275"/>
                <a:ext cx="539250" cy="36450"/>
              </a:xfrm>
              <a:custGeom>
                <a:rect b="b" l="l" r="r" t="t"/>
                <a:pathLst>
                  <a:path extrusionOk="0" h="1458" w="21570">
                    <a:moveTo>
                      <a:pt x="1" y="1"/>
                    </a:moveTo>
                    <a:lnTo>
                      <a:pt x="1" y="882"/>
                    </a:lnTo>
                    <a:cubicBezTo>
                      <a:pt x="1" y="1197"/>
                      <a:pt x="251" y="1457"/>
                      <a:pt x="567" y="1457"/>
                    </a:cubicBezTo>
                    <a:lnTo>
                      <a:pt x="21003" y="1457"/>
                    </a:lnTo>
                    <a:cubicBezTo>
                      <a:pt x="21309" y="1457"/>
                      <a:pt x="21569" y="1197"/>
                      <a:pt x="21569" y="882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1" name="Google Shape;2371;p90"/>
              <p:cNvSpPr/>
              <p:nvPr/>
            </p:nvSpPr>
            <p:spPr>
              <a:xfrm>
                <a:off x="7005050" y="2873900"/>
                <a:ext cx="542000" cy="39200"/>
              </a:xfrm>
              <a:custGeom>
                <a:rect b="b" l="l" r="r" t="t"/>
                <a:pathLst>
                  <a:path extrusionOk="0" h="1568" w="21680">
                    <a:moveTo>
                      <a:pt x="21569" y="111"/>
                    </a:moveTo>
                    <a:lnTo>
                      <a:pt x="21569" y="937"/>
                    </a:lnTo>
                    <a:cubicBezTo>
                      <a:pt x="21569" y="1225"/>
                      <a:pt x="21337" y="1447"/>
                      <a:pt x="21058" y="1447"/>
                    </a:cubicBezTo>
                    <a:lnTo>
                      <a:pt x="622" y="1447"/>
                    </a:lnTo>
                    <a:cubicBezTo>
                      <a:pt x="343" y="1447"/>
                      <a:pt x="112" y="1225"/>
                      <a:pt x="112" y="937"/>
                    </a:cubicBezTo>
                    <a:lnTo>
                      <a:pt x="112" y="111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19"/>
                      <a:pt x="0" y="56"/>
                    </a:cubicBezTo>
                    <a:lnTo>
                      <a:pt x="0" y="937"/>
                    </a:lnTo>
                    <a:cubicBezTo>
                      <a:pt x="0" y="1290"/>
                      <a:pt x="279" y="1568"/>
                      <a:pt x="622" y="1568"/>
                    </a:cubicBezTo>
                    <a:lnTo>
                      <a:pt x="21058" y="1568"/>
                    </a:lnTo>
                    <a:cubicBezTo>
                      <a:pt x="21402" y="1568"/>
                      <a:pt x="21680" y="1290"/>
                      <a:pt x="21680" y="937"/>
                    </a:cubicBezTo>
                    <a:lnTo>
                      <a:pt x="21680" y="56"/>
                    </a:lnTo>
                    <a:cubicBezTo>
                      <a:pt x="21680" y="19"/>
                      <a:pt x="21652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2" name="Google Shape;2372;p90"/>
              <p:cNvSpPr/>
              <p:nvPr/>
            </p:nvSpPr>
            <p:spPr>
              <a:xfrm>
                <a:off x="7010150" y="2901725"/>
                <a:ext cx="531800" cy="2800"/>
              </a:xfrm>
              <a:custGeom>
                <a:rect b="b" l="l" r="r" t="t"/>
                <a:pathLst>
                  <a:path extrusionOk="0" h="112" w="21272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21216" y="112"/>
                    </a:lnTo>
                    <a:cubicBezTo>
                      <a:pt x="21244" y="112"/>
                      <a:pt x="21272" y="84"/>
                      <a:pt x="21272" y="56"/>
                    </a:cubicBezTo>
                    <a:cubicBezTo>
                      <a:pt x="21272" y="19"/>
                      <a:pt x="21244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3" name="Google Shape;2373;p90"/>
              <p:cNvSpPr/>
              <p:nvPr/>
            </p:nvSpPr>
            <p:spPr>
              <a:xfrm>
                <a:off x="7224425" y="2877600"/>
                <a:ext cx="103000" cy="11400"/>
              </a:xfrm>
              <a:custGeom>
                <a:rect b="b" l="l" r="r" t="t"/>
                <a:pathLst>
                  <a:path extrusionOk="0" h="456" w="4120">
                    <a:moveTo>
                      <a:pt x="1" y="0"/>
                    </a:moveTo>
                    <a:lnTo>
                      <a:pt x="1" y="455"/>
                    </a:lnTo>
                    <a:lnTo>
                      <a:pt x="4120" y="455"/>
                    </a:lnTo>
                    <a:lnTo>
                      <a:pt x="412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4" name="Google Shape;2374;p90"/>
              <p:cNvSpPr/>
              <p:nvPr/>
            </p:nvSpPr>
            <p:spPr>
              <a:xfrm>
                <a:off x="7223050" y="2875975"/>
                <a:ext cx="106000" cy="14400"/>
              </a:xfrm>
              <a:custGeom>
                <a:rect b="b" l="l" r="r" t="t"/>
                <a:pathLst>
                  <a:path extrusionOk="0" h="576" w="4240">
                    <a:moveTo>
                      <a:pt x="4119" y="121"/>
                    </a:moveTo>
                    <a:lnTo>
                      <a:pt x="4119" y="455"/>
                    </a:lnTo>
                    <a:lnTo>
                      <a:pt x="121" y="455"/>
                    </a:lnTo>
                    <a:lnTo>
                      <a:pt x="121" y="121"/>
                    </a:lnTo>
                    <a:close/>
                    <a:moveTo>
                      <a:pt x="65" y="1"/>
                    </a:moveTo>
                    <a:cubicBezTo>
                      <a:pt x="28" y="1"/>
                      <a:pt x="0" y="28"/>
                      <a:pt x="0" y="65"/>
                    </a:cubicBezTo>
                    <a:lnTo>
                      <a:pt x="0" y="520"/>
                    </a:lnTo>
                    <a:cubicBezTo>
                      <a:pt x="0" y="548"/>
                      <a:pt x="28" y="576"/>
                      <a:pt x="65" y="576"/>
                    </a:cubicBezTo>
                    <a:lnTo>
                      <a:pt x="4175" y="576"/>
                    </a:lnTo>
                    <a:cubicBezTo>
                      <a:pt x="4212" y="576"/>
                      <a:pt x="4240" y="548"/>
                      <a:pt x="4240" y="520"/>
                    </a:cubicBezTo>
                    <a:lnTo>
                      <a:pt x="4240" y="65"/>
                    </a:lnTo>
                    <a:cubicBezTo>
                      <a:pt x="4240" y="28"/>
                      <a:pt x="4212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5" name="Google Shape;2375;p90"/>
              <p:cNvSpPr/>
              <p:nvPr/>
            </p:nvSpPr>
            <p:spPr>
              <a:xfrm>
                <a:off x="7171800" y="2666550"/>
                <a:ext cx="186025" cy="158900"/>
              </a:xfrm>
              <a:custGeom>
                <a:rect b="b" l="l" r="r" t="t"/>
                <a:pathLst>
                  <a:path extrusionOk="0" h="6356" w="7441">
                    <a:moveTo>
                      <a:pt x="297" y="1"/>
                    </a:moveTo>
                    <a:cubicBezTo>
                      <a:pt x="139" y="1"/>
                      <a:pt x="0" y="131"/>
                      <a:pt x="0" y="298"/>
                    </a:cubicBezTo>
                    <a:lnTo>
                      <a:pt x="0" y="6058"/>
                    </a:lnTo>
                    <a:cubicBezTo>
                      <a:pt x="0" y="6225"/>
                      <a:pt x="139" y="6355"/>
                      <a:pt x="297" y="6355"/>
                    </a:cubicBezTo>
                    <a:lnTo>
                      <a:pt x="7143" y="6355"/>
                    </a:lnTo>
                    <a:cubicBezTo>
                      <a:pt x="7301" y="6355"/>
                      <a:pt x="7440" y="6225"/>
                      <a:pt x="7431" y="6058"/>
                    </a:cubicBezTo>
                    <a:lnTo>
                      <a:pt x="7431" y="298"/>
                    </a:lnTo>
                    <a:cubicBezTo>
                      <a:pt x="7431" y="131"/>
                      <a:pt x="7301" y="1"/>
                      <a:pt x="714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6" name="Google Shape;2376;p90"/>
              <p:cNvSpPr/>
              <p:nvPr/>
            </p:nvSpPr>
            <p:spPr>
              <a:xfrm>
                <a:off x="7184075" y="2654025"/>
                <a:ext cx="186025" cy="158900"/>
              </a:xfrm>
              <a:custGeom>
                <a:rect b="b" l="l" r="r" t="t"/>
                <a:pathLst>
                  <a:path extrusionOk="0" h="6356" w="7441">
                    <a:moveTo>
                      <a:pt x="353" y="1"/>
                    </a:moveTo>
                    <a:cubicBezTo>
                      <a:pt x="159" y="1"/>
                      <a:pt x="1" y="159"/>
                      <a:pt x="1" y="344"/>
                    </a:cubicBezTo>
                    <a:lnTo>
                      <a:pt x="1" y="6012"/>
                    </a:lnTo>
                    <a:cubicBezTo>
                      <a:pt x="1" y="6198"/>
                      <a:pt x="159" y="6355"/>
                      <a:pt x="353" y="6355"/>
                    </a:cubicBezTo>
                    <a:lnTo>
                      <a:pt x="7088" y="6355"/>
                    </a:lnTo>
                    <a:cubicBezTo>
                      <a:pt x="7283" y="6355"/>
                      <a:pt x="7441" y="6198"/>
                      <a:pt x="7441" y="6012"/>
                    </a:cubicBezTo>
                    <a:lnTo>
                      <a:pt x="7441" y="344"/>
                    </a:lnTo>
                    <a:cubicBezTo>
                      <a:pt x="7441" y="159"/>
                      <a:pt x="7283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7" name="Google Shape;2377;p90"/>
              <p:cNvSpPr/>
              <p:nvPr/>
            </p:nvSpPr>
            <p:spPr>
              <a:xfrm>
                <a:off x="7182700" y="2652400"/>
                <a:ext cx="188800" cy="162150"/>
              </a:xfrm>
              <a:custGeom>
                <a:rect b="b" l="l" r="r" t="t"/>
                <a:pathLst>
                  <a:path extrusionOk="0" h="6486" w="7552">
                    <a:moveTo>
                      <a:pt x="7143" y="121"/>
                    </a:moveTo>
                    <a:cubicBezTo>
                      <a:pt x="7301" y="121"/>
                      <a:pt x="7431" y="251"/>
                      <a:pt x="7431" y="409"/>
                    </a:cubicBezTo>
                    <a:lnTo>
                      <a:pt x="7431" y="6077"/>
                    </a:lnTo>
                    <a:cubicBezTo>
                      <a:pt x="7431" y="6235"/>
                      <a:pt x="7301" y="6365"/>
                      <a:pt x="7143" y="6365"/>
                    </a:cubicBezTo>
                    <a:lnTo>
                      <a:pt x="408" y="6365"/>
                    </a:lnTo>
                    <a:cubicBezTo>
                      <a:pt x="251" y="6365"/>
                      <a:pt x="121" y="6235"/>
                      <a:pt x="121" y="6077"/>
                    </a:cubicBezTo>
                    <a:lnTo>
                      <a:pt x="121" y="409"/>
                    </a:lnTo>
                    <a:cubicBezTo>
                      <a:pt x="121" y="251"/>
                      <a:pt x="251" y="121"/>
                      <a:pt x="408" y="121"/>
                    </a:cubicBezTo>
                    <a:close/>
                    <a:moveTo>
                      <a:pt x="408" y="1"/>
                    </a:moveTo>
                    <a:cubicBezTo>
                      <a:pt x="186" y="1"/>
                      <a:pt x="0" y="186"/>
                      <a:pt x="0" y="409"/>
                    </a:cubicBezTo>
                    <a:lnTo>
                      <a:pt x="0" y="6077"/>
                    </a:lnTo>
                    <a:cubicBezTo>
                      <a:pt x="0" y="6300"/>
                      <a:pt x="186" y="6485"/>
                      <a:pt x="408" y="6485"/>
                    </a:cubicBezTo>
                    <a:lnTo>
                      <a:pt x="7143" y="6485"/>
                    </a:lnTo>
                    <a:cubicBezTo>
                      <a:pt x="7366" y="6485"/>
                      <a:pt x="7551" y="6300"/>
                      <a:pt x="7551" y="6077"/>
                    </a:cubicBezTo>
                    <a:lnTo>
                      <a:pt x="7551" y="409"/>
                    </a:lnTo>
                    <a:cubicBezTo>
                      <a:pt x="7551" y="186"/>
                      <a:pt x="7366" y="1"/>
                      <a:pt x="71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8" name="Google Shape;2378;p90"/>
              <p:cNvSpPr/>
              <p:nvPr/>
            </p:nvSpPr>
            <p:spPr>
              <a:xfrm>
                <a:off x="7212850" y="2737750"/>
                <a:ext cx="128275" cy="17200"/>
              </a:xfrm>
              <a:custGeom>
                <a:rect b="b" l="l" r="r" t="t"/>
                <a:pathLst>
                  <a:path extrusionOk="0" h="688" w="5131">
                    <a:moveTo>
                      <a:pt x="316" y="1"/>
                    </a:moveTo>
                    <a:cubicBezTo>
                      <a:pt x="139" y="1"/>
                      <a:pt x="0" y="140"/>
                      <a:pt x="0" y="325"/>
                    </a:cubicBezTo>
                    <a:lnTo>
                      <a:pt x="0" y="362"/>
                    </a:lnTo>
                    <a:cubicBezTo>
                      <a:pt x="0" y="539"/>
                      <a:pt x="139" y="687"/>
                      <a:pt x="316" y="687"/>
                    </a:cubicBezTo>
                    <a:lnTo>
                      <a:pt x="4805" y="687"/>
                    </a:lnTo>
                    <a:cubicBezTo>
                      <a:pt x="4982" y="687"/>
                      <a:pt x="5130" y="539"/>
                      <a:pt x="5130" y="362"/>
                    </a:cubicBezTo>
                    <a:lnTo>
                      <a:pt x="5130" y="325"/>
                    </a:lnTo>
                    <a:cubicBezTo>
                      <a:pt x="5130" y="140"/>
                      <a:pt x="4982" y="1"/>
                      <a:pt x="48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9" name="Google Shape;2379;p90"/>
              <p:cNvSpPr/>
              <p:nvPr/>
            </p:nvSpPr>
            <p:spPr>
              <a:xfrm>
                <a:off x="7211225" y="2736375"/>
                <a:ext cx="131275" cy="19950"/>
              </a:xfrm>
              <a:custGeom>
                <a:rect b="b" l="l" r="r" t="t"/>
                <a:pathLst>
                  <a:path extrusionOk="0" h="798" w="5251">
                    <a:moveTo>
                      <a:pt x="4870" y="111"/>
                    </a:moveTo>
                    <a:cubicBezTo>
                      <a:pt x="5019" y="111"/>
                      <a:pt x="5130" y="232"/>
                      <a:pt x="5130" y="380"/>
                    </a:cubicBezTo>
                    <a:lnTo>
                      <a:pt x="5130" y="417"/>
                    </a:lnTo>
                    <a:cubicBezTo>
                      <a:pt x="5130" y="566"/>
                      <a:pt x="5019" y="677"/>
                      <a:pt x="4870" y="677"/>
                    </a:cubicBezTo>
                    <a:lnTo>
                      <a:pt x="381" y="677"/>
                    </a:lnTo>
                    <a:cubicBezTo>
                      <a:pt x="241" y="677"/>
                      <a:pt x="121" y="566"/>
                      <a:pt x="121" y="417"/>
                    </a:cubicBezTo>
                    <a:lnTo>
                      <a:pt x="121" y="380"/>
                    </a:lnTo>
                    <a:cubicBezTo>
                      <a:pt x="121" y="232"/>
                      <a:pt x="241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76" y="0"/>
                      <a:pt x="0" y="167"/>
                      <a:pt x="0" y="380"/>
                    </a:cubicBezTo>
                    <a:lnTo>
                      <a:pt x="0" y="417"/>
                    </a:lnTo>
                    <a:cubicBezTo>
                      <a:pt x="0" y="631"/>
                      <a:pt x="176" y="798"/>
                      <a:pt x="381" y="798"/>
                    </a:cubicBezTo>
                    <a:lnTo>
                      <a:pt x="4870" y="798"/>
                    </a:lnTo>
                    <a:cubicBezTo>
                      <a:pt x="5084" y="798"/>
                      <a:pt x="5251" y="631"/>
                      <a:pt x="5251" y="417"/>
                    </a:cubicBezTo>
                    <a:lnTo>
                      <a:pt x="5251" y="380"/>
                    </a:lnTo>
                    <a:cubicBezTo>
                      <a:pt x="5251" y="167"/>
                      <a:pt x="5084" y="0"/>
                      <a:pt x="48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0" name="Google Shape;2380;p90"/>
              <p:cNvSpPr/>
              <p:nvPr/>
            </p:nvSpPr>
            <p:spPr>
              <a:xfrm>
                <a:off x="7226750" y="2742400"/>
                <a:ext cx="99525" cy="7200"/>
              </a:xfrm>
              <a:custGeom>
                <a:rect b="b" l="l" r="r" t="t"/>
                <a:pathLst>
                  <a:path extrusionOk="0" h="288" w="3981">
                    <a:moveTo>
                      <a:pt x="3851" y="56"/>
                    </a:moveTo>
                    <a:cubicBezTo>
                      <a:pt x="3888" y="56"/>
                      <a:pt x="3925" y="93"/>
                      <a:pt x="3925" y="130"/>
                    </a:cubicBezTo>
                    <a:lnTo>
                      <a:pt x="3925" y="149"/>
                    </a:lnTo>
                    <a:cubicBezTo>
                      <a:pt x="3925" y="195"/>
                      <a:pt x="3888" y="223"/>
                      <a:pt x="3851" y="223"/>
                    </a:cubicBezTo>
                    <a:lnTo>
                      <a:pt x="140" y="223"/>
                    </a:lnTo>
                    <a:cubicBezTo>
                      <a:pt x="94" y="223"/>
                      <a:pt x="56" y="195"/>
                      <a:pt x="56" y="149"/>
                    </a:cubicBezTo>
                    <a:lnTo>
                      <a:pt x="56" y="130"/>
                    </a:lnTo>
                    <a:cubicBezTo>
                      <a:pt x="56" y="93"/>
                      <a:pt x="94" y="56"/>
                      <a:pt x="140" y="56"/>
                    </a:cubicBezTo>
                    <a:close/>
                    <a:moveTo>
                      <a:pt x="131" y="0"/>
                    </a:moveTo>
                    <a:cubicBezTo>
                      <a:pt x="56" y="0"/>
                      <a:pt x="1" y="56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56" y="288"/>
                      <a:pt x="131" y="288"/>
                    </a:cubicBezTo>
                    <a:lnTo>
                      <a:pt x="3841" y="288"/>
                    </a:lnTo>
                    <a:cubicBezTo>
                      <a:pt x="3925" y="288"/>
                      <a:pt x="3980" y="223"/>
                      <a:pt x="3980" y="149"/>
                    </a:cubicBezTo>
                    <a:lnTo>
                      <a:pt x="3980" y="139"/>
                    </a:lnTo>
                    <a:cubicBezTo>
                      <a:pt x="3980" y="56"/>
                      <a:pt x="3925" y="0"/>
                      <a:pt x="384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1" name="Google Shape;2381;p90"/>
              <p:cNvSpPr/>
              <p:nvPr/>
            </p:nvSpPr>
            <p:spPr>
              <a:xfrm>
                <a:off x="7234875" y="2764425"/>
                <a:ext cx="83975" cy="10000"/>
              </a:xfrm>
              <a:custGeom>
                <a:rect b="b" l="l" r="r" t="t"/>
                <a:pathLst>
                  <a:path extrusionOk="0" h="400" w="3359">
                    <a:moveTo>
                      <a:pt x="205" y="0"/>
                    </a:moveTo>
                    <a:cubicBezTo>
                      <a:pt x="93" y="0"/>
                      <a:pt x="0" y="93"/>
                      <a:pt x="0" y="205"/>
                    </a:cubicBezTo>
                    <a:cubicBezTo>
                      <a:pt x="0" y="316"/>
                      <a:pt x="93" y="399"/>
                      <a:pt x="205" y="399"/>
                    </a:cubicBezTo>
                    <a:lnTo>
                      <a:pt x="3164" y="399"/>
                    </a:lnTo>
                    <a:cubicBezTo>
                      <a:pt x="3266" y="399"/>
                      <a:pt x="3359" y="316"/>
                      <a:pt x="3359" y="205"/>
                    </a:cubicBezTo>
                    <a:cubicBezTo>
                      <a:pt x="3359" y="93"/>
                      <a:pt x="3266" y="0"/>
                      <a:pt x="31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2" name="Google Shape;2382;p90"/>
              <p:cNvSpPr/>
              <p:nvPr/>
            </p:nvSpPr>
            <p:spPr>
              <a:xfrm>
                <a:off x="7233475" y="2763025"/>
                <a:ext cx="86775" cy="13025"/>
              </a:xfrm>
              <a:custGeom>
                <a:rect b="b" l="l" r="r" t="t"/>
                <a:pathLst>
                  <a:path extrusionOk="0" h="521" w="3471">
                    <a:moveTo>
                      <a:pt x="3211" y="121"/>
                    </a:moveTo>
                    <a:cubicBezTo>
                      <a:pt x="3294" y="121"/>
                      <a:pt x="3359" y="177"/>
                      <a:pt x="3359" y="261"/>
                    </a:cubicBezTo>
                    <a:cubicBezTo>
                      <a:pt x="3359" y="335"/>
                      <a:pt x="3294" y="400"/>
                      <a:pt x="3211" y="400"/>
                    </a:cubicBezTo>
                    <a:lnTo>
                      <a:pt x="261" y="400"/>
                    </a:lnTo>
                    <a:cubicBezTo>
                      <a:pt x="177" y="400"/>
                      <a:pt x="121" y="335"/>
                      <a:pt x="121" y="261"/>
                    </a:cubicBezTo>
                    <a:cubicBezTo>
                      <a:pt x="121" y="177"/>
                      <a:pt x="177" y="121"/>
                      <a:pt x="261" y="121"/>
                    </a:cubicBezTo>
                    <a:close/>
                    <a:moveTo>
                      <a:pt x="261" y="1"/>
                    </a:moveTo>
                    <a:cubicBezTo>
                      <a:pt x="121" y="1"/>
                      <a:pt x="1" y="112"/>
                      <a:pt x="1" y="261"/>
                    </a:cubicBezTo>
                    <a:cubicBezTo>
                      <a:pt x="1" y="400"/>
                      <a:pt x="112" y="520"/>
                      <a:pt x="261" y="520"/>
                    </a:cubicBezTo>
                    <a:lnTo>
                      <a:pt x="3220" y="520"/>
                    </a:lnTo>
                    <a:cubicBezTo>
                      <a:pt x="3359" y="520"/>
                      <a:pt x="3470" y="400"/>
                      <a:pt x="3470" y="261"/>
                    </a:cubicBezTo>
                    <a:cubicBezTo>
                      <a:pt x="3470" y="112"/>
                      <a:pt x="3359" y="1"/>
                      <a:pt x="32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3" name="Google Shape;2383;p90"/>
              <p:cNvSpPr/>
              <p:nvPr/>
            </p:nvSpPr>
            <p:spPr>
              <a:xfrm>
                <a:off x="7251800" y="27669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5" y="158"/>
                      <a:pt x="195" y="103"/>
                    </a:cubicBezTo>
                    <a:cubicBezTo>
                      <a:pt x="195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4" name="Google Shape;2384;p90"/>
              <p:cNvSpPr/>
              <p:nvPr/>
            </p:nvSpPr>
            <p:spPr>
              <a:xfrm>
                <a:off x="7261075" y="27669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56" y="121"/>
                      <a:pt x="56" y="103"/>
                    </a:cubicBezTo>
                    <a:cubicBezTo>
                      <a:pt x="56" y="84"/>
                      <a:pt x="75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49" y="195"/>
                      <a:pt x="196" y="158"/>
                      <a:pt x="196" y="103"/>
                    </a:cubicBezTo>
                    <a:cubicBezTo>
                      <a:pt x="196" y="47"/>
                      <a:pt x="14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5" name="Google Shape;2385;p90"/>
              <p:cNvSpPr/>
              <p:nvPr/>
            </p:nvSpPr>
            <p:spPr>
              <a:xfrm>
                <a:off x="7269900" y="2766975"/>
                <a:ext cx="4650" cy="4900"/>
              </a:xfrm>
              <a:custGeom>
                <a:rect b="b" l="l" r="r" t="t"/>
                <a:pathLst>
                  <a:path extrusionOk="0" h="196" w="186">
                    <a:moveTo>
                      <a:pt x="93" y="65"/>
                    </a:moveTo>
                    <a:cubicBezTo>
                      <a:pt x="112" y="65"/>
                      <a:pt x="130" y="84"/>
                      <a:pt x="130" y="103"/>
                    </a:cubicBezTo>
                    <a:cubicBezTo>
                      <a:pt x="130" y="121"/>
                      <a:pt x="112" y="140"/>
                      <a:pt x="93" y="140"/>
                    </a:cubicBezTo>
                    <a:cubicBezTo>
                      <a:pt x="74" y="140"/>
                      <a:pt x="56" y="121"/>
                      <a:pt x="56" y="103"/>
                    </a:cubicBezTo>
                    <a:cubicBezTo>
                      <a:pt x="56" y="84"/>
                      <a:pt x="74" y="65"/>
                      <a:pt x="93" y="65"/>
                    </a:cubicBezTo>
                    <a:close/>
                    <a:moveTo>
                      <a:pt x="93" y="1"/>
                    </a:moveTo>
                    <a:cubicBezTo>
                      <a:pt x="37" y="1"/>
                      <a:pt x="0" y="47"/>
                      <a:pt x="0" y="103"/>
                    </a:cubicBezTo>
                    <a:cubicBezTo>
                      <a:pt x="0" y="158"/>
                      <a:pt x="37" y="195"/>
                      <a:pt x="93" y="195"/>
                    </a:cubicBezTo>
                    <a:cubicBezTo>
                      <a:pt x="149" y="195"/>
                      <a:pt x="186" y="158"/>
                      <a:pt x="186" y="103"/>
                    </a:cubicBezTo>
                    <a:cubicBezTo>
                      <a:pt x="186" y="47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6" name="Google Shape;2386;p90"/>
              <p:cNvSpPr/>
              <p:nvPr/>
            </p:nvSpPr>
            <p:spPr>
              <a:xfrm>
                <a:off x="7278950" y="2766975"/>
                <a:ext cx="4875" cy="4900"/>
              </a:xfrm>
              <a:custGeom>
                <a:rect b="b" l="l" r="r" t="t"/>
                <a:pathLst>
                  <a:path extrusionOk="0" h="196" w="195">
                    <a:moveTo>
                      <a:pt x="102" y="65"/>
                    </a:moveTo>
                    <a:cubicBezTo>
                      <a:pt x="121" y="65"/>
                      <a:pt x="139" y="84"/>
                      <a:pt x="139" y="103"/>
                    </a:cubicBezTo>
                    <a:cubicBezTo>
                      <a:pt x="139" y="121"/>
                      <a:pt x="121" y="140"/>
                      <a:pt x="102" y="140"/>
                    </a:cubicBezTo>
                    <a:cubicBezTo>
                      <a:pt x="84" y="140"/>
                      <a:pt x="65" y="121"/>
                      <a:pt x="65" y="103"/>
                    </a:cubicBezTo>
                    <a:cubicBezTo>
                      <a:pt x="65" y="84"/>
                      <a:pt x="84" y="65"/>
                      <a:pt x="102" y="65"/>
                    </a:cubicBezTo>
                    <a:close/>
                    <a:moveTo>
                      <a:pt x="102" y="1"/>
                    </a:moveTo>
                    <a:cubicBezTo>
                      <a:pt x="46" y="1"/>
                      <a:pt x="0" y="47"/>
                      <a:pt x="0" y="103"/>
                    </a:cubicBezTo>
                    <a:cubicBezTo>
                      <a:pt x="0" y="158"/>
                      <a:pt x="46" y="195"/>
                      <a:pt x="102" y="195"/>
                    </a:cubicBezTo>
                    <a:cubicBezTo>
                      <a:pt x="158" y="195"/>
                      <a:pt x="195" y="158"/>
                      <a:pt x="195" y="103"/>
                    </a:cubicBezTo>
                    <a:cubicBezTo>
                      <a:pt x="195" y="47"/>
                      <a:pt x="158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7" name="Google Shape;2387;p90"/>
              <p:cNvSpPr/>
              <p:nvPr/>
            </p:nvSpPr>
            <p:spPr>
              <a:xfrm>
                <a:off x="7287975" y="27669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75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8" name="Google Shape;2388;p90"/>
              <p:cNvSpPr/>
              <p:nvPr/>
            </p:nvSpPr>
            <p:spPr>
              <a:xfrm>
                <a:off x="7297250" y="27669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103" y="65"/>
                    </a:moveTo>
                    <a:cubicBezTo>
                      <a:pt x="121" y="65"/>
                      <a:pt x="140" y="84"/>
                      <a:pt x="140" y="103"/>
                    </a:cubicBezTo>
                    <a:cubicBezTo>
                      <a:pt x="140" y="121"/>
                      <a:pt x="121" y="140"/>
                      <a:pt x="103" y="140"/>
                    </a:cubicBezTo>
                    <a:cubicBezTo>
                      <a:pt x="84" y="140"/>
                      <a:pt x="66" y="121"/>
                      <a:pt x="66" y="103"/>
                    </a:cubicBezTo>
                    <a:cubicBezTo>
                      <a:pt x="66" y="84"/>
                      <a:pt x="84" y="65"/>
                      <a:pt x="103" y="65"/>
                    </a:cubicBezTo>
                    <a:close/>
                    <a:moveTo>
                      <a:pt x="103" y="1"/>
                    </a:moveTo>
                    <a:cubicBezTo>
                      <a:pt x="47" y="1"/>
                      <a:pt x="1" y="47"/>
                      <a:pt x="1" y="103"/>
                    </a:cubicBezTo>
                    <a:cubicBezTo>
                      <a:pt x="1" y="158"/>
                      <a:pt x="47" y="195"/>
                      <a:pt x="103" y="195"/>
                    </a:cubicBezTo>
                    <a:cubicBezTo>
                      <a:pt x="159" y="195"/>
                      <a:pt x="196" y="158"/>
                      <a:pt x="196" y="103"/>
                    </a:cubicBezTo>
                    <a:cubicBezTo>
                      <a:pt x="196" y="47"/>
                      <a:pt x="159" y="1"/>
                      <a:pt x="1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9" name="Google Shape;2389;p90"/>
              <p:cNvSpPr/>
              <p:nvPr/>
            </p:nvSpPr>
            <p:spPr>
              <a:xfrm>
                <a:off x="7249950" y="2672575"/>
                <a:ext cx="53825" cy="53850"/>
              </a:xfrm>
              <a:custGeom>
                <a:rect b="b" l="l" r="r" t="t"/>
                <a:pathLst>
                  <a:path extrusionOk="0" h="2154" w="2153">
                    <a:moveTo>
                      <a:pt x="1077" y="1"/>
                    </a:moveTo>
                    <a:cubicBezTo>
                      <a:pt x="483" y="1"/>
                      <a:pt x="0" y="483"/>
                      <a:pt x="0" y="1077"/>
                    </a:cubicBezTo>
                    <a:cubicBezTo>
                      <a:pt x="0" y="1671"/>
                      <a:pt x="483" y="2153"/>
                      <a:pt x="1077" y="2153"/>
                    </a:cubicBezTo>
                    <a:cubicBezTo>
                      <a:pt x="1670" y="2153"/>
                      <a:pt x="2153" y="1671"/>
                      <a:pt x="2153" y="1077"/>
                    </a:cubicBezTo>
                    <a:cubicBezTo>
                      <a:pt x="2153" y="483"/>
                      <a:pt x="1670" y="1"/>
                      <a:pt x="10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0" name="Google Shape;2390;p90"/>
              <p:cNvSpPr/>
              <p:nvPr/>
            </p:nvSpPr>
            <p:spPr>
              <a:xfrm>
                <a:off x="7248550" y="2671200"/>
                <a:ext cx="56625" cy="56600"/>
              </a:xfrm>
              <a:custGeom>
                <a:rect b="b" l="l" r="r" t="t"/>
                <a:pathLst>
                  <a:path extrusionOk="0" h="2264" w="2265">
                    <a:moveTo>
                      <a:pt x="1133" y="112"/>
                    </a:moveTo>
                    <a:cubicBezTo>
                      <a:pt x="1698" y="112"/>
                      <a:pt x="2153" y="575"/>
                      <a:pt x="2153" y="1132"/>
                    </a:cubicBezTo>
                    <a:cubicBezTo>
                      <a:pt x="2153" y="1689"/>
                      <a:pt x="1698" y="2152"/>
                      <a:pt x="1133" y="2152"/>
                    </a:cubicBezTo>
                    <a:cubicBezTo>
                      <a:pt x="576" y="2152"/>
                      <a:pt x="121" y="1689"/>
                      <a:pt x="121" y="1132"/>
                    </a:cubicBezTo>
                    <a:cubicBezTo>
                      <a:pt x="121" y="575"/>
                      <a:pt x="576" y="112"/>
                      <a:pt x="1133" y="112"/>
                    </a:cubicBezTo>
                    <a:close/>
                    <a:moveTo>
                      <a:pt x="1133" y="0"/>
                    </a:moveTo>
                    <a:cubicBezTo>
                      <a:pt x="511" y="0"/>
                      <a:pt x="1" y="510"/>
                      <a:pt x="1" y="1132"/>
                    </a:cubicBezTo>
                    <a:cubicBezTo>
                      <a:pt x="1" y="1754"/>
                      <a:pt x="511" y="2264"/>
                      <a:pt x="1133" y="2264"/>
                    </a:cubicBezTo>
                    <a:cubicBezTo>
                      <a:pt x="1754" y="2264"/>
                      <a:pt x="2264" y="1754"/>
                      <a:pt x="2264" y="1132"/>
                    </a:cubicBezTo>
                    <a:cubicBezTo>
                      <a:pt x="2264" y="510"/>
                      <a:pt x="1763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1" name="Google Shape;2391;p90"/>
              <p:cNvSpPr/>
              <p:nvPr/>
            </p:nvSpPr>
            <p:spPr>
              <a:xfrm>
                <a:off x="7265025" y="2701100"/>
                <a:ext cx="23900" cy="12100"/>
              </a:xfrm>
              <a:custGeom>
                <a:rect b="b" l="l" r="r" t="t"/>
                <a:pathLst>
                  <a:path extrusionOk="0" h="484" w="956">
                    <a:moveTo>
                      <a:pt x="474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956" y="483"/>
                    </a:lnTo>
                    <a:cubicBezTo>
                      <a:pt x="956" y="214"/>
                      <a:pt x="743" y="1"/>
                      <a:pt x="47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2" name="Google Shape;2392;p90"/>
              <p:cNvSpPr/>
              <p:nvPr/>
            </p:nvSpPr>
            <p:spPr>
              <a:xfrm>
                <a:off x="7263400" y="2699725"/>
                <a:ext cx="26925" cy="14875"/>
              </a:xfrm>
              <a:custGeom>
                <a:rect b="b" l="l" r="r" t="t"/>
                <a:pathLst>
                  <a:path extrusionOk="0" h="595" w="1077">
                    <a:moveTo>
                      <a:pt x="539" y="112"/>
                    </a:moveTo>
                    <a:cubicBezTo>
                      <a:pt x="752" y="112"/>
                      <a:pt x="928" y="269"/>
                      <a:pt x="956" y="473"/>
                    </a:cubicBezTo>
                    <a:lnTo>
                      <a:pt x="121" y="473"/>
                    </a:lnTo>
                    <a:cubicBezTo>
                      <a:pt x="149" y="269"/>
                      <a:pt x="325" y="112"/>
                      <a:pt x="539" y="112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0" y="241"/>
                      <a:pt x="0" y="538"/>
                    </a:cubicBezTo>
                    <a:cubicBezTo>
                      <a:pt x="0" y="594"/>
                      <a:pt x="0" y="594"/>
                      <a:pt x="232" y="594"/>
                    </a:cubicBezTo>
                    <a:lnTo>
                      <a:pt x="585" y="594"/>
                    </a:lnTo>
                    <a:cubicBezTo>
                      <a:pt x="1077" y="594"/>
                      <a:pt x="1077" y="594"/>
                      <a:pt x="1077" y="538"/>
                    </a:cubicBezTo>
                    <a:cubicBezTo>
                      <a:pt x="1077" y="241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3" name="Google Shape;2393;p90"/>
              <p:cNvSpPr/>
              <p:nvPr/>
            </p:nvSpPr>
            <p:spPr>
              <a:xfrm>
                <a:off x="7270125" y="2685800"/>
                <a:ext cx="13700" cy="13725"/>
              </a:xfrm>
              <a:custGeom>
                <a:rect b="b" l="l" r="r" t="t"/>
                <a:pathLst>
                  <a:path extrusionOk="0" h="549" w="548">
                    <a:moveTo>
                      <a:pt x="279" y="1"/>
                    </a:moveTo>
                    <a:cubicBezTo>
                      <a:pt x="121" y="1"/>
                      <a:pt x="1" y="131"/>
                      <a:pt x="1" y="279"/>
                    </a:cubicBezTo>
                    <a:cubicBezTo>
                      <a:pt x="1" y="427"/>
                      <a:pt x="121" y="548"/>
                      <a:pt x="279" y="548"/>
                    </a:cubicBezTo>
                    <a:cubicBezTo>
                      <a:pt x="427" y="548"/>
                      <a:pt x="548" y="427"/>
                      <a:pt x="548" y="279"/>
                    </a:cubicBezTo>
                    <a:cubicBezTo>
                      <a:pt x="548" y="131"/>
                      <a:pt x="427" y="1"/>
                      <a:pt x="27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4" name="Google Shape;2394;p90"/>
              <p:cNvSpPr/>
              <p:nvPr/>
            </p:nvSpPr>
            <p:spPr>
              <a:xfrm>
                <a:off x="7268725" y="2684425"/>
                <a:ext cx="16500" cy="16475"/>
              </a:xfrm>
              <a:custGeom>
                <a:rect b="b" l="l" r="r" t="t"/>
                <a:pathLst>
                  <a:path extrusionOk="0" h="659" w="660">
                    <a:moveTo>
                      <a:pt x="335" y="121"/>
                    </a:moveTo>
                    <a:cubicBezTo>
                      <a:pt x="446" y="121"/>
                      <a:pt x="539" y="213"/>
                      <a:pt x="548" y="334"/>
                    </a:cubicBezTo>
                    <a:cubicBezTo>
                      <a:pt x="548" y="445"/>
                      <a:pt x="446" y="547"/>
                      <a:pt x="335" y="547"/>
                    </a:cubicBezTo>
                    <a:cubicBezTo>
                      <a:pt x="214" y="547"/>
                      <a:pt x="121" y="445"/>
                      <a:pt x="121" y="334"/>
                    </a:cubicBezTo>
                    <a:cubicBezTo>
                      <a:pt x="121" y="213"/>
                      <a:pt x="214" y="121"/>
                      <a:pt x="335" y="121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8"/>
                      <a:pt x="1" y="334"/>
                    </a:cubicBezTo>
                    <a:cubicBezTo>
                      <a:pt x="1" y="510"/>
                      <a:pt x="149" y="659"/>
                      <a:pt x="335" y="659"/>
                    </a:cubicBezTo>
                    <a:cubicBezTo>
                      <a:pt x="511" y="659"/>
                      <a:pt x="659" y="510"/>
                      <a:pt x="659" y="334"/>
                    </a:cubicBezTo>
                    <a:cubicBezTo>
                      <a:pt x="659" y="148"/>
                      <a:pt x="511" y="0"/>
                      <a:pt x="33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5" name="Google Shape;2395;p90"/>
              <p:cNvSpPr/>
              <p:nvPr/>
            </p:nvSpPr>
            <p:spPr>
              <a:xfrm>
                <a:off x="7257150" y="2782525"/>
                <a:ext cx="39675" cy="12300"/>
              </a:xfrm>
              <a:custGeom>
                <a:rect b="b" l="l" r="r" t="t"/>
                <a:pathLst>
                  <a:path extrusionOk="0" h="492" w="1587">
                    <a:moveTo>
                      <a:pt x="241" y="0"/>
                    </a:moveTo>
                    <a:cubicBezTo>
                      <a:pt x="111" y="0"/>
                      <a:pt x="0" y="111"/>
                      <a:pt x="0" y="251"/>
                    </a:cubicBezTo>
                    <a:cubicBezTo>
                      <a:pt x="0" y="380"/>
                      <a:pt x="111" y="492"/>
                      <a:pt x="241" y="492"/>
                    </a:cubicBezTo>
                    <a:lnTo>
                      <a:pt x="1336" y="492"/>
                    </a:lnTo>
                    <a:cubicBezTo>
                      <a:pt x="1475" y="492"/>
                      <a:pt x="1586" y="380"/>
                      <a:pt x="1586" y="251"/>
                    </a:cubicBezTo>
                    <a:cubicBezTo>
                      <a:pt x="1586" y="111"/>
                      <a:pt x="1475" y="0"/>
                      <a:pt x="13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6" name="Google Shape;2396;p90"/>
              <p:cNvSpPr/>
              <p:nvPr/>
            </p:nvSpPr>
            <p:spPr>
              <a:xfrm>
                <a:off x="7255525" y="2781125"/>
                <a:ext cx="42675" cy="15100"/>
              </a:xfrm>
              <a:custGeom>
                <a:rect b="b" l="l" r="r" t="t"/>
                <a:pathLst>
                  <a:path extrusionOk="0" h="604" w="1707">
                    <a:moveTo>
                      <a:pt x="1401" y="112"/>
                    </a:moveTo>
                    <a:cubicBezTo>
                      <a:pt x="1503" y="112"/>
                      <a:pt x="1586" y="19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21" y="409"/>
                      <a:pt x="121" y="307"/>
                    </a:cubicBezTo>
                    <a:cubicBezTo>
                      <a:pt x="121" y="195"/>
                      <a:pt x="204" y="112"/>
                      <a:pt x="306" y="112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30"/>
                      <a:pt x="0" y="307"/>
                    </a:cubicBezTo>
                    <a:cubicBezTo>
                      <a:pt x="0" y="474"/>
                      <a:pt x="139" y="603"/>
                      <a:pt x="306" y="603"/>
                    </a:cubicBezTo>
                    <a:lnTo>
                      <a:pt x="1401" y="603"/>
                    </a:lnTo>
                    <a:cubicBezTo>
                      <a:pt x="1568" y="603"/>
                      <a:pt x="1707" y="474"/>
                      <a:pt x="1707" y="307"/>
                    </a:cubicBezTo>
                    <a:cubicBezTo>
                      <a:pt x="1707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7" name="Google Shape;2397;p90"/>
              <p:cNvSpPr/>
              <p:nvPr/>
            </p:nvSpPr>
            <p:spPr>
              <a:xfrm>
                <a:off x="7359875" y="1832850"/>
                <a:ext cx="241000" cy="240000"/>
              </a:xfrm>
              <a:custGeom>
                <a:rect b="b" l="l" r="r" t="t"/>
                <a:pathLst>
                  <a:path extrusionOk="0" h="9600" w="9640">
                    <a:moveTo>
                      <a:pt x="4833" y="2576"/>
                    </a:moveTo>
                    <a:cubicBezTo>
                      <a:pt x="5983" y="2576"/>
                      <a:pt x="6996" y="3477"/>
                      <a:pt x="7042" y="4721"/>
                    </a:cubicBezTo>
                    <a:cubicBezTo>
                      <a:pt x="7069" y="5565"/>
                      <a:pt x="6420" y="6558"/>
                      <a:pt x="5632" y="6855"/>
                    </a:cubicBezTo>
                    <a:cubicBezTo>
                      <a:pt x="5362" y="6957"/>
                      <a:pt x="5090" y="7005"/>
                      <a:pt x="4825" y="7005"/>
                    </a:cubicBezTo>
                    <a:cubicBezTo>
                      <a:pt x="3675" y="7005"/>
                      <a:pt x="2662" y="6104"/>
                      <a:pt x="2617" y="4860"/>
                    </a:cubicBezTo>
                    <a:cubicBezTo>
                      <a:pt x="2580" y="4016"/>
                      <a:pt x="3238" y="3023"/>
                      <a:pt x="4027" y="2727"/>
                    </a:cubicBezTo>
                    <a:cubicBezTo>
                      <a:pt x="4296" y="2624"/>
                      <a:pt x="4568" y="2576"/>
                      <a:pt x="4833" y="2576"/>
                    </a:cubicBezTo>
                    <a:close/>
                    <a:moveTo>
                      <a:pt x="4067" y="0"/>
                    </a:moveTo>
                    <a:cubicBezTo>
                      <a:pt x="4051" y="0"/>
                      <a:pt x="4034" y="3"/>
                      <a:pt x="4017" y="8"/>
                    </a:cubicBezTo>
                    <a:lnTo>
                      <a:pt x="2709" y="426"/>
                    </a:lnTo>
                    <a:cubicBezTo>
                      <a:pt x="2635" y="444"/>
                      <a:pt x="2589" y="537"/>
                      <a:pt x="2617" y="611"/>
                    </a:cubicBezTo>
                    <a:lnTo>
                      <a:pt x="2886" y="1483"/>
                    </a:lnTo>
                    <a:cubicBezTo>
                      <a:pt x="2904" y="1548"/>
                      <a:pt x="2876" y="1613"/>
                      <a:pt x="2821" y="1650"/>
                    </a:cubicBezTo>
                    <a:cubicBezTo>
                      <a:pt x="2533" y="1836"/>
                      <a:pt x="2283" y="2049"/>
                      <a:pt x="2060" y="2291"/>
                    </a:cubicBezTo>
                    <a:cubicBezTo>
                      <a:pt x="2030" y="2326"/>
                      <a:pt x="1989" y="2343"/>
                      <a:pt x="1946" y="2343"/>
                    </a:cubicBezTo>
                    <a:cubicBezTo>
                      <a:pt x="1922" y="2343"/>
                      <a:pt x="1898" y="2338"/>
                      <a:pt x="1874" y="2328"/>
                    </a:cubicBezTo>
                    <a:lnTo>
                      <a:pt x="1077" y="1910"/>
                    </a:lnTo>
                    <a:cubicBezTo>
                      <a:pt x="1052" y="1899"/>
                      <a:pt x="1026" y="1894"/>
                      <a:pt x="1001" y="1894"/>
                    </a:cubicBezTo>
                    <a:cubicBezTo>
                      <a:pt x="943" y="1894"/>
                      <a:pt x="889" y="1923"/>
                      <a:pt x="863" y="1975"/>
                    </a:cubicBezTo>
                    <a:lnTo>
                      <a:pt x="233" y="3190"/>
                    </a:lnTo>
                    <a:cubicBezTo>
                      <a:pt x="195" y="3265"/>
                      <a:pt x="223" y="3357"/>
                      <a:pt x="297" y="3404"/>
                    </a:cubicBezTo>
                    <a:lnTo>
                      <a:pt x="1105" y="3821"/>
                    </a:lnTo>
                    <a:cubicBezTo>
                      <a:pt x="1160" y="3849"/>
                      <a:pt x="1197" y="3923"/>
                      <a:pt x="1179" y="3988"/>
                    </a:cubicBezTo>
                    <a:cubicBezTo>
                      <a:pt x="1105" y="4304"/>
                      <a:pt x="1077" y="4638"/>
                      <a:pt x="1095" y="4971"/>
                    </a:cubicBezTo>
                    <a:cubicBezTo>
                      <a:pt x="1095" y="5046"/>
                      <a:pt x="1058" y="5111"/>
                      <a:pt x="984" y="5129"/>
                    </a:cubicBezTo>
                    <a:lnTo>
                      <a:pt x="121" y="5398"/>
                    </a:lnTo>
                    <a:cubicBezTo>
                      <a:pt x="47" y="5426"/>
                      <a:pt x="1" y="5519"/>
                      <a:pt x="19" y="5593"/>
                    </a:cubicBezTo>
                    <a:lnTo>
                      <a:pt x="437" y="6901"/>
                    </a:lnTo>
                    <a:cubicBezTo>
                      <a:pt x="459" y="6968"/>
                      <a:pt x="517" y="7011"/>
                      <a:pt x="582" y="7011"/>
                    </a:cubicBezTo>
                    <a:cubicBezTo>
                      <a:pt x="598" y="7011"/>
                      <a:pt x="615" y="7009"/>
                      <a:pt x="631" y="7003"/>
                    </a:cubicBezTo>
                    <a:lnTo>
                      <a:pt x="1494" y="6734"/>
                    </a:lnTo>
                    <a:cubicBezTo>
                      <a:pt x="1508" y="6730"/>
                      <a:pt x="1522" y="6728"/>
                      <a:pt x="1536" y="6728"/>
                    </a:cubicBezTo>
                    <a:cubicBezTo>
                      <a:pt x="1588" y="6728"/>
                      <a:pt x="1641" y="6755"/>
                      <a:pt x="1670" y="6799"/>
                    </a:cubicBezTo>
                    <a:cubicBezTo>
                      <a:pt x="1847" y="7087"/>
                      <a:pt x="2069" y="7337"/>
                      <a:pt x="2310" y="7560"/>
                    </a:cubicBezTo>
                    <a:cubicBezTo>
                      <a:pt x="2357" y="7606"/>
                      <a:pt x="2375" y="7680"/>
                      <a:pt x="2338" y="7745"/>
                    </a:cubicBezTo>
                    <a:lnTo>
                      <a:pt x="1921" y="8543"/>
                    </a:lnTo>
                    <a:cubicBezTo>
                      <a:pt x="1884" y="8617"/>
                      <a:pt x="1912" y="8710"/>
                      <a:pt x="1995" y="8756"/>
                    </a:cubicBezTo>
                    <a:lnTo>
                      <a:pt x="3210" y="9387"/>
                    </a:lnTo>
                    <a:cubicBezTo>
                      <a:pt x="3232" y="9398"/>
                      <a:pt x="3256" y="9404"/>
                      <a:pt x="3280" y="9404"/>
                    </a:cubicBezTo>
                    <a:cubicBezTo>
                      <a:pt x="3335" y="9404"/>
                      <a:pt x="3388" y="9374"/>
                      <a:pt x="3414" y="9322"/>
                    </a:cubicBezTo>
                    <a:lnTo>
                      <a:pt x="3832" y="8515"/>
                    </a:lnTo>
                    <a:cubicBezTo>
                      <a:pt x="3861" y="8463"/>
                      <a:pt x="3909" y="8435"/>
                      <a:pt x="3964" y="8435"/>
                    </a:cubicBezTo>
                    <a:cubicBezTo>
                      <a:pt x="3978" y="8435"/>
                      <a:pt x="3993" y="8437"/>
                      <a:pt x="4008" y="8441"/>
                    </a:cubicBezTo>
                    <a:cubicBezTo>
                      <a:pt x="4260" y="8500"/>
                      <a:pt x="4525" y="8530"/>
                      <a:pt x="4791" y="8530"/>
                    </a:cubicBezTo>
                    <a:cubicBezTo>
                      <a:pt x="4858" y="8530"/>
                      <a:pt x="4925" y="8528"/>
                      <a:pt x="4991" y="8524"/>
                    </a:cubicBezTo>
                    <a:cubicBezTo>
                      <a:pt x="5056" y="8524"/>
                      <a:pt x="5121" y="8562"/>
                      <a:pt x="5149" y="8626"/>
                    </a:cubicBezTo>
                    <a:lnTo>
                      <a:pt x="5418" y="9498"/>
                    </a:lnTo>
                    <a:cubicBezTo>
                      <a:pt x="5440" y="9558"/>
                      <a:pt x="5498" y="9599"/>
                      <a:pt x="5563" y="9599"/>
                    </a:cubicBezTo>
                    <a:cubicBezTo>
                      <a:pt x="5580" y="9599"/>
                      <a:pt x="5596" y="9597"/>
                      <a:pt x="5613" y="9591"/>
                    </a:cubicBezTo>
                    <a:lnTo>
                      <a:pt x="6921" y="9183"/>
                    </a:lnTo>
                    <a:cubicBezTo>
                      <a:pt x="7004" y="9155"/>
                      <a:pt x="7042" y="9072"/>
                      <a:pt x="7023" y="8988"/>
                    </a:cubicBezTo>
                    <a:lnTo>
                      <a:pt x="6745" y="8126"/>
                    </a:lnTo>
                    <a:cubicBezTo>
                      <a:pt x="6726" y="8061"/>
                      <a:pt x="6754" y="7986"/>
                      <a:pt x="6810" y="7949"/>
                    </a:cubicBezTo>
                    <a:cubicBezTo>
                      <a:pt x="7097" y="7764"/>
                      <a:pt x="7348" y="7550"/>
                      <a:pt x="7570" y="7309"/>
                    </a:cubicBezTo>
                    <a:cubicBezTo>
                      <a:pt x="7602" y="7278"/>
                      <a:pt x="7646" y="7259"/>
                      <a:pt x="7692" y="7259"/>
                    </a:cubicBezTo>
                    <a:cubicBezTo>
                      <a:pt x="7713" y="7259"/>
                      <a:pt x="7735" y="7263"/>
                      <a:pt x="7756" y="7272"/>
                    </a:cubicBezTo>
                    <a:lnTo>
                      <a:pt x="8563" y="7690"/>
                    </a:lnTo>
                    <a:cubicBezTo>
                      <a:pt x="8585" y="7704"/>
                      <a:pt x="8610" y="7710"/>
                      <a:pt x="8634" y="7710"/>
                    </a:cubicBezTo>
                    <a:cubicBezTo>
                      <a:pt x="8688" y="7710"/>
                      <a:pt x="8741" y="7676"/>
                      <a:pt x="8767" y="7625"/>
                    </a:cubicBezTo>
                    <a:lnTo>
                      <a:pt x="9398" y="6409"/>
                    </a:lnTo>
                    <a:cubicBezTo>
                      <a:pt x="9444" y="6335"/>
                      <a:pt x="9407" y="6242"/>
                      <a:pt x="9333" y="6205"/>
                    </a:cubicBezTo>
                    <a:lnTo>
                      <a:pt x="8535" y="5788"/>
                    </a:lnTo>
                    <a:cubicBezTo>
                      <a:pt x="8470" y="5751"/>
                      <a:pt x="8442" y="5686"/>
                      <a:pt x="8452" y="5612"/>
                    </a:cubicBezTo>
                    <a:cubicBezTo>
                      <a:pt x="8526" y="5296"/>
                      <a:pt x="8554" y="4962"/>
                      <a:pt x="8535" y="4628"/>
                    </a:cubicBezTo>
                    <a:cubicBezTo>
                      <a:pt x="8535" y="4554"/>
                      <a:pt x="8582" y="4498"/>
                      <a:pt x="8646" y="4471"/>
                    </a:cubicBezTo>
                    <a:lnTo>
                      <a:pt x="9509" y="4202"/>
                    </a:lnTo>
                    <a:cubicBezTo>
                      <a:pt x="9593" y="4174"/>
                      <a:pt x="9639" y="4090"/>
                      <a:pt x="9611" y="4007"/>
                    </a:cubicBezTo>
                    <a:lnTo>
                      <a:pt x="9194" y="2699"/>
                    </a:lnTo>
                    <a:cubicBezTo>
                      <a:pt x="9179" y="2632"/>
                      <a:pt x="9116" y="2589"/>
                      <a:pt x="9049" y="2589"/>
                    </a:cubicBezTo>
                    <a:cubicBezTo>
                      <a:pt x="9032" y="2589"/>
                      <a:pt x="9015" y="2591"/>
                      <a:pt x="8999" y="2597"/>
                    </a:cubicBezTo>
                    <a:lnTo>
                      <a:pt x="8136" y="2875"/>
                    </a:lnTo>
                    <a:cubicBezTo>
                      <a:pt x="8123" y="2879"/>
                      <a:pt x="8109" y="2881"/>
                      <a:pt x="8096" y="2881"/>
                    </a:cubicBezTo>
                    <a:cubicBezTo>
                      <a:pt x="8043" y="2881"/>
                      <a:pt x="7990" y="2852"/>
                      <a:pt x="7960" y="2801"/>
                    </a:cubicBezTo>
                    <a:cubicBezTo>
                      <a:pt x="7784" y="2522"/>
                      <a:pt x="7570" y="2263"/>
                      <a:pt x="7329" y="2049"/>
                    </a:cubicBezTo>
                    <a:cubicBezTo>
                      <a:pt x="7274" y="2003"/>
                      <a:pt x="7255" y="1929"/>
                      <a:pt x="7292" y="1864"/>
                    </a:cubicBezTo>
                    <a:lnTo>
                      <a:pt x="7710" y="1057"/>
                    </a:lnTo>
                    <a:cubicBezTo>
                      <a:pt x="7747" y="983"/>
                      <a:pt x="7719" y="890"/>
                      <a:pt x="7645" y="853"/>
                    </a:cubicBezTo>
                    <a:lnTo>
                      <a:pt x="6420" y="222"/>
                    </a:lnTo>
                    <a:cubicBezTo>
                      <a:pt x="6398" y="208"/>
                      <a:pt x="6373" y="201"/>
                      <a:pt x="6349" y="201"/>
                    </a:cubicBezTo>
                    <a:cubicBezTo>
                      <a:pt x="6295" y="201"/>
                      <a:pt x="6242" y="235"/>
                      <a:pt x="6216" y="287"/>
                    </a:cubicBezTo>
                    <a:lnTo>
                      <a:pt x="5799" y="1085"/>
                    </a:lnTo>
                    <a:cubicBezTo>
                      <a:pt x="5774" y="1141"/>
                      <a:pt x="5714" y="1170"/>
                      <a:pt x="5656" y="1170"/>
                    </a:cubicBezTo>
                    <a:cubicBezTo>
                      <a:pt x="5648" y="1170"/>
                      <a:pt x="5640" y="1169"/>
                      <a:pt x="5632" y="1168"/>
                    </a:cubicBezTo>
                    <a:cubicBezTo>
                      <a:pt x="5347" y="1103"/>
                      <a:pt x="5062" y="1074"/>
                      <a:pt x="4765" y="1074"/>
                    </a:cubicBezTo>
                    <a:cubicBezTo>
                      <a:pt x="4723" y="1074"/>
                      <a:pt x="4681" y="1074"/>
                      <a:pt x="4639" y="1075"/>
                    </a:cubicBezTo>
                    <a:cubicBezTo>
                      <a:pt x="4633" y="1076"/>
                      <a:pt x="4628" y="1076"/>
                      <a:pt x="4622" y="1076"/>
                    </a:cubicBezTo>
                    <a:cubicBezTo>
                      <a:pt x="4563" y="1076"/>
                      <a:pt x="4507" y="1033"/>
                      <a:pt x="4491" y="973"/>
                    </a:cubicBezTo>
                    <a:lnTo>
                      <a:pt x="4212" y="111"/>
                    </a:lnTo>
                    <a:cubicBezTo>
                      <a:pt x="4197" y="44"/>
                      <a:pt x="4135" y="0"/>
                      <a:pt x="40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8" name="Google Shape;2398;p90"/>
              <p:cNvSpPr/>
              <p:nvPr/>
            </p:nvSpPr>
            <p:spPr>
              <a:xfrm>
                <a:off x="7358250" y="1831425"/>
                <a:ext cx="243775" cy="242850"/>
              </a:xfrm>
              <a:custGeom>
                <a:rect b="b" l="l" r="r" t="t"/>
                <a:pathLst>
                  <a:path extrusionOk="0" h="9714" w="9751">
                    <a:moveTo>
                      <a:pt x="4899" y="2691"/>
                    </a:moveTo>
                    <a:cubicBezTo>
                      <a:pt x="5316" y="2691"/>
                      <a:pt x="5724" y="2811"/>
                      <a:pt x="6077" y="3053"/>
                    </a:cubicBezTo>
                    <a:cubicBezTo>
                      <a:pt x="6671" y="3433"/>
                      <a:pt x="7023" y="4073"/>
                      <a:pt x="7042" y="4778"/>
                    </a:cubicBezTo>
                    <a:cubicBezTo>
                      <a:pt x="7079" y="5594"/>
                      <a:pt x="6439" y="6568"/>
                      <a:pt x="5669" y="6856"/>
                    </a:cubicBezTo>
                    <a:cubicBezTo>
                      <a:pt x="5413" y="6953"/>
                      <a:pt x="5148" y="7001"/>
                      <a:pt x="4885" y="7001"/>
                    </a:cubicBezTo>
                    <a:cubicBezTo>
                      <a:pt x="4470" y="7001"/>
                      <a:pt x="4060" y="6881"/>
                      <a:pt x="3702" y="6643"/>
                    </a:cubicBezTo>
                    <a:cubicBezTo>
                      <a:pt x="3118" y="6253"/>
                      <a:pt x="2765" y="5622"/>
                      <a:pt x="2737" y="4908"/>
                    </a:cubicBezTo>
                    <a:cubicBezTo>
                      <a:pt x="2709" y="4092"/>
                      <a:pt x="3350" y="3127"/>
                      <a:pt x="4110" y="2839"/>
                    </a:cubicBezTo>
                    <a:cubicBezTo>
                      <a:pt x="4370" y="2737"/>
                      <a:pt x="4630" y="2691"/>
                      <a:pt x="4899" y="2691"/>
                    </a:cubicBezTo>
                    <a:close/>
                    <a:moveTo>
                      <a:pt x="4899" y="2572"/>
                    </a:moveTo>
                    <a:cubicBezTo>
                      <a:pt x="4622" y="2572"/>
                      <a:pt x="4343" y="2624"/>
                      <a:pt x="4073" y="2728"/>
                    </a:cubicBezTo>
                    <a:cubicBezTo>
                      <a:pt x="3247" y="3034"/>
                      <a:pt x="2589" y="4036"/>
                      <a:pt x="2617" y="4917"/>
                    </a:cubicBezTo>
                    <a:cubicBezTo>
                      <a:pt x="2645" y="5669"/>
                      <a:pt x="3016" y="6327"/>
                      <a:pt x="3637" y="6745"/>
                    </a:cubicBezTo>
                    <a:cubicBezTo>
                      <a:pt x="4017" y="6995"/>
                      <a:pt x="4444" y="7116"/>
                      <a:pt x="4889" y="7116"/>
                    </a:cubicBezTo>
                    <a:cubicBezTo>
                      <a:pt x="5158" y="7116"/>
                      <a:pt x="5437" y="7069"/>
                      <a:pt x="5715" y="6967"/>
                    </a:cubicBezTo>
                    <a:cubicBezTo>
                      <a:pt x="6531" y="6652"/>
                      <a:pt x="7199" y="5650"/>
                      <a:pt x="7162" y="4778"/>
                    </a:cubicBezTo>
                    <a:cubicBezTo>
                      <a:pt x="7134" y="4027"/>
                      <a:pt x="6763" y="3359"/>
                      <a:pt x="6142" y="2951"/>
                    </a:cubicBezTo>
                    <a:cubicBezTo>
                      <a:pt x="5767" y="2701"/>
                      <a:pt x="5336" y="2572"/>
                      <a:pt x="4899" y="2572"/>
                    </a:cubicBezTo>
                    <a:close/>
                    <a:moveTo>
                      <a:pt x="4144" y="114"/>
                    </a:moveTo>
                    <a:cubicBezTo>
                      <a:pt x="4157" y="114"/>
                      <a:pt x="4171" y="117"/>
                      <a:pt x="4184" y="121"/>
                    </a:cubicBezTo>
                    <a:cubicBezTo>
                      <a:pt x="4203" y="140"/>
                      <a:pt x="4222" y="158"/>
                      <a:pt x="4231" y="186"/>
                    </a:cubicBezTo>
                    <a:lnTo>
                      <a:pt x="4500" y="1049"/>
                    </a:lnTo>
                    <a:cubicBezTo>
                      <a:pt x="4526" y="1127"/>
                      <a:pt x="4609" y="1189"/>
                      <a:pt x="4695" y="1189"/>
                    </a:cubicBezTo>
                    <a:cubicBezTo>
                      <a:pt x="4701" y="1189"/>
                      <a:pt x="4707" y="1189"/>
                      <a:pt x="4713" y="1188"/>
                    </a:cubicBezTo>
                    <a:cubicBezTo>
                      <a:pt x="4753" y="1187"/>
                      <a:pt x="4793" y="1186"/>
                      <a:pt x="4833" y="1186"/>
                    </a:cubicBezTo>
                    <a:cubicBezTo>
                      <a:pt x="5118" y="1186"/>
                      <a:pt x="5403" y="1216"/>
                      <a:pt x="5687" y="1281"/>
                    </a:cubicBezTo>
                    <a:cubicBezTo>
                      <a:pt x="5701" y="1283"/>
                      <a:pt x="5715" y="1285"/>
                      <a:pt x="5728" y="1285"/>
                    </a:cubicBezTo>
                    <a:cubicBezTo>
                      <a:pt x="5806" y="1285"/>
                      <a:pt x="5880" y="1241"/>
                      <a:pt x="5919" y="1169"/>
                    </a:cubicBezTo>
                    <a:lnTo>
                      <a:pt x="6337" y="362"/>
                    </a:lnTo>
                    <a:cubicBezTo>
                      <a:pt x="6346" y="344"/>
                      <a:pt x="6364" y="325"/>
                      <a:pt x="6392" y="316"/>
                    </a:cubicBezTo>
                    <a:cubicBezTo>
                      <a:pt x="6400" y="313"/>
                      <a:pt x="6408" y="312"/>
                      <a:pt x="6415" y="312"/>
                    </a:cubicBezTo>
                    <a:cubicBezTo>
                      <a:pt x="6432" y="312"/>
                      <a:pt x="6447" y="319"/>
                      <a:pt x="6467" y="325"/>
                    </a:cubicBezTo>
                    <a:lnTo>
                      <a:pt x="7682" y="956"/>
                    </a:lnTo>
                    <a:cubicBezTo>
                      <a:pt x="7710" y="965"/>
                      <a:pt x="7719" y="984"/>
                      <a:pt x="7728" y="1012"/>
                    </a:cubicBezTo>
                    <a:cubicBezTo>
                      <a:pt x="7737" y="1040"/>
                      <a:pt x="7737" y="1058"/>
                      <a:pt x="7719" y="1086"/>
                    </a:cubicBezTo>
                    <a:lnTo>
                      <a:pt x="7301" y="1893"/>
                    </a:lnTo>
                    <a:cubicBezTo>
                      <a:pt x="7264" y="1976"/>
                      <a:pt x="7283" y="2079"/>
                      <a:pt x="7357" y="2143"/>
                    </a:cubicBezTo>
                    <a:cubicBezTo>
                      <a:pt x="7598" y="2366"/>
                      <a:pt x="7802" y="2617"/>
                      <a:pt x="7979" y="2886"/>
                    </a:cubicBezTo>
                    <a:cubicBezTo>
                      <a:pt x="8022" y="2951"/>
                      <a:pt x="8093" y="2987"/>
                      <a:pt x="8162" y="2987"/>
                    </a:cubicBezTo>
                    <a:cubicBezTo>
                      <a:pt x="8182" y="2987"/>
                      <a:pt x="8201" y="2985"/>
                      <a:pt x="8220" y="2978"/>
                    </a:cubicBezTo>
                    <a:lnTo>
                      <a:pt x="9083" y="2709"/>
                    </a:lnTo>
                    <a:cubicBezTo>
                      <a:pt x="9094" y="2705"/>
                      <a:pt x="9106" y="2703"/>
                      <a:pt x="9116" y="2703"/>
                    </a:cubicBezTo>
                    <a:cubicBezTo>
                      <a:pt x="9132" y="2703"/>
                      <a:pt x="9146" y="2708"/>
                      <a:pt x="9157" y="2719"/>
                    </a:cubicBezTo>
                    <a:cubicBezTo>
                      <a:pt x="9185" y="2728"/>
                      <a:pt x="9203" y="2746"/>
                      <a:pt x="9203" y="2774"/>
                    </a:cubicBezTo>
                    <a:lnTo>
                      <a:pt x="9621" y="4082"/>
                    </a:lnTo>
                    <a:cubicBezTo>
                      <a:pt x="9630" y="4101"/>
                      <a:pt x="9630" y="4129"/>
                      <a:pt x="9611" y="4156"/>
                    </a:cubicBezTo>
                    <a:cubicBezTo>
                      <a:pt x="9602" y="4175"/>
                      <a:pt x="9583" y="4194"/>
                      <a:pt x="9556" y="4203"/>
                    </a:cubicBezTo>
                    <a:lnTo>
                      <a:pt x="8693" y="4472"/>
                    </a:lnTo>
                    <a:cubicBezTo>
                      <a:pt x="8600" y="4500"/>
                      <a:pt x="8544" y="4592"/>
                      <a:pt x="8544" y="4685"/>
                    </a:cubicBezTo>
                    <a:cubicBezTo>
                      <a:pt x="8563" y="5010"/>
                      <a:pt x="8535" y="5335"/>
                      <a:pt x="8461" y="5659"/>
                    </a:cubicBezTo>
                    <a:cubicBezTo>
                      <a:pt x="8442" y="5752"/>
                      <a:pt x="8489" y="5845"/>
                      <a:pt x="8572" y="5891"/>
                    </a:cubicBezTo>
                    <a:lnTo>
                      <a:pt x="9379" y="6309"/>
                    </a:lnTo>
                    <a:cubicBezTo>
                      <a:pt x="9426" y="6337"/>
                      <a:pt x="9444" y="6392"/>
                      <a:pt x="9416" y="6439"/>
                    </a:cubicBezTo>
                    <a:lnTo>
                      <a:pt x="8786" y="7654"/>
                    </a:lnTo>
                    <a:cubicBezTo>
                      <a:pt x="8767" y="7682"/>
                      <a:pt x="8749" y="7700"/>
                      <a:pt x="8730" y="7709"/>
                    </a:cubicBezTo>
                    <a:cubicBezTo>
                      <a:pt x="8702" y="7709"/>
                      <a:pt x="8674" y="7709"/>
                      <a:pt x="8656" y="7700"/>
                    </a:cubicBezTo>
                    <a:lnTo>
                      <a:pt x="7849" y="7283"/>
                    </a:lnTo>
                    <a:cubicBezTo>
                      <a:pt x="7818" y="7266"/>
                      <a:pt x="7785" y="7257"/>
                      <a:pt x="7752" y="7257"/>
                    </a:cubicBezTo>
                    <a:cubicBezTo>
                      <a:pt x="7695" y="7257"/>
                      <a:pt x="7639" y="7282"/>
                      <a:pt x="7598" y="7329"/>
                    </a:cubicBezTo>
                    <a:cubicBezTo>
                      <a:pt x="7376" y="7570"/>
                      <a:pt x="7125" y="7784"/>
                      <a:pt x="6847" y="7951"/>
                    </a:cubicBezTo>
                    <a:cubicBezTo>
                      <a:pt x="6763" y="8006"/>
                      <a:pt x="6726" y="8108"/>
                      <a:pt x="6754" y="8201"/>
                    </a:cubicBezTo>
                    <a:lnTo>
                      <a:pt x="7032" y="9064"/>
                    </a:lnTo>
                    <a:cubicBezTo>
                      <a:pt x="7051" y="9110"/>
                      <a:pt x="7023" y="9166"/>
                      <a:pt x="6967" y="9184"/>
                    </a:cubicBezTo>
                    <a:lnTo>
                      <a:pt x="5659" y="9593"/>
                    </a:lnTo>
                    <a:cubicBezTo>
                      <a:pt x="5650" y="9596"/>
                      <a:pt x="5640" y="9598"/>
                      <a:pt x="5630" y="9598"/>
                    </a:cubicBezTo>
                    <a:cubicBezTo>
                      <a:pt x="5591" y="9598"/>
                      <a:pt x="5554" y="9572"/>
                      <a:pt x="5539" y="9528"/>
                    </a:cubicBezTo>
                    <a:lnTo>
                      <a:pt x="5270" y="8665"/>
                    </a:lnTo>
                    <a:cubicBezTo>
                      <a:pt x="5242" y="8581"/>
                      <a:pt x="5158" y="8526"/>
                      <a:pt x="5066" y="8526"/>
                    </a:cubicBezTo>
                    <a:cubicBezTo>
                      <a:pt x="5066" y="8526"/>
                      <a:pt x="5056" y="8526"/>
                      <a:pt x="5056" y="8517"/>
                    </a:cubicBezTo>
                    <a:cubicBezTo>
                      <a:pt x="4992" y="8520"/>
                      <a:pt x="4926" y="8522"/>
                      <a:pt x="4861" y="8522"/>
                    </a:cubicBezTo>
                    <a:cubicBezTo>
                      <a:pt x="4599" y="8522"/>
                      <a:pt x="4335" y="8492"/>
                      <a:pt x="4082" y="8433"/>
                    </a:cubicBezTo>
                    <a:cubicBezTo>
                      <a:pt x="4069" y="8430"/>
                      <a:pt x="4055" y="8429"/>
                      <a:pt x="4041" y="8429"/>
                    </a:cubicBezTo>
                    <a:cubicBezTo>
                      <a:pt x="3963" y="8429"/>
                      <a:pt x="3890" y="8473"/>
                      <a:pt x="3850" y="8544"/>
                    </a:cubicBezTo>
                    <a:lnTo>
                      <a:pt x="3433" y="9351"/>
                    </a:lnTo>
                    <a:cubicBezTo>
                      <a:pt x="3424" y="9370"/>
                      <a:pt x="3396" y="9389"/>
                      <a:pt x="3377" y="9398"/>
                    </a:cubicBezTo>
                    <a:cubicBezTo>
                      <a:pt x="3350" y="9398"/>
                      <a:pt x="3322" y="9398"/>
                      <a:pt x="3303" y="9389"/>
                    </a:cubicBezTo>
                    <a:lnTo>
                      <a:pt x="2088" y="8758"/>
                    </a:lnTo>
                    <a:cubicBezTo>
                      <a:pt x="2042" y="8730"/>
                      <a:pt x="2023" y="8674"/>
                      <a:pt x="2042" y="8628"/>
                    </a:cubicBezTo>
                    <a:lnTo>
                      <a:pt x="2459" y="7821"/>
                    </a:lnTo>
                    <a:cubicBezTo>
                      <a:pt x="2505" y="7737"/>
                      <a:pt x="2487" y="7635"/>
                      <a:pt x="2413" y="7570"/>
                    </a:cubicBezTo>
                    <a:cubicBezTo>
                      <a:pt x="2171" y="7348"/>
                      <a:pt x="1967" y="7097"/>
                      <a:pt x="1791" y="6819"/>
                    </a:cubicBezTo>
                    <a:cubicBezTo>
                      <a:pt x="1748" y="6754"/>
                      <a:pt x="1676" y="6717"/>
                      <a:pt x="1607" y="6717"/>
                    </a:cubicBezTo>
                    <a:cubicBezTo>
                      <a:pt x="1588" y="6717"/>
                      <a:pt x="1568" y="6720"/>
                      <a:pt x="1550" y="6726"/>
                    </a:cubicBezTo>
                    <a:lnTo>
                      <a:pt x="678" y="7004"/>
                    </a:lnTo>
                    <a:cubicBezTo>
                      <a:pt x="668" y="7008"/>
                      <a:pt x="658" y="7010"/>
                      <a:pt x="648" y="7010"/>
                    </a:cubicBezTo>
                    <a:cubicBezTo>
                      <a:pt x="610" y="7010"/>
                      <a:pt x="572" y="6984"/>
                      <a:pt x="557" y="6939"/>
                    </a:cubicBezTo>
                    <a:lnTo>
                      <a:pt x="149" y="5631"/>
                    </a:lnTo>
                    <a:cubicBezTo>
                      <a:pt x="131" y="5585"/>
                      <a:pt x="158" y="5529"/>
                      <a:pt x="214" y="5511"/>
                    </a:cubicBezTo>
                    <a:lnTo>
                      <a:pt x="1077" y="5242"/>
                    </a:lnTo>
                    <a:cubicBezTo>
                      <a:pt x="1160" y="5214"/>
                      <a:pt x="1225" y="5121"/>
                      <a:pt x="1216" y="5028"/>
                    </a:cubicBezTo>
                    <a:cubicBezTo>
                      <a:pt x="1207" y="4704"/>
                      <a:pt x="1234" y="4370"/>
                      <a:pt x="1309" y="4054"/>
                    </a:cubicBezTo>
                    <a:cubicBezTo>
                      <a:pt x="1327" y="3962"/>
                      <a:pt x="1281" y="3860"/>
                      <a:pt x="1197" y="3823"/>
                    </a:cubicBezTo>
                    <a:lnTo>
                      <a:pt x="390" y="3405"/>
                    </a:lnTo>
                    <a:cubicBezTo>
                      <a:pt x="372" y="3387"/>
                      <a:pt x="353" y="3368"/>
                      <a:pt x="344" y="3349"/>
                    </a:cubicBezTo>
                    <a:cubicBezTo>
                      <a:pt x="335" y="3322"/>
                      <a:pt x="344" y="3294"/>
                      <a:pt x="353" y="3275"/>
                    </a:cubicBezTo>
                    <a:lnTo>
                      <a:pt x="984" y="2060"/>
                    </a:lnTo>
                    <a:cubicBezTo>
                      <a:pt x="1005" y="2026"/>
                      <a:pt x="1041" y="2006"/>
                      <a:pt x="1077" y="2006"/>
                    </a:cubicBezTo>
                    <a:cubicBezTo>
                      <a:pt x="1089" y="2006"/>
                      <a:pt x="1102" y="2009"/>
                      <a:pt x="1114" y="2014"/>
                    </a:cubicBezTo>
                    <a:lnTo>
                      <a:pt x="1921" y="2431"/>
                    </a:lnTo>
                    <a:cubicBezTo>
                      <a:pt x="1952" y="2448"/>
                      <a:pt x="1985" y="2456"/>
                      <a:pt x="2018" y="2456"/>
                    </a:cubicBezTo>
                    <a:cubicBezTo>
                      <a:pt x="2074" y="2456"/>
                      <a:pt x="2130" y="2432"/>
                      <a:pt x="2171" y="2385"/>
                    </a:cubicBezTo>
                    <a:cubicBezTo>
                      <a:pt x="2394" y="2143"/>
                      <a:pt x="2645" y="1930"/>
                      <a:pt x="2923" y="1763"/>
                    </a:cubicBezTo>
                    <a:cubicBezTo>
                      <a:pt x="2997" y="1707"/>
                      <a:pt x="3034" y="1605"/>
                      <a:pt x="3006" y="1513"/>
                    </a:cubicBezTo>
                    <a:lnTo>
                      <a:pt x="2737" y="650"/>
                    </a:lnTo>
                    <a:cubicBezTo>
                      <a:pt x="2728" y="631"/>
                      <a:pt x="2728" y="604"/>
                      <a:pt x="2747" y="585"/>
                    </a:cubicBezTo>
                    <a:cubicBezTo>
                      <a:pt x="2756" y="557"/>
                      <a:pt x="2774" y="539"/>
                      <a:pt x="2802" y="529"/>
                    </a:cubicBezTo>
                    <a:lnTo>
                      <a:pt x="4110" y="121"/>
                    </a:lnTo>
                    <a:cubicBezTo>
                      <a:pt x="4120" y="117"/>
                      <a:pt x="4131" y="114"/>
                      <a:pt x="4144" y="114"/>
                    </a:cubicBezTo>
                    <a:close/>
                    <a:moveTo>
                      <a:pt x="4132" y="0"/>
                    </a:moveTo>
                    <a:cubicBezTo>
                      <a:pt x="4113" y="0"/>
                      <a:pt x="4093" y="3"/>
                      <a:pt x="4073" y="10"/>
                    </a:cubicBezTo>
                    <a:lnTo>
                      <a:pt x="2765" y="427"/>
                    </a:lnTo>
                    <a:cubicBezTo>
                      <a:pt x="2709" y="446"/>
                      <a:pt x="2663" y="483"/>
                      <a:pt x="2645" y="529"/>
                    </a:cubicBezTo>
                    <a:cubicBezTo>
                      <a:pt x="2617" y="585"/>
                      <a:pt x="2607" y="641"/>
                      <a:pt x="2626" y="696"/>
                    </a:cubicBezTo>
                    <a:lnTo>
                      <a:pt x="2895" y="1559"/>
                    </a:lnTo>
                    <a:cubicBezTo>
                      <a:pt x="2914" y="1596"/>
                      <a:pt x="2895" y="1643"/>
                      <a:pt x="2858" y="1661"/>
                    </a:cubicBezTo>
                    <a:cubicBezTo>
                      <a:pt x="2570" y="1847"/>
                      <a:pt x="2311" y="2060"/>
                      <a:pt x="2088" y="2310"/>
                    </a:cubicBezTo>
                    <a:cubicBezTo>
                      <a:pt x="2069" y="2335"/>
                      <a:pt x="2043" y="2348"/>
                      <a:pt x="2016" y="2348"/>
                    </a:cubicBezTo>
                    <a:cubicBezTo>
                      <a:pt x="2002" y="2348"/>
                      <a:pt x="1989" y="2344"/>
                      <a:pt x="1977" y="2338"/>
                    </a:cubicBezTo>
                    <a:lnTo>
                      <a:pt x="1170" y="1921"/>
                    </a:lnTo>
                    <a:cubicBezTo>
                      <a:pt x="1137" y="1903"/>
                      <a:pt x="1102" y="1895"/>
                      <a:pt x="1068" y="1895"/>
                    </a:cubicBezTo>
                    <a:cubicBezTo>
                      <a:pt x="993" y="1895"/>
                      <a:pt x="920" y="1934"/>
                      <a:pt x="882" y="2004"/>
                    </a:cubicBezTo>
                    <a:lnTo>
                      <a:pt x="251" y="3229"/>
                    </a:lnTo>
                    <a:cubicBezTo>
                      <a:pt x="223" y="3275"/>
                      <a:pt x="223" y="3331"/>
                      <a:pt x="233" y="3387"/>
                    </a:cubicBezTo>
                    <a:cubicBezTo>
                      <a:pt x="251" y="3442"/>
                      <a:pt x="288" y="3479"/>
                      <a:pt x="344" y="3507"/>
                    </a:cubicBezTo>
                    <a:lnTo>
                      <a:pt x="1142" y="3925"/>
                    </a:lnTo>
                    <a:cubicBezTo>
                      <a:pt x="1179" y="3943"/>
                      <a:pt x="1197" y="3990"/>
                      <a:pt x="1188" y="4036"/>
                    </a:cubicBezTo>
                    <a:cubicBezTo>
                      <a:pt x="1114" y="4361"/>
                      <a:pt x="1086" y="4695"/>
                      <a:pt x="1105" y="5038"/>
                    </a:cubicBezTo>
                    <a:cubicBezTo>
                      <a:pt x="1105" y="5084"/>
                      <a:pt x="1086" y="5121"/>
                      <a:pt x="1040" y="5131"/>
                    </a:cubicBezTo>
                    <a:lnTo>
                      <a:pt x="177" y="5409"/>
                    </a:lnTo>
                    <a:cubicBezTo>
                      <a:pt x="66" y="5437"/>
                      <a:pt x="1" y="5557"/>
                      <a:pt x="38" y="5669"/>
                    </a:cubicBezTo>
                    <a:lnTo>
                      <a:pt x="455" y="6977"/>
                    </a:lnTo>
                    <a:cubicBezTo>
                      <a:pt x="478" y="7067"/>
                      <a:pt x="561" y="7126"/>
                      <a:pt x="651" y="7126"/>
                    </a:cubicBezTo>
                    <a:cubicBezTo>
                      <a:pt x="672" y="7126"/>
                      <a:pt x="694" y="7123"/>
                      <a:pt x="715" y="7116"/>
                    </a:cubicBezTo>
                    <a:lnTo>
                      <a:pt x="1578" y="6847"/>
                    </a:lnTo>
                    <a:cubicBezTo>
                      <a:pt x="1590" y="6842"/>
                      <a:pt x="1603" y="6839"/>
                      <a:pt x="1614" y="6839"/>
                    </a:cubicBezTo>
                    <a:cubicBezTo>
                      <a:pt x="1647" y="6839"/>
                      <a:pt x="1675" y="6857"/>
                      <a:pt x="1689" y="6884"/>
                    </a:cubicBezTo>
                    <a:cubicBezTo>
                      <a:pt x="1875" y="7171"/>
                      <a:pt x="2088" y="7431"/>
                      <a:pt x="2338" y="7654"/>
                    </a:cubicBezTo>
                    <a:cubicBezTo>
                      <a:pt x="2375" y="7691"/>
                      <a:pt x="2375" y="7728"/>
                      <a:pt x="2357" y="7774"/>
                    </a:cubicBezTo>
                    <a:lnTo>
                      <a:pt x="1939" y="8572"/>
                    </a:lnTo>
                    <a:cubicBezTo>
                      <a:pt x="1893" y="8674"/>
                      <a:pt x="1930" y="8804"/>
                      <a:pt x="2032" y="8860"/>
                    </a:cubicBezTo>
                    <a:lnTo>
                      <a:pt x="3247" y="9491"/>
                    </a:lnTo>
                    <a:cubicBezTo>
                      <a:pt x="3283" y="9509"/>
                      <a:pt x="3319" y="9519"/>
                      <a:pt x="3355" y="9519"/>
                    </a:cubicBezTo>
                    <a:cubicBezTo>
                      <a:pt x="3375" y="9519"/>
                      <a:pt x="3395" y="9516"/>
                      <a:pt x="3414" y="9509"/>
                    </a:cubicBezTo>
                    <a:cubicBezTo>
                      <a:pt x="3461" y="9491"/>
                      <a:pt x="3507" y="9453"/>
                      <a:pt x="3535" y="9407"/>
                    </a:cubicBezTo>
                    <a:lnTo>
                      <a:pt x="3953" y="8600"/>
                    </a:lnTo>
                    <a:cubicBezTo>
                      <a:pt x="3968" y="8569"/>
                      <a:pt x="4002" y="8551"/>
                      <a:pt x="4040" y="8551"/>
                    </a:cubicBezTo>
                    <a:cubicBezTo>
                      <a:pt x="4048" y="8551"/>
                      <a:pt x="4056" y="8552"/>
                      <a:pt x="4064" y="8554"/>
                    </a:cubicBezTo>
                    <a:cubicBezTo>
                      <a:pt x="4324" y="8613"/>
                      <a:pt x="4589" y="8643"/>
                      <a:pt x="4861" y="8643"/>
                    </a:cubicBezTo>
                    <a:cubicBezTo>
                      <a:pt x="4929" y="8643"/>
                      <a:pt x="4997" y="8641"/>
                      <a:pt x="5066" y="8637"/>
                    </a:cubicBezTo>
                    <a:cubicBezTo>
                      <a:pt x="5112" y="8637"/>
                      <a:pt x="5149" y="8665"/>
                      <a:pt x="5158" y="8702"/>
                    </a:cubicBezTo>
                    <a:lnTo>
                      <a:pt x="5428" y="9565"/>
                    </a:lnTo>
                    <a:cubicBezTo>
                      <a:pt x="5455" y="9658"/>
                      <a:pt x="5539" y="9713"/>
                      <a:pt x="5632" y="9713"/>
                    </a:cubicBezTo>
                    <a:cubicBezTo>
                      <a:pt x="5650" y="9713"/>
                      <a:pt x="5678" y="9713"/>
                      <a:pt x="5697" y="9704"/>
                    </a:cubicBezTo>
                    <a:lnTo>
                      <a:pt x="7005" y="9296"/>
                    </a:lnTo>
                    <a:cubicBezTo>
                      <a:pt x="7116" y="9259"/>
                      <a:pt x="7172" y="9138"/>
                      <a:pt x="7144" y="9027"/>
                    </a:cubicBezTo>
                    <a:lnTo>
                      <a:pt x="6865" y="8164"/>
                    </a:lnTo>
                    <a:cubicBezTo>
                      <a:pt x="6856" y="8127"/>
                      <a:pt x="6875" y="8081"/>
                      <a:pt x="6912" y="8053"/>
                    </a:cubicBezTo>
                    <a:cubicBezTo>
                      <a:pt x="7190" y="7876"/>
                      <a:pt x="7450" y="7654"/>
                      <a:pt x="7682" y="7413"/>
                    </a:cubicBezTo>
                    <a:cubicBezTo>
                      <a:pt x="7700" y="7388"/>
                      <a:pt x="7727" y="7375"/>
                      <a:pt x="7754" y="7375"/>
                    </a:cubicBezTo>
                    <a:cubicBezTo>
                      <a:pt x="7767" y="7375"/>
                      <a:pt x="7781" y="7379"/>
                      <a:pt x="7793" y="7385"/>
                    </a:cubicBezTo>
                    <a:lnTo>
                      <a:pt x="8600" y="7802"/>
                    </a:lnTo>
                    <a:cubicBezTo>
                      <a:pt x="8630" y="7820"/>
                      <a:pt x="8664" y="7830"/>
                      <a:pt x="8699" y="7830"/>
                    </a:cubicBezTo>
                    <a:cubicBezTo>
                      <a:pt x="8718" y="7830"/>
                      <a:pt x="8738" y="7827"/>
                      <a:pt x="8758" y="7821"/>
                    </a:cubicBezTo>
                    <a:cubicBezTo>
                      <a:pt x="8814" y="7802"/>
                      <a:pt x="8860" y="7765"/>
                      <a:pt x="8888" y="7709"/>
                    </a:cubicBezTo>
                    <a:lnTo>
                      <a:pt x="9519" y="6494"/>
                    </a:lnTo>
                    <a:cubicBezTo>
                      <a:pt x="9574" y="6392"/>
                      <a:pt x="9528" y="6262"/>
                      <a:pt x="9426" y="6207"/>
                    </a:cubicBezTo>
                    <a:lnTo>
                      <a:pt x="8619" y="5789"/>
                    </a:lnTo>
                    <a:cubicBezTo>
                      <a:pt x="8582" y="5771"/>
                      <a:pt x="8563" y="5734"/>
                      <a:pt x="8572" y="5687"/>
                    </a:cubicBezTo>
                    <a:cubicBezTo>
                      <a:pt x="8647" y="5353"/>
                      <a:pt x="8674" y="5019"/>
                      <a:pt x="8665" y="4685"/>
                    </a:cubicBezTo>
                    <a:cubicBezTo>
                      <a:pt x="8665" y="4639"/>
                      <a:pt x="8684" y="4602"/>
                      <a:pt x="8730" y="4583"/>
                    </a:cubicBezTo>
                    <a:lnTo>
                      <a:pt x="9593" y="4314"/>
                    </a:lnTo>
                    <a:cubicBezTo>
                      <a:pt x="9648" y="4296"/>
                      <a:pt x="9686" y="4259"/>
                      <a:pt x="9713" y="4212"/>
                    </a:cubicBezTo>
                    <a:cubicBezTo>
                      <a:pt x="9741" y="4156"/>
                      <a:pt x="9750" y="4101"/>
                      <a:pt x="9732" y="4045"/>
                    </a:cubicBezTo>
                    <a:lnTo>
                      <a:pt x="9314" y="2737"/>
                    </a:lnTo>
                    <a:cubicBezTo>
                      <a:pt x="9296" y="2682"/>
                      <a:pt x="9259" y="2644"/>
                      <a:pt x="9212" y="2617"/>
                    </a:cubicBezTo>
                    <a:cubicBezTo>
                      <a:pt x="9182" y="2599"/>
                      <a:pt x="9145" y="2588"/>
                      <a:pt x="9109" y="2588"/>
                    </a:cubicBezTo>
                    <a:cubicBezTo>
                      <a:pt x="9090" y="2588"/>
                      <a:pt x="9071" y="2591"/>
                      <a:pt x="9055" y="2598"/>
                    </a:cubicBezTo>
                    <a:lnTo>
                      <a:pt x="8183" y="2876"/>
                    </a:lnTo>
                    <a:cubicBezTo>
                      <a:pt x="8176" y="2878"/>
                      <a:pt x="8170" y="2879"/>
                      <a:pt x="8163" y="2879"/>
                    </a:cubicBezTo>
                    <a:cubicBezTo>
                      <a:pt x="8130" y="2879"/>
                      <a:pt x="8096" y="2861"/>
                      <a:pt x="8081" y="2830"/>
                    </a:cubicBezTo>
                    <a:cubicBezTo>
                      <a:pt x="7895" y="2552"/>
                      <a:pt x="7682" y="2292"/>
                      <a:pt x="7431" y="2060"/>
                    </a:cubicBezTo>
                    <a:cubicBezTo>
                      <a:pt x="7394" y="2032"/>
                      <a:pt x="7385" y="1986"/>
                      <a:pt x="7413" y="1949"/>
                    </a:cubicBezTo>
                    <a:lnTo>
                      <a:pt x="7830" y="1142"/>
                    </a:lnTo>
                    <a:cubicBezTo>
                      <a:pt x="7849" y="1095"/>
                      <a:pt x="7858" y="1040"/>
                      <a:pt x="7839" y="984"/>
                    </a:cubicBezTo>
                    <a:cubicBezTo>
                      <a:pt x="7821" y="928"/>
                      <a:pt x="7784" y="882"/>
                      <a:pt x="7737" y="854"/>
                    </a:cubicBezTo>
                    <a:lnTo>
                      <a:pt x="6522" y="223"/>
                    </a:lnTo>
                    <a:cubicBezTo>
                      <a:pt x="6492" y="208"/>
                      <a:pt x="6461" y="201"/>
                      <a:pt x="6430" y="201"/>
                    </a:cubicBezTo>
                    <a:cubicBezTo>
                      <a:pt x="6405" y="201"/>
                      <a:pt x="6380" y="206"/>
                      <a:pt x="6355" y="214"/>
                    </a:cubicBezTo>
                    <a:cubicBezTo>
                      <a:pt x="6300" y="232"/>
                      <a:pt x="6262" y="270"/>
                      <a:pt x="6235" y="316"/>
                    </a:cubicBezTo>
                    <a:lnTo>
                      <a:pt x="5817" y="1123"/>
                    </a:lnTo>
                    <a:cubicBezTo>
                      <a:pt x="5802" y="1154"/>
                      <a:pt x="5767" y="1172"/>
                      <a:pt x="5730" y="1172"/>
                    </a:cubicBezTo>
                    <a:cubicBezTo>
                      <a:pt x="5722" y="1172"/>
                      <a:pt x="5714" y="1171"/>
                      <a:pt x="5706" y="1169"/>
                    </a:cubicBezTo>
                    <a:cubicBezTo>
                      <a:pt x="5421" y="1104"/>
                      <a:pt x="5129" y="1075"/>
                      <a:pt x="4830" y="1075"/>
                    </a:cubicBezTo>
                    <a:cubicBezTo>
                      <a:pt x="4788" y="1075"/>
                      <a:pt x="4746" y="1076"/>
                      <a:pt x="4704" y="1077"/>
                    </a:cubicBezTo>
                    <a:cubicBezTo>
                      <a:pt x="4699" y="1078"/>
                      <a:pt x="4694" y="1078"/>
                      <a:pt x="4689" y="1078"/>
                    </a:cubicBezTo>
                    <a:cubicBezTo>
                      <a:pt x="4655" y="1078"/>
                      <a:pt x="4619" y="1052"/>
                      <a:pt x="4611" y="1012"/>
                    </a:cubicBezTo>
                    <a:lnTo>
                      <a:pt x="4342" y="149"/>
                    </a:lnTo>
                    <a:cubicBezTo>
                      <a:pt x="4324" y="93"/>
                      <a:pt x="4286" y="56"/>
                      <a:pt x="4231" y="28"/>
                    </a:cubicBezTo>
                    <a:cubicBezTo>
                      <a:pt x="4201" y="10"/>
                      <a:pt x="4167" y="0"/>
                      <a:pt x="41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9" name="Google Shape;2399;p90"/>
              <p:cNvSpPr/>
              <p:nvPr/>
            </p:nvSpPr>
            <p:spPr>
              <a:xfrm>
                <a:off x="7084600" y="1809400"/>
                <a:ext cx="406325" cy="280875"/>
              </a:xfrm>
              <a:custGeom>
                <a:rect b="b" l="l" r="r" t="t"/>
                <a:pathLst>
                  <a:path extrusionOk="0" h="11235" w="16253">
                    <a:moveTo>
                      <a:pt x="427" y="0"/>
                    </a:moveTo>
                    <a:cubicBezTo>
                      <a:pt x="195" y="0"/>
                      <a:pt x="0" y="195"/>
                      <a:pt x="0" y="427"/>
                    </a:cubicBezTo>
                    <a:lnTo>
                      <a:pt x="0" y="11086"/>
                    </a:lnTo>
                    <a:cubicBezTo>
                      <a:pt x="0" y="11169"/>
                      <a:pt x="65" y="11234"/>
                      <a:pt x="149" y="11234"/>
                    </a:cubicBezTo>
                    <a:lnTo>
                      <a:pt x="16104" y="11234"/>
                    </a:lnTo>
                    <a:cubicBezTo>
                      <a:pt x="16188" y="11234"/>
                      <a:pt x="16253" y="11169"/>
                      <a:pt x="16253" y="11086"/>
                    </a:cubicBezTo>
                    <a:lnTo>
                      <a:pt x="16253" y="427"/>
                    </a:lnTo>
                    <a:cubicBezTo>
                      <a:pt x="16253" y="195"/>
                      <a:pt x="16058" y="0"/>
                      <a:pt x="158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0" name="Google Shape;2400;p90"/>
              <p:cNvSpPr/>
              <p:nvPr/>
            </p:nvSpPr>
            <p:spPr>
              <a:xfrm>
                <a:off x="7083200" y="1808000"/>
                <a:ext cx="409125" cy="283900"/>
              </a:xfrm>
              <a:custGeom>
                <a:rect b="b" l="l" r="r" t="t"/>
                <a:pathLst>
                  <a:path extrusionOk="0" h="11356" w="16365">
                    <a:moveTo>
                      <a:pt x="15882" y="121"/>
                    </a:moveTo>
                    <a:cubicBezTo>
                      <a:pt x="16086" y="121"/>
                      <a:pt x="16244" y="279"/>
                      <a:pt x="16244" y="483"/>
                    </a:cubicBezTo>
                    <a:lnTo>
                      <a:pt x="16244" y="11142"/>
                    </a:lnTo>
                    <a:cubicBezTo>
                      <a:pt x="16244" y="11198"/>
                      <a:pt x="16207" y="11235"/>
                      <a:pt x="16160" y="11235"/>
                    </a:cubicBezTo>
                    <a:lnTo>
                      <a:pt x="205" y="11235"/>
                    </a:lnTo>
                    <a:cubicBezTo>
                      <a:pt x="158" y="11235"/>
                      <a:pt x="112" y="11198"/>
                      <a:pt x="112" y="11142"/>
                    </a:cubicBezTo>
                    <a:lnTo>
                      <a:pt x="112" y="483"/>
                    </a:lnTo>
                    <a:cubicBezTo>
                      <a:pt x="112" y="279"/>
                      <a:pt x="279" y="121"/>
                      <a:pt x="483" y="121"/>
                    </a:cubicBezTo>
                    <a:close/>
                    <a:moveTo>
                      <a:pt x="483" y="1"/>
                    </a:moveTo>
                    <a:cubicBezTo>
                      <a:pt x="214" y="1"/>
                      <a:pt x="0" y="214"/>
                      <a:pt x="0" y="483"/>
                    </a:cubicBezTo>
                    <a:lnTo>
                      <a:pt x="0" y="11142"/>
                    </a:lnTo>
                    <a:cubicBezTo>
                      <a:pt x="0" y="11262"/>
                      <a:pt x="93" y="11355"/>
                      <a:pt x="205" y="11355"/>
                    </a:cubicBezTo>
                    <a:lnTo>
                      <a:pt x="16160" y="11355"/>
                    </a:lnTo>
                    <a:cubicBezTo>
                      <a:pt x="16272" y="11355"/>
                      <a:pt x="16365" y="11262"/>
                      <a:pt x="16365" y="11142"/>
                    </a:cubicBezTo>
                    <a:lnTo>
                      <a:pt x="16365" y="483"/>
                    </a:lnTo>
                    <a:cubicBezTo>
                      <a:pt x="16365" y="214"/>
                      <a:pt x="16151" y="1"/>
                      <a:pt x="158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1" name="Google Shape;2401;p90"/>
              <p:cNvSpPr/>
              <p:nvPr/>
            </p:nvSpPr>
            <p:spPr>
              <a:xfrm>
                <a:off x="7114275" y="1836525"/>
                <a:ext cx="346975" cy="226850"/>
              </a:xfrm>
              <a:custGeom>
                <a:rect b="b" l="l" r="r" t="t"/>
                <a:pathLst>
                  <a:path extrusionOk="0" h="9074" w="13879">
                    <a:moveTo>
                      <a:pt x="1" y="1"/>
                    </a:moveTo>
                    <a:lnTo>
                      <a:pt x="1" y="9073"/>
                    </a:lnTo>
                    <a:lnTo>
                      <a:pt x="13879" y="9073"/>
                    </a:lnTo>
                    <a:lnTo>
                      <a:pt x="13879" y="7394"/>
                    </a:lnTo>
                    <a:lnTo>
                      <a:pt x="13879" y="2097"/>
                    </a:lnTo>
                    <a:lnTo>
                      <a:pt x="1387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2" name="Google Shape;2402;p90"/>
              <p:cNvSpPr/>
              <p:nvPr/>
            </p:nvSpPr>
            <p:spPr>
              <a:xfrm>
                <a:off x="7112875" y="1834900"/>
                <a:ext cx="349775" cy="229850"/>
              </a:xfrm>
              <a:custGeom>
                <a:rect b="b" l="l" r="r" t="t"/>
                <a:pathLst>
                  <a:path extrusionOk="0" h="9194" w="13991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lnTo>
                      <a:pt x="1" y="9138"/>
                    </a:lnTo>
                    <a:cubicBezTo>
                      <a:pt x="1" y="9175"/>
                      <a:pt x="29" y="9194"/>
                      <a:pt x="57" y="9194"/>
                    </a:cubicBezTo>
                    <a:lnTo>
                      <a:pt x="13935" y="9194"/>
                    </a:lnTo>
                    <a:cubicBezTo>
                      <a:pt x="13962" y="9194"/>
                      <a:pt x="13990" y="9175"/>
                      <a:pt x="13990" y="9138"/>
                    </a:cubicBezTo>
                    <a:lnTo>
                      <a:pt x="13990" y="7459"/>
                    </a:lnTo>
                    <a:cubicBezTo>
                      <a:pt x="13990" y="7431"/>
                      <a:pt x="13962" y="7403"/>
                      <a:pt x="13935" y="7403"/>
                    </a:cubicBezTo>
                    <a:cubicBezTo>
                      <a:pt x="13897" y="7403"/>
                      <a:pt x="13870" y="7431"/>
                      <a:pt x="13870" y="7459"/>
                    </a:cubicBezTo>
                    <a:lnTo>
                      <a:pt x="13870" y="9083"/>
                    </a:lnTo>
                    <a:lnTo>
                      <a:pt x="112" y="9083"/>
                    </a:lnTo>
                    <a:lnTo>
                      <a:pt x="112" y="121"/>
                    </a:lnTo>
                    <a:lnTo>
                      <a:pt x="13870" y="121"/>
                    </a:lnTo>
                    <a:lnTo>
                      <a:pt x="13870" y="2162"/>
                    </a:lnTo>
                    <a:cubicBezTo>
                      <a:pt x="13870" y="2190"/>
                      <a:pt x="13897" y="2218"/>
                      <a:pt x="13935" y="2218"/>
                    </a:cubicBezTo>
                    <a:cubicBezTo>
                      <a:pt x="13962" y="2218"/>
                      <a:pt x="13990" y="2190"/>
                      <a:pt x="13990" y="2162"/>
                    </a:cubicBezTo>
                    <a:lnTo>
                      <a:pt x="13990" y="66"/>
                    </a:lnTo>
                    <a:cubicBezTo>
                      <a:pt x="13990" y="29"/>
                      <a:pt x="13962" y="1"/>
                      <a:pt x="139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3" name="Google Shape;2403;p90"/>
              <p:cNvSpPr/>
              <p:nvPr/>
            </p:nvSpPr>
            <p:spPr>
              <a:xfrm>
                <a:off x="7459600" y="1907275"/>
                <a:ext cx="3050" cy="76075"/>
              </a:xfrm>
              <a:custGeom>
                <a:rect b="b" l="l" r="r" t="t"/>
                <a:pathLst>
                  <a:path extrusionOk="0" h="3043" w="122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2987"/>
                    </a:lnTo>
                    <a:cubicBezTo>
                      <a:pt x="1" y="3015"/>
                      <a:pt x="28" y="3043"/>
                      <a:pt x="66" y="3043"/>
                    </a:cubicBezTo>
                    <a:cubicBezTo>
                      <a:pt x="93" y="3043"/>
                      <a:pt x="121" y="3015"/>
                      <a:pt x="121" y="2987"/>
                    </a:cubicBezTo>
                    <a:lnTo>
                      <a:pt x="121" y="56"/>
                    </a:lnTo>
                    <a:cubicBezTo>
                      <a:pt x="121" y="19"/>
                      <a:pt x="93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4" name="Google Shape;2404;p90"/>
              <p:cNvSpPr/>
              <p:nvPr/>
            </p:nvSpPr>
            <p:spPr>
              <a:xfrm>
                <a:off x="7283100" y="1818675"/>
                <a:ext cx="9325" cy="9075"/>
              </a:xfrm>
              <a:custGeom>
                <a:rect b="b" l="l" r="r" t="t"/>
                <a:pathLst>
                  <a:path extrusionOk="0" h="363" w="373">
                    <a:moveTo>
                      <a:pt x="187" y="121"/>
                    </a:moveTo>
                    <a:cubicBezTo>
                      <a:pt x="224" y="121"/>
                      <a:pt x="251" y="149"/>
                      <a:pt x="251" y="186"/>
                    </a:cubicBezTo>
                    <a:cubicBezTo>
                      <a:pt x="251" y="223"/>
                      <a:pt x="224" y="251"/>
                      <a:pt x="187" y="251"/>
                    </a:cubicBezTo>
                    <a:cubicBezTo>
                      <a:pt x="149" y="251"/>
                      <a:pt x="122" y="223"/>
                      <a:pt x="122" y="186"/>
                    </a:cubicBezTo>
                    <a:cubicBezTo>
                      <a:pt x="122" y="149"/>
                      <a:pt x="149" y="121"/>
                      <a:pt x="187" y="121"/>
                    </a:cubicBezTo>
                    <a:close/>
                    <a:moveTo>
                      <a:pt x="187" y="0"/>
                    </a:moveTo>
                    <a:cubicBezTo>
                      <a:pt x="84" y="0"/>
                      <a:pt x="1" y="84"/>
                      <a:pt x="1" y="186"/>
                    </a:cubicBezTo>
                    <a:cubicBezTo>
                      <a:pt x="1" y="279"/>
                      <a:pt x="84" y="362"/>
                      <a:pt x="187" y="362"/>
                    </a:cubicBezTo>
                    <a:cubicBezTo>
                      <a:pt x="289" y="362"/>
                      <a:pt x="372" y="288"/>
                      <a:pt x="372" y="186"/>
                    </a:cubicBezTo>
                    <a:cubicBezTo>
                      <a:pt x="372" y="84"/>
                      <a:pt x="289" y="0"/>
                      <a:pt x="18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5" name="Google Shape;2405;p90"/>
              <p:cNvSpPr/>
              <p:nvPr/>
            </p:nvSpPr>
            <p:spPr>
              <a:xfrm>
                <a:off x="7018025" y="2088150"/>
                <a:ext cx="539250" cy="36450"/>
              </a:xfrm>
              <a:custGeom>
                <a:rect b="b" l="l" r="r" t="t"/>
                <a:pathLst>
                  <a:path extrusionOk="0" h="1458" w="21570">
                    <a:moveTo>
                      <a:pt x="1" y="1"/>
                    </a:moveTo>
                    <a:lnTo>
                      <a:pt x="1" y="891"/>
                    </a:lnTo>
                    <a:cubicBezTo>
                      <a:pt x="1" y="1207"/>
                      <a:pt x="260" y="1457"/>
                      <a:pt x="576" y="1457"/>
                    </a:cubicBezTo>
                    <a:lnTo>
                      <a:pt x="21003" y="1457"/>
                    </a:lnTo>
                    <a:cubicBezTo>
                      <a:pt x="21319" y="1457"/>
                      <a:pt x="21569" y="1207"/>
                      <a:pt x="21569" y="891"/>
                    </a:cubicBezTo>
                    <a:lnTo>
                      <a:pt x="215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6" name="Google Shape;2406;p90"/>
              <p:cNvSpPr/>
              <p:nvPr/>
            </p:nvSpPr>
            <p:spPr>
              <a:xfrm>
                <a:off x="7016650" y="2086775"/>
                <a:ext cx="542225" cy="39200"/>
              </a:xfrm>
              <a:custGeom>
                <a:rect b="b" l="l" r="r" t="t"/>
                <a:pathLst>
                  <a:path extrusionOk="0" h="1568" w="21689">
                    <a:moveTo>
                      <a:pt x="21568" y="111"/>
                    </a:moveTo>
                    <a:lnTo>
                      <a:pt x="21568" y="946"/>
                    </a:lnTo>
                    <a:cubicBezTo>
                      <a:pt x="21568" y="1225"/>
                      <a:pt x="21336" y="1457"/>
                      <a:pt x="21058" y="1457"/>
                    </a:cubicBezTo>
                    <a:lnTo>
                      <a:pt x="631" y="1457"/>
                    </a:lnTo>
                    <a:cubicBezTo>
                      <a:pt x="343" y="1457"/>
                      <a:pt x="121" y="1225"/>
                      <a:pt x="121" y="946"/>
                    </a:cubicBez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28"/>
                      <a:pt x="0" y="56"/>
                    </a:cubicBezTo>
                    <a:lnTo>
                      <a:pt x="0" y="946"/>
                    </a:lnTo>
                    <a:cubicBezTo>
                      <a:pt x="0" y="1290"/>
                      <a:pt x="278" y="1568"/>
                      <a:pt x="631" y="1568"/>
                    </a:cubicBezTo>
                    <a:lnTo>
                      <a:pt x="21058" y="1568"/>
                    </a:lnTo>
                    <a:cubicBezTo>
                      <a:pt x="21401" y="1568"/>
                      <a:pt x="21689" y="1290"/>
                      <a:pt x="21689" y="946"/>
                    </a:cubicBezTo>
                    <a:lnTo>
                      <a:pt x="21689" y="56"/>
                    </a:lnTo>
                    <a:cubicBezTo>
                      <a:pt x="21689" y="28"/>
                      <a:pt x="21661" y="0"/>
                      <a:pt x="216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7" name="Google Shape;2407;p90"/>
              <p:cNvSpPr/>
              <p:nvPr/>
            </p:nvSpPr>
            <p:spPr>
              <a:xfrm>
                <a:off x="7021750" y="2114600"/>
                <a:ext cx="531800" cy="2800"/>
              </a:xfrm>
              <a:custGeom>
                <a:rect b="b" l="l" r="r" t="t"/>
                <a:pathLst>
                  <a:path extrusionOk="0" h="112" w="21272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12"/>
                      <a:pt x="65" y="112"/>
                    </a:cubicBezTo>
                    <a:lnTo>
                      <a:pt x="21216" y="112"/>
                    </a:lnTo>
                    <a:cubicBezTo>
                      <a:pt x="21253" y="112"/>
                      <a:pt x="21272" y="93"/>
                      <a:pt x="21272" y="56"/>
                    </a:cubicBezTo>
                    <a:cubicBezTo>
                      <a:pt x="21272" y="28"/>
                      <a:pt x="21253" y="0"/>
                      <a:pt x="212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8" name="Google Shape;2408;p90"/>
              <p:cNvSpPr/>
              <p:nvPr/>
            </p:nvSpPr>
            <p:spPr>
              <a:xfrm>
                <a:off x="7236275" y="2090475"/>
                <a:ext cx="102975" cy="11400"/>
              </a:xfrm>
              <a:custGeom>
                <a:rect b="b" l="l" r="r" t="t"/>
                <a:pathLst>
                  <a:path extrusionOk="0" h="456" w="4119">
                    <a:moveTo>
                      <a:pt x="0" y="1"/>
                    </a:moveTo>
                    <a:lnTo>
                      <a:pt x="0" y="455"/>
                    </a:lnTo>
                    <a:lnTo>
                      <a:pt x="4119" y="455"/>
                    </a:lnTo>
                    <a:lnTo>
                      <a:pt x="41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9" name="Google Shape;2409;p90"/>
              <p:cNvSpPr/>
              <p:nvPr/>
            </p:nvSpPr>
            <p:spPr>
              <a:xfrm>
                <a:off x="7234875" y="2089075"/>
                <a:ext cx="105775" cy="14175"/>
              </a:xfrm>
              <a:custGeom>
                <a:rect b="b" l="l" r="r" t="t"/>
                <a:pathLst>
                  <a:path extrusionOk="0" h="567" w="4231">
                    <a:moveTo>
                      <a:pt x="4119" y="112"/>
                    </a:moveTo>
                    <a:lnTo>
                      <a:pt x="4119" y="455"/>
                    </a:lnTo>
                    <a:lnTo>
                      <a:pt x="112" y="455"/>
                    </a:lnTo>
                    <a:lnTo>
                      <a:pt x="112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511"/>
                    </a:lnTo>
                    <a:cubicBezTo>
                      <a:pt x="0" y="539"/>
                      <a:pt x="28" y="567"/>
                      <a:pt x="56" y="567"/>
                    </a:cubicBezTo>
                    <a:lnTo>
                      <a:pt x="4175" y="567"/>
                    </a:lnTo>
                    <a:cubicBezTo>
                      <a:pt x="4203" y="567"/>
                      <a:pt x="4231" y="539"/>
                      <a:pt x="4231" y="511"/>
                    </a:cubicBezTo>
                    <a:lnTo>
                      <a:pt x="4231" y="57"/>
                    </a:lnTo>
                    <a:cubicBezTo>
                      <a:pt x="4231" y="19"/>
                      <a:pt x="4203" y="1"/>
                      <a:pt x="417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0" name="Google Shape;2410;p90"/>
              <p:cNvSpPr/>
              <p:nvPr/>
            </p:nvSpPr>
            <p:spPr>
              <a:xfrm>
                <a:off x="7183625" y="1879425"/>
                <a:ext cx="185775" cy="159125"/>
              </a:xfrm>
              <a:custGeom>
                <a:rect b="b" l="l" r="r" t="t"/>
                <a:pathLst>
                  <a:path extrusionOk="0" h="6365" w="7431">
                    <a:moveTo>
                      <a:pt x="297" y="1"/>
                    </a:moveTo>
                    <a:cubicBezTo>
                      <a:pt x="130" y="1"/>
                      <a:pt x="0" y="140"/>
                      <a:pt x="0" y="298"/>
                    </a:cubicBezTo>
                    <a:lnTo>
                      <a:pt x="0" y="6068"/>
                    </a:lnTo>
                    <a:cubicBezTo>
                      <a:pt x="0" y="6235"/>
                      <a:pt x="130" y="6365"/>
                      <a:pt x="297" y="6365"/>
                    </a:cubicBezTo>
                    <a:lnTo>
                      <a:pt x="7134" y="6365"/>
                    </a:lnTo>
                    <a:cubicBezTo>
                      <a:pt x="7301" y="6365"/>
                      <a:pt x="7431" y="6235"/>
                      <a:pt x="7431" y="6068"/>
                    </a:cubicBezTo>
                    <a:lnTo>
                      <a:pt x="7431" y="298"/>
                    </a:lnTo>
                    <a:cubicBezTo>
                      <a:pt x="7431" y="140"/>
                      <a:pt x="7301" y="1"/>
                      <a:pt x="713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1" name="Google Shape;2411;p90"/>
              <p:cNvSpPr/>
              <p:nvPr/>
            </p:nvSpPr>
            <p:spPr>
              <a:xfrm>
                <a:off x="7195900" y="1866900"/>
                <a:ext cx="185800" cy="159125"/>
              </a:xfrm>
              <a:custGeom>
                <a:rect b="b" l="l" r="r" t="t"/>
                <a:pathLst>
                  <a:path extrusionOk="0" h="6365" w="7432">
                    <a:moveTo>
                      <a:pt x="353" y="1"/>
                    </a:moveTo>
                    <a:cubicBezTo>
                      <a:pt x="159" y="1"/>
                      <a:pt x="1" y="159"/>
                      <a:pt x="1" y="353"/>
                    </a:cubicBezTo>
                    <a:lnTo>
                      <a:pt x="1" y="6012"/>
                    </a:lnTo>
                    <a:cubicBezTo>
                      <a:pt x="1" y="6207"/>
                      <a:pt x="159" y="6365"/>
                      <a:pt x="353" y="6365"/>
                    </a:cubicBezTo>
                    <a:lnTo>
                      <a:pt x="7088" y="6365"/>
                    </a:lnTo>
                    <a:cubicBezTo>
                      <a:pt x="7274" y="6365"/>
                      <a:pt x="7432" y="6207"/>
                      <a:pt x="7432" y="6012"/>
                    </a:cubicBezTo>
                    <a:lnTo>
                      <a:pt x="7432" y="353"/>
                    </a:lnTo>
                    <a:cubicBezTo>
                      <a:pt x="7432" y="159"/>
                      <a:pt x="7274" y="1"/>
                      <a:pt x="708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2" name="Google Shape;2412;p90"/>
              <p:cNvSpPr/>
              <p:nvPr/>
            </p:nvSpPr>
            <p:spPr>
              <a:xfrm>
                <a:off x="7194525" y="1865525"/>
                <a:ext cx="188800" cy="161900"/>
              </a:xfrm>
              <a:custGeom>
                <a:rect b="b" l="l" r="r" t="t"/>
                <a:pathLst>
                  <a:path extrusionOk="0" h="6476" w="7552">
                    <a:moveTo>
                      <a:pt x="7143" y="112"/>
                    </a:moveTo>
                    <a:cubicBezTo>
                      <a:pt x="7301" y="112"/>
                      <a:pt x="7431" y="241"/>
                      <a:pt x="7431" y="408"/>
                    </a:cubicBezTo>
                    <a:lnTo>
                      <a:pt x="7431" y="6067"/>
                    </a:lnTo>
                    <a:cubicBezTo>
                      <a:pt x="7431" y="6225"/>
                      <a:pt x="7301" y="6355"/>
                      <a:pt x="7143" y="6355"/>
                    </a:cubicBezTo>
                    <a:lnTo>
                      <a:pt x="408" y="6355"/>
                    </a:lnTo>
                    <a:cubicBezTo>
                      <a:pt x="241" y="6355"/>
                      <a:pt x="112" y="6225"/>
                      <a:pt x="112" y="6067"/>
                    </a:cubicBezTo>
                    <a:lnTo>
                      <a:pt x="112" y="408"/>
                    </a:lnTo>
                    <a:cubicBezTo>
                      <a:pt x="112" y="241"/>
                      <a:pt x="241" y="112"/>
                      <a:pt x="408" y="112"/>
                    </a:cubicBezTo>
                    <a:close/>
                    <a:moveTo>
                      <a:pt x="408" y="0"/>
                    </a:moveTo>
                    <a:cubicBezTo>
                      <a:pt x="177" y="0"/>
                      <a:pt x="0" y="176"/>
                      <a:pt x="0" y="408"/>
                    </a:cubicBezTo>
                    <a:lnTo>
                      <a:pt x="0" y="6067"/>
                    </a:lnTo>
                    <a:cubicBezTo>
                      <a:pt x="0" y="6290"/>
                      <a:pt x="177" y="6475"/>
                      <a:pt x="408" y="6475"/>
                    </a:cubicBezTo>
                    <a:lnTo>
                      <a:pt x="7143" y="6475"/>
                    </a:lnTo>
                    <a:cubicBezTo>
                      <a:pt x="7366" y="6475"/>
                      <a:pt x="7552" y="6290"/>
                      <a:pt x="7542" y="6067"/>
                    </a:cubicBezTo>
                    <a:lnTo>
                      <a:pt x="7542" y="408"/>
                    </a:lnTo>
                    <a:cubicBezTo>
                      <a:pt x="7542" y="186"/>
                      <a:pt x="7366" y="0"/>
                      <a:pt x="71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3" name="Google Shape;2413;p90"/>
              <p:cNvSpPr/>
              <p:nvPr/>
            </p:nvSpPr>
            <p:spPr>
              <a:xfrm>
                <a:off x="7224425" y="1950625"/>
                <a:ext cx="128275" cy="17200"/>
              </a:xfrm>
              <a:custGeom>
                <a:rect b="b" l="l" r="r" t="t"/>
                <a:pathLst>
                  <a:path extrusionOk="0" h="688" w="5131">
                    <a:moveTo>
                      <a:pt x="326" y="1"/>
                    </a:moveTo>
                    <a:cubicBezTo>
                      <a:pt x="149" y="1"/>
                      <a:pt x="1" y="149"/>
                      <a:pt x="1" y="325"/>
                    </a:cubicBezTo>
                    <a:lnTo>
                      <a:pt x="1" y="363"/>
                    </a:lnTo>
                    <a:cubicBezTo>
                      <a:pt x="1" y="548"/>
                      <a:pt x="149" y="687"/>
                      <a:pt x="326" y="687"/>
                    </a:cubicBezTo>
                    <a:lnTo>
                      <a:pt x="4806" y="687"/>
                    </a:lnTo>
                    <a:cubicBezTo>
                      <a:pt x="4992" y="687"/>
                      <a:pt x="5131" y="548"/>
                      <a:pt x="5131" y="363"/>
                    </a:cubicBezTo>
                    <a:lnTo>
                      <a:pt x="5131" y="325"/>
                    </a:lnTo>
                    <a:cubicBezTo>
                      <a:pt x="5131" y="149"/>
                      <a:pt x="4992" y="1"/>
                      <a:pt x="480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4" name="Google Shape;2414;p90"/>
              <p:cNvSpPr/>
              <p:nvPr/>
            </p:nvSpPr>
            <p:spPr>
              <a:xfrm>
                <a:off x="7223050" y="1949250"/>
                <a:ext cx="131275" cy="19950"/>
              </a:xfrm>
              <a:custGeom>
                <a:rect b="b" l="l" r="r" t="t"/>
                <a:pathLst>
                  <a:path extrusionOk="0" h="798" w="5251">
                    <a:moveTo>
                      <a:pt x="4861" y="111"/>
                    </a:moveTo>
                    <a:cubicBezTo>
                      <a:pt x="5010" y="111"/>
                      <a:pt x="5130" y="232"/>
                      <a:pt x="5130" y="380"/>
                    </a:cubicBezTo>
                    <a:lnTo>
                      <a:pt x="5130" y="418"/>
                    </a:lnTo>
                    <a:cubicBezTo>
                      <a:pt x="5130" y="566"/>
                      <a:pt x="5010" y="687"/>
                      <a:pt x="4861" y="687"/>
                    </a:cubicBezTo>
                    <a:lnTo>
                      <a:pt x="381" y="687"/>
                    </a:lnTo>
                    <a:cubicBezTo>
                      <a:pt x="232" y="687"/>
                      <a:pt x="112" y="566"/>
                      <a:pt x="112" y="418"/>
                    </a:cubicBezTo>
                    <a:lnTo>
                      <a:pt x="112" y="380"/>
                    </a:lnTo>
                    <a:cubicBezTo>
                      <a:pt x="112" y="232"/>
                      <a:pt x="232" y="111"/>
                      <a:pt x="381" y="111"/>
                    </a:cubicBezTo>
                    <a:close/>
                    <a:moveTo>
                      <a:pt x="381" y="0"/>
                    </a:moveTo>
                    <a:cubicBezTo>
                      <a:pt x="167" y="0"/>
                      <a:pt x="0" y="167"/>
                      <a:pt x="0" y="380"/>
                    </a:cubicBezTo>
                    <a:lnTo>
                      <a:pt x="0" y="418"/>
                    </a:lnTo>
                    <a:cubicBezTo>
                      <a:pt x="0" y="631"/>
                      <a:pt x="167" y="798"/>
                      <a:pt x="381" y="798"/>
                    </a:cubicBezTo>
                    <a:lnTo>
                      <a:pt x="4861" y="798"/>
                    </a:lnTo>
                    <a:cubicBezTo>
                      <a:pt x="5075" y="798"/>
                      <a:pt x="5251" y="631"/>
                      <a:pt x="5251" y="418"/>
                    </a:cubicBezTo>
                    <a:lnTo>
                      <a:pt x="5251" y="380"/>
                    </a:lnTo>
                    <a:cubicBezTo>
                      <a:pt x="5251" y="167"/>
                      <a:pt x="5075" y="0"/>
                      <a:pt x="486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5" name="Google Shape;2415;p90"/>
              <p:cNvSpPr/>
              <p:nvPr/>
            </p:nvSpPr>
            <p:spPr>
              <a:xfrm>
                <a:off x="7238350" y="1955275"/>
                <a:ext cx="99750" cy="7200"/>
              </a:xfrm>
              <a:custGeom>
                <a:rect b="b" l="l" r="r" t="t"/>
                <a:pathLst>
                  <a:path extrusionOk="0" h="288" w="3990">
                    <a:moveTo>
                      <a:pt x="3850" y="56"/>
                    </a:moveTo>
                    <a:cubicBezTo>
                      <a:pt x="3897" y="56"/>
                      <a:pt x="3934" y="93"/>
                      <a:pt x="3934" y="139"/>
                    </a:cubicBezTo>
                    <a:lnTo>
                      <a:pt x="3934" y="149"/>
                    </a:lnTo>
                    <a:cubicBezTo>
                      <a:pt x="3934" y="195"/>
                      <a:pt x="3897" y="232"/>
                      <a:pt x="3850" y="232"/>
                    </a:cubicBezTo>
                    <a:lnTo>
                      <a:pt x="140" y="232"/>
                    </a:lnTo>
                    <a:cubicBezTo>
                      <a:pt x="93" y="232"/>
                      <a:pt x="56" y="195"/>
                      <a:pt x="56" y="149"/>
                    </a:cubicBezTo>
                    <a:lnTo>
                      <a:pt x="56" y="139"/>
                    </a:lnTo>
                    <a:cubicBezTo>
                      <a:pt x="56" y="93"/>
                      <a:pt x="93" y="56"/>
                      <a:pt x="140" y="56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149"/>
                    </a:lnTo>
                    <a:cubicBezTo>
                      <a:pt x="1" y="223"/>
                      <a:pt x="66" y="288"/>
                      <a:pt x="140" y="288"/>
                    </a:cubicBezTo>
                    <a:lnTo>
                      <a:pt x="3850" y="288"/>
                    </a:lnTo>
                    <a:cubicBezTo>
                      <a:pt x="3925" y="288"/>
                      <a:pt x="3990" y="232"/>
                      <a:pt x="3990" y="149"/>
                    </a:cubicBezTo>
                    <a:lnTo>
                      <a:pt x="3990" y="139"/>
                    </a:lnTo>
                    <a:cubicBezTo>
                      <a:pt x="3990" y="65"/>
                      <a:pt x="3925" y="0"/>
                      <a:pt x="385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6" name="Google Shape;2416;p90"/>
              <p:cNvSpPr/>
              <p:nvPr/>
            </p:nvSpPr>
            <p:spPr>
              <a:xfrm>
                <a:off x="7246700" y="1977525"/>
                <a:ext cx="83975" cy="10000"/>
              </a:xfrm>
              <a:custGeom>
                <a:rect b="b" l="l" r="r" t="t"/>
                <a:pathLst>
                  <a:path extrusionOk="0" h="400" w="3359">
                    <a:moveTo>
                      <a:pt x="195" y="1"/>
                    </a:moveTo>
                    <a:cubicBezTo>
                      <a:pt x="93" y="1"/>
                      <a:pt x="1" y="84"/>
                      <a:pt x="1" y="196"/>
                    </a:cubicBezTo>
                    <a:cubicBezTo>
                      <a:pt x="1" y="307"/>
                      <a:pt x="93" y="400"/>
                      <a:pt x="195" y="400"/>
                    </a:cubicBezTo>
                    <a:lnTo>
                      <a:pt x="3155" y="400"/>
                    </a:lnTo>
                    <a:cubicBezTo>
                      <a:pt x="3266" y="400"/>
                      <a:pt x="3359" y="307"/>
                      <a:pt x="3359" y="196"/>
                    </a:cubicBezTo>
                    <a:cubicBezTo>
                      <a:pt x="3359" y="84"/>
                      <a:pt x="3266" y="1"/>
                      <a:pt x="31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7" name="Google Shape;2417;p90"/>
              <p:cNvSpPr/>
              <p:nvPr/>
            </p:nvSpPr>
            <p:spPr>
              <a:xfrm>
                <a:off x="7245300" y="1976150"/>
                <a:ext cx="86775" cy="12775"/>
              </a:xfrm>
              <a:custGeom>
                <a:rect b="b" l="l" r="r" t="t"/>
                <a:pathLst>
                  <a:path extrusionOk="0" h="511" w="3471">
                    <a:moveTo>
                      <a:pt x="3211" y="112"/>
                    </a:moveTo>
                    <a:cubicBezTo>
                      <a:pt x="3285" y="112"/>
                      <a:pt x="3350" y="176"/>
                      <a:pt x="3350" y="251"/>
                    </a:cubicBezTo>
                    <a:cubicBezTo>
                      <a:pt x="3350" y="334"/>
                      <a:pt x="3285" y="390"/>
                      <a:pt x="3211" y="390"/>
                    </a:cubicBezTo>
                    <a:lnTo>
                      <a:pt x="251" y="390"/>
                    </a:lnTo>
                    <a:cubicBezTo>
                      <a:pt x="177" y="390"/>
                      <a:pt x="112" y="334"/>
                      <a:pt x="112" y="251"/>
                    </a:cubicBezTo>
                    <a:cubicBezTo>
                      <a:pt x="112" y="176"/>
                      <a:pt x="177" y="112"/>
                      <a:pt x="251" y="112"/>
                    </a:cubicBezTo>
                    <a:close/>
                    <a:moveTo>
                      <a:pt x="251" y="0"/>
                    </a:moveTo>
                    <a:cubicBezTo>
                      <a:pt x="112" y="0"/>
                      <a:pt x="1" y="112"/>
                      <a:pt x="1" y="251"/>
                    </a:cubicBezTo>
                    <a:cubicBezTo>
                      <a:pt x="1" y="399"/>
                      <a:pt x="112" y="510"/>
                      <a:pt x="251" y="510"/>
                    </a:cubicBezTo>
                    <a:lnTo>
                      <a:pt x="3211" y="510"/>
                    </a:lnTo>
                    <a:cubicBezTo>
                      <a:pt x="3350" y="510"/>
                      <a:pt x="3470" y="399"/>
                      <a:pt x="3470" y="251"/>
                    </a:cubicBezTo>
                    <a:cubicBezTo>
                      <a:pt x="3470" y="112"/>
                      <a:pt x="3350" y="0"/>
                      <a:pt x="32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8" name="Google Shape;2418;p90"/>
              <p:cNvSpPr/>
              <p:nvPr/>
            </p:nvSpPr>
            <p:spPr>
              <a:xfrm>
                <a:off x="7263625" y="1980075"/>
                <a:ext cx="4675" cy="4900"/>
              </a:xfrm>
              <a:custGeom>
                <a:rect b="b" l="l" r="r" t="t"/>
                <a:pathLst>
                  <a:path extrusionOk="0" h="196" w="187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9" name="Google Shape;2419;p90"/>
              <p:cNvSpPr/>
              <p:nvPr/>
            </p:nvSpPr>
            <p:spPr>
              <a:xfrm>
                <a:off x="7272900" y="1980075"/>
                <a:ext cx="4675" cy="4900"/>
              </a:xfrm>
              <a:custGeom>
                <a:rect b="b" l="l" r="r" t="t"/>
                <a:pathLst>
                  <a:path extrusionOk="0" h="196" w="187">
                    <a:moveTo>
                      <a:pt x="94" y="57"/>
                    </a:moveTo>
                    <a:cubicBezTo>
                      <a:pt x="11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6" y="112"/>
                      <a:pt x="56" y="94"/>
                    </a:cubicBezTo>
                    <a:cubicBezTo>
                      <a:pt x="56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38" y="1"/>
                      <a:pt x="1" y="38"/>
                      <a:pt x="1" y="94"/>
                    </a:cubicBezTo>
                    <a:cubicBezTo>
                      <a:pt x="1" y="149"/>
                      <a:pt x="38" y="196"/>
                      <a:pt x="94" y="196"/>
                    </a:cubicBezTo>
                    <a:cubicBezTo>
                      <a:pt x="149" y="196"/>
                      <a:pt x="186" y="149"/>
                      <a:pt x="186" y="94"/>
                    </a:cubicBezTo>
                    <a:cubicBezTo>
                      <a:pt x="18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0" name="Google Shape;2420;p90"/>
              <p:cNvSpPr/>
              <p:nvPr/>
            </p:nvSpPr>
            <p:spPr>
              <a:xfrm>
                <a:off x="7281500" y="1980075"/>
                <a:ext cx="4875" cy="4900"/>
              </a:xfrm>
              <a:custGeom>
                <a:rect b="b" l="l" r="r" t="t"/>
                <a:pathLst>
                  <a:path extrusionOk="0" h="196" w="195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6" y="1"/>
                      <a:pt x="0" y="38"/>
                      <a:pt x="0" y="94"/>
                    </a:cubicBezTo>
                    <a:cubicBezTo>
                      <a:pt x="0" y="149"/>
                      <a:pt x="46" y="196"/>
                      <a:pt x="93" y="196"/>
                    </a:cubicBezTo>
                    <a:cubicBezTo>
                      <a:pt x="148" y="196"/>
                      <a:pt x="195" y="149"/>
                      <a:pt x="195" y="94"/>
                    </a:cubicBezTo>
                    <a:cubicBezTo>
                      <a:pt x="195" y="38"/>
                      <a:pt x="148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1" name="Google Shape;2421;p90"/>
              <p:cNvSpPr/>
              <p:nvPr/>
            </p:nvSpPr>
            <p:spPr>
              <a:xfrm>
                <a:off x="7290775" y="1980075"/>
                <a:ext cx="4875" cy="4900"/>
              </a:xfrm>
              <a:custGeom>
                <a:rect b="b" l="l" r="r" t="t"/>
                <a:pathLst>
                  <a:path extrusionOk="0" h="196" w="195">
                    <a:moveTo>
                      <a:pt x="93" y="57"/>
                    </a:moveTo>
                    <a:cubicBezTo>
                      <a:pt x="121" y="57"/>
                      <a:pt x="139" y="75"/>
                      <a:pt x="139" y="94"/>
                    </a:cubicBezTo>
                    <a:cubicBezTo>
                      <a:pt x="139" y="112"/>
                      <a:pt x="121" y="131"/>
                      <a:pt x="93" y="131"/>
                    </a:cubicBezTo>
                    <a:cubicBezTo>
                      <a:pt x="74" y="131"/>
                      <a:pt x="56" y="112"/>
                      <a:pt x="56" y="94"/>
                    </a:cubicBezTo>
                    <a:cubicBezTo>
                      <a:pt x="56" y="75"/>
                      <a:pt x="74" y="57"/>
                      <a:pt x="93" y="57"/>
                    </a:cubicBezTo>
                    <a:close/>
                    <a:moveTo>
                      <a:pt x="93" y="1"/>
                    </a:moveTo>
                    <a:cubicBezTo>
                      <a:pt x="47" y="1"/>
                      <a:pt x="0" y="38"/>
                      <a:pt x="0" y="94"/>
                    </a:cubicBezTo>
                    <a:cubicBezTo>
                      <a:pt x="0" y="149"/>
                      <a:pt x="47" y="196"/>
                      <a:pt x="93" y="196"/>
                    </a:cubicBezTo>
                    <a:cubicBezTo>
                      <a:pt x="149" y="196"/>
                      <a:pt x="195" y="149"/>
                      <a:pt x="195" y="94"/>
                    </a:cubicBezTo>
                    <a:cubicBezTo>
                      <a:pt x="195" y="38"/>
                      <a:pt x="149" y="1"/>
                      <a:pt x="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2" name="Google Shape;2422;p90"/>
              <p:cNvSpPr/>
              <p:nvPr/>
            </p:nvSpPr>
            <p:spPr>
              <a:xfrm>
                <a:off x="7299800" y="19800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2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3" name="Google Shape;2423;p90"/>
              <p:cNvSpPr/>
              <p:nvPr/>
            </p:nvSpPr>
            <p:spPr>
              <a:xfrm>
                <a:off x="7309075" y="1980075"/>
                <a:ext cx="4900" cy="4900"/>
              </a:xfrm>
              <a:custGeom>
                <a:rect b="b" l="l" r="r" t="t"/>
                <a:pathLst>
                  <a:path extrusionOk="0" h="196" w="196">
                    <a:moveTo>
                      <a:pt x="94" y="57"/>
                    </a:moveTo>
                    <a:cubicBezTo>
                      <a:pt x="122" y="57"/>
                      <a:pt x="131" y="75"/>
                      <a:pt x="131" y="94"/>
                    </a:cubicBezTo>
                    <a:cubicBezTo>
                      <a:pt x="131" y="112"/>
                      <a:pt x="112" y="131"/>
                      <a:pt x="94" y="131"/>
                    </a:cubicBezTo>
                    <a:cubicBezTo>
                      <a:pt x="75" y="131"/>
                      <a:pt x="57" y="112"/>
                      <a:pt x="57" y="94"/>
                    </a:cubicBezTo>
                    <a:cubicBezTo>
                      <a:pt x="57" y="75"/>
                      <a:pt x="75" y="57"/>
                      <a:pt x="94" y="57"/>
                    </a:cubicBezTo>
                    <a:close/>
                    <a:moveTo>
                      <a:pt x="94" y="1"/>
                    </a:moveTo>
                    <a:cubicBezTo>
                      <a:pt x="47" y="1"/>
                      <a:pt x="1" y="38"/>
                      <a:pt x="1" y="94"/>
                    </a:cubicBezTo>
                    <a:cubicBezTo>
                      <a:pt x="1" y="149"/>
                      <a:pt x="47" y="196"/>
                      <a:pt x="94" y="196"/>
                    </a:cubicBezTo>
                    <a:cubicBezTo>
                      <a:pt x="149" y="196"/>
                      <a:pt x="196" y="149"/>
                      <a:pt x="196" y="94"/>
                    </a:cubicBezTo>
                    <a:cubicBezTo>
                      <a:pt x="196" y="38"/>
                      <a:pt x="149" y="1"/>
                      <a:pt x="9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4" name="Google Shape;2424;p90"/>
              <p:cNvSpPr/>
              <p:nvPr/>
            </p:nvSpPr>
            <p:spPr>
              <a:xfrm>
                <a:off x="7261775" y="1885700"/>
                <a:ext cx="53825" cy="53600"/>
              </a:xfrm>
              <a:custGeom>
                <a:rect b="b" l="l" r="r" t="t"/>
                <a:pathLst>
                  <a:path extrusionOk="0" h="2144" w="2153">
                    <a:moveTo>
                      <a:pt x="1077" y="0"/>
                    </a:moveTo>
                    <a:cubicBezTo>
                      <a:pt x="483" y="0"/>
                      <a:pt x="1" y="473"/>
                      <a:pt x="1" y="1067"/>
                    </a:cubicBezTo>
                    <a:cubicBezTo>
                      <a:pt x="1" y="1661"/>
                      <a:pt x="483" y="2143"/>
                      <a:pt x="1077" y="2143"/>
                    </a:cubicBezTo>
                    <a:cubicBezTo>
                      <a:pt x="1670" y="2143"/>
                      <a:pt x="2153" y="1661"/>
                      <a:pt x="2153" y="1067"/>
                    </a:cubicBezTo>
                    <a:cubicBezTo>
                      <a:pt x="2153" y="473"/>
                      <a:pt x="1670" y="0"/>
                      <a:pt x="10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5" name="Google Shape;2425;p90"/>
              <p:cNvSpPr/>
              <p:nvPr/>
            </p:nvSpPr>
            <p:spPr>
              <a:xfrm>
                <a:off x="7260375" y="1884075"/>
                <a:ext cx="56625" cy="56850"/>
              </a:xfrm>
              <a:custGeom>
                <a:rect b="b" l="l" r="r" t="t"/>
                <a:pathLst>
                  <a:path extrusionOk="0" h="2274" w="2265">
                    <a:moveTo>
                      <a:pt x="1133" y="121"/>
                    </a:moveTo>
                    <a:cubicBezTo>
                      <a:pt x="1689" y="121"/>
                      <a:pt x="2144" y="576"/>
                      <a:pt x="2144" y="1132"/>
                    </a:cubicBezTo>
                    <a:cubicBezTo>
                      <a:pt x="2144" y="1698"/>
                      <a:pt x="1689" y="2153"/>
                      <a:pt x="1133" y="2153"/>
                    </a:cubicBezTo>
                    <a:cubicBezTo>
                      <a:pt x="567" y="2153"/>
                      <a:pt x="112" y="1698"/>
                      <a:pt x="112" y="1132"/>
                    </a:cubicBezTo>
                    <a:cubicBezTo>
                      <a:pt x="112" y="576"/>
                      <a:pt x="567" y="121"/>
                      <a:pt x="1133" y="121"/>
                    </a:cubicBezTo>
                    <a:close/>
                    <a:moveTo>
                      <a:pt x="1133" y="0"/>
                    </a:moveTo>
                    <a:cubicBezTo>
                      <a:pt x="502" y="0"/>
                      <a:pt x="1" y="511"/>
                      <a:pt x="1" y="1132"/>
                    </a:cubicBezTo>
                    <a:cubicBezTo>
                      <a:pt x="1" y="1763"/>
                      <a:pt x="502" y="2273"/>
                      <a:pt x="1133" y="2273"/>
                    </a:cubicBezTo>
                    <a:cubicBezTo>
                      <a:pt x="1754" y="2273"/>
                      <a:pt x="2264" y="1763"/>
                      <a:pt x="2264" y="1132"/>
                    </a:cubicBezTo>
                    <a:cubicBezTo>
                      <a:pt x="2264" y="511"/>
                      <a:pt x="1754" y="0"/>
                      <a:pt x="11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6" name="Google Shape;2426;p90"/>
              <p:cNvSpPr/>
              <p:nvPr/>
            </p:nvSpPr>
            <p:spPr>
              <a:xfrm>
                <a:off x="7276625" y="1914000"/>
                <a:ext cx="23900" cy="12075"/>
              </a:xfrm>
              <a:custGeom>
                <a:rect b="b" l="l" r="r" t="t"/>
                <a:pathLst>
                  <a:path extrusionOk="0" h="483" w="956">
                    <a:moveTo>
                      <a:pt x="483" y="0"/>
                    </a:moveTo>
                    <a:cubicBezTo>
                      <a:pt x="214" y="0"/>
                      <a:pt x="0" y="213"/>
                      <a:pt x="0" y="482"/>
                    </a:cubicBezTo>
                    <a:lnTo>
                      <a:pt x="956" y="482"/>
                    </a:lnTo>
                    <a:cubicBezTo>
                      <a:pt x="956" y="213"/>
                      <a:pt x="742" y="0"/>
                      <a:pt x="48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7" name="Google Shape;2427;p90"/>
              <p:cNvSpPr/>
              <p:nvPr/>
            </p:nvSpPr>
            <p:spPr>
              <a:xfrm>
                <a:off x="7275225" y="1912600"/>
                <a:ext cx="26925" cy="14875"/>
              </a:xfrm>
              <a:custGeom>
                <a:rect b="b" l="l" r="r" t="t"/>
                <a:pathLst>
                  <a:path extrusionOk="0" h="595" w="1077">
                    <a:moveTo>
                      <a:pt x="539" y="121"/>
                    </a:moveTo>
                    <a:cubicBezTo>
                      <a:pt x="743" y="121"/>
                      <a:pt x="919" y="279"/>
                      <a:pt x="947" y="483"/>
                    </a:cubicBezTo>
                    <a:lnTo>
                      <a:pt x="121" y="483"/>
                    </a:lnTo>
                    <a:cubicBezTo>
                      <a:pt x="149" y="279"/>
                      <a:pt x="325" y="121"/>
                      <a:pt x="539" y="121"/>
                    </a:cubicBezTo>
                    <a:close/>
                    <a:moveTo>
                      <a:pt x="539" y="0"/>
                    </a:moveTo>
                    <a:cubicBezTo>
                      <a:pt x="242" y="0"/>
                      <a:pt x="1" y="242"/>
                      <a:pt x="1" y="538"/>
                    </a:cubicBezTo>
                    <a:cubicBezTo>
                      <a:pt x="1" y="594"/>
                      <a:pt x="1" y="594"/>
                      <a:pt x="233" y="594"/>
                    </a:cubicBezTo>
                    <a:lnTo>
                      <a:pt x="585" y="594"/>
                    </a:lnTo>
                    <a:cubicBezTo>
                      <a:pt x="1067" y="594"/>
                      <a:pt x="1067" y="594"/>
                      <a:pt x="1077" y="538"/>
                    </a:cubicBezTo>
                    <a:cubicBezTo>
                      <a:pt x="1077" y="242"/>
                      <a:pt x="835" y="0"/>
                      <a:pt x="53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8" name="Google Shape;2428;p90"/>
              <p:cNvSpPr/>
              <p:nvPr/>
            </p:nvSpPr>
            <p:spPr>
              <a:xfrm>
                <a:off x="7281950" y="1898925"/>
                <a:ext cx="13475" cy="13475"/>
              </a:xfrm>
              <a:custGeom>
                <a:rect b="b" l="l" r="r" t="t"/>
                <a:pathLst>
                  <a:path extrusionOk="0" h="539" w="539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cubicBezTo>
                      <a:pt x="1" y="418"/>
                      <a:pt x="121" y="538"/>
                      <a:pt x="270" y="538"/>
                    </a:cubicBezTo>
                    <a:cubicBezTo>
                      <a:pt x="418" y="538"/>
                      <a:pt x="539" y="418"/>
                      <a:pt x="539" y="269"/>
                    </a:cubicBezTo>
                    <a:cubicBezTo>
                      <a:pt x="539" y="121"/>
                      <a:pt x="418" y="0"/>
                      <a:pt x="27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9" name="Google Shape;2429;p90"/>
              <p:cNvSpPr/>
              <p:nvPr/>
            </p:nvSpPr>
            <p:spPr>
              <a:xfrm>
                <a:off x="7280550" y="1897525"/>
                <a:ext cx="16500" cy="16500"/>
              </a:xfrm>
              <a:custGeom>
                <a:rect b="b" l="l" r="r" t="t"/>
                <a:pathLst>
                  <a:path extrusionOk="0" h="660" w="660">
                    <a:moveTo>
                      <a:pt x="326" y="112"/>
                    </a:moveTo>
                    <a:cubicBezTo>
                      <a:pt x="446" y="112"/>
                      <a:pt x="539" y="204"/>
                      <a:pt x="539" y="325"/>
                    </a:cubicBezTo>
                    <a:cubicBezTo>
                      <a:pt x="539" y="446"/>
                      <a:pt x="446" y="538"/>
                      <a:pt x="326" y="538"/>
                    </a:cubicBezTo>
                    <a:cubicBezTo>
                      <a:pt x="205" y="538"/>
                      <a:pt x="112" y="446"/>
                      <a:pt x="112" y="325"/>
                    </a:cubicBezTo>
                    <a:cubicBezTo>
                      <a:pt x="112" y="204"/>
                      <a:pt x="205" y="112"/>
                      <a:pt x="326" y="112"/>
                    </a:cubicBezTo>
                    <a:close/>
                    <a:moveTo>
                      <a:pt x="326" y="0"/>
                    </a:moveTo>
                    <a:cubicBezTo>
                      <a:pt x="140" y="0"/>
                      <a:pt x="1" y="140"/>
                      <a:pt x="1" y="325"/>
                    </a:cubicBezTo>
                    <a:cubicBezTo>
                      <a:pt x="1" y="511"/>
                      <a:pt x="140" y="659"/>
                      <a:pt x="326" y="659"/>
                    </a:cubicBezTo>
                    <a:cubicBezTo>
                      <a:pt x="511" y="659"/>
                      <a:pt x="660" y="511"/>
                      <a:pt x="660" y="325"/>
                    </a:cubicBezTo>
                    <a:cubicBezTo>
                      <a:pt x="660" y="140"/>
                      <a:pt x="511" y="0"/>
                      <a:pt x="3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0" name="Google Shape;2430;p90"/>
              <p:cNvSpPr/>
              <p:nvPr/>
            </p:nvSpPr>
            <p:spPr>
              <a:xfrm>
                <a:off x="7268725" y="1995400"/>
                <a:ext cx="39700" cy="12300"/>
              </a:xfrm>
              <a:custGeom>
                <a:rect b="b" l="l" r="r" t="t"/>
                <a:pathLst>
                  <a:path extrusionOk="0" h="492" w="1588">
                    <a:moveTo>
                      <a:pt x="251" y="0"/>
                    </a:moveTo>
                    <a:cubicBezTo>
                      <a:pt x="112" y="0"/>
                      <a:pt x="1" y="111"/>
                      <a:pt x="1" y="251"/>
                    </a:cubicBezTo>
                    <a:cubicBezTo>
                      <a:pt x="1" y="390"/>
                      <a:pt x="112" y="492"/>
                      <a:pt x="251" y="492"/>
                    </a:cubicBezTo>
                    <a:lnTo>
                      <a:pt x="1346" y="492"/>
                    </a:lnTo>
                    <a:cubicBezTo>
                      <a:pt x="1476" y="492"/>
                      <a:pt x="1587" y="390"/>
                      <a:pt x="1587" y="251"/>
                    </a:cubicBezTo>
                    <a:cubicBezTo>
                      <a:pt x="1587" y="111"/>
                      <a:pt x="1476" y="0"/>
                      <a:pt x="134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1" name="Google Shape;2431;p90"/>
              <p:cNvSpPr/>
              <p:nvPr/>
            </p:nvSpPr>
            <p:spPr>
              <a:xfrm>
                <a:off x="7267350" y="1994000"/>
                <a:ext cx="42450" cy="15325"/>
              </a:xfrm>
              <a:custGeom>
                <a:rect b="b" l="l" r="r" t="t"/>
                <a:pathLst>
                  <a:path extrusionOk="0" h="613" w="1698">
                    <a:moveTo>
                      <a:pt x="1401" y="121"/>
                    </a:moveTo>
                    <a:cubicBezTo>
                      <a:pt x="1503" y="121"/>
                      <a:pt x="1586" y="205"/>
                      <a:pt x="1586" y="307"/>
                    </a:cubicBezTo>
                    <a:cubicBezTo>
                      <a:pt x="1586" y="409"/>
                      <a:pt x="1503" y="492"/>
                      <a:pt x="1401" y="492"/>
                    </a:cubicBezTo>
                    <a:lnTo>
                      <a:pt x="306" y="492"/>
                    </a:lnTo>
                    <a:cubicBezTo>
                      <a:pt x="204" y="492"/>
                      <a:pt x="112" y="409"/>
                      <a:pt x="112" y="307"/>
                    </a:cubicBezTo>
                    <a:cubicBezTo>
                      <a:pt x="112" y="205"/>
                      <a:pt x="195" y="121"/>
                      <a:pt x="306" y="121"/>
                    </a:cubicBezTo>
                    <a:close/>
                    <a:moveTo>
                      <a:pt x="306" y="0"/>
                    </a:moveTo>
                    <a:cubicBezTo>
                      <a:pt x="139" y="0"/>
                      <a:pt x="0" y="140"/>
                      <a:pt x="0" y="307"/>
                    </a:cubicBezTo>
                    <a:cubicBezTo>
                      <a:pt x="0" y="474"/>
                      <a:pt x="130" y="613"/>
                      <a:pt x="306" y="613"/>
                    </a:cubicBezTo>
                    <a:lnTo>
                      <a:pt x="1401" y="613"/>
                    </a:lnTo>
                    <a:cubicBezTo>
                      <a:pt x="1568" y="613"/>
                      <a:pt x="1698" y="474"/>
                      <a:pt x="1698" y="307"/>
                    </a:cubicBezTo>
                    <a:cubicBezTo>
                      <a:pt x="1698" y="140"/>
                      <a:pt x="1568" y="0"/>
                      <a:pt x="14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2" name="Google Shape;2432;p90"/>
              <p:cNvSpPr/>
              <p:nvPr/>
            </p:nvSpPr>
            <p:spPr>
              <a:xfrm>
                <a:off x="7284275" y="2327500"/>
                <a:ext cx="305000" cy="222425"/>
              </a:xfrm>
              <a:custGeom>
                <a:rect b="b" l="l" r="r" t="t"/>
                <a:pathLst>
                  <a:path extrusionOk="0" h="8897" w="12200">
                    <a:moveTo>
                      <a:pt x="232" y="0"/>
                    </a:moveTo>
                    <a:cubicBezTo>
                      <a:pt x="102" y="0"/>
                      <a:pt x="0" y="102"/>
                      <a:pt x="0" y="223"/>
                    </a:cubicBezTo>
                    <a:lnTo>
                      <a:pt x="0" y="8674"/>
                    </a:lnTo>
                    <a:cubicBezTo>
                      <a:pt x="0" y="8795"/>
                      <a:pt x="102" y="8897"/>
                      <a:pt x="232" y="8897"/>
                    </a:cubicBezTo>
                    <a:lnTo>
                      <a:pt x="11977" y="8897"/>
                    </a:lnTo>
                    <a:cubicBezTo>
                      <a:pt x="12097" y="8897"/>
                      <a:pt x="12199" y="8795"/>
                      <a:pt x="12199" y="8674"/>
                    </a:cubicBezTo>
                    <a:lnTo>
                      <a:pt x="12199" y="223"/>
                    </a:lnTo>
                    <a:cubicBezTo>
                      <a:pt x="12199" y="102"/>
                      <a:pt x="12097" y="0"/>
                      <a:pt x="119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3" name="Google Shape;2433;p90"/>
              <p:cNvSpPr/>
              <p:nvPr/>
            </p:nvSpPr>
            <p:spPr>
              <a:xfrm>
                <a:off x="7301425" y="2310575"/>
                <a:ext cx="305000" cy="37575"/>
              </a:xfrm>
              <a:custGeom>
                <a:rect b="b" l="l" r="r" t="t"/>
                <a:pathLst>
                  <a:path extrusionOk="0" h="1503" w="12200">
                    <a:moveTo>
                      <a:pt x="270" y="0"/>
                    </a:moveTo>
                    <a:cubicBezTo>
                      <a:pt x="121" y="0"/>
                      <a:pt x="1" y="121"/>
                      <a:pt x="1" y="269"/>
                    </a:cubicBezTo>
                    <a:lnTo>
                      <a:pt x="1" y="1503"/>
                    </a:lnTo>
                    <a:lnTo>
                      <a:pt x="12200" y="1503"/>
                    </a:lnTo>
                    <a:lnTo>
                      <a:pt x="12200" y="353"/>
                    </a:lnTo>
                    <a:cubicBezTo>
                      <a:pt x="12200" y="158"/>
                      <a:pt x="12042" y="0"/>
                      <a:pt x="1184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4" name="Google Shape;2434;p90"/>
              <p:cNvSpPr/>
              <p:nvPr/>
            </p:nvSpPr>
            <p:spPr>
              <a:xfrm>
                <a:off x="7299800" y="2309175"/>
                <a:ext cx="308025" cy="40375"/>
              </a:xfrm>
              <a:custGeom>
                <a:rect b="b" l="l" r="r" t="t"/>
                <a:pathLst>
                  <a:path extrusionOk="0" h="1615" w="12321">
                    <a:moveTo>
                      <a:pt x="11912" y="112"/>
                    </a:moveTo>
                    <a:cubicBezTo>
                      <a:pt x="12070" y="112"/>
                      <a:pt x="12209" y="251"/>
                      <a:pt x="12209" y="409"/>
                    </a:cubicBezTo>
                    <a:lnTo>
                      <a:pt x="12209" y="1494"/>
                    </a:lnTo>
                    <a:lnTo>
                      <a:pt x="122" y="1494"/>
                    </a:lnTo>
                    <a:lnTo>
                      <a:pt x="122" y="325"/>
                    </a:lnTo>
                    <a:cubicBezTo>
                      <a:pt x="122" y="214"/>
                      <a:pt x="214" y="112"/>
                      <a:pt x="335" y="112"/>
                    </a:cubicBezTo>
                    <a:close/>
                    <a:moveTo>
                      <a:pt x="335" y="0"/>
                    </a:moveTo>
                    <a:cubicBezTo>
                      <a:pt x="149" y="0"/>
                      <a:pt x="1" y="149"/>
                      <a:pt x="1" y="325"/>
                    </a:cubicBezTo>
                    <a:lnTo>
                      <a:pt x="1" y="1615"/>
                    </a:lnTo>
                    <a:lnTo>
                      <a:pt x="12320" y="1615"/>
                    </a:lnTo>
                    <a:lnTo>
                      <a:pt x="12320" y="409"/>
                    </a:lnTo>
                    <a:cubicBezTo>
                      <a:pt x="12320" y="186"/>
                      <a:pt x="12135" y="0"/>
                      <a:pt x="1191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5" name="Google Shape;2435;p90"/>
              <p:cNvSpPr/>
              <p:nvPr/>
            </p:nvSpPr>
            <p:spPr>
              <a:xfrm>
                <a:off x="7553750" y="2321700"/>
                <a:ext cx="14650" cy="14400"/>
              </a:xfrm>
              <a:custGeom>
                <a:rect b="b" l="l" r="r" t="t"/>
                <a:pathLst>
                  <a:path extrusionOk="0" h="576" w="586">
                    <a:moveTo>
                      <a:pt x="298" y="112"/>
                    </a:moveTo>
                    <a:cubicBezTo>
                      <a:pt x="391" y="112"/>
                      <a:pt x="465" y="195"/>
                      <a:pt x="465" y="288"/>
                    </a:cubicBezTo>
                    <a:cubicBezTo>
                      <a:pt x="465" y="381"/>
                      <a:pt x="391" y="464"/>
                      <a:pt x="298" y="464"/>
                    </a:cubicBezTo>
                    <a:cubicBezTo>
                      <a:pt x="196" y="464"/>
                      <a:pt x="122" y="381"/>
                      <a:pt x="122" y="288"/>
                    </a:cubicBezTo>
                    <a:cubicBezTo>
                      <a:pt x="122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6" name="Google Shape;2436;p90"/>
              <p:cNvSpPr/>
              <p:nvPr/>
            </p:nvSpPr>
            <p:spPr>
              <a:xfrm>
                <a:off x="7576250" y="2321700"/>
                <a:ext cx="14650" cy="14400"/>
              </a:xfrm>
              <a:custGeom>
                <a:rect b="b" l="l" r="r" t="t"/>
                <a:pathLst>
                  <a:path extrusionOk="0" h="576" w="586">
                    <a:moveTo>
                      <a:pt x="298" y="112"/>
                    </a:moveTo>
                    <a:cubicBezTo>
                      <a:pt x="390" y="112"/>
                      <a:pt x="465" y="195"/>
                      <a:pt x="465" y="288"/>
                    </a:cubicBezTo>
                    <a:cubicBezTo>
                      <a:pt x="465" y="381"/>
                      <a:pt x="390" y="464"/>
                      <a:pt x="298" y="464"/>
                    </a:cubicBezTo>
                    <a:cubicBezTo>
                      <a:pt x="196" y="464"/>
                      <a:pt x="121" y="381"/>
                      <a:pt x="121" y="288"/>
                    </a:cubicBezTo>
                    <a:cubicBezTo>
                      <a:pt x="121" y="195"/>
                      <a:pt x="196" y="112"/>
                      <a:pt x="298" y="112"/>
                    </a:cubicBezTo>
                    <a:close/>
                    <a:moveTo>
                      <a:pt x="298" y="0"/>
                    </a:moveTo>
                    <a:cubicBezTo>
                      <a:pt x="131" y="0"/>
                      <a:pt x="1" y="130"/>
                      <a:pt x="1" y="288"/>
                    </a:cubicBezTo>
                    <a:cubicBezTo>
                      <a:pt x="1" y="446"/>
                      <a:pt x="131" y="576"/>
                      <a:pt x="298" y="576"/>
                    </a:cubicBezTo>
                    <a:cubicBezTo>
                      <a:pt x="455" y="576"/>
                      <a:pt x="585" y="446"/>
                      <a:pt x="585" y="288"/>
                    </a:cubicBezTo>
                    <a:cubicBezTo>
                      <a:pt x="585" y="130"/>
                      <a:pt x="455" y="0"/>
                      <a:pt x="29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7" name="Google Shape;2437;p90"/>
              <p:cNvSpPr/>
              <p:nvPr/>
            </p:nvSpPr>
            <p:spPr>
              <a:xfrm>
                <a:off x="7531500" y="2321700"/>
                <a:ext cx="14400" cy="14400"/>
              </a:xfrm>
              <a:custGeom>
                <a:rect b="b" l="l" r="r" t="t"/>
                <a:pathLst>
                  <a:path extrusionOk="0" h="576" w="576">
                    <a:moveTo>
                      <a:pt x="288" y="112"/>
                    </a:moveTo>
                    <a:cubicBezTo>
                      <a:pt x="381" y="112"/>
                      <a:pt x="464" y="195"/>
                      <a:pt x="464" y="288"/>
                    </a:cubicBezTo>
                    <a:cubicBezTo>
                      <a:pt x="464" y="381"/>
                      <a:pt x="381" y="464"/>
                      <a:pt x="288" y="464"/>
                    </a:cubicBezTo>
                    <a:cubicBezTo>
                      <a:pt x="195" y="464"/>
                      <a:pt x="121" y="381"/>
                      <a:pt x="121" y="288"/>
                    </a:cubicBezTo>
                    <a:cubicBezTo>
                      <a:pt x="121" y="195"/>
                      <a:pt x="195" y="112"/>
                      <a:pt x="288" y="112"/>
                    </a:cubicBezTo>
                    <a:close/>
                    <a:moveTo>
                      <a:pt x="288" y="0"/>
                    </a:moveTo>
                    <a:cubicBezTo>
                      <a:pt x="130" y="0"/>
                      <a:pt x="0" y="130"/>
                      <a:pt x="0" y="288"/>
                    </a:cubicBezTo>
                    <a:cubicBezTo>
                      <a:pt x="0" y="446"/>
                      <a:pt x="130" y="576"/>
                      <a:pt x="288" y="576"/>
                    </a:cubicBezTo>
                    <a:cubicBezTo>
                      <a:pt x="446" y="576"/>
                      <a:pt x="575" y="446"/>
                      <a:pt x="575" y="288"/>
                    </a:cubicBezTo>
                    <a:cubicBezTo>
                      <a:pt x="575" y="130"/>
                      <a:pt x="446" y="0"/>
                      <a:pt x="28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8" name="Google Shape;2438;p90"/>
              <p:cNvSpPr/>
              <p:nvPr/>
            </p:nvSpPr>
            <p:spPr>
              <a:xfrm>
                <a:off x="7301200" y="2348125"/>
                <a:ext cx="305000" cy="183475"/>
              </a:xfrm>
              <a:custGeom>
                <a:rect b="b" l="l" r="r" t="t"/>
                <a:pathLst>
                  <a:path extrusionOk="0" h="7339" w="12200">
                    <a:moveTo>
                      <a:pt x="38" y="1"/>
                    </a:moveTo>
                    <a:cubicBezTo>
                      <a:pt x="19" y="1"/>
                      <a:pt x="1" y="19"/>
                      <a:pt x="1" y="38"/>
                    </a:cubicBezTo>
                    <a:lnTo>
                      <a:pt x="1" y="7302"/>
                    </a:lnTo>
                    <a:cubicBezTo>
                      <a:pt x="1" y="7320"/>
                      <a:pt x="19" y="7339"/>
                      <a:pt x="38" y="7339"/>
                    </a:cubicBezTo>
                    <a:lnTo>
                      <a:pt x="12162" y="7339"/>
                    </a:lnTo>
                    <a:cubicBezTo>
                      <a:pt x="12181" y="7339"/>
                      <a:pt x="12199" y="7320"/>
                      <a:pt x="12199" y="7302"/>
                    </a:cubicBezTo>
                    <a:lnTo>
                      <a:pt x="12199" y="38"/>
                    </a:lnTo>
                    <a:cubicBezTo>
                      <a:pt x="12199" y="19"/>
                      <a:pt x="12181" y="1"/>
                      <a:pt x="1216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9" name="Google Shape;2439;p90"/>
              <p:cNvSpPr/>
              <p:nvPr/>
            </p:nvSpPr>
            <p:spPr>
              <a:xfrm>
                <a:off x="7299800" y="2346750"/>
                <a:ext cx="308025" cy="186250"/>
              </a:xfrm>
              <a:custGeom>
                <a:rect b="b" l="l" r="r" t="t"/>
                <a:pathLst>
                  <a:path extrusionOk="0" h="7450" w="12321">
                    <a:moveTo>
                      <a:pt x="12200" y="112"/>
                    </a:moveTo>
                    <a:lnTo>
                      <a:pt x="12200" y="7338"/>
                    </a:lnTo>
                    <a:lnTo>
                      <a:pt x="112" y="7338"/>
                    </a:lnTo>
                    <a:lnTo>
                      <a:pt x="112" y="112"/>
                    </a:lnTo>
                    <a:close/>
                    <a:moveTo>
                      <a:pt x="94" y="0"/>
                    </a:moveTo>
                    <a:cubicBezTo>
                      <a:pt x="47" y="0"/>
                      <a:pt x="1" y="37"/>
                      <a:pt x="1" y="93"/>
                    </a:cubicBezTo>
                    <a:lnTo>
                      <a:pt x="1" y="7357"/>
                    </a:lnTo>
                    <a:cubicBezTo>
                      <a:pt x="1" y="7412"/>
                      <a:pt x="47" y="7449"/>
                      <a:pt x="94" y="7449"/>
                    </a:cubicBezTo>
                    <a:lnTo>
                      <a:pt x="12218" y="7449"/>
                    </a:lnTo>
                    <a:cubicBezTo>
                      <a:pt x="12274" y="7449"/>
                      <a:pt x="12320" y="7412"/>
                      <a:pt x="12320" y="7357"/>
                    </a:cubicBezTo>
                    <a:lnTo>
                      <a:pt x="12320" y="93"/>
                    </a:lnTo>
                    <a:cubicBezTo>
                      <a:pt x="12320" y="37"/>
                      <a:pt x="12274" y="0"/>
                      <a:pt x="122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0" name="Google Shape;2440;p90"/>
              <p:cNvSpPr/>
              <p:nvPr/>
            </p:nvSpPr>
            <p:spPr>
              <a:xfrm>
                <a:off x="7510150" y="2385250"/>
                <a:ext cx="67525" cy="103925"/>
              </a:xfrm>
              <a:custGeom>
                <a:rect b="b" l="l" r="r" t="t"/>
                <a:pathLst>
                  <a:path extrusionOk="0" h="4157" w="2701">
                    <a:moveTo>
                      <a:pt x="19" y="0"/>
                    </a:moveTo>
                    <a:cubicBezTo>
                      <a:pt x="10" y="0"/>
                      <a:pt x="1" y="9"/>
                      <a:pt x="1" y="19"/>
                    </a:cubicBezTo>
                    <a:lnTo>
                      <a:pt x="1" y="4138"/>
                    </a:lnTo>
                    <a:cubicBezTo>
                      <a:pt x="1" y="4147"/>
                      <a:pt x="10" y="4156"/>
                      <a:pt x="19" y="4156"/>
                    </a:cubicBezTo>
                    <a:lnTo>
                      <a:pt x="2682" y="4156"/>
                    </a:lnTo>
                    <a:cubicBezTo>
                      <a:pt x="2691" y="4156"/>
                      <a:pt x="2700" y="4147"/>
                      <a:pt x="2700" y="4138"/>
                    </a:cubicBezTo>
                    <a:lnTo>
                      <a:pt x="2700" y="19"/>
                    </a:lnTo>
                    <a:cubicBezTo>
                      <a:pt x="2700" y="0"/>
                      <a:pt x="2691" y="0"/>
                      <a:pt x="268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1" name="Google Shape;2441;p90"/>
              <p:cNvSpPr/>
              <p:nvPr/>
            </p:nvSpPr>
            <p:spPr>
              <a:xfrm>
                <a:off x="7508775" y="2383625"/>
                <a:ext cx="70300" cy="107175"/>
              </a:xfrm>
              <a:custGeom>
                <a:rect b="b" l="l" r="r" t="t"/>
                <a:pathLst>
                  <a:path extrusionOk="0" h="4287" w="2812">
                    <a:moveTo>
                      <a:pt x="2700" y="121"/>
                    </a:moveTo>
                    <a:lnTo>
                      <a:pt x="2700" y="4165"/>
                    </a:lnTo>
                    <a:lnTo>
                      <a:pt x="112" y="4165"/>
                    </a:lnTo>
                    <a:lnTo>
                      <a:pt x="112" y="121"/>
                    </a:lnTo>
                    <a:close/>
                    <a:moveTo>
                      <a:pt x="74" y="0"/>
                    </a:moveTo>
                    <a:cubicBezTo>
                      <a:pt x="37" y="0"/>
                      <a:pt x="0" y="37"/>
                      <a:pt x="0" y="84"/>
                    </a:cubicBezTo>
                    <a:lnTo>
                      <a:pt x="0" y="4203"/>
                    </a:lnTo>
                    <a:cubicBezTo>
                      <a:pt x="0" y="4249"/>
                      <a:pt x="37" y="4286"/>
                      <a:pt x="74" y="4286"/>
                    </a:cubicBezTo>
                    <a:lnTo>
                      <a:pt x="2737" y="4286"/>
                    </a:lnTo>
                    <a:cubicBezTo>
                      <a:pt x="2774" y="4286"/>
                      <a:pt x="2811" y="4249"/>
                      <a:pt x="2811" y="4203"/>
                    </a:cubicBezTo>
                    <a:lnTo>
                      <a:pt x="2811" y="84"/>
                    </a:lnTo>
                    <a:cubicBezTo>
                      <a:pt x="2811" y="37"/>
                      <a:pt x="2774" y="0"/>
                      <a:pt x="273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2" name="Google Shape;2442;p90"/>
              <p:cNvSpPr/>
              <p:nvPr/>
            </p:nvSpPr>
            <p:spPr>
              <a:xfrm>
                <a:off x="7511775" y="2387100"/>
                <a:ext cx="65200" cy="100900"/>
              </a:xfrm>
              <a:custGeom>
                <a:rect b="b" l="l" r="r" t="t"/>
                <a:pathLst>
                  <a:path extrusionOk="0" h="4036" w="2608">
                    <a:moveTo>
                      <a:pt x="1" y="0"/>
                    </a:moveTo>
                    <a:lnTo>
                      <a:pt x="2608" y="403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3" name="Google Shape;2443;p90"/>
              <p:cNvSpPr/>
              <p:nvPr/>
            </p:nvSpPr>
            <p:spPr>
              <a:xfrm>
                <a:off x="7510150" y="2385700"/>
                <a:ext cx="68450" cy="103700"/>
              </a:xfrm>
              <a:custGeom>
                <a:rect b="b" l="l" r="r" t="t"/>
                <a:pathLst>
                  <a:path extrusionOk="0" h="4148" w="2738">
                    <a:moveTo>
                      <a:pt x="70" y="0"/>
                    </a:moveTo>
                    <a:cubicBezTo>
                      <a:pt x="59" y="0"/>
                      <a:pt x="48" y="3"/>
                      <a:pt x="38" y="10"/>
                    </a:cubicBezTo>
                    <a:cubicBezTo>
                      <a:pt x="10" y="29"/>
                      <a:pt x="1" y="66"/>
                      <a:pt x="19" y="93"/>
                    </a:cubicBezTo>
                    <a:lnTo>
                      <a:pt x="2626" y="4120"/>
                    </a:lnTo>
                    <a:cubicBezTo>
                      <a:pt x="2635" y="4138"/>
                      <a:pt x="2654" y="4147"/>
                      <a:pt x="2673" y="4147"/>
                    </a:cubicBezTo>
                    <a:cubicBezTo>
                      <a:pt x="2682" y="4147"/>
                      <a:pt x="2691" y="4147"/>
                      <a:pt x="2700" y="4138"/>
                    </a:cubicBezTo>
                    <a:cubicBezTo>
                      <a:pt x="2728" y="4120"/>
                      <a:pt x="2738" y="4082"/>
                      <a:pt x="2719" y="4055"/>
                    </a:cubicBezTo>
                    <a:lnTo>
                      <a:pt x="121" y="29"/>
                    </a:lnTo>
                    <a:cubicBezTo>
                      <a:pt x="109" y="11"/>
                      <a:pt x="90" y="0"/>
                      <a:pt x="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4" name="Google Shape;2444;p90"/>
              <p:cNvSpPr/>
              <p:nvPr/>
            </p:nvSpPr>
            <p:spPr>
              <a:xfrm>
                <a:off x="7510625" y="2386875"/>
                <a:ext cx="64950" cy="102300"/>
              </a:xfrm>
              <a:custGeom>
                <a:rect b="b" l="l" r="r" t="t"/>
                <a:pathLst>
                  <a:path extrusionOk="0" h="4092" w="2598">
                    <a:moveTo>
                      <a:pt x="2598" y="0"/>
                    </a:moveTo>
                    <a:lnTo>
                      <a:pt x="0" y="4091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5" name="Google Shape;2445;p90"/>
              <p:cNvSpPr/>
              <p:nvPr/>
            </p:nvSpPr>
            <p:spPr>
              <a:xfrm>
                <a:off x="7509000" y="2385325"/>
                <a:ext cx="68200" cy="105475"/>
              </a:xfrm>
              <a:custGeom>
                <a:rect b="b" l="l" r="r" t="t"/>
                <a:pathLst>
                  <a:path extrusionOk="0" h="4219" w="2728">
                    <a:moveTo>
                      <a:pt x="2667" y="1"/>
                    </a:moveTo>
                    <a:cubicBezTo>
                      <a:pt x="2648" y="1"/>
                      <a:pt x="2628" y="7"/>
                      <a:pt x="2617" y="25"/>
                    </a:cubicBezTo>
                    <a:lnTo>
                      <a:pt x="19" y="4125"/>
                    </a:lnTo>
                    <a:cubicBezTo>
                      <a:pt x="0" y="4153"/>
                      <a:pt x="10" y="4190"/>
                      <a:pt x="38" y="4209"/>
                    </a:cubicBezTo>
                    <a:cubicBezTo>
                      <a:pt x="47" y="4209"/>
                      <a:pt x="56" y="4218"/>
                      <a:pt x="65" y="4218"/>
                    </a:cubicBezTo>
                    <a:cubicBezTo>
                      <a:pt x="84" y="4218"/>
                      <a:pt x="103" y="4209"/>
                      <a:pt x="121" y="4190"/>
                    </a:cubicBezTo>
                    <a:lnTo>
                      <a:pt x="2719" y="90"/>
                    </a:lnTo>
                    <a:cubicBezTo>
                      <a:pt x="2728" y="62"/>
                      <a:pt x="2728" y="25"/>
                      <a:pt x="2700" y="6"/>
                    </a:cubicBezTo>
                    <a:cubicBezTo>
                      <a:pt x="2690" y="3"/>
                      <a:pt x="2678" y="1"/>
                      <a:pt x="266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6" name="Google Shape;2446;p90"/>
              <p:cNvSpPr/>
              <p:nvPr/>
            </p:nvSpPr>
            <p:spPr>
              <a:xfrm>
                <a:off x="7340175" y="2391050"/>
                <a:ext cx="143350" cy="3025"/>
              </a:xfrm>
              <a:custGeom>
                <a:rect b="b" l="l" r="r" t="t"/>
                <a:pathLst>
                  <a:path extrusionOk="0" h="121" w="5734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5677" y="121"/>
                    </a:lnTo>
                    <a:cubicBezTo>
                      <a:pt x="5705" y="121"/>
                      <a:pt x="5733" y="93"/>
                      <a:pt x="5733" y="65"/>
                    </a:cubicBezTo>
                    <a:cubicBezTo>
                      <a:pt x="5733" y="28"/>
                      <a:pt x="5705" y="0"/>
                      <a:pt x="56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7" name="Google Shape;2447;p90"/>
              <p:cNvSpPr/>
              <p:nvPr/>
            </p:nvSpPr>
            <p:spPr>
              <a:xfrm>
                <a:off x="7340175" y="2412375"/>
                <a:ext cx="52200" cy="3050"/>
              </a:xfrm>
              <a:custGeom>
                <a:rect b="b" l="l" r="r" t="t"/>
                <a:pathLst>
                  <a:path extrusionOk="0" h="122" w="2088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032" y="121"/>
                    </a:lnTo>
                    <a:cubicBezTo>
                      <a:pt x="2069" y="121"/>
                      <a:pt x="2087" y="93"/>
                      <a:pt x="2087" y="56"/>
                    </a:cubicBezTo>
                    <a:cubicBezTo>
                      <a:pt x="2087" y="28"/>
                      <a:pt x="2069" y="1"/>
                      <a:pt x="20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8" name="Google Shape;2448;p90"/>
              <p:cNvSpPr/>
              <p:nvPr/>
            </p:nvSpPr>
            <p:spPr>
              <a:xfrm>
                <a:off x="7409750" y="2412375"/>
                <a:ext cx="62875" cy="3050"/>
              </a:xfrm>
              <a:custGeom>
                <a:rect b="b" l="l" r="r" t="t"/>
                <a:pathLst>
                  <a:path extrusionOk="0" h="122" w="2515">
                    <a:moveTo>
                      <a:pt x="65" y="1"/>
                    </a:moveTo>
                    <a:cubicBezTo>
                      <a:pt x="28" y="1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2458" y="121"/>
                    </a:lnTo>
                    <a:cubicBezTo>
                      <a:pt x="2486" y="121"/>
                      <a:pt x="2514" y="93"/>
                      <a:pt x="2514" y="56"/>
                    </a:cubicBezTo>
                    <a:cubicBezTo>
                      <a:pt x="2514" y="28"/>
                      <a:pt x="2486" y="1"/>
                      <a:pt x="24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49" name="Google Shape;2449;p90"/>
              <p:cNvSpPr/>
              <p:nvPr/>
            </p:nvSpPr>
            <p:spPr>
              <a:xfrm>
                <a:off x="7340175" y="2477075"/>
                <a:ext cx="93025" cy="2825"/>
              </a:xfrm>
              <a:custGeom>
                <a:rect b="b" l="l" r="r" t="t"/>
                <a:pathLst>
                  <a:path extrusionOk="0" h="113" w="3721">
                    <a:moveTo>
                      <a:pt x="56" y="1"/>
                    </a:moveTo>
                    <a:cubicBezTo>
                      <a:pt x="28" y="1"/>
                      <a:pt x="0" y="29"/>
                      <a:pt x="0" y="56"/>
                    </a:cubicBezTo>
                    <a:cubicBezTo>
                      <a:pt x="0" y="93"/>
                      <a:pt x="28" y="112"/>
                      <a:pt x="56" y="112"/>
                    </a:cubicBezTo>
                    <a:lnTo>
                      <a:pt x="3655" y="112"/>
                    </a:lnTo>
                    <a:cubicBezTo>
                      <a:pt x="3692" y="112"/>
                      <a:pt x="3720" y="93"/>
                      <a:pt x="3720" y="56"/>
                    </a:cubicBezTo>
                    <a:cubicBezTo>
                      <a:pt x="3720" y="29"/>
                      <a:pt x="3692" y="1"/>
                      <a:pt x="365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0" name="Google Shape;2450;p90"/>
              <p:cNvSpPr/>
              <p:nvPr/>
            </p:nvSpPr>
            <p:spPr>
              <a:xfrm>
                <a:off x="7340175" y="2434875"/>
                <a:ext cx="144500" cy="2800"/>
              </a:xfrm>
              <a:custGeom>
                <a:rect b="b" l="l" r="r" t="t"/>
                <a:pathLst>
                  <a:path extrusionOk="0" h="112" w="5780"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5724" y="112"/>
                    </a:lnTo>
                    <a:cubicBezTo>
                      <a:pt x="5761" y="112"/>
                      <a:pt x="5779" y="84"/>
                      <a:pt x="5779" y="56"/>
                    </a:cubicBezTo>
                    <a:cubicBezTo>
                      <a:pt x="5779" y="19"/>
                      <a:pt x="5761" y="0"/>
                      <a:pt x="572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1" name="Google Shape;2451;p90"/>
              <p:cNvSpPr/>
              <p:nvPr/>
            </p:nvSpPr>
            <p:spPr>
              <a:xfrm>
                <a:off x="7340175" y="2456200"/>
                <a:ext cx="47800" cy="2825"/>
              </a:xfrm>
              <a:custGeom>
                <a:rect b="b" l="l" r="r" t="t"/>
                <a:pathLst>
                  <a:path extrusionOk="0" h="113" w="1912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1855" y="112"/>
                    </a:lnTo>
                    <a:cubicBezTo>
                      <a:pt x="1883" y="112"/>
                      <a:pt x="1911" y="84"/>
                      <a:pt x="1911" y="56"/>
                    </a:cubicBezTo>
                    <a:cubicBezTo>
                      <a:pt x="1911" y="19"/>
                      <a:pt x="1883" y="1"/>
                      <a:pt x="18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2" name="Google Shape;2452;p90"/>
              <p:cNvSpPr/>
              <p:nvPr/>
            </p:nvSpPr>
            <p:spPr>
              <a:xfrm>
                <a:off x="7398850" y="2456200"/>
                <a:ext cx="84675" cy="2825"/>
              </a:xfrm>
              <a:custGeom>
                <a:rect b="b" l="l" r="r" t="t"/>
                <a:pathLst>
                  <a:path extrusionOk="0" h="113" w="3387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3330" y="112"/>
                    </a:lnTo>
                    <a:cubicBezTo>
                      <a:pt x="3358" y="112"/>
                      <a:pt x="3386" y="84"/>
                      <a:pt x="3386" y="56"/>
                    </a:cubicBezTo>
                    <a:cubicBezTo>
                      <a:pt x="3386" y="19"/>
                      <a:pt x="3358" y="1"/>
                      <a:pt x="333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3" name="Google Shape;2453;p90"/>
              <p:cNvSpPr/>
              <p:nvPr/>
            </p:nvSpPr>
            <p:spPr>
              <a:xfrm>
                <a:off x="7414375" y="2425125"/>
                <a:ext cx="500" cy="8850"/>
              </a:xfrm>
              <a:custGeom>
                <a:rect b="b" l="l" r="r" t="t"/>
                <a:pathLst>
                  <a:path extrusionOk="0" h="354" w="20">
                    <a:moveTo>
                      <a:pt x="19" y="353"/>
                    </a:moveTo>
                    <a:cubicBezTo>
                      <a:pt x="19" y="233"/>
                      <a:pt x="19" y="121"/>
                      <a:pt x="1" y="1"/>
                    </a:cubicBezTo>
                    <a:lnTo>
                      <a:pt x="1" y="1"/>
                    </a:lnTo>
                    <a:lnTo>
                      <a:pt x="1" y="1"/>
                    </a:lnTo>
                    <a:cubicBezTo>
                      <a:pt x="19" y="121"/>
                      <a:pt x="19" y="233"/>
                      <a:pt x="19" y="353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4" name="Google Shape;2454;p90"/>
              <p:cNvSpPr/>
              <p:nvPr/>
            </p:nvSpPr>
            <p:spPr>
              <a:xfrm>
                <a:off x="7106150" y="2233800"/>
                <a:ext cx="232650" cy="165625"/>
              </a:xfrm>
              <a:custGeom>
                <a:rect b="b" l="l" r="r" t="t"/>
                <a:pathLst>
                  <a:path extrusionOk="0" h="6625" w="9306">
                    <a:moveTo>
                      <a:pt x="16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6457"/>
                    </a:lnTo>
                    <a:cubicBezTo>
                      <a:pt x="1" y="6550"/>
                      <a:pt x="75" y="6624"/>
                      <a:pt x="168" y="6624"/>
                    </a:cubicBezTo>
                    <a:lnTo>
                      <a:pt x="9129" y="6624"/>
                    </a:lnTo>
                    <a:cubicBezTo>
                      <a:pt x="9222" y="6624"/>
                      <a:pt x="9305" y="6550"/>
                      <a:pt x="9305" y="6457"/>
                    </a:cubicBezTo>
                    <a:lnTo>
                      <a:pt x="9305" y="168"/>
                    </a:lnTo>
                    <a:cubicBezTo>
                      <a:pt x="9305" y="75"/>
                      <a:pt x="9222" y="1"/>
                      <a:pt x="91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5" name="Google Shape;2455;p90"/>
              <p:cNvSpPr/>
              <p:nvPr/>
            </p:nvSpPr>
            <p:spPr>
              <a:xfrm>
                <a:off x="7104525" y="2232175"/>
                <a:ext cx="235675" cy="168850"/>
              </a:xfrm>
              <a:custGeom>
                <a:rect b="b" l="l" r="r" t="t"/>
                <a:pathLst>
                  <a:path extrusionOk="0" h="6754" w="9427">
                    <a:moveTo>
                      <a:pt x="9194" y="121"/>
                    </a:moveTo>
                    <a:cubicBezTo>
                      <a:pt x="9259" y="121"/>
                      <a:pt x="9305" y="177"/>
                      <a:pt x="9305" y="233"/>
                    </a:cubicBezTo>
                    <a:lnTo>
                      <a:pt x="9305" y="6522"/>
                    </a:lnTo>
                    <a:cubicBezTo>
                      <a:pt x="9305" y="6587"/>
                      <a:pt x="9259" y="6633"/>
                      <a:pt x="9194" y="6633"/>
                    </a:cubicBezTo>
                    <a:lnTo>
                      <a:pt x="233" y="6633"/>
                    </a:lnTo>
                    <a:cubicBezTo>
                      <a:pt x="168" y="6633"/>
                      <a:pt x="122" y="6587"/>
                      <a:pt x="122" y="6522"/>
                    </a:cubicBezTo>
                    <a:lnTo>
                      <a:pt x="122" y="233"/>
                    </a:lnTo>
                    <a:cubicBezTo>
                      <a:pt x="122" y="177"/>
                      <a:pt x="177" y="121"/>
                      <a:pt x="233" y="121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12"/>
                      <a:pt x="1" y="233"/>
                    </a:cubicBezTo>
                    <a:lnTo>
                      <a:pt x="1" y="6522"/>
                    </a:lnTo>
                    <a:cubicBezTo>
                      <a:pt x="1" y="6652"/>
                      <a:pt x="103" y="6754"/>
                      <a:pt x="233" y="6754"/>
                    </a:cubicBezTo>
                    <a:lnTo>
                      <a:pt x="9194" y="6754"/>
                    </a:lnTo>
                    <a:cubicBezTo>
                      <a:pt x="9324" y="6754"/>
                      <a:pt x="9426" y="6652"/>
                      <a:pt x="9426" y="6522"/>
                    </a:cubicBezTo>
                    <a:lnTo>
                      <a:pt x="9426" y="233"/>
                    </a:lnTo>
                    <a:cubicBezTo>
                      <a:pt x="9426" y="112"/>
                      <a:pt x="9324" y="1"/>
                      <a:pt x="91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6" name="Google Shape;2456;p90"/>
              <p:cNvSpPr/>
              <p:nvPr/>
            </p:nvSpPr>
            <p:spPr>
              <a:xfrm>
                <a:off x="7119150" y="2221275"/>
                <a:ext cx="232625" cy="27850"/>
              </a:xfrm>
              <a:custGeom>
                <a:rect b="b" l="l" r="r" t="t"/>
                <a:pathLst>
                  <a:path extrusionOk="0" h="1114" w="9305">
                    <a:moveTo>
                      <a:pt x="204" y="1"/>
                    </a:moveTo>
                    <a:cubicBezTo>
                      <a:pt x="93" y="1"/>
                      <a:pt x="0" y="93"/>
                      <a:pt x="0" y="205"/>
                    </a:cubicBezTo>
                    <a:lnTo>
                      <a:pt x="0" y="1114"/>
                    </a:lnTo>
                    <a:lnTo>
                      <a:pt x="9305" y="1114"/>
                    </a:lnTo>
                    <a:lnTo>
                      <a:pt x="9305" y="260"/>
                    </a:lnTo>
                    <a:cubicBezTo>
                      <a:pt x="9305" y="112"/>
                      <a:pt x="9184" y="1"/>
                      <a:pt x="903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7" name="Google Shape;2457;p90"/>
              <p:cNvSpPr/>
              <p:nvPr/>
            </p:nvSpPr>
            <p:spPr>
              <a:xfrm>
                <a:off x="7117750" y="2219650"/>
                <a:ext cx="235425" cy="30875"/>
              </a:xfrm>
              <a:custGeom>
                <a:rect b="b" l="l" r="r" t="t"/>
                <a:pathLst>
                  <a:path extrusionOk="0" h="1235" w="9417">
                    <a:moveTo>
                      <a:pt x="9092" y="121"/>
                    </a:moveTo>
                    <a:cubicBezTo>
                      <a:pt x="9203" y="121"/>
                      <a:pt x="9296" y="214"/>
                      <a:pt x="9296" y="325"/>
                    </a:cubicBezTo>
                    <a:lnTo>
                      <a:pt x="9296" y="1123"/>
                    </a:lnTo>
                    <a:lnTo>
                      <a:pt x="112" y="1123"/>
                    </a:lnTo>
                    <a:lnTo>
                      <a:pt x="112" y="270"/>
                    </a:lnTo>
                    <a:cubicBezTo>
                      <a:pt x="112" y="186"/>
                      <a:pt x="177" y="121"/>
                      <a:pt x="260" y="121"/>
                    </a:cubicBezTo>
                    <a:close/>
                    <a:moveTo>
                      <a:pt x="260" y="1"/>
                    </a:moveTo>
                    <a:cubicBezTo>
                      <a:pt x="112" y="1"/>
                      <a:pt x="1" y="121"/>
                      <a:pt x="1" y="270"/>
                    </a:cubicBezTo>
                    <a:lnTo>
                      <a:pt x="1" y="1234"/>
                    </a:lnTo>
                    <a:lnTo>
                      <a:pt x="9417" y="1234"/>
                    </a:lnTo>
                    <a:lnTo>
                      <a:pt x="9417" y="325"/>
                    </a:lnTo>
                    <a:cubicBezTo>
                      <a:pt x="9417" y="149"/>
                      <a:pt x="9268" y="1"/>
                      <a:pt x="90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8" name="Google Shape;2458;p90"/>
              <p:cNvSpPr/>
              <p:nvPr/>
            </p:nvSpPr>
            <p:spPr>
              <a:xfrm>
                <a:off x="7143950" y="2229150"/>
                <a:ext cx="11400" cy="11400"/>
              </a:xfrm>
              <a:custGeom>
                <a:rect b="b" l="l" r="r" t="t"/>
                <a:pathLst>
                  <a:path extrusionOk="0" h="456" w="456">
                    <a:moveTo>
                      <a:pt x="233" y="112"/>
                    </a:moveTo>
                    <a:cubicBezTo>
                      <a:pt x="289" y="112"/>
                      <a:pt x="344" y="168"/>
                      <a:pt x="344" y="224"/>
                    </a:cubicBezTo>
                    <a:cubicBezTo>
                      <a:pt x="344" y="289"/>
                      <a:pt x="289" y="344"/>
                      <a:pt x="233" y="344"/>
                    </a:cubicBezTo>
                    <a:cubicBezTo>
                      <a:pt x="168" y="344"/>
                      <a:pt x="112" y="289"/>
                      <a:pt x="112" y="224"/>
                    </a:cubicBezTo>
                    <a:cubicBezTo>
                      <a:pt x="11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53" y="456"/>
                      <a:pt x="456" y="354"/>
                      <a:pt x="456" y="233"/>
                    </a:cubicBezTo>
                    <a:cubicBezTo>
                      <a:pt x="456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9" name="Google Shape;2459;p90"/>
              <p:cNvSpPr/>
              <p:nvPr/>
            </p:nvSpPr>
            <p:spPr>
              <a:xfrm>
                <a:off x="7160650" y="2229150"/>
                <a:ext cx="11625" cy="11400"/>
              </a:xfrm>
              <a:custGeom>
                <a:rect b="b" l="l" r="r" t="t"/>
                <a:pathLst>
                  <a:path extrusionOk="0" h="456" w="465">
                    <a:moveTo>
                      <a:pt x="233" y="112"/>
                    </a:moveTo>
                    <a:cubicBezTo>
                      <a:pt x="298" y="112"/>
                      <a:pt x="344" y="168"/>
                      <a:pt x="344" y="224"/>
                    </a:cubicBezTo>
                    <a:cubicBezTo>
                      <a:pt x="344" y="289"/>
                      <a:pt x="298" y="344"/>
                      <a:pt x="233" y="344"/>
                    </a:cubicBezTo>
                    <a:cubicBezTo>
                      <a:pt x="168" y="344"/>
                      <a:pt x="122" y="289"/>
                      <a:pt x="122" y="224"/>
                    </a:cubicBezTo>
                    <a:cubicBezTo>
                      <a:pt x="122" y="168"/>
                      <a:pt x="168" y="112"/>
                      <a:pt x="233" y="112"/>
                    </a:cubicBezTo>
                    <a:close/>
                    <a:moveTo>
                      <a:pt x="233" y="1"/>
                    </a:moveTo>
                    <a:cubicBezTo>
                      <a:pt x="103" y="1"/>
                      <a:pt x="1" y="103"/>
                      <a:pt x="1" y="233"/>
                    </a:cubicBezTo>
                    <a:cubicBezTo>
                      <a:pt x="1" y="354"/>
                      <a:pt x="103" y="456"/>
                      <a:pt x="233" y="456"/>
                    </a:cubicBezTo>
                    <a:cubicBezTo>
                      <a:pt x="363" y="456"/>
                      <a:pt x="465" y="354"/>
                      <a:pt x="465" y="233"/>
                    </a:cubicBezTo>
                    <a:cubicBezTo>
                      <a:pt x="465" y="103"/>
                      <a:pt x="353" y="1"/>
                      <a:pt x="23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0" name="Google Shape;2460;p90"/>
              <p:cNvSpPr/>
              <p:nvPr/>
            </p:nvSpPr>
            <p:spPr>
              <a:xfrm>
                <a:off x="7127275" y="2229150"/>
                <a:ext cx="11600" cy="11400"/>
              </a:xfrm>
              <a:custGeom>
                <a:rect b="b" l="l" r="r" t="t"/>
                <a:pathLst>
                  <a:path extrusionOk="0" h="456" w="464">
                    <a:moveTo>
                      <a:pt x="232" y="112"/>
                    </a:moveTo>
                    <a:cubicBezTo>
                      <a:pt x="297" y="112"/>
                      <a:pt x="343" y="168"/>
                      <a:pt x="343" y="224"/>
                    </a:cubicBezTo>
                    <a:cubicBezTo>
                      <a:pt x="343" y="289"/>
                      <a:pt x="297" y="344"/>
                      <a:pt x="232" y="344"/>
                    </a:cubicBezTo>
                    <a:cubicBezTo>
                      <a:pt x="167" y="344"/>
                      <a:pt x="121" y="289"/>
                      <a:pt x="121" y="224"/>
                    </a:cubicBezTo>
                    <a:cubicBezTo>
                      <a:pt x="121" y="168"/>
                      <a:pt x="167" y="112"/>
                      <a:pt x="232" y="112"/>
                    </a:cubicBezTo>
                    <a:close/>
                    <a:moveTo>
                      <a:pt x="232" y="1"/>
                    </a:moveTo>
                    <a:cubicBezTo>
                      <a:pt x="102" y="1"/>
                      <a:pt x="0" y="103"/>
                      <a:pt x="0" y="233"/>
                    </a:cubicBezTo>
                    <a:cubicBezTo>
                      <a:pt x="0" y="354"/>
                      <a:pt x="102" y="456"/>
                      <a:pt x="232" y="456"/>
                    </a:cubicBezTo>
                    <a:cubicBezTo>
                      <a:pt x="362" y="456"/>
                      <a:pt x="464" y="354"/>
                      <a:pt x="464" y="233"/>
                    </a:cubicBezTo>
                    <a:cubicBezTo>
                      <a:pt x="464" y="103"/>
                      <a:pt x="362" y="1"/>
                      <a:pt x="2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1" name="Google Shape;2461;p90"/>
              <p:cNvSpPr/>
              <p:nvPr/>
            </p:nvSpPr>
            <p:spPr>
              <a:xfrm>
                <a:off x="7118925" y="2249100"/>
                <a:ext cx="232625" cy="136625"/>
              </a:xfrm>
              <a:custGeom>
                <a:rect b="b" l="l" r="r" t="t"/>
                <a:pathLst>
                  <a:path extrusionOk="0" h="5465" w="9305">
                    <a:moveTo>
                      <a:pt x="37" y="1"/>
                    </a:moveTo>
                    <a:cubicBezTo>
                      <a:pt x="19" y="1"/>
                      <a:pt x="0" y="19"/>
                      <a:pt x="0" y="29"/>
                    </a:cubicBezTo>
                    <a:lnTo>
                      <a:pt x="0" y="5437"/>
                    </a:lnTo>
                    <a:cubicBezTo>
                      <a:pt x="0" y="5455"/>
                      <a:pt x="19" y="5465"/>
                      <a:pt x="37" y="5465"/>
                    </a:cubicBezTo>
                    <a:lnTo>
                      <a:pt x="9277" y="5465"/>
                    </a:lnTo>
                    <a:cubicBezTo>
                      <a:pt x="9295" y="5465"/>
                      <a:pt x="9305" y="5455"/>
                      <a:pt x="9305" y="5437"/>
                    </a:cubicBezTo>
                    <a:lnTo>
                      <a:pt x="9305" y="29"/>
                    </a:lnTo>
                    <a:cubicBezTo>
                      <a:pt x="9305" y="19"/>
                      <a:pt x="9295" y="1"/>
                      <a:pt x="927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2" name="Google Shape;2462;p90"/>
              <p:cNvSpPr/>
              <p:nvPr/>
            </p:nvSpPr>
            <p:spPr>
              <a:xfrm>
                <a:off x="7117525" y="2247725"/>
                <a:ext cx="235650" cy="139625"/>
              </a:xfrm>
              <a:custGeom>
                <a:rect b="b" l="l" r="r" t="t"/>
                <a:pathLst>
                  <a:path extrusionOk="0" h="5585" w="9426">
                    <a:moveTo>
                      <a:pt x="9305" y="111"/>
                    </a:moveTo>
                    <a:lnTo>
                      <a:pt x="9305" y="5464"/>
                    </a:lnTo>
                    <a:lnTo>
                      <a:pt x="121" y="5464"/>
                    </a:lnTo>
                    <a:lnTo>
                      <a:pt x="121" y="111"/>
                    </a:lnTo>
                    <a:close/>
                    <a:moveTo>
                      <a:pt x="93" y="0"/>
                    </a:moveTo>
                    <a:cubicBezTo>
                      <a:pt x="38" y="0"/>
                      <a:pt x="0" y="37"/>
                      <a:pt x="0" y="84"/>
                    </a:cubicBezTo>
                    <a:lnTo>
                      <a:pt x="0" y="5492"/>
                    </a:lnTo>
                    <a:cubicBezTo>
                      <a:pt x="0" y="5538"/>
                      <a:pt x="38" y="5585"/>
                      <a:pt x="93" y="5585"/>
                    </a:cubicBezTo>
                    <a:lnTo>
                      <a:pt x="9333" y="5585"/>
                    </a:lnTo>
                    <a:cubicBezTo>
                      <a:pt x="9379" y="5585"/>
                      <a:pt x="9426" y="5538"/>
                      <a:pt x="9426" y="5492"/>
                    </a:cubicBezTo>
                    <a:lnTo>
                      <a:pt x="9426" y="84"/>
                    </a:lnTo>
                    <a:cubicBezTo>
                      <a:pt x="9426" y="37"/>
                      <a:pt x="9379" y="0"/>
                      <a:pt x="933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3" name="Google Shape;2463;p90"/>
              <p:cNvSpPr/>
              <p:nvPr/>
            </p:nvSpPr>
            <p:spPr>
              <a:xfrm>
                <a:off x="7224200" y="2280875"/>
                <a:ext cx="98600" cy="2825"/>
              </a:xfrm>
              <a:custGeom>
                <a:rect b="b" l="l" r="r" t="t"/>
                <a:pathLst>
                  <a:path extrusionOk="0" h="113" w="3944">
                    <a:moveTo>
                      <a:pt x="56" y="1"/>
                    </a:moveTo>
                    <a:cubicBezTo>
                      <a:pt x="19" y="1"/>
                      <a:pt x="1" y="19"/>
                      <a:pt x="1" y="56"/>
                    </a:cubicBezTo>
                    <a:cubicBezTo>
                      <a:pt x="1" y="84"/>
                      <a:pt x="19" y="112"/>
                      <a:pt x="56" y="112"/>
                    </a:cubicBezTo>
                    <a:lnTo>
                      <a:pt x="3888" y="112"/>
                    </a:lnTo>
                    <a:cubicBezTo>
                      <a:pt x="3915" y="112"/>
                      <a:pt x="3943" y="84"/>
                      <a:pt x="3943" y="56"/>
                    </a:cubicBezTo>
                    <a:cubicBezTo>
                      <a:pt x="3943" y="19"/>
                      <a:pt x="3915" y="1"/>
                      <a:pt x="38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4" name="Google Shape;2464;p90"/>
              <p:cNvSpPr/>
              <p:nvPr/>
            </p:nvSpPr>
            <p:spPr>
              <a:xfrm>
                <a:off x="7224200" y="2296650"/>
                <a:ext cx="36450" cy="3050"/>
              </a:xfrm>
              <a:custGeom>
                <a:rect b="b" l="l" r="r" t="t"/>
                <a:pathLst>
                  <a:path extrusionOk="0" h="122" w="1458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401" y="121"/>
                    </a:lnTo>
                    <a:cubicBezTo>
                      <a:pt x="1429" y="121"/>
                      <a:pt x="1457" y="93"/>
                      <a:pt x="1457" y="56"/>
                    </a:cubicBezTo>
                    <a:cubicBezTo>
                      <a:pt x="1457" y="28"/>
                      <a:pt x="1429" y="0"/>
                      <a:pt x="140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5" name="Google Shape;2465;p90"/>
              <p:cNvSpPr/>
              <p:nvPr/>
            </p:nvSpPr>
            <p:spPr>
              <a:xfrm>
                <a:off x="7271525" y="2296650"/>
                <a:ext cx="43850" cy="3050"/>
              </a:xfrm>
              <a:custGeom>
                <a:rect b="b" l="l" r="r" t="t"/>
                <a:pathLst>
                  <a:path extrusionOk="0" h="122" w="1754">
                    <a:moveTo>
                      <a:pt x="65" y="0"/>
                    </a:moveTo>
                    <a:cubicBezTo>
                      <a:pt x="28" y="0"/>
                      <a:pt x="0" y="28"/>
                      <a:pt x="0" y="56"/>
                    </a:cubicBezTo>
                    <a:cubicBezTo>
                      <a:pt x="0" y="93"/>
                      <a:pt x="28" y="121"/>
                      <a:pt x="65" y="121"/>
                    </a:cubicBezTo>
                    <a:lnTo>
                      <a:pt x="1698" y="121"/>
                    </a:lnTo>
                    <a:cubicBezTo>
                      <a:pt x="1726" y="121"/>
                      <a:pt x="1753" y="93"/>
                      <a:pt x="1753" y="56"/>
                    </a:cubicBezTo>
                    <a:cubicBezTo>
                      <a:pt x="1753" y="28"/>
                      <a:pt x="1726" y="0"/>
                      <a:pt x="16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6" name="Google Shape;2466;p90"/>
              <p:cNvSpPr/>
              <p:nvPr/>
            </p:nvSpPr>
            <p:spPr>
              <a:xfrm>
                <a:off x="7224200" y="2344900"/>
                <a:ext cx="64275" cy="2800"/>
              </a:xfrm>
              <a:custGeom>
                <a:rect b="b" l="l" r="r" t="t"/>
                <a:pathLst>
                  <a:path extrusionOk="0" h="112" w="2571">
                    <a:moveTo>
                      <a:pt x="56" y="0"/>
                    </a:moveTo>
                    <a:cubicBezTo>
                      <a:pt x="19" y="0"/>
                      <a:pt x="1" y="19"/>
                      <a:pt x="1" y="56"/>
                    </a:cubicBezTo>
                    <a:cubicBezTo>
                      <a:pt x="1" y="84"/>
                      <a:pt x="19" y="111"/>
                      <a:pt x="56" y="111"/>
                    </a:cubicBezTo>
                    <a:lnTo>
                      <a:pt x="2515" y="111"/>
                    </a:lnTo>
                    <a:cubicBezTo>
                      <a:pt x="2543" y="111"/>
                      <a:pt x="2570" y="84"/>
                      <a:pt x="2570" y="56"/>
                    </a:cubicBezTo>
                    <a:cubicBezTo>
                      <a:pt x="2570" y="19"/>
                      <a:pt x="2543" y="0"/>
                      <a:pt x="251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7" name="Google Shape;2467;p90"/>
              <p:cNvSpPr/>
              <p:nvPr/>
            </p:nvSpPr>
            <p:spPr>
              <a:xfrm>
                <a:off x="7224200" y="2313350"/>
                <a:ext cx="99525" cy="2800"/>
              </a:xfrm>
              <a:custGeom>
                <a:rect b="b" l="l" r="r" t="t"/>
                <a:pathLst>
                  <a:path extrusionOk="0" h="112" w="3981">
                    <a:moveTo>
                      <a:pt x="56" y="0"/>
                    </a:moveTo>
                    <a:cubicBezTo>
                      <a:pt x="19" y="0"/>
                      <a:pt x="1" y="28"/>
                      <a:pt x="1" y="56"/>
                    </a:cubicBezTo>
                    <a:cubicBezTo>
                      <a:pt x="1" y="93"/>
                      <a:pt x="19" y="112"/>
                      <a:pt x="56" y="112"/>
                    </a:cubicBezTo>
                    <a:lnTo>
                      <a:pt x="3925" y="112"/>
                    </a:lnTo>
                    <a:cubicBezTo>
                      <a:pt x="3953" y="112"/>
                      <a:pt x="3980" y="93"/>
                      <a:pt x="3980" y="56"/>
                    </a:cubicBezTo>
                    <a:cubicBezTo>
                      <a:pt x="3980" y="28"/>
                      <a:pt x="3953" y="0"/>
                      <a:pt x="392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8" name="Google Shape;2468;p90"/>
              <p:cNvSpPr/>
              <p:nvPr/>
            </p:nvSpPr>
            <p:spPr>
              <a:xfrm>
                <a:off x="7224200" y="2329125"/>
                <a:ext cx="33425" cy="3025"/>
              </a:xfrm>
              <a:custGeom>
                <a:rect b="b" l="l" r="r" t="t"/>
                <a:pathLst>
                  <a:path extrusionOk="0" h="121" w="1337">
                    <a:moveTo>
                      <a:pt x="56" y="0"/>
                    </a:moveTo>
                    <a:cubicBezTo>
                      <a:pt x="19" y="0"/>
                      <a:pt x="1" y="28"/>
                      <a:pt x="1" y="65"/>
                    </a:cubicBezTo>
                    <a:cubicBezTo>
                      <a:pt x="1" y="93"/>
                      <a:pt x="19" y="121"/>
                      <a:pt x="56" y="121"/>
                    </a:cubicBezTo>
                    <a:lnTo>
                      <a:pt x="1281" y="121"/>
                    </a:lnTo>
                    <a:cubicBezTo>
                      <a:pt x="1309" y="121"/>
                      <a:pt x="1337" y="93"/>
                      <a:pt x="1337" y="65"/>
                    </a:cubicBezTo>
                    <a:cubicBezTo>
                      <a:pt x="1337" y="28"/>
                      <a:pt x="1309" y="0"/>
                      <a:pt x="128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9" name="Google Shape;2469;p90"/>
              <p:cNvSpPr/>
              <p:nvPr/>
            </p:nvSpPr>
            <p:spPr>
              <a:xfrm>
                <a:off x="7264100" y="2329125"/>
                <a:ext cx="58700" cy="3025"/>
              </a:xfrm>
              <a:custGeom>
                <a:rect b="b" l="l" r="r" t="t"/>
                <a:pathLst>
                  <a:path extrusionOk="0" h="121" w="2348">
                    <a:moveTo>
                      <a:pt x="56" y="0"/>
                    </a:moveTo>
                    <a:cubicBezTo>
                      <a:pt x="28" y="0"/>
                      <a:pt x="0" y="28"/>
                      <a:pt x="0" y="65"/>
                    </a:cubicBezTo>
                    <a:cubicBezTo>
                      <a:pt x="0" y="93"/>
                      <a:pt x="28" y="121"/>
                      <a:pt x="56" y="121"/>
                    </a:cubicBezTo>
                    <a:lnTo>
                      <a:pt x="2292" y="121"/>
                    </a:lnTo>
                    <a:cubicBezTo>
                      <a:pt x="2319" y="121"/>
                      <a:pt x="2347" y="93"/>
                      <a:pt x="2347" y="65"/>
                    </a:cubicBezTo>
                    <a:cubicBezTo>
                      <a:pt x="2347" y="28"/>
                      <a:pt x="2319" y="0"/>
                      <a:pt x="229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0" name="Google Shape;2470;p90"/>
              <p:cNvSpPr/>
              <p:nvPr/>
            </p:nvSpPr>
            <p:spPr>
              <a:xfrm>
                <a:off x="7136550" y="2273925"/>
                <a:ext cx="70525" cy="70525"/>
              </a:xfrm>
              <a:custGeom>
                <a:rect b="b" l="l" r="r" t="t"/>
                <a:pathLst>
                  <a:path extrusionOk="0" h="2821" w="2821">
                    <a:moveTo>
                      <a:pt x="1410" y="0"/>
                    </a:moveTo>
                    <a:cubicBezTo>
                      <a:pt x="631" y="0"/>
                      <a:pt x="0" y="631"/>
                      <a:pt x="0" y="1410"/>
                    </a:cubicBezTo>
                    <a:cubicBezTo>
                      <a:pt x="0" y="2190"/>
                      <a:pt x="631" y="2820"/>
                      <a:pt x="1410" y="2820"/>
                    </a:cubicBezTo>
                    <a:cubicBezTo>
                      <a:pt x="2189" y="2820"/>
                      <a:pt x="2820" y="2190"/>
                      <a:pt x="2820" y="1410"/>
                    </a:cubicBezTo>
                    <a:lnTo>
                      <a:pt x="1410" y="1410"/>
                    </a:lnTo>
                    <a:lnTo>
                      <a:pt x="14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1" name="Google Shape;2471;p90"/>
              <p:cNvSpPr/>
              <p:nvPr/>
            </p:nvSpPr>
            <p:spPr>
              <a:xfrm>
                <a:off x="7135150" y="2272525"/>
                <a:ext cx="73300" cy="73550"/>
              </a:xfrm>
              <a:custGeom>
                <a:rect b="b" l="l" r="r" t="t"/>
                <a:pathLst>
                  <a:path extrusionOk="0" h="2942" w="2932">
                    <a:moveTo>
                      <a:pt x="1411" y="121"/>
                    </a:moveTo>
                    <a:lnTo>
                      <a:pt x="1411" y="1466"/>
                    </a:lnTo>
                    <a:cubicBezTo>
                      <a:pt x="1411" y="1504"/>
                      <a:pt x="1438" y="1531"/>
                      <a:pt x="1466" y="1531"/>
                    </a:cubicBezTo>
                    <a:lnTo>
                      <a:pt x="2821" y="1531"/>
                    </a:lnTo>
                    <a:cubicBezTo>
                      <a:pt x="2783" y="2246"/>
                      <a:pt x="2190" y="2821"/>
                      <a:pt x="1466" y="2821"/>
                    </a:cubicBezTo>
                    <a:cubicBezTo>
                      <a:pt x="724" y="2821"/>
                      <a:pt x="112" y="2218"/>
                      <a:pt x="112" y="1466"/>
                    </a:cubicBezTo>
                    <a:cubicBezTo>
                      <a:pt x="112" y="743"/>
                      <a:pt x="687" y="149"/>
                      <a:pt x="1411" y="121"/>
                    </a:cubicBezTo>
                    <a:close/>
                    <a:moveTo>
                      <a:pt x="1466" y="1"/>
                    </a:moveTo>
                    <a:cubicBezTo>
                      <a:pt x="659" y="1"/>
                      <a:pt x="0" y="659"/>
                      <a:pt x="0" y="1476"/>
                    </a:cubicBezTo>
                    <a:cubicBezTo>
                      <a:pt x="0" y="2283"/>
                      <a:pt x="659" y="2941"/>
                      <a:pt x="1466" y="2941"/>
                    </a:cubicBezTo>
                    <a:cubicBezTo>
                      <a:pt x="2273" y="2941"/>
                      <a:pt x="2932" y="2283"/>
                      <a:pt x="2932" y="1476"/>
                    </a:cubicBezTo>
                    <a:cubicBezTo>
                      <a:pt x="2932" y="1439"/>
                      <a:pt x="2913" y="1411"/>
                      <a:pt x="2876" y="1411"/>
                    </a:cubicBezTo>
                    <a:lnTo>
                      <a:pt x="1522" y="1411"/>
                    </a:lnTo>
                    <a:lnTo>
                      <a:pt x="1522" y="56"/>
                    </a:lnTo>
                    <a:cubicBezTo>
                      <a:pt x="1522" y="29"/>
                      <a:pt x="1503" y="1"/>
                      <a:pt x="14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2" name="Google Shape;2472;p90"/>
              <p:cNvSpPr/>
              <p:nvPr/>
            </p:nvSpPr>
            <p:spPr>
              <a:xfrm>
                <a:off x="7133525" y="2274375"/>
                <a:ext cx="70525" cy="70550"/>
              </a:xfrm>
              <a:custGeom>
                <a:rect b="b" l="l" r="r" t="t"/>
                <a:pathLst>
                  <a:path extrusionOk="0" h="2822" w="2821">
                    <a:moveTo>
                      <a:pt x="1411" y="1"/>
                    </a:moveTo>
                    <a:cubicBezTo>
                      <a:pt x="631" y="1"/>
                      <a:pt x="1" y="632"/>
                      <a:pt x="1" y="1411"/>
                    </a:cubicBezTo>
                    <a:cubicBezTo>
                      <a:pt x="1" y="2190"/>
                      <a:pt x="631" y="2821"/>
                      <a:pt x="1411" y="2821"/>
                    </a:cubicBezTo>
                    <a:cubicBezTo>
                      <a:pt x="2190" y="2821"/>
                      <a:pt x="2821" y="2190"/>
                      <a:pt x="2821" y="1411"/>
                    </a:cubicBezTo>
                    <a:lnTo>
                      <a:pt x="1411" y="1411"/>
                    </a:lnTo>
                    <a:lnTo>
                      <a:pt x="141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3" name="Google Shape;2473;p90"/>
              <p:cNvSpPr/>
              <p:nvPr/>
            </p:nvSpPr>
            <p:spPr>
              <a:xfrm>
                <a:off x="7132125" y="2273000"/>
                <a:ext cx="73325" cy="73525"/>
              </a:xfrm>
              <a:custGeom>
                <a:rect b="b" l="l" r="r" t="t"/>
                <a:pathLst>
                  <a:path extrusionOk="0" h="2941" w="2933">
                    <a:moveTo>
                      <a:pt x="1411" y="121"/>
                    </a:moveTo>
                    <a:lnTo>
                      <a:pt x="1411" y="1531"/>
                    </a:lnTo>
                    <a:lnTo>
                      <a:pt x="2812" y="1531"/>
                    </a:lnTo>
                    <a:cubicBezTo>
                      <a:pt x="2784" y="2245"/>
                      <a:pt x="2190" y="2820"/>
                      <a:pt x="1467" y="2820"/>
                    </a:cubicBezTo>
                    <a:cubicBezTo>
                      <a:pt x="715" y="2820"/>
                      <a:pt x="112" y="2217"/>
                      <a:pt x="112" y="1466"/>
                    </a:cubicBezTo>
                    <a:cubicBezTo>
                      <a:pt x="112" y="742"/>
                      <a:pt x="687" y="149"/>
                      <a:pt x="1411" y="121"/>
                    </a:cubicBezTo>
                    <a:close/>
                    <a:moveTo>
                      <a:pt x="1467" y="0"/>
                    </a:moveTo>
                    <a:cubicBezTo>
                      <a:pt x="660" y="0"/>
                      <a:pt x="1" y="659"/>
                      <a:pt x="1" y="1466"/>
                    </a:cubicBezTo>
                    <a:cubicBezTo>
                      <a:pt x="1" y="2282"/>
                      <a:pt x="660" y="2941"/>
                      <a:pt x="1467" y="2941"/>
                    </a:cubicBezTo>
                    <a:cubicBezTo>
                      <a:pt x="2274" y="2941"/>
                      <a:pt x="2932" y="2282"/>
                      <a:pt x="2932" y="1466"/>
                    </a:cubicBezTo>
                    <a:lnTo>
                      <a:pt x="2932" y="1410"/>
                    </a:lnTo>
                    <a:lnTo>
                      <a:pt x="1522" y="1410"/>
                    </a:lnTo>
                    <a:lnTo>
                      <a:pt x="152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4" name="Google Shape;2474;p90"/>
              <p:cNvSpPr/>
              <p:nvPr/>
            </p:nvSpPr>
            <p:spPr>
              <a:xfrm>
                <a:off x="7288225" y="2174500"/>
                <a:ext cx="117825" cy="104850"/>
              </a:xfrm>
              <a:custGeom>
                <a:rect b="b" l="l" r="r" t="t"/>
                <a:pathLst>
                  <a:path extrusionOk="0" h="4194" w="4713">
                    <a:moveTo>
                      <a:pt x="2354" y="0"/>
                    </a:moveTo>
                    <a:cubicBezTo>
                      <a:pt x="1744" y="0"/>
                      <a:pt x="1140" y="266"/>
                      <a:pt x="724" y="777"/>
                    </a:cubicBezTo>
                    <a:cubicBezTo>
                      <a:pt x="0" y="1677"/>
                      <a:pt x="130" y="2994"/>
                      <a:pt x="1030" y="3727"/>
                    </a:cubicBezTo>
                    <a:cubicBezTo>
                      <a:pt x="1420" y="4040"/>
                      <a:pt x="1888" y="4194"/>
                      <a:pt x="2352" y="4194"/>
                    </a:cubicBezTo>
                    <a:cubicBezTo>
                      <a:pt x="2961" y="4194"/>
                      <a:pt x="3564" y="3931"/>
                      <a:pt x="3980" y="3421"/>
                    </a:cubicBezTo>
                    <a:cubicBezTo>
                      <a:pt x="4713" y="2521"/>
                      <a:pt x="4573" y="1204"/>
                      <a:pt x="3674" y="471"/>
                    </a:cubicBezTo>
                    <a:cubicBezTo>
                      <a:pt x="3285" y="154"/>
                      <a:pt x="2818" y="0"/>
                      <a:pt x="23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5" name="Google Shape;2475;p90"/>
              <p:cNvSpPr/>
              <p:nvPr/>
            </p:nvSpPr>
            <p:spPr>
              <a:xfrm>
                <a:off x="7293325" y="2173275"/>
                <a:ext cx="107625" cy="107625"/>
              </a:xfrm>
              <a:custGeom>
                <a:rect b="b" l="l" r="r" t="t"/>
                <a:pathLst>
                  <a:path extrusionOk="0" h="4305" w="4305">
                    <a:moveTo>
                      <a:pt x="2152" y="112"/>
                    </a:moveTo>
                    <a:cubicBezTo>
                      <a:pt x="3275" y="112"/>
                      <a:pt x="4193" y="1030"/>
                      <a:pt x="4193" y="2153"/>
                    </a:cubicBezTo>
                    <a:cubicBezTo>
                      <a:pt x="4193" y="3275"/>
                      <a:pt x="3275" y="4193"/>
                      <a:pt x="2152" y="4193"/>
                    </a:cubicBezTo>
                    <a:cubicBezTo>
                      <a:pt x="1030" y="4193"/>
                      <a:pt x="111" y="3275"/>
                      <a:pt x="111" y="2153"/>
                    </a:cubicBezTo>
                    <a:cubicBezTo>
                      <a:pt x="111" y="1030"/>
                      <a:pt x="1030" y="112"/>
                      <a:pt x="2152" y="112"/>
                    </a:cubicBezTo>
                    <a:close/>
                    <a:moveTo>
                      <a:pt x="2152" y="0"/>
                    </a:moveTo>
                    <a:cubicBezTo>
                      <a:pt x="965" y="0"/>
                      <a:pt x="0" y="965"/>
                      <a:pt x="0" y="2153"/>
                    </a:cubicBezTo>
                    <a:cubicBezTo>
                      <a:pt x="0" y="3340"/>
                      <a:pt x="965" y="4305"/>
                      <a:pt x="2152" y="4305"/>
                    </a:cubicBezTo>
                    <a:cubicBezTo>
                      <a:pt x="3340" y="4305"/>
                      <a:pt x="4305" y="3340"/>
                      <a:pt x="4305" y="2153"/>
                    </a:cubicBezTo>
                    <a:cubicBezTo>
                      <a:pt x="4305" y="965"/>
                      <a:pt x="3340" y="0"/>
                      <a:pt x="21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6" name="Google Shape;2476;p90"/>
              <p:cNvSpPr/>
              <p:nvPr/>
            </p:nvSpPr>
            <p:spPr>
              <a:xfrm>
                <a:off x="7296575" y="2169100"/>
                <a:ext cx="112725" cy="104825"/>
              </a:xfrm>
              <a:custGeom>
                <a:rect b="b" l="l" r="r" t="t"/>
                <a:pathLst>
                  <a:path extrusionOk="0" h="4193" w="4509">
                    <a:moveTo>
                      <a:pt x="2260" y="1"/>
                    </a:moveTo>
                    <a:cubicBezTo>
                      <a:pt x="2148" y="1"/>
                      <a:pt x="2035" y="10"/>
                      <a:pt x="1920" y="28"/>
                    </a:cubicBezTo>
                    <a:cubicBezTo>
                      <a:pt x="779" y="214"/>
                      <a:pt x="0" y="1290"/>
                      <a:pt x="186" y="2431"/>
                    </a:cubicBezTo>
                    <a:cubicBezTo>
                      <a:pt x="353" y="3459"/>
                      <a:pt x="1242" y="4193"/>
                      <a:pt x="2251" y="4193"/>
                    </a:cubicBezTo>
                    <a:cubicBezTo>
                      <a:pt x="2362" y="4193"/>
                      <a:pt x="2475" y="4184"/>
                      <a:pt x="2588" y="4166"/>
                    </a:cubicBezTo>
                    <a:cubicBezTo>
                      <a:pt x="3739" y="3980"/>
                      <a:pt x="4509" y="2904"/>
                      <a:pt x="4323" y="1763"/>
                    </a:cubicBezTo>
                    <a:cubicBezTo>
                      <a:pt x="4156" y="728"/>
                      <a:pt x="3268" y="1"/>
                      <a:pt x="22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7" name="Google Shape;2477;p90"/>
              <p:cNvSpPr/>
              <p:nvPr/>
            </p:nvSpPr>
            <p:spPr>
              <a:xfrm>
                <a:off x="7299125" y="2167700"/>
                <a:ext cx="107850" cy="107650"/>
              </a:xfrm>
              <a:custGeom>
                <a:rect b="b" l="l" r="r" t="t"/>
                <a:pathLst>
                  <a:path extrusionOk="0" h="4306" w="4314">
                    <a:moveTo>
                      <a:pt x="2162" y="121"/>
                    </a:moveTo>
                    <a:cubicBezTo>
                      <a:pt x="3284" y="121"/>
                      <a:pt x="4193" y="1030"/>
                      <a:pt x="4193" y="2153"/>
                    </a:cubicBezTo>
                    <a:cubicBezTo>
                      <a:pt x="4193" y="3275"/>
                      <a:pt x="3284" y="4194"/>
                      <a:pt x="2162" y="4194"/>
                    </a:cubicBezTo>
                    <a:cubicBezTo>
                      <a:pt x="1030" y="4194"/>
                      <a:pt x="121" y="3275"/>
                      <a:pt x="121" y="2153"/>
                    </a:cubicBezTo>
                    <a:cubicBezTo>
                      <a:pt x="121" y="1030"/>
                      <a:pt x="1030" y="121"/>
                      <a:pt x="2162" y="121"/>
                    </a:cubicBezTo>
                    <a:close/>
                    <a:moveTo>
                      <a:pt x="2162" y="1"/>
                    </a:moveTo>
                    <a:cubicBezTo>
                      <a:pt x="974" y="1"/>
                      <a:pt x="0" y="965"/>
                      <a:pt x="0" y="2153"/>
                    </a:cubicBezTo>
                    <a:cubicBezTo>
                      <a:pt x="0" y="3340"/>
                      <a:pt x="974" y="4305"/>
                      <a:pt x="2162" y="4305"/>
                    </a:cubicBezTo>
                    <a:cubicBezTo>
                      <a:pt x="3349" y="4305"/>
                      <a:pt x="4314" y="3340"/>
                      <a:pt x="4314" y="2153"/>
                    </a:cubicBezTo>
                    <a:cubicBezTo>
                      <a:pt x="4314" y="965"/>
                      <a:pt x="3349" y="1"/>
                      <a:pt x="21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8" name="Google Shape;2478;p90"/>
              <p:cNvSpPr/>
              <p:nvPr/>
            </p:nvSpPr>
            <p:spPr>
              <a:xfrm>
                <a:off x="7335750" y="2167700"/>
                <a:ext cx="34125" cy="107650"/>
              </a:xfrm>
              <a:custGeom>
                <a:rect b="b" l="l" r="r" t="t"/>
                <a:pathLst>
                  <a:path extrusionOk="0" h="4306" w="1365">
                    <a:moveTo>
                      <a:pt x="678" y="121"/>
                    </a:moveTo>
                    <a:cubicBezTo>
                      <a:pt x="947" y="121"/>
                      <a:pt x="1244" y="956"/>
                      <a:pt x="1244" y="2153"/>
                    </a:cubicBezTo>
                    <a:cubicBezTo>
                      <a:pt x="1244" y="3359"/>
                      <a:pt x="947" y="4194"/>
                      <a:pt x="678" y="4194"/>
                    </a:cubicBezTo>
                    <a:cubicBezTo>
                      <a:pt x="409" y="4194"/>
                      <a:pt x="112" y="3359"/>
                      <a:pt x="112" y="2153"/>
                    </a:cubicBezTo>
                    <a:cubicBezTo>
                      <a:pt x="112" y="956"/>
                      <a:pt x="409" y="121"/>
                      <a:pt x="678" y="121"/>
                    </a:cubicBezTo>
                    <a:close/>
                    <a:moveTo>
                      <a:pt x="678" y="1"/>
                    </a:moveTo>
                    <a:cubicBezTo>
                      <a:pt x="233" y="1"/>
                      <a:pt x="1" y="1114"/>
                      <a:pt x="1" y="2153"/>
                    </a:cubicBezTo>
                    <a:cubicBezTo>
                      <a:pt x="1" y="3201"/>
                      <a:pt x="233" y="4305"/>
                      <a:pt x="678" y="4305"/>
                    </a:cubicBezTo>
                    <a:cubicBezTo>
                      <a:pt x="1123" y="4305"/>
                      <a:pt x="1364" y="3201"/>
                      <a:pt x="1364" y="2153"/>
                    </a:cubicBezTo>
                    <a:cubicBezTo>
                      <a:pt x="1364" y="1114"/>
                      <a:pt x="1123" y="1"/>
                      <a:pt x="6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9" name="Google Shape;2479;p90"/>
              <p:cNvSpPr/>
              <p:nvPr/>
            </p:nvSpPr>
            <p:spPr>
              <a:xfrm>
                <a:off x="7303050" y="2203425"/>
                <a:ext cx="99050" cy="2800"/>
              </a:xfrm>
              <a:custGeom>
                <a:rect b="b" l="l" r="r" t="t"/>
                <a:pathLst>
                  <a:path extrusionOk="0" h="112" w="3962">
                    <a:moveTo>
                      <a:pt x="1" y="0"/>
                    </a:moveTo>
                    <a:lnTo>
                      <a:pt x="1" y="112"/>
                    </a:lnTo>
                    <a:lnTo>
                      <a:pt x="3962" y="112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0" name="Google Shape;2480;p90"/>
              <p:cNvSpPr/>
              <p:nvPr/>
            </p:nvSpPr>
            <p:spPr>
              <a:xfrm>
                <a:off x="7303050" y="2238675"/>
                <a:ext cx="99050" cy="3025"/>
              </a:xfrm>
              <a:custGeom>
                <a:rect b="b" l="l" r="r" t="t"/>
                <a:pathLst>
                  <a:path extrusionOk="0" h="121" w="3962">
                    <a:moveTo>
                      <a:pt x="1" y="0"/>
                    </a:moveTo>
                    <a:lnTo>
                      <a:pt x="1" y="121"/>
                    </a:lnTo>
                    <a:lnTo>
                      <a:pt x="3962" y="121"/>
                    </a:lnTo>
                    <a:lnTo>
                      <a:pt x="3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481" name="Google Shape;2481;p90"/>
            <p:cNvSpPr/>
            <p:nvPr/>
          </p:nvSpPr>
          <p:spPr>
            <a:xfrm>
              <a:off x="1925692" y="2196479"/>
              <a:ext cx="62484" cy="6608"/>
            </a:xfrm>
            <a:custGeom>
              <a:rect b="b" l="l" r="r" t="t"/>
              <a:pathLst>
                <a:path extrusionOk="0" h="112" w="1059">
                  <a:moveTo>
                    <a:pt x="57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84"/>
                    <a:pt x="29" y="111"/>
                    <a:pt x="57" y="111"/>
                  </a:cubicBezTo>
                  <a:lnTo>
                    <a:pt x="1003" y="111"/>
                  </a:lnTo>
                  <a:cubicBezTo>
                    <a:pt x="1031" y="111"/>
                    <a:pt x="1058" y="93"/>
                    <a:pt x="1058" y="56"/>
                  </a:cubicBezTo>
                  <a:cubicBezTo>
                    <a:pt x="1058" y="28"/>
                    <a:pt x="1031" y="0"/>
                    <a:pt x="1003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482" name="Google Shape;2482;p90"/>
            <p:cNvGrpSpPr/>
            <p:nvPr/>
          </p:nvGrpSpPr>
          <p:grpSpPr>
            <a:xfrm>
              <a:off x="3729110" y="795775"/>
              <a:ext cx="1239905" cy="584116"/>
              <a:chOff x="6947135" y="2460525"/>
              <a:chExt cx="1239905" cy="584116"/>
            </a:xfrm>
          </p:grpSpPr>
          <p:sp>
            <p:nvSpPr>
              <p:cNvPr id="2483" name="Google Shape;2483;p90"/>
              <p:cNvSpPr/>
              <p:nvPr/>
            </p:nvSpPr>
            <p:spPr>
              <a:xfrm>
                <a:off x="7878097" y="2638928"/>
                <a:ext cx="304483" cy="39265"/>
              </a:xfrm>
              <a:custGeom>
                <a:rect b="b" l="l" r="r" t="t"/>
                <a:pathLst>
                  <a:path extrusionOk="0" h="493" w="3823">
                    <a:moveTo>
                      <a:pt x="1" y="1"/>
                    </a:moveTo>
                    <a:lnTo>
                      <a:pt x="1" y="492"/>
                    </a:lnTo>
                    <a:lnTo>
                      <a:pt x="3823" y="492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4" name="Google Shape;2484;p90"/>
              <p:cNvSpPr/>
              <p:nvPr/>
            </p:nvSpPr>
            <p:spPr>
              <a:xfrm>
                <a:off x="7872920" y="2634468"/>
                <a:ext cx="314120" cy="48106"/>
              </a:xfrm>
              <a:custGeom>
                <a:rect b="b" l="l" r="r" t="t"/>
                <a:pathLst>
                  <a:path extrusionOk="0" h="604" w="3944">
                    <a:moveTo>
                      <a:pt x="3823" y="112"/>
                    </a:moveTo>
                    <a:lnTo>
                      <a:pt x="3823" y="483"/>
                    </a:lnTo>
                    <a:lnTo>
                      <a:pt x="121" y="483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"/>
                      <a:pt x="19" y="10"/>
                    </a:cubicBezTo>
                    <a:cubicBezTo>
                      <a:pt x="10" y="29"/>
                      <a:pt x="1" y="38"/>
                      <a:pt x="1" y="57"/>
                    </a:cubicBezTo>
                    <a:lnTo>
                      <a:pt x="1" y="548"/>
                    </a:lnTo>
                    <a:cubicBezTo>
                      <a:pt x="1" y="576"/>
                      <a:pt x="28" y="604"/>
                      <a:pt x="56" y="604"/>
                    </a:cubicBezTo>
                    <a:lnTo>
                      <a:pt x="3878" y="604"/>
                    </a:lnTo>
                    <a:cubicBezTo>
                      <a:pt x="3897" y="604"/>
                      <a:pt x="3915" y="595"/>
                      <a:pt x="3925" y="585"/>
                    </a:cubicBezTo>
                    <a:cubicBezTo>
                      <a:pt x="3934" y="576"/>
                      <a:pt x="3943" y="558"/>
                      <a:pt x="3943" y="548"/>
                    </a:cubicBezTo>
                    <a:lnTo>
                      <a:pt x="3943" y="57"/>
                    </a:lnTo>
                    <a:cubicBezTo>
                      <a:pt x="3943" y="19"/>
                      <a:pt x="3915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5" name="Google Shape;2485;p90"/>
              <p:cNvSpPr/>
              <p:nvPr/>
            </p:nvSpPr>
            <p:spPr>
              <a:xfrm>
                <a:off x="7878097" y="2725342"/>
                <a:ext cx="174423" cy="25247"/>
              </a:xfrm>
              <a:custGeom>
                <a:rect b="b" l="l" r="r" t="t"/>
                <a:pathLst>
                  <a:path extrusionOk="0" h="317" w="2190">
                    <a:moveTo>
                      <a:pt x="1" y="1"/>
                    </a:moveTo>
                    <a:lnTo>
                      <a:pt x="1" y="316"/>
                    </a:lnTo>
                    <a:lnTo>
                      <a:pt x="2190" y="316"/>
                    </a:lnTo>
                    <a:lnTo>
                      <a:pt x="21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6" name="Google Shape;2486;p90"/>
              <p:cNvSpPr/>
              <p:nvPr/>
            </p:nvSpPr>
            <p:spPr>
              <a:xfrm>
                <a:off x="7872920" y="2720165"/>
                <a:ext cx="184060" cy="34805"/>
              </a:xfrm>
              <a:custGeom>
                <a:rect b="b" l="l" r="r" t="t"/>
                <a:pathLst>
                  <a:path extrusionOk="0" h="437" w="2311">
                    <a:moveTo>
                      <a:pt x="2199" y="122"/>
                    </a:moveTo>
                    <a:lnTo>
                      <a:pt x="2199" y="326"/>
                    </a:lnTo>
                    <a:lnTo>
                      <a:pt x="121" y="326"/>
                    </a:lnTo>
                    <a:lnTo>
                      <a:pt x="121" y="122"/>
                    </a:lnTo>
                    <a:close/>
                    <a:moveTo>
                      <a:pt x="66" y="1"/>
                    </a:moveTo>
                    <a:cubicBezTo>
                      <a:pt x="28" y="1"/>
                      <a:pt x="1" y="29"/>
                      <a:pt x="1" y="66"/>
                    </a:cubicBezTo>
                    <a:lnTo>
                      <a:pt x="1" y="381"/>
                    </a:lnTo>
                    <a:cubicBezTo>
                      <a:pt x="1" y="400"/>
                      <a:pt x="10" y="409"/>
                      <a:pt x="19" y="418"/>
                    </a:cubicBezTo>
                    <a:cubicBezTo>
                      <a:pt x="28" y="437"/>
                      <a:pt x="47" y="437"/>
                      <a:pt x="66" y="437"/>
                    </a:cubicBezTo>
                    <a:lnTo>
                      <a:pt x="2255" y="437"/>
                    </a:lnTo>
                    <a:cubicBezTo>
                      <a:pt x="2292" y="437"/>
                      <a:pt x="2311" y="409"/>
                      <a:pt x="2311" y="381"/>
                    </a:cubicBezTo>
                    <a:lnTo>
                      <a:pt x="2311" y="66"/>
                    </a:lnTo>
                    <a:cubicBezTo>
                      <a:pt x="2311" y="47"/>
                      <a:pt x="2311" y="29"/>
                      <a:pt x="2301" y="20"/>
                    </a:cubicBezTo>
                    <a:cubicBezTo>
                      <a:pt x="2283" y="10"/>
                      <a:pt x="2273" y="1"/>
                      <a:pt x="225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7" name="Google Shape;2487;p90"/>
              <p:cNvSpPr/>
              <p:nvPr/>
            </p:nvSpPr>
            <p:spPr>
              <a:xfrm>
                <a:off x="7878097" y="2797818"/>
                <a:ext cx="174423" cy="25168"/>
              </a:xfrm>
              <a:custGeom>
                <a:rect b="b" l="l" r="r" t="t"/>
                <a:pathLst>
                  <a:path extrusionOk="0" h="316" w="2190">
                    <a:moveTo>
                      <a:pt x="1" y="0"/>
                    </a:moveTo>
                    <a:lnTo>
                      <a:pt x="1" y="315"/>
                    </a:lnTo>
                    <a:lnTo>
                      <a:pt x="2190" y="315"/>
                    </a:lnTo>
                    <a:lnTo>
                      <a:pt x="21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8" name="Google Shape;2488;p90"/>
              <p:cNvSpPr/>
              <p:nvPr/>
            </p:nvSpPr>
            <p:spPr>
              <a:xfrm>
                <a:off x="7872920" y="2793358"/>
                <a:ext cx="184060" cy="34805"/>
              </a:xfrm>
              <a:custGeom>
                <a:rect b="b" l="l" r="r" t="t"/>
                <a:pathLst>
                  <a:path extrusionOk="0" h="437" w="2311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66" y="0"/>
                    </a:moveTo>
                    <a:cubicBezTo>
                      <a:pt x="28" y="0"/>
                      <a:pt x="1" y="28"/>
                      <a:pt x="1" y="56"/>
                    </a:cubicBezTo>
                    <a:lnTo>
                      <a:pt x="1" y="371"/>
                    </a:lnTo>
                    <a:cubicBezTo>
                      <a:pt x="1" y="390"/>
                      <a:pt x="10" y="409"/>
                      <a:pt x="19" y="418"/>
                    </a:cubicBezTo>
                    <a:cubicBezTo>
                      <a:pt x="28" y="427"/>
                      <a:pt x="47" y="436"/>
                      <a:pt x="66" y="436"/>
                    </a:cubicBezTo>
                    <a:lnTo>
                      <a:pt x="2255" y="436"/>
                    </a:lnTo>
                    <a:cubicBezTo>
                      <a:pt x="2273" y="436"/>
                      <a:pt x="2283" y="427"/>
                      <a:pt x="2301" y="418"/>
                    </a:cubicBezTo>
                    <a:cubicBezTo>
                      <a:pt x="2311" y="409"/>
                      <a:pt x="2311" y="390"/>
                      <a:pt x="2311" y="371"/>
                    </a:cubicBezTo>
                    <a:lnTo>
                      <a:pt x="2311" y="56"/>
                    </a:lnTo>
                    <a:cubicBezTo>
                      <a:pt x="2311" y="28"/>
                      <a:pt x="2292" y="0"/>
                      <a:pt x="22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9" name="Google Shape;2489;p90"/>
              <p:cNvSpPr/>
              <p:nvPr/>
            </p:nvSpPr>
            <p:spPr>
              <a:xfrm>
                <a:off x="6985603" y="2857631"/>
                <a:ext cx="295563" cy="127910"/>
              </a:xfrm>
              <a:custGeom>
                <a:rect b="b" l="l" r="r" t="t"/>
                <a:pathLst>
                  <a:path extrusionOk="0" h="1606" w="3711">
                    <a:moveTo>
                      <a:pt x="3711" y="0"/>
                    </a:moveTo>
                    <a:lnTo>
                      <a:pt x="0" y="1605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0" name="Google Shape;2490;p90"/>
              <p:cNvSpPr/>
              <p:nvPr/>
            </p:nvSpPr>
            <p:spPr>
              <a:xfrm>
                <a:off x="6980426" y="2853330"/>
                <a:ext cx="305916" cy="136591"/>
              </a:xfrm>
              <a:custGeom>
                <a:rect b="b" l="l" r="r" t="t"/>
                <a:pathLst>
                  <a:path extrusionOk="0" h="1715" w="3841">
                    <a:moveTo>
                      <a:pt x="3773" y="1"/>
                    </a:moveTo>
                    <a:cubicBezTo>
                      <a:pt x="3764" y="1"/>
                      <a:pt x="3756" y="3"/>
                      <a:pt x="3748" y="8"/>
                    </a:cubicBezTo>
                    <a:lnTo>
                      <a:pt x="47" y="1604"/>
                    </a:lnTo>
                    <a:cubicBezTo>
                      <a:pt x="10" y="1613"/>
                      <a:pt x="0" y="1650"/>
                      <a:pt x="10" y="1678"/>
                    </a:cubicBezTo>
                    <a:cubicBezTo>
                      <a:pt x="19" y="1696"/>
                      <a:pt x="47" y="1715"/>
                      <a:pt x="65" y="1715"/>
                    </a:cubicBezTo>
                    <a:cubicBezTo>
                      <a:pt x="75" y="1715"/>
                      <a:pt x="84" y="1715"/>
                      <a:pt x="84" y="1706"/>
                    </a:cubicBezTo>
                    <a:lnTo>
                      <a:pt x="3795" y="110"/>
                    </a:lnTo>
                    <a:cubicBezTo>
                      <a:pt x="3822" y="101"/>
                      <a:pt x="3841" y="64"/>
                      <a:pt x="3832" y="36"/>
                    </a:cubicBezTo>
                    <a:cubicBezTo>
                      <a:pt x="3818" y="16"/>
                      <a:pt x="3795" y="1"/>
                      <a:pt x="377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1" name="Google Shape;2491;p90"/>
              <p:cNvSpPr/>
              <p:nvPr/>
            </p:nvSpPr>
            <p:spPr>
              <a:xfrm>
                <a:off x="6951595" y="2965470"/>
                <a:ext cx="48822" cy="48106"/>
              </a:xfrm>
              <a:custGeom>
                <a:rect b="b" l="l" r="r" t="t"/>
                <a:pathLst>
                  <a:path extrusionOk="0" h="604" w="613">
                    <a:moveTo>
                      <a:pt x="168" y="1"/>
                    </a:moveTo>
                    <a:lnTo>
                      <a:pt x="1" y="446"/>
                    </a:lnTo>
                    <a:lnTo>
                      <a:pt x="446" y="604"/>
                    </a:lnTo>
                    <a:lnTo>
                      <a:pt x="613" y="159"/>
                    </a:lnTo>
                    <a:lnTo>
                      <a:pt x="16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2" name="Google Shape;2492;p90"/>
              <p:cNvSpPr/>
              <p:nvPr/>
            </p:nvSpPr>
            <p:spPr>
              <a:xfrm>
                <a:off x="6947135" y="2961487"/>
                <a:ext cx="57743" cy="57265"/>
              </a:xfrm>
              <a:custGeom>
                <a:rect b="b" l="l" r="r" t="t"/>
                <a:pathLst>
                  <a:path extrusionOk="0" h="719" w="725">
                    <a:moveTo>
                      <a:pt x="251" y="134"/>
                    </a:moveTo>
                    <a:lnTo>
                      <a:pt x="595" y="255"/>
                    </a:lnTo>
                    <a:lnTo>
                      <a:pt x="465" y="589"/>
                    </a:lnTo>
                    <a:lnTo>
                      <a:pt x="131" y="468"/>
                    </a:lnTo>
                    <a:lnTo>
                      <a:pt x="251" y="134"/>
                    </a:lnTo>
                    <a:close/>
                    <a:moveTo>
                      <a:pt x="216" y="1"/>
                    </a:moveTo>
                    <a:cubicBezTo>
                      <a:pt x="192" y="1"/>
                      <a:pt x="175" y="11"/>
                      <a:pt x="168" y="32"/>
                    </a:cubicBezTo>
                    <a:lnTo>
                      <a:pt x="1" y="478"/>
                    </a:lnTo>
                    <a:cubicBezTo>
                      <a:pt x="1" y="496"/>
                      <a:pt x="1" y="515"/>
                      <a:pt x="10" y="524"/>
                    </a:cubicBezTo>
                    <a:cubicBezTo>
                      <a:pt x="10" y="543"/>
                      <a:pt x="29" y="552"/>
                      <a:pt x="38" y="552"/>
                    </a:cubicBezTo>
                    <a:lnTo>
                      <a:pt x="483" y="719"/>
                    </a:lnTo>
                    <a:lnTo>
                      <a:pt x="502" y="719"/>
                    </a:lnTo>
                    <a:cubicBezTo>
                      <a:pt x="530" y="719"/>
                      <a:pt x="548" y="700"/>
                      <a:pt x="558" y="682"/>
                    </a:cubicBezTo>
                    <a:lnTo>
                      <a:pt x="715" y="236"/>
                    </a:lnTo>
                    <a:cubicBezTo>
                      <a:pt x="724" y="209"/>
                      <a:pt x="715" y="171"/>
                      <a:pt x="678" y="162"/>
                    </a:cubicBezTo>
                    <a:lnTo>
                      <a:pt x="242" y="4"/>
                    </a:lnTo>
                    <a:cubicBezTo>
                      <a:pt x="233" y="2"/>
                      <a:pt x="224" y="1"/>
                      <a:pt x="2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3" name="Google Shape;2493;p90"/>
              <p:cNvSpPr/>
              <p:nvPr/>
            </p:nvSpPr>
            <p:spPr>
              <a:xfrm>
                <a:off x="7264836" y="2488002"/>
                <a:ext cx="591922" cy="551701"/>
              </a:xfrm>
              <a:custGeom>
                <a:rect b="b" l="l" r="r" t="t"/>
                <a:pathLst>
                  <a:path extrusionOk="0" h="6927" w="7432">
                    <a:moveTo>
                      <a:pt x="3715" y="0"/>
                    </a:moveTo>
                    <a:cubicBezTo>
                      <a:pt x="2032" y="0"/>
                      <a:pt x="558" y="1228"/>
                      <a:pt x="288" y="2944"/>
                    </a:cubicBezTo>
                    <a:cubicBezTo>
                      <a:pt x="1" y="4827"/>
                      <a:pt x="1300" y="6599"/>
                      <a:pt x="3192" y="6886"/>
                    </a:cubicBezTo>
                    <a:cubicBezTo>
                      <a:pt x="3369" y="6913"/>
                      <a:pt x="3545" y="6927"/>
                      <a:pt x="3718" y="6927"/>
                    </a:cubicBezTo>
                    <a:cubicBezTo>
                      <a:pt x="5395" y="6927"/>
                      <a:pt x="6874" y="5707"/>
                      <a:pt x="7135" y="3992"/>
                    </a:cubicBezTo>
                    <a:cubicBezTo>
                      <a:pt x="7432" y="2100"/>
                      <a:pt x="6133" y="328"/>
                      <a:pt x="4240" y="40"/>
                    </a:cubicBezTo>
                    <a:cubicBezTo>
                      <a:pt x="4064" y="13"/>
                      <a:pt x="3888" y="0"/>
                      <a:pt x="37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4" name="Google Shape;2494;p90"/>
              <p:cNvSpPr/>
              <p:nvPr/>
            </p:nvSpPr>
            <p:spPr>
              <a:xfrm>
                <a:off x="7259659" y="2483223"/>
                <a:ext cx="589692" cy="561418"/>
              </a:xfrm>
              <a:custGeom>
                <a:rect b="b" l="l" r="r" t="t"/>
                <a:pathLst>
                  <a:path extrusionOk="0" h="7049" w="7404">
                    <a:moveTo>
                      <a:pt x="3777" y="119"/>
                    </a:moveTo>
                    <a:cubicBezTo>
                      <a:pt x="3944" y="119"/>
                      <a:pt x="4120" y="128"/>
                      <a:pt x="4296" y="156"/>
                    </a:cubicBezTo>
                    <a:cubicBezTo>
                      <a:pt x="5196" y="295"/>
                      <a:pt x="5984" y="777"/>
                      <a:pt x="6522" y="1510"/>
                    </a:cubicBezTo>
                    <a:cubicBezTo>
                      <a:pt x="7061" y="2243"/>
                      <a:pt x="7283" y="3143"/>
                      <a:pt x="7144" y="4043"/>
                    </a:cubicBezTo>
                    <a:cubicBezTo>
                      <a:pt x="7005" y="4943"/>
                      <a:pt x="6532" y="5731"/>
                      <a:pt x="5799" y="6269"/>
                    </a:cubicBezTo>
                    <a:cubicBezTo>
                      <a:pt x="5209" y="6702"/>
                      <a:pt x="4510" y="6931"/>
                      <a:pt x="3791" y="6931"/>
                    </a:cubicBezTo>
                    <a:cubicBezTo>
                      <a:pt x="3617" y="6931"/>
                      <a:pt x="3442" y="6918"/>
                      <a:pt x="3266" y="6891"/>
                    </a:cubicBezTo>
                    <a:cubicBezTo>
                      <a:pt x="1411" y="6603"/>
                      <a:pt x="131" y="4868"/>
                      <a:pt x="418" y="3013"/>
                    </a:cubicBezTo>
                    <a:cubicBezTo>
                      <a:pt x="558" y="2113"/>
                      <a:pt x="1031" y="1315"/>
                      <a:pt x="1764" y="777"/>
                    </a:cubicBezTo>
                    <a:cubicBezTo>
                      <a:pt x="2357" y="351"/>
                      <a:pt x="3053" y="119"/>
                      <a:pt x="3777" y="119"/>
                    </a:cubicBezTo>
                    <a:close/>
                    <a:moveTo>
                      <a:pt x="3765" y="1"/>
                    </a:moveTo>
                    <a:cubicBezTo>
                      <a:pt x="3026" y="1"/>
                      <a:pt x="2309" y="238"/>
                      <a:pt x="1699" y="685"/>
                    </a:cubicBezTo>
                    <a:cubicBezTo>
                      <a:pt x="938" y="1241"/>
                      <a:pt x="446" y="2058"/>
                      <a:pt x="298" y="2995"/>
                    </a:cubicBezTo>
                    <a:cubicBezTo>
                      <a:pt x="1" y="4915"/>
                      <a:pt x="1328" y="6714"/>
                      <a:pt x="3248" y="7002"/>
                    </a:cubicBezTo>
                    <a:cubicBezTo>
                      <a:pt x="3424" y="7030"/>
                      <a:pt x="3610" y="7048"/>
                      <a:pt x="3786" y="7048"/>
                    </a:cubicBezTo>
                    <a:cubicBezTo>
                      <a:pt x="4528" y="7048"/>
                      <a:pt x="5252" y="6807"/>
                      <a:pt x="5864" y="6362"/>
                    </a:cubicBezTo>
                    <a:cubicBezTo>
                      <a:pt x="6625" y="5805"/>
                      <a:pt x="7116" y="4989"/>
                      <a:pt x="7265" y="4061"/>
                    </a:cubicBezTo>
                    <a:cubicBezTo>
                      <a:pt x="7404" y="3134"/>
                      <a:pt x="7172" y="2197"/>
                      <a:pt x="6615" y="1445"/>
                    </a:cubicBezTo>
                    <a:cubicBezTo>
                      <a:pt x="6059" y="685"/>
                      <a:pt x="5242" y="184"/>
                      <a:pt x="4315" y="45"/>
                    </a:cubicBezTo>
                    <a:cubicBezTo>
                      <a:pt x="4131" y="15"/>
                      <a:pt x="3947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5" name="Google Shape;2495;p90"/>
              <p:cNvSpPr/>
              <p:nvPr/>
            </p:nvSpPr>
            <p:spPr>
              <a:xfrm>
                <a:off x="7219757" y="2465303"/>
                <a:ext cx="627364" cy="552019"/>
              </a:xfrm>
              <a:custGeom>
                <a:rect b="b" l="l" r="r" t="t"/>
                <a:pathLst>
                  <a:path extrusionOk="0" h="6931" w="7877">
                    <a:moveTo>
                      <a:pt x="3933" y="0"/>
                    </a:moveTo>
                    <a:cubicBezTo>
                      <a:pt x="3250" y="0"/>
                      <a:pt x="2560" y="202"/>
                      <a:pt x="1958" y="622"/>
                    </a:cubicBezTo>
                    <a:cubicBezTo>
                      <a:pt x="391" y="1717"/>
                      <a:pt x="1" y="3878"/>
                      <a:pt x="1096" y="5446"/>
                    </a:cubicBezTo>
                    <a:cubicBezTo>
                      <a:pt x="1770" y="6412"/>
                      <a:pt x="2849" y="6930"/>
                      <a:pt x="3945" y="6930"/>
                    </a:cubicBezTo>
                    <a:cubicBezTo>
                      <a:pt x="4628" y="6930"/>
                      <a:pt x="5318" y="6729"/>
                      <a:pt x="5920" y="6309"/>
                    </a:cubicBezTo>
                    <a:cubicBezTo>
                      <a:pt x="7487" y="5214"/>
                      <a:pt x="7877" y="3053"/>
                      <a:pt x="6782" y="1485"/>
                    </a:cubicBezTo>
                    <a:cubicBezTo>
                      <a:pt x="6108" y="519"/>
                      <a:pt x="5029" y="0"/>
                      <a:pt x="39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6" name="Google Shape;2496;p90"/>
              <p:cNvSpPr/>
              <p:nvPr/>
            </p:nvSpPr>
            <p:spPr>
              <a:xfrm>
                <a:off x="7232341" y="2460525"/>
                <a:ext cx="601479" cy="561179"/>
              </a:xfrm>
              <a:custGeom>
                <a:rect b="b" l="l" r="r" t="t"/>
                <a:pathLst>
                  <a:path extrusionOk="0" h="7046" w="7552">
                    <a:moveTo>
                      <a:pt x="3765" y="122"/>
                    </a:moveTo>
                    <a:cubicBezTo>
                      <a:pt x="3937" y="122"/>
                      <a:pt x="4111" y="135"/>
                      <a:pt x="4287" y="163"/>
                    </a:cubicBezTo>
                    <a:cubicBezTo>
                      <a:pt x="6142" y="441"/>
                      <a:pt x="7422" y="2185"/>
                      <a:pt x="7144" y="4040"/>
                    </a:cubicBezTo>
                    <a:cubicBezTo>
                      <a:pt x="6883" y="5720"/>
                      <a:pt x="5429" y="6929"/>
                      <a:pt x="3779" y="6929"/>
                    </a:cubicBezTo>
                    <a:cubicBezTo>
                      <a:pt x="3607" y="6929"/>
                      <a:pt x="3432" y="6915"/>
                      <a:pt x="3257" y="6888"/>
                    </a:cubicBezTo>
                    <a:cubicBezTo>
                      <a:pt x="1401" y="6601"/>
                      <a:pt x="121" y="4866"/>
                      <a:pt x="409" y="3011"/>
                    </a:cubicBezTo>
                    <a:cubicBezTo>
                      <a:pt x="669" y="1331"/>
                      <a:pt x="2116" y="122"/>
                      <a:pt x="3765" y="122"/>
                    </a:cubicBezTo>
                    <a:close/>
                    <a:moveTo>
                      <a:pt x="3769" y="0"/>
                    </a:moveTo>
                    <a:cubicBezTo>
                      <a:pt x="2067" y="0"/>
                      <a:pt x="558" y="1253"/>
                      <a:pt x="298" y="2992"/>
                    </a:cubicBezTo>
                    <a:cubicBezTo>
                      <a:pt x="1" y="4912"/>
                      <a:pt x="1318" y="6712"/>
                      <a:pt x="3238" y="6999"/>
                    </a:cubicBezTo>
                    <a:cubicBezTo>
                      <a:pt x="3415" y="7027"/>
                      <a:pt x="3600" y="7046"/>
                      <a:pt x="3776" y="7046"/>
                    </a:cubicBezTo>
                    <a:cubicBezTo>
                      <a:pt x="5483" y="7046"/>
                      <a:pt x="6986" y="5794"/>
                      <a:pt x="7255" y="4059"/>
                    </a:cubicBezTo>
                    <a:cubicBezTo>
                      <a:pt x="7552" y="2139"/>
                      <a:pt x="6225" y="339"/>
                      <a:pt x="4305" y="42"/>
                    </a:cubicBezTo>
                    <a:cubicBezTo>
                      <a:pt x="4125" y="14"/>
                      <a:pt x="3946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7" name="Google Shape;2497;p90"/>
              <p:cNvSpPr/>
              <p:nvPr/>
            </p:nvSpPr>
            <p:spPr>
              <a:xfrm>
                <a:off x="7615828" y="2510541"/>
                <a:ext cx="134520" cy="135158"/>
              </a:xfrm>
              <a:custGeom>
                <a:rect b="b" l="l" r="r" t="t"/>
                <a:pathLst>
                  <a:path extrusionOk="0" h="1697" w="1689">
                    <a:moveTo>
                      <a:pt x="102" y="1"/>
                    </a:moveTo>
                    <a:cubicBezTo>
                      <a:pt x="67" y="1"/>
                      <a:pt x="33" y="20"/>
                      <a:pt x="19" y="54"/>
                    </a:cubicBezTo>
                    <a:cubicBezTo>
                      <a:pt x="0" y="91"/>
                      <a:pt x="19" y="147"/>
                      <a:pt x="65" y="165"/>
                    </a:cubicBezTo>
                    <a:cubicBezTo>
                      <a:pt x="705" y="462"/>
                      <a:pt x="1216" y="991"/>
                      <a:pt x="1512" y="1640"/>
                    </a:cubicBezTo>
                    <a:cubicBezTo>
                      <a:pt x="1522" y="1678"/>
                      <a:pt x="1559" y="1696"/>
                      <a:pt x="1587" y="1696"/>
                    </a:cubicBezTo>
                    <a:cubicBezTo>
                      <a:pt x="1596" y="1696"/>
                      <a:pt x="1614" y="1696"/>
                      <a:pt x="1624" y="1687"/>
                    </a:cubicBez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0"/>
                      <a:pt x="817" y="323"/>
                      <a:pt x="139" y="8"/>
                    </a:cubicBezTo>
                    <a:cubicBezTo>
                      <a:pt x="127" y="3"/>
                      <a:pt x="115" y="1"/>
                      <a:pt x="10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8" name="Google Shape;2498;p90"/>
              <p:cNvSpPr/>
              <p:nvPr/>
            </p:nvSpPr>
            <p:spPr>
              <a:xfrm>
                <a:off x="7397842" y="2601973"/>
                <a:ext cx="261634" cy="300102"/>
              </a:xfrm>
              <a:custGeom>
                <a:rect b="b" l="l" r="r" t="t"/>
                <a:pathLst>
                  <a:path extrusionOk="0" h="3768" w="3285">
                    <a:moveTo>
                      <a:pt x="158" y="1"/>
                    </a:moveTo>
                    <a:cubicBezTo>
                      <a:pt x="75" y="1"/>
                      <a:pt x="1" y="75"/>
                      <a:pt x="1" y="168"/>
                    </a:cubicBezTo>
                    <a:lnTo>
                      <a:pt x="1" y="3600"/>
                    </a:lnTo>
                    <a:cubicBezTo>
                      <a:pt x="1" y="3693"/>
                      <a:pt x="75" y="3767"/>
                      <a:pt x="158" y="3767"/>
                    </a:cubicBezTo>
                    <a:lnTo>
                      <a:pt x="3127" y="3767"/>
                    </a:lnTo>
                    <a:cubicBezTo>
                      <a:pt x="3220" y="3767"/>
                      <a:pt x="3285" y="3693"/>
                      <a:pt x="3285" y="3600"/>
                    </a:cubicBezTo>
                    <a:lnTo>
                      <a:pt x="3285" y="168"/>
                    </a:lnTo>
                    <a:cubicBezTo>
                      <a:pt x="3285" y="75"/>
                      <a:pt x="3220" y="1"/>
                      <a:pt x="312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99" name="Google Shape;2499;p90"/>
              <p:cNvSpPr/>
              <p:nvPr/>
            </p:nvSpPr>
            <p:spPr>
              <a:xfrm>
                <a:off x="7393461" y="2597592"/>
                <a:ext cx="271191" cy="308863"/>
              </a:xfrm>
              <a:custGeom>
                <a:rect b="b" l="l" r="r" t="t"/>
                <a:pathLst>
                  <a:path extrusionOk="0" h="3878" w="3405">
                    <a:moveTo>
                      <a:pt x="3182" y="111"/>
                    </a:moveTo>
                    <a:cubicBezTo>
                      <a:pt x="3238" y="111"/>
                      <a:pt x="3284" y="158"/>
                      <a:pt x="3284" y="223"/>
                    </a:cubicBezTo>
                    <a:lnTo>
                      <a:pt x="3284" y="3655"/>
                    </a:lnTo>
                    <a:cubicBezTo>
                      <a:pt x="3284" y="3720"/>
                      <a:pt x="3238" y="3766"/>
                      <a:pt x="3182" y="3766"/>
                    </a:cubicBezTo>
                    <a:lnTo>
                      <a:pt x="213" y="3766"/>
                    </a:lnTo>
                    <a:cubicBezTo>
                      <a:pt x="158" y="3766"/>
                      <a:pt x="111" y="3720"/>
                      <a:pt x="111" y="3655"/>
                    </a:cubicBezTo>
                    <a:lnTo>
                      <a:pt x="111" y="223"/>
                    </a:lnTo>
                    <a:cubicBezTo>
                      <a:pt x="111" y="158"/>
                      <a:pt x="158" y="111"/>
                      <a:pt x="213" y="111"/>
                    </a:cubicBezTo>
                    <a:close/>
                    <a:moveTo>
                      <a:pt x="213" y="0"/>
                    </a:moveTo>
                    <a:cubicBezTo>
                      <a:pt x="93" y="0"/>
                      <a:pt x="0" y="93"/>
                      <a:pt x="0" y="223"/>
                    </a:cubicBezTo>
                    <a:lnTo>
                      <a:pt x="0" y="3655"/>
                    </a:lnTo>
                    <a:cubicBezTo>
                      <a:pt x="0" y="3776"/>
                      <a:pt x="93" y="3878"/>
                      <a:pt x="213" y="3878"/>
                    </a:cubicBezTo>
                    <a:lnTo>
                      <a:pt x="3182" y="3878"/>
                    </a:lnTo>
                    <a:cubicBezTo>
                      <a:pt x="3303" y="3878"/>
                      <a:pt x="3405" y="3776"/>
                      <a:pt x="3405" y="3655"/>
                    </a:cubicBezTo>
                    <a:lnTo>
                      <a:pt x="3405" y="223"/>
                    </a:lnTo>
                    <a:cubicBezTo>
                      <a:pt x="3405" y="93"/>
                      <a:pt x="3303" y="0"/>
                      <a:pt x="318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0" name="Google Shape;2500;p90"/>
              <p:cNvSpPr/>
              <p:nvPr/>
            </p:nvSpPr>
            <p:spPr>
              <a:xfrm>
                <a:off x="7448814" y="2585725"/>
                <a:ext cx="159688" cy="31858"/>
              </a:xfrm>
              <a:custGeom>
                <a:rect b="b" l="l" r="r" t="t"/>
                <a:pathLst>
                  <a:path extrusionOk="0" h="400" w="2005">
                    <a:moveTo>
                      <a:pt x="400" y="1"/>
                    </a:moveTo>
                    <a:cubicBezTo>
                      <a:pt x="177" y="1"/>
                      <a:pt x="1" y="177"/>
                      <a:pt x="1" y="400"/>
                    </a:cubicBezTo>
                    <a:lnTo>
                      <a:pt x="2005" y="400"/>
                    </a:lnTo>
                    <a:cubicBezTo>
                      <a:pt x="2005" y="177"/>
                      <a:pt x="1828" y="1"/>
                      <a:pt x="16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1" name="Google Shape;2501;p90"/>
              <p:cNvSpPr/>
              <p:nvPr/>
            </p:nvSpPr>
            <p:spPr>
              <a:xfrm>
                <a:off x="7443637" y="2580549"/>
                <a:ext cx="169325" cy="41495"/>
              </a:xfrm>
              <a:custGeom>
                <a:rect b="b" l="l" r="r" t="t"/>
                <a:pathLst>
                  <a:path extrusionOk="0" h="521" w="2126">
                    <a:moveTo>
                      <a:pt x="1671" y="121"/>
                    </a:moveTo>
                    <a:cubicBezTo>
                      <a:pt x="1838" y="121"/>
                      <a:pt x="1977" y="242"/>
                      <a:pt x="2005" y="409"/>
                    </a:cubicBezTo>
                    <a:lnTo>
                      <a:pt x="121" y="409"/>
                    </a:lnTo>
                    <a:cubicBezTo>
                      <a:pt x="149" y="242"/>
                      <a:pt x="288" y="121"/>
                      <a:pt x="465" y="121"/>
                    </a:cubicBezTo>
                    <a:close/>
                    <a:moveTo>
                      <a:pt x="465" y="1"/>
                    </a:moveTo>
                    <a:cubicBezTo>
                      <a:pt x="205" y="1"/>
                      <a:pt x="1" y="205"/>
                      <a:pt x="1" y="465"/>
                    </a:cubicBezTo>
                    <a:cubicBezTo>
                      <a:pt x="1" y="520"/>
                      <a:pt x="1" y="520"/>
                      <a:pt x="353" y="520"/>
                    </a:cubicBezTo>
                    <a:lnTo>
                      <a:pt x="1736" y="520"/>
                    </a:lnTo>
                    <a:cubicBezTo>
                      <a:pt x="2125" y="520"/>
                      <a:pt x="2125" y="520"/>
                      <a:pt x="2125" y="465"/>
                    </a:cubicBezTo>
                    <a:cubicBezTo>
                      <a:pt x="2125" y="205"/>
                      <a:pt x="1921" y="1"/>
                      <a:pt x="167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2" name="Google Shape;2502;p90"/>
              <p:cNvSpPr/>
              <p:nvPr/>
            </p:nvSpPr>
            <p:spPr>
              <a:xfrm>
                <a:off x="7500583" y="2556894"/>
                <a:ext cx="55433" cy="55513"/>
              </a:xfrm>
              <a:custGeom>
                <a:rect b="b" l="l" r="r" t="t"/>
                <a:pathLst>
                  <a:path extrusionOk="0" h="697" w="696">
                    <a:moveTo>
                      <a:pt x="353" y="1"/>
                    </a:moveTo>
                    <a:cubicBezTo>
                      <a:pt x="158" y="1"/>
                      <a:pt x="0" y="159"/>
                      <a:pt x="0" y="353"/>
                    </a:cubicBezTo>
                    <a:cubicBezTo>
                      <a:pt x="0" y="548"/>
                      <a:pt x="158" y="697"/>
                      <a:pt x="353" y="697"/>
                    </a:cubicBezTo>
                    <a:cubicBezTo>
                      <a:pt x="538" y="697"/>
                      <a:pt x="696" y="548"/>
                      <a:pt x="696" y="353"/>
                    </a:cubicBezTo>
                    <a:cubicBezTo>
                      <a:pt x="696" y="159"/>
                      <a:pt x="538" y="1"/>
                      <a:pt x="3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3" name="Google Shape;2503;p90"/>
              <p:cNvSpPr/>
              <p:nvPr/>
            </p:nvSpPr>
            <p:spPr>
              <a:xfrm>
                <a:off x="7496123" y="2552514"/>
                <a:ext cx="65070" cy="65070"/>
              </a:xfrm>
              <a:custGeom>
                <a:rect b="b" l="l" r="r" t="t"/>
                <a:pathLst>
                  <a:path extrusionOk="0" h="817" w="817">
                    <a:moveTo>
                      <a:pt x="409" y="121"/>
                    </a:moveTo>
                    <a:cubicBezTo>
                      <a:pt x="566" y="121"/>
                      <a:pt x="696" y="251"/>
                      <a:pt x="696" y="408"/>
                    </a:cubicBezTo>
                    <a:cubicBezTo>
                      <a:pt x="696" y="566"/>
                      <a:pt x="566" y="696"/>
                      <a:pt x="409" y="696"/>
                    </a:cubicBezTo>
                    <a:cubicBezTo>
                      <a:pt x="251" y="696"/>
                      <a:pt x="121" y="566"/>
                      <a:pt x="121" y="408"/>
                    </a:cubicBezTo>
                    <a:cubicBezTo>
                      <a:pt x="121" y="251"/>
                      <a:pt x="251" y="121"/>
                      <a:pt x="409" y="121"/>
                    </a:cubicBezTo>
                    <a:close/>
                    <a:moveTo>
                      <a:pt x="409" y="0"/>
                    </a:moveTo>
                    <a:cubicBezTo>
                      <a:pt x="186" y="0"/>
                      <a:pt x="0" y="186"/>
                      <a:pt x="0" y="408"/>
                    </a:cubicBezTo>
                    <a:cubicBezTo>
                      <a:pt x="0" y="631"/>
                      <a:pt x="186" y="817"/>
                      <a:pt x="409" y="817"/>
                    </a:cubicBezTo>
                    <a:cubicBezTo>
                      <a:pt x="631" y="817"/>
                      <a:pt x="817" y="631"/>
                      <a:pt x="817" y="408"/>
                    </a:cubicBezTo>
                    <a:cubicBezTo>
                      <a:pt x="817" y="186"/>
                      <a:pt x="631" y="0"/>
                      <a:pt x="40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4" name="Google Shape;2504;p90"/>
              <p:cNvSpPr/>
              <p:nvPr/>
            </p:nvSpPr>
            <p:spPr>
              <a:xfrm>
                <a:off x="7516830" y="2570195"/>
                <a:ext cx="22938" cy="22301"/>
              </a:xfrm>
              <a:custGeom>
                <a:rect b="b" l="l" r="r" t="t"/>
                <a:pathLst>
                  <a:path extrusionOk="0" h="280" w="288">
                    <a:moveTo>
                      <a:pt x="149" y="1"/>
                    </a:moveTo>
                    <a:cubicBezTo>
                      <a:pt x="65" y="1"/>
                      <a:pt x="0" y="56"/>
                      <a:pt x="0" y="140"/>
                    </a:cubicBezTo>
                    <a:cubicBezTo>
                      <a:pt x="0" y="214"/>
                      <a:pt x="65" y="279"/>
                      <a:pt x="149" y="279"/>
                    </a:cubicBezTo>
                    <a:cubicBezTo>
                      <a:pt x="223" y="279"/>
                      <a:pt x="288" y="214"/>
                      <a:pt x="288" y="140"/>
                    </a:cubicBezTo>
                    <a:cubicBezTo>
                      <a:pt x="288" y="66"/>
                      <a:pt x="223" y="1"/>
                      <a:pt x="14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5" name="Google Shape;2505;p90"/>
              <p:cNvSpPr/>
              <p:nvPr/>
            </p:nvSpPr>
            <p:spPr>
              <a:xfrm>
                <a:off x="7512370" y="2565018"/>
                <a:ext cx="31858" cy="31858"/>
              </a:xfrm>
              <a:custGeom>
                <a:rect b="b" l="l" r="r" t="t"/>
                <a:pathLst>
                  <a:path extrusionOk="0" h="400" w="400">
                    <a:moveTo>
                      <a:pt x="205" y="121"/>
                    </a:moveTo>
                    <a:cubicBezTo>
                      <a:pt x="251" y="121"/>
                      <a:pt x="288" y="159"/>
                      <a:pt x="288" y="205"/>
                    </a:cubicBezTo>
                    <a:cubicBezTo>
                      <a:pt x="288" y="251"/>
                      <a:pt x="251" y="288"/>
                      <a:pt x="205" y="288"/>
                    </a:cubicBezTo>
                    <a:cubicBezTo>
                      <a:pt x="158" y="288"/>
                      <a:pt x="121" y="251"/>
                      <a:pt x="121" y="205"/>
                    </a:cubicBezTo>
                    <a:cubicBezTo>
                      <a:pt x="121" y="159"/>
                      <a:pt x="158" y="121"/>
                      <a:pt x="205" y="121"/>
                    </a:cubicBezTo>
                    <a:close/>
                    <a:moveTo>
                      <a:pt x="205" y="1"/>
                    </a:moveTo>
                    <a:cubicBezTo>
                      <a:pt x="93" y="1"/>
                      <a:pt x="1" y="94"/>
                      <a:pt x="1" y="205"/>
                    </a:cubicBezTo>
                    <a:cubicBezTo>
                      <a:pt x="1" y="316"/>
                      <a:pt x="93" y="400"/>
                      <a:pt x="205" y="400"/>
                    </a:cubicBezTo>
                    <a:cubicBezTo>
                      <a:pt x="316" y="400"/>
                      <a:pt x="399" y="316"/>
                      <a:pt x="399" y="205"/>
                    </a:cubicBezTo>
                    <a:cubicBezTo>
                      <a:pt x="399" y="94"/>
                      <a:pt x="316" y="1"/>
                      <a:pt x="20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6" name="Google Shape;2506;p90"/>
              <p:cNvSpPr/>
              <p:nvPr/>
            </p:nvSpPr>
            <p:spPr>
              <a:xfrm>
                <a:off x="7442204" y="2676600"/>
                <a:ext cx="178086" cy="9717"/>
              </a:xfrm>
              <a:custGeom>
                <a:rect b="b" l="l" r="r" t="t"/>
                <a:pathLst>
                  <a:path extrusionOk="0" h="122" w="2236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7" name="Google Shape;2507;p90"/>
              <p:cNvSpPr/>
              <p:nvPr/>
            </p:nvSpPr>
            <p:spPr>
              <a:xfrm>
                <a:off x="7496840" y="2655175"/>
                <a:ext cx="68096" cy="9717"/>
              </a:xfrm>
              <a:custGeom>
                <a:rect b="b" l="l" r="r" t="t"/>
                <a:pathLst>
                  <a:path extrusionOk="0" h="122" w="855">
                    <a:moveTo>
                      <a:pt x="66" y="1"/>
                    </a:moveTo>
                    <a:cubicBezTo>
                      <a:pt x="29" y="1"/>
                      <a:pt x="1" y="28"/>
                      <a:pt x="1" y="5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99" y="121"/>
                    </a:lnTo>
                    <a:cubicBezTo>
                      <a:pt x="826" y="121"/>
                      <a:pt x="854" y="93"/>
                      <a:pt x="854" y="56"/>
                    </a:cubicBezTo>
                    <a:cubicBezTo>
                      <a:pt x="854" y="28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8" name="Google Shape;2508;p90"/>
              <p:cNvSpPr/>
              <p:nvPr/>
            </p:nvSpPr>
            <p:spPr>
              <a:xfrm>
                <a:off x="7496840" y="2727572"/>
                <a:ext cx="68096" cy="9000"/>
              </a:xfrm>
              <a:custGeom>
                <a:rect b="b" l="l" r="r" t="t"/>
                <a:pathLst>
                  <a:path extrusionOk="0" h="113" w="855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4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4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09" name="Google Shape;2509;p90"/>
              <p:cNvSpPr/>
              <p:nvPr/>
            </p:nvSpPr>
            <p:spPr>
              <a:xfrm>
                <a:off x="7496840" y="2802199"/>
                <a:ext cx="68096" cy="9000"/>
              </a:xfrm>
              <a:custGeom>
                <a:rect b="b" l="l" r="r" t="t"/>
                <a:pathLst>
                  <a:path extrusionOk="0" h="113" w="855">
                    <a:moveTo>
                      <a:pt x="66" y="1"/>
                    </a:moveTo>
                    <a:cubicBezTo>
                      <a:pt x="29" y="1"/>
                      <a:pt x="1" y="29"/>
                      <a:pt x="1" y="56"/>
                    </a:cubicBezTo>
                    <a:cubicBezTo>
                      <a:pt x="1" y="93"/>
                      <a:pt x="29" y="112"/>
                      <a:pt x="66" y="112"/>
                    </a:cubicBezTo>
                    <a:lnTo>
                      <a:pt x="799" y="112"/>
                    </a:lnTo>
                    <a:cubicBezTo>
                      <a:pt x="826" y="112"/>
                      <a:pt x="854" y="93"/>
                      <a:pt x="854" y="56"/>
                    </a:cubicBezTo>
                    <a:cubicBezTo>
                      <a:pt x="854" y="29"/>
                      <a:pt x="826" y="1"/>
                      <a:pt x="7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0" name="Google Shape;2510;p90"/>
              <p:cNvSpPr/>
              <p:nvPr/>
            </p:nvSpPr>
            <p:spPr>
              <a:xfrm>
                <a:off x="7442204" y="2698741"/>
                <a:ext cx="178086" cy="9000"/>
              </a:xfrm>
              <a:custGeom>
                <a:rect b="b" l="l" r="r" t="t"/>
                <a:pathLst>
                  <a:path extrusionOk="0" h="113" w="2236">
                    <a:moveTo>
                      <a:pt x="56" y="1"/>
                    </a:moveTo>
                    <a:cubicBezTo>
                      <a:pt x="19" y="1"/>
                      <a:pt x="0" y="29"/>
                      <a:pt x="0" y="57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7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1" name="Google Shape;2511;p90"/>
              <p:cNvSpPr/>
              <p:nvPr/>
            </p:nvSpPr>
            <p:spPr>
              <a:xfrm>
                <a:off x="7442204" y="2753456"/>
                <a:ext cx="178086" cy="8920"/>
              </a:xfrm>
              <a:custGeom>
                <a:rect b="b" l="l" r="r" t="t"/>
                <a:pathLst>
                  <a:path extrusionOk="0" h="112" w="2236"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cubicBezTo>
                      <a:pt x="0" y="93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3"/>
                      <a:pt x="2236" y="56"/>
                    </a:cubicBezTo>
                    <a:cubicBezTo>
                      <a:pt x="2236" y="28"/>
                      <a:pt x="2208" y="0"/>
                      <a:pt x="218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2" name="Google Shape;2512;p90"/>
              <p:cNvSpPr/>
              <p:nvPr/>
            </p:nvSpPr>
            <p:spPr>
              <a:xfrm>
                <a:off x="7442204" y="2775598"/>
                <a:ext cx="178086" cy="9000"/>
              </a:xfrm>
              <a:custGeom>
                <a:rect b="b" l="l" r="r" t="t"/>
                <a:pathLst>
                  <a:path extrusionOk="0" h="113" w="2236">
                    <a:moveTo>
                      <a:pt x="56" y="1"/>
                    </a:moveTo>
                    <a:cubicBezTo>
                      <a:pt x="19" y="1"/>
                      <a:pt x="0" y="29"/>
                      <a:pt x="0" y="56"/>
                    </a:cubicBezTo>
                    <a:cubicBezTo>
                      <a:pt x="0" y="94"/>
                      <a:pt x="19" y="112"/>
                      <a:pt x="56" y="112"/>
                    </a:cubicBezTo>
                    <a:lnTo>
                      <a:pt x="2180" y="112"/>
                    </a:lnTo>
                    <a:cubicBezTo>
                      <a:pt x="2208" y="112"/>
                      <a:pt x="2236" y="94"/>
                      <a:pt x="2236" y="56"/>
                    </a:cubicBezTo>
                    <a:cubicBezTo>
                      <a:pt x="2236" y="29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3" name="Google Shape;2513;p90"/>
              <p:cNvSpPr/>
              <p:nvPr/>
            </p:nvSpPr>
            <p:spPr>
              <a:xfrm>
                <a:off x="7442204" y="2828800"/>
                <a:ext cx="178086" cy="9717"/>
              </a:xfrm>
              <a:custGeom>
                <a:rect b="b" l="l" r="r" t="t"/>
                <a:pathLst>
                  <a:path extrusionOk="0" h="122" w="2236">
                    <a:moveTo>
                      <a:pt x="56" y="1"/>
                    </a:moveTo>
                    <a:cubicBezTo>
                      <a:pt x="19" y="1"/>
                      <a:pt x="0" y="28"/>
                      <a:pt x="0" y="56"/>
                    </a:cubicBezTo>
                    <a:cubicBezTo>
                      <a:pt x="0" y="93"/>
                      <a:pt x="19" y="121"/>
                      <a:pt x="56" y="121"/>
                    </a:cubicBezTo>
                    <a:lnTo>
                      <a:pt x="2180" y="121"/>
                    </a:lnTo>
                    <a:cubicBezTo>
                      <a:pt x="2208" y="121"/>
                      <a:pt x="2236" y="93"/>
                      <a:pt x="2236" y="56"/>
                    </a:cubicBezTo>
                    <a:cubicBezTo>
                      <a:pt x="2236" y="28"/>
                      <a:pt x="2208" y="1"/>
                      <a:pt x="218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14" name="Google Shape;2514;p90"/>
            <p:cNvGrpSpPr/>
            <p:nvPr/>
          </p:nvGrpSpPr>
          <p:grpSpPr>
            <a:xfrm>
              <a:off x="3657353" y="1571295"/>
              <a:ext cx="1466651" cy="1625718"/>
              <a:chOff x="6964178" y="2817557"/>
              <a:chExt cx="1466651" cy="1625718"/>
            </a:xfrm>
          </p:grpSpPr>
          <p:sp>
            <p:nvSpPr>
              <p:cNvPr id="2515" name="Google Shape;2515;p90"/>
              <p:cNvSpPr/>
              <p:nvPr/>
            </p:nvSpPr>
            <p:spPr>
              <a:xfrm>
                <a:off x="8050212" y="2817557"/>
                <a:ext cx="149334" cy="149334"/>
              </a:xfrm>
              <a:custGeom>
                <a:rect b="b" l="l" r="r" t="t"/>
                <a:pathLst>
                  <a:path extrusionOk="0" h="1875" w="1875">
                    <a:moveTo>
                      <a:pt x="938" y="177"/>
                    </a:moveTo>
                    <a:lnTo>
                      <a:pt x="1198" y="650"/>
                    </a:lnTo>
                    <a:cubicBezTo>
                      <a:pt x="1207" y="659"/>
                      <a:pt x="1216" y="668"/>
                      <a:pt x="1225" y="678"/>
                    </a:cubicBezTo>
                    <a:lnTo>
                      <a:pt x="1699" y="937"/>
                    </a:lnTo>
                    <a:lnTo>
                      <a:pt x="1225" y="1197"/>
                    </a:lnTo>
                    <a:cubicBezTo>
                      <a:pt x="1216" y="1197"/>
                      <a:pt x="1207" y="1206"/>
                      <a:pt x="1198" y="1216"/>
                    </a:cubicBezTo>
                    <a:lnTo>
                      <a:pt x="938" y="1689"/>
                    </a:lnTo>
                    <a:lnTo>
                      <a:pt x="678" y="1216"/>
                    </a:lnTo>
                    <a:cubicBezTo>
                      <a:pt x="678" y="1206"/>
                      <a:pt x="669" y="1197"/>
                      <a:pt x="660" y="1197"/>
                    </a:cubicBezTo>
                    <a:lnTo>
                      <a:pt x="186" y="928"/>
                    </a:lnTo>
                    <a:lnTo>
                      <a:pt x="660" y="678"/>
                    </a:lnTo>
                    <a:cubicBezTo>
                      <a:pt x="669" y="668"/>
                      <a:pt x="678" y="659"/>
                      <a:pt x="678" y="650"/>
                    </a:cubicBezTo>
                    <a:lnTo>
                      <a:pt x="938" y="177"/>
                    </a:lnTo>
                    <a:close/>
                    <a:moveTo>
                      <a:pt x="938" y="0"/>
                    </a:moveTo>
                    <a:cubicBezTo>
                      <a:pt x="919" y="0"/>
                      <a:pt x="901" y="10"/>
                      <a:pt x="891" y="28"/>
                    </a:cubicBezTo>
                    <a:lnTo>
                      <a:pt x="585" y="585"/>
                    </a:lnTo>
                    <a:lnTo>
                      <a:pt x="29" y="882"/>
                    </a:lnTo>
                    <a:cubicBezTo>
                      <a:pt x="10" y="891"/>
                      <a:pt x="1" y="910"/>
                      <a:pt x="1" y="928"/>
                    </a:cubicBezTo>
                    <a:cubicBezTo>
                      <a:pt x="1" y="956"/>
                      <a:pt x="10" y="974"/>
                      <a:pt x="29" y="984"/>
                    </a:cubicBezTo>
                    <a:lnTo>
                      <a:pt x="585" y="1290"/>
                    </a:lnTo>
                    <a:lnTo>
                      <a:pt x="882" y="1837"/>
                    </a:lnTo>
                    <a:cubicBezTo>
                      <a:pt x="901" y="1856"/>
                      <a:pt x="919" y="1874"/>
                      <a:pt x="938" y="1874"/>
                    </a:cubicBezTo>
                    <a:cubicBezTo>
                      <a:pt x="956" y="1874"/>
                      <a:pt x="975" y="1856"/>
                      <a:pt x="984" y="1837"/>
                    </a:cubicBezTo>
                    <a:lnTo>
                      <a:pt x="1290" y="1290"/>
                    </a:lnTo>
                    <a:lnTo>
                      <a:pt x="1847" y="984"/>
                    </a:lnTo>
                    <a:cubicBezTo>
                      <a:pt x="1866" y="974"/>
                      <a:pt x="1875" y="956"/>
                      <a:pt x="1875" y="937"/>
                    </a:cubicBezTo>
                    <a:cubicBezTo>
                      <a:pt x="1875" y="919"/>
                      <a:pt x="1866" y="900"/>
                      <a:pt x="1847" y="882"/>
                    </a:cubicBezTo>
                    <a:lnTo>
                      <a:pt x="1290" y="585"/>
                    </a:lnTo>
                    <a:lnTo>
                      <a:pt x="994" y="28"/>
                    </a:lnTo>
                    <a:cubicBezTo>
                      <a:pt x="984" y="10"/>
                      <a:pt x="966" y="0"/>
                      <a:pt x="93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6" name="Google Shape;2516;p90"/>
              <p:cNvSpPr/>
              <p:nvPr/>
            </p:nvSpPr>
            <p:spPr>
              <a:xfrm>
                <a:off x="8311760" y="3539546"/>
                <a:ext cx="9000" cy="60689"/>
              </a:xfrm>
              <a:custGeom>
                <a:rect b="b" l="l" r="r" t="t"/>
                <a:pathLst>
                  <a:path extrusionOk="0" h="762" w="113">
                    <a:moveTo>
                      <a:pt x="57" y="1"/>
                    </a:moveTo>
                    <a:cubicBezTo>
                      <a:pt x="20" y="1"/>
                      <a:pt x="1" y="29"/>
                      <a:pt x="1" y="56"/>
                    </a:cubicBezTo>
                    <a:lnTo>
                      <a:pt x="1" y="706"/>
                    </a:lnTo>
                    <a:cubicBezTo>
                      <a:pt x="1" y="734"/>
                      <a:pt x="20" y="761"/>
                      <a:pt x="57" y="761"/>
                    </a:cubicBezTo>
                    <a:cubicBezTo>
                      <a:pt x="84" y="761"/>
                      <a:pt x="112" y="734"/>
                      <a:pt x="112" y="706"/>
                    </a:cubicBezTo>
                    <a:lnTo>
                      <a:pt x="112" y="56"/>
                    </a:lnTo>
                    <a:cubicBezTo>
                      <a:pt x="112" y="29"/>
                      <a:pt x="84" y="1"/>
                      <a:pt x="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7" name="Google Shape;2517;p90"/>
              <p:cNvSpPr/>
              <p:nvPr/>
            </p:nvSpPr>
            <p:spPr>
              <a:xfrm>
                <a:off x="8311760" y="3671118"/>
                <a:ext cx="9000" cy="59893"/>
              </a:xfrm>
              <a:custGeom>
                <a:rect b="b" l="l" r="r" t="t"/>
                <a:pathLst>
                  <a:path extrusionOk="0" h="752" w="113">
                    <a:moveTo>
                      <a:pt x="57" y="0"/>
                    </a:moveTo>
                    <a:cubicBezTo>
                      <a:pt x="20" y="0"/>
                      <a:pt x="1" y="28"/>
                      <a:pt x="1" y="56"/>
                    </a:cubicBezTo>
                    <a:lnTo>
                      <a:pt x="1" y="696"/>
                    </a:lnTo>
                    <a:cubicBezTo>
                      <a:pt x="1" y="733"/>
                      <a:pt x="20" y="751"/>
                      <a:pt x="57" y="751"/>
                    </a:cubicBezTo>
                    <a:cubicBezTo>
                      <a:pt x="84" y="751"/>
                      <a:pt x="112" y="733"/>
                      <a:pt x="112" y="696"/>
                    </a:cubicBezTo>
                    <a:lnTo>
                      <a:pt x="112" y="56"/>
                    </a:lnTo>
                    <a:cubicBezTo>
                      <a:pt x="112" y="28"/>
                      <a:pt x="84" y="0"/>
                      <a:pt x="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8" name="Google Shape;2518;p90"/>
              <p:cNvSpPr/>
              <p:nvPr/>
            </p:nvSpPr>
            <p:spPr>
              <a:xfrm>
                <a:off x="8351662" y="3631217"/>
                <a:ext cx="60689" cy="8920"/>
              </a:xfrm>
              <a:custGeom>
                <a:rect b="b" l="l" r="r" t="t"/>
                <a:pathLst>
                  <a:path extrusionOk="0" h="112" w="762">
                    <a:moveTo>
                      <a:pt x="57" y="0"/>
                    </a:moveTo>
                    <a:cubicBezTo>
                      <a:pt x="29" y="0"/>
                      <a:pt x="1" y="19"/>
                      <a:pt x="1" y="56"/>
                    </a:cubicBezTo>
                    <a:cubicBezTo>
                      <a:pt x="1" y="84"/>
                      <a:pt x="29" y="111"/>
                      <a:pt x="57" y="111"/>
                    </a:cubicBezTo>
                    <a:lnTo>
                      <a:pt x="697" y="111"/>
                    </a:lnTo>
                    <a:cubicBezTo>
                      <a:pt x="734" y="111"/>
                      <a:pt x="762" y="84"/>
                      <a:pt x="762" y="56"/>
                    </a:cubicBezTo>
                    <a:cubicBezTo>
                      <a:pt x="762" y="19"/>
                      <a:pt x="734" y="0"/>
                      <a:pt x="6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9" name="Google Shape;2519;p90"/>
              <p:cNvSpPr/>
              <p:nvPr/>
            </p:nvSpPr>
            <p:spPr>
              <a:xfrm>
                <a:off x="8220169" y="3631217"/>
                <a:ext cx="60689" cy="8920"/>
              </a:xfrm>
              <a:custGeom>
                <a:rect b="b" l="l" r="r" t="t"/>
                <a:pathLst>
                  <a:path extrusionOk="0" h="112" w="762">
                    <a:moveTo>
                      <a:pt x="66" y="0"/>
                    </a:moveTo>
                    <a:cubicBezTo>
                      <a:pt x="28" y="0"/>
                      <a:pt x="1" y="19"/>
                      <a:pt x="1" y="56"/>
                    </a:cubicBezTo>
                    <a:cubicBezTo>
                      <a:pt x="1" y="84"/>
                      <a:pt x="28" y="111"/>
                      <a:pt x="66" y="111"/>
                    </a:cubicBezTo>
                    <a:lnTo>
                      <a:pt x="706" y="111"/>
                    </a:lnTo>
                    <a:cubicBezTo>
                      <a:pt x="734" y="111"/>
                      <a:pt x="761" y="84"/>
                      <a:pt x="761" y="56"/>
                    </a:cubicBezTo>
                    <a:cubicBezTo>
                      <a:pt x="761" y="19"/>
                      <a:pt x="734" y="0"/>
                      <a:pt x="7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0" name="Google Shape;2520;p90"/>
              <p:cNvSpPr/>
              <p:nvPr/>
            </p:nvSpPr>
            <p:spPr>
              <a:xfrm>
                <a:off x="8251948" y="3663711"/>
                <a:ext cx="36318" cy="36238"/>
              </a:xfrm>
              <a:custGeom>
                <a:rect b="b" l="l" r="r" t="t"/>
                <a:pathLst>
                  <a:path extrusionOk="0" h="455" w="456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1" name="Google Shape;2521;p90"/>
              <p:cNvSpPr/>
              <p:nvPr/>
            </p:nvSpPr>
            <p:spPr>
              <a:xfrm>
                <a:off x="8246771" y="3659092"/>
                <a:ext cx="46672" cy="45318"/>
              </a:xfrm>
              <a:custGeom>
                <a:rect b="b" l="l" r="r" t="t"/>
                <a:pathLst>
                  <a:path extrusionOk="0" h="569" w="586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0"/>
                    </a:cubicBezTo>
                    <a:cubicBezTo>
                      <a:pt x="38" y="568"/>
                      <a:pt x="47" y="568"/>
                      <a:pt x="66" y="568"/>
                    </a:cubicBezTo>
                    <a:cubicBezTo>
                      <a:pt x="75" y="568"/>
                      <a:pt x="93" y="568"/>
                      <a:pt x="103" y="550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2" name="Google Shape;2522;p90"/>
              <p:cNvSpPr/>
              <p:nvPr/>
            </p:nvSpPr>
            <p:spPr>
              <a:xfrm>
                <a:off x="8344335" y="3571324"/>
                <a:ext cx="36238" cy="35522"/>
              </a:xfrm>
              <a:custGeom>
                <a:rect b="b" l="l" r="r" t="t"/>
                <a:pathLst>
                  <a:path extrusionOk="0" h="446" w="455">
                    <a:moveTo>
                      <a:pt x="0" y="446"/>
                    </a:moveTo>
                    <a:lnTo>
                      <a:pt x="455" y="1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3" name="Google Shape;2523;p90"/>
              <p:cNvSpPr/>
              <p:nvPr/>
            </p:nvSpPr>
            <p:spPr>
              <a:xfrm>
                <a:off x="8339158" y="3566545"/>
                <a:ext cx="46592" cy="45477"/>
              </a:xfrm>
              <a:custGeom>
                <a:rect b="b" l="l" r="r" t="t"/>
                <a:pathLst>
                  <a:path extrusionOk="0" h="571" w="585">
                    <a:moveTo>
                      <a:pt x="521" y="0"/>
                    </a:moveTo>
                    <a:cubicBezTo>
                      <a:pt x="506" y="0"/>
                      <a:pt x="492" y="5"/>
                      <a:pt x="483" y="14"/>
                    </a:cubicBezTo>
                    <a:lnTo>
                      <a:pt x="28" y="469"/>
                    </a:lnTo>
                    <a:cubicBezTo>
                      <a:pt x="0" y="487"/>
                      <a:pt x="0" y="525"/>
                      <a:pt x="28" y="552"/>
                    </a:cubicBezTo>
                    <a:cubicBezTo>
                      <a:pt x="37" y="562"/>
                      <a:pt x="56" y="571"/>
                      <a:pt x="65" y="571"/>
                    </a:cubicBezTo>
                    <a:cubicBezTo>
                      <a:pt x="84" y="571"/>
                      <a:pt x="93" y="562"/>
                      <a:pt x="112" y="552"/>
                    </a:cubicBezTo>
                    <a:lnTo>
                      <a:pt x="566" y="98"/>
                    </a:lnTo>
                    <a:cubicBezTo>
                      <a:pt x="585" y="70"/>
                      <a:pt x="585" y="42"/>
                      <a:pt x="566" y="14"/>
                    </a:cubicBezTo>
                    <a:cubicBezTo>
                      <a:pt x="552" y="5"/>
                      <a:pt x="536" y="0"/>
                      <a:pt x="5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4" name="Google Shape;2524;p90"/>
              <p:cNvSpPr/>
              <p:nvPr/>
            </p:nvSpPr>
            <p:spPr>
              <a:xfrm>
                <a:off x="8251948" y="3571324"/>
                <a:ext cx="36318" cy="35522"/>
              </a:xfrm>
              <a:custGeom>
                <a:rect b="b" l="l" r="r" t="t"/>
                <a:pathLst>
                  <a:path extrusionOk="0" h="446" w="456">
                    <a:moveTo>
                      <a:pt x="1" y="1"/>
                    </a:moveTo>
                    <a:lnTo>
                      <a:pt x="455" y="446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5" name="Google Shape;2525;p90"/>
              <p:cNvSpPr/>
              <p:nvPr/>
            </p:nvSpPr>
            <p:spPr>
              <a:xfrm>
                <a:off x="8246771" y="3566545"/>
                <a:ext cx="46672" cy="45477"/>
              </a:xfrm>
              <a:custGeom>
                <a:rect b="b" l="l" r="r" t="t"/>
                <a:pathLst>
                  <a:path extrusionOk="0" h="571" w="586">
                    <a:moveTo>
                      <a:pt x="64" y="0"/>
                    </a:moveTo>
                    <a:cubicBezTo>
                      <a:pt x="49" y="0"/>
                      <a:pt x="33" y="5"/>
                      <a:pt x="19" y="14"/>
                    </a:cubicBezTo>
                    <a:cubicBezTo>
                      <a:pt x="1" y="42"/>
                      <a:pt x="1" y="70"/>
                      <a:pt x="19" y="98"/>
                    </a:cubicBezTo>
                    <a:lnTo>
                      <a:pt x="474" y="552"/>
                    </a:lnTo>
                    <a:cubicBezTo>
                      <a:pt x="483" y="562"/>
                      <a:pt x="502" y="571"/>
                      <a:pt x="520" y="571"/>
                    </a:cubicBezTo>
                    <a:cubicBezTo>
                      <a:pt x="529" y="571"/>
                      <a:pt x="548" y="562"/>
                      <a:pt x="557" y="552"/>
                    </a:cubicBezTo>
                    <a:cubicBezTo>
                      <a:pt x="585" y="525"/>
                      <a:pt x="585" y="487"/>
                      <a:pt x="557" y="469"/>
                    </a:cubicBezTo>
                    <a:lnTo>
                      <a:pt x="103" y="14"/>
                    </a:lnTo>
                    <a:cubicBezTo>
                      <a:pt x="93" y="5"/>
                      <a:pt x="79" y="0"/>
                      <a:pt x="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6" name="Google Shape;2526;p90"/>
              <p:cNvSpPr/>
              <p:nvPr/>
            </p:nvSpPr>
            <p:spPr>
              <a:xfrm>
                <a:off x="8344335" y="3663711"/>
                <a:ext cx="36238" cy="36238"/>
              </a:xfrm>
              <a:custGeom>
                <a:rect b="b" l="l" r="r" t="t"/>
                <a:pathLst>
                  <a:path extrusionOk="0" h="455" w="455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7" name="Google Shape;2527;p90"/>
              <p:cNvSpPr/>
              <p:nvPr/>
            </p:nvSpPr>
            <p:spPr>
              <a:xfrm>
                <a:off x="8339158" y="3659092"/>
                <a:ext cx="46592" cy="45318"/>
              </a:xfrm>
              <a:custGeom>
                <a:rect b="b" l="l" r="r" t="t"/>
                <a:pathLst>
                  <a:path extrusionOk="0" h="569" w="585">
                    <a:moveTo>
                      <a:pt x="66" y="0"/>
                    </a:moveTo>
                    <a:cubicBezTo>
                      <a:pt x="51" y="0"/>
                      <a:pt x="37" y="7"/>
                      <a:pt x="28" y="21"/>
                    </a:cubicBezTo>
                    <a:cubicBezTo>
                      <a:pt x="0" y="40"/>
                      <a:pt x="0" y="77"/>
                      <a:pt x="28" y="105"/>
                    </a:cubicBezTo>
                    <a:lnTo>
                      <a:pt x="483" y="550"/>
                    </a:lnTo>
                    <a:cubicBezTo>
                      <a:pt x="492" y="568"/>
                      <a:pt x="510" y="568"/>
                      <a:pt x="520" y="568"/>
                    </a:cubicBezTo>
                    <a:cubicBezTo>
                      <a:pt x="538" y="568"/>
                      <a:pt x="548" y="568"/>
                      <a:pt x="566" y="550"/>
                    </a:cubicBezTo>
                    <a:cubicBezTo>
                      <a:pt x="585" y="531"/>
                      <a:pt x="585" y="494"/>
                      <a:pt x="566" y="476"/>
                    </a:cubicBezTo>
                    <a:lnTo>
                      <a:pt x="112" y="21"/>
                    </a:lnTo>
                    <a:cubicBezTo>
                      <a:pt x="98" y="7"/>
                      <a:pt x="81" y="0"/>
                      <a:pt x="6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8" name="Google Shape;2528;p90"/>
              <p:cNvSpPr/>
              <p:nvPr/>
            </p:nvSpPr>
            <p:spPr>
              <a:xfrm>
                <a:off x="8376830" y="3208544"/>
                <a:ext cx="53999" cy="54796"/>
              </a:xfrm>
              <a:custGeom>
                <a:rect b="b" l="l" r="r" t="t"/>
                <a:pathLst>
                  <a:path extrusionOk="0" h="688" w="678">
                    <a:moveTo>
                      <a:pt x="334" y="121"/>
                    </a:moveTo>
                    <a:cubicBezTo>
                      <a:pt x="464" y="121"/>
                      <a:pt x="566" y="223"/>
                      <a:pt x="566" y="344"/>
                    </a:cubicBezTo>
                    <a:cubicBezTo>
                      <a:pt x="566" y="474"/>
                      <a:pt x="464" y="567"/>
                      <a:pt x="334" y="567"/>
                    </a:cubicBezTo>
                    <a:cubicBezTo>
                      <a:pt x="214" y="567"/>
                      <a:pt x="112" y="474"/>
                      <a:pt x="112" y="344"/>
                    </a:cubicBezTo>
                    <a:cubicBezTo>
                      <a:pt x="112" y="223"/>
                      <a:pt x="214" y="121"/>
                      <a:pt x="334" y="121"/>
                    </a:cubicBezTo>
                    <a:close/>
                    <a:moveTo>
                      <a:pt x="334" y="1"/>
                    </a:moveTo>
                    <a:cubicBezTo>
                      <a:pt x="149" y="1"/>
                      <a:pt x="0" y="159"/>
                      <a:pt x="0" y="344"/>
                    </a:cubicBezTo>
                    <a:cubicBezTo>
                      <a:pt x="0" y="530"/>
                      <a:pt x="149" y="687"/>
                      <a:pt x="334" y="687"/>
                    </a:cubicBezTo>
                    <a:cubicBezTo>
                      <a:pt x="529" y="687"/>
                      <a:pt x="678" y="530"/>
                      <a:pt x="678" y="344"/>
                    </a:cubicBezTo>
                    <a:cubicBezTo>
                      <a:pt x="678" y="159"/>
                      <a:pt x="529" y="1"/>
                      <a:pt x="3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9" name="Google Shape;2529;p90"/>
              <p:cNvSpPr/>
              <p:nvPr/>
            </p:nvSpPr>
            <p:spPr>
              <a:xfrm>
                <a:off x="7681743" y="3168650"/>
                <a:ext cx="135237" cy="164865"/>
              </a:xfrm>
              <a:custGeom>
                <a:rect b="b" l="l" r="r" t="t"/>
                <a:pathLst>
                  <a:path extrusionOk="0" h="2070" w="1698">
                    <a:moveTo>
                      <a:pt x="1642" y="1"/>
                    </a:moveTo>
                    <a:cubicBezTo>
                      <a:pt x="659" y="168"/>
                      <a:pt x="0" y="1095"/>
                      <a:pt x="167" y="2069"/>
                    </a:cubicBezTo>
                    <a:lnTo>
                      <a:pt x="167" y="2069"/>
                    </a:lnTo>
                    <a:lnTo>
                      <a:pt x="510" y="2014"/>
                    </a:lnTo>
                    <a:cubicBezTo>
                      <a:pt x="501" y="1930"/>
                      <a:pt x="492" y="1847"/>
                      <a:pt x="492" y="1772"/>
                    </a:cubicBezTo>
                    <a:cubicBezTo>
                      <a:pt x="492" y="1049"/>
                      <a:pt x="1011" y="455"/>
                      <a:pt x="1698" y="335"/>
                    </a:cubicBezTo>
                    <a:lnTo>
                      <a:pt x="16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0" name="Google Shape;2530;p90"/>
              <p:cNvSpPr/>
              <p:nvPr/>
            </p:nvSpPr>
            <p:spPr>
              <a:xfrm>
                <a:off x="7684690" y="3164031"/>
                <a:ext cx="136750" cy="173865"/>
              </a:xfrm>
              <a:custGeom>
                <a:rect b="b" l="l" r="r" t="t"/>
                <a:pathLst>
                  <a:path extrusionOk="0" h="2183" w="1717">
                    <a:moveTo>
                      <a:pt x="1559" y="114"/>
                    </a:moveTo>
                    <a:lnTo>
                      <a:pt x="1596" y="346"/>
                    </a:lnTo>
                    <a:cubicBezTo>
                      <a:pt x="900" y="495"/>
                      <a:pt x="399" y="1107"/>
                      <a:pt x="399" y="1830"/>
                    </a:cubicBezTo>
                    <a:cubicBezTo>
                      <a:pt x="399" y="1886"/>
                      <a:pt x="409" y="1951"/>
                      <a:pt x="418" y="2025"/>
                    </a:cubicBezTo>
                    <a:lnTo>
                      <a:pt x="177" y="2062"/>
                    </a:lnTo>
                    <a:cubicBezTo>
                      <a:pt x="112" y="1626"/>
                      <a:pt x="223" y="1181"/>
                      <a:pt x="483" y="819"/>
                    </a:cubicBezTo>
                    <a:cubicBezTo>
                      <a:pt x="742" y="448"/>
                      <a:pt x="1123" y="207"/>
                      <a:pt x="1559" y="114"/>
                    </a:cubicBezTo>
                    <a:close/>
                    <a:moveTo>
                      <a:pt x="1610" y="1"/>
                    </a:moveTo>
                    <a:cubicBezTo>
                      <a:pt x="1605" y="1"/>
                      <a:pt x="1601" y="1"/>
                      <a:pt x="1596" y="3"/>
                    </a:cubicBezTo>
                    <a:cubicBezTo>
                      <a:pt x="1104" y="86"/>
                      <a:pt x="678" y="355"/>
                      <a:pt x="390" y="754"/>
                    </a:cubicBezTo>
                    <a:cubicBezTo>
                      <a:pt x="112" y="1163"/>
                      <a:pt x="0" y="1645"/>
                      <a:pt x="75" y="2137"/>
                    </a:cubicBezTo>
                    <a:cubicBezTo>
                      <a:pt x="84" y="2164"/>
                      <a:pt x="102" y="2183"/>
                      <a:pt x="130" y="2183"/>
                    </a:cubicBezTo>
                    <a:cubicBezTo>
                      <a:pt x="130" y="2183"/>
                      <a:pt x="139" y="2183"/>
                      <a:pt x="139" y="2174"/>
                    </a:cubicBezTo>
                    <a:lnTo>
                      <a:pt x="483" y="2118"/>
                    </a:lnTo>
                    <a:cubicBezTo>
                      <a:pt x="511" y="2109"/>
                      <a:pt x="529" y="2090"/>
                      <a:pt x="529" y="2053"/>
                    </a:cubicBezTo>
                    <a:cubicBezTo>
                      <a:pt x="511" y="1970"/>
                      <a:pt x="511" y="1895"/>
                      <a:pt x="511" y="1821"/>
                    </a:cubicBezTo>
                    <a:cubicBezTo>
                      <a:pt x="511" y="1144"/>
                      <a:pt x="993" y="560"/>
                      <a:pt x="1670" y="439"/>
                    </a:cubicBezTo>
                    <a:cubicBezTo>
                      <a:pt x="1698" y="439"/>
                      <a:pt x="1717" y="411"/>
                      <a:pt x="1707" y="383"/>
                    </a:cubicBezTo>
                    <a:lnTo>
                      <a:pt x="1652" y="49"/>
                    </a:lnTo>
                    <a:cubicBezTo>
                      <a:pt x="1652" y="19"/>
                      <a:pt x="1632" y="1"/>
                      <a:pt x="161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1" name="Google Shape;2531;p90"/>
              <p:cNvSpPr/>
              <p:nvPr/>
            </p:nvSpPr>
            <p:spPr>
              <a:xfrm>
                <a:off x="7695044" y="3328974"/>
                <a:ext cx="164786" cy="123290"/>
              </a:xfrm>
              <a:custGeom>
                <a:rect b="b" l="l" r="r" t="t"/>
                <a:pathLst>
                  <a:path extrusionOk="0" h="1548" w="2069">
                    <a:moveTo>
                      <a:pt x="343" y="1"/>
                    </a:moveTo>
                    <a:lnTo>
                      <a:pt x="0" y="56"/>
                    </a:lnTo>
                    <a:cubicBezTo>
                      <a:pt x="150" y="929"/>
                      <a:pt x="909" y="1548"/>
                      <a:pt x="1766" y="1548"/>
                    </a:cubicBezTo>
                    <a:cubicBezTo>
                      <a:pt x="1866" y="1548"/>
                      <a:pt x="1967" y="1539"/>
                      <a:pt x="2069" y="1522"/>
                    </a:cubicBezTo>
                    <a:lnTo>
                      <a:pt x="2013" y="1197"/>
                    </a:lnTo>
                    <a:cubicBezTo>
                      <a:pt x="1939" y="1207"/>
                      <a:pt x="1865" y="1216"/>
                      <a:pt x="1781" y="1216"/>
                    </a:cubicBezTo>
                    <a:cubicBezTo>
                      <a:pt x="1058" y="1216"/>
                      <a:pt x="464" y="687"/>
                      <a:pt x="3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2" name="Google Shape;2532;p90"/>
              <p:cNvSpPr/>
              <p:nvPr/>
            </p:nvSpPr>
            <p:spPr>
              <a:xfrm>
                <a:off x="7690583" y="3324594"/>
                <a:ext cx="173706" cy="132290"/>
              </a:xfrm>
              <a:custGeom>
                <a:rect b="b" l="l" r="r" t="t"/>
                <a:pathLst>
                  <a:path extrusionOk="0" h="1661" w="2181">
                    <a:moveTo>
                      <a:pt x="362" y="111"/>
                    </a:moveTo>
                    <a:cubicBezTo>
                      <a:pt x="501" y="816"/>
                      <a:pt x="1114" y="1327"/>
                      <a:pt x="1837" y="1327"/>
                    </a:cubicBezTo>
                    <a:cubicBezTo>
                      <a:pt x="1902" y="1327"/>
                      <a:pt x="1958" y="1317"/>
                      <a:pt x="2032" y="1308"/>
                    </a:cubicBezTo>
                    <a:lnTo>
                      <a:pt x="2069" y="1540"/>
                    </a:lnTo>
                    <a:cubicBezTo>
                      <a:pt x="1991" y="1550"/>
                      <a:pt x="1912" y="1555"/>
                      <a:pt x="1835" y="1555"/>
                    </a:cubicBezTo>
                    <a:cubicBezTo>
                      <a:pt x="1472" y="1555"/>
                      <a:pt x="1122" y="1448"/>
                      <a:pt x="817" y="1234"/>
                    </a:cubicBezTo>
                    <a:cubicBezTo>
                      <a:pt x="455" y="974"/>
                      <a:pt x="205" y="594"/>
                      <a:pt x="121" y="158"/>
                    </a:cubicBezTo>
                    <a:lnTo>
                      <a:pt x="362" y="111"/>
                    </a:lnTo>
                    <a:close/>
                    <a:moveTo>
                      <a:pt x="390" y="0"/>
                    </a:moveTo>
                    <a:lnTo>
                      <a:pt x="47" y="56"/>
                    </a:lnTo>
                    <a:cubicBezTo>
                      <a:pt x="38" y="65"/>
                      <a:pt x="19" y="65"/>
                      <a:pt x="10" y="84"/>
                    </a:cubicBezTo>
                    <a:cubicBezTo>
                      <a:pt x="10" y="93"/>
                      <a:pt x="1" y="102"/>
                      <a:pt x="1" y="121"/>
                    </a:cubicBezTo>
                    <a:cubicBezTo>
                      <a:pt x="84" y="603"/>
                      <a:pt x="353" y="1030"/>
                      <a:pt x="761" y="1317"/>
                    </a:cubicBezTo>
                    <a:cubicBezTo>
                      <a:pt x="1077" y="1540"/>
                      <a:pt x="1438" y="1661"/>
                      <a:pt x="1828" y="1661"/>
                    </a:cubicBezTo>
                    <a:cubicBezTo>
                      <a:pt x="1930" y="1661"/>
                      <a:pt x="2032" y="1651"/>
                      <a:pt x="2134" y="1633"/>
                    </a:cubicBezTo>
                    <a:cubicBezTo>
                      <a:pt x="2162" y="1633"/>
                      <a:pt x="2181" y="1605"/>
                      <a:pt x="2181" y="1577"/>
                    </a:cubicBezTo>
                    <a:lnTo>
                      <a:pt x="2125" y="1243"/>
                    </a:lnTo>
                    <a:cubicBezTo>
                      <a:pt x="2116" y="1215"/>
                      <a:pt x="2088" y="1197"/>
                      <a:pt x="2060" y="1197"/>
                    </a:cubicBezTo>
                    <a:cubicBezTo>
                      <a:pt x="1986" y="1215"/>
                      <a:pt x="1912" y="1215"/>
                      <a:pt x="1837" y="1215"/>
                    </a:cubicBezTo>
                    <a:cubicBezTo>
                      <a:pt x="1151" y="1215"/>
                      <a:pt x="566" y="724"/>
                      <a:pt x="455" y="46"/>
                    </a:cubicBezTo>
                    <a:cubicBezTo>
                      <a:pt x="455" y="28"/>
                      <a:pt x="446" y="19"/>
                      <a:pt x="437" y="9"/>
                    </a:cubicBezTo>
                    <a:cubicBezTo>
                      <a:pt x="418" y="0"/>
                      <a:pt x="409" y="0"/>
                      <a:pt x="3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3" name="Google Shape;2533;p90"/>
              <p:cNvSpPr/>
              <p:nvPr/>
            </p:nvSpPr>
            <p:spPr>
              <a:xfrm>
                <a:off x="7812519" y="3166580"/>
                <a:ext cx="167016" cy="283695"/>
              </a:xfrm>
              <a:custGeom>
                <a:rect b="b" l="l" r="r" t="t"/>
                <a:pathLst>
                  <a:path extrusionOk="0" h="3562" w="2097">
                    <a:moveTo>
                      <a:pt x="303" y="1"/>
                    </a:moveTo>
                    <a:cubicBezTo>
                      <a:pt x="203" y="1"/>
                      <a:pt x="102" y="9"/>
                      <a:pt x="0" y="27"/>
                    </a:cubicBezTo>
                    <a:lnTo>
                      <a:pt x="56" y="361"/>
                    </a:lnTo>
                    <a:cubicBezTo>
                      <a:pt x="139" y="342"/>
                      <a:pt x="223" y="333"/>
                      <a:pt x="306" y="333"/>
                    </a:cubicBezTo>
                    <a:cubicBezTo>
                      <a:pt x="1113" y="333"/>
                      <a:pt x="1772" y="991"/>
                      <a:pt x="1772" y="1798"/>
                    </a:cubicBezTo>
                    <a:cubicBezTo>
                      <a:pt x="1772" y="2522"/>
                      <a:pt x="1234" y="3125"/>
                      <a:pt x="538" y="3236"/>
                    </a:cubicBezTo>
                    <a:lnTo>
                      <a:pt x="594" y="3561"/>
                    </a:lnTo>
                    <a:cubicBezTo>
                      <a:pt x="1327" y="3440"/>
                      <a:pt x="1883" y="2884"/>
                      <a:pt x="2041" y="2207"/>
                    </a:cubicBezTo>
                    <a:cubicBezTo>
                      <a:pt x="2069" y="2095"/>
                      <a:pt x="2087" y="1975"/>
                      <a:pt x="2087" y="1854"/>
                    </a:cubicBezTo>
                    <a:cubicBezTo>
                      <a:pt x="2097" y="1743"/>
                      <a:pt x="2087" y="1613"/>
                      <a:pt x="2069" y="1492"/>
                    </a:cubicBezTo>
                    <a:cubicBezTo>
                      <a:pt x="1919" y="620"/>
                      <a:pt x="1160" y="1"/>
                      <a:pt x="3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4" name="Google Shape;2534;p90"/>
              <p:cNvSpPr/>
              <p:nvPr/>
            </p:nvSpPr>
            <p:spPr>
              <a:xfrm>
                <a:off x="7807342" y="3162199"/>
                <a:ext cx="176653" cy="293173"/>
              </a:xfrm>
              <a:custGeom>
                <a:rect b="b" l="l" r="r" t="t"/>
                <a:pathLst>
                  <a:path extrusionOk="0" h="3681" w="2218">
                    <a:moveTo>
                      <a:pt x="360" y="102"/>
                    </a:moveTo>
                    <a:cubicBezTo>
                      <a:pt x="1194" y="102"/>
                      <a:pt x="1934" y="709"/>
                      <a:pt x="2078" y="1557"/>
                    </a:cubicBezTo>
                    <a:cubicBezTo>
                      <a:pt x="2097" y="1677"/>
                      <a:pt x="2106" y="1789"/>
                      <a:pt x="2106" y="1909"/>
                    </a:cubicBezTo>
                    <a:cubicBezTo>
                      <a:pt x="2097" y="2020"/>
                      <a:pt x="2088" y="2141"/>
                      <a:pt x="2060" y="2252"/>
                    </a:cubicBezTo>
                    <a:cubicBezTo>
                      <a:pt x="1902" y="2920"/>
                      <a:pt x="1373" y="3421"/>
                      <a:pt x="705" y="3560"/>
                    </a:cubicBezTo>
                    <a:lnTo>
                      <a:pt x="668" y="3328"/>
                    </a:lnTo>
                    <a:cubicBezTo>
                      <a:pt x="1373" y="3189"/>
                      <a:pt x="1883" y="2577"/>
                      <a:pt x="1893" y="1853"/>
                    </a:cubicBezTo>
                    <a:cubicBezTo>
                      <a:pt x="1893" y="1019"/>
                      <a:pt x="1206" y="332"/>
                      <a:pt x="371" y="332"/>
                    </a:cubicBezTo>
                    <a:cubicBezTo>
                      <a:pt x="306" y="332"/>
                      <a:pt x="232" y="341"/>
                      <a:pt x="158" y="351"/>
                    </a:cubicBezTo>
                    <a:lnTo>
                      <a:pt x="121" y="119"/>
                    </a:lnTo>
                    <a:cubicBezTo>
                      <a:pt x="201" y="107"/>
                      <a:pt x="281" y="102"/>
                      <a:pt x="360" y="102"/>
                    </a:cubicBezTo>
                    <a:close/>
                    <a:moveTo>
                      <a:pt x="361" y="1"/>
                    </a:moveTo>
                    <a:cubicBezTo>
                      <a:pt x="260" y="1"/>
                      <a:pt x="158" y="9"/>
                      <a:pt x="56" y="26"/>
                    </a:cubicBezTo>
                    <a:lnTo>
                      <a:pt x="0" y="35"/>
                    </a:lnTo>
                    <a:lnTo>
                      <a:pt x="74" y="471"/>
                    </a:lnTo>
                    <a:lnTo>
                      <a:pt x="130" y="462"/>
                    </a:lnTo>
                    <a:cubicBezTo>
                      <a:pt x="214" y="453"/>
                      <a:pt x="297" y="443"/>
                      <a:pt x="371" y="443"/>
                    </a:cubicBezTo>
                    <a:cubicBezTo>
                      <a:pt x="1151" y="443"/>
                      <a:pt x="1781" y="1074"/>
                      <a:pt x="1781" y="1853"/>
                    </a:cubicBezTo>
                    <a:cubicBezTo>
                      <a:pt x="1781" y="2549"/>
                      <a:pt x="1280" y="3134"/>
                      <a:pt x="594" y="3236"/>
                    </a:cubicBezTo>
                    <a:lnTo>
                      <a:pt x="548" y="3245"/>
                    </a:lnTo>
                    <a:lnTo>
                      <a:pt x="622" y="3681"/>
                    </a:lnTo>
                    <a:lnTo>
                      <a:pt x="668" y="3672"/>
                    </a:lnTo>
                    <a:cubicBezTo>
                      <a:pt x="1401" y="3551"/>
                      <a:pt x="1985" y="3004"/>
                      <a:pt x="2162" y="2280"/>
                    </a:cubicBezTo>
                    <a:cubicBezTo>
                      <a:pt x="2190" y="2160"/>
                      <a:pt x="2208" y="2039"/>
                      <a:pt x="2208" y="1918"/>
                    </a:cubicBezTo>
                    <a:cubicBezTo>
                      <a:pt x="2217" y="1789"/>
                      <a:pt x="2208" y="1668"/>
                      <a:pt x="2180" y="1538"/>
                    </a:cubicBezTo>
                    <a:cubicBezTo>
                      <a:pt x="2030" y="638"/>
                      <a:pt x="1245" y="1"/>
                      <a:pt x="36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5" name="Google Shape;2535;p90"/>
              <p:cNvSpPr/>
              <p:nvPr/>
            </p:nvSpPr>
            <p:spPr>
              <a:xfrm>
                <a:off x="7540613" y="3210065"/>
                <a:ext cx="103538" cy="455888"/>
              </a:xfrm>
              <a:custGeom>
                <a:rect b="b" l="l" r="r" t="t"/>
                <a:pathLst>
                  <a:path extrusionOk="0" h="5724" w="1300">
                    <a:moveTo>
                      <a:pt x="0" y="0"/>
                    </a:moveTo>
                    <a:lnTo>
                      <a:pt x="0" y="5724"/>
                    </a:lnTo>
                    <a:lnTo>
                      <a:pt x="1299" y="5724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6" name="Google Shape;2536;p90"/>
              <p:cNvSpPr/>
              <p:nvPr/>
            </p:nvSpPr>
            <p:spPr>
              <a:xfrm>
                <a:off x="7536153" y="3205605"/>
                <a:ext cx="112379" cy="464808"/>
              </a:xfrm>
              <a:custGeom>
                <a:rect b="b" l="l" r="r" t="t"/>
                <a:pathLst>
                  <a:path extrusionOk="0" h="5836" w="1411">
                    <a:moveTo>
                      <a:pt x="1299" y="103"/>
                    </a:moveTo>
                    <a:lnTo>
                      <a:pt x="1299" y="5733"/>
                    </a:lnTo>
                    <a:lnTo>
                      <a:pt x="112" y="5733"/>
                    </a:lnTo>
                    <a:lnTo>
                      <a:pt x="112" y="103"/>
                    </a:lnTo>
                    <a:close/>
                    <a:moveTo>
                      <a:pt x="56" y="0"/>
                    </a:moveTo>
                    <a:cubicBezTo>
                      <a:pt x="29" y="0"/>
                      <a:pt x="1" y="28"/>
                      <a:pt x="1" y="56"/>
                    </a:cubicBezTo>
                    <a:lnTo>
                      <a:pt x="1" y="5780"/>
                    </a:lnTo>
                    <a:cubicBezTo>
                      <a:pt x="1" y="5817"/>
                      <a:pt x="29" y="5835"/>
                      <a:pt x="56" y="5835"/>
                    </a:cubicBezTo>
                    <a:lnTo>
                      <a:pt x="1355" y="5835"/>
                    </a:lnTo>
                    <a:cubicBezTo>
                      <a:pt x="1383" y="5835"/>
                      <a:pt x="1411" y="5817"/>
                      <a:pt x="1411" y="5780"/>
                    </a:cubicBezTo>
                    <a:lnTo>
                      <a:pt x="1411" y="56"/>
                    </a:lnTo>
                    <a:cubicBezTo>
                      <a:pt x="1411" y="28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7" name="Google Shape;2537;p90"/>
              <p:cNvSpPr/>
              <p:nvPr/>
            </p:nvSpPr>
            <p:spPr>
              <a:xfrm>
                <a:off x="7688353" y="3377000"/>
                <a:ext cx="102822" cy="288952"/>
              </a:xfrm>
              <a:custGeom>
                <a:rect b="b" l="l" r="r" t="t"/>
                <a:pathLst>
                  <a:path extrusionOk="0" h="3628" w="1291">
                    <a:moveTo>
                      <a:pt x="1" y="1"/>
                    </a:moveTo>
                    <a:lnTo>
                      <a:pt x="1" y="3628"/>
                    </a:lnTo>
                    <a:lnTo>
                      <a:pt x="1290" y="362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8" name="Google Shape;2538;p90"/>
              <p:cNvSpPr/>
              <p:nvPr/>
            </p:nvSpPr>
            <p:spPr>
              <a:xfrm>
                <a:off x="7683973" y="3372540"/>
                <a:ext cx="111583" cy="297872"/>
              </a:xfrm>
              <a:custGeom>
                <a:rect b="b" l="l" r="r" t="t"/>
                <a:pathLst>
                  <a:path extrusionOk="0" h="3740" w="1401">
                    <a:moveTo>
                      <a:pt x="1299" y="103"/>
                    </a:moveTo>
                    <a:lnTo>
                      <a:pt x="1299" y="3637"/>
                    </a:lnTo>
                    <a:lnTo>
                      <a:pt x="111" y="3637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9"/>
                      <a:pt x="0" y="57"/>
                    </a:cubicBezTo>
                    <a:lnTo>
                      <a:pt x="0" y="3684"/>
                    </a:lnTo>
                    <a:cubicBezTo>
                      <a:pt x="0" y="3721"/>
                      <a:pt x="28" y="3739"/>
                      <a:pt x="56" y="3739"/>
                    </a:cubicBezTo>
                    <a:lnTo>
                      <a:pt x="1345" y="3739"/>
                    </a:lnTo>
                    <a:cubicBezTo>
                      <a:pt x="1373" y="3739"/>
                      <a:pt x="1401" y="3721"/>
                      <a:pt x="1401" y="3684"/>
                    </a:cubicBezTo>
                    <a:lnTo>
                      <a:pt x="1401" y="57"/>
                    </a:lnTo>
                    <a:cubicBezTo>
                      <a:pt x="1401" y="29"/>
                      <a:pt x="1373" y="1"/>
                      <a:pt x="13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9" name="Google Shape;2539;p90"/>
              <p:cNvSpPr/>
              <p:nvPr/>
            </p:nvSpPr>
            <p:spPr>
              <a:xfrm>
                <a:off x="7833943" y="3502599"/>
                <a:ext cx="103459" cy="163352"/>
              </a:xfrm>
              <a:custGeom>
                <a:rect b="b" l="l" r="r" t="t"/>
                <a:pathLst>
                  <a:path extrusionOk="0" h="2051" w="1299">
                    <a:moveTo>
                      <a:pt x="0" y="1"/>
                    </a:moveTo>
                    <a:lnTo>
                      <a:pt x="0" y="2051"/>
                    </a:lnTo>
                    <a:lnTo>
                      <a:pt x="1299" y="205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0" name="Google Shape;2540;p90"/>
              <p:cNvSpPr/>
              <p:nvPr/>
            </p:nvSpPr>
            <p:spPr>
              <a:xfrm>
                <a:off x="7829483" y="3498935"/>
                <a:ext cx="111662" cy="171476"/>
              </a:xfrm>
              <a:custGeom>
                <a:rect b="b" l="l" r="r" t="t"/>
                <a:pathLst>
                  <a:path extrusionOk="0" h="2153" w="1402">
                    <a:moveTo>
                      <a:pt x="1299" y="102"/>
                    </a:moveTo>
                    <a:lnTo>
                      <a:pt x="1299" y="2050"/>
                    </a:lnTo>
                    <a:lnTo>
                      <a:pt x="112" y="2050"/>
                    </a:lnTo>
                    <a:lnTo>
                      <a:pt x="112" y="102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1" y="19"/>
                      <a:pt x="1" y="47"/>
                    </a:cubicBezTo>
                    <a:lnTo>
                      <a:pt x="1" y="2097"/>
                    </a:lnTo>
                    <a:cubicBezTo>
                      <a:pt x="1" y="2134"/>
                      <a:pt x="28" y="2152"/>
                      <a:pt x="56" y="2152"/>
                    </a:cubicBezTo>
                    <a:lnTo>
                      <a:pt x="1355" y="2152"/>
                    </a:lnTo>
                    <a:cubicBezTo>
                      <a:pt x="1383" y="2152"/>
                      <a:pt x="1401" y="2134"/>
                      <a:pt x="1401" y="2097"/>
                    </a:cubicBezTo>
                    <a:lnTo>
                      <a:pt x="1401" y="47"/>
                    </a:lnTo>
                    <a:cubicBezTo>
                      <a:pt x="1401" y="19"/>
                      <a:pt x="1383" y="0"/>
                      <a:pt x="135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1" name="Google Shape;2541;p90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rect b="b" l="l" r="r" t="t"/>
                <a:pathLst>
                  <a:path extrusionOk="0" h="5594" w="129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2" name="Google Shape;2542;p90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rect b="b" l="l" r="r" t="t"/>
                <a:pathLst>
                  <a:path extrusionOk="0" h="5706" w="1402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0" y="0"/>
                    </a:moveTo>
                    <a:lnTo>
                      <a:pt x="0" y="5706"/>
                    </a:lnTo>
                    <a:lnTo>
                      <a:pt x="1401" y="5706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3" name="Google Shape;2543;p90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rect b="b" l="l" r="r" t="t"/>
                <a:pathLst>
                  <a:path extrusionOk="0" h="3498" w="129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4" name="Google Shape;2544;p90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rect b="b" l="l" r="r" t="t"/>
                <a:pathLst>
                  <a:path extrusionOk="0" h="3610" w="1402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5" name="Google Shape;2545;p90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rect b="b" l="l" r="r" t="t"/>
                <a:pathLst>
                  <a:path extrusionOk="0" h="1921" w="130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6" name="Google Shape;2546;p90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rect b="b" l="l" r="r" t="t"/>
                <a:pathLst>
                  <a:path extrusionOk="0" h="2023" w="1402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7" name="Google Shape;2547;p90"/>
              <p:cNvSpPr/>
              <p:nvPr/>
            </p:nvSpPr>
            <p:spPr>
              <a:xfrm>
                <a:off x="7531773" y="3210065"/>
                <a:ext cx="102742" cy="445534"/>
              </a:xfrm>
              <a:custGeom>
                <a:rect b="b" l="l" r="r" t="t"/>
                <a:pathLst>
                  <a:path extrusionOk="0" h="5594" w="1290">
                    <a:moveTo>
                      <a:pt x="0" y="0"/>
                    </a:moveTo>
                    <a:lnTo>
                      <a:pt x="0" y="5594"/>
                    </a:lnTo>
                    <a:lnTo>
                      <a:pt x="1290" y="5594"/>
                    </a:lnTo>
                    <a:lnTo>
                      <a:pt x="1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8" name="Google Shape;2548;p90"/>
              <p:cNvSpPr/>
              <p:nvPr/>
            </p:nvSpPr>
            <p:spPr>
              <a:xfrm>
                <a:off x="7527313" y="3205605"/>
                <a:ext cx="111662" cy="454454"/>
              </a:xfrm>
              <a:custGeom>
                <a:rect b="b" l="l" r="r" t="t"/>
                <a:pathLst>
                  <a:path extrusionOk="0" h="5706" w="1402">
                    <a:moveTo>
                      <a:pt x="1299" y="103"/>
                    </a:moveTo>
                    <a:lnTo>
                      <a:pt x="1299" y="5604"/>
                    </a:lnTo>
                    <a:lnTo>
                      <a:pt x="102" y="5604"/>
                    </a:lnTo>
                    <a:lnTo>
                      <a:pt x="102" y="103"/>
                    </a:lnTo>
                    <a:close/>
                    <a:moveTo>
                      <a:pt x="56" y="0"/>
                    </a:moveTo>
                    <a:cubicBezTo>
                      <a:pt x="19" y="0"/>
                      <a:pt x="0" y="28"/>
                      <a:pt x="0" y="56"/>
                    </a:cubicBezTo>
                    <a:lnTo>
                      <a:pt x="0" y="5650"/>
                    </a:lnTo>
                    <a:cubicBezTo>
                      <a:pt x="0" y="5687"/>
                      <a:pt x="19" y="5706"/>
                      <a:pt x="56" y="5706"/>
                    </a:cubicBezTo>
                    <a:lnTo>
                      <a:pt x="1346" y="5706"/>
                    </a:lnTo>
                    <a:cubicBezTo>
                      <a:pt x="1373" y="5706"/>
                      <a:pt x="1401" y="5687"/>
                      <a:pt x="1401" y="5650"/>
                    </a:cubicBezTo>
                    <a:lnTo>
                      <a:pt x="1401" y="56"/>
                    </a:lnTo>
                    <a:cubicBezTo>
                      <a:pt x="1401" y="28"/>
                      <a:pt x="1373" y="0"/>
                      <a:pt x="13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9" name="Google Shape;2549;p90"/>
              <p:cNvSpPr/>
              <p:nvPr/>
            </p:nvSpPr>
            <p:spPr>
              <a:xfrm>
                <a:off x="7369219" y="3129465"/>
                <a:ext cx="103459" cy="536489"/>
              </a:xfrm>
              <a:custGeom>
                <a:rect b="b" l="l" r="r" t="t"/>
                <a:pathLst>
                  <a:path extrusionOk="0" h="6736" w="1299">
                    <a:moveTo>
                      <a:pt x="0" y="1"/>
                    </a:moveTo>
                    <a:lnTo>
                      <a:pt x="0" y="6736"/>
                    </a:lnTo>
                    <a:lnTo>
                      <a:pt x="1299" y="6736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0" name="Google Shape;2550;p90"/>
              <p:cNvSpPr/>
              <p:nvPr/>
            </p:nvSpPr>
            <p:spPr>
              <a:xfrm>
                <a:off x="7365475" y="3125802"/>
                <a:ext cx="110229" cy="543896"/>
              </a:xfrm>
              <a:custGeom>
                <a:rect b="b" l="l" r="r" t="t"/>
                <a:pathLst>
                  <a:path extrusionOk="0" h="6829" w="1384">
                    <a:moveTo>
                      <a:pt x="1300" y="84"/>
                    </a:moveTo>
                    <a:lnTo>
                      <a:pt x="1300" y="6745"/>
                    </a:lnTo>
                    <a:lnTo>
                      <a:pt x="84" y="6745"/>
                    </a:lnTo>
                    <a:lnTo>
                      <a:pt x="84" y="84"/>
                    </a:lnTo>
                    <a:close/>
                    <a:moveTo>
                      <a:pt x="38" y="1"/>
                    </a:moveTo>
                    <a:cubicBezTo>
                      <a:pt x="19" y="1"/>
                      <a:pt x="1" y="19"/>
                      <a:pt x="1" y="47"/>
                    </a:cubicBezTo>
                    <a:lnTo>
                      <a:pt x="1" y="6782"/>
                    </a:lnTo>
                    <a:cubicBezTo>
                      <a:pt x="1" y="6810"/>
                      <a:pt x="19" y="6828"/>
                      <a:pt x="38" y="6828"/>
                    </a:cubicBezTo>
                    <a:lnTo>
                      <a:pt x="1346" y="6828"/>
                    </a:lnTo>
                    <a:cubicBezTo>
                      <a:pt x="1364" y="6828"/>
                      <a:pt x="1383" y="6810"/>
                      <a:pt x="1383" y="6782"/>
                    </a:cubicBezTo>
                    <a:lnTo>
                      <a:pt x="1383" y="47"/>
                    </a:lnTo>
                    <a:cubicBezTo>
                      <a:pt x="1383" y="19"/>
                      <a:pt x="136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1" name="Google Shape;2551;p90"/>
              <p:cNvSpPr/>
              <p:nvPr/>
            </p:nvSpPr>
            <p:spPr>
              <a:xfrm>
                <a:off x="7359582" y="3130979"/>
                <a:ext cx="103538" cy="524622"/>
              </a:xfrm>
              <a:custGeom>
                <a:rect b="b" l="l" r="r" t="t"/>
                <a:pathLst>
                  <a:path extrusionOk="0" h="6587" w="1300">
                    <a:moveTo>
                      <a:pt x="1" y="1"/>
                    </a:moveTo>
                    <a:lnTo>
                      <a:pt x="1" y="6587"/>
                    </a:lnTo>
                    <a:lnTo>
                      <a:pt x="1299" y="6587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2" name="Google Shape;2552;p90"/>
              <p:cNvSpPr/>
              <p:nvPr/>
            </p:nvSpPr>
            <p:spPr>
              <a:xfrm>
                <a:off x="7355122" y="3126519"/>
                <a:ext cx="111662" cy="533542"/>
              </a:xfrm>
              <a:custGeom>
                <a:rect b="b" l="l" r="r" t="t"/>
                <a:pathLst>
                  <a:path extrusionOk="0" h="6699" w="1402">
                    <a:moveTo>
                      <a:pt x="1300" y="103"/>
                    </a:moveTo>
                    <a:lnTo>
                      <a:pt x="1300" y="6597"/>
                    </a:lnTo>
                    <a:lnTo>
                      <a:pt x="112" y="6597"/>
                    </a:lnTo>
                    <a:lnTo>
                      <a:pt x="112" y="103"/>
                    </a:lnTo>
                    <a:close/>
                    <a:moveTo>
                      <a:pt x="1" y="1"/>
                    </a:moveTo>
                    <a:lnTo>
                      <a:pt x="1" y="6699"/>
                    </a:lnTo>
                    <a:lnTo>
                      <a:pt x="1402" y="6699"/>
                    </a:lnTo>
                    <a:lnTo>
                      <a:pt x="14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3" name="Google Shape;2553;p90"/>
              <p:cNvSpPr/>
              <p:nvPr/>
            </p:nvSpPr>
            <p:spPr>
              <a:xfrm>
                <a:off x="7678796" y="3377000"/>
                <a:ext cx="102742" cy="278598"/>
              </a:xfrm>
              <a:custGeom>
                <a:rect b="b" l="l" r="r" t="t"/>
                <a:pathLst>
                  <a:path extrusionOk="0" h="3498" w="1290">
                    <a:moveTo>
                      <a:pt x="0" y="1"/>
                    </a:moveTo>
                    <a:lnTo>
                      <a:pt x="0" y="3498"/>
                    </a:lnTo>
                    <a:lnTo>
                      <a:pt x="1290" y="3498"/>
                    </a:lnTo>
                    <a:lnTo>
                      <a:pt x="12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4" name="Google Shape;2554;p90"/>
              <p:cNvSpPr/>
              <p:nvPr/>
            </p:nvSpPr>
            <p:spPr>
              <a:xfrm>
                <a:off x="7674336" y="3372540"/>
                <a:ext cx="111662" cy="287518"/>
              </a:xfrm>
              <a:custGeom>
                <a:rect b="b" l="l" r="r" t="t"/>
                <a:pathLst>
                  <a:path extrusionOk="0" h="3610" w="1402">
                    <a:moveTo>
                      <a:pt x="1299" y="103"/>
                    </a:moveTo>
                    <a:lnTo>
                      <a:pt x="1299" y="3508"/>
                    </a:lnTo>
                    <a:lnTo>
                      <a:pt x="112" y="3508"/>
                    </a:lnTo>
                    <a:lnTo>
                      <a:pt x="112" y="103"/>
                    </a:lnTo>
                    <a:close/>
                    <a:moveTo>
                      <a:pt x="0" y="1"/>
                    </a:moveTo>
                    <a:lnTo>
                      <a:pt x="0" y="3610"/>
                    </a:lnTo>
                    <a:lnTo>
                      <a:pt x="1401" y="3610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5" name="Google Shape;2555;p90"/>
              <p:cNvSpPr/>
              <p:nvPr/>
            </p:nvSpPr>
            <p:spPr>
              <a:xfrm>
                <a:off x="7824306" y="3502599"/>
                <a:ext cx="103538" cy="152998"/>
              </a:xfrm>
              <a:custGeom>
                <a:rect b="b" l="l" r="r" t="t"/>
                <a:pathLst>
                  <a:path extrusionOk="0" h="1921" w="1300">
                    <a:moveTo>
                      <a:pt x="1" y="1"/>
                    </a:moveTo>
                    <a:lnTo>
                      <a:pt x="1" y="1921"/>
                    </a:lnTo>
                    <a:lnTo>
                      <a:pt x="1299" y="1921"/>
                    </a:lnTo>
                    <a:lnTo>
                      <a:pt x="12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6" name="Google Shape;2556;p90"/>
              <p:cNvSpPr/>
              <p:nvPr/>
            </p:nvSpPr>
            <p:spPr>
              <a:xfrm>
                <a:off x="7820643" y="3498935"/>
                <a:ext cx="111662" cy="161122"/>
              </a:xfrm>
              <a:custGeom>
                <a:rect b="b" l="l" r="r" t="t"/>
                <a:pathLst>
                  <a:path extrusionOk="0" h="2023" w="1402">
                    <a:moveTo>
                      <a:pt x="1290" y="102"/>
                    </a:moveTo>
                    <a:lnTo>
                      <a:pt x="1290" y="1921"/>
                    </a:lnTo>
                    <a:lnTo>
                      <a:pt x="102" y="1921"/>
                    </a:lnTo>
                    <a:lnTo>
                      <a:pt x="102" y="102"/>
                    </a:lnTo>
                    <a:close/>
                    <a:moveTo>
                      <a:pt x="0" y="0"/>
                    </a:moveTo>
                    <a:lnTo>
                      <a:pt x="0" y="2023"/>
                    </a:lnTo>
                    <a:lnTo>
                      <a:pt x="1401" y="2023"/>
                    </a:lnTo>
                    <a:lnTo>
                      <a:pt x="140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7" name="Google Shape;2557;p90"/>
              <p:cNvSpPr/>
              <p:nvPr/>
            </p:nvSpPr>
            <p:spPr>
              <a:xfrm>
                <a:off x="7980967" y="3600163"/>
                <a:ext cx="103538" cy="66583"/>
              </a:xfrm>
              <a:custGeom>
                <a:rect b="b" l="l" r="r" t="t"/>
                <a:pathLst>
                  <a:path extrusionOk="0" h="836" w="1300">
                    <a:moveTo>
                      <a:pt x="0" y="0"/>
                    </a:moveTo>
                    <a:lnTo>
                      <a:pt x="0" y="835"/>
                    </a:lnTo>
                    <a:lnTo>
                      <a:pt x="1299" y="835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8" name="Google Shape;2558;p90"/>
              <p:cNvSpPr/>
              <p:nvPr/>
            </p:nvSpPr>
            <p:spPr>
              <a:xfrm>
                <a:off x="7976507" y="3595703"/>
                <a:ext cx="111662" cy="75424"/>
              </a:xfrm>
              <a:custGeom>
                <a:rect b="b" l="l" r="r" t="t"/>
                <a:pathLst>
                  <a:path extrusionOk="0" h="947" w="1402">
                    <a:moveTo>
                      <a:pt x="1299" y="103"/>
                    </a:moveTo>
                    <a:lnTo>
                      <a:pt x="1299" y="845"/>
                    </a:lnTo>
                    <a:lnTo>
                      <a:pt x="112" y="845"/>
                    </a:lnTo>
                    <a:lnTo>
                      <a:pt x="112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1" y="28"/>
                      <a:pt x="1" y="56"/>
                    </a:cubicBezTo>
                    <a:lnTo>
                      <a:pt x="1" y="891"/>
                    </a:lnTo>
                    <a:cubicBezTo>
                      <a:pt x="1" y="919"/>
                      <a:pt x="28" y="947"/>
                      <a:pt x="56" y="947"/>
                    </a:cubicBezTo>
                    <a:lnTo>
                      <a:pt x="1346" y="947"/>
                    </a:lnTo>
                    <a:cubicBezTo>
                      <a:pt x="1374" y="947"/>
                      <a:pt x="1401" y="919"/>
                      <a:pt x="1401" y="891"/>
                    </a:cubicBezTo>
                    <a:lnTo>
                      <a:pt x="1401" y="56"/>
                    </a:lnTo>
                    <a:cubicBezTo>
                      <a:pt x="1401" y="28"/>
                      <a:pt x="1374" y="1"/>
                      <a:pt x="13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9" name="Google Shape;2559;p90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rect b="b" l="l" r="r" t="t"/>
                <a:pathLst>
                  <a:path extrusionOk="0" h="780" w="130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0" name="Google Shape;2560;p90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rect b="b" l="l" r="r" t="t"/>
                <a:pathLst>
                  <a:path extrusionOk="0" h="892" w="1401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0" y="1"/>
                    </a:moveTo>
                    <a:lnTo>
                      <a:pt x="0" y="891"/>
                    </a:lnTo>
                    <a:lnTo>
                      <a:pt x="1401" y="891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rgbClr val="01004C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1" name="Google Shape;2561;p90"/>
              <p:cNvSpPr/>
              <p:nvPr/>
            </p:nvSpPr>
            <p:spPr>
              <a:xfrm>
                <a:off x="7971330" y="3600163"/>
                <a:ext cx="103538" cy="62123"/>
              </a:xfrm>
              <a:custGeom>
                <a:rect b="b" l="l" r="r" t="t"/>
                <a:pathLst>
                  <a:path extrusionOk="0" h="780" w="1300">
                    <a:moveTo>
                      <a:pt x="1" y="0"/>
                    </a:moveTo>
                    <a:lnTo>
                      <a:pt x="1" y="779"/>
                    </a:lnTo>
                    <a:lnTo>
                      <a:pt x="1299" y="779"/>
                    </a:lnTo>
                    <a:lnTo>
                      <a:pt x="12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2" name="Google Shape;2562;p90"/>
              <p:cNvSpPr/>
              <p:nvPr/>
            </p:nvSpPr>
            <p:spPr>
              <a:xfrm>
                <a:off x="7966949" y="3595703"/>
                <a:ext cx="111583" cy="71043"/>
              </a:xfrm>
              <a:custGeom>
                <a:rect b="b" l="l" r="r" t="t"/>
                <a:pathLst>
                  <a:path extrusionOk="0" h="892" w="1401">
                    <a:moveTo>
                      <a:pt x="1299" y="103"/>
                    </a:moveTo>
                    <a:lnTo>
                      <a:pt x="1299" y="780"/>
                    </a:lnTo>
                    <a:lnTo>
                      <a:pt x="111" y="780"/>
                    </a:lnTo>
                    <a:lnTo>
                      <a:pt x="111" y="103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835"/>
                    </a:lnTo>
                    <a:cubicBezTo>
                      <a:pt x="0" y="863"/>
                      <a:pt x="28" y="891"/>
                      <a:pt x="56" y="891"/>
                    </a:cubicBezTo>
                    <a:lnTo>
                      <a:pt x="1354" y="891"/>
                    </a:lnTo>
                    <a:cubicBezTo>
                      <a:pt x="1382" y="891"/>
                      <a:pt x="1401" y="863"/>
                      <a:pt x="1401" y="835"/>
                    </a:cubicBezTo>
                    <a:lnTo>
                      <a:pt x="1401" y="56"/>
                    </a:lnTo>
                    <a:cubicBezTo>
                      <a:pt x="1401" y="28"/>
                      <a:pt x="1382" y="1"/>
                      <a:pt x="13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3" name="Google Shape;2563;p90"/>
              <p:cNvSpPr/>
              <p:nvPr/>
            </p:nvSpPr>
            <p:spPr>
              <a:xfrm>
                <a:off x="7003284" y="3902326"/>
                <a:ext cx="295642" cy="127193"/>
              </a:xfrm>
              <a:custGeom>
                <a:rect b="b" l="l" r="r" t="t"/>
                <a:pathLst>
                  <a:path extrusionOk="0" h="1597" w="3712">
                    <a:moveTo>
                      <a:pt x="3712" y="1596"/>
                    </a:moveTo>
                    <a:lnTo>
                      <a:pt x="1" y="1"/>
                    </a:lnTo>
                  </a:path>
                </a:pathLst>
              </a:custGeom>
              <a:solidFill>
                <a:srgbClr val="E16F1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4" name="Google Shape;2564;p90"/>
              <p:cNvSpPr/>
              <p:nvPr/>
            </p:nvSpPr>
            <p:spPr>
              <a:xfrm>
                <a:off x="6998107" y="3897627"/>
                <a:ext cx="305996" cy="136273"/>
              </a:xfrm>
              <a:custGeom>
                <a:rect b="b" l="l" r="r" t="t"/>
                <a:pathLst>
                  <a:path extrusionOk="0" h="1711" w="3842">
                    <a:moveTo>
                      <a:pt x="62" y="0"/>
                    </a:moveTo>
                    <a:cubicBezTo>
                      <a:pt x="40" y="0"/>
                      <a:pt x="17" y="11"/>
                      <a:pt x="10" y="32"/>
                    </a:cubicBezTo>
                    <a:cubicBezTo>
                      <a:pt x="1" y="60"/>
                      <a:pt x="10" y="97"/>
                      <a:pt x="38" y="106"/>
                    </a:cubicBezTo>
                    <a:lnTo>
                      <a:pt x="3749" y="1702"/>
                    </a:lnTo>
                    <a:cubicBezTo>
                      <a:pt x="3758" y="1711"/>
                      <a:pt x="3767" y="1711"/>
                      <a:pt x="3777" y="1711"/>
                    </a:cubicBezTo>
                    <a:cubicBezTo>
                      <a:pt x="3795" y="1711"/>
                      <a:pt x="3814" y="1702"/>
                      <a:pt x="3823" y="1674"/>
                    </a:cubicBezTo>
                    <a:cubicBezTo>
                      <a:pt x="3842" y="1646"/>
                      <a:pt x="3823" y="1609"/>
                      <a:pt x="3795" y="1600"/>
                    </a:cubicBezTo>
                    <a:lnTo>
                      <a:pt x="84" y="4"/>
                    </a:lnTo>
                    <a:cubicBezTo>
                      <a:pt x="78" y="2"/>
                      <a:pt x="70" y="0"/>
                      <a:pt x="6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5" name="Google Shape;2565;p90"/>
              <p:cNvSpPr/>
              <p:nvPr/>
            </p:nvSpPr>
            <p:spPr>
              <a:xfrm>
                <a:off x="6969355" y="3873495"/>
                <a:ext cx="48106" cy="48106"/>
              </a:xfrm>
              <a:custGeom>
                <a:rect b="b" l="l" r="r" t="t"/>
                <a:pathLst>
                  <a:path extrusionOk="0" h="604" w="604">
                    <a:moveTo>
                      <a:pt x="445" y="1"/>
                    </a:moveTo>
                    <a:lnTo>
                      <a:pt x="0" y="168"/>
                    </a:lnTo>
                    <a:lnTo>
                      <a:pt x="158" y="604"/>
                    </a:lnTo>
                    <a:lnTo>
                      <a:pt x="603" y="446"/>
                    </a:lnTo>
                    <a:lnTo>
                      <a:pt x="44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6" name="Google Shape;2566;p90"/>
              <p:cNvSpPr/>
              <p:nvPr/>
            </p:nvSpPr>
            <p:spPr>
              <a:xfrm>
                <a:off x="6964178" y="3868477"/>
                <a:ext cx="58459" cy="57583"/>
              </a:xfrm>
              <a:custGeom>
                <a:rect b="b" l="l" r="r" t="t"/>
                <a:pathLst>
                  <a:path extrusionOk="0" h="723" w="734">
                    <a:moveTo>
                      <a:pt x="473" y="129"/>
                    </a:moveTo>
                    <a:lnTo>
                      <a:pt x="594" y="472"/>
                    </a:lnTo>
                    <a:lnTo>
                      <a:pt x="260" y="593"/>
                    </a:lnTo>
                    <a:lnTo>
                      <a:pt x="139" y="259"/>
                    </a:lnTo>
                    <a:lnTo>
                      <a:pt x="473" y="129"/>
                    </a:lnTo>
                    <a:close/>
                    <a:moveTo>
                      <a:pt x="517" y="1"/>
                    </a:moveTo>
                    <a:cubicBezTo>
                      <a:pt x="508" y="1"/>
                      <a:pt x="500" y="3"/>
                      <a:pt x="492" y="8"/>
                    </a:cubicBezTo>
                    <a:lnTo>
                      <a:pt x="47" y="166"/>
                    </a:lnTo>
                    <a:cubicBezTo>
                      <a:pt x="28" y="175"/>
                      <a:pt x="19" y="184"/>
                      <a:pt x="10" y="194"/>
                    </a:cubicBezTo>
                    <a:cubicBezTo>
                      <a:pt x="10" y="212"/>
                      <a:pt x="0" y="222"/>
                      <a:pt x="10" y="240"/>
                    </a:cubicBezTo>
                    <a:lnTo>
                      <a:pt x="167" y="685"/>
                    </a:lnTo>
                    <a:cubicBezTo>
                      <a:pt x="177" y="704"/>
                      <a:pt x="204" y="722"/>
                      <a:pt x="223" y="722"/>
                    </a:cubicBezTo>
                    <a:lnTo>
                      <a:pt x="241" y="722"/>
                    </a:lnTo>
                    <a:lnTo>
                      <a:pt x="687" y="555"/>
                    </a:lnTo>
                    <a:cubicBezTo>
                      <a:pt x="724" y="546"/>
                      <a:pt x="733" y="509"/>
                      <a:pt x="724" y="481"/>
                    </a:cubicBezTo>
                    <a:lnTo>
                      <a:pt x="566" y="36"/>
                    </a:lnTo>
                    <a:cubicBezTo>
                      <a:pt x="559" y="16"/>
                      <a:pt x="538" y="1"/>
                      <a:pt x="5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7" name="Google Shape;2567;p90"/>
              <p:cNvSpPr/>
              <p:nvPr/>
            </p:nvSpPr>
            <p:spPr>
              <a:xfrm>
                <a:off x="7282596" y="3887114"/>
                <a:ext cx="591125" cy="551940"/>
              </a:xfrm>
              <a:custGeom>
                <a:rect b="b" l="l" r="r" t="t"/>
                <a:pathLst>
                  <a:path extrusionOk="0" h="6930" w="7422">
                    <a:moveTo>
                      <a:pt x="3722" y="1"/>
                    </a:moveTo>
                    <a:cubicBezTo>
                      <a:pt x="3544" y="1"/>
                      <a:pt x="3364" y="15"/>
                      <a:pt x="3182" y="43"/>
                    </a:cubicBezTo>
                    <a:cubicBezTo>
                      <a:pt x="1299" y="331"/>
                      <a:pt x="1" y="2093"/>
                      <a:pt x="288" y="3986"/>
                    </a:cubicBezTo>
                    <a:cubicBezTo>
                      <a:pt x="549" y="5702"/>
                      <a:pt x="2030" y="6929"/>
                      <a:pt x="3714" y="6929"/>
                    </a:cubicBezTo>
                    <a:cubicBezTo>
                      <a:pt x="3888" y="6929"/>
                      <a:pt x="4063" y="6916"/>
                      <a:pt x="4240" y="6889"/>
                    </a:cubicBezTo>
                    <a:cubicBezTo>
                      <a:pt x="6123" y="6593"/>
                      <a:pt x="7422" y="4830"/>
                      <a:pt x="7134" y="2938"/>
                    </a:cubicBezTo>
                    <a:cubicBezTo>
                      <a:pt x="6874" y="1227"/>
                      <a:pt x="5401" y="1"/>
                      <a:pt x="372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8" name="Google Shape;2568;p90"/>
              <p:cNvSpPr/>
              <p:nvPr/>
            </p:nvSpPr>
            <p:spPr>
              <a:xfrm>
                <a:off x="7277420" y="3882176"/>
                <a:ext cx="589692" cy="561099"/>
              </a:xfrm>
              <a:custGeom>
                <a:rect b="b" l="l" r="r" t="t"/>
                <a:pathLst>
                  <a:path extrusionOk="0" h="7045" w="7404">
                    <a:moveTo>
                      <a:pt x="3776" y="114"/>
                    </a:moveTo>
                    <a:cubicBezTo>
                      <a:pt x="5427" y="114"/>
                      <a:pt x="6884" y="1330"/>
                      <a:pt x="7144" y="3009"/>
                    </a:cubicBezTo>
                    <a:cubicBezTo>
                      <a:pt x="7283" y="3909"/>
                      <a:pt x="7060" y="4808"/>
                      <a:pt x="6522" y="5541"/>
                    </a:cubicBezTo>
                    <a:cubicBezTo>
                      <a:pt x="5984" y="6274"/>
                      <a:pt x="5196" y="6757"/>
                      <a:pt x="4296" y="6886"/>
                    </a:cubicBezTo>
                    <a:cubicBezTo>
                      <a:pt x="4119" y="6914"/>
                      <a:pt x="3952" y="6933"/>
                      <a:pt x="3776" y="6933"/>
                    </a:cubicBezTo>
                    <a:cubicBezTo>
                      <a:pt x="2125" y="6933"/>
                      <a:pt x="669" y="5718"/>
                      <a:pt x="409" y="4038"/>
                    </a:cubicBezTo>
                    <a:cubicBezTo>
                      <a:pt x="130" y="2183"/>
                      <a:pt x="1401" y="439"/>
                      <a:pt x="3266" y="161"/>
                    </a:cubicBezTo>
                    <a:cubicBezTo>
                      <a:pt x="3433" y="133"/>
                      <a:pt x="3609" y="114"/>
                      <a:pt x="3776" y="114"/>
                    </a:cubicBezTo>
                    <a:close/>
                    <a:moveTo>
                      <a:pt x="3765" y="1"/>
                    </a:moveTo>
                    <a:cubicBezTo>
                      <a:pt x="3591" y="1"/>
                      <a:pt x="3415" y="14"/>
                      <a:pt x="3238" y="40"/>
                    </a:cubicBezTo>
                    <a:cubicBezTo>
                      <a:pt x="1327" y="337"/>
                      <a:pt x="1" y="2137"/>
                      <a:pt x="297" y="4057"/>
                    </a:cubicBezTo>
                    <a:cubicBezTo>
                      <a:pt x="566" y="5801"/>
                      <a:pt x="2069" y="7044"/>
                      <a:pt x="3776" y="7044"/>
                    </a:cubicBezTo>
                    <a:cubicBezTo>
                      <a:pt x="3952" y="7044"/>
                      <a:pt x="4129" y="7035"/>
                      <a:pt x="4314" y="7007"/>
                    </a:cubicBezTo>
                    <a:cubicBezTo>
                      <a:pt x="5242" y="6868"/>
                      <a:pt x="6058" y="6367"/>
                      <a:pt x="6615" y="5606"/>
                    </a:cubicBezTo>
                    <a:cubicBezTo>
                      <a:pt x="7171" y="4855"/>
                      <a:pt x="7403" y="3918"/>
                      <a:pt x="7255" y="2990"/>
                    </a:cubicBezTo>
                    <a:cubicBezTo>
                      <a:pt x="6985" y="1247"/>
                      <a:pt x="5478" y="1"/>
                      <a:pt x="37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9" name="Google Shape;2569;p90"/>
              <p:cNvSpPr/>
              <p:nvPr/>
            </p:nvSpPr>
            <p:spPr>
              <a:xfrm>
                <a:off x="7236801" y="3869592"/>
                <a:ext cx="627364" cy="551781"/>
              </a:xfrm>
              <a:custGeom>
                <a:rect b="b" l="l" r="r" t="t"/>
                <a:pathLst>
                  <a:path extrusionOk="0" h="6928" w="7877">
                    <a:moveTo>
                      <a:pt x="3939" y="1"/>
                    </a:moveTo>
                    <a:cubicBezTo>
                      <a:pt x="2845" y="1"/>
                      <a:pt x="1768" y="518"/>
                      <a:pt x="1095" y="1488"/>
                    </a:cubicBezTo>
                    <a:cubicBezTo>
                      <a:pt x="0" y="3055"/>
                      <a:pt x="390" y="5208"/>
                      <a:pt x="1958" y="6302"/>
                    </a:cubicBezTo>
                    <a:cubicBezTo>
                      <a:pt x="2562" y="6724"/>
                      <a:pt x="3255" y="6927"/>
                      <a:pt x="3941" y="6927"/>
                    </a:cubicBezTo>
                    <a:cubicBezTo>
                      <a:pt x="5034" y="6927"/>
                      <a:pt x="6109" y="6412"/>
                      <a:pt x="6782" y="5449"/>
                    </a:cubicBezTo>
                    <a:cubicBezTo>
                      <a:pt x="7876" y="3881"/>
                      <a:pt x="7487" y="1720"/>
                      <a:pt x="5919" y="625"/>
                    </a:cubicBezTo>
                    <a:cubicBezTo>
                      <a:pt x="5315" y="203"/>
                      <a:pt x="4624" y="1"/>
                      <a:pt x="39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0" name="Google Shape;2570;p90"/>
              <p:cNvSpPr/>
              <p:nvPr/>
            </p:nvSpPr>
            <p:spPr>
              <a:xfrm>
                <a:off x="7250102" y="3865769"/>
                <a:ext cx="588895" cy="561258"/>
              </a:xfrm>
              <a:custGeom>
                <a:rect b="b" l="l" r="r" t="t"/>
                <a:pathLst>
                  <a:path extrusionOk="0" h="7047" w="7394">
                    <a:moveTo>
                      <a:pt x="3778" y="113"/>
                    </a:moveTo>
                    <a:cubicBezTo>
                      <a:pt x="5427" y="113"/>
                      <a:pt x="6874" y="1322"/>
                      <a:pt x="7134" y="3001"/>
                    </a:cubicBezTo>
                    <a:cubicBezTo>
                      <a:pt x="7273" y="3901"/>
                      <a:pt x="7051" y="4801"/>
                      <a:pt x="6513" y="5534"/>
                    </a:cubicBezTo>
                    <a:cubicBezTo>
                      <a:pt x="5975" y="6267"/>
                      <a:pt x="5186" y="6749"/>
                      <a:pt x="4286" y="6888"/>
                    </a:cubicBezTo>
                    <a:cubicBezTo>
                      <a:pt x="4111" y="6916"/>
                      <a:pt x="3936" y="6929"/>
                      <a:pt x="3764" y="6929"/>
                    </a:cubicBezTo>
                    <a:cubicBezTo>
                      <a:pt x="2114" y="6929"/>
                      <a:pt x="661" y="5720"/>
                      <a:pt x="409" y="4040"/>
                    </a:cubicBezTo>
                    <a:cubicBezTo>
                      <a:pt x="121" y="2185"/>
                      <a:pt x="1401" y="441"/>
                      <a:pt x="3256" y="153"/>
                    </a:cubicBezTo>
                    <a:cubicBezTo>
                      <a:pt x="3432" y="126"/>
                      <a:pt x="3606" y="113"/>
                      <a:pt x="3778" y="113"/>
                    </a:cubicBezTo>
                    <a:close/>
                    <a:moveTo>
                      <a:pt x="3777" y="1"/>
                    </a:moveTo>
                    <a:cubicBezTo>
                      <a:pt x="3599" y="1"/>
                      <a:pt x="3419" y="14"/>
                      <a:pt x="3238" y="42"/>
                    </a:cubicBezTo>
                    <a:cubicBezTo>
                      <a:pt x="1318" y="339"/>
                      <a:pt x="0" y="2139"/>
                      <a:pt x="288" y="4059"/>
                    </a:cubicBezTo>
                    <a:cubicBezTo>
                      <a:pt x="557" y="5794"/>
                      <a:pt x="2060" y="7046"/>
                      <a:pt x="3767" y="7046"/>
                    </a:cubicBezTo>
                    <a:cubicBezTo>
                      <a:pt x="3943" y="7046"/>
                      <a:pt x="4128" y="7027"/>
                      <a:pt x="4305" y="7000"/>
                    </a:cubicBezTo>
                    <a:cubicBezTo>
                      <a:pt x="5232" y="6861"/>
                      <a:pt x="6049" y="6360"/>
                      <a:pt x="6605" y="5608"/>
                    </a:cubicBezTo>
                    <a:cubicBezTo>
                      <a:pt x="7171" y="4847"/>
                      <a:pt x="7394" y="3920"/>
                      <a:pt x="7255" y="2983"/>
                    </a:cubicBezTo>
                    <a:cubicBezTo>
                      <a:pt x="6986" y="1252"/>
                      <a:pt x="5484" y="1"/>
                      <a:pt x="37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1" name="Google Shape;2571;p90"/>
              <p:cNvSpPr/>
              <p:nvPr/>
            </p:nvSpPr>
            <p:spPr>
              <a:xfrm>
                <a:off x="7643863" y="3925423"/>
                <a:ext cx="134600" cy="135078"/>
              </a:xfrm>
              <a:custGeom>
                <a:rect b="b" l="l" r="r" t="t"/>
                <a:pathLst>
                  <a:path extrusionOk="0" h="1696" w="1690">
                    <a:moveTo>
                      <a:pt x="105" y="0"/>
                    </a:moveTo>
                    <a:cubicBezTo>
                      <a:pt x="71" y="0"/>
                      <a:pt x="42" y="19"/>
                      <a:pt x="29" y="54"/>
                    </a:cubicBezTo>
                    <a:cubicBezTo>
                      <a:pt x="1" y="100"/>
                      <a:pt x="19" y="147"/>
                      <a:pt x="66" y="165"/>
                    </a:cubicBezTo>
                    <a:cubicBezTo>
                      <a:pt x="715" y="471"/>
                      <a:pt x="1225" y="991"/>
                      <a:pt x="1513" y="1649"/>
                    </a:cubicBezTo>
                    <a:cubicBezTo>
                      <a:pt x="1531" y="1677"/>
                      <a:pt x="1559" y="1696"/>
                      <a:pt x="1596" y="1696"/>
                    </a:cubicBezTo>
                    <a:cubicBezTo>
                      <a:pt x="1606" y="1696"/>
                      <a:pt x="1615" y="1696"/>
                      <a:pt x="1624" y="1687"/>
                    </a:cubicBezTo>
                    <a:cubicBezTo>
                      <a:pt x="1671" y="1668"/>
                      <a:pt x="1689" y="1622"/>
                      <a:pt x="1671" y="1575"/>
                    </a:cubicBezTo>
                    <a:cubicBezTo>
                      <a:pt x="1365" y="879"/>
                      <a:pt x="826" y="332"/>
                      <a:pt x="140" y="7"/>
                    </a:cubicBezTo>
                    <a:cubicBezTo>
                      <a:pt x="128" y="3"/>
                      <a:pt x="116" y="0"/>
                      <a:pt x="10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2" name="Google Shape;2572;p90"/>
              <p:cNvSpPr/>
              <p:nvPr/>
            </p:nvSpPr>
            <p:spPr>
              <a:xfrm>
                <a:off x="7895061" y="4209673"/>
                <a:ext cx="304483" cy="38548"/>
              </a:xfrm>
              <a:custGeom>
                <a:rect b="b" l="l" r="r" t="t"/>
                <a:pathLst>
                  <a:path extrusionOk="0" h="484" w="3823">
                    <a:moveTo>
                      <a:pt x="1" y="1"/>
                    </a:moveTo>
                    <a:lnTo>
                      <a:pt x="1" y="483"/>
                    </a:lnTo>
                    <a:lnTo>
                      <a:pt x="3823" y="483"/>
                    </a:lnTo>
                    <a:lnTo>
                      <a:pt x="382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3" name="Google Shape;2573;p90"/>
              <p:cNvSpPr/>
              <p:nvPr/>
            </p:nvSpPr>
            <p:spPr>
              <a:xfrm>
                <a:off x="7890681" y="4205293"/>
                <a:ext cx="314040" cy="48106"/>
              </a:xfrm>
              <a:custGeom>
                <a:rect b="b" l="l" r="r" t="t"/>
                <a:pathLst>
                  <a:path extrusionOk="0" h="604" w="3943">
                    <a:moveTo>
                      <a:pt x="3822" y="111"/>
                    </a:moveTo>
                    <a:lnTo>
                      <a:pt x="3822" y="482"/>
                    </a:lnTo>
                    <a:lnTo>
                      <a:pt x="121" y="482"/>
                    </a:lnTo>
                    <a:lnTo>
                      <a:pt x="121" y="111"/>
                    </a:lnTo>
                    <a:close/>
                    <a:moveTo>
                      <a:pt x="56" y="0"/>
                    </a:moveTo>
                    <a:cubicBezTo>
                      <a:pt x="28" y="0"/>
                      <a:pt x="0" y="19"/>
                      <a:pt x="0" y="56"/>
                    </a:cubicBezTo>
                    <a:lnTo>
                      <a:pt x="0" y="547"/>
                    </a:lnTo>
                    <a:cubicBezTo>
                      <a:pt x="0" y="557"/>
                      <a:pt x="10" y="575"/>
                      <a:pt x="19" y="584"/>
                    </a:cubicBezTo>
                    <a:cubicBezTo>
                      <a:pt x="28" y="594"/>
                      <a:pt x="47" y="603"/>
                      <a:pt x="56" y="603"/>
                    </a:cubicBezTo>
                    <a:lnTo>
                      <a:pt x="3878" y="603"/>
                    </a:lnTo>
                    <a:cubicBezTo>
                      <a:pt x="3915" y="603"/>
                      <a:pt x="3943" y="575"/>
                      <a:pt x="3943" y="547"/>
                    </a:cubicBezTo>
                    <a:lnTo>
                      <a:pt x="3943" y="56"/>
                    </a:lnTo>
                    <a:cubicBezTo>
                      <a:pt x="3943" y="37"/>
                      <a:pt x="3934" y="19"/>
                      <a:pt x="3924" y="9"/>
                    </a:cubicBezTo>
                    <a:cubicBezTo>
                      <a:pt x="3915" y="0"/>
                      <a:pt x="3896" y="0"/>
                      <a:pt x="38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4" name="Google Shape;2574;p90"/>
              <p:cNvSpPr/>
              <p:nvPr/>
            </p:nvSpPr>
            <p:spPr>
              <a:xfrm>
                <a:off x="7895061" y="4136560"/>
                <a:ext cx="175219" cy="25885"/>
              </a:xfrm>
              <a:custGeom>
                <a:rect b="b" l="l" r="r" t="t"/>
                <a:pathLst>
                  <a:path extrusionOk="0" h="325" w="2200">
                    <a:moveTo>
                      <a:pt x="1" y="0"/>
                    </a:moveTo>
                    <a:lnTo>
                      <a:pt x="1" y="325"/>
                    </a:lnTo>
                    <a:lnTo>
                      <a:pt x="2199" y="325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5" name="Google Shape;2575;p90"/>
              <p:cNvSpPr/>
              <p:nvPr/>
            </p:nvSpPr>
            <p:spPr>
              <a:xfrm>
                <a:off x="7890681" y="4132100"/>
                <a:ext cx="184060" cy="34805"/>
              </a:xfrm>
              <a:custGeom>
                <a:rect b="b" l="l" r="r" t="t"/>
                <a:pathLst>
                  <a:path extrusionOk="0" h="437" w="2311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56"/>
                    </a:cubicBezTo>
                    <a:lnTo>
                      <a:pt x="0" y="381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81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6" name="Google Shape;2576;p90"/>
              <p:cNvSpPr/>
              <p:nvPr/>
            </p:nvSpPr>
            <p:spPr>
              <a:xfrm>
                <a:off x="7895061" y="4064163"/>
                <a:ext cx="175219" cy="25168"/>
              </a:xfrm>
              <a:custGeom>
                <a:rect b="b" l="l" r="r" t="t"/>
                <a:pathLst>
                  <a:path extrusionOk="0" h="316" w="220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7" name="Google Shape;2577;p90"/>
              <p:cNvSpPr/>
              <p:nvPr/>
            </p:nvSpPr>
            <p:spPr>
              <a:xfrm>
                <a:off x="7890681" y="4059703"/>
                <a:ext cx="184060" cy="34805"/>
              </a:xfrm>
              <a:custGeom>
                <a:rect b="b" l="l" r="r" t="t"/>
                <a:pathLst>
                  <a:path extrusionOk="0" h="437" w="2311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47" y="1"/>
                      <a:pt x="28" y="10"/>
                      <a:pt x="19" y="19"/>
                    </a:cubicBezTo>
                    <a:cubicBezTo>
                      <a:pt x="10" y="28"/>
                      <a:pt x="0" y="38"/>
                      <a:pt x="0" y="56"/>
                    </a:cubicBezTo>
                    <a:lnTo>
                      <a:pt x="0" y="372"/>
                    </a:lnTo>
                    <a:cubicBezTo>
                      <a:pt x="0" y="409"/>
                      <a:pt x="28" y="437"/>
                      <a:pt x="56" y="437"/>
                    </a:cubicBezTo>
                    <a:lnTo>
                      <a:pt x="2254" y="437"/>
                    </a:lnTo>
                    <a:cubicBezTo>
                      <a:pt x="2273" y="437"/>
                      <a:pt x="2282" y="427"/>
                      <a:pt x="2292" y="418"/>
                    </a:cubicBezTo>
                    <a:cubicBezTo>
                      <a:pt x="2310" y="409"/>
                      <a:pt x="2310" y="390"/>
                      <a:pt x="2310" y="372"/>
                    </a:cubicBezTo>
                    <a:lnTo>
                      <a:pt x="2310" y="56"/>
                    </a:lnTo>
                    <a:cubicBezTo>
                      <a:pt x="2310" y="28"/>
                      <a:pt x="2282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8" name="Google Shape;2578;p90"/>
              <p:cNvSpPr/>
              <p:nvPr/>
            </p:nvSpPr>
            <p:spPr>
              <a:xfrm>
                <a:off x="7475415" y="3969546"/>
                <a:ext cx="156025" cy="115326"/>
              </a:xfrm>
              <a:custGeom>
                <a:rect b="b" l="l" r="r" t="t"/>
                <a:pathLst>
                  <a:path extrusionOk="0" h="1448" w="1959">
                    <a:moveTo>
                      <a:pt x="975" y="1"/>
                    </a:moveTo>
                    <a:cubicBezTo>
                      <a:pt x="437" y="1"/>
                      <a:pt x="1" y="437"/>
                      <a:pt x="1" y="975"/>
                    </a:cubicBezTo>
                    <a:lnTo>
                      <a:pt x="1" y="1448"/>
                    </a:lnTo>
                    <a:lnTo>
                      <a:pt x="353" y="1448"/>
                    </a:lnTo>
                    <a:lnTo>
                      <a:pt x="353" y="975"/>
                    </a:lnTo>
                    <a:cubicBezTo>
                      <a:pt x="353" y="632"/>
                      <a:pt x="641" y="353"/>
                      <a:pt x="984" y="353"/>
                    </a:cubicBezTo>
                    <a:cubicBezTo>
                      <a:pt x="1327" y="353"/>
                      <a:pt x="1606" y="632"/>
                      <a:pt x="1606" y="975"/>
                    </a:cubicBezTo>
                    <a:lnTo>
                      <a:pt x="1606" y="1448"/>
                    </a:lnTo>
                    <a:lnTo>
                      <a:pt x="1958" y="1448"/>
                    </a:lnTo>
                    <a:lnTo>
                      <a:pt x="1958" y="975"/>
                    </a:lnTo>
                    <a:cubicBezTo>
                      <a:pt x="1958" y="437"/>
                      <a:pt x="1513" y="1"/>
                      <a:pt x="9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9" name="Google Shape;2579;p90"/>
              <p:cNvSpPr/>
              <p:nvPr/>
            </p:nvSpPr>
            <p:spPr>
              <a:xfrm>
                <a:off x="7471035" y="3964369"/>
                <a:ext cx="164786" cy="125680"/>
              </a:xfrm>
              <a:custGeom>
                <a:rect b="b" l="l" r="r" t="t"/>
                <a:pathLst>
                  <a:path extrusionOk="0" h="1578" w="2069">
                    <a:moveTo>
                      <a:pt x="1039" y="121"/>
                    </a:moveTo>
                    <a:cubicBezTo>
                      <a:pt x="1540" y="121"/>
                      <a:pt x="1948" y="530"/>
                      <a:pt x="1948" y="1040"/>
                    </a:cubicBezTo>
                    <a:lnTo>
                      <a:pt x="1948" y="1457"/>
                    </a:lnTo>
                    <a:lnTo>
                      <a:pt x="1716" y="1457"/>
                    </a:lnTo>
                    <a:lnTo>
                      <a:pt x="1716" y="1040"/>
                    </a:lnTo>
                    <a:cubicBezTo>
                      <a:pt x="1716" y="660"/>
                      <a:pt x="1410" y="353"/>
                      <a:pt x="1030" y="353"/>
                    </a:cubicBezTo>
                    <a:cubicBezTo>
                      <a:pt x="659" y="353"/>
                      <a:pt x="353" y="660"/>
                      <a:pt x="353" y="1040"/>
                    </a:cubicBezTo>
                    <a:lnTo>
                      <a:pt x="353" y="1457"/>
                    </a:lnTo>
                    <a:lnTo>
                      <a:pt x="121" y="1457"/>
                    </a:lnTo>
                    <a:lnTo>
                      <a:pt x="121" y="1040"/>
                    </a:lnTo>
                    <a:cubicBezTo>
                      <a:pt x="121" y="530"/>
                      <a:pt x="529" y="121"/>
                      <a:pt x="1039" y="121"/>
                    </a:cubicBezTo>
                    <a:close/>
                    <a:moveTo>
                      <a:pt x="1039" y="1"/>
                    </a:moveTo>
                    <a:cubicBezTo>
                      <a:pt x="464" y="1"/>
                      <a:pt x="0" y="465"/>
                      <a:pt x="0" y="1040"/>
                    </a:cubicBezTo>
                    <a:lnTo>
                      <a:pt x="0" y="1513"/>
                    </a:lnTo>
                    <a:cubicBezTo>
                      <a:pt x="0" y="1550"/>
                      <a:pt x="28" y="1578"/>
                      <a:pt x="65" y="1578"/>
                    </a:cubicBezTo>
                    <a:lnTo>
                      <a:pt x="418" y="1578"/>
                    </a:lnTo>
                    <a:cubicBezTo>
                      <a:pt x="445" y="1578"/>
                      <a:pt x="473" y="1550"/>
                      <a:pt x="473" y="1513"/>
                    </a:cubicBezTo>
                    <a:lnTo>
                      <a:pt x="473" y="1040"/>
                    </a:lnTo>
                    <a:cubicBezTo>
                      <a:pt x="473" y="724"/>
                      <a:pt x="724" y="474"/>
                      <a:pt x="1039" y="474"/>
                    </a:cubicBezTo>
                    <a:cubicBezTo>
                      <a:pt x="1345" y="474"/>
                      <a:pt x="1605" y="724"/>
                      <a:pt x="1605" y="1040"/>
                    </a:cubicBezTo>
                    <a:lnTo>
                      <a:pt x="1605" y="1513"/>
                    </a:lnTo>
                    <a:cubicBezTo>
                      <a:pt x="1605" y="1550"/>
                      <a:pt x="1624" y="1578"/>
                      <a:pt x="1661" y="1578"/>
                    </a:cubicBezTo>
                    <a:lnTo>
                      <a:pt x="2013" y="1578"/>
                    </a:lnTo>
                    <a:cubicBezTo>
                      <a:pt x="2041" y="1578"/>
                      <a:pt x="2069" y="1550"/>
                      <a:pt x="2069" y="1513"/>
                    </a:cubicBezTo>
                    <a:lnTo>
                      <a:pt x="2069" y="1040"/>
                    </a:lnTo>
                    <a:cubicBezTo>
                      <a:pt x="2069" y="465"/>
                      <a:pt x="1605" y="1"/>
                      <a:pt x="10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0" name="Google Shape;2580;p90"/>
              <p:cNvSpPr/>
              <p:nvPr/>
            </p:nvSpPr>
            <p:spPr>
              <a:xfrm>
                <a:off x="7437744" y="4085587"/>
                <a:ext cx="231369" cy="192900"/>
              </a:xfrm>
              <a:custGeom>
                <a:rect b="b" l="l" r="r" t="t"/>
                <a:pathLst>
                  <a:path extrusionOk="0" h="2422" w="2905">
                    <a:moveTo>
                      <a:pt x="84" y="0"/>
                    </a:moveTo>
                    <a:cubicBezTo>
                      <a:pt x="38" y="0"/>
                      <a:pt x="10" y="37"/>
                      <a:pt x="10" y="74"/>
                    </a:cubicBezTo>
                    <a:lnTo>
                      <a:pt x="10" y="2347"/>
                    </a:lnTo>
                    <a:cubicBezTo>
                      <a:pt x="1" y="2384"/>
                      <a:pt x="38" y="2421"/>
                      <a:pt x="84" y="2421"/>
                    </a:cubicBezTo>
                    <a:lnTo>
                      <a:pt x="2821" y="2421"/>
                    </a:lnTo>
                    <a:cubicBezTo>
                      <a:pt x="2867" y="2421"/>
                      <a:pt x="2904" y="2384"/>
                      <a:pt x="2904" y="2347"/>
                    </a:cubicBezTo>
                    <a:lnTo>
                      <a:pt x="2904" y="74"/>
                    </a:lnTo>
                    <a:cubicBezTo>
                      <a:pt x="2904" y="37"/>
                      <a:pt x="2867" y="0"/>
                      <a:pt x="28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1" name="Google Shape;2581;p90"/>
              <p:cNvSpPr/>
              <p:nvPr/>
            </p:nvSpPr>
            <p:spPr>
              <a:xfrm>
                <a:off x="7433283" y="4080411"/>
                <a:ext cx="240209" cy="202537"/>
              </a:xfrm>
              <a:custGeom>
                <a:rect b="b" l="l" r="r" t="t"/>
                <a:pathLst>
                  <a:path extrusionOk="0" h="2543" w="3016">
                    <a:moveTo>
                      <a:pt x="2877" y="121"/>
                    </a:moveTo>
                    <a:cubicBezTo>
                      <a:pt x="2895" y="121"/>
                      <a:pt x="2905" y="130"/>
                      <a:pt x="2905" y="139"/>
                    </a:cubicBezTo>
                    <a:lnTo>
                      <a:pt x="2905" y="2412"/>
                    </a:lnTo>
                    <a:cubicBezTo>
                      <a:pt x="2905" y="2421"/>
                      <a:pt x="2886" y="2431"/>
                      <a:pt x="2877" y="2431"/>
                    </a:cubicBezTo>
                    <a:lnTo>
                      <a:pt x="140" y="2431"/>
                    </a:lnTo>
                    <a:cubicBezTo>
                      <a:pt x="131" y="2431"/>
                      <a:pt x="122" y="2421"/>
                      <a:pt x="122" y="2412"/>
                    </a:cubicBezTo>
                    <a:lnTo>
                      <a:pt x="122" y="139"/>
                    </a:lnTo>
                    <a:cubicBezTo>
                      <a:pt x="122" y="130"/>
                      <a:pt x="131" y="121"/>
                      <a:pt x="140" y="121"/>
                    </a:cubicBezTo>
                    <a:close/>
                    <a:moveTo>
                      <a:pt x="140" y="0"/>
                    </a:moveTo>
                    <a:cubicBezTo>
                      <a:pt x="66" y="0"/>
                      <a:pt x="1" y="65"/>
                      <a:pt x="1" y="139"/>
                    </a:cubicBezTo>
                    <a:lnTo>
                      <a:pt x="1" y="2412"/>
                    </a:lnTo>
                    <a:cubicBezTo>
                      <a:pt x="1" y="2486"/>
                      <a:pt x="66" y="2542"/>
                      <a:pt x="140" y="2542"/>
                    </a:cubicBezTo>
                    <a:lnTo>
                      <a:pt x="2877" y="2542"/>
                    </a:lnTo>
                    <a:cubicBezTo>
                      <a:pt x="2951" y="2542"/>
                      <a:pt x="3016" y="2486"/>
                      <a:pt x="3016" y="2412"/>
                    </a:cubicBezTo>
                    <a:lnTo>
                      <a:pt x="3016" y="139"/>
                    </a:lnTo>
                    <a:cubicBezTo>
                      <a:pt x="3016" y="65"/>
                      <a:pt x="2951" y="0"/>
                      <a:pt x="28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2" name="Google Shape;2582;p90"/>
              <p:cNvSpPr/>
              <p:nvPr/>
            </p:nvSpPr>
            <p:spPr>
              <a:xfrm>
                <a:off x="7532361" y="4141737"/>
                <a:ext cx="42132" cy="80601"/>
              </a:xfrm>
              <a:custGeom>
                <a:rect b="b" l="l" r="r" t="t"/>
                <a:pathLst>
                  <a:path extrusionOk="0" h="1012" w="529">
                    <a:moveTo>
                      <a:pt x="269" y="0"/>
                    </a:moveTo>
                    <a:cubicBezTo>
                      <a:pt x="121" y="0"/>
                      <a:pt x="0" y="121"/>
                      <a:pt x="0" y="269"/>
                    </a:cubicBezTo>
                    <a:cubicBezTo>
                      <a:pt x="0" y="371"/>
                      <a:pt x="56" y="464"/>
                      <a:pt x="148" y="510"/>
                    </a:cubicBezTo>
                    <a:lnTo>
                      <a:pt x="37" y="900"/>
                    </a:lnTo>
                    <a:cubicBezTo>
                      <a:pt x="28" y="956"/>
                      <a:pt x="65" y="1011"/>
                      <a:pt x="121" y="1011"/>
                    </a:cubicBezTo>
                    <a:lnTo>
                      <a:pt x="427" y="1011"/>
                    </a:lnTo>
                    <a:cubicBezTo>
                      <a:pt x="482" y="1011"/>
                      <a:pt x="520" y="956"/>
                      <a:pt x="510" y="900"/>
                    </a:cubicBezTo>
                    <a:lnTo>
                      <a:pt x="390" y="501"/>
                    </a:lnTo>
                    <a:cubicBezTo>
                      <a:pt x="473" y="455"/>
                      <a:pt x="529" y="371"/>
                      <a:pt x="529" y="269"/>
                    </a:cubicBezTo>
                    <a:cubicBezTo>
                      <a:pt x="529" y="121"/>
                      <a:pt x="417" y="0"/>
                      <a:pt x="2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3" name="Google Shape;2583;p90"/>
              <p:cNvSpPr/>
              <p:nvPr/>
            </p:nvSpPr>
            <p:spPr>
              <a:xfrm>
                <a:off x="7527901" y="4137277"/>
                <a:ext cx="51769" cy="89521"/>
              </a:xfrm>
              <a:custGeom>
                <a:rect b="b" l="l" r="r" t="t"/>
                <a:pathLst>
                  <a:path extrusionOk="0" h="1124" w="650">
                    <a:moveTo>
                      <a:pt x="325" y="121"/>
                    </a:moveTo>
                    <a:cubicBezTo>
                      <a:pt x="436" y="121"/>
                      <a:pt x="529" y="214"/>
                      <a:pt x="529" y="325"/>
                    </a:cubicBezTo>
                    <a:cubicBezTo>
                      <a:pt x="529" y="399"/>
                      <a:pt x="492" y="474"/>
                      <a:pt x="418" y="511"/>
                    </a:cubicBezTo>
                    <a:cubicBezTo>
                      <a:pt x="399" y="520"/>
                      <a:pt x="390" y="548"/>
                      <a:pt x="390" y="576"/>
                    </a:cubicBezTo>
                    <a:lnTo>
                      <a:pt x="511" y="975"/>
                    </a:lnTo>
                    <a:cubicBezTo>
                      <a:pt x="511" y="984"/>
                      <a:pt x="501" y="993"/>
                      <a:pt x="501" y="993"/>
                    </a:cubicBezTo>
                    <a:cubicBezTo>
                      <a:pt x="501" y="1002"/>
                      <a:pt x="492" y="1002"/>
                      <a:pt x="483" y="1002"/>
                    </a:cubicBezTo>
                    <a:lnTo>
                      <a:pt x="177" y="1002"/>
                    </a:lnTo>
                    <a:cubicBezTo>
                      <a:pt x="158" y="1002"/>
                      <a:pt x="158" y="1002"/>
                      <a:pt x="158" y="993"/>
                    </a:cubicBezTo>
                    <a:cubicBezTo>
                      <a:pt x="149" y="993"/>
                      <a:pt x="149" y="984"/>
                      <a:pt x="149" y="975"/>
                    </a:cubicBezTo>
                    <a:lnTo>
                      <a:pt x="260" y="576"/>
                    </a:lnTo>
                    <a:cubicBezTo>
                      <a:pt x="269" y="548"/>
                      <a:pt x="260" y="520"/>
                      <a:pt x="232" y="511"/>
                    </a:cubicBezTo>
                    <a:cubicBezTo>
                      <a:pt x="158" y="474"/>
                      <a:pt x="112" y="409"/>
                      <a:pt x="112" y="325"/>
                    </a:cubicBezTo>
                    <a:cubicBezTo>
                      <a:pt x="112" y="214"/>
                      <a:pt x="204" y="121"/>
                      <a:pt x="325" y="121"/>
                    </a:cubicBezTo>
                    <a:close/>
                    <a:moveTo>
                      <a:pt x="325" y="1"/>
                    </a:moveTo>
                    <a:cubicBezTo>
                      <a:pt x="140" y="1"/>
                      <a:pt x="0" y="149"/>
                      <a:pt x="0" y="325"/>
                    </a:cubicBezTo>
                    <a:cubicBezTo>
                      <a:pt x="0" y="427"/>
                      <a:pt x="47" y="529"/>
                      <a:pt x="140" y="594"/>
                    </a:cubicBezTo>
                    <a:lnTo>
                      <a:pt x="37" y="947"/>
                    </a:lnTo>
                    <a:cubicBezTo>
                      <a:pt x="28" y="984"/>
                      <a:pt x="28" y="1030"/>
                      <a:pt x="56" y="1067"/>
                    </a:cubicBezTo>
                    <a:cubicBezTo>
                      <a:pt x="84" y="1105"/>
                      <a:pt x="130" y="1123"/>
                      <a:pt x="167" y="1123"/>
                    </a:cubicBezTo>
                    <a:lnTo>
                      <a:pt x="483" y="1123"/>
                    </a:lnTo>
                    <a:cubicBezTo>
                      <a:pt x="529" y="1123"/>
                      <a:pt x="566" y="1105"/>
                      <a:pt x="594" y="1067"/>
                    </a:cubicBezTo>
                    <a:cubicBezTo>
                      <a:pt x="622" y="1030"/>
                      <a:pt x="631" y="984"/>
                      <a:pt x="613" y="947"/>
                    </a:cubicBezTo>
                    <a:lnTo>
                      <a:pt x="520" y="585"/>
                    </a:lnTo>
                    <a:cubicBezTo>
                      <a:pt x="594" y="520"/>
                      <a:pt x="650" y="427"/>
                      <a:pt x="650" y="325"/>
                    </a:cubicBezTo>
                    <a:cubicBezTo>
                      <a:pt x="650" y="140"/>
                      <a:pt x="501" y="1"/>
                      <a:pt x="32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84" name="Google Shape;2584;p90"/>
            <p:cNvGrpSpPr/>
            <p:nvPr/>
          </p:nvGrpSpPr>
          <p:grpSpPr>
            <a:xfrm flipH="1">
              <a:off x="3725956" y="3512636"/>
              <a:ext cx="1329442" cy="916475"/>
              <a:chOff x="713230" y="2963286"/>
              <a:chExt cx="1329442" cy="916475"/>
            </a:xfrm>
          </p:grpSpPr>
          <p:sp>
            <p:nvSpPr>
              <p:cNvPr id="2585" name="Google Shape;2585;p90"/>
              <p:cNvSpPr/>
              <p:nvPr/>
            </p:nvSpPr>
            <p:spPr>
              <a:xfrm>
                <a:off x="803044" y="2963286"/>
                <a:ext cx="9516" cy="59929"/>
              </a:xfrm>
              <a:custGeom>
                <a:rect b="b" l="l" r="r" t="t"/>
                <a:pathLst>
                  <a:path extrusionOk="0" h="762" w="121">
                    <a:moveTo>
                      <a:pt x="56" y="1"/>
                    </a:moveTo>
                    <a:cubicBezTo>
                      <a:pt x="28" y="1"/>
                      <a:pt x="0" y="28"/>
                      <a:pt x="0" y="56"/>
                    </a:cubicBezTo>
                    <a:lnTo>
                      <a:pt x="0" y="696"/>
                    </a:lnTo>
                    <a:cubicBezTo>
                      <a:pt x="0" y="734"/>
                      <a:pt x="28" y="761"/>
                      <a:pt x="56" y="761"/>
                    </a:cubicBezTo>
                    <a:cubicBezTo>
                      <a:pt x="93" y="761"/>
                      <a:pt x="121" y="734"/>
                      <a:pt x="121" y="696"/>
                    </a:cubicBezTo>
                    <a:lnTo>
                      <a:pt x="121" y="56"/>
                    </a:lnTo>
                    <a:cubicBezTo>
                      <a:pt x="121" y="28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6" name="Google Shape;2586;p90"/>
              <p:cNvSpPr/>
              <p:nvPr/>
            </p:nvSpPr>
            <p:spPr>
              <a:xfrm>
                <a:off x="803044" y="3093131"/>
                <a:ext cx="9516" cy="59222"/>
              </a:xfrm>
              <a:custGeom>
                <a:rect b="b" l="l" r="r" t="t"/>
                <a:pathLst>
                  <a:path extrusionOk="0" h="753" w="121">
                    <a:moveTo>
                      <a:pt x="56" y="1"/>
                    </a:moveTo>
                    <a:cubicBezTo>
                      <a:pt x="28" y="1"/>
                      <a:pt x="0" y="19"/>
                      <a:pt x="0" y="57"/>
                    </a:cubicBezTo>
                    <a:lnTo>
                      <a:pt x="0" y="697"/>
                    </a:lnTo>
                    <a:cubicBezTo>
                      <a:pt x="0" y="724"/>
                      <a:pt x="28" y="752"/>
                      <a:pt x="56" y="752"/>
                    </a:cubicBezTo>
                    <a:cubicBezTo>
                      <a:pt x="93" y="752"/>
                      <a:pt x="121" y="724"/>
                      <a:pt x="121" y="697"/>
                    </a:cubicBezTo>
                    <a:lnTo>
                      <a:pt x="121" y="57"/>
                    </a:lnTo>
                    <a:cubicBezTo>
                      <a:pt x="121" y="19"/>
                      <a:pt x="93" y="1"/>
                      <a:pt x="5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7" name="Google Shape;2587;p90"/>
              <p:cNvSpPr/>
              <p:nvPr/>
            </p:nvSpPr>
            <p:spPr>
              <a:xfrm>
                <a:off x="842367" y="3053021"/>
                <a:ext cx="59929" cy="9595"/>
              </a:xfrm>
              <a:custGeom>
                <a:rect b="b" l="l" r="r" t="t"/>
                <a:pathLst>
                  <a:path extrusionOk="0" h="122" w="762">
                    <a:moveTo>
                      <a:pt x="66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66" y="121"/>
                    </a:cubicBezTo>
                    <a:lnTo>
                      <a:pt x="706" y="121"/>
                    </a:lnTo>
                    <a:cubicBezTo>
                      <a:pt x="734" y="121"/>
                      <a:pt x="762" y="93"/>
                      <a:pt x="762" y="66"/>
                    </a:cubicBezTo>
                    <a:cubicBezTo>
                      <a:pt x="762" y="29"/>
                      <a:pt x="734" y="1"/>
                      <a:pt x="7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8" name="Google Shape;2588;p90"/>
              <p:cNvSpPr/>
              <p:nvPr/>
            </p:nvSpPr>
            <p:spPr>
              <a:xfrm>
                <a:off x="713230" y="3053021"/>
                <a:ext cx="59222" cy="9595"/>
              </a:xfrm>
              <a:custGeom>
                <a:rect b="b" l="l" r="r" t="t"/>
                <a:pathLst>
                  <a:path extrusionOk="0" h="122" w="753">
                    <a:moveTo>
                      <a:pt x="57" y="1"/>
                    </a:moveTo>
                    <a:cubicBezTo>
                      <a:pt x="29" y="1"/>
                      <a:pt x="1" y="29"/>
                      <a:pt x="1" y="66"/>
                    </a:cubicBezTo>
                    <a:cubicBezTo>
                      <a:pt x="1" y="93"/>
                      <a:pt x="29" y="121"/>
                      <a:pt x="57" y="121"/>
                    </a:cubicBezTo>
                    <a:lnTo>
                      <a:pt x="697" y="121"/>
                    </a:lnTo>
                    <a:cubicBezTo>
                      <a:pt x="734" y="121"/>
                      <a:pt x="752" y="93"/>
                      <a:pt x="752" y="66"/>
                    </a:cubicBezTo>
                    <a:cubicBezTo>
                      <a:pt x="752" y="29"/>
                      <a:pt x="734" y="1"/>
                      <a:pt x="6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9" name="Google Shape;2589;p90"/>
              <p:cNvSpPr/>
              <p:nvPr/>
            </p:nvSpPr>
            <p:spPr>
              <a:xfrm>
                <a:off x="743902" y="3085896"/>
                <a:ext cx="35863" cy="35785"/>
              </a:xfrm>
              <a:custGeom>
                <a:rect b="b" l="l" r="r" t="t"/>
                <a:pathLst>
                  <a:path extrusionOk="0" h="455" w="456">
                    <a:moveTo>
                      <a:pt x="1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0" name="Google Shape;2590;p90"/>
              <p:cNvSpPr/>
              <p:nvPr/>
            </p:nvSpPr>
            <p:spPr>
              <a:xfrm>
                <a:off x="738790" y="3081098"/>
                <a:ext cx="46087" cy="44986"/>
              </a:xfrm>
              <a:custGeom>
                <a:rect b="b" l="l" r="r" t="t"/>
                <a:pathLst>
                  <a:path extrusionOk="0" h="572" w="586">
                    <a:moveTo>
                      <a:pt x="521" y="1"/>
                    </a:moveTo>
                    <a:cubicBezTo>
                      <a:pt x="506" y="1"/>
                      <a:pt x="492" y="5"/>
                      <a:pt x="483" y="15"/>
                    </a:cubicBezTo>
                    <a:lnTo>
                      <a:pt x="28" y="469"/>
                    </a:lnTo>
                    <a:cubicBezTo>
                      <a:pt x="1" y="497"/>
                      <a:pt x="1" y="534"/>
                      <a:pt x="28" y="553"/>
                    </a:cubicBezTo>
                    <a:cubicBezTo>
                      <a:pt x="38" y="562"/>
                      <a:pt x="47" y="571"/>
                      <a:pt x="66" y="571"/>
                    </a:cubicBezTo>
                    <a:cubicBezTo>
                      <a:pt x="84" y="571"/>
                      <a:pt x="93" y="562"/>
                      <a:pt x="112" y="553"/>
                    </a:cubicBezTo>
                    <a:lnTo>
                      <a:pt x="567" y="98"/>
                    </a:lnTo>
                    <a:cubicBezTo>
                      <a:pt x="585" y="80"/>
                      <a:pt x="585" y="43"/>
                      <a:pt x="567" y="15"/>
                    </a:cubicBezTo>
                    <a:cubicBezTo>
                      <a:pt x="553" y="5"/>
                      <a:pt x="536" y="1"/>
                      <a:pt x="5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1" name="Google Shape;2591;p90"/>
              <p:cNvSpPr/>
              <p:nvPr/>
            </p:nvSpPr>
            <p:spPr>
              <a:xfrm>
                <a:off x="835840" y="2993958"/>
                <a:ext cx="35785" cy="35785"/>
              </a:xfrm>
              <a:custGeom>
                <a:rect b="b" l="l" r="r" t="t"/>
                <a:pathLst>
                  <a:path extrusionOk="0" h="455" w="455">
                    <a:moveTo>
                      <a:pt x="0" y="455"/>
                    </a:moveTo>
                    <a:lnTo>
                      <a:pt x="455" y="0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2" name="Google Shape;2592;p90"/>
              <p:cNvSpPr/>
              <p:nvPr/>
            </p:nvSpPr>
            <p:spPr>
              <a:xfrm>
                <a:off x="830728" y="2989396"/>
                <a:ext cx="46009" cy="45458"/>
              </a:xfrm>
              <a:custGeom>
                <a:rect b="b" l="l" r="r" t="t"/>
                <a:pathLst>
                  <a:path extrusionOk="0" h="578" w="585">
                    <a:moveTo>
                      <a:pt x="519" y="0"/>
                    </a:moveTo>
                    <a:cubicBezTo>
                      <a:pt x="504" y="0"/>
                      <a:pt x="488" y="7"/>
                      <a:pt x="474" y="21"/>
                    </a:cubicBezTo>
                    <a:lnTo>
                      <a:pt x="19" y="476"/>
                    </a:lnTo>
                    <a:cubicBezTo>
                      <a:pt x="1" y="494"/>
                      <a:pt x="1" y="531"/>
                      <a:pt x="19" y="559"/>
                    </a:cubicBezTo>
                    <a:cubicBezTo>
                      <a:pt x="28" y="568"/>
                      <a:pt x="47" y="578"/>
                      <a:pt x="65" y="578"/>
                    </a:cubicBezTo>
                    <a:cubicBezTo>
                      <a:pt x="75" y="578"/>
                      <a:pt x="93" y="568"/>
                      <a:pt x="103" y="559"/>
                    </a:cubicBezTo>
                    <a:lnTo>
                      <a:pt x="557" y="105"/>
                    </a:lnTo>
                    <a:cubicBezTo>
                      <a:pt x="585" y="77"/>
                      <a:pt x="585" y="40"/>
                      <a:pt x="557" y="21"/>
                    </a:cubicBezTo>
                    <a:cubicBezTo>
                      <a:pt x="548" y="7"/>
                      <a:pt x="534" y="0"/>
                      <a:pt x="5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3" name="Google Shape;2593;p90"/>
              <p:cNvSpPr/>
              <p:nvPr/>
            </p:nvSpPr>
            <p:spPr>
              <a:xfrm>
                <a:off x="743902" y="2993958"/>
                <a:ext cx="35863" cy="35785"/>
              </a:xfrm>
              <a:custGeom>
                <a:rect b="b" l="l" r="r" t="t"/>
                <a:pathLst>
                  <a:path extrusionOk="0" h="455" w="456">
                    <a:moveTo>
                      <a:pt x="1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4" name="Google Shape;2594;p90"/>
              <p:cNvSpPr/>
              <p:nvPr/>
            </p:nvSpPr>
            <p:spPr>
              <a:xfrm>
                <a:off x="738790" y="2989396"/>
                <a:ext cx="46087" cy="45458"/>
              </a:xfrm>
              <a:custGeom>
                <a:rect b="b" l="l" r="r" t="t"/>
                <a:pathLst>
                  <a:path extrusionOk="0" h="578" w="586">
                    <a:moveTo>
                      <a:pt x="67" y="0"/>
                    </a:moveTo>
                    <a:cubicBezTo>
                      <a:pt x="52" y="0"/>
                      <a:pt x="38" y="7"/>
                      <a:pt x="28" y="21"/>
                    </a:cubicBezTo>
                    <a:cubicBezTo>
                      <a:pt x="1" y="40"/>
                      <a:pt x="1" y="77"/>
                      <a:pt x="28" y="105"/>
                    </a:cubicBezTo>
                    <a:lnTo>
                      <a:pt x="483" y="559"/>
                    </a:lnTo>
                    <a:cubicBezTo>
                      <a:pt x="492" y="568"/>
                      <a:pt x="502" y="578"/>
                      <a:pt x="520" y="578"/>
                    </a:cubicBezTo>
                    <a:cubicBezTo>
                      <a:pt x="539" y="578"/>
                      <a:pt x="548" y="568"/>
                      <a:pt x="567" y="559"/>
                    </a:cubicBezTo>
                    <a:cubicBezTo>
                      <a:pt x="585" y="531"/>
                      <a:pt x="585" y="494"/>
                      <a:pt x="567" y="476"/>
                    </a:cubicBezTo>
                    <a:lnTo>
                      <a:pt x="112" y="21"/>
                    </a:lnTo>
                    <a:cubicBezTo>
                      <a:pt x="98" y="7"/>
                      <a:pt x="82" y="0"/>
                      <a:pt x="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5" name="Google Shape;2595;p90"/>
              <p:cNvSpPr/>
              <p:nvPr/>
            </p:nvSpPr>
            <p:spPr>
              <a:xfrm>
                <a:off x="835840" y="3085896"/>
                <a:ext cx="35785" cy="35785"/>
              </a:xfrm>
              <a:custGeom>
                <a:rect b="b" l="l" r="r" t="t"/>
                <a:pathLst>
                  <a:path extrusionOk="0" h="455" w="455">
                    <a:moveTo>
                      <a:pt x="0" y="0"/>
                    </a:moveTo>
                    <a:lnTo>
                      <a:pt x="455" y="455"/>
                    </a:ln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6" name="Google Shape;2596;p90"/>
              <p:cNvSpPr/>
              <p:nvPr/>
            </p:nvSpPr>
            <p:spPr>
              <a:xfrm>
                <a:off x="830728" y="3081098"/>
                <a:ext cx="46009" cy="44986"/>
              </a:xfrm>
              <a:custGeom>
                <a:rect b="b" l="l" r="r" t="t"/>
                <a:pathLst>
                  <a:path extrusionOk="0" h="572" w="585">
                    <a:moveTo>
                      <a:pt x="64" y="1"/>
                    </a:moveTo>
                    <a:cubicBezTo>
                      <a:pt x="49" y="1"/>
                      <a:pt x="33" y="5"/>
                      <a:pt x="19" y="15"/>
                    </a:cubicBezTo>
                    <a:cubicBezTo>
                      <a:pt x="1" y="43"/>
                      <a:pt x="1" y="80"/>
                      <a:pt x="19" y="98"/>
                    </a:cubicBezTo>
                    <a:lnTo>
                      <a:pt x="474" y="553"/>
                    </a:lnTo>
                    <a:cubicBezTo>
                      <a:pt x="483" y="562"/>
                      <a:pt x="501" y="571"/>
                      <a:pt x="520" y="571"/>
                    </a:cubicBezTo>
                    <a:cubicBezTo>
                      <a:pt x="529" y="571"/>
                      <a:pt x="548" y="562"/>
                      <a:pt x="557" y="553"/>
                    </a:cubicBezTo>
                    <a:cubicBezTo>
                      <a:pt x="585" y="534"/>
                      <a:pt x="585" y="497"/>
                      <a:pt x="557" y="469"/>
                    </a:cubicBezTo>
                    <a:lnTo>
                      <a:pt x="103" y="15"/>
                    </a:lnTo>
                    <a:cubicBezTo>
                      <a:pt x="93" y="5"/>
                      <a:pt x="79" y="1"/>
                      <a:pt x="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7" name="Google Shape;2597;p90"/>
              <p:cNvSpPr/>
              <p:nvPr/>
            </p:nvSpPr>
            <p:spPr>
              <a:xfrm>
                <a:off x="1099227" y="3149281"/>
                <a:ext cx="70861" cy="71569"/>
              </a:xfrm>
              <a:custGeom>
                <a:rect b="b" l="l" r="r" t="t"/>
                <a:pathLst>
                  <a:path extrusionOk="0" h="910" w="901">
                    <a:moveTo>
                      <a:pt x="446" y="121"/>
                    </a:moveTo>
                    <a:cubicBezTo>
                      <a:pt x="631" y="121"/>
                      <a:pt x="789" y="270"/>
                      <a:pt x="789" y="455"/>
                    </a:cubicBezTo>
                    <a:cubicBezTo>
                      <a:pt x="789" y="641"/>
                      <a:pt x="631" y="789"/>
                      <a:pt x="446" y="789"/>
                    </a:cubicBezTo>
                    <a:cubicBezTo>
                      <a:pt x="269" y="789"/>
                      <a:pt x="112" y="641"/>
                      <a:pt x="112" y="455"/>
                    </a:cubicBezTo>
                    <a:cubicBezTo>
                      <a:pt x="112" y="270"/>
                      <a:pt x="269" y="121"/>
                      <a:pt x="446" y="121"/>
                    </a:cubicBezTo>
                    <a:close/>
                    <a:moveTo>
                      <a:pt x="446" y="1"/>
                    </a:moveTo>
                    <a:cubicBezTo>
                      <a:pt x="204" y="1"/>
                      <a:pt x="0" y="205"/>
                      <a:pt x="0" y="455"/>
                    </a:cubicBezTo>
                    <a:cubicBezTo>
                      <a:pt x="0" y="706"/>
                      <a:pt x="204" y="910"/>
                      <a:pt x="446" y="910"/>
                    </a:cubicBezTo>
                    <a:cubicBezTo>
                      <a:pt x="696" y="910"/>
                      <a:pt x="900" y="706"/>
                      <a:pt x="900" y="455"/>
                    </a:cubicBezTo>
                    <a:cubicBezTo>
                      <a:pt x="900" y="205"/>
                      <a:pt x="696" y="1"/>
                      <a:pt x="44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8" name="Google Shape;2598;p90"/>
              <p:cNvSpPr/>
              <p:nvPr/>
            </p:nvSpPr>
            <p:spPr>
              <a:xfrm>
                <a:off x="822706" y="3648376"/>
                <a:ext cx="300669" cy="38773"/>
              </a:xfrm>
              <a:custGeom>
                <a:rect b="b" l="l" r="r" t="t"/>
                <a:pathLst>
                  <a:path extrusionOk="0" h="493" w="3823">
                    <a:moveTo>
                      <a:pt x="0" y="0"/>
                    </a:moveTo>
                    <a:lnTo>
                      <a:pt x="0" y="492"/>
                    </a:lnTo>
                    <a:lnTo>
                      <a:pt x="3822" y="492"/>
                    </a:lnTo>
                    <a:lnTo>
                      <a:pt x="382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9" name="Google Shape;2599;p90"/>
              <p:cNvSpPr/>
              <p:nvPr/>
            </p:nvSpPr>
            <p:spPr>
              <a:xfrm>
                <a:off x="818302" y="3643972"/>
                <a:ext cx="309478" cy="47503"/>
              </a:xfrm>
              <a:custGeom>
                <a:rect b="b" l="l" r="r" t="t"/>
                <a:pathLst>
                  <a:path extrusionOk="0" h="604" w="3935">
                    <a:moveTo>
                      <a:pt x="3823" y="121"/>
                    </a:moveTo>
                    <a:lnTo>
                      <a:pt x="3823" y="492"/>
                    </a:lnTo>
                    <a:lnTo>
                      <a:pt x="112" y="492"/>
                    </a:lnTo>
                    <a:lnTo>
                      <a:pt x="112" y="121"/>
                    </a:lnTo>
                    <a:close/>
                    <a:moveTo>
                      <a:pt x="56" y="1"/>
                    </a:moveTo>
                    <a:cubicBezTo>
                      <a:pt x="38" y="1"/>
                      <a:pt x="29" y="10"/>
                      <a:pt x="10" y="19"/>
                    </a:cubicBezTo>
                    <a:cubicBezTo>
                      <a:pt x="1" y="29"/>
                      <a:pt x="1" y="47"/>
                      <a:pt x="1" y="56"/>
                    </a:cubicBezTo>
                    <a:lnTo>
                      <a:pt x="1" y="548"/>
                    </a:lnTo>
                    <a:cubicBezTo>
                      <a:pt x="1" y="585"/>
                      <a:pt x="19" y="604"/>
                      <a:pt x="56" y="604"/>
                    </a:cubicBezTo>
                    <a:lnTo>
                      <a:pt x="3878" y="604"/>
                    </a:lnTo>
                    <a:cubicBezTo>
                      <a:pt x="3906" y="604"/>
                      <a:pt x="3934" y="585"/>
                      <a:pt x="3934" y="548"/>
                    </a:cubicBezTo>
                    <a:lnTo>
                      <a:pt x="3934" y="56"/>
                    </a:lnTo>
                    <a:cubicBezTo>
                      <a:pt x="3934" y="47"/>
                      <a:pt x="3925" y="29"/>
                      <a:pt x="3916" y="19"/>
                    </a:cubicBezTo>
                    <a:cubicBezTo>
                      <a:pt x="3906" y="10"/>
                      <a:pt x="3888" y="1"/>
                      <a:pt x="38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0" name="Google Shape;2600;p90"/>
              <p:cNvSpPr/>
              <p:nvPr/>
            </p:nvSpPr>
            <p:spPr>
              <a:xfrm>
                <a:off x="950349" y="3576887"/>
                <a:ext cx="173025" cy="24853"/>
              </a:xfrm>
              <a:custGeom>
                <a:rect b="b" l="l" r="r" t="t"/>
                <a:pathLst>
                  <a:path extrusionOk="0" h="316" w="220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1" name="Google Shape;2601;p90"/>
              <p:cNvSpPr/>
              <p:nvPr/>
            </p:nvSpPr>
            <p:spPr>
              <a:xfrm>
                <a:off x="946024" y="3572482"/>
                <a:ext cx="181754" cy="33661"/>
              </a:xfrm>
              <a:custGeom>
                <a:rect b="b" l="l" r="r" t="t"/>
                <a:pathLst>
                  <a:path extrusionOk="0" h="428" w="2311">
                    <a:moveTo>
                      <a:pt x="2199" y="112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12"/>
                    </a:lnTo>
                    <a:close/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lnTo>
                      <a:pt x="0" y="372"/>
                    </a:lnTo>
                    <a:cubicBezTo>
                      <a:pt x="0" y="390"/>
                      <a:pt x="10" y="400"/>
                      <a:pt x="19" y="418"/>
                    </a:cubicBezTo>
                    <a:cubicBezTo>
                      <a:pt x="28" y="427"/>
                      <a:pt x="47" y="427"/>
                      <a:pt x="56" y="427"/>
                    </a:cubicBezTo>
                    <a:lnTo>
                      <a:pt x="2254" y="427"/>
                    </a:lnTo>
                    <a:cubicBezTo>
                      <a:pt x="2282" y="427"/>
                      <a:pt x="2310" y="409"/>
                      <a:pt x="2310" y="372"/>
                    </a:cubicBezTo>
                    <a:lnTo>
                      <a:pt x="2310" y="56"/>
                    </a:lnTo>
                    <a:cubicBezTo>
                      <a:pt x="2310" y="38"/>
                      <a:pt x="2301" y="28"/>
                      <a:pt x="2292" y="10"/>
                    </a:cubicBezTo>
                    <a:cubicBezTo>
                      <a:pt x="2282" y="1"/>
                      <a:pt x="2264" y="1"/>
                      <a:pt x="22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2" name="Google Shape;2602;p90"/>
              <p:cNvSpPr/>
              <p:nvPr/>
            </p:nvSpPr>
            <p:spPr>
              <a:xfrm>
                <a:off x="950349" y="3505397"/>
                <a:ext cx="173025" cy="24853"/>
              </a:xfrm>
              <a:custGeom>
                <a:rect b="b" l="l" r="r" t="t"/>
                <a:pathLst>
                  <a:path extrusionOk="0" h="316" w="2200">
                    <a:moveTo>
                      <a:pt x="1" y="0"/>
                    </a:moveTo>
                    <a:lnTo>
                      <a:pt x="1" y="316"/>
                    </a:lnTo>
                    <a:lnTo>
                      <a:pt x="2199" y="316"/>
                    </a:lnTo>
                    <a:lnTo>
                      <a:pt x="219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3" name="Google Shape;2603;p90"/>
              <p:cNvSpPr/>
              <p:nvPr/>
            </p:nvSpPr>
            <p:spPr>
              <a:xfrm>
                <a:off x="946024" y="3500285"/>
                <a:ext cx="181754" cy="34369"/>
              </a:xfrm>
              <a:custGeom>
                <a:rect b="b" l="l" r="r" t="t"/>
                <a:pathLst>
                  <a:path extrusionOk="0" h="437" w="2311">
                    <a:moveTo>
                      <a:pt x="2199" y="121"/>
                    </a:moveTo>
                    <a:lnTo>
                      <a:pt x="2199" y="316"/>
                    </a:lnTo>
                    <a:lnTo>
                      <a:pt x="121" y="316"/>
                    </a:lnTo>
                    <a:lnTo>
                      <a:pt x="121" y="121"/>
                    </a:lnTo>
                    <a:close/>
                    <a:moveTo>
                      <a:pt x="56" y="0"/>
                    </a:moveTo>
                    <a:cubicBezTo>
                      <a:pt x="47" y="0"/>
                      <a:pt x="28" y="10"/>
                      <a:pt x="19" y="19"/>
                    </a:cubicBezTo>
                    <a:cubicBezTo>
                      <a:pt x="10" y="28"/>
                      <a:pt x="0" y="47"/>
                      <a:pt x="0" y="65"/>
                    </a:cubicBezTo>
                    <a:lnTo>
                      <a:pt x="0" y="381"/>
                    </a:lnTo>
                    <a:cubicBezTo>
                      <a:pt x="0" y="408"/>
                      <a:pt x="28" y="436"/>
                      <a:pt x="56" y="436"/>
                    </a:cubicBezTo>
                    <a:lnTo>
                      <a:pt x="2254" y="436"/>
                    </a:lnTo>
                    <a:cubicBezTo>
                      <a:pt x="2282" y="436"/>
                      <a:pt x="2310" y="408"/>
                      <a:pt x="2310" y="381"/>
                    </a:cubicBezTo>
                    <a:lnTo>
                      <a:pt x="2310" y="65"/>
                    </a:lnTo>
                    <a:cubicBezTo>
                      <a:pt x="2310" y="47"/>
                      <a:pt x="2301" y="28"/>
                      <a:pt x="2292" y="19"/>
                    </a:cubicBezTo>
                    <a:cubicBezTo>
                      <a:pt x="2282" y="10"/>
                      <a:pt x="2264" y="0"/>
                      <a:pt x="22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4" name="Google Shape;2604;p90"/>
              <p:cNvSpPr/>
              <p:nvPr/>
            </p:nvSpPr>
            <p:spPr>
              <a:xfrm>
                <a:off x="1144449" y="3330093"/>
                <a:ext cx="583722" cy="544713"/>
              </a:xfrm>
              <a:custGeom>
                <a:rect b="b" l="l" r="r" t="t"/>
                <a:pathLst>
                  <a:path extrusionOk="0" h="6926" w="7422">
                    <a:moveTo>
                      <a:pt x="3714" y="0"/>
                    </a:moveTo>
                    <a:cubicBezTo>
                      <a:pt x="2029" y="0"/>
                      <a:pt x="549" y="1227"/>
                      <a:pt x="288" y="2934"/>
                    </a:cubicBezTo>
                    <a:cubicBezTo>
                      <a:pt x="0" y="4827"/>
                      <a:pt x="1299" y="6599"/>
                      <a:pt x="3182" y="6886"/>
                    </a:cubicBezTo>
                    <a:cubicBezTo>
                      <a:pt x="3359" y="6913"/>
                      <a:pt x="3535" y="6926"/>
                      <a:pt x="3708" y="6926"/>
                    </a:cubicBezTo>
                    <a:cubicBezTo>
                      <a:pt x="5393" y="6926"/>
                      <a:pt x="6874" y="5699"/>
                      <a:pt x="7134" y="3992"/>
                    </a:cubicBezTo>
                    <a:cubicBezTo>
                      <a:pt x="7422" y="2099"/>
                      <a:pt x="6123" y="327"/>
                      <a:pt x="4240" y="40"/>
                    </a:cubicBezTo>
                    <a:cubicBezTo>
                      <a:pt x="4063" y="13"/>
                      <a:pt x="3887" y="0"/>
                      <a:pt x="37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5" name="Google Shape;2605;p90"/>
              <p:cNvSpPr/>
              <p:nvPr/>
            </p:nvSpPr>
            <p:spPr>
              <a:xfrm>
                <a:off x="1151763" y="3325532"/>
                <a:ext cx="569880" cy="554229"/>
              </a:xfrm>
              <a:custGeom>
                <a:rect b="b" l="l" r="r" t="t"/>
                <a:pathLst>
                  <a:path extrusionOk="0" h="7047" w="7246">
                    <a:moveTo>
                      <a:pt x="3618" y="116"/>
                    </a:moveTo>
                    <a:cubicBezTo>
                      <a:pt x="3785" y="116"/>
                      <a:pt x="3961" y="126"/>
                      <a:pt x="4138" y="154"/>
                    </a:cubicBezTo>
                    <a:cubicBezTo>
                      <a:pt x="5038" y="293"/>
                      <a:pt x="5826" y="775"/>
                      <a:pt x="6364" y="1508"/>
                    </a:cubicBezTo>
                    <a:cubicBezTo>
                      <a:pt x="6902" y="2241"/>
                      <a:pt x="7125" y="3141"/>
                      <a:pt x="6986" y="4040"/>
                    </a:cubicBezTo>
                    <a:cubicBezTo>
                      <a:pt x="6725" y="5720"/>
                      <a:pt x="5271" y="6929"/>
                      <a:pt x="3621" y="6929"/>
                    </a:cubicBezTo>
                    <a:cubicBezTo>
                      <a:pt x="3449" y="6929"/>
                      <a:pt x="3274" y="6916"/>
                      <a:pt x="3099" y="6888"/>
                    </a:cubicBezTo>
                    <a:cubicBezTo>
                      <a:pt x="2199" y="6749"/>
                      <a:pt x="1410" y="6267"/>
                      <a:pt x="872" y="5534"/>
                    </a:cubicBezTo>
                    <a:cubicBezTo>
                      <a:pt x="334" y="4801"/>
                      <a:pt x="112" y="3901"/>
                      <a:pt x="251" y="3002"/>
                    </a:cubicBezTo>
                    <a:cubicBezTo>
                      <a:pt x="510" y="1322"/>
                      <a:pt x="1967" y="116"/>
                      <a:pt x="3618" y="116"/>
                    </a:cubicBezTo>
                    <a:close/>
                    <a:moveTo>
                      <a:pt x="3618" y="1"/>
                    </a:moveTo>
                    <a:cubicBezTo>
                      <a:pt x="1910" y="1"/>
                      <a:pt x="408" y="1252"/>
                      <a:pt x="139" y="2983"/>
                    </a:cubicBezTo>
                    <a:cubicBezTo>
                      <a:pt x="0" y="3920"/>
                      <a:pt x="223" y="4848"/>
                      <a:pt x="780" y="5608"/>
                    </a:cubicBezTo>
                    <a:cubicBezTo>
                      <a:pt x="1336" y="6360"/>
                      <a:pt x="2152" y="6861"/>
                      <a:pt x="3089" y="7000"/>
                    </a:cubicBezTo>
                    <a:cubicBezTo>
                      <a:pt x="3266" y="7028"/>
                      <a:pt x="3442" y="7046"/>
                      <a:pt x="3618" y="7046"/>
                    </a:cubicBezTo>
                    <a:cubicBezTo>
                      <a:pt x="5325" y="7046"/>
                      <a:pt x="6837" y="5794"/>
                      <a:pt x="7097" y="4059"/>
                    </a:cubicBezTo>
                    <a:cubicBezTo>
                      <a:pt x="7245" y="3122"/>
                      <a:pt x="7013" y="2194"/>
                      <a:pt x="6457" y="1434"/>
                    </a:cubicBezTo>
                    <a:cubicBezTo>
                      <a:pt x="5900" y="682"/>
                      <a:pt x="5084" y="181"/>
                      <a:pt x="4156" y="42"/>
                    </a:cubicBezTo>
                    <a:cubicBezTo>
                      <a:pt x="3975" y="14"/>
                      <a:pt x="3795" y="1"/>
                      <a:pt x="36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6" name="Google Shape;2606;p90"/>
              <p:cNvSpPr/>
              <p:nvPr/>
            </p:nvSpPr>
            <p:spPr>
              <a:xfrm>
                <a:off x="1152471" y="3313892"/>
                <a:ext cx="621708" cy="544949"/>
              </a:xfrm>
              <a:custGeom>
                <a:rect b="b" l="l" r="r" t="t"/>
                <a:pathLst>
                  <a:path extrusionOk="0" h="6929" w="7905">
                    <a:moveTo>
                      <a:pt x="3948" y="1"/>
                    </a:moveTo>
                    <a:cubicBezTo>
                      <a:pt x="3318" y="1"/>
                      <a:pt x="2680" y="173"/>
                      <a:pt x="2106" y="533"/>
                    </a:cubicBezTo>
                    <a:cubicBezTo>
                      <a:pt x="492" y="1554"/>
                      <a:pt x="1" y="3688"/>
                      <a:pt x="1021" y="5311"/>
                    </a:cubicBezTo>
                    <a:cubicBezTo>
                      <a:pt x="1675" y="6354"/>
                      <a:pt x="2801" y="6929"/>
                      <a:pt x="3955" y="6929"/>
                    </a:cubicBezTo>
                    <a:cubicBezTo>
                      <a:pt x="4586" y="6929"/>
                      <a:pt x="5225" y="6757"/>
                      <a:pt x="5798" y="6396"/>
                    </a:cubicBezTo>
                    <a:cubicBezTo>
                      <a:pt x="7413" y="5376"/>
                      <a:pt x="7904" y="3242"/>
                      <a:pt x="6884" y="1619"/>
                    </a:cubicBezTo>
                    <a:cubicBezTo>
                      <a:pt x="6224" y="575"/>
                      <a:pt x="5099" y="1"/>
                      <a:pt x="39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7" name="Google Shape;2607;p90"/>
              <p:cNvSpPr/>
              <p:nvPr/>
            </p:nvSpPr>
            <p:spPr>
              <a:xfrm>
                <a:off x="1178739" y="3308938"/>
                <a:ext cx="582306" cy="553993"/>
              </a:xfrm>
              <a:custGeom>
                <a:rect b="b" l="l" r="r" t="t"/>
                <a:pathLst>
                  <a:path extrusionOk="0" h="7044" w="7404">
                    <a:moveTo>
                      <a:pt x="3628" y="114"/>
                    </a:moveTo>
                    <a:cubicBezTo>
                      <a:pt x="3795" y="114"/>
                      <a:pt x="3971" y="133"/>
                      <a:pt x="4138" y="160"/>
                    </a:cubicBezTo>
                    <a:cubicBezTo>
                      <a:pt x="5993" y="439"/>
                      <a:pt x="7273" y="2183"/>
                      <a:pt x="6995" y="4038"/>
                    </a:cubicBezTo>
                    <a:cubicBezTo>
                      <a:pt x="6735" y="5718"/>
                      <a:pt x="5280" y="6926"/>
                      <a:pt x="3630" y="6926"/>
                    </a:cubicBezTo>
                    <a:cubicBezTo>
                      <a:pt x="3458" y="6926"/>
                      <a:pt x="3284" y="6913"/>
                      <a:pt x="3108" y="6886"/>
                    </a:cubicBezTo>
                    <a:cubicBezTo>
                      <a:pt x="2208" y="6747"/>
                      <a:pt x="1420" y="6274"/>
                      <a:pt x="882" y="5541"/>
                    </a:cubicBezTo>
                    <a:cubicBezTo>
                      <a:pt x="344" y="4808"/>
                      <a:pt x="121" y="3908"/>
                      <a:pt x="260" y="3008"/>
                    </a:cubicBezTo>
                    <a:cubicBezTo>
                      <a:pt x="520" y="1320"/>
                      <a:pt x="1976" y="114"/>
                      <a:pt x="3628" y="114"/>
                    </a:cubicBezTo>
                    <a:close/>
                    <a:moveTo>
                      <a:pt x="3629" y="0"/>
                    </a:moveTo>
                    <a:cubicBezTo>
                      <a:pt x="1917" y="0"/>
                      <a:pt x="410" y="1247"/>
                      <a:pt x="149" y="2990"/>
                    </a:cubicBezTo>
                    <a:cubicBezTo>
                      <a:pt x="1" y="3918"/>
                      <a:pt x="232" y="4845"/>
                      <a:pt x="789" y="5606"/>
                    </a:cubicBezTo>
                    <a:cubicBezTo>
                      <a:pt x="1346" y="6367"/>
                      <a:pt x="2162" y="6858"/>
                      <a:pt x="3090" y="7007"/>
                    </a:cubicBezTo>
                    <a:cubicBezTo>
                      <a:pt x="3275" y="7034"/>
                      <a:pt x="3451" y="7044"/>
                      <a:pt x="3628" y="7044"/>
                    </a:cubicBezTo>
                    <a:cubicBezTo>
                      <a:pt x="5335" y="7044"/>
                      <a:pt x="6837" y="5791"/>
                      <a:pt x="7106" y="4057"/>
                    </a:cubicBezTo>
                    <a:cubicBezTo>
                      <a:pt x="7403" y="2136"/>
                      <a:pt x="6077" y="337"/>
                      <a:pt x="4156" y="40"/>
                    </a:cubicBezTo>
                    <a:cubicBezTo>
                      <a:pt x="3979" y="13"/>
                      <a:pt x="3803" y="0"/>
                      <a:pt x="362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8" name="Google Shape;2608;p90"/>
              <p:cNvSpPr/>
              <p:nvPr/>
            </p:nvSpPr>
            <p:spPr>
              <a:xfrm>
                <a:off x="1563950" y="3370439"/>
                <a:ext cx="117578" cy="119701"/>
              </a:xfrm>
              <a:custGeom>
                <a:rect b="b" l="l" r="r" t="t"/>
                <a:pathLst>
                  <a:path extrusionOk="0" h="1522" w="1495">
                    <a:moveTo>
                      <a:pt x="1" y="0"/>
                    </a:moveTo>
                    <a:lnTo>
                      <a:pt x="1494" y="1521"/>
                    </a:lnTo>
                    <a:cubicBezTo>
                      <a:pt x="1197" y="863"/>
                      <a:pt x="678" y="315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9" name="Google Shape;2609;p90"/>
              <p:cNvSpPr/>
              <p:nvPr/>
            </p:nvSpPr>
            <p:spPr>
              <a:xfrm>
                <a:off x="1555928" y="3363282"/>
                <a:ext cx="132836" cy="133386"/>
              </a:xfrm>
              <a:custGeom>
                <a:rect b="b" l="l" r="r" t="t"/>
                <a:pathLst>
                  <a:path extrusionOk="0" h="1696" w="1689">
                    <a:moveTo>
                      <a:pt x="104" y="0"/>
                    </a:moveTo>
                    <a:cubicBezTo>
                      <a:pt x="71" y="0"/>
                      <a:pt x="42" y="20"/>
                      <a:pt x="28" y="54"/>
                    </a:cubicBezTo>
                    <a:cubicBezTo>
                      <a:pt x="1" y="100"/>
                      <a:pt x="19" y="147"/>
                      <a:pt x="65" y="175"/>
                    </a:cubicBezTo>
                    <a:cubicBezTo>
                      <a:pt x="715" y="471"/>
                      <a:pt x="1225" y="991"/>
                      <a:pt x="1513" y="1650"/>
                    </a:cubicBezTo>
                    <a:cubicBezTo>
                      <a:pt x="1531" y="1677"/>
                      <a:pt x="1559" y="1696"/>
                      <a:pt x="1596" y="1696"/>
                    </a:cubicBezTo>
                    <a:lnTo>
                      <a:pt x="1633" y="1696"/>
                    </a:lnTo>
                    <a:cubicBezTo>
                      <a:pt x="1670" y="1668"/>
                      <a:pt x="1689" y="1622"/>
                      <a:pt x="1670" y="1575"/>
                    </a:cubicBezTo>
                    <a:cubicBezTo>
                      <a:pt x="1364" y="889"/>
                      <a:pt x="826" y="332"/>
                      <a:pt x="140" y="8"/>
                    </a:cubicBezTo>
                    <a:cubicBezTo>
                      <a:pt x="128" y="3"/>
                      <a:pt x="116" y="0"/>
                      <a:pt x="10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0" name="Google Shape;2610;p90"/>
              <p:cNvSpPr/>
              <p:nvPr/>
            </p:nvSpPr>
            <p:spPr>
              <a:xfrm>
                <a:off x="1990058" y="3317117"/>
                <a:ext cx="47503" cy="47503"/>
              </a:xfrm>
              <a:custGeom>
                <a:rect b="b" l="l" r="r" t="t"/>
                <a:pathLst>
                  <a:path extrusionOk="0" h="604" w="604">
                    <a:moveTo>
                      <a:pt x="158" y="1"/>
                    </a:moveTo>
                    <a:lnTo>
                      <a:pt x="0" y="437"/>
                    </a:lnTo>
                    <a:lnTo>
                      <a:pt x="436" y="604"/>
                    </a:lnTo>
                    <a:lnTo>
                      <a:pt x="603" y="159"/>
                    </a:lnTo>
                    <a:lnTo>
                      <a:pt x="15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1" name="Google Shape;2611;p90"/>
              <p:cNvSpPr/>
              <p:nvPr/>
            </p:nvSpPr>
            <p:spPr>
              <a:xfrm>
                <a:off x="1277991" y="3581212"/>
                <a:ext cx="151790" cy="76524"/>
              </a:xfrm>
              <a:custGeom>
                <a:rect b="b" l="l" r="r" t="t"/>
                <a:pathLst>
                  <a:path extrusionOk="0" h="973" w="1930">
                    <a:moveTo>
                      <a:pt x="965" y="1"/>
                    </a:moveTo>
                    <a:cubicBezTo>
                      <a:pt x="427" y="1"/>
                      <a:pt x="0" y="437"/>
                      <a:pt x="0" y="966"/>
                    </a:cubicBezTo>
                    <a:cubicBezTo>
                      <a:pt x="0" y="970"/>
                      <a:pt x="483" y="973"/>
                      <a:pt x="965" y="973"/>
                    </a:cubicBezTo>
                    <a:cubicBezTo>
                      <a:pt x="1447" y="973"/>
                      <a:pt x="1930" y="970"/>
                      <a:pt x="1930" y="966"/>
                    </a:cubicBezTo>
                    <a:cubicBezTo>
                      <a:pt x="1930" y="437"/>
                      <a:pt x="1494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2" name="Google Shape;2612;p90"/>
              <p:cNvSpPr/>
              <p:nvPr/>
            </p:nvSpPr>
            <p:spPr>
              <a:xfrm>
                <a:off x="1272879" y="3576887"/>
                <a:ext cx="161306" cy="85411"/>
              </a:xfrm>
              <a:custGeom>
                <a:rect b="b" l="l" r="r" t="t"/>
                <a:pathLst>
                  <a:path extrusionOk="0" h="1086" w="2051">
                    <a:moveTo>
                      <a:pt x="1030" y="112"/>
                    </a:moveTo>
                    <a:cubicBezTo>
                      <a:pt x="1512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30" y="0"/>
                    </a:moveTo>
                    <a:cubicBezTo>
                      <a:pt x="464" y="0"/>
                      <a:pt x="0" y="455"/>
                      <a:pt x="0" y="1021"/>
                    </a:cubicBezTo>
                    <a:cubicBezTo>
                      <a:pt x="0" y="1076"/>
                      <a:pt x="0" y="1076"/>
                      <a:pt x="408" y="1086"/>
                    </a:cubicBezTo>
                    <a:lnTo>
                      <a:pt x="1132" y="1086"/>
                    </a:lnTo>
                    <a:cubicBezTo>
                      <a:pt x="2050" y="1086"/>
                      <a:pt x="2050" y="1086"/>
                      <a:pt x="2050" y="1021"/>
                    </a:cubicBezTo>
                    <a:cubicBezTo>
                      <a:pt x="2050" y="455"/>
                      <a:pt x="1587" y="0"/>
                      <a:pt x="103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3" name="Google Shape;2613;p90"/>
              <p:cNvSpPr/>
              <p:nvPr/>
            </p:nvSpPr>
            <p:spPr>
              <a:xfrm>
                <a:off x="1310787" y="3484241"/>
                <a:ext cx="86198" cy="86905"/>
              </a:xfrm>
              <a:custGeom>
                <a:rect b="b" l="l" r="r" t="t"/>
                <a:pathLst>
                  <a:path extrusionOk="0" h="1105" w="1096">
                    <a:moveTo>
                      <a:pt x="548" y="0"/>
                    </a:moveTo>
                    <a:cubicBezTo>
                      <a:pt x="251" y="0"/>
                      <a:pt x="1" y="251"/>
                      <a:pt x="1" y="548"/>
                    </a:cubicBezTo>
                    <a:cubicBezTo>
                      <a:pt x="1" y="854"/>
                      <a:pt x="251" y="1104"/>
                      <a:pt x="548" y="1104"/>
                    </a:cubicBezTo>
                    <a:cubicBezTo>
                      <a:pt x="854" y="1104"/>
                      <a:pt x="1095" y="854"/>
                      <a:pt x="1095" y="548"/>
                    </a:cubicBezTo>
                    <a:cubicBezTo>
                      <a:pt x="1095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4" name="Google Shape;2614;p90"/>
              <p:cNvSpPr/>
              <p:nvPr/>
            </p:nvSpPr>
            <p:spPr>
              <a:xfrm>
                <a:off x="1306383" y="3479837"/>
                <a:ext cx="95714" cy="95635"/>
              </a:xfrm>
              <a:custGeom>
                <a:rect b="b" l="l" r="r" t="t"/>
                <a:pathLst>
                  <a:path extrusionOk="0" h="1216" w="1217">
                    <a:moveTo>
                      <a:pt x="604" y="121"/>
                    </a:moveTo>
                    <a:cubicBezTo>
                      <a:pt x="882" y="121"/>
                      <a:pt x="1096" y="334"/>
                      <a:pt x="1096" y="604"/>
                    </a:cubicBezTo>
                    <a:cubicBezTo>
                      <a:pt x="1096" y="882"/>
                      <a:pt x="882" y="1095"/>
                      <a:pt x="604" y="1095"/>
                    </a:cubicBezTo>
                    <a:cubicBezTo>
                      <a:pt x="335" y="1095"/>
                      <a:pt x="122" y="882"/>
                      <a:pt x="122" y="604"/>
                    </a:cubicBezTo>
                    <a:cubicBezTo>
                      <a:pt x="122" y="334"/>
                      <a:pt x="335" y="121"/>
                      <a:pt x="604" y="121"/>
                    </a:cubicBezTo>
                    <a:close/>
                    <a:moveTo>
                      <a:pt x="604" y="1"/>
                    </a:moveTo>
                    <a:cubicBezTo>
                      <a:pt x="270" y="1"/>
                      <a:pt x="1" y="279"/>
                      <a:pt x="1" y="613"/>
                    </a:cubicBezTo>
                    <a:cubicBezTo>
                      <a:pt x="1" y="947"/>
                      <a:pt x="270" y="1216"/>
                      <a:pt x="604" y="1216"/>
                    </a:cubicBezTo>
                    <a:cubicBezTo>
                      <a:pt x="938" y="1216"/>
                      <a:pt x="1216" y="947"/>
                      <a:pt x="1216" y="613"/>
                    </a:cubicBezTo>
                    <a:cubicBezTo>
                      <a:pt x="1216" y="279"/>
                      <a:pt x="938" y="1"/>
                      <a:pt x="60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5" name="Google Shape;2615;p90"/>
              <p:cNvSpPr/>
              <p:nvPr/>
            </p:nvSpPr>
            <p:spPr>
              <a:xfrm>
                <a:off x="1499775" y="3581212"/>
                <a:ext cx="152576" cy="76524"/>
              </a:xfrm>
              <a:custGeom>
                <a:rect b="b" l="l" r="r" t="t"/>
                <a:pathLst>
                  <a:path extrusionOk="0" h="973" w="1940">
                    <a:moveTo>
                      <a:pt x="965" y="1"/>
                    </a:moveTo>
                    <a:cubicBezTo>
                      <a:pt x="436" y="1"/>
                      <a:pt x="0" y="437"/>
                      <a:pt x="0" y="966"/>
                    </a:cubicBezTo>
                    <a:cubicBezTo>
                      <a:pt x="0" y="970"/>
                      <a:pt x="485" y="973"/>
                      <a:pt x="970" y="973"/>
                    </a:cubicBezTo>
                    <a:cubicBezTo>
                      <a:pt x="1454" y="973"/>
                      <a:pt x="1939" y="970"/>
                      <a:pt x="1939" y="966"/>
                    </a:cubicBezTo>
                    <a:cubicBezTo>
                      <a:pt x="1939" y="437"/>
                      <a:pt x="1503" y="1"/>
                      <a:pt x="96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6" name="Google Shape;2616;p90"/>
              <p:cNvSpPr/>
              <p:nvPr/>
            </p:nvSpPr>
            <p:spPr>
              <a:xfrm>
                <a:off x="1495370" y="3576887"/>
                <a:ext cx="161306" cy="85411"/>
              </a:xfrm>
              <a:custGeom>
                <a:rect b="b" l="l" r="r" t="t"/>
                <a:pathLst>
                  <a:path extrusionOk="0" h="1086" w="2051">
                    <a:moveTo>
                      <a:pt x="1030" y="112"/>
                    </a:moveTo>
                    <a:cubicBezTo>
                      <a:pt x="1503" y="112"/>
                      <a:pt x="1902" y="492"/>
                      <a:pt x="1930" y="965"/>
                    </a:cubicBezTo>
                    <a:lnTo>
                      <a:pt x="121" y="965"/>
                    </a:lnTo>
                    <a:cubicBezTo>
                      <a:pt x="149" y="492"/>
                      <a:pt x="548" y="112"/>
                      <a:pt x="1030" y="112"/>
                    </a:cubicBezTo>
                    <a:close/>
                    <a:moveTo>
                      <a:pt x="1021" y="0"/>
                    </a:moveTo>
                    <a:cubicBezTo>
                      <a:pt x="464" y="0"/>
                      <a:pt x="1" y="455"/>
                      <a:pt x="1" y="1021"/>
                    </a:cubicBezTo>
                    <a:cubicBezTo>
                      <a:pt x="1" y="1076"/>
                      <a:pt x="1" y="1076"/>
                      <a:pt x="399" y="1086"/>
                    </a:cubicBezTo>
                    <a:lnTo>
                      <a:pt x="1132" y="1086"/>
                    </a:lnTo>
                    <a:cubicBezTo>
                      <a:pt x="2051" y="1086"/>
                      <a:pt x="2051" y="1086"/>
                      <a:pt x="2051" y="1021"/>
                    </a:cubicBezTo>
                    <a:cubicBezTo>
                      <a:pt x="2051" y="455"/>
                      <a:pt x="1587" y="0"/>
                      <a:pt x="10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7" name="Google Shape;2617;p90"/>
              <p:cNvSpPr/>
              <p:nvPr/>
            </p:nvSpPr>
            <p:spPr>
              <a:xfrm>
                <a:off x="1533278" y="3484241"/>
                <a:ext cx="86198" cy="86905"/>
              </a:xfrm>
              <a:custGeom>
                <a:rect b="b" l="l" r="r" t="t"/>
                <a:pathLst>
                  <a:path extrusionOk="0" h="1105" w="1096">
                    <a:moveTo>
                      <a:pt x="548" y="0"/>
                    </a:moveTo>
                    <a:cubicBezTo>
                      <a:pt x="251" y="0"/>
                      <a:pt x="1" y="251"/>
                      <a:pt x="1" y="557"/>
                    </a:cubicBezTo>
                    <a:cubicBezTo>
                      <a:pt x="1" y="854"/>
                      <a:pt x="242" y="1104"/>
                      <a:pt x="548" y="1104"/>
                    </a:cubicBezTo>
                    <a:cubicBezTo>
                      <a:pt x="854" y="1104"/>
                      <a:pt x="1096" y="854"/>
                      <a:pt x="1096" y="557"/>
                    </a:cubicBezTo>
                    <a:cubicBezTo>
                      <a:pt x="1096" y="251"/>
                      <a:pt x="854" y="0"/>
                      <a:pt x="54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8" name="Google Shape;2618;p90"/>
              <p:cNvSpPr/>
              <p:nvPr/>
            </p:nvSpPr>
            <p:spPr>
              <a:xfrm>
                <a:off x="1528952" y="3479837"/>
                <a:ext cx="95635" cy="95635"/>
              </a:xfrm>
              <a:custGeom>
                <a:rect b="b" l="l" r="r" t="t"/>
                <a:pathLst>
                  <a:path extrusionOk="0" h="1216" w="1216">
                    <a:moveTo>
                      <a:pt x="603" y="121"/>
                    </a:moveTo>
                    <a:cubicBezTo>
                      <a:pt x="872" y="121"/>
                      <a:pt x="1095" y="334"/>
                      <a:pt x="1095" y="604"/>
                    </a:cubicBezTo>
                    <a:cubicBezTo>
                      <a:pt x="1095" y="882"/>
                      <a:pt x="872" y="1095"/>
                      <a:pt x="603" y="1095"/>
                    </a:cubicBezTo>
                    <a:cubicBezTo>
                      <a:pt x="334" y="1095"/>
                      <a:pt x="112" y="882"/>
                      <a:pt x="112" y="604"/>
                    </a:cubicBezTo>
                    <a:cubicBezTo>
                      <a:pt x="112" y="334"/>
                      <a:pt x="334" y="121"/>
                      <a:pt x="603" y="121"/>
                    </a:cubicBezTo>
                    <a:close/>
                    <a:moveTo>
                      <a:pt x="603" y="1"/>
                    </a:moveTo>
                    <a:cubicBezTo>
                      <a:pt x="269" y="1"/>
                      <a:pt x="0" y="279"/>
                      <a:pt x="0" y="613"/>
                    </a:cubicBezTo>
                    <a:cubicBezTo>
                      <a:pt x="0" y="947"/>
                      <a:pt x="269" y="1216"/>
                      <a:pt x="603" y="1216"/>
                    </a:cubicBezTo>
                    <a:cubicBezTo>
                      <a:pt x="937" y="1216"/>
                      <a:pt x="1216" y="947"/>
                      <a:pt x="1216" y="613"/>
                    </a:cubicBezTo>
                    <a:cubicBezTo>
                      <a:pt x="1216" y="279"/>
                      <a:pt x="937" y="1"/>
                      <a:pt x="6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9" name="Google Shape;2619;p90"/>
              <p:cNvSpPr/>
              <p:nvPr/>
            </p:nvSpPr>
            <p:spPr>
              <a:xfrm>
                <a:off x="1374962" y="3594346"/>
                <a:ext cx="172317" cy="86512"/>
              </a:xfrm>
              <a:custGeom>
                <a:rect b="b" l="l" r="r" t="t"/>
                <a:pathLst>
                  <a:path extrusionOk="0" h="1100" w="2191">
                    <a:moveTo>
                      <a:pt x="1096" y="1"/>
                    </a:moveTo>
                    <a:cubicBezTo>
                      <a:pt x="493" y="1"/>
                      <a:pt x="1" y="493"/>
                      <a:pt x="1" y="1096"/>
                    </a:cubicBezTo>
                    <a:cubicBezTo>
                      <a:pt x="1" y="1096"/>
                      <a:pt x="974" y="1100"/>
                      <a:pt x="1623" y="1100"/>
                    </a:cubicBezTo>
                    <a:cubicBezTo>
                      <a:pt x="1947" y="1100"/>
                      <a:pt x="2190" y="1099"/>
                      <a:pt x="2190" y="1096"/>
                    </a:cubicBezTo>
                    <a:cubicBezTo>
                      <a:pt x="2190" y="493"/>
                      <a:pt x="1699" y="1"/>
                      <a:pt x="10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0" name="Google Shape;2620;p90"/>
              <p:cNvSpPr/>
              <p:nvPr/>
            </p:nvSpPr>
            <p:spPr>
              <a:xfrm>
                <a:off x="1370637" y="3590021"/>
                <a:ext cx="180968" cy="95635"/>
              </a:xfrm>
              <a:custGeom>
                <a:rect b="b" l="l" r="r" t="t"/>
                <a:pathLst>
                  <a:path extrusionOk="0" h="1216" w="2301">
                    <a:moveTo>
                      <a:pt x="1151" y="112"/>
                    </a:moveTo>
                    <a:cubicBezTo>
                      <a:pt x="1707" y="112"/>
                      <a:pt x="2162" y="548"/>
                      <a:pt x="2190" y="1095"/>
                    </a:cubicBezTo>
                    <a:lnTo>
                      <a:pt x="112" y="1095"/>
                    </a:lnTo>
                    <a:cubicBezTo>
                      <a:pt x="139" y="548"/>
                      <a:pt x="594" y="112"/>
                      <a:pt x="1151" y="112"/>
                    </a:cubicBezTo>
                    <a:close/>
                    <a:moveTo>
                      <a:pt x="1151" y="0"/>
                    </a:moveTo>
                    <a:cubicBezTo>
                      <a:pt x="510" y="0"/>
                      <a:pt x="0" y="511"/>
                      <a:pt x="0" y="1151"/>
                    </a:cubicBezTo>
                    <a:cubicBezTo>
                      <a:pt x="0" y="1206"/>
                      <a:pt x="0" y="1206"/>
                      <a:pt x="446" y="1216"/>
                    </a:cubicBezTo>
                    <a:lnTo>
                      <a:pt x="1271" y="1216"/>
                    </a:lnTo>
                    <a:cubicBezTo>
                      <a:pt x="2301" y="1216"/>
                      <a:pt x="2301" y="1216"/>
                      <a:pt x="2301" y="1151"/>
                    </a:cubicBezTo>
                    <a:cubicBezTo>
                      <a:pt x="2301" y="511"/>
                      <a:pt x="1791" y="0"/>
                      <a:pt x="11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1" name="Google Shape;2621;p90"/>
              <p:cNvSpPr/>
              <p:nvPr/>
            </p:nvSpPr>
            <p:spPr>
              <a:xfrm>
                <a:off x="1412949" y="3484241"/>
                <a:ext cx="97837" cy="98545"/>
              </a:xfrm>
              <a:custGeom>
                <a:rect b="b" l="l" r="r" t="t"/>
                <a:pathLst>
                  <a:path extrusionOk="0" h="1253" w="1244">
                    <a:moveTo>
                      <a:pt x="622" y="0"/>
                    </a:moveTo>
                    <a:cubicBezTo>
                      <a:pt x="279" y="0"/>
                      <a:pt x="0" y="278"/>
                      <a:pt x="0" y="622"/>
                    </a:cubicBezTo>
                    <a:cubicBezTo>
                      <a:pt x="0" y="974"/>
                      <a:pt x="279" y="1253"/>
                      <a:pt x="622" y="1253"/>
                    </a:cubicBezTo>
                    <a:cubicBezTo>
                      <a:pt x="965" y="1253"/>
                      <a:pt x="1243" y="974"/>
                      <a:pt x="1243" y="622"/>
                    </a:cubicBezTo>
                    <a:cubicBezTo>
                      <a:pt x="1243" y="278"/>
                      <a:pt x="965" y="0"/>
                      <a:pt x="62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2" name="Google Shape;2622;p90"/>
              <p:cNvSpPr/>
              <p:nvPr/>
            </p:nvSpPr>
            <p:spPr>
              <a:xfrm>
                <a:off x="1407837" y="3479837"/>
                <a:ext cx="107354" cy="107354"/>
              </a:xfrm>
              <a:custGeom>
                <a:rect b="b" l="l" r="r" t="t"/>
                <a:pathLst>
                  <a:path extrusionOk="0" h="1365" w="1365">
                    <a:moveTo>
                      <a:pt x="687" y="121"/>
                    </a:moveTo>
                    <a:cubicBezTo>
                      <a:pt x="993" y="121"/>
                      <a:pt x="1253" y="372"/>
                      <a:pt x="1253" y="678"/>
                    </a:cubicBezTo>
                    <a:cubicBezTo>
                      <a:pt x="1253" y="993"/>
                      <a:pt x="993" y="1244"/>
                      <a:pt x="687" y="1244"/>
                    </a:cubicBezTo>
                    <a:cubicBezTo>
                      <a:pt x="371" y="1244"/>
                      <a:pt x="121" y="993"/>
                      <a:pt x="121" y="678"/>
                    </a:cubicBezTo>
                    <a:cubicBezTo>
                      <a:pt x="121" y="372"/>
                      <a:pt x="371" y="121"/>
                      <a:pt x="687" y="121"/>
                    </a:cubicBezTo>
                    <a:close/>
                    <a:moveTo>
                      <a:pt x="687" y="1"/>
                    </a:moveTo>
                    <a:cubicBezTo>
                      <a:pt x="307" y="1"/>
                      <a:pt x="0" y="307"/>
                      <a:pt x="0" y="678"/>
                    </a:cubicBezTo>
                    <a:cubicBezTo>
                      <a:pt x="0" y="1058"/>
                      <a:pt x="307" y="1364"/>
                      <a:pt x="687" y="1364"/>
                    </a:cubicBezTo>
                    <a:cubicBezTo>
                      <a:pt x="1058" y="1364"/>
                      <a:pt x="1364" y="1058"/>
                      <a:pt x="1364" y="678"/>
                    </a:cubicBezTo>
                    <a:cubicBezTo>
                      <a:pt x="1364" y="307"/>
                      <a:pt x="1058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3" name="Google Shape;2623;p90"/>
              <p:cNvSpPr/>
              <p:nvPr/>
            </p:nvSpPr>
            <p:spPr>
              <a:xfrm>
                <a:off x="1985653" y="3311847"/>
                <a:ext cx="57019" cy="56469"/>
              </a:xfrm>
              <a:custGeom>
                <a:rect b="b" l="l" r="r" t="t"/>
                <a:pathLst>
                  <a:path extrusionOk="0" h="718" w="725">
                    <a:moveTo>
                      <a:pt x="251" y="133"/>
                    </a:moveTo>
                    <a:lnTo>
                      <a:pt x="585" y="253"/>
                    </a:lnTo>
                    <a:lnTo>
                      <a:pt x="464" y="587"/>
                    </a:lnTo>
                    <a:lnTo>
                      <a:pt x="130" y="467"/>
                    </a:lnTo>
                    <a:lnTo>
                      <a:pt x="251" y="133"/>
                    </a:lnTo>
                    <a:close/>
                    <a:moveTo>
                      <a:pt x="223" y="0"/>
                    </a:moveTo>
                    <a:cubicBezTo>
                      <a:pt x="195" y="0"/>
                      <a:pt x="175" y="17"/>
                      <a:pt x="168" y="40"/>
                    </a:cubicBezTo>
                    <a:lnTo>
                      <a:pt x="1" y="485"/>
                    </a:lnTo>
                    <a:cubicBezTo>
                      <a:pt x="1" y="495"/>
                      <a:pt x="1" y="513"/>
                      <a:pt x="1" y="522"/>
                    </a:cubicBezTo>
                    <a:cubicBezTo>
                      <a:pt x="10" y="541"/>
                      <a:pt x="19" y="550"/>
                      <a:pt x="38" y="559"/>
                    </a:cubicBezTo>
                    <a:lnTo>
                      <a:pt x="483" y="717"/>
                    </a:lnTo>
                    <a:lnTo>
                      <a:pt x="501" y="717"/>
                    </a:lnTo>
                    <a:cubicBezTo>
                      <a:pt x="520" y="717"/>
                      <a:pt x="548" y="708"/>
                      <a:pt x="557" y="680"/>
                    </a:cubicBezTo>
                    <a:lnTo>
                      <a:pt x="715" y="235"/>
                    </a:lnTo>
                    <a:cubicBezTo>
                      <a:pt x="724" y="207"/>
                      <a:pt x="715" y="179"/>
                      <a:pt x="678" y="161"/>
                    </a:cubicBezTo>
                    <a:lnTo>
                      <a:pt x="242" y="3"/>
                    </a:lnTo>
                    <a:cubicBezTo>
                      <a:pt x="235" y="1"/>
                      <a:pt x="229" y="0"/>
                      <a:pt x="2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4" name="Google Shape;2624;p90"/>
              <p:cNvSpPr/>
              <p:nvPr/>
            </p:nvSpPr>
            <p:spPr>
              <a:xfrm>
                <a:off x="1707716" y="3340239"/>
                <a:ext cx="302085" cy="134566"/>
              </a:xfrm>
              <a:custGeom>
                <a:rect b="b" l="l" r="r" t="t"/>
                <a:pathLst>
                  <a:path extrusionOk="0" h="1711" w="3841">
                    <a:moveTo>
                      <a:pt x="3769" y="0"/>
                    </a:moveTo>
                    <a:cubicBezTo>
                      <a:pt x="3762" y="0"/>
                      <a:pt x="3754" y="1"/>
                      <a:pt x="3748" y="4"/>
                    </a:cubicBezTo>
                    <a:lnTo>
                      <a:pt x="37" y="1599"/>
                    </a:lnTo>
                    <a:cubicBezTo>
                      <a:pt x="9" y="1618"/>
                      <a:pt x="0" y="1655"/>
                      <a:pt x="9" y="1683"/>
                    </a:cubicBezTo>
                    <a:cubicBezTo>
                      <a:pt x="19" y="1701"/>
                      <a:pt x="37" y="1711"/>
                      <a:pt x="65" y="1711"/>
                    </a:cubicBezTo>
                    <a:lnTo>
                      <a:pt x="84" y="1711"/>
                    </a:lnTo>
                    <a:lnTo>
                      <a:pt x="3794" y="115"/>
                    </a:lnTo>
                    <a:cubicBezTo>
                      <a:pt x="3822" y="106"/>
                      <a:pt x="3841" y="69"/>
                      <a:pt x="3822" y="41"/>
                    </a:cubicBezTo>
                    <a:cubicBezTo>
                      <a:pt x="3815" y="12"/>
                      <a:pt x="3792" y="0"/>
                      <a:pt x="376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t/>
                </a:r>
                <a:endParaRPr b="0" i="0" sz="11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625" name="Shape 2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6" name="Google Shape;2626;p91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627" name="Google Shape;2627;p91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628" name="Google Shape;2628;p9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29" name="Google Shape;2629;p9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630" name="Google Shape;2630;p9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2631" name="Google Shape;2631;p91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632" name="Google Shape;2632;p9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33" name="Google Shape;2633;p9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634" name="Google Shape;2634;p9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  <p:grpSp>
        <p:nvGrpSpPr>
          <p:cNvPr id="2635" name="Google Shape;2635;p91"/>
          <p:cNvGrpSpPr/>
          <p:nvPr/>
        </p:nvGrpSpPr>
        <p:grpSpPr>
          <a:xfrm>
            <a:off x="5441863" y="1343334"/>
            <a:ext cx="2955371" cy="2456833"/>
            <a:chOff x="5475412" y="1860275"/>
            <a:chExt cx="2955371" cy="2456833"/>
          </a:xfrm>
        </p:grpSpPr>
        <p:sp>
          <p:nvSpPr>
            <p:cNvPr id="2636" name="Google Shape;2636;p91"/>
            <p:cNvSpPr/>
            <p:nvPr/>
          </p:nvSpPr>
          <p:spPr>
            <a:xfrm>
              <a:off x="5581433" y="2425462"/>
              <a:ext cx="115169" cy="115739"/>
            </a:xfrm>
            <a:custGeom>
              <a:rect b="b" l="l" r="r" t="t"/>
              <a:pathLst>
                <a:path extrusionOk="0" h="2033" w="2023">
                  <a:moveTo>
                    <a:pt x="1011" y="186"/>
                  </a:moveTo>
                  <a:lnTo>
                    <a:pt x="1299" y="706"/>
                  </a:lnTo>
                  <a:cubicBezTo>
                    <a:pt x="1299" y="715"/>
                    <a:pt x="1308" y="724"/>
                    <a:pt x="1318" y="734"/>
                  </a:cubicBezTo>
                  <a:lnTo>
                    <a:pt x="1846" y="1021"/>
                  </a:lnTo>
                  <a:lnTo>
                    <a:pt x="1318" y="1309"/>
                  </a:lnTo>
                  <a:cubicBezTo>
                    <a:pt x="1308" y="1309"/>
                    <a:pt x="1299" y="1318"/>
                    <a:pt x="1299" y="1327"/>
                  </a:cubicBezTo>
                  <a:lnTo>
                    <a:pt x="1011" y="1856"/>
                  </a:lnTo>
                  <a:lnTo>
                    <a:pt x="724" y="1327"/>
                  </a:lnTo>
                  <a:cubicBezTo>
                    <a:pt x="715" y="1318"/>
                    <a:pt x="705" y="1309"/>
                    <a:pt x="696" y="1299"/>
                  </a:cubicBezTo>
                  <a:lnTo>
                    <a:pt x="177" y="1021"/>
                  </a:lnTo>
                  <a:lnTo>
                    <a:pt x="696" y="734"/>
                  </a:lnTo>
                  <a:cubicBezTo>
                    <a:pt x="705" y="724"/>
                    <a:pt x="715" y="715"/>
                    <a:pt x="724" y="706"/>
                  </a:cubicBezTo>
                  <a:lnTo>
                    <a:pt x="1011" y="186"/>
                  </a:lnTo>
                  <a:close/>
                  <a:moveTo>
                    <a:pt x="1011" y="1"/>
                  </a:moveTo>
                  <a:cubicBezTo>
                    <a:pt x="993" y="1"/>
                    <a:pt x="974" y="19"/>
                    <a:pt x="956" y="38"/>
                  </a:cubicBezTo>
                  <a:lnTo>
                    <a:pt x="631" y="641"/>
                  </a:lnTo>
                  <a:lnTo>
                    <a:pt x="28" y="965"/>
                  </a:lnTo>
                  <a:cubicBezTo>
                    <a:pt x="10" y="975"/>
                    <a:pt x="0" y="993"/>
                    <a:pt x="0" y="1012"/>
                  </a:cubicBezTo>
                  <a:cubicBezTo>
                    <a:pt x="0" y="1040"/>
                    <a:pt x="10" y="1058"/>
                    <a:pt x="28" y="1068"/>
                  </a:cubicBezTo>
                  <a:lnTo>
                    <a:pt x="631" y="1401"/>
                  </a:lnTo>
                  <a:lnTo>
                    <a:pt x="956" y="2004"/>
                  </a:lnTo>
                  <a:cubicBezTo>
                    <a:pt x="965" y="2023"/>
                    <a:pt x="984" y="2032"/>
                    <a:pt x="1011" y="2032"/>
                  </a:cubicBezTo>
                  <a:cubicBezTo>
                    <a:pt x="1030" y="2032"/>
                    <a:pt x="1049" y="2023"/>
                    <a:pt x="1058" y="2004"/>
                  </a:cubicBezTo>
                  <a:lnTo>
                    <a:pt x="1392" y="1401"/>
                  </a:lnTo>
                  <a:lnTo>
                    <a:pt x="1995" y="1068"/>
                  </a:lnTo>
                  <a:cubicBezTo>
                    <a:pt x="2013" y="1058"/>
                    <a:pt x="2023" y="1040"/>
                    <a:pt x="2023" y="1021"/>
                  </a:cubicBezTo>
                  <a:cubicBezTo>
                    <a:pt x="2023" y="1003"/>
                    <a:pt x="2013" y="984"/>
                    <a:pt x="1995" y="965"/>
                  </a:cubicBezTo>
                  <a:lnTo>
                    <a:pt x="1392" y="641"/>
                  </a:lnTo>
                  <a:lnTo>
                    <a:pt x="1067" y="38"/>
                  </a:lnTo>
                  <a:cubicBezTo>
                    <a:pt x="1049" y="19"/>
                    <a:pt x="1030" y="1"/>
                    <a:pt x="10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7" name="Google Shape;2637;p91"/>
            <p:cNvSpPr/>
            <p:nvPr/>
          </p:nvSpPr>
          <p:spPr>
            <a:xfrm>
              <a:off x="8233235" y="2755955"/>
              <a:ext cx="67690" cy="67633"/>
            </a:xfrm>
            <a:custGeom>
              <a:rect b="b" l="l" r="r" t="t"/>
              <a:pathLst>
                <a:path extrusionOk="0" h="1188" w="1189">
                  <a:moveTo>
                    <a:pt x="594" y="177"/>
                  </a:moveTo>
                  <a:lnTo>
                    <a:pt x="734" y="436"/>
                  </a:lnTo>
                  <a:cubicBezTo>
                    <a:pt x="743" y="446"/>
                    <a:pt x="752" y="455"/>
                    <a:pt x="761" y="455"/>
                  </a:cubicBezTo>
                  <a:lnTo>
                    <a:pt x="1012" y="594"/>
                  </a:lnTo>
                  <a:lnTo>
                    <a:pt x="752" y="733"/>
                  </a:lnTo>
                  <a:cubicBezTo>
                    <a:pt x="743" y="743"/>
                    <a:pt x="743" y="752"/>
                    <a:pt x="734" y="761"/>
                  </a:cubicBezTo>
                  <a:lnTo>
                    <a:pt x="594" y="1012"/>
                  </a:lnTo>
                  <a:lnTo>
                    <a:pt x="455" y="761"/>
                  </a:lnTo>
                  <a:cubicBezTo>
                    <a:pt x="446" y="752"/>
                    <a:pt x="437" y="743"/>
                    <a:pt x="427" y="733"/>
                  </a:cubicBezTo>
                  <a:lnTo>
                    <a:pt x="177" y="594"/>
                  </a:lnTo>
                  <a:lnTo>
                    <a:pt x="437" y="455"/>
                  </a:lnTo>
                  <a:cubicBezTo>
                    <a:pt x="446" y="446"/>
                    <a:pt x="446" y="446"/>
                    <a:pt x="455" y="436"/>
                  </a:cubicBezTo>
                  <a:lnTo>
                    <a:pt x="594" y="177"/>
                  </a:lnTo>
                  <a:close/>
                  <a:moveTo>
                    <a:pt x="594" y="0"/>
                  </a:moveTo>
                  <a:cubicBezTo>
                    <a:pt x="576" y="0"/>
                    <a:pt x="557" y="10"/>
                    <a:pt x="548" y="28"/>
                  </a:cubicBezTo>
                  <a:lnTo>
                    <a:pt x="362" y="362"/>
                  </a:lnTo>
                  <a:lnTo>
                    <a:pt x="29" y="548"/>
                  </a:lnTo>
                  <a:cubicBezTo>
                    <a:pt x="10" y="557"/>
                    <a:pt x="1" y="576"/>
                    <a:pt x="1" y="594"/>
                  </a:cubicBezTo>
                  <a:cubicBezTo>
                    <a:pt x="1" y="613"/>
                    <a:pt x="10" y="631"/>
                    <a:pt x="29" y="640"/>
                  </a:cubicBezTo>
                  <a:lnTo>
                    <a:pt x="362" y="826"/>
                  </a:lnTo>
                  <a:lnTo>
                    <a:pt x="539" y="1160"/>
                  </a:lnTo>
                  <a:cubicBezTo>
                    <a:pt x="548" y="1179"/>
                    <a:pt x="576" y="1188"/>
                    <a:pt x="594" y="1188"/>
                  </a:cubicBezTo>
                  <a:cubicBezTo>
                    <a:pt x="613" y="1188"/>
                    <a:pt x="632" y="1179"/>
                    <a:pt x="641" y="1160"/>
                  </a:cubicBezTo>
                  <a:lnTo>
                    <a:pt x="826" y="826"/>
                  </a:lnTo>
                  <a:lnTo>
                    <a:pt x="1160" y="650"/>
                  </a:lnTo>
                  <a:cubicBezTo>
                    <a:pt x="1179" y="640"/>
                    <a:pt x="1188" y="622"/>
                    <a:pt x="1188" y="594"/>
                  </a:cubicBezTo>
                  <a:cubicBezTo>
                    <a:pt x="1188" y="576"/>
                    <a:pt x="1179" y="557"/>
                    <a:pt x="1160" y="548"/>
                  </a:cubicBezTo>
                  <a:lnTo>
                    <a:pt x="826" y="362"/>
                  </a:lnTo>
                  <a:lnTo>
                    <a:pt x="650" y="28"/>
                  </a:lnTo>
                  <a:cubicBezTo>
                    <a:pt x="641" y="10"/>
                    <a:pt x="613" y="0"/>
                    <a:pt x="5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8" name="Google Shape;2638;p91"/>
            <p:cNvSpPr/>
            <p:nvPr/>
          </p:nvSpPr>
          <p:spPr>
            <a:xfrm>
              <a:off x="5475412" y="3604065"/>
              <a:ext cx="119382" cy="119439"/>
            </a:xfrm>
            <a:custGeom>
              <a:rect b="b" l="l" r="r" t="t"/>
              <a:pathLst>
                <a:path extrusionOk="0" h="2098" w="2097">
                  <a:moveTo>
                    <a:pt x="1048" y="177"/>
                  </a:moveTo>
                  <a:lnTo>
                    <a:pt x="1345" y="724"/>
                  </a:lnTo>
                  <a:cubicBezTo>
                    <a:pt x="1354" y="733"/>
                    <a:pt x="1364" y="743"/>
                    <a:pt x="1373" y="752"/>
                  </a:cubicBezTo>
                  <a:lnTo>
                    <a:pt x="1911" y="1049"/>
                  </a:lnTo>
                  <a:lnTo>
                    <a:pt x="1364" y="1346"/>
                  </a:lnTo>
                  <a:cubicBezTo>
                    <a:pt x="1354" y="1355"/>
                    <a:pt x="1345" y="1364"/>
                    <a:pt x="1345" y="1374"/>
                  </a:cubicBezTo>
                  <a:lnTo>
                    <a:pt x="1048" y="1912"/>
                  </a:lnTo>
                  <a:lnTo>
                    <a:pt x="752" y="1364"/>
                  </a:lnTo>
                  <a:cubicBezTo>
                    <a:pt x="742" y="1355"/>
                    <a:pt x="733" y="1355"/>
                    <a:pt x="724" y="1346"/>
                  </a:cubicBezTo>
                  <a:lnTo>
                    <a:pt x="176" y="1049"/>
                  </a:lnTo>
                  <a:lnTo>
                    <a:pt x="724" y="752"/>
                  </a:lnTo>
                  <a:cubicBezTo>
                    <a:pt x="733" y="743"/>
                    <a:pt x="742" y="733"/>
                    <a:pt x="752" y="724"/>
                  </a:cubicBezTo>
                  <a:lnTo>
                    <a:pt x="1048" y="177"/>
                  </a:lnTo>
                  <a:close/>
                  <a:moveTo>
                    <a:pt x="1048" y="1"/>
                  </a:moveTo>
                  <a:cubicBezTo>
                    <a:pt x="1030" y="1"/>
                    <a:pt x="1011" y="10"/>
                    <a:pt x="1002" y="28"/>
                  </a:cubicBezTo>
                  <a:lnTo>
                    <a:pt x="659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40"/>
                  </a:cubicBezTo>
                  <a:cubicBezTo>
                    <a:pt x="0" y="1067"/>
                    <a:pt x="9" y="1086"/>
                    <a:pt x="28" y="1095"/>
                  </a:cubicBezTo>
                  <a:lnTo>
                    <a:pt x="649" y="1438"/>
                  </a:lnTo>
                  <a:lnTo>
                    <a:pt x="993" y="2060"/>
                  </a:lnTo>
                  <a:cubicBezTo>
                    <a:pt x="1002" y="2079"/>
                    <a:pt x="1021" y="2097"/>
                    <a:pt x="1039" y="2097"/>
                  </a:cubicBezTo>
                  <a:cubicBezTo>
                    <a:pt x="1067" y="2097"/>
                    <a:pt x="1085" y="2079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97" y="1067"/>
                    <a:pt x="2097" y="1049"/>
                  </a:cubicBezTo>
                  <a:cubicBezTo>
                    <a:pt x="2097" y="1030"/>
                    <a:pt x="2078" y="1012"/>
                    <a:pt x="2060" y="993"/>
                  </a:cubicBezTo>
                  <a:lnTo>
                    <a:pt x="1438" y="659"/>
                  </a:lnTo>
                  <a:lnTo>
                    <a:pt x="1104" y="28"/>
                  </a:lnTo>
                  <a:cubicBezTo>
                    <a:pt x="1085" y="10"/>
                    <a:pt x="1067" y="1"/>
                    <a:pt x="10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9" name="Google Shape;2639;p91"/>
            <p:cNvSpPr/>
            <p:nvPr/>
          </p:nvSpPr>
          <p:spPr>
            <a:xfrm>
              <a:off x="8311913" y="3834088"/>
              <a:ext cx="118870" cy="118870"/>
            </a:xfrm>
            <a:custGeom>
              <a:rect b="b" l="l" r="r" t="t"/>
              <a:pathLst>
                <a:path extrusionOk="0" h="2088" w="2088">
                  <a:moveTo>
                    <a:pt x="1048" y="176"/>
                  </a:moveTo>
                  <a:lnTo>
                    <a:pt x="1345" y="724"/>
                  </a:lnTo>
                  <a:cubicBezTo>
                    <a:pt x="1345" y="733"/>
                    <a:pt x="1355" y="742"/>
                    <a:pt x="1364" y="742"/>
                  </a:cubicBezTo>
                  <a:lnTo>
                    <a:pt x="1911" y="1049"/>
                  </a:lnTo>
                  <a:lnTo>
                    <a:pt x="1364" y="1345"/>
                  </a:lnTo>
                  <a:cubicBezTo>
                    <a:pt x="1355" y="1345"/>
                    <a:pt x="1345" y="1355"/>
                    <a:pt x="1336" y="1364"/>
                  </a:cubicBezTo>
                  <a:lnTo>
                    <a:pt x="1039" y="1911"/>
                  </a:lnTo>
                  <a:lnTo>
                    <a:pt x="742" y="1364"/>
                  </a:lnTo>
                  <a:cubicBezTo>
                    <a:pt x="742" y="1355"/>
                    <a:pt x="733" y="1345"/>
                    <a:pt x="724" y="1345"/>
                  </a:cubicBezTo>
                  <a:lnTo>
                    <a:pt x="176" y="1039"/>
                  </a:lnTo>
                  <a:lnTo>
                    <a:pt x="724" y="742"/>
                  </a:lnTo>
                  <a:cubicBezTo>
                    <a:pt x="733" y="742"/>
                    <a:pt x="742" y="733"/>
                    <a:pt x="742" y="724"/>
                  </a:cubicBezTo>
                  <a:lnTo>
                    <a:pt x="1048" y="176"/>
                  </a:lnTo>
                  <a:close/>
                  <a:moveTo>
                    <a:pt x="1048" y="0"/>
                  </a:moveTo>
                  <a:cubicBezTo>
                    <a:pt x="1030" y="0"/>
                    <a:pt x="1011" y="10"/>
                    <a:pt x="993" y="28"/>
                  </a:cubicBezTo>
                  <a:lnTo>
                    <a:pt x="650" y="650"/>
                  </a:lnTo>
                  <a:lnTo>
                    <a:pt x="28" y="993"/>
                  </a:lnTo>
                  <a:cubicBezTo>
                    <a:pt x="9" y="1002"/>
                    <a:pt x="0" y="1021"/>
                    <a:pt x="0" y="1039"/>
                  </a:cubicBezTo>
                  <a:cubicBezTo>
                    <a:pt x="0" y="1058"/>
                    <a:pt x="9" y="1076"/>
                    <a:pt x="28" y="1095"/>
                  </a:cubicBezTo>
                  <a:lnTo>
                    <a:pt x="650" y="1438"/>
                  </a:lnTo>
                  <a:lnTo>
                    <a:pt x="993" y="2060"/>
                  </a:lnTo>
                  <a:cubicBezTo>
                    <a:pt x="1002" y="2078"/>
                    <a:pt x="1021" y="2087"/>
                    <a:pt x="1039" y="2087"/>
                  </a:cubicBezTo>
                  <a:cubicBezTo>
                    <a:pt x="1067" y="2087"/>
                    <a:pt x="1086" y="2078"/>
                    <a:pt x="1095" y="2060"/>
                  </a:cubicBezTo>
                  <a:lnTo>
                    <a:pt x="1438" y="1438"/>
                  </a:lnTo>
                  <a:lnTo>
                    <a:pt x="2060" y="1095"/>
                  </a:lnTo>
                  <a:cubicBezTo>
                    <a:pt x="2078" y="1086"/>
                    <a:pt x="2087" y="1067"/>
                    <a:pt x="2087" y="1049"/>
                  </a:cubicBezTo>
                  <a:cubicBezTo>
                    <a:pt x="2087" y="1021"/>
                    <a:pt x="2078" y="1002"/>
                    <a:pt x="2060" y="993"/>
                  </a:cubicBezTo>
                  <a:lnTo>
                    <a:pt x="1438" y="650"/>
                  </a:lnTo>
                  <a:lnTo>
                    <a:pt x="1095" y="28"/>
                  </a:lnTo>
                  <a:cubicBezTo>
                    <a:pt x="1086" y="10"/>
                    <a:pt x="1067" y="0"/>
                    <a:pt x="10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0" name="Google Shape;2640;p91"/>
            <p:cNvSpPr/>
            <p:nvPr/>
          </p:nvSpPr>
          <p:spPr>
            <a:xfrm>
              <a:off x="8015063" y="1953753"/>
              <a:ext cx="6945" cy="42811"/>
            </a:xfrm>
            <a:custGeom>
              <a:rect b="b" l="l" r="r" t="t"/>
              <a:pathLst>
                <a:path extrusionOk="0" h="752" w="122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52"/>
                    <a:pt x="66" y="752"/>
                  </a:cubicBezTo>
                  <a:cubicBezTo>
                    <a:pt x="93" y="752"/>
                    <a:pt x="121" y="724"/>
                    <a:pt x="121" y="696"/>
                  </a:cubicBezTo>
                  <a:lnTo>
                    <a:pt x="121" y="56"/>
                  </a:lnTo>
                  <a:cubicBezTo>
                    <a:pt x="121" y="19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1" name="Google Shape;2641;p91"/>
            <p:cNvSpPr/>
            <p:nvPr/>
          </p:nvSpPr>
          <p:spPr>
            <a:xfrm>
              <a:off x="8015063" y="2047230"/>
              <a:ext cx="6945" cy="43381"/>
            </a:xfrm>
            <a:custGeom>
              <a:rect b="b" l="l" r="r" t="t"/>
              <a:pathLst>
                <a:path extrusionOk="0" h="762" w="122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lnTo>
                    <a:pt x="1" y="696"/>
                  </a:lnTo>
                  <a:cubicBezTo>
                    <a:pt x="1" y="733"/>
                    <a:pt x="29" y="761"/>
                    <a:pt x="66" y="761"/>
                  </a:cubicBezTo>
                  <a:cubicBezTo>
                    <a:pt x="93" y="761"/>
                    <a:pt x="121" y="733"/>
                    <a:pt x="121" y="696"/>
                  </a:cubicBezTo>
                  <a:lnTo>
                    <a:pt x="121" y="56"/>
                  </a:lnTo>
                  <a:cubicBezTo>
                    <a:pt x="121" y="28"/>
                    <a:pt x="93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2" name="Google Shape;2642;p91"/>
            <p:cNvSpPr/>
            <p:nvPr/>
          </p:nvSpPr>
          <p:spPr>
            <a:xfrm>
              <a:off x="8044097" y="2018709"/>
              <a:ext cx="42868" cy="6376"/>
            </a:xfrm>
            <a:custGeom>
              <a:rect b="b" l="l" r="r" t="t"/>
              <a:pathLst>
                <a:path extrusionOk="0" h="112" w="753">
                  <a:moveTo>
                    <a:pt x="57" y="0"/>
                  </a:moveTo>
                  <a:cubicBezTo>
                    <a:pt x="19" y="0"/>
                    <a:pt x="1" y="28"/>
                    <a:pt x="1" y="56"/>
                  </a:cubicBezTo>
                  <a:cubicBezTo>
                    <a:pt x="1" y="93"/>
                    <a:pt x="19" y="112"/>
                    <a:pt x="57" y="112"/>
                  </a:cubicBezTo>
                  <a:lnTo>
                    <a:pt x="697" y="112"/>
                  </a:lnTo>
                  <a:cubicBezTo>
                    <a:pt x="724" y="112"/>
                    <a:pt x="752" y="93"/>
                    <a:pt x="752" y="56"/>
                  </a:cubicBezTo>
                  <a:cubicBezTo>
                    <a:pt x="752" y="28"/>
                    <a:pt x="734" y="0"/>
                    <a:pt x="6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3" name="Google Shape;2643;p91"/>
            <p:cNvSpPr/>
            <p:nvPr/>
          </p:nvSpPr>
          <p:spPr>
            <a:xfrm>
              <a:off x="7950107" y="2018709"/>
              <a:ext cx="43381" cy="6376"/>
            </a:xfrm>
            <a:custGeom>
              <a:rect b="b" l="l" r="r" t="t"/>
              <a:pathLst>
                <a:path extrusionOk="0" h="112" w="762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2"/>
                    <a:pt x="56" y="112"/>
                  </a:cubicBezTo>
                  <a:lnTo>
                    <a:pt x="706" y="112"/>
                  </a:lnTo>
                  <a:cubicBezTo>
                    <a:pt x="734" y="112"/>
                    <a:pt x="761" y="93"/>
                    <a:pt x="761" y="56"/>
                  </a:cubicBezTo>
                  <a:cubicBezTo>
                    <a:pt x="761" y="28"/>
                    <a:pt x="734" y="0"/>
                    <a:pt x="7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4" name="Google Shape;2644;p91"/>
            <p:cNvSpPr/>
            <p:nvPr/>
          </p:nvSpPr>
          <p:spPr>
            <a:xfrm>
              <a:off x="7972309" y="2041936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455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5" name="Google Shape;2645;p91"/>
            <p:cNvSpPr/>
            <p:nvPr/>
          </p:nvSpPr>
          <p:spPr>
            <a:xfrm>
              <a:off x="7969121" y="2039032"/>
              <a:ext cx="32792" cy="32564"/>
            </a:xfrm>
            <a:custGeom>
              <a:rect b="b" l="l" r="r" t="t"/>
              <a:pathLst>
                <a:path extrusionOk="0" h="572" w="576">
                  <a:moveTo>
                    <a:pt x="512" y="1"/>
                  </a:moveTo>
                  <a:cubicBezTo>
                    <a:pt x="497" y="1"/>
                    <a:pt x="483" y="5"/>
                    <a:pt x="474" y="14"/>
                  </a:cubicBezTo>
                  <a:lnTo>
                    <a:pt x="19" y="469"/>
                  </a:lnTo>
                  <a:cubicBezTo>
                    <a:pt x="1" y="488"/>
                    <a:pt x="1" y="525"/>
                    <a:pt x="19" y="553"/>
                  </a:cubicBezTo>
                  <a:cubicBezTo>
                    <a:pt x="28" y="562"/>
                    <a:pt x="47" y="571"/>
                    <a:pt x="56" y="571"/>
                  </a:cubicBezTo>
                  <a:cubicBezTo>
                    <a:pt x="75" y="571"/>
                    <a:pt x="93" y="562"/>
                    <a:pt x="103" y="553"/>
                  </a:cubicBezTo>
                  <a:lnTo>
                    <a:pt x="557" y="98"/>
                  </a:lnTo>
                  <a:cubicBezTo>
                    <a:pt x="576" y="70"/>
                    <a:pt x="576" y="33"/>
                    <a:pt x="557" y="14"/>
                  </a:cubicBezTo>
                  <a:cubicBezTo>
                    <a:pt x="543" y="5"/>
                    <a:pt x="527" y="1"/>
                    <a:pt x="5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6" name="Google Shape;2646;p91"/>
            <p:cNvSpPr/>
            <p:nvPr/>
          </p:nvSpPr>
          <p:spPr>
            <a:xfrm>
              <a:off x="8038859" y="1975898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456"/>
                  </a:moveTo>
                  <a:lnTo>
                    <a:pt x="455" y="1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7" name="Google Shape;2647;p91"/>
            <p:cNvSpPr/>
            <p:nvPr/>
          </p:nvSpPr>
          <p:spPr>
            <a:xfrm>
              <a:off x="8035159" y="1972653"/>
              <a:ext cx="33304" cy="32393"/>
            </a:xfrm>
            <a:custGeom>
              <a:rect b="b" l="l" r="r" t="t"/>
              <a:pathLst>
                <a:path extrusionOk="0" h="569" w="585">
                  <a:moveTo>
                    <a:pt x="519" y="0"/>
                  </a:moveTo>
                  <a:cubicBezTo>
                    <a:pt x="503" y="0"/>
                    <a:pt x="487" y="7"/>
                    <a:pt x="473" y="21"/>
                  </a:cubicBezTo>
                  <a:lnTo>
                    <a:pt x="28" y="466"/>
                  </a:lnTo>
                  <a:cubicBezTo>
                    <a:pt x="0" y="494"/>
                    <a:pt x="0" y="531"/>
                    <a:pt x="28" y="550"/>
                  </a:cubicBezTo>
                  <a:cubicBezTo>
                    <a:pt x="37" y="568"/>
                    <a:pt x="47" y="568"/>
                    <a:pt x="65" y="568"/>
                  </a:cubicBezTo>
                  <a:cubicBezTo>
                    <a:pt x="84" y="568"/>
                    <a:pt x="93" y="568"/>
                    <a:pt x="112" y="550"/>
                  </a:cubicBezTo>
                  <a:lnTo>
                    <a:pt x="557" y="95"/>
                  </a:lnTo>
                  <a:cubicBezTo>
                    <a:pt x="585" y="77"/>
                    <a:pt x="585" y="39"/>
                    <a:pt x="557" y="21"/>
                  </a:cubicBezTo>
                  <a:cubicBezTo>
                    <a:pt x="548" y="7"/>
                    <a:pt x="534" y="0"/>
                    <a:pt x="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8" name="Google Shape;2648;p91"/>
            <p:cNvSpPr/>
            <p:nvPr/>
          </p:nvSpPr>
          <p:spPr>
            <a:xfrm>
              <a:off x="7972309" y="1975898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1"/>
                  </a:moveTo>
                  <a:lnTo>
                    <a:pt x="455" y="456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9" name="Google Shape;2649;p91"/>
            <p:cNvSpPr/>
            <p:nvPr/>
          </p:nvSpPr>
          <p:spPr>
            <a:xfrm>
              <a:off x="7969121" y="1972653"/>
              <a:ext cx="32792" cy="32393"/>
            </a:xfrm>
            <a:custGeom>
              <a:rect b="b" l="l" r="r" t="t"/>
              <a:pathLst>
                <a:path extrusionOk="0" h="569" w="576">
                  <a:moveTo>
                    <a:pt x="61" y="0"/>
                  </a:moveTo>
                  <a:cubicBezTo>
                    <a:pt x="47" y="0"/>
                    <a:pt x="33" y="7"/>
                    <a:pt x="19" y="21"/>
                  </a:cubicBezTo>
                  <a:cubicBezTo>
                    <a:pt x="1" y="39"/>
                    <a:pt x="1" y="77"/>
                    <a:pt x="19" y="95"/>
                  </a:cubicBezTo>
                  <a:lnTo>
                    <a:pt x="474" y="550"/>
                  </a:lnTo>
                  <a:cubicBezTo>
                    <a:pt x="483" y="568"/>
                    <a:pt x="502" y="568"/>
                    <a:pt x="511" y="568"/>
                  </a:cubicBezTo>
                  <a:cubicBezTo>
                    <a:pt x="529" y="568"/>
                    <a:pt x="548" y="568"/>
                    <a:pt x="557" y="550"/>
                  </a:cubicBezTo>
                  <a:cubicBezTo>
                    <a:pt x="576" y="531"/>
                    <a:pt x="576" y="494"/>
                    <a:pt x="557" y="466"/>
                  </a:cubicBezTo>
                  <a:lnTo>
                    <a:pt x="103" y="21"/>
                  </a:lnTo>
                  <a:cubicBezTo>
                    <a:pt x="89" y="7"/>
                    <a:pt x="75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0" name="Google Shape;2650;p91"/>
            <p:cNvSpPr/>
            <p:nvPr/>
          </p:nvSpPr>
          <p:spPr>
            <a:xfrm>
              <a:off x="8038859" y="2041936"/>
              <a:ext cx="25903" cy="25960"/>
            </a:xfrm>
            <a:custGeom>
              <a:rect b="b" l="l" r="r" t="t"/>
              <a:pathLst>
                <a:path extrusionOk="0" h="456" w="455">
                  <a:moveTo>
                    <a:pt x="0" y="1"/>
                  </a:moveTo>
                  <a:lnTo>
                    <a:pt x="455" y="455"/>
                  </a:ln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1" name="Google Shape;2651;p91"/>
            <p:cNvSpPr/>
            <p:nvPr/>
          </p:nvSpPr>
          <p:spPr>
            <a:xfrm>
              <a:off x="8035159" y="2039032"/>
              <a:ext cx="33304" cy="32564"/>
            </a:xfrm>
            <a:custGeom>
              <a:rect b="b" l="l" r="r" t="t"/>
              <a:pathLst>
                <a:path extrusionOk="0" h="572" w="585">
                  <a:moveTo>
                    <a:pt x="66" y="1"/>
                  </a:moveTo>
                  <a:cubicBezTo>
                    <a:pt x="51" y="1"/>
                    <a:pt x="37" y="5"/>
                    <a:pt x="28" y="14"/>
                  </a:cubicBezTo>
                  <a:cubicBezTo>
                    <a:pt x="0" y="42"/>
                    <a:pt x="0" y="70"/>
                    <a:pt x="28" y="98"/>
                  </a:cubicBezTo>
                  <a:lnTo>
                    <a:pt x="483" y="553"/>
                  </a:lnTo>
                  <a:cubicBezTo>
                    <a:pt x="492" y="562"/>
                    <a:pt x="501" y="571"/>
                    <a:pt x="520" y="571"/>
                  </a:cubicBezTo>
                  <a:cubicBezTo>
                    <a:pt x="529" y="571"/>
                    <a:pt x="548" y="562"/>
                    <a:pt x="557" y="553"/>
                  </a:cubicBezTo>
                  <a:cubicBezTo>
                    <a:pt x="585" y="525"/>
                    <a:pt x="585" y="488"/>
                    <a:pt x="557" y="469"/>
                  </a:cubicBezTo>
                  <a:lnTo>
                    <a:pt x="112" y="14"/>
                  </a:lnTo>
                  <a:cubicBezTo>
                    <a:pt x="98" y="5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2" name="Google Shape;2652;p91"/>
            <p:cNvSpPr/>
            <p:nvPr/>
          </p:nvSpPr>
          <p:spPr>
            <a:xfrm>
              <a:off x="8355158" y="2208282"/>
              <a:ext cx="51294" cy="51294"/>
            </a:xfrm>
            <a:custGeom>
              <a:rect b="b" l="l" r="r" t="t"/>
              <a:pathLst>
                <a:path extrusionOk="0" h="901" w="901">
                  <a:moveTo>
                    <a:pt x="455" y="121"/>
                  </a:moveTo>
                  <a:cubicBezTo>
                    <a:pt x="641" y="121"/>
                    <a:pt x="789" y="270"/>
                    <a:pt x="789" y="455"/>
                  </a:cubicBezTo>
                  <a:cubicBezTo>
                    <a:pt x="789" y="641"/>
                    <a:pt x="641" y="789"/>
                    <a:pt x="455" y="789"/>
                  </a:cubicBezTo>
                  <a:cubicBezTo>
                    <a:pt x="270" y="789"/>
                    <a:pt x="121" y="641"/>
                    <a:pt x="121" y="455"/>
                  </a:cubicBez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1"/>
                  </a:moveTo>
                  <a:cubicBezTo>
                    <a:pt x="205" y="1"/>
                    <a:pt x="1" y="205"/>
                    <a:pt x="1" y="455"/>
                  </a:cubicBezTo>
                  <a:cubicBezTo>
                    <a:pt x="1" y="706"/>
                    <a:pt x="205" y="901"/>
                    <a:pt x="455" y="901"/>
                  </a:cubicBezTo>
                  <a:cubicBezTo>
                    <a:pt x="697" y="901"/>
                    <a:pt x="901" y="706"/>
                    <a:pt x="901" y="455"/>
                  </a:cubicBezTo>
                  <a:cubicBezTo>
                    <a:pt x="901" y="205"/>
                    <a:pt x="697" y="1"/>
                    <a:pt x="4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3" name="Google Shape;2653;p91"/>
            <p:cNvSpPr/>
            <p:nvPr/>
          </p:nvSpPr>
          <p:spPr>
            <a:xfrm>
              <a:off x="5739149" y="2773380"/>
              <a:ext cx="32792" cy="32792"/>
            </a:xfrm>
            <a:custGeom>
              <a:rect b="b" l="l" r="r" t="t"/>
              <a:pathLst>
                <a:path extrusionOk="0" h="576" w="576">
                  <a:moveTo>
                    <a:pt x="288" y="111"/>
                  </a:moveTo>
                  <a:cubicBezTo>
                    <a:pt x="381" y="111"/>
                    <a:pt x="455" y="186"/>
                    <a:pt x="455" y="288"/>
                  </a:cubicBezTo>
                  <a:cubicBezTo>
                    <a:pt x="455" y="381"/>
                    <a:pt x="381" y="455"/>
                    <a:pt x="288" y="455"/>
                  </a:cubicBezTo>
                  <a:cubicBezTo>
                    <a:pt x="186" y="455"/>
                    <a:pt x="112" y="381"/>
                    <a:pt x="112" y="288"/>
                  </a:cubicBezTo>
                  <a:cubicBezTo>
                    <a:pt x="112" y="186"/>
                    <a:pt x="195" y="111"/>
                    <a:pt x="288" y="11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21"/>
                    <a:pt x="0" y="288"/>
                  </a:cubicBezTo>
                  <a:cubicBezTo>
                    <a:pt x="0" y="445"/>
                    <a:pt x="130" y="575"/>
                    <a:pt x="288" y="575"/>
                  </a:cubicBezTo>
                  <a:cubicBezTo>
                    <a:pt x="446" y="575"/>
                    <a:pt x="576" y="445"/>
                    <a:pt x="576" y="288"/>
                  </a:cubicBezTo>
                  <a:cubicBezTo>
                    <a:pt x="576" y="121"/>
                    <a:pt x="446" y="0"/>
                    <a:pt x="2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4" name="Google Shape;2654;p91"/>
            <p:cNvSpPr/>
            <p:nvPr/>
          </p:nvSpPr>
          <p:spPr>
            <a:xfrm>
              <a:off x="6637773" y="1860275"/>
              <a:ext cx="32792" cy="32792"/>
            </a:xfrm>
            <a:custGeom>
              <a:rect b="b" l="l" r="r" t="t"/>
              <a:pathLst>
                <a:path extrusionOk="0" h="576" w="576">
                  <a:moveTo>
                    <a:pt x="288" y="121"/>
                  </a:moveTo>
                  <a:cubicBezTo>
                    <a:pt x="380" y="121"/>
                    <a:pt x="455" y="195"/>
                    <a:pt x="455" y="297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86" y="464"/>
                    <a:pt x="111" y="390"/>
                    <a:pt x="111" y="297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0"/>
                  </a:moveTo>
                  <a:cubicBezTo>
                    <a:pt x="130" y="0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55"/>
                    <a:pt x="575" y="288"/>
                  </a:cubicBezTo>
                  <a:cubicBezTo>
                    <a:pt x="575" y="130"/>
                    <a:pt x="445" y="0"/>
                    <a:pt x="288" y="0"/>
                  </a:cubicBezTo>
                  <a:close/>
                </a:path>
              </a:pathLst>
            </a:custGeom>
            <a:solidFill>
              <a:srgbClr val="7FD6C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5" name="Google Shape;2655;p91"/>
            <p:cNvSpPr/>
            <p:nvPr/>
          </p:nvSpPr>
          <p:spPr>
            <a:xfrm>
              <a:off x="6622459" y="2287528"/>
              <a:ext cx="584671" cy="391621"/>
            </a:xfrm>
            <a:custGeom>
              <a:rect b="b" l="l" r="r" t="t"/>
              <a:pathLst>
                <a:path extrusionOk="0" h="6879" w="10270">
                  <a:moveTo>
                    <a:pt x="9963" y="0"/>
                  </a:moveTo>
                  <a:lnTo>
                    <a:pt x="7607" y="1113"/>
                  </a:lnTo>
                  <a:lnTo>
                    <a:pt x="8600" y="1596"/>
                  </a:lnTo>
                  <a:lnTo>
                    <a:pt x="8321" y="2041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58"/>
                  </a:cubicBezTo>
                  <a:lnTo>
                    <a:pt x="5826" y="6132"/>
                  </a:lnTo>
                  <a:lnTo>
                    <a:pt x="5390" y="5622"/>
                  </a:lnTo>
                  <a:lnTo>
                    <a:pt x="4360" y="4407"/>
                  </a:lnTo>
                  <a:lnTo>
                    <a:pt x="3330" y="3191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23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80"/>
                  </a:lnTo>
                  <a:cubicBezTo>
                    <a:pt x="2412" y="2115"/>
                    <a:pt x="2328" y="2069"/>
                    <a:pt x="2245" y="2041"/>
                  </a:cubicBezTo>
                  <a:cubicBezTo>
                    <a:pt x="2168" y="2013"/>
                    <a:pt x="2085" y="1998"/>
                    <a:pt x="2003" y="1998"/>
                  </a:cubicBezTo>
                  <a:cubicBezTo>
                    <a:pt x="1897" y="1998"/>
                    <a:pt x="1792" y="2022"/>
                    <a:pt x="1698" y="2069"/>
                  </a:cubicBezTo>
                  <a:cubicBezTo>
                    <a:pt x="1623" y="2106"/>
                    <a:pt x="1549" y="2162"/>
                    <a:pt x="1494" y="2227"/>
                  </a:cubicBezTo>
                  <a:cubicBezTo>
                    <a:pt x="1484" y="2245"/>
                    <a:pt x="1466" y="2264"/>
                    <a:pt x="1456" y="2282"/>
                  </a:cubicBezTo>
                  <a:lnTo>
                    <a:pt x="1447" y="2301"/>
                  </a:lnTo>
                  <a:lnTo>
                    <a:pt x="1438" y="2310"/>
                  </a:lnTo>
                  <a:lnTo>
                    <a:pt x="1419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61" y="3553"/>
                  </a:lnTo>
                  <a:lnTo>
                    <a:pt x="0" y="4917"/>
                  </a:lnTo>
                  <a:lnTo>
                    <a:pt x="668" y="5195"/>
                  </a:lnTo>
                  <a:lnTo>
                    <a:pt x="1429" y="3831"/>
                  </a:lnTo>
                  <a:lnTo>
                    <a:pt x="1809" y="3145"/>
                  </a:lnTo>
                  <a:lnTo>
                    <a:pt x="1995" y="2811"/>
                  </a:lnTo>
                  <a:lnTo>
                    <a:pt x="2022" y="2755"/>
                  </a:lnTo>
                  <a:lnTo>
                    <a:pt x="2199" y="296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14"/>
                  </a:lnTo>
                  <a:lnTo>
                    <a:pt x="5325" y="6652"/>
                  </a:lnTo>
                  <a:lnTo>
                    <a:pt x="5343" y="6670"/>
                  </a:lnTo>
                  <a:lnTo>
                    <a:pt x="5362" y="6689"/>
                  </a:lnTo>
                  <a:cubicBezTo>
                    <a:pt x="5381" y="6707"/>
                    <a:pt x="5390" y="6717"/>
                    <a:pt x="5408" y="6735"/>
                  </a:cubicBezTo>
                  <a:cubicBezTo>
                    <a:pt x="5473" y="6781"/>
                    <a:pt x="5557" y="6828"/>
                    <a:pt x="5640" y="6846"/>
                  </a:cubicBezTo>
                  <a:cubicBezTo>
                    <a:pt x="5708" y="6868"/>
                    <a:pt x="5778" y="6878"/>
                    <a:pt x="5848" y="6878"/>
                  </a:cubicBezTo>
                  <a:cubicBezTo>
                    <a:pt x="5961" y="6878"/>
                    <a:pt x="6072" y="6851"/>
                    <a:pt x="6169" y="6800"/>
                  </a:cubicBezTo>
                  <a:cubicBezTo>
                    <a:pt x="6243" y="6754"/>
                    <a:pt x="6317" y="6698"/>
                    <a:pt x="6364" y="6633"/>
                  </a:cubicBezTo>
                  <a:cubicBezTo>
                    <a:pt x="6373" y="6614"/>
                    <a:pt x="6392" y="6596"/>
                    <a:pt x="6401" y="6587"/>
                  </a:cubicBezTo>
                  <a:lnTo>
                    <a:pt x="6410" y="6559"/>
                  </a:lnTo>
                  <a:lnTo>
                    <a:pt x="6438" y="6522"/>
                  </a:lnTo>
                  <a:lnTo>
                    <a:pt x="6540" y="6355"/>
                  </a:lnTo>
                  <a:cubicBezTo>
                    <a:pt x="7078" y="5455"/>
                    <a:pt x="7607" y="4564"/>
                    <a:pt x="8145" y="3664"/>
                  </a:cubicBezTo>
                  <a:lnTo>
                    <a:pt x="8952" y="2319"/>
                  </a:lnTo>
                  <a:lnTo>
                    <a:pt x="9203" y="1902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6" name="Google Shape;2656;p91"/>
            <p:cNvSpPr/>
            <p:nvPr/>
          </p:nvSpPr>
          <p:spPr>
            <a:xfrm>
              <a:off x="6619783" y="2282746"/>
              <a:ext cx="591560" cy="399876"/>
            </a:xfrm>
            <a:custGeom>
              <a:rect b="b" l="l" r="r" t="t"/>
              <a:pathLst>
                <a:path extrusionOk="0" h="7024" w="10391">
                  <a:moveTo>
                    <a:pt x="10057" y="1"/>
                  </a:moveTo>
                  <a:lnTo>
                    <a:pt x="7515" y="1197"/>
                  </a:lnTo>
                  <a:lnTo>
                    <a:pt x="8563" y="1698"/>
                  </a:lnTo>
                  <a:lnTo>
                    <a:pt x="7506" y="3433"/>
                  </a:lnTo>
                  <a:cubicBezTo>
                    <a:pt x="7339" y="3702"/>
                    <a:pt x="7172" y="3971"/>
                    <a:pt x="7005" y="4240"/>
                  </a:cubicBezTo>
                  <a:cubicBezTo>
                    <a:pt x="6633" y="4852"/>
                    <a:pt x="6244" y="5483"/>
                    <a:pt x="5873" y="6105"/>
                  </a:cubicBezTo>
                  <a:lnTo>
                    <a:pt x="5864" y="6123"/>
                  </a:lnTo>
                  <a:lnTo>
                    <a:pt x="2645" y="2320"/>
                  </a:lnTo>
                  <a:lnTo>
                    <a:pt x="2561" y="2218"/>
                  </a:lnTo>
                  <a:cubicBezTo>
                    <a:pt x="2487" y="2153"/>
                    <a:pt x="2403" y="2097"/>
                    <a:pt x="2311" y="2069"/>
                  </a:cubicBezTo>
                  <a:cubicBezTo>
                    <a:pt x="2227" y="2038"/>
                    <a:pt x="2141" y="2023"/>
                    <a:pt x="2055" y="2023"/>
                  </a:cubicBezTo>
                  <a:cubicBezTo>
                    <a:pt x="1940" y="2023"/>
                    <a:pt x="1827" y="2049"/>
                    <a:pt x="1726" y="2097"/>
                  </a:cubicBezTo>
                  <a:cubicBezTo>
                    <a:pt x="1633" y="2144"/>
                    <a:pt x="1550" y="2209"/>
                    <a:pt x="1494" y="2274"/>
                  </a:cubicBezTo>
                  <a:cubicBezTo>
                    <a:pt x="1485" y="2292"/>
                    <a:pt x="1476" y="2311"/>
                    <a:pt x="1457" y="2338"/>
                  </a:cubicBezTo>
                  <a:lnTo>
                    <a:pt x="1" y="4973"/>
                  </a:lnTo>
                  <a:lnTo>
                    <a:pt x="103" y="5029"/>
                  </a:lnTo>
                  <a:lnTo>
                    <a:pt x="1513" y="2468"/>
                  </a:lnTo>
                  <a:lnTo>
                    <a:pt x="1559" y="2385"/>
                  </a:lnTo>
                  <a:cubicBezTo>
                    <a:pt x="1568" y="2376"/>
                    <a:pt x="1578" y="2366"/>
                    <a:pt x="1587" y="2348"/>
                  </a:cubicBezTo>
                  <a:cubicBezTo>
                    <a:pt x="1633" y="2292"/>
                    <a:pt x="1698" y="2236"/>
                    <a:pt x="1773" y="2199"/>
                  </a:cubicBezTo>
                  <a:cubicBezTo>
                    <a:pt x="1857" y="2157"/>
                    <a:pt x="1954" y="2136"/>
                    <a:pt x="2053" y="2136"/>
                  </a:cubicBezTo>
                  <a:cubicBezTo>
                    <a:pt x="2127" y="2136"/>
                    <a:pt x="2202" y="2148"/>
                    <a:pt x="2273" y="2171"/>
                  </a:cubicBezTo>
                  <a:cubicBezTo>
                    <a:pt x="2348" y="2199"/>
                    <a:pt x="2422" y="2246"/>
                    <a:pt x="2478" y="2301"/>
                  </a:cubicBezTo>
                  <a:lnTo>
                    <a:pt x="5882" y="6318"/>
                  </a:lnTo>
                  <a:lnTo>
                    <a:pt x="5966" y="6170"/>
                  </a:lnTo>
                  <a:cubicBezTo>
                    <a:pt x="6346" y="5548"/>
                    <a:pt x="6726" y="4917"/>
                    <a:pt x="7107" y="4305"/>
                  </a:cubicBezTo>
                  <a:cubicBezTo>
                    <a:pt x="7274" y="4036"/>
                    <a:pt x="7431" y="3767"/>
                    <a:pt x="7598" y="3489"/>
                  </a:cubicBezTo>
                  <a:lnTo>
                    <a:pt x="8730" y="1652"/>
                  </a:lnTo>
                  <a:lnTo>
                    <a:pt x="7784" y="1197"/>
                  </a:lnTo>
                  <a:lnTo>
                    <a:pt x="9964" y="177"/>
                  </a:lnTo>
                  <a:lnTo>
                    <a:pt x="10242" y="2468"/>
                  </a:lnTo>
                  <a:lnTo>
                    <a:pt x="9222" y="1912"/>
                  </a:lnTo>
                  <a:lnTo>
                    <a:pt x="8146" y="3721"/>
                  </a:lnTo>
                  <a:lnTo>
                    <a:pt x="7654" y="4537"/>
                  </a:lnTo>
                  <a:cubicBezTo>
                    <a:pt x="7292" y="5149"/>
                    <a:pt x="6912" y="5789"/>
                    <a:pt x="6531" y="6411"/>
                  </a:cubicBezTo>
                  <a:lnTo>
                    <a:pt x="6392" y="6634"/>
                  </a:lnTo>
                  <a:cubicBezTo>
                    <a:pt x="6383" y="6652"/>
                    <a:pt x="6374" y="6671"/>
                    <a:pt x="6364" y="6680"/>
                  </a:cubicBezTo>
                  <a:cubicBezTo>
                    <a:pt x="6318" y="6745"/>
                    <a:pt x="6253" y="6791"/>
                    <a:pt x="6188" y="6828"/>
                  </a:cubicBezTo>
                  <a:cubicBezTo>
                    <a:pt x="6100" y="6875"/>
                    <a:pt x="5997" y="6900"/>
                    <a:pt x="5891" y="6900"/>
                  </a:cubicBezTo>
                  <a:cubicBezTo>
                    <a:pt x="5830" y="6900"/>
                    <a:pt x="5767" y="6892"/>
                    <a:pt x="5706" y="6875"/>
                  </a:cubicBezTo>
                  <a:cubicBezTo>
                    <a:pt x="5632" y="6856"/>
                    <a:pt x="5557" y="6819"/>
                    <a:pt x="5492" y="6773"/>
                  </a:cubicBezTo>
                  <a:cubicBezTo>
                    <a:pt x="5483" y="6754"/>
                    <a:pt x="5465" y="6745"/>
                    <a:pt x="5455" y="6736"/>
                  </a:cubicBezTo>
                  <a:lnTo>
                    <a:pt x="2060" y="2737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41"/>
                  </a:lnTo>
                  <a:lnTo>
                    <a:pt x="5298" y="6736"/>
                  </a:lnTo>
                  <a:lnTo>
                    <a:pt x="5372" y="6819"/>
                  </a:lnTo>
                  <a:cubicBezTo>
                    <a:pt x="5390" y="6828"/>
                    <a:pt x="5400" y="6847"/>
                    <a:pt x="5418" y="6865"/>
                  </a:cubicBezTo>
                  <a:cubicBezTo>
                    <a:pt x="5492" y="6921"/>
                    <a:pt x="5585" y="6967"/>
                    <a:pt x="5678" y="6995"/>
                  </a:cubicBezTo>
                  <a:cubicBezTo>
                    <a:pt x="5743" y="7014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44" y="6930"/>
                  </a:cubicBezTo>
                  <a:cubicBezTo>
                    <a:pt x="6327" y="6884"/>
                    <a:pt x="6402" y="6819"/>
                    <a:pt x="6457" y="6754"/>
                  </a:cubicBezTo>
                  <a:cubicBezTo>
                    <a:pt x="6467" y="6736"/>
                    <a:pt x="6485" y="6717"/>
                    <a:pt x="6494" y="6698"/>
                  </a:cubicBezTo>
                  <a:lnTo>
                    <a:pt x="6633" y="6467"/>
                  </a:lnTo>
                  <a:cubicBezTo>
                    <a:pt x="7014" y="5845"/>
                    <a:pt x="7394" y="5205"/>
                    <a:pt x="7756" y="4593"/>
                  </a:cubicBezTo>
                  <a:lnTo>
                    <a:pt x="8248" y="3776"/>
                  </a:lnTo>
                  <a:lnTo>
                    <a:pt x="9268" y="2060"/>
                  </a:lnTo>
                  <a:lnTo>
                    <a:pt x="10391" y="2682"/>
                  </a:lnTo>
                  <a:lnTo>
                    <a:pt x="100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7" name="Google Shape;2657;p91"/>
            <p:cNvSpPr/>
            <p:nvPr/>
          </p:nvSpPr>
          <p:spPr>
            <a:xfrm>
              <a:off x="6175621" y="2313943"/>
              <a:ext cx="289489" cy="289432"/>
            </a:xfrm>
            <a:custGeom>
              <a:rect b="b" l="l" r="r" t="t"/>
              <a:pathLst>
                <a:path extrusionOk="0" h="5084" w="5085">
                  <a:moveTo>
                    <a:pt x="2543" y="0"/>
                  </a:moveTo>
                  <a:cubicBezTo>
                    <a:pt x="1142" y="0"/>
                    <a:pt x="1" y="1141"/>
                    <a:pt x="1" y="2542"/>
                  </a:cubicBezTo>
                  <a:cubicBezTo>
                    <a:pt x="1" y="3952"/>
                    <a:pt x="1142" y="5084"/>
                    <a:pt x="2543" y="5084"/>
                  </a:cubicBezTo>
                  <a:cubicBezTo>
                    <a:pt x="3944" y="5084"/>
                    <a:pt x="5085" y="3952"/>
                    <a:pt x="5085" y="2542"/>
                  </a:cubicBezTo>
                  <a:lnTo>
                    <a:pt x="2543" y="2542"/>
                  </a:lnTo>
                  <a:lnTo>
                    <a:pt x="254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8" name="Google Shape;2658;p91"/>
            <p:cNvSpPr/>
            <p:nvPr/>
          </p:nvSpPr>
          <p:spPr>
            <a:xfrm>
              <a:off x="6172490" y="2310755"/>
              <a:ext cx="295808" cy="295808"/>
            </a:xfrm>
            <a:custGeom>
              <a:rect b="b" l="l" r="r" t="t"/>
              <a:pathLst>
                <a:path extrusionOk="0" h="5196" w="5196">
                  <a:moveTo>
                    <a:pt x="2542" y="121"/>
                  </a:moveTo>
                  <a:lnTo>
                    <a:pt x="2542" y="2598"/>
                  </a:lnTo>
                  <a:cubicBezTo>
                    <a:pt x="2542" y="2635"/>
                    <a:pt x="2570" y="2663"/>
                    <a:pt x="2598" y="2663"/>
                  </a:cubicBezTo>
                  <a:lnTo>
                    <a:pt x="5084" y="2663"/>
                  </a:lnTo>
                  <a:cubicBezTo>
                    <a:pt x="5047" y="3999"/>
                    <a:pt x="3952" y="5084"/>
                    <a:pt x="2598" y="5084"/>
                  </a:cubicBezTo>
                  <a:cubicBezTo>
                    <a:pt x="1234" y="5084"/>
                    <a:pt x="121" y="3971"/>
                    <a:pt x="121" y="2598"/>
                  </a:cubicBezTo>
                  <a:cubicBezTo>
                    <a:pt x="121" y="1253"/>
                    <a:pt x="1197" y="149"/>
                    <a:pt x="2542" y="121"/>
                  </a:cubicBezTo>
                  <a:close/>
                  <a:moveTo>
                    <a:pt x="2598" y="0"/>
                  </a:moveTo>
                  <a:cubicBezTo>
                    <a:pt x="1169" y="0"/>
                    <a:pt x="0" y="1169"/>
                    <a:pt x="0" y="2598"/>
                  </a:cubicBezTo>
                  <a:cubicBezTo>
                    <a:pt x="0" y="4036"/>
                    <a:pt x="1169" y="5195"/>
                    <a:pt x="2598" y="5195"/>
                  </a:cubicBezTo>
                  <a:cubicBezTo>
                    <a:pt x="4036" y="5195"/>
                    <a:pt x="5195" y="4036"/>
                    <a:pt x="5195" y="2598"/>
                  </a:cubicBezTo>
                  <a:cubicBezTo>
                    <a:pt x="5195" y="2570"/>
                    <a:pt x="5177" y="2542"/>
                    <a:pt x="5140" y="2542"/>
                  </a:cubicBezTo>
                  <a:lnTo>
                    <a:pt x="2653" y="2542"/>
                  </a:lnTo>
                  <a:lnTo>
                    <a:pt x="2653" y="56"/>
                  </a:lnTo>
                  <a:cubicBezTo>
                    <a:pt x="2653" y="28"/>
                    <a:pt x="2635" y="0"/>
                    <a:pt x="25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9" name="Google Shape;2659;p91"/>
            <p:cNvSpPr/>
            <p:nvPr/>
          </p:nvSpPr>
          <p:spPr>
            <a:xfrm>
              <a:off x="6359445" y="2342407"/>
              <a:ext cx="77653" cy="77709"/>
            </a:xfrm>
            <a:custGeom>
              <a:rect b="b" l="l" r="r" t="t"/>
              <a:pathLst>
                <a:path extrusionOk="0" h="1365" w="1364">
                  <a:moveTo>
                    <a:pt x="0" y="1"/>
                  </a:moveTo>
                  <a:lnTo>
                    <a:pt x="0" y="1365"/>
                  </a:lnTo>
                  <a:lnTo>
                    <a:pt x="1364" y="1365"/>
                  </a:lnTo>
                  <a:cubicBezTo>
                    <a:pt x="1364" y="604"/>
                    <a:pt x="752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0" name="Google Shape;2660;p91"/>
            <p:cNvSpPr/>
            <p:nvPr/>
          </p:nvSpPr>
          <p:spPr>
            <a:xfrm>
              <a:off x="6356257" y="2338764"/>
              <a:ext cx="84029" cy="84541"/>
            </a:xfrm>
            <a:custGeom>
              <a:rect b="b" l="l" r="r" t="t"/>
              <a:pathLst>
                <a:path extrusionOk="0" h="1485" w="1476">
                  <a:moveTo>
                    <a:pt x="112" y="121"/>
                  </a:moveTo>
                  <a:cubicBezTo>
                    <a:pt x="789" y="148"/>
                    <a:pt x="1327" y="696"/>
                    <a:pt x="1355" y="1364"/>
                  </a:cubicBezTo>
                  <a:lnTo>
                    <a:pt x="112" y="1364"/>
                  </a:lnTo>
                  <a:lnTo>
                    <a:pt x="112" y="121"/>
                  </a:lnTo>
                  <a:close/>
                  <a:moveTo>
                    <a:pt x="1" y="0"/>
                  </a:moveTo>
                  <a:lnTo>
                    <a:pt x="1" y="1484"/>
                  </a:lnTo>
                  <a:lnTo>
                    <a:pt x="1476" y="1484"/>
                  </a:lnTo>
                  <a:lnTo>
                    <a:pt x="1476" y="1429"/>
                  </a:lnTo>
                  <a:cubicBezTo>
                    <a:pt x="1476" y="640"/>
                    <a:pt x="835" y="0"/>
                    <a:pt x="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1" name="Google Shape;2661;p91"/>
            <p:cNvSpPr/>
            <p:nvPr/>
          </p:nvSpPr>
          <p:spPr>
            <a:xfrm>
              <a:off x="6631966" y="2285421"/>
              <a:ext cx="584671" cy="391223"/>
            </a:xfrm>
            <a:custGeom>
              <a:rect b="b" l="l" r="r" t="t"/>
              <a:pathLst>
                <a:path extrusionOk="0" h="6872" w="10270">
                  <a:moveTo>
                    <a:pt x="9963" y="0"/>
                  </a:moveTo>
                  <a:lnTo>
                    <a:pt x="7598" y="1113"/>
                  </a:lnTo>
                  <a:lnTo>
                    <a:pt x="8600" y="1586"/>
                  </a:lnTo>
                  <a:lnTo>
                    <a:pt x="8321" y="2032"/>
                  </a:lnTo>
                  <a:lnTo>
                    <a:pt x="7505" y="3377"/>
                  </a:lnTo>
                  <a:cubicBezTo>
                    <a:pt x="6958" y="4267"/>
                    <a:pt x="6410" y="5158"/>
                    <a:pt x="5872" y="6048"/>
                  </a:cubicBezTo>
                  <a:lnTo>
                    <a:pt x="5826" y="6132"/>
                  </a:lnTo>
                  <a:lnTo>
                    <a:pt x="5390" y="5612"/>
                  </a:lnTo>
                  <a:lnTo>
                    <a:pt x="4351" y="4397"/>
                  </a:lnTo>
                  <a:lnTo>
                    <a:pt x="3321" y="3182"/>
                  </a:lnTo>
                  <a:lnTo>
                    <a:pt x="2811" y="2579"/>
                  </a:lnTo>
                  <a:lnTo>
                    <a:pt x="2551" y="2273"/>
                  </a:lnTo>
                  <a:lnTo>
                    <a:pt x="2514" y="2236"/>
                  </a:lnTo>
                  <a:lnTo>
                    <a:pt x="2505" y="2217"/>
                  </a:lnTo>
                  <a:lnTo>
                    <a:pt x="2486" y="2199"/>
                  </a:lnTo>
                  <a:lnTo>
                    <a:pt x="2468" y="2171"/>
                  </a:lnTo>
                  <a:cubicBezTo>
                    <a:pt x="2403" y="2115"/>
                    <a:pt x="2328" y="2069"/>
                    <a:pt x="2236" y="2032"/>
                  </a:cubicBezTo>
                  <a:cubicBezTo>
                    <a:pt x="2166" y="2005"/>
                    <a:pt x="2090" y="1992"/>
                    <a:pt x="2012" y="1992"/>
                  </a:cubicBezTo>
                  <a:cubicBezTo>
                    <a:pt x="1905" y="1992"/>
                    <a:pt x="1795" y="2016"/>
                    <a:pt x="1698" y="2060"/>
                  </a:cubicBezTo>
                  <a:cubicBezTo>
                    <a:pt x="1614" y="2097"/>
                    <a:pt x="1540" y="2162"/>
                    <a:pt x="1494" y="2227"/>
                  </a:cubicBezTo>
                  <a:cubicBezTo>
                    <a:pt x="1475" y="2245"/>
                    <a:pt x="1466" y="2254"/>
                    <a:pt x="1456" y="2273"/>
                  </a:cubicBezTo>
                  <a:lnTo>
                    <a:pt x="1438" y="2301"/>
                  </a:lnTo>
                  <a:lnTo>
                    <a:pt x="1438" y="2310"/>
                  </a:lnTo>
                  <a:lnTo>
                    <a:pt x="1410" y="2356"/>
                  </a:lnTo>
                  <a:lnTo>
                    <a:pt x="1317" y="2523"/>
                  </a:lnTo>
                  <a:lnTo>
                    <a:pt x="1132" y="2867"/>
                  </a:lnTo>
                  <a:lnTo>
                    <a:pt x="751" y="3544"/>
                  </a:lnTo>
                  <a:lnTo>
                    <a:pt x="0" y="4917"/>
                  </a:lnTo>
                  <a:lnTo>
                    <a:pt x="668" y="5186"/>
                  </a:lnTo>
                  <a:lnTo>
                    <a:pt x="1429" y="3822"/>
                  </a:lnTo>
                  <a:lnTo>
                    <a:pt x="1809" y="3145"/>
                  </a:lnTo>
                  <a:lnTo>
                    <a:pt x="1995" y="2802"/>
                  </a:lnTo>
                  <a:lnTo>
                    <a:pt x="2022" y="2755"/>
                  </a:lnTo>
                  <a:lnTo>
                    <a:pt x="2199" y="2959"/>
                  </a:lnTo>
                  <a:lnTo>
                    <a:pt x="2718" y="3572"/>
                  </a:lnTo>
                  <a:lnTo>
                    <a:pt x="3748" y="4787"/>
                  </a:lnTo>
                  <a:lnTo>
                    <a:pt x="4778" y="6002"/>
                  </a:lnTo>
                  <a:lnTo>
                    <a:pt x="5297" y="6605"/>
                  </a:lnTo>
                  <a:lnTo>
                    <a:pt x="5325" y="6651"/>
                  </a:lnTo>
                  <a:lnTo>
                    <a:pt x="5343" y="6661"/>
                  </a:lnTo>
                  <a:lnTo>
                    <a:pt x="5362" y="6689"/>
                  </a:lnTo>
                  <a:cubicBezTo>
                    <a:pt x="5371" y="6698"/>
                    <a:pt x="5390" y="6716"/>
                    <a:pt x="5408" y="6726"/>
                  </a:cubicBezTo>
                  <a:cubicBezTo>
                    <a:pt x="5473" y="6781"/>
                    <a:pt x="5557" y="6818"/>
                    <a:pt x="5640" y="6846"/>
                  </a:cubicBezTo>
                  <a:cubicBezTo>
                    <a:pt x="5703" y="6863"/>
                    <a:pt x="5769" y="6871"/>
                    <a:pt x="5834" y="6871"/>
                  </a:cubicBezTo>
                  <a:cubicBezTo>
                    <a:pt x="5951" y="6871"/>
                    <a:pt x="6068" y="6844"/>
                    <a:pt x="6169" y="6791"/>
                  </a:cubicBezTo>
                  <a:cubicBezTo>
                    <a:pt x="6243" y="6754"/>
                    <a:pt x="6308" y="6689"/>
                    <a:pt x="6364" y="6624"/>
                  </a:cubicBezTo>
                  <a:cubicBezTo>
                    <a:pt x="6373" y="6614"/>
                    <a:pt x="6382" y="6596"/>
                    <a:pt x="6392" y="6577"/>
                  </a:cubicBezTo>
                  <a:lnTo>
                    <a:pt x="6410" y="6559"/>
                  </a:lnTo>
                  <a:lnTo>
                    <a:pt x="6429" y="6512"/>
                  </a:lnTo>
                  <a:lnTo>
                    <a:pt x="6531" y="6345"/>
                  </a:lnTo>
                  <a:cubicBezTo>
                    <a:pt x="7078" y="5455"/>
                    <a:pt x="7607" y="4555"/>
                    <a:pt x="8145" y="3664"/>
                  </a:cubicBezTo>
                  <a:lnTo>
                    <a:pt x="8952" y="2319"/>
                  </a:lnTo>
                  <a:lnTo>
                    <a:pt x="9193" y="1902"/>
                  </a:lnTo>
                  <a:lnTo>
                    <a:pt x="10269" y="2486"/>
                  </a:lnTo>
                  <a:lnTo>
                    <a:pt x="10269" y="2486"/>
                  </a:lnTo>
                  <a:lnTo>
                    <a:pt x="996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2" name="Google Shape;2662;p91"/>
            <p:cNvSpPr/>
            <p:nvPr/>
          </p:nvSpPr>
          <p:spPr>
            <a:xfrm>
              <a:off x="6629290" y="2280127"/>
              <a:ext cx="591047" cy="399819"/>
            </a:xfrm>
            <a:custGeom>
              <a:rect b="b" l="l" r="r" t="t"/>
              <a:pathLst>
                <a:path extrusionOk="0" h="7023" w="10382">
                  <a:moveTo>
                    <a:pt x="10057" y="0"/>
                  </a:moveTo>
                  <a:lnTo>
                    <a:pt x="7515" y="1206"/>
                  </a:lnTo>
                  <a:lnTo>
                    <a:pt x="8563" y="1707"/>
                  </a:lnTo>
                  <a:lnTo>
                    <a:pt x="7496" y="3433"/>
                  </a:lnTo>
                  <a:cubicBezTo>
                    <a:pt x="7329" y="3711"/>
                    <a:pt x="7162" y="3980"/>
                    <a:pt x="6995" y="4258"/>
                  </a:cubicBezTo>
                  <a:cubicBezTo>
                    <a:pt x="6624" y="4861"/>
                    <a:pt x="6244" y="5492"/>
                    <a:pt x="5864" y="6114"/>
                  </a:cubicBezTo>
                  <a:lnTo>
                    <a:pt x="5864" y="6123"/>
                  </a:lnTo>
                  <a:lnTo>
                    <a:pt x="2644" y="2329"/>
                  </a:lnTo>
                  <a:lnTo>
                    <a:pt x="2552" y="2227"/>
                  </a:lnTo>
                  <a:cubicBezTo>
                    <a:pt x="2487" y="2162"/>
                    <a:pt x="2403" y="2106"/>
                    <a:pt x="2301" y="2069"/>
                  </a:cubicBezTo>
                  <a:cubicBezTo>
                    <a:pt x="2222" y="2041"/>
                    <a:pt x="2138" y="2027"/>
                    <a:pt x="2053" y="2027"/>
                  </a:cubicBezTo>
                  <a:cubicBezTo>
                    <a:pt x="1939" y="2027"/>
                    <a:pt x="1823" y="2053"/>
                    <a:pt x="1717" y="2106"/>
                  </a:cubicBezTo>
                  <a:cubicBezTo>
                    <a:pt x="1633" y="2143"/>
                    <a:pt x="1550" y="2208"/>
                    <a:pt x="1494" y="2282"/>
                  </a:cubicBezTo>
                  <a:cubicBezTo>
                    <a:pt x="1485" y="2301"/>
                    <a:pt x="1466" y="2310"/>
                    <a:pt x="1457" y="2329"/>
                  </a:cubicBezTo>
                  <a:lnTo>
                    <a:pt x="1" y="4982"/>
                  </a:lnTo>
                  <a:lnTo>
                    <a:pt x="103" y="5038"/>
                  </a:lnTo>
                  <a:lnTo>
                    <a:pt x="1513" y="2477"/>
                  </a:lnTo>
                  <a:lnTo>
                    <a:pt x="1559" y="2394"/>
                  </a:lnTo>
                  <a:cubicBezTo>
                    <a:pt x="1568" y="2384"/>
                    <a:pt x="1578" y="2366"/>
                    <a:pt x="1587" y="2357"/>
                  </a:cubicBezTo>
                  <a:cubicBezTo>
                    <a:pt x="1633" y="2292"/>
                    <a:pt x="1698" y="2245"/>
                    <a:pt x="1772" y="2208"/>
                  </a:cubicBezTo>
                  <a:cubicBezTo>
                    <a:pt x="1857" y="2166"/>
                    <a:pt x="1954" y="2145"/>
                    <a:pt x="2051" y="2145"/>
                  </a:cubicBezTo>
                  <a:cubicBezTo>
                    <a:pt x="2124" y="2145"/>
                    <a:pt x="2197" y="2157"/>
                    <a:pt x="2264" y="2180"/>
                  </a:cubicBezTo>
                  <a:cubicBezTo>
                    <a:pt x="2348" y="2208"/>
                    <a:pt x="2413" y="2255"/>
                    <a:pt x="2468" y="2310"/>
                  </a:cubicBezTo>
                  <a:lnTo>
                    <a:pt x="5873" y="6327"/>
                  </a:lnTo>
                  <a:lnTo>
                    <a:pt x="5966" y="6179"/>
                  </a:lnTo>
                  <a:cubicBezTo>
                    <a:pt x="6337" y="5557"/>
                    <a:pt x="6726" y="4926"/>
                    <a:pt x="7097" y="4314"/>
                  </a:cubicBezTo>
                  <a:cubicBezTo>
                    <a:pt x="7264" y="4045"/>
                    <a:pt x="7431" y="3767"/>
                    <a:pt x="7598" y="3498"/>
                  </a:cubicBezTo>
                  <a:lnTo>
                    <a:pt x="8730" y="1661"/>
                  </a:lnTo>
                  <a:lnTo>
                    <a:pt x="7784" y="1206"/>
                  </a:lnTo>
                  <a:lnTo>
                    <a:pt x="9964" y="177"/>
                  </a:lnTo>
                  <a:lnTo>
                    <a:pt x="10242" y="2477"/>
                  </a:lnTo>
                  <a:lnTo>
                    <a:pt x="10242" y="2477"/>
                  </a:lnTo>
                  <a:lnTo>
                    <a:pt x="9222" y="1911"/>
                  </a:lnTo>
                  <a:lnTo>
                    <a:pt x="8146" y="3730"/>
                  </a:lnTo>
                  <a:cubicBezTo>
                    <a:pt x="7979" y="3999"/>
                    <a:pt x="7812" y="4277"/>
                    <a:pt x="7654" y="4546"/>
                  </a:cubicBezTo>
                  <a:cubicBezTo>
                    <a:pt x="7283" y="5158"/>
                    <a:pt x="6912" y="5789"/>
                    <a:pt x="6531" y="6411"/>
                  </a:cubicBezTo>
                  <a:lnTo>
                    <a:pt x="6392" y="6642"/>
                  </a:lnTo>
                  <a:cubicBezTo>
                    <a:pt x="6383" y="6661"/>
                    <a:pt x="6374" y="6670"/>
                    <a:pt x="6364" y="6689"/>
                  </a:cubicBezTo>
                  <a:cubicBezTo>
                    <a:pt x="6318" y="6744"/>
                    <a:pt x="6253" y="6800"/>
                    <a:pt x="6188" y="6837"/>
                  </a:cubicBezTo>
                  <a:cubicBezTo>
                    <a:pt x="6094" y="6884"/>
                    <a:pt x="5993" y="6909"/>
                    <a:pt x="5889" y="6909"/>
                  </a:cubicBezTo>
                  <a:cubicBezTo>
                    <a:pt x="5828" y="6909"/>
                    <a:pt x="5767" y="6901"/>
                    <a:pt x="5706" y="6884"/>
                  </a:cubicBezTo>
                  <a:cubicBezTo>
                    <a:pt x="5632" y="6865"/>
                    <a:pt x="5557" y="6828"/>
                    <a:pt x="5492" y="6772"/>
                  </a:cubicBezTo>
                  <a:cubicBezTo>
                    <a:pt x="5483" y="6763"/>
                    <a:pt x="5465" y="6754"/>
                    <a:pt x="5455" y="6735"/>
                  </a:cubicBezTo>
                  <a:lnTo>
                    <a:pt x="2060" y="2746"/>
                  </a:lnTo>
                  <a:lnTo>
                    <a:pt x="659" y="5251"/>
                  </a:lnTo>
                  <a:lnTo>
                    <a:pt x="761" y="5307"/>
                  </a:lnTo>
                  <a:lnTo>
                    <a:pt x="2079" y="2950"/>
                  </a:lnTo>
                  <a:lnTo>
                    <a:pt x="5298" y="6744"/>
                  </a:lnTo>
                  <a:lnTo>
                    <a:pt x="5372" y="6819"/>
                  </a:lnTo>
                  <a:cubicBezTo>
                    <a:pt x="5381" y="6837"/>
                    <a:pt x="5400" y="6856"/>
                    <a:pt x="5418" y="6865"/>
                  </a:cubicBezTo>
                  <a:cubicBezTo>
                    <a:pt x="5492" y="6930"/>
                    <a:pt x="5585" y="6976"/>
                    <a:pt x="5678" y="6995"/>
                  </a:cubicBezTo>
                  <a:cubicBezTo>
                    <a:pt x="5743" y="7013"/>
                    <a:pt x="5817" y="7023"/>
                    <a:pt x="5882" y="7023"/>
                  </a:cubicBezTo>
                  <a:cubicBezTo>
                    <a:pt x="6012" y="7023"/>
                    <a:pt x="6133" y="6995"/>
                    <a:pt x="6235" y="6939"/>
                  </a:cubicBezTo>
                  <a:cubicBezTo>
                    <a:pt x="6327" y="6893"/>
                    <a:pt x="6402" y="6828"/>
                    <a:pt x="6457" y="6754"/>
                  </a:cubicBezTo>
                  <a:cubicBezTo>
                    <a:pt x="6466" y="6744"/>
                    <a:pt x="6476" y="6717"/>
                    <a:pt x="6494" y="6707"/>
                  </a:cubicBezTo>
                  <a:lnTo>
                    <a:pt x="6633" y="6475"/>
                  </a:lnTo>
                  <a:cubicBezTo>
                    <a:pt x="7005" y="5854"/>
                    <a:pt x="7385" y="5223"/>
                    <a:pt x="7747" y="4611"/>
                  </a:cubicBezTo>
                  <a:cubicBezTo>
                    <a:pt x="7914" y="4333"/>
                    <a:pt x="8081" y="4054"/>
                    <a:pt x="8238" y="3785"/>
                  </a:cubicBezTo>
                  <a:lnTo>
                    <a:pt x="9268" y="2069"/>
                  </a:lnTo>
                  <a:lnTo>
                    <a:pt x="10381" y="2681"/>
                  </a:lnTo>
                  <a:lnTo>
                    <a:pt x="10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3" name="Google Shape;2663;p91"/>
            <p:cNvSpPr/>
            <p:nvPr/>
          </p:nvSpPr>
          <p:spPr>
            <a:xfrm>
              <a:off x="7338003" y="2218302"/>
              <a:ext cx="81410" cy="321711"/>
            </a:xfrm>
            <a:custGeom>
              <a:rect b="b" l="l" r="r" t="t"/>
              <a:pathLst>
                <a:path extrusionOk="0" h="5651" w="1430">
                  <a:moveTo>
                    <a:pt x="1" y="1"/>
                  </a:moveTo>
                  <a:lnTo>
                    <a:pt x="1" y="5650"/>
                  </a:lnTo>
                  <a:lnTo>
                    <a:pt x="1430" y="5650"/>
                  </a:lnTo>
                  <a:lnTo>
                    <a:pt x="143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4" name="Google Shape;2664;p91"/>
            <p:cNvSpPr/>
            <p:nvPr/>
          </p:nvSpPr>
          <p:spPr>
            <a:xfrm>
              <a:off x="7334359" y="2214658"/>
              <a:ext cx="88241" cy="328543"/>
            </a:xfrm>
            <a:custGeom>
              <a:rect b="b" l="l" r="r" t="t"/>
              <a:pathLst>
                <a:path extrusionOk="0" h="5771" w="1550">
                  <a:moveTo>
                    <a:pt x="1438" y="121"/>
                  </a:moveTo>
                  <a:lnTo>
                    <a:pt x="1438" y="5659"/>
                  </a:lnTo>
                  <a:lnTo>
                    <a:pt x="121" y="5659"/>
                  </a:lnTo>
                  <a:lnTo>
                    <a:pt x="121" y="121"/>
                  </a:lnTo>
                  <a:close/>
                  <a:moveTo>
                    <a:pt x="0" y="0"/>
                  </a:moveTo>
                  <a:lnTo>
                    <a:pt x="0" y="5770"/>
                  </a:lnTo>
                  <a:lnTo>
                    <a:pt x="1549" y="5770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5" name="Google Shape;2665;p91"/>
            <p:cNvSpPr/>
            <p:nvPr/>
          </p:nvSpPr>
          <p:spPr>
            <a:xfrm>
              <a:off x="7468997" y="2075239"/>
              <a:ext cx="81922" cy="464777"/>
            </a:xfrm>
            <a:custGeom>
              <a:rect b="b" l="l" r="r" t="t"/>
              <a:pathLst>
                <a:path extrusionOk="0" h="8164" w="1439">
                  <a:moveTo>
                    <a:pt x="1" y="0"/>
                  </a:moveTo>
                  <a:lnTo>
                    <a:pt x="1" y="8163"/>
                  </a:lnTo>
                  <a:lnTo>
                    <a:pt x="1438" y="816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6" name="Google Shape;2666;p91"/>
            <p:cNvSpPr/>
            <p:nvPr/>
          </p:nvSpPr>
          <p:spPr>
            <a:xfrm>
              <a:off x="7465297" y="2072051"/>
              <a:ext cx="88811" cy="471153"/>
            </a:xfrm>
            <a:custGeom>
              <a:rect b="b" l="l" r="r" t="t"/>
              <a:pathLst>
                <a:path extrusionOk="0" h="8276" w="1560">
                  <a:moveTo>
                    <a:pt x="1439" y="112"/>
                  </a:moveTo>
                  <a:lnTo>
                    <a:pt x="1439" y="8164"/>
                  </a:lnTo>
                  <a:lnTo>
                    <a:pt x="121" y="8164"/>
                  </a:lnTo>
                  <a:lnTo>
                    <a:pt x="121" y="112"/>
                  </a:lnTo>
                  <a:close/>
                  <a:moveTo>
                    <a:pt x="66" y="0"/>
                  </a:moveTo>
                  <a:cubicBezTo>
                    <a:pt x="28" y="0"/>
                    <a:pt x="1" y="19"/>
                    <a:pt x="1" y="56"/>
                  </a:cubicBezTo>
                  <a:lnTo>
                    <a:pt x="1" y="8219"/>
                  </a:lnTo>
                  <a:cubicBezTo>
                    <a:pt x="1" y="8257"/>
                    <a:pt x="28" y="8275"/>
                    <a:pt x="66" y="8275"/>
                  </a:cubicBezTo>
                  <a:lnTo>
                    <a:pt x="1494" y="8275"/>
                  </a:lnTo>
                  <a:cubicBezTo>
                    <a:pt x="1531" y="8275"/>
                    <a:pt x="1559" y="8257"/>
                    <a:pt x="1559" y="8219"/>
                  </a:cubicBezTo>
                  <a:lnTo>
                    <a:pt x="1559" y="56"/>
                  </a:lnTo>
                  <a:cubicBezTo>
                    <a:pt x="1559" y="19"/>
                    <a:pt x="1531" y="0"/>
                    <a:pt x="14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7" name="Google Shape;2667;p91"/>
            <p:cNvSpPr/>
            <p:nvPr/>
          </p:nvSpPr>
          <p:spPr>
            <a:xfrm>
              <a:off x="7587296" y="2272214"/>
              <a:ext cx="81922" cy="267799"/>
            </a:xfrm>
            <a:custGeom>
              <a:rect b="b" l="l" r="r" t="t"/>
              <a:pathLst>
                <a:path extrusionOk="0" h="4704" w="1439">
                  <a:moveTo>
                    <a:pt x="1" y="0"/>
                  </a:moveTo>
                  <a:lnTo>
                    <a:pt x="1" y="4703"/>
                  </a:lnTo>
                  <a:lnTo>
                    <a:pt x="1438" y="4703"/>
                  </a:lnTo>
                  <a:lnTo>
                    <a:pt x="14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8" name="Google Shape;2668;p91"/>
            <p:cNvSpPr/>
            <p:nvPr/>
          </p:nvSpPr>
          <p:spPr>
            <a:xfrm>
              <a:off x="7583596" y="2269026"/>
              <a:ext cx="88811" cy="274175"/>
            </a:xfrm>
            <a:custGeom>
              <a:rect b="b" l="l" r="r" t="t"/>
              <a:pathLst>
                <a:path extrusionOk="0" h="4816" w="1560">
                  <a:moveTo>
                    <a:pt x="1439" y="112"/>
                  </a:moveTo>
                  <a:lnTo>
                    <a:pt x="1439" y="4704"/>
                  </a:lnTo>
                  <a:lnTo>
                    <a:pt x="121" y="4704"/>
                  </a:lnTo>
                  <a:lnTo>
                    <a:pt x="121" y="112"/>
                  </a:lnTo>
                  <a:close/>
                  <a:moveTo>
                    <a:pt x="1" y="1"/>
                  </a:moveTo>
                  <a:lnTo>
                    <a:pt x="1" y="4815"/>
                  </a:lnTo>
                  <a:lnTo>
                    <a:pt x="1559" y="4815"/>
                  </a:lnTo>
                  <a:lnTo>
                    <a:pt x="15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9" name="Google Shape;2669;p91"/>
            <p:cNvSpPr/>
            <p:nvPr/>
          </p:nvSpPr>
          <p:spPr>
            <a:xfrm>
              <a:off x="6112258" y="2077573"/>
              <a:ext cx="375055" cy="118642"/>
            </a:xfrm>
            <a:custGeom>
              <a:rect b="b" l="l" r="r" t="t"/>
              <a:pathLst>
                <a:path extrusionOk="0" h="2084" w="6588">
                  <a:moveTo>
                    <a:pt x="67" y="1"/>
                  </a:moveTo>
                  <a:cubicBezTo>
                    <a:pt x="52" y="1"/>
                    <a:pt x="38" y="5"/>
                    <a:pt x="29" y="15"/>
                  </a:cubicBezTo>
                  <a:cubicBezTo>
                    <a:pt x="1" y="42"/>
                    <a:pt x="1" y="80"/>
                    <a:pt x="29" y="98"/>
                  </a:cubicBezTo>
                  <a:lnTo>
                    <a:pt x="1930" y="2065"/>
                  </a:lnTo>
                  <a:cubicBezTo>
                    <a:pt x="1940" y="2074"/>
                    <a:pt x="1958" y="2083"/>
                    <a:pt x="1967" y="2083"/>
                  </a:cubicBezTo>
                  <a:cubicBezTo>
                    <a:pt x="1986" y="2083"/>
                    <a:pt x="1995" y="2074"/>
                    <a:pt x="2014" y="2065"/>
                  </a:cubicBezTo>
                  <a:lnTo>
                    <a:pt x="4064" y="135"/>
                  </a:lnTo>
                  <a:lnTo>
                    <a:pt x="6485" y="2009"/>
                  </a:lnTo>
                  <a:cubicBezTo>
                    <a:pt x="6496" y="2016"/>
                    <a:pt x="6506" y="2019"/>
                    <a:pt x="6517" y="2019"/>
                  </a:cubicBezTo>
                  <a:cubicBezTo>
                    <a:pt x="6534" y="2019"/>
                    <a:pt x="6551" y="2011"/>
                    <a:pt x="6569" y="2000"/>
                  </a:cubicBezTo>
                  <a:cubicBezTo>
                    <a:pt x="6587" y="1972"/>
                    <a:pt x="6578" y="1935"/>
                    <a:pt x="6550" y="1916"/>
                  </a:cubicBezTo>
                  <a:lnTo>
                    <a:pt x="4101" y="15"/>
                  </a:lnTo>
                  <a:cubicBezTo>
                    <a:pt x="4087" y="5"/>
                    <a:pt x="4073" y="1"/>
                    <a:pt x="4060" y="1"/>
                  </a:cubicBezTo>
                  <a:cubicBezTo>
                    <a:pt x="4048" y="1"/>
                    <a:pt x="4036" y="5"/>
                    <a:pt x="4027" y="15"/>
                  </a:cubicBezTo>
                  <a:lnTo>
                    <a:pt x="1977" y="1944"/>
                  </a:lnTo>
                  <a:lnTo>
                    <a:pt x="112" y="15"/>
                  </a:lnTo>
                  <a:cubicBezTo>
                    <a:pt x="98" y="5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0" name="Google Shape;2670;p91"/>
            <p:cNvSpPr/>
            <p:nvPr/>
          </p:nvSpPr>
          <p:spPr>
            <a:xfrm>
              <a:off x="6086412" y="2051443"/>
              <a:ext cx="59207" cy="59207"/>
            </a:xfrm>
            <a:custGeom>
              <a:rect b="b" l="l" r="r" t="t"/>
              <a:pathLst>
                <a:path extrusionOk="0" h="1040" w="104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7" y="1040"/>
                    <a:pt x="1039" y="808"/>
                    <a:pt x="1039" y="520"/>
                  </a:cubicBezTo>
                  <a:cubicBezTo>
                    <a:pt x="1039" y="232"/>
                    <a:pt x="807" y="1"/>
                    <a:pt x="5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1" name="Google Shape;2671;p91"/>
            <p:cNvSpPr/>
            <p:nvPr/>
          </p:nvSpPr>
          <p:spPr>
            <a:xfrm>
              <a:off x="6083224" y="2047742"/>
              <a:ext cx="66096" cy="66096"/>
            </a:xfrm>
            <a:custGeom>
              <a:rect b="b" l="l" r="r" t="t"/>
              <a:pathLst>
                <a:path extrusionOk="0" h="1161" w="1161">
                  <a:moveTo>
                    <a:pt x="576" y="121"/>
                  </a:moveTo>
                  <a:cubicBezTo>
                    <a:pt x="835" y="121"/>
                    <a:pt x="1040" y="325"/>
                    <a:pt x="1040" y="585"/>
                  </a:cubicBezTo>
                  <a:cubicBezTo>
                    <a:pt x="1040" y="836"/>
                    <a:pt x="835" y="1049"/>
                    <a:pt x="576" y="1049"/>
                  </a:cubicBezTo>
                  <a:cubicBezTo>
                    <a:pt x="325" y="1049"/>
                    <a:pt x="112" y="836"/>
                    <a:pt x="112" y="585"/>
                  </a:cubicBezTo>
                  <a:cubicBezTo>
                    <a:pt x="112" y="325"/>
                    <a:pt x="325" y="121"/>
                    <a:pt x="576" y="121"/>
                  </a:cubicBezTo>
                  <a:close/>
                  <a:moveTo>
                    <a:pt x="576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60" y="1160"/>
                    <a:pt x="576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2" name="Google Shape;2672;p91"/>
            <p:cNvSpPr/>
            <p:nvPr/>
          </p:nvSpPr>
          <p:spPr>
            <a:xfrm>
              <a:off x="6314016" y="2051443"/>
              <a:ext cx="59207" cy="59207"/>
            </a:xfrm>
            <a:custGeom>
              <a:rect b="b" l="l" r="r" t="t"/>
              <a:pathLst>
                <a:path extrusionOk="0" h="1040" w="1040">
                  <a:moveTo>
                    <a:pt x="520" y="1"/>
                  </a:moveTo>
                  <a:cubicBezTo>
                    <a:pt x="232" y="1"/>
                    <a:pt x="0" y="232"/>
                    <a:pt x="0" y="520"/>
                  </a:cubicBezTo>
                  <a:cubicBezTo>
                    <a:pt x="0" y="808"/>
                    <a:pt x="232" y="1040"/>
                    <a:pt x="520" y="1040"/>
                  </a:cubicBezTo>
                  <a:cubicBezTo>
                    <a:pt x="808" y="1040"/>
                    <a:pt x="1039" y="808"/>
                    <a:pt x="1039" y="520"/>
                  </a:cubicBezTo>
                  <a:cubicBezTo>
                    <a:pt x="1039" y="232"/>
                    <a:pt x="808" y="1"/>
                    <a:pt x="5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3" name="Google Shape;2673;p91"/>
            <p:cNvSpPr/>
            <p:nvPr/>
          </p:nvSpPr>
          <p:spPr>
            <a:xfrm>
              <a:off x="6310315" y="2047742"/>
              <a:ext cx="66096" cy="66096"/>
            </a:xfrm>
            <a:custGeom>
              <a:rect b="b" l="l" r="r" t="t"/>
              <a:pathLst>
                <a:path extrusionOk="0" h="1161" w="1161">
                  <a:moveTo>
                    <a:pt x="585" y="121"/>
                  </a:moveTo>
                  <a:cubicBezTo>
                    <a:pt x="835" y="121"/>
                    <a:pt x="1049" y="325"/>
                    <a:pt x="1049" y="585"/>
                  </a:cubicBezTo>
                  <a:cubicBezTo>
                    <a:pt x="1049" y="836"/>
                    <a:pt x="835" y="1049"/>
                    <a:pt x="585" y="1049"/>
                  </a:cubicBezTo>
                  <a:cubicBezTo>
                    <a:pt x="325" y="1049"/>
                    <a:pt x="121" y="836"/>
                    <a:pt x="121" y="585"/>
                  </a:cubicBezTo>
                  <a:cubicBezTo>
                    <a:pt x="121" y="325"/>
                    <a:pt x="325" y="121"/>
                    <a:pt x="585" y="121"/>
                  </a:cubicBezTo>
                  <a:close/>
                  <a:moveTo>
                    <a:pt x="585" y="1"/>
                  </a:moveTo>
                  <a:cubicBezTo>
                    <a:pt x="260" y="1"/>
                    <a:pt x="1" y="260"/>
                    <a:pt x="1" y="585"/>
                  </a:cubicBezTo>
                  <a:cubicBezTo>
                    <a:pt x="1" y="900"/>
                    <a:pt x="270" y="1160"/>
                    <a:pt x="58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0"/>
                    <a:pt x="900" y="1"/>
                    <a:pt x="5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4" name="Google Shape;2674;p91"/>
            <p:cNvSpPr/>
            <p:nvPr/>
          </p:nvSpPr>
          <p:spPr>
            <a:xfrm>
              <a:off x="6194635" y="2159722"/>
              <a:ext cx="59776" cy="59207"/>
            </a:xfrm>
            <a:custGeom>
              <a:rect b="b" l="l" r="r" t="t"/>
              <a:pathLst>
                <a:path extrusionOk="0" h="1040" w="1050">
                  <a:moveTo>
                    <a:pt x="520" y="0"/>
                  </a:moveTo>
                  <a:cubicBezTo>
                    <a:pt x="233" y="0"/>
                    <a:pt x="1" y="232"/>
                    <a:pt x="1" y="520"/>
                  </a:cubicBezTo>
                  <a:cubicBezTo>
                    <a:pt x="1" y="807"/>
                    <a:pt x="233" y="1039"/>
                    <a:pt x="520" y="1039"/>
                  </a:cubicBezTo>
                  <a:cubicBezTo>
                    <a:pt x="808" y="1039"/>
                    <a:pt x="1049" y="807"/>
                    <a:pt x="1049" y="520"/>
                  </a:cubicBezTo>
                  <a:cubicBezTo>
                    <a:pt x="1049" y="232"/>
                    <a:pt x="808" y="0"/>
                    <a:pt x="5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5" name="Google Shape;2675;p91"/>
            <p:cNvSpPr/>
            <p:nvPr/>
          </p:nvSpPr>
          <p:spPr>
            <a:xfrm>
              <a:off x="6191504" y="2156022"/>
              <a:ext cx="66039" cy="66039"/>
            </a:xfrm>
            <a:custGeom>
              <a:rect b="b" l="l" r="r" t="t"/>
              <a:pathLst>
                <a:path extrusionOk="0" h="1160" w="1160">
                  <a:moveTo>
                    <a:pt x="575" y="121"/>
                  </a:moveTo>
                  <a:cubicBezTo>
                    <a:pt x="835" y="121"/>
                    <a:pt x="1039" y="325"/>
                    <a:pt x="1039" y="585"/>
                  </a:cubicBezTo>
                  <a:cubicBezTo>
                    <a:pt x="1039" y="835"/>
                    <a:pt x="835" y="1049"/>
                    <a:pt x="575" y="1049"/>
                  </a:cubicBezTo>
                  <a:cubicBezTo>
                    <a:pt x="325" y="1049"/>
                    <a:pt x="112" y="835"/>
                    <a:pt x="112" y="585"/>
                  </a:cubicBezTo>
                  <a:cubicBezTo>
                    <a:pt x="112" y="325"/>
                    <a:pt x="325" y="121"/>
                    <a:pt x="575" y="12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69"/>
                    <a:pt x="0" y="585"/>
                  </a:cubicBezTo>
                  <a:cubicBezTo>
                    <a:pt x="0" y="900"/>
                    <a:pt x="260" y="1160"/>
                    <a:pt x="575" y="1160"/>
                  </a:cubicBezTo>
                  <a:cubicBezTo>
                    <a:pt x="900" y="1160"/>
                    <a:pt x="1160" y="900"/>
                    <a:pt x="1160" y="585"/>
                  </a:cubicBezTo>
                  <a:cubicBezTo>
                    <a:pt x="1160" y="269"/>
                    <a:pt x="900" y="0"/>
                    <a:pt x="5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6" name="Google Shape;2676;p91"/>
            <p:cNvSpPr/>
            <p:nvPr/>
          </p:nvSpPr>
          <p:spPr>
            <a:xfrm>
              <a:off x="6449223" y="2065163"/>
              <a:ext cx="362872" cy="228745"/>
            </a:xfrm>
            <a:custGeom>
              <a:rect b="b" l="l" r="r" t="t"/>
              <a:pathLst>
                <a:path extrusionOk="0" h="4018" w="6374">
                  <a:moveTo>
                    <a:pt x="3275" y="1"/>
                  </a:moveTo>
                  <a:cubicBezTo>
                    <a:pt x="2477" y="1"/>
                    <a:pt x="1819" y="585"/>
                    <a:pt x="1689" y="1346"/>
                  </a:cubicBezTo>
                  <a:lnTo>
                    <a:pt x="1234" y="1346"/>
                  </a:lnTo>
                  <a:cubicBezTo>
                    <a:pt x="557" y="1346"/>
                    <a:pt x="0" y="1940"/>
                    <a:pt x="0" y="2682"/>
                  </a:cubicBezTo>
                  <a:cubicBezTo>
                    <a:pt x="0" y="3415"/>
                    <a:pt x="557" y="4018"/>
                    <a:pt x="1234" y="4018"/>
                  </a:cubicBezTo>
                  <a:lnTo>
                    <a:pt x="5149" y="4018"/>
                  </a:lnTo>
                  <a:cubicBezTo>
                    <a:pt x="5826" y="4018"/>
                    <a:pt x="6373" y="3415"/>
                    <a:pt x="6373" y="2682"/>
                  </a:cubicBezTo>
                  <a:cubicBezTo>
                    <a:pt x="6373" y="1940"/>
                    <a:pt x="5826" y="1346"/>
                    <a:pt x="5149" y="1346"/>
                  </a:cubicBezTo>
                  <a:lnTo>
                    <a:pt x="4861" y="1346"/>
                  </a:lnTo>
                  <a:cubicBezTo>
                    <a:pt x="4731" y="585"/>
                    <a:pt x="4073" y="1"/>
                    <a:pt x="327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7" name="Google Shape;2677;p91"/>
            <p:cNvSpPr/>
            <p:nvPr/>
          </p:nvSpPr>
          <p:spPr>
            <a:xfrm>
              <a:off x="6446035" y="2062032"/>
              <a:ext cx="369760" cy="235064"/>
            </a:xfrm>
            <a:custGeom>
              <a:rect b="b" l="l" r="r" t="t"/>
              <a:pathLst>
                <a:path extrusionOk="0" h="4129" w="6495">
                  <a:moveTo>
                    <a:pt x="3331" y="111"/>
                  </a:moveTo>
                  <a:cubicBezTo>
                    <a:pt x="4092" y="111"/>
                    <a:pt x="4732" y="659"/>
                    <a:pt x="4862" y="1410"/>
                  </a:cubicBezTo>
                  <a:cubicBezTo>
                    <a:pt x="4862" y="1438"/>
                    <a:pt x="4889" y="1457"/>
                    <a:pt x="4917" y="1457"/>
                  </a:cubicBezTo>
                  <a:lnTo>
                    <a:pt x="5205" y="1457"/>
                  </a:lnTo>
                  <a:cubicBezTo>
                    <a:pt x="5854" y="1457"/>
                    <a:pt x="6374" y="2032"/>
                    <a:pt x="6374" y="2737"/>
                  </a:cubicBezTo>
                  <a:cubicBezTo>
                    <a:pt x="6374" y="3442"/>
                    <a:pt x="5854" y="4017"/>
                    <a:pt x="5205" y="4017"/>
                  </a:cubicBezTo>
                  <a:lnTo>
                    <a:pt x="1290" y="4017"/>
                  </a:lnTo>
                  <a:cubicBezTo>
                    <a:pt x="641" y="4017"/>
                    <a:pt x="121" y="3442"/>
                    <a:pt x="121" y="2737"/>
                  </a:cubicBezTo>
                  <a:cubicBezTo>
                    <a:pt x="121" y="2032"/>
                    <a:pt x="641" y="1457"/>
                    <a:pt x="1290" y="1457"/>
                  </a:cubicBezTo>
                  <a:lnTo>
                    <a:pt x="1745" y="1457"/>
                  </a:lnTo>
                  <a:cubicBezTo>
                    <a:pt x="1772" y="1457"/>
                    <a:pt x="1791" y="1438"/>
                    <a:pt x="1800" y="1401"/>
                  </a:cubicBezTo>
                  <a:cubicBezTo>
                    <a:pt x="1930" y="659"/>
                    <a:pt x="2570" y="111"/>
                    <a:pt x="3331" y="111"/>
                  </a:cubicBezTo>
                  <a:close/>
                  <a:moveTo>
                    <a:pt x="3331" y="0"/>
                  </a:moveTo>
                  <a:cubicBezTo>
                    <a:pt x="2533" y="0"/>
                    <a:pt x="1847" y="557"/>
                    <a:pt x="1698" y="1336"/>
                  </a:cubicBezTo>
                  <a:lnTo>
                    <a:pt x="1290" y="1336"/>
                  </a:lnTo>
                  <a:cubicBezTo>
                    <a:pt x="576" y="1336"/>
                    <a:pt x="1" y="1967"/>
                    <a:pt x="1" y="2737"/>
                  </a:cubicBezTo>
                  <a:cubicBezTo>
                    <a:pt x="1" y="3507"/>
                    <a:pt x="576" y="4128"/>
                    <a:pt x="1290" y="4128"/>
                  </a:cubicBezTo>
                  <a:lnTo>
                    <a:pt x="5205" y="4128"/>
                  </a:lnTo>
                  <a:cubicBezTo>
                    <a:pt x="5919" y="4128"/>
                    <a:pt x="6494" y="3507"/>
                    <a:pt x="6494" y="2737"/>
                  </a:cubicBezTo>
                  <a:cubicBezTo>
                    <a:pt x="6494" y="1967"/>
                    <a:pt x="5910" y="1336"/>
                    <a:pt x="5205" y="1336"/>
                  </a:cubicBezTo>
                  <a:lnTo>
                    <a:pt x="4964" y="1336"/>
                  </a:lnTo>
                  <a:cubicBezTo>
                    <a:pt x="4806" y="557"/>
                    <a:pt x="4129" y="0"/>
                    <a:pt x="3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8" name="Google Shape;2678;p91"/>
            <p:cNvSpPr/>
            <p:nvPr/>
          </p:nvSpPr>
          <p:spPr>
            <a:xfrm>
              <a:off x="6930332" y="1988081"/>
              <a:ext cx="278900" cy="261821"/>
            </a:xfrm>
            <a:custGeom>
              <a:rect b="b" l="l" r="r" t="t"/>
              <a:pathLst>
                <a:path extrusionOk="0" h="4599" w="4899">
                  <a:moveTo>
                    <a:pt x="93" y="0"/>
                  </a:moveTo>
                  <a:cubicBezTo>
                    <a:pt x="47" y="0"/>
                    <a:pt x="0" y="47"/>
                    <a:pt x="0" y="93"/>
                  </a:cubicBezTo>
                  <a:lnTo>
                    <a:pt x="0" y="3321"/>
                  </a:lnTo>
                  <a:cubicBezTo>
                    <a:pt x="0" y="3368"/>
                    <a:pt x="47" y="3414"/>
                    <a:pt x="93" y="3414"/>
                  </a:cubicBezTo>
                  <a:lnTo>
                    <a:pt x="1308" y="3414"/>
                  </a:lnTo>
                  <a:cubicBezTo>
                    <a:pt x="1364" y="3414"/>
                    <a:pt x="1401" y="3451"/>
                    <a:pt x="1401" y="3507"/>
                  </a:cubicBezTo>
                  <a:lnTo>
                    <a:pt x="1392" y="4509"/>
                  </a:lnTo>
                  <a:cubicBezTo>
                    <a:pt x="1392" y="4560"/>
                    <a:pt x="1441" y="4598"/>
                    <a:pt x="1489" y="4598"/>
                  </a:cubicBezTo>
                  <a:cubicBezTo>
                    <a:pt x="1511" y="4598"/>
                    <a:pt x="1532" y="4591"/>
                    <a:pt x="1550" y="4574"/>
                  </a:cubicBezTo>
                  <a:lnTo>
                    <a:pt x="2811" y="3433"/>
                  </a:lnTo>
                  <a:cubicBezTo>
                    <a:pt x="2830" y="3414"/>
                    <a:pt x="2848" y="3405"/>
                    <a:pt x="2876" y="3405"/>
                  </a:cubicBezTo>
                  <a:lnTo>
                    <a:pt x="4806" y="3405"/>
                  </a:lnTo>
                  <a:cubicBezTo>
                    <a:pt x="4852" y="3405"/>
                    <a:pt x="4898" y="3368"/>
                    <a:pt x="4898" y="3321"/>
                  </a:cubicBezTo>
                  <a:lnTo>
                    <a:pt x="4898" y="93"/>
                  </a:lnTo>
                  <a:cubicBezTo>
                    <a:pt x="4898" y="47"/>
                    <a:pt x="4852" y="0"/>
                    <a:pt x="48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9" name="Google Shape;2679;p91"/>
            <p:cNvSpPr/>
            <p:nvPr/>
          </p:nvSpPr>
          <p:spPr>
            <a:xfrm>
              <a:off x="6927144" y="1984893"/>
              <a:ext cx="285276" cy="268368"/>
            </a:xfrm>
            <a:custGeom>
              <a:rect b="b" l="l" r="r" t="t"/>
              <a:pathLst>
                <a:path extrusionOk="0" h="4714" w="5011">
                  <a:moveTo>
                    <a:pt x="4862" y="112"/>
                  </a:moveTo>
                  <a:cubicBezTo>
                    <a:pt x="4880" y="112"/>
                    <a:pt x="4899" y="131"/>
                    <a:pt x="4899" y="149"/>
                  </a:cubicBezTo>
                  <a:lnTo>
                    <a:pt x="4899" y="3368"/>
                  </a:lnTo>
                  <a:cubicBezTo>
                    <a:pt x="4899" y="3396"/>
                    <a:pt x="4880" y="3405"/>
                    <a:pt x="4862" y="3405"/>
                  </a:cubicBezTo>
                  <a:lnTo>
                    <a:pt x="2932" y="3405"/>
                  </a:lnTo>
                  <a:cubicBezTo>
                    <a:pt x="2895" y="3405"/>
                    <a:pt x="2858" y="3424"/>
                    <a:pt x="2830" y="3442"/>
                  </a:cubicBezTo>
                  <a:lnTo>
                    <a:pt x="1568" y="4583"/>
                  </a:lnTo>
                  <a:cubicBezTo>
                    <a:pt x="1559" y="4593"/>
                    <a:pt x="1552" y="4595"/>
                    <a:pt x="1546" y="4595"/>
                  </a:cubicBezTo>
                  <a:cubicBezTo>
                    <a:pt x="1541" y="4595"/>
                    <a:pt x="1536" y="4593"/>
                    <a:pt x="1531" y="4593"/>
                  </a:cubicBezTo>
                  <a:cubicBezTo>
                    <a:pt x="1522" y="4593"/>
                    <a:pt x="1513" y="4583"/>
                    <a:pt x="1513" y="4565"/>
                  </a:cubicBezTo>
                  <a:lnTo>
                    <a:pt x="1522" y="3563"/>
                  </a:lnTo>
                  <a:cubicBezTo>
                    <a:pt x="1522" y="3517"/>
                    <a:pt x="1504" y="3479"/>
                    <a:pt x="1476" y="3452"/>
                  </a:cubicBezTo>
                  <a:cubicBezTo>
                    <a:pt x="1448" y="3424"/>
                    <a:pt x="1411" y="3405"/>
                    <a:pt x="1364" y="3405"/>
                  </a:cubicBezTo>
                  <a:lnTo>
                    <a:pt x="149" y="3405"/>
                  </a:lnTo>
                  <a:cubicBezTo>
                    <a:pt x="131" y="3405"/>
                    <a:pt x="112" y="3396"/>
                    <a:pt x="112" y="3377"/>
                  </a:cubicBezTo>
                  <a:lnTo>
                    <a:pt x="112" y="149"/>
                  </a:lnTo>
                  <a:cubicBezTo>
                    <a:pt x="112" y="131"/>
                    <a:pt x="131" y="121"/>
                    <a:pt x="149" y="121"/>
                  </a:cubicBezTo>
                  <a:lnTo>
                    <a:pt x="149" y="112"/>
                  </a:lnTo>
                  <a:close/>
                  <a:moveTo>
                    <a:pt x="149" y="1"/>
                  </a:moveTo>
                  <a:cubicBezTo>
                    <a:pt x="66" y="1"/>
                    <a:pt x="1" y="66"/>
                    <a:pt x="1" y="149"/>
                  </a:cubicBezTo>
                  <a:lnTo>
                    <a:pt x="1" y="3368"/>
                  </a:lnTo>
                  <a:cubicBezTo>
                    <a:pt x="1" y="3452"/>
                    <a:pt x="66" y="3526"/>
                    <a:pt x="149" y="3526"/>
                  </a:cubicBezTo>
                  <a:lnTo>
                    <a:pt x="1364" y="3526"/>
                  </a:lnTo>
                  <a:cubicBezTo>
                    <a:pt x="1374" y="3526"/>
                    <a:pt x="1383" y="3526"/>
                    <a:pt x="1392" y="3535"/>
                  </a:cubicBezTo>
                  <a:cubicBezTo>
                    <a:pt x="1401" y="3535"/>
                    <a:pt x="1401" y="3544"/>
                    <a:pt x="1401" y="3554"/>
                  </a:cubicBezTo>
                  <a:lnTo>
                    <a:pt x="1392" y="4556"/>
                  </a:lnTo>
                  <a:cubicBezTo>
                    <a:pt x="1392" y="4620"/>
                    <a:pt x="1429" y="4676"/>
                    <a:pt x="1485" y="4695"/>
                  </a:cubicBezTo>
                  <a:cubicBezTo>
                    <a:pt x="1504" y="4704"/>
                    <a:pt x="1522" y="4713"/>
                    <a:pt x="1541" y="4713"/>
                  </a:cubicBezTo>
                  <a:cubicBezTo>
                    <a:pt x="1578" y="4713"/>
                    <a:pt x="1615" y="4695"/>
                    <a:pt x="1643" y="4676"/>
                  </a:cubicBezTo>
                  <a:lnTo>
                    <a:pt x="2904" y="3535"/>
                  </a:lnTo>
                  <a:cubicBezTo>
                    <a:pt x="2914" y="3526"/>
                    <a:pt x="2923" y="3526"/>
                    <a:pt x="2932" y="3526"/>
                  </a:cubicBezTo>
                  <a:lnTo>
                    <a:pt x="4862" y="3526"/>
                  </a:lnTo>
                  <a:cubicBezTo>
                    <a:pt x="4945" y="3526"/>
                    <a:pt x="5010" y="3452"/>
                    <a:pt x="5010" y="3368"/>
                  </a:cubicBezTo>
                  <a:lnTo>
                    <a:pt x="5010" y="149"/>
                  </a:lnTo>
                  <a:cubicBezTo>
                    <a:pt x="5010" y="66"/>
                    <a:pt x="4945" y="1"/>
                    <a:pt x="48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0" name="Google Shape;2680;p91"/>
            <p:cNvSpPr/>
            <p:nvPr/>
          </p:nvSpPr>
          <p:spPr>
            <a:xfrm>
              <a:off x="6987888" y="2066757"/>
              <a:ext cx="40705" cy="40705"/>
            </a:xfrm>
            <a:custGeom>
              <a:rect b="b" l="l" r="r" t="t"/>
              <a:pathLst>
                <a:path extrusionOk="0" h="715" w="715">
                  <a:moveTo>
                    <a:pt x="362" y="121"/>
                  </a:moveTo>
                  <a:cubicBezTo>
                    <a:pt x="492" y="121"/>
                    <a:pt x="603" y="232"/>
                    <a:pt x="603" y="362"/>
                  </a:cubicBezTo>
                  <a:cubicBezTo>
                    <a:pt x="603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1" name="Google Shape;2681;p91"/>
            <p:cNvSpPr/>
            <p:nvPr/>
          </p:nvSpPr>
          <p:spPr>
            <a:xfrm>
              <a:off x="7051250" y="2066757"/>
              <a:ext cx="40762" cy="40705"/>
            </a:xfrm>
            <a:custGeom>
              <a:rect b="b" l="l" r="r" t="t"/>
              <a:pathLst>
                <a:path extrusionOk="0" h="715" w="716">
                  <a:moveTo>
                    <a:pt x="363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3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3" y="121"/>
                  </a:cubicBezTo>
                  <a:close/>
                  <a:moveTo>
                    <a:pt x="363" y="1"/>
                  </a:moveTo>
                  <a:cubicBezTo>
                    <a:pt x="168" y="1"/>
                    <a:pt x="1" y="168"/>
                    <a:pt x="1" y="362"/>
                  </a:cubicBezTo>
                  <a:cubicBezTo>
                    <a:pt x="1" y="557"/>
                    <a:pt x="168" y="715"/>
                    <a:pt x="363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2" name="Google Shape;2682;p91"/>
            <p:cNvSpPr/>
            <p:nvPr/>
          </p:nvSpPr>
          <p:spPr>
            <a:xfrm>
              <a:off x="7114100" y="2066757"/>
              <a:ext cx="40705" cy="40705"/>
            </a:xfrm>
            <a:custGeom>
              <a:rect b="b" l="l" r="r" t="t"/>
              <a:pathLst>
                <a:path extrusionOk="0" h="715" w="715">
                  <a:moveTo>
                    <a:pt x="362" y="121"/>
                  </a:moveTo>
                  <a:cubicBezTo>
                    <a:pt x="492" y="121"/>
                    <a:pt x="604" y="232"/>
                    <a:pt x="604" y="362"/>
                  </a:cubicBezTo>
                  <a:cubicBezTo>
                    <a:pt x="604" y="492"/>
                    <a:pt x="492" y="604"/>
                    <a:pt x="362" y="604"/>
                  </a:cubicBezTo>
                  <a:cubicBezTo>
                    <a:pt x="223" y="604"/>
                    <a:pt x="121" y="492"/>
                    <a:pt x="121" y="362"/>
                  </a:cubicBezTo>
                  <a:cubicBezTo>
                    <a:pt x="121" y="232"/>
                    <a:pt x="223" y="121"/>
                    <a:pt x="362" y="121"/>
                  </a:cubicBezTo>
                  <a:close/>
                  <a:moveTo>
                    <a:pt x="362" y="1"/>
                  </a:moveTo>
                  <a:cubicBezTo>
                    <a:pt x="158" y="1"/>
                    <a:pt x="1" y="168"/>
                    <a:pt x="1" y="362"/>
                  </a:cubicBezTo>
                  <a:cubicBezTo>
                    <a:pt x="1" y="557"/>
                    <a:pt x="158" y="715"/>
                    <a:pt x="362" y="715"/>
                  </a:cubicBezTo>
                  <a:cubicBezTo>
                    <a:pt x="557" y="715"/>
                    <a:pt x="715" y="557"/>
                    <a:pt x="715" y="362"/>
                  </a:cubicBezTo>
                  <a:cubicBezTo>
                    <a:pt x="715" y="168"/>
                    <a:pt x="557" y="1"/>
                    <a:pt x="36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3" name="Google Shape;2683;p91"/>
            <p:cNvSpPr/>
            <p:nvPr/>
          </p:nvSpPr>
          <p:spPr>
            <a:xfrm>
              <a:off x="5743641" y="2204582"/>
              <a:ext cx="264098" cy="247873"/>
            </a:xfrm>
            <a:custGeom>
              <a:rect b="b" l="l" r="r" t="t"/>
              <a:pathLst>
                <a:path extrusionOk="0" h="4354" w="4639">
                  <a:moveTo>
                    <a:pt x="93" y="1"/>
                  </a:moveTo>
                  <a:cubicBezTo>
                    <a:pt x="38" y="1"/>
                    <a:pt x="1" y="38"/>
                    <a:pt x="1" y="94"/>
                  </a:cubicBezTo>
                  <a:lnTo>
                    <a:pt x="1" y="3136"/>
                  </a:lnTo>
                  <a:cubicBezTo>
                    <a:pt x="1" y="3192"/>
                    <a:pt x="38" y="3229"/>
                    <a:pt x="93" y="3229"/>
                  </a:cubicBezTo>
                  <a:lnTo>
                    <a:pt x="1912" y="3229"/>
                  </a:lnTo>
                  <a:cubicBezTo>
                    <a:pt x="1939" y="3229"/>
                    <a:pt x="1958" y="3238"/>
                    <a:pt x="1977" y="3248"/>
                  </a:cubicBezTo>
                  <a:lnTo>
                    <a:pt x="3173" y="4333"/>
                  </a:lnTo>
                  <a:cubicBezTo>
                    <a:pt x="3190" y="4347"/>
                    <a:pt x="3210" y="4353"/>
                    <a:pt x="3231" y="4353"/>
                  </a:cubicBezTo>
                  <a:cubicBezTo>
                    <a:pt x="3277" y="4353"/>
                    <a:pt x="3322" y="4320"/>
                    <a:pt x="3322" y="4268"/>
                  </a:cubicBezTo>
                  <a:lnTo>
                    <a:pt x="3312" y="3313"/>
                  </a:lnTo>
                  <a:cubicBezTo>
                    <a:pt x="3312" y="3266"/>
                    <a:pt x="3350" y="3229"/>
                    <a:pt x="3396" y="3229"/>
                  </a:cubicBezTo>
                  <a:lnTo>
                    <a:pt x="4555" y="3229"/>
                  </a:lnTo>
                  <a:cubicBezTo>
                    <a:pt x="4602" y="3229"/>
                    <a:pt x="4639" y="3192"/>
                    <a:pt x="4639" y="3136"/>
                  </a:cubicBezTo>
                  <a:lnTo>
                    <a:pt x="4639" y="94"/>
                  </a:lnTo>
                  <a:cubicBezTo>
                    <a:pt x="4639" y="38"/>
                    <a:pt x="4602" y="1"/>
                    <a:pt x="45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4" name="Google Shape;2684;p91"/>
            <p:cNvSpPr/>
            <p:nvPr/>
          </p:nvSpPr>
          <p:spPr>
            <a:xfrm>
              <a:off x="5740453" y="2201451"/>
              <a:ext cx="270474" cy="254079"/>
            </a:xfrm>
            <a:custGeom>
              <a:rect b="b" l="l" r="r" t="t"/>
              <a:pathLst>
                <a:path extrusionOk="0" h="4463" w="4751">
                  <a:moveTo>
                    <a:pt x="4611" y="111"/>
                  </a:moveTo>
                  <a:cubicBezTo>
                    <a:pt x="4621" y="111"/>
                    <a:pt x="4639" y="130"/>
                    <a:pt x="4639" y="139"/>
                  </a:cubicBezTo>
                  <a:lnTo>
                    <a:pt x="4639" y="3191"/>
                  </a:lnTo>
                  <a:cubicBezTo>
                    <a:pt x="4639" y="3210"/>
                    <a:pt x="4621" y="3219"/>
                    <a:pt x="4611" y="3219"/>
                  </a:cubicBezTo>
                  <a:lnTo>
                    <a:pt x="3452" y="3219"/>
                  </a:lnTo>
                  <a:cubicBezTo>
                    <a:pt x="3415" y="3219"/>
                    <a:pt x="3378" y="3238"/>
                    <a:pt x="3350" y="3266"/>
                  </a:cubicBezTo>
                  <a:cubicBezTo>
                    <a:pt x="3322" y="3293"/>
                    <a:pt x="3313" y="3330"/>
                    <a:pt x="3313" y="3368"/>
                  </a:cubicBezTo>
                  <a:lnTo>
                    <a:pt x="3313" y="4323"/>
                  </a:lnTo>
                  <a:cubicBezTo>
                    <a:pt x="3313" y="4342"/>
                    <a:pt x="3303" y="4342"/>
                    <a:pt x="3294" y="4351"/>
                  </a:cubicBezTo>
                  <a:cubicBezTo>
                    <a:pt x="3294" y="4351"/>
                    <a:pt x="3276" y="4351"/>
                    <a:pt x="3266" y="4342"/>
                  </a:cubicBezTo>
                  <a:lnTo>
                    <a:pt x="2070" y="3266"/>
                  </a:lnTo>
                  <a:cubicBezTo>
                    <a:pt x="2042" y="3238"/>
                    <a:pt x="2005" y="3228"/>
                    <a:pt x="1968" y="3228"/>
                  </a:cubicBezTo>
                  <a:lnTo>
                    <a:pt x="149" y="3228"/>
                  </a:lnTo>
                  <a:cubicBezTo>
                    <a:pt x="131" y="3228"/>
                    <a:pt x="112" y="3210"/>
                    <a:pt x="112" y="3191"/>
                  </a:cubicBezTo>
                  <a:lnTo>
                    <a:pt x="112" y="149"/>
                  </a:lnTo>
                  <a:cubicBezTo>
                    <a:pt x="112" y="130"/>
                    <a:pt x="131" y="111"/>
                    <a:pt x="149" y="111"/>
                  </a:cubicBezTo>
                  <a:close/>
                  <a:moveTo>
                    <a:pt x="140" y="0"/>
                  </a:moveTo>
                  <a:cubicBezTo>
                    <a:pt x="66" y="0"/>
                    <a:pt x="1" y="65"/>
                    <a:pt x="1" y="139"/>
                  </a:cubicBezTo>
                  <a:lnTo>
                    <a:pt x="1" y="3191"/>
                  </a:lnTo>
                  <a:cubicBezTo>
                    <a:pt x="1" y="3275"/>
                    <a:pt x="66" y="3340"/>
                    <a:pt x="140" y="3340"/>
                  </a:cubicBezTo>
                  <a:lnTo>
                    <a:pt x="1968" y="3340"/>
                  </a:lnTo>
                  <a:cubicBezTo>
                    <a:pt x="1977" y="3340"/>
                    <a:pt x="1986" y="3340"/>
                    <a:pt x="1986" y="3349"/>
                  </a:cubicBezTo>
                  <a:lnTo>
                    <a:pt x="3192" y="4425"/>
                  </a:lnTo>
                  <a:cubicBezTo>
                    <a:pt x="3220" y="4453"/>
                    <a:pt x="3248" y="4462"/>
                    <a:pt x="3285" y="4462"/>
                  </a:cubicBezTo>
                  <a:cubicBezTo>
                    <a:pt x="3303" y="4462"/>
                    <a:pt x="3322" y="4462"/>
                    <a:pt x="3350" y="4453"/>
                  </a:cubicBezTo>
                  <a:cubicBezTo>
                    <a:pt x="3396" y="4425"/>
                    <a:pt x="3433" y="4379"/>
                    <a:pt x="3433" y="4314"/>
                  </a:cubicBezTo>
                  <a:lnTo>
                    <a:pt x="3424" y="3368"/>
                  </a:lnTo>
                  <a:cubicBezTo>
                    <a:pt x="3424" y="3358"/>
                    <a:pt x="3424" y="3349"/>
                    <a:pt x="3433" y="3349"/>
                  </a:cubicBezTo>
                  <a:cubicBezTo>
                    <a:pt x="3433" y="3349"/>
                    <a:pt x="3443" y="3340"/>
                    <a:pt x="3452" y="3340"/>
                  </a:cubicBezTo>
                  <a:lnTo>
                    <a:pt x="4602" y="3340"/>
                  </a:lnTo>
                  <a:cubicBezTo>
                    <a:pt x="4686" y="3340"/>
                    <a:pt x="4751" y="3275"/>
                    <a:pt x="4751" y="3191"/>
                  </a:cubicBezTo>
                  <a:lnTo>
                    <a:pt x="4751" y="139"/>
                  </a:lnTo>
                  <a:cubicBezTo>
                    <a:pt x="4751" y="65"/>
                    <a:pt x="4686" y="0"/>
                    <a:pt x="46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5" name="Google Shape;2685;p91"/>
            <p:cNvSpPr/>
            <p:nvPr/>
          </p:nvSpPr>
          <p:spPr>
            <a:xfrm>
              <a:off x="5914201" y="2279045"/>
              <a:ext cx="39168" cy="39168"/>
            </a:xfrm>
            <a:custGeom>
              <a:rect b="b" l="l" r="r" t="t"/>
              <a:pathLst>
                <a:path extrusionOk="0" h="688" w="688">
                  <a:moveTo>
                    <a:pt x="344" y="112"/>
                  </a:moveTo>
                  <a:cubicBezTo>
                    <a:pt x="474" y="112"/>
                    <a:pt x="567" y="214"/>
                    <a:pt x="567" y="344"/>
                  </a:cubicBezTo>
                  <a:cubicBezTo>
                    <a:pt x="567" y="465"/>
                    <a:pt x="465" y="567"/>
                    <a:pt x="344" y="567"/>
                  </a:cubicBezTo>
                  <a:cubicBezTo>
                    <a:pt x="214" y="567"/>
                    <a:pt x="122" y="465"/>
                    <a:pt x="122" y="344"/>
                  </a:cubicBezTo>
                  <a:cubicBezTo>
                    <a:pt x="122" y="214"/>
                    <a:pt x="22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9" y="1"/>
                    <a:pt x="1" y="149"/>
                    <a:pt x="1" y="344"/>
                  </a:cubicBezTo>
                  <a:cubicBezTo>
                    <a:pt x="1" y="530"/>
                    <a:pt x="159" y="687"/>
                    <a:pt x="344" y="687"/>
                  </a:cubicBezTo>
                  <a:cubicBezTo>
                    <a:pt x="530" y="687"/>
                    <a:pt x="687" y="530"/>
                    <a:pt x="687" y="344"/>
                  </a:cubicBezTo>
                  <a:cubicBezTo>
                    <a:pt x="687" y="149"/>
                    <a:pt x="530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6" name="Google Shape;2686;p91"/>
            <p:cNvSpPr/>
            <p:nvPr/>
          </p:nvSpPr>
          <p:spPr>
            <a:xfrm>
              <a:off x="5854027" y="2279045"/>
              <a:ext cx="39111" cy="39168"/>
            </a:xfrm>
            <a:custGeom>
              <a:rect b="b" l="l" r="r" t="t"/>
              <a:pathLst>
                <a:path extrusionOk="0" h="688" w="687">
                  <a:moveTo>
                    <a:pt x="344" y="112"/>
                  </a:moveTo>
                  <a:cubicBezTo>
                    <a:pt x="474" y="112"/>
                    <a:pt x="576" y="214"/>
                    <a:pt x="576" y="344"/>
                  </a:cubicBezTo>
                  <a:cubicBezTo>
                    <a:pt x="576" y="465"/>
                    <a:pt x="474" y="567"/>
                    <a:pt x="344" y="567"/>
                  </a:cubicBezTo>
                  <a:cubicBezTo>
                    <a:pt x="223" y="567"/>
                    <a:pt x="121" y="465"/>
                    <a:pt x="121" y="344"/>
                  </a:cubicBezTo>
                  <a:cubicBezTo>
                    <a:pt x="121" y="214"/>
                    <a:pt x="223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58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38" y="687"/>
                    <a:pt x="687" y="530"/>
                    <a:pt x="687" y="344"/>
                  </a:cubicBezTo>
                  <a:cubicBezTo>
                    <a:pt x="687" y="149"/>
                    <a:pt x="538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7" name="Google Shape;2687;p91"/>
            <p:cNvSpPr/>
            <p:nvPr/>
          </p:nvSpPr>
          <p:spPr>
            <a:xfrm>
              <a:off x="5794878" y="2279045"/>
              <a:ext cx="39111" cy="39168"/>
            </a:xfrm>
            <a:custGeom>
              <a:rect b="b" l="l" r="r" t="t"/>
              <a:pathLst>
                <a:path extrusionOk="0" h="688" w="687">
                  <a:moveTo>
                    <a:pt x="344" y="112"/>
                  </a:moveTo>
                  <a:cubicBezTo>
                    <a:pt x="464" y="112"/>
                    <a:pt x="566" y="214"/>
                    <a:pt x="566" y="344"/>
                  </a:cubicBezTo>
                  <a:cubicBezTo>
                    <a:pt x="566" y="465"/>
                    <a:pt x="464" y="567"/>
                    <a:pt x="344" y="567"/>
                  </a:cubicBezTo>
                  <a:cubicBezTo>
                    <a:pt x="214" y="567"/>
                    <a:pt x="112" y="465"/>
                    <a:pt x="112" y="344"/>
                  </a:cubicBezTo>
                  <a:cubicBezTo>
                    <a:pt x="112" y="214"/>
                    <a:pt x="214" y="112"/>
                    <a:pt x="344" y="112"/>
                  </a:cubicBezTo>
                  <a:close/>
                  <a:moveTo>
                    <a:pt x="344" y="1"/>
                  </a:moveTo>
                  <a:cubicBezTo>
                    <a:pt x="149" y="1"/>
                    <a:pt x="0" y="149"/>
                    <a:pt x="0" y="344"/>
                  </a:cubicBezTo>
                  <a:cubicBezTo>
                    <a:pt x="0" y="530"/>
                    <a:pt x="158" y="687"/>
                    <a:pt x="344" y="687"/>
                  </a:cubicBezTo>
                  <a:cubicBezTo>
                    <a:pt x="529" y="687"/>
                    <a:pt x="687" y="530"/>
                    <a:pt x="687" y="344"/>
                  </a:cubicBezTo>
                  <a:cubicBezTo>
                    <a:pt x="687" y="149"/>
                    <a:pt x="529" y="1"/>
                    <a:pt x="3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8" name="Google Shape;2688;p91"/>
            <p:cNvSpPr/>
            <p:nvPr/>
          </p:nvSpPr>
          <p:spPr>
            <a:xfrm>
              <a:off x="7974415" y="2277337"/>
              <a:ext cx="216049" cy="210413"/>
            </a:xfrm>
            <a:custGeom>
              <a:rect b="b" l="l" r="r" t="t"/>
              <a:pathLst>
                <a:path extrusionOk="0" h="3696" w="3795">
                  <a:moveTo>
                    <a:pt x="1842" y="1"/>
                  </a:moveTo>
                  <a:cubicBezTo>
                    <a:pt x="849" y="1"/>
                    <a:pt x="35" y="795"/>
                    <a:pt x="0" y="1784"/>
                  </a:cubicBezTo>
                  <a:cubicBezTo>
                    <a:pt x="0" y="1821"/>
                    <a:pt x="28" y="1849"/>
                    <a:pt x="65" y="1849"/>
                  </a:cubicBezTo>
                  <a:lnTo>
                    <a:pt x="1846" y="1849"/>
                  </a:lnTo>
                  <a:lnTo>
                    <a:pt x="1846" y="3621"/>
                  </a:lnTo>
                  <a:cubicBezTo>
                    <a:pt x="1846" y="3658"/>
                    <a:pt x="1874" y="3695"/>
                    <a:pt x="1911" y="3695"/>
                  </a:cubicBezTo>
                  <a:cubicBezTo>
                    <a:pt x="2969" y="3649"/>
                    <a:pt x="3795" y="2730"/>
                    <a:pt x="3674" y="1636"/>
                  </a:cubicBezTo>
                  <a:cubicBezTo>
                    <a:pt x="3581" y="791"/>
                    <a:pt x="2895" y="105"/>
                    <a:pt x="2051" y="12"/>
                  </a:cubicBezTo>
                  <a:cubicBezTo>
                    <a:pt x="1980" y="4"/>
                    <a:pt x="1911" y="1"/>
                    <a:pt x="18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9" name="Google Shape;2689;p91"/>
            <p:cNvSpPr/>
            <p:nvPr/>
          </p:nvSpPr>
          <p:spPr>
            <a:xfrm>
              <a:off x="7970715" y="2274035"/>
              <a:ext cx="219750" cy="216846"/>
            </a:xfrm>
            <a:custGeom>
              <a:rect b="b" l="l" r="r" t="t"/>
              <a:pathLst>
                <a:path extrusionOk="0" h="3809" w="3860">
                  <a:moveTo>
                    <a:pt x="1902" y="117"/>
                  </a:moveTo>
                  <a:cubicBezTo>
                    <a:pt x="1976" y="117"/>
                    <a:pt x="2041" y="117"/>
                    <a:pt x="2106" y="126"/>
                  </a:cubicBezTo>
                  <a:cubicBezTo>
                    <a:pt x="2932" y="219"/>
                    <a:pt x="3591" y="877"/>
                    <a:pt x="3683" y="1703"/>
                  </a:cubicBezTo>
                  <a:cubicBezTo>
                    <a:pt x="3739" y="2204"/>
                    <a:pt x="3591" y="2696"/>
                    <a:pt x="3257" y="3076"/>
                  </a:cubicBezTo>
                  <a:cubicBezTo>
                    <a:pt x="2941" y="3447"/>
                    <a:pt x="2468" y="3670"/>
                    <a:pt x="1976" y="3688"/>
                  </a:cubicBezTo>
                  <a:lnTo>
                    <a:pt x="1976" y="3753"/>
                  </a:lnTo>
                  <a:lnTo>
                    <a:pt x="1967" y="3679"/>
                  </a:lnTo>
                  <a:lnTo>
                    <a:pt x="1967" y="1907"/>
                  </a:lnTo>
                  <a:cubicBezTo>
                    <a:pt x="1967" y="1870"/>
                    <a:pt x="1939" y="1851"/>
                    <a:pt x="1902" y="1851"/>
                  </a:cubicBezTo>
                  <a:lnTo>
                    <a:pt x="121" y="1842"/>
                  </a:lnTo>
                  <a:cubicBezTo>
                    <a:pt x="140" y="1341"/>
                    <a:pt x="362" y="877"/>
                    <a:pt x="743" y="553"/>
                  </a:cubicBezTo>
                  <a:cubicBezTo>
                    <a:pt x="1067" y="265"/>
                    <a:pt x="1475" y="117"/>
                    <a:pt x="1902" y="117"/>
                  </a:cubicBezTo>
                  <a:close/>
                  <a:moveTo>
                    <a:pt x="1889" y="0"/>
                  </a:moveTo>
                  <a:cubicBezTo>
                    <a:pt x="1436" y="0"/>
                    <a:pt x="1007" y="159"/>
                    <a:pt x="659" y="460"/>
                  </a:cubicBezTo>
                  <a:cubicBezTo>
                    <a:pt x="260" y="812"/>
                    <a:pt x="19" y="1304"/>
                    <a:pt x="0" y="1833"/>
                  </a:cubicBezTo>
                  <a:cubicBezTo>
                    <a:pt x="0" y="1870"/>
                    <a:pt x="19" y="1898"/>
                    <a:pt x="38" y="1926"/>
                  </a:cubicBezTo>
                  <a:cubicBezTo>
                    <a:pt x="65" y="1944"/>
                    <a:pt x="93" y="1963"/>
                    <a:pt x="130" y="1963"/>
                  </a:cubicBezTo>
                  <a:lnTo>
                    <a:pt x="1846" y="1963"/>
                  </a:lnTo>
                  <a:lnTo>
                    <a:pt x="1846" y="3679"/>
                  </a:lnTo>
                  <a:cubicBezTo>
                    <a:pt x="1846" y="3716"/>
                    <a:pt x="1865" y="3744"/>
                    <a:pt x="1884" y="3772"/>
                  </a:cubicBezTo>
                  <a:cubicBezTo>
                    <a:pt x="1911" y="3790"/>
                    <a:pt x="1939" y="3809"/>
                    <a:pt x="1976" y="3809"/>
                  </a:cubicBezTo>
                  <a:cubicBezTo>
                    <a:pt x="2505" y="3790"/>
                    <a:pt x="3006" y="3549"/>
                    <a:pt x="3349" y="3150"/>
                  </a:cubicBezTo>
                  <a:cubicBezTo>
                    <a:pt x="3693" y="2742"/>
                    <a:pt x="3860" y="2222"/>
                    <a:pt x="3795" y="1684"/>
                  </a:cubicBezTo>
                  <a:cubicBezTo>
                    <a:pt x="3702" y="812"/>
                    <a:pt x="2997" y="107"/>
                    <a:pt x="2125" y="15"/>
                  </a:cubicBezTo>
                  <a:cubicBezTo>
                    <a:pt x="2046" y="5"/>
                    <a:pt x="1967" y="0"/>
                    <a:pt x="18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0" name="Google Shape;2690;p91"/>
            <p:cNvSpPr/>
            <p:nvPr/>
          </p:nvSpPr>
          <p:spPr>
            <a:xfrm>
              <a:off x="7946406" y="2402126"/>
              <a:ext cx="113063" cy="113120"/>
            </a:xfrm>
            <a:custGeom>
              <a:rect b="b" l="l" r="r" t="t"/>
              <a:pathLst>
                <a:path extrusionOk="0" h="1987" w="1986">
                  <a:moveTo>
                    <a:pt x="75" y="0"/>
                  </a:moveTo>
                  <a:cubicBezTo>
                    <a:pt x="38" y="0"/>
                    <a:pt x="1" y="47"/>
                    <a:pt x="1" y="84"/>
                  </a:cubicBezTo>
                  <a:cubicBezTo>
                    <a:pt x="38" y="1123"/>
                    <a:pt x="873" y="1948"/>
                    <a:pt x="1902" y="1985"/>
                  </a:cubicBezTo>
                  <a:cubicBezTo>
                    <a:pt x="1907" y="1986"/>
                    <a:pt x="1912" y="1987"/>
                    <a:pt x="1917" y="1987"/>
                  </a:cubicBezTo>
                  <a:cubicBezTo>
                    <a:pt x="1956" y="1987"/>
                    <a:pt x="1986" y="1953"/>
                    <a:pt x="1986" y="1911"/>
                  </a:cubicBezTo>
                  <a:lnTo>
                    <a:pt x="1986" y="84"/>
                  </a:lnTo>
                  <a:cubicBezTo>
                    <a:pt x="1986" y="37"/>
                    <a:pt x="1949" y="0"/>
                    <a:pt x="19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1" name="Google Shape;2691;p91"/>
            <p:cNvSpPr/>
            <p:nvPr/>
          </p:nvSpPr>
          <p:spPr>
            <a:xfrm>
              <a:off x="7942706" y="2398938"/>
              <a:ext cx="119952" cy="119952"/>
            </a:xfrm>
            <a:custGeom>
              <a:rect b="b" l="l" r="r" t="t"/>
              <a:pathLst>
                <a:path extrusionOk="0" h="2107" w="2107">
                  <a:moveTo>
                    <a:pt x="1967" y="121"/>
                  </a:moveTo>
                  <a:cubicBezTo>
                    <a:pt x="1977" y="121"/>
                    <a:pt x="1986" y="130"/>
                    <a:pt x="1986" y="140"/>
                  </a:cubicBezTo>
                  <a:lnTo>
                    <a:pt x="1986" y="1967"/>
                  </a:lnTo>
                  <a:cubicBezTo>
                    <a:pt x="1986" y="1967"/>
                    <a:pt x="1986" y="1977"/>
                    <a:pt x="1986" y="1986"/>
                  </a:cubicBezTo>
                  <a:lnTo>
                    <a:pt x="1967" y="1986"/>
                  </a:lnTo>
                  <a:cubicBezTo>
                    <a:pt x="975" y="1949"/>
                    <a:pt x="158" y="1132"/>
                    <a:pt x="121" y="140"/>
                  </a:cubicBezTo>
                  <a:cubicBezTo>
                    <a:pt x="121" y="130"/>
                    <a:pt x="121" y="130"/>
                    <a:pt x="131" y="121"/>
                  </a:cubicBezTo>
                  <a:close/>
                  <a:moveTo>
                    <a:pt x="140" y="1"/>
                  </a:moveTo>
                  <a:cubicBezTo>
                    <a:pt x="103" y="1"/>
                    <a:pt x="66" y="19"/>
                    <a:pt x="47" y="47"/>
                  </a:cubicBezTo>
                  <a:cubicBezTo>
                    <a:pt x="19" y="75"/>
                    <a:pt x="1" y="112"/>
                    <a:pt x="1" y="149"/>
                  </a:cubicBezTo>
                  <a:cubicBezTo>
                    <a:pt x="47" y="1197"/>
                    <a:pt x="910" y="2060"/>
                    <a:pt x="1967" y="2106"/>
                  </a:cubicBezTo>
                  <a:cubicBezTo>
                    <a:pt x="2005" y="2106"/>
                    <a:pt x="2042" y="2088"/>
                    <a:pt x="2060" y="2069"/>
                  </a:cubicBezTo>
                  <a:cubicBezTo>
                    <a:pt x="2088" y="2041"/>
                    <a:pt x="2107" y="2004"/>
                    <a:pt x="2107" y="1967"/>
                  </a:cubicBezTo>
                  <a:lnTo>
                    <a:pt x="2107" y="140"/>
                  </a:lnTo>
                  <a:cubicBezTo>
                    <a:pt x="2107" y="66"/>
                    <a:pt x="2042" y="1"/>
                    <a:pt x="19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2" name="Google Shape;2692;p91"/>
            <p:cNvSpPr/>
            <p:nvPr/>
          </p:nvSpPr>
          <p:spPr>
            <a:xfrm>
              <a:off x="7741005" y="2150215"/>
              <a:ext cx="160030" cy="159518"/>
            </a:xfrm>
            <a:custGeom>
              <a:rect b="b" l="l" r="r" t="t"/>
              <a:pathLst>
                <a:path extrusionOk="0" h="2802" w="2811">
                  <a:moveTo>
                    <a:pt x="1410" y="0"/>
                  </a:moveTo>
                  <a:cubicBezTo>
                    <a:pt x="631" y="0"/>
                    <a:pt x="0" y="631"/>
                    <a:pt x="0" y="1401"/>
                  </a:cubicBezTo>
                  <a:cubicBezTo>
                    <a:pt x="0" y="2180"/>
                    <a:pt x="631" y="2802"/>
                    <a:pt x="1410" y="2802"/>
                  </a:cubicBezTo>
                  <a:cubicBezTo>
                    <a:pt x="2180" y="2802"/>
                    <a:pt x="2811" y="2180"/>
                    <a:pt x="2811" y="1401"/>
                  </a:cubicBezTo>
                  <a:cubicBezTo>
                    <a:pt x="2811" y="631"/>
                    <a:pt x="2180" y="0"/>
                    <a:pt x="14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3" name="Google Shape;2693;p91"/>
            <p:cNvSpPr/>
            <p:nvPr/>
          </p:nvSpPr>
          <p:spPr>
            <a:xfrm>
              <a:off x="7737817" y="2147027"/>
              <a:ext cx="166406" cy="166406"/>
            </a:xfrm>
            <a:custGeom>
              <a:rect b="b" l="l" r="r" t="t"/>
              <a:pathLst>
                <a:path extrusionOk="0" h="2923" w="2923">
                  <a:moveTo>
                    <a:pt x="1466" y="121"/>
                  </a:moveTo>
                  <a:cubicBezTo>
                    <a:pt x="2208" y="121"/>
                    <a:pt x="2811" y="724"/>
                    <a:pt x="2811" y="1457"/>
                  </a:cubicBezTo>
                  <a:cubicBezTo>
                    <a:pt x="2811" y="2199"/>
                    <a:pt x="2208" y="2802"/>
                    <a:pt x="1466" y="2802"/>
                  </a:cubicBezTo>
                  <a:cubicBezTo>
                    <a:pt x="724" y="2802"/>
                    <a:pt x="121" y="2199"/>
                    <a:pt x="121" y="1457"/>
                  </a:cubicBezTo>
                  <a:cubicBezTo>
                    <a:pt x="121" y="724"/>
                    <a:pt x="724" y="121"/>
                    <a:pt x="1466" y="121"/>
                  </a:cubicBezTo>
                  <a:close/>
                  <a:moveTo>
                    <a:pt x="1466" y="1"/>
                  </a:moveTo>
                  <a:cubicBezTo>
                    <a:pt x="659" y="1"/>
                    <a:pt x="0" y="659"/>
                    <a:pt x="0" y="1457"/>
                  </a:cubicBezTo>
                  <a:cubicBezTo>
                    <a:pt x="0" y="2264"/>
                    <a:pt x="659" y="2923"/>
                    <a:pt x="1466" y="2923"/>
                  </a:cubicBezTo>
                  <a:cubicBezTo>
                    <a:pt x="2264" y="2923"/>
                    <a:pt x="2923" y="2264"/>
                    <a:pt x="2923" y="1457"/>
                  </a:cubicBezTo>
                  <a:cubicBezTo>
                    <a:pt x="2923" y="659"/>
                    <a:pt x="2264" y="1"/>
                    <a:pt x="14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4" name="Google Shape;2694;p91"/>
            <p:cNvSpPr/>
            <p:nvPr/>
          </p:nvSpPr>
          <p:spPr>
            <a:xfrm>
              <a:off x="7784272" y="2170538"/>
              <a:ext cx="116763" cy="82719"/>
            </a:xfrm>
            <a:custGeom>
              <a:rect b="b" l="l" r="r" t="t"/>
              <a:pathLst>
                <a:path extrusionOk="0" h="1453" w="2051">
                  <a:moveTo>
                    <a:pt x="1985" y="0"/>
                  </a:moveTo>
                  <a:cubicBezTo>
                    <a:pt x="1970" y="0"/>
                    <a:pt x="1954" y="5"/>
                    <a:pt x="1940" y="14"/>
                  </a:cubicBezTo>
                  <a:lnTo>
                    <a:pt x="632" y="1322"/>
                  </a:lnTo>
                  <a:cubicBezTo>
                    <a:pt x="627" y="1327"/>
                    <a:pt x="622" y="1329"/>
                    <a:pt x="618" y="1329"/>
                  </a:cubicBezTo>
                  <a:cubicBezTo>
                    <a:pt x="613" y="1329"/>
                    <a:pt x="608" y="1327"/>
                    <a:pt x="604" y="1322"/>
                  </a:cubicBezTo>
                  <a:lnTo>
                    <a:pt x="103" y="821"/>
                  </a:lnTo>
                  <a:cubicBezTo>
                    <a:pt x="94" y="812"/>
                    <a:pt x="80" y="808"/>
                    <a:pt x="65" y="808"/>
                  </a:cubicBezTo>
                  <a:cubicBezTo>
                    <a:pt x="49" y="808"/>
                    <a:pt x="33" y="812"/>
                    <a:pt x="19" y="821"/>
                  </a:cubicBezTo>
                  <a:cubicBezTo>
                    <a:pt x="1" y="849"/>
                    <a:pt x="1" y="886"/>
                    <a:pt x="19" y="905"/>
                  </a:cubicBezTo>
                  <a:lnTo>
                    <a:pt x="520" y="1406"/>
                  </a:lnTo>
                  <a:cubicBezTo>
                    <a:pt x="548" y="1434"/>
                    <a:pt x="585" y="1452"/>
                    <a:pt x="622" y="1452"/>
                  </a:cubicBezTo>
                  <a:cubicBezTo>
                    <a:pt x="650" y="1452"/>
                    <a:pt x="687" y="1434"/>
                    <a:pt x="715" y="1406"/>
                  </a:cubicBezTo>
                  <a:lnTo>
                    <a:pt x="2023" y="98"/>
                  </a:lnTo>
                  <a:cubicBezTo>
                    <a:pt x="2051" y="70"/>
                    <a:pt x="2051" y="42"/>
                    <a:pt x="2023" y="14"/>
                  </a:cubicBezTo>
                  <a:cubicBezTo>
                    <a:pt x="2014" y="5"/>
                    <a:pt x="2000" y="0"/>
                    <a:pt x="19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5" name="Google Shape;2695;p91"/>
            <p:cNvSpPr/>
            <p:nvPr/>
          </p:nvSpPr>
          <p:spPr>
            <a:xfrm>
              <a:off x="6906023" y="3777817"/>
              <a:ext cx="89836" cy="89323"/>
            </a:xfrm>
            <a:custGeom>
              <a:rect b="b" l="l" r="r" t="t"/>
              <a:pathLst>
                <a:path extrusionOk="0" h="1569" w="1578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6" name="Google Shape;2696;p91"/>
            <p:cNvSpPr/>
            <p:nvPr/>
          </p:nvSpPr>
          <p:spPr>
            <a:xfrm>
              <a:off x="6902835" y="3774116"/>
              <a:ext cx="96212" cy="96212"/>
            </a:xfrm>
            <a:custGeom>
              <a:rect b="b" l="l" r="r" t="t"/>
              <a:pathLst>
                <a:path extrusionOk="0" h="1690" w="1690">
                  <a:moveTo>
                    <a:pt x="845" y="122"/>
                  </a:moveTo>
                  <a:cubicBezTo>
                    <a:pt x="1244" y="122"/>
                    <a:pt x="1578" y="446"/>
                    <a:pt x="1578" y="845"/>
                  </a:cubicBezTo>
                  <a:cubicBezTo>
                    <a:pt x="1578" y="1244"/>
                    <a:pt x="1244" y="1578"/>
                    <a:pt x="845" y="1578"/>
                  </a:cubicBezTo>
                  <a:cubicBezTo>
                    <a:pt x="446" y="1578"/>
                    <a:pt x="122" y="1244"/>
                    <a:pt x="122" y="845"/>
                  </a:cubicBezTo>
                  <a:cubicBezTo>
                    <a:pt x="122" y="446"/>
                    <a:pt x="446" y="122"/>
                    <a:pt x="845" y="122"/>
                  </a:cubicBezTo>
                  <a:close/>
                  <a:moveTo>
                    <a:pt x="845" y="1"/>
                  </a:moveTo>
                  <a:cubicBezTo>
                    <a:pt x="381" y="1"/>
                    <a:pt x="1" y="381"/>
                    <a:pt x="1" y="845"/>
                  </a:cubicBezTo>
                  <a:cubicBezTo>
                    <a:pt x="1" y="1309"/>
                    <a:pt x="381" y="1689"/>
                    <a:pt x="845" y="1689"/>
                  </a:cubicBezTo>
                  <a:cubicBezTo>
                    <a:pt x="1309" y="1689"/>
                    <a:pt x="1689" y="1318"/>
                    <a:pt x="1689" y="845"/>
                  </a:cubicBezTo>
                  <a:cubicBezTo>
                    <a:pt x="1689" y="381"/>
                    <a:pt x="1309" y="1"/>
                    <a:pt x="84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7" name="Google Shape;2697;p91"/>
            <p:cNvSpPr/>
            <p:nvPr/>
          </p:nvSpPr>
          <p:spPr>
            <a:xfrm>
              <a:off x="5894162" y="2528850"/>
              <a:ext cx="2115690" cy="1276541"/>
            </a:xfrm>
            <a:custGeom>
              <a:rect b="b" l="l" r="r" t="t"/>
              <a:pathLst>
                <a:path extrusionOk="0" h="22423" w="37163">
                  <a:moveTo>
                    <a:pt x="1188" y="1"/>
                  </a:moveTo>
                  <a:cubicBezTo>
                    <a:pt x="529" y="1"/>
                    <a:pt x="0" y="502"/>
                    <a:pt x="0" y="1114"/>
                  </a:cubicBezTo>
                  <a:lnTo>
                    <a:pt x="0" y="21300"/>
                  </a:lnTo>
                  <a:cubicBezTo>
                    <a:pt x="0" y="21921"/>
                    <a:pt x="529" y="22422"/>
                    <a:pt x="1188" y="22422"/>
                  </a:cubicBezTo>
                  <a:lnTo>
                    <a:pt x="35975" y="22422"/>
                  </a:lnTo>
                  <a:cubicBezTo>
                    <a:pt x="36625" y="22422"/>
                    <a:pt x="37163" y="21921"/>
                    <a:pt x="37163" y="21300"/>
                  </a:cubicBezTo>
                  <a:lnTo>
                    <a:pt x="37163" y="1114"/>
                  </a:lnTo>
                  <a:cubicBezTo>
                    <a:pt x="37163" y="502"/>
                    <a:pt x="36625" y="1"/>
                    <a:pt x="359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8" name="Google Shape;2698;p91"/>
            <p:cNvSpPr/>
            <p:nvPr/>
          </p:nvSpPr>
          <p:spPr>
            <a:xfrm>
              <a:off x="5890974" y="2525662"/>
              <a:ext cx="2122066" cy="1282861"/>
            </a:xfrm>
            <a:custGeom>
              <a:rect b="b" l="l" r="r" t="t"/>
              <a:pathLst>
                <a:path extrusionOk="0" h="22534" w="37275">
                  <a:moveTo>
                    <a:pt x="36022" y="112"/>
                  </a:moveTo>
                  <a:cubicBezTo>
                    <a:pt x="36653" y="112"/>
                    <a:pt x="37163" y="585"/>
                    <a:pt x="37163" y="1170"/>
                  </a:cubicBezTo>
                  <a:lnTo>
                    <a:pt x="37163" y="21356"/>
                  </a:lnTo>
                  <a:cubicBezTo>
                    <a:pt x="37163" y="21940"/>
                    <a:pt x="36653" y="22413"/>
                    <a:pt x="36022" y="22413"/>
                  </a:cubicBezTo>
                  <a:lnTo>
                    <a:pt x="1244" y="22413"/>
                  </a:lnTo>
                  <a:cubicBezTo>
                    <a:pt x="622" y="22413"/>
                    <a:pt x="112" y="21940"/>
                    <a:pt x="112" y="21356"/>
                  </a:cubicBezTo>
                  <a:lnTo>
                    <a:pt x="112" y="1170"/>
                  </a:lnTo>
                  <a:cubicBezTo>
                    <a:pt x="112" y="585"/>
                    <a:pt x="622" y="112"/>
                    <a:pt x="1244" y="112"/>
                  </a:cubicBezTo>
                  <a:close/>
                  <a:moveTo>
                    <a:pt x="1244" y="1"/>
                  </a:moveTo>
                  <a:cubicBezTo>
                    <a:pt x="557" y="1"/>
                    <a:pt x="1" y="530"/>
                    <a:pt x="1" y="1170"/>
                  </a:cubicBezTo>
                  <a:lnTo>
                    <a:pt x="1" y="21356"/>
                  </a:lnTo>
                  <a:cubicBezTo>
                    <a:pt x="1" y="22005"/>
                    <a:pt x="557" y="22534"/>
                    <a:pt x="1244" y="22534"/>
                  </a:cubicBezTo>
                  <a:lnTo>
                    <a:pt x="36031" y="22534"/>
                  </a:lnTo>
                  <a:cubicBezTo>
                    <a:pt x="36718" y="22534"/>
                    <a:pt x="37275" y="22005"/>
                    <a:pt x="37275" y="21356"/>
                  </a:cubicBezTo>
                  <a:lnTo>
                    <a:pt x="37275" y="1170"/>
                  </a:lnTo>
                  <a:cubicBezTo>
                    <a:pt x="37275" y="530"/>
                    <a:pt x="36718" y="1"/>
                    <a:pt x="360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9" name="Google Shape;2699;p91"/>
            <p:cNvSpPr/>
            <p:nvPr/>
          </p:nvSpPr>
          <p:spPr>
            <a:xfrm>
              <a:off x="5995041" y="2636047"/>
              <a:ext cx="1891272" cy="1092771"/>
            </a:xfrm>
            <a:custGeom>
              <a:rect b="b" l="l" r="r" t="t"/>
              <a:pathLst>
                <a:path extrusionOk="0" h="19195" w="33221">
                  <a:moveTo>
                    <a:pt x="0" y="1"/>
                  </a:moveTo>
                  <a:lnTo>
                    <a:pt x="0" y="19194"/>
                  </a:lnTo>
                  <a:lnTo>
                    <a:pt x="33220" y="19194"/>
                  </a:lnTo>
                  <a:lnTo>
                    <a:pt x="3322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0" name="Google Shape;2700;p91"/>
            <p:cNvSpPr/>
            <p:nvPr/>
          </p:nvSpPr>
          <p:spPr>
            <a:xfrm>
              <a:off x="5991341" y="2632916"/>
              <a:ext cx="1898103" cy="1099603"/>
            </a:xfrm>
            <a:custGeom>
              <a:rect b="b" l="l" r="r" t="t"/>
              <a:pathLst>
                <a:path extrusionOk="0" h="19315" w="33341">
                  <a:moveTo>
                    <a:pt x="33230" y="111"/>
                  </a:moveTo>
                  <a:lnTo>
                    <a:pt x="33230" y="19194"/>
                  </a:lnTo>
                  <a:lnTo>
                    <a:pt x="121" y="19194"/>
                  </a:lnTo>
                  <a:lnTo>
                    <a:pt x="121" y="111"/>
                  </a:lnTo>
                  <a:close/>
                  <a:moveTo>
                    <a:pt x="0" y="0"/>
                  </a:moveTo>
                  <a:lnTo>
                    <a:pt x="0" y="19314"/>
                  </a:lnTo>
                  <a:lnTo>
                    <a:pt x="33341" y="19314"/>
                  </a:lnTo>
                  <a:lnTo>
                    <a:pt x="333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1" name="Google Shape;2701;p91"/>
            <p:cNvSpPr/>
            <p:nvPr/>
          </p:nvSpPr>
          <p:spPr>
            <a:xfrm>
              <a:off x="6933520" y="2560559"/>
              <a:ext cx="36492" cy="35980"/>
            </a:xfrm>
            <a:custGeom>
              <a:rect b="b" l="l" r="r" t="t"/>
              <a:pathLst>
                <a:path extrusionOk="0" h="632" w="641">
                  <a:moveTo>
                    <a:pt x="325" y="0"/>
                  </a:moveTo>
                  <a:cubicBezTo>
                    <a:pt x="148" y="0"/>
                    <a:pt x="0" y="139"/>
                    <a:pt x="0" y="316"/>
                  </a:cubicBezTo>
                  <a:cubicBezTo>
                    <a:pt x="0" y="492"/>
                    <a:pt x="148" y="631"/>
                    <a:pt x="325" y="631"/>
                  </a:cubicBezTo>
                  <a:cubicBezTo>
                    <a:pt x="501" y="631"/>
                    <a:pt x="640" y="492"/>
                    <a:pt x="640" y="316"/>
                  </a:cubicBezTo>
                  <a:cubicBezTo>
                    <a:pt x="640" y="139"/>
                    <a:pt x="501" y="0"/>
                    <a:pt x="3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Google Shape;2702;p91"/>
            <p:cNvSpPr/>
            <p:nvPr/>
          </p:nvSpPr>
          <p:spPr>
            <a:xfrm>
              <a:off x="6930332" y="2556859"/>
              <a:ext cx="43381" cy="43324"/>
            </a:xfrm>
            <a:custGeom>
              <a:rect b="b" l="l" r="r" t="t"/>
              <a:pathLst>
                <a:path extrusionOk="0" h="761" w="762">
                  <a:moveTo>
                    <a:pt x="381" y="121"/>
                  </a:moveTo>
                  <a:cubicBezTo>
                    <a:pt x="520" y="121"/>
                    <a:pt x="640" y="232"/>
                    <a:pt x="640" y="381"/>
                  </a:cubicBezTo>
                  <a:cubicBezTo>
                    <a:pt x="640" y="520"/>
                    <a:pt x="520" y="640"/>
                    <a:pt x="381" y="640"/>
                  </a:cubicBezTo>
                  <a:cubicBezTo>
                    <a:pt x="232" y="640"/>
                    <a:pt x="121" y="520"/>
                    <a:pt x="121" y="381"/>
                  </a:cubicBezTo>
                  <a:cubicBezTo>
                    <a:pt x="121" y="232"/>
                    <a:pt x="232" y="121"/>
                    <a:pt x="381" y="121"/>
                  </a:cubicBezTo>
                  <a:close/>
                  <a:moveTo>
                    <a:pt x="381" y="0"/>
                  </a:moveTo>
                  <a:cubicBezTo>
                    <a:pt x="177" y="0"/>
                    <a:pt x="0" y="177"/>
                    <a:pt x="0" y="381"/>
                  </a:cubicBezTo>
                  <a:cubicBezTo>
                    <a:pt x="0" y="585"/>
                    <a:pt x="177" y="761"/>
                    <a:pt x="381" y="761"/>
                  </a:cubicBezTo>
                  <a:cubicBezTo>
                    <a:pt x="585" y="761"/>
                    <a:pt x="752" y="585"/>
                    <a:pt x="761" y="381"/>
                  </a:cubicBezTo>
                  <a:cubicBezTo>
                    <a:pt x="761" y="177"/>
                    <a:pt x="585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3" name="Google Shape;2703;p91"/>
            <p:cNvSpPr/>
            <p:nvPr/>
          </p:nvSpPr>
          <p:spPr>
            <a:xfrm>
              <a:off x="6645116" y="3892415"/>
              <a:ext cx="603173" cy="368166"/>
            </a:xfrm>
            <a:custGeom>
              <a:rect b="b" l="l" r="r" t="t"/>
              <a:pathLst>
                <a:path extrusionOk="0" h="6467" w="10595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rgbClr val="CFCFE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4" name="Google Shape;2704;p91"/>
            <p:cNvSpPr/>
            <p:nvPr/>
          </p:nvSpPr>
          <p:spPr>
            <a:xfrm>
              <a:off x="6641416" y="3889284"/>
              <a:ext cx="610574" cy="374486"/>
            </a:xfrm>
            <a:custGeom>
              <a:rect b="b" l="l" r="r" t="t"/>
              <a:pathLst>
                <a:path extrusionOk="0" h="6578" w="10725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5" name="Google Shape;2705;p91"/>
            <p:cNvSpPr/>
            <p:nvPr/>
          </p:nvSpPr>
          <p:spPr>
            <a:xfrm>
              <a:off x="6645116" y="3892415"/>
              <a:ext cx="603173" cy="368166"/>
            </a:xfrm>
            <a:custGeom>
              <a:rect b="b" l="l" r="r" t="t"/>
              <a:pathLst>
                <a:path extrusionOk="0" h="6467" w="10595">
                  <a:moveTo>
                    <a:pt x="1263" y="1"/>
                  </a:moveTo>
                  <a:lnTo>
                    <a:pt x="1263" y="66"/>
                  </a:lnTo>
                  <a:lnTo>
                    <a:pt x="836" y="66"/>
                  </a:lnTo>
                  <a:cubicBezTo>
                    <a:pt x="762" y="1105"/>
                    <a:pt x="446" y="5307"/>
                    <a:pt x="1" y="6467"/>
                  </a:cubicBezTo>
                  <a:lnTo>
                    <a:pt x="10595" y="6467"/>
                  </a:lnTo>
                  <a:cubicBezTo>
                    <a:pt x="10140" y="5307"/>
                    <a:pt x="9834" y="1105"/>
                    <a:pt x="9760" y="66"/>
                  </a:cubicBezTo>
                  <a:lnTo>
                    <a:pt x="9333" y="66"/>
                  </a:lnTo>
                  <a:lnTo>
                    <a:pt x="9333" y="1"/>
                  </a:lnTo>
                  <a:lnTo>
                    <a:pt x="5298" y="29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6" name="Google Shape;2706;p91"/>
            <p:cNvSpPr/>
            <p:nvPr/>
          </p:nvSpPr>
          <p:spPr>
            <a:xfrm>
              <a:off x="6641416" y="3889284"/>
              <a:ext cx="610574" cy="374486"/>
            </a:xfrm>
            <a:custGeom>
              <a:rect b="b" l="l" r="r" t="t"/>
              <a:pathLst>
                <a:path extrusionOk="0" h="6578" w="10725">
                  <a:moveTo>
                    <a:pt x="9343" y="112"/>
                  </a:moveTo>
                  <a:lnTo>
                    <a:pt x="9343" y="121"/>
                  </a:lnTo>
                  <a:cubicBezTo>
                    <a:pt x="9343" y="149"/>
                    <a:pt x="9370" y="177"/>
                    <a:pt x="9398" y="177"/>
                  </a:cubicBezTo>
                  <a:lnTo>
                    <a:pt x="9769" y="177"/>
                  </a:lnTo>
                  <a:cubicBezTo>
                    <a:pt x="9862" y="1429"/>
                    <a:pt x="10159" y="5242"/>
                    <a:pt x="10576" y="6466"/>
                  </a:cubicBezTo>
                  <a:lnTo>
                    <a:pt x="149" y="6466"/>
                  </a:lnTo>
                  <a:cubicBezTo>
                    <a:pt x="567" y="5242"/>
                    <a:pt x="864" y="1429"/>
                    <a:pt x="947" y="177"/>
                  </a:cubicBezTo>
                  <a:lnTo>
                    <a:pt x="1318" y="177"/>
                  </a:lnTo>
                  <a:cubicBezTo>
                    <a:pt x="1355" y="177"/>
                    <a:pt x="1383" y="149"/>
                    <a:pt x="1383" y="121"/>
                  </a:cubicBezTo>
                  <a:lnTo>
                    <a:pt x="1383" y="112"/>
                  </a:lnTo>
                  <a:lnTo>
                    <a:pt x="5363" y="149"/>
                  </a:lnTo>
                  <a:lnTo>
                    <a:pt x="9343" y="112"/>
                  </a:lnTo>
                  <a:close/>
                  <a:moveTo>
                    <a:pt x="1328" y="0"/>
                  </a:moveTo>
                  <a:cubicBezTo>
                    <a:pt x="1309" y="0"/>
                    <a:pt x="1290" y="0"/>
                    <a:pt x="1281" y="10"/>
                  </a:cubicBezTo>
                  <a:cubicBezTo>
                    <a:pt x="1272" y="28"/>
                    <a:pt x="1263" y="37"/>
                    <a:pt x="1263" y="56"/>
                  </a:cubicBezTo>
                  <a:lnTo>
                    <a:pt x="1263" y="65"/>
                  </a:lnTo>
                  <a:lnTo>
                    <a:pt x="892" y="65"/>
                  </a:lnTo>
                  <a:cubicBezTo>
                    <a:pt x="864" y="65"/>
                    <a:pt x="836" y="93"/>
                    <a:pt x="836" y="121"/>
                  </a:cubicBezTo>
                  <a:cubicBezTo>
                    <a:pt x="752" y="1327"/>
                    <a:pt x="446" y="5371"/>
                    <a:pt x="10" y="6503"/>
                  </a:cubicBezTo>
                  <a:cubicBezTo>
                    <a:pt x="1" y="6522"/>
                    <a:pt x="1" y="6540"/>
                    <a:pt x="10" y="6559"/>
                  </a:cubicBezTo>
                  <a:cubicBezTo>
                    <a:pt x="29" y="6568"/>
                    <a:pt x="38" y="6577"/>
                    <a:pt x="66" y="6577"/>
                  </a:cubicBezTo>
                  <a:lnTo>
                    <a:pt x="10660" y="6577"/>
                  </a:lnTo>
                  <a:cubicBezTo>
                    <a:pt x="10678" y="6577"/>
                    <a:pt x="10697" y="6568"/>
                    <a:pt x="10706" y="6559"/>
                  </a:cubicBezTo>
                  <a:cubicBezTo>
                    <a:pt x="10716" y="6540"/>
                    <a:pt x="10725" y="6522"/>
                    <a:pt x="10716" y="6503"/>
                  </a:cubicBezTo>
                  <a:cubicBezTo>
                    <a:pt x="10280" y="5371"/>
                    <a:pt x="9973" y="1327"/>
                    <a:pt x="9890" y="121"/>
                  </a:cubicBezTo>
                  <a:cubicBezTo>
                    <a:pt x="9881" y="84"/>
                    <a:pt x="9862" y="65"/>
                    <a:pt x="9825" y="65"/>
                  </a:cubicBezTo>
                  <a:lnTo>
                    <a:pt x="9454" y="65"/>
                  </a:lnTo>
                  <a:lnTo>
                    <a:pt x="9454" y="56"/>
                  </a:lnTo>
                  <a:cubicBezTo>
                    <a:pt x="9454" y="37"/>
                    <a:pt x="9445" y="19"/>
                    <a:pt x="9435" y="10"/>
                  </a:cubicBezTo>
                  <a:cubicBezTo>
                    <a:pt x="9426" y="0"/>
                    <a:pt x="9417" y="0"/>
                    <a:pt x="9398" y="0"/>
                  </a:cubicBezTo>
                  <a:lnTo>
                    <a:pt x="5363" y="28"/>
                  </a:lnTo>
                  <a:lnTo>
                    <a:pt x="13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7" name="Google Shape;2707;p91"/>
            <p:cNvSpPr/>
            <p:nvPr/>
          </p:nvSpPr>
          <p:spPr>
            <a:xfrm>
              <a:off x="5893081" y="3731363"/>
              <a:ext cx="2115747" cy="206542"/>
            </a:xfrm>
            <a:custGeom>
              <a:rect b="b" l="l" r="r" t="t"/>
              <a:pathLst>
                <a:path extrusionOk="0" h="3628" w="37164">
                  <a:moveTo>
                    <a:pt x="1" y="1"/>
                  </a:moveTo>
                  <a:lnTo>
                    <a:pt x="1" y="2431"/>
                  </a:lnTo>
                  <a:cubicBezTo>
                    <a:pt x="1" y="3090"/>
                    <a:pt x="539" y="3628"/>
                    <a:pt x="1198" y="3628"/>
                  </a:cubicBezTo>
                  <a:lnTo>
                    <a:pt x="35976" y="3628"/>
                  </a:lnTo>
                  <a:cubicBezTo>
                    <a:pt x="36635" y="3628"/>
                    <a:pt x="37163" y="3090"/>
                    <a:pt x="37163" y="2431"/>
                  </a:cubicBezTo>
                  <a:lnTo>
                    <a:pt x="37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8" name="Google Shape;2708;p91"/>
            <p:cNvSpPr/>
            <p:nvPr/>
          </p:nvSpPr>
          <p:spPr>
            <a:xfrm>
              <a:off x="5889950" y="3727662"/>
              <a:ext cx="2122066" cy="213431"/>
            </a:xfrm>
            <a:custGeom>
              <a:rect b="b" l="l" r="r" t="t"/>
              <a:pathLst>
                <a:path extrusionOk="0" h="3749" w="37275">
                  <a:moveTo>
                    <a:pt x="37163" y="121"/>
                  </a:moveTo>
                  <a:lnTo>
                    <a:pt x="37163" y="2496"/>
                  </a:lnTo>
                  <a:cubicBezTo>
                    <a:pt x="37163" y="3127"/>
                    <a:pt x="36652" y="3637"/>
                    <a:pt x="36031" y="3637"/>
                  </a:cubicBezTo>
                  <a:lnTo>
                    <a:pt x="1253" y="3637"/>
                  </a:lnTo>
                  <a:cubicBezTo>
                    <a:pt x="622" y="3637"/>
                    <a:pt x="112" y="3127"/>
                    <a:pt x="112" y="2496"/>
                  </a:cubicBezTo>
                  <a:lnTo>
                    <a:pt x="112" y="121"/>
                  </a:lnTo>
                  <a:close/>
                  <a:moveTo>
                    <a:pt x="0" y="1"/>
                  </a:moveTo>
                  <a:lnTo>
                    <a:pt x="0" y="2496"/>
                  </a:lnTo>
                  <a:cubicBezTo>
                    <a:pt x="0" y="3192"/>
                    <a:pt x="557" y="3748"/>
                    <a:pt x="1243" y="3748"/>
                  </a:cubicBezTo>
                  <a:lnTo>
                    <a:pt x="36031" y="3748"/>
                  </a:lnTo>
                  <a:cubicBezTo>
                    <a:pt x="36717" y="3748"/>
                    <a:pt x="37274" y="3192"/>
                    <a:pt x="37274" y="2496"/>
                  </a:cubicBezTo>
                  <a:lnTo>
                    <a:pt x="372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9" name="Google Shape;2709;p91"/>
            <p:cNvSpPr/>
            <p:nvPr/>
          </p:nvSpPr>
          <p:spPr>
            <a:xfrm>
              <a:off x="6906023" y="3777817"/>
              <a:ext cx="89836" cy="89323"/>
            </a:xfrm>
            <a:custGeom>
              <a:rect b="b" l="l" r="r" t="t"/>
              <a:pathLst>
                <a:path extrusionOk="0" h="1569" w="1578">
                  <a:moveTo>
                    <a:pt x="789" y="1"/>
                  </a:moveTo>
                  <a:cubicBezTo>
                    <a:pt x="353" y="1"/>
                    <a:pt x="1" y="353"/>
                    <a:pt x="1" y="780"/>
                  </a:cubicBezTo>
                  <a:cubicBezTo>
                    <a:pt x="1" y="1216"/>
                    <a:pt x="353" y="1569"/>
                    <a:pt x="789" y="1569"/>
                  </a:cubicBezTo>
                  <a:cubicBezTo>
                    <a:pt x="1225" y="1569"/>
                    <a:pt x="1578" y="1216"/>
                    <a:pt x="1578" y="780"/>
                  </a:cubicBezTo>
                  <a:cubicBezTo>
                    <a:pt x="1578" y="353"/>
                    <a:pt x="1225" y="1"/>
                    <a:pt x="7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0" name="Google Shape;2710;p91"/>
            <p:cNvSpPr/>
            <p:nvPr/>
          </p:nvSpPr>
          <p:spPr>
            <a:xfrm>
              <a:off x="6431802" y="4215089"/>
              <a:ext cx="1038346" cy="98318"/>
            </a:xfrm>
            <a:custGeom>
              <a:rect b="b" l="l" r="r" t="t"/>
              <a:pathLst>
                <a:path extrusionOk="0" h="1727" w="18239">
                  <a:moveTo>
                    <a:pt x="1726" y="1"/>
                  </a:moveTo>
                  <a:cubicBezTo>
                    <a:pt x="770" y="1"/>
                    <a:pt x="0" y="771"/>
                    <a:pt x="0" y="1726"/>
                  </a:cubicBezTo>
                  <a:lnTo>
                    <a:pt x="18238" y="1726"/>
                  </a:lnTo>
                  <a:cubicBezTo>
                    <a:pt x="18238" y="780"/>
                    <a:pt x="17468" y="1"/>
                    <a:pt x="165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1" name="Google Shape;2711;p91"/>
            <p:cNvSpPr/>
            <p:nvPr/>
          </p:nvSpPr>
          <p:spPr>
            <a:xfrm>
              <a:off x="6428614" y="4211958"/>
              <a:ext cx="1044665" cy="105150"/>
            </a:xfrm>
            <a:custGeom>
              <a:rect b="b" l="l" r="r" t="t"/>
              <a:pathLst>
                <a:path extrusionOk="0" h="1847" w="18350">
                  <a:moveTo>
                    <a:pt x="16569" y="121"/>
                  </a:moveTo>
                  <a:cubicBezTo>
                    <a:pt x="17469" y="121"/>
                    <a:pt x="18211" y="835"/>
                    <a:pt x="18238" y="1726"/>
                  </a:cubicBezTo>
                  <a:lnTo>
                    <a:pt x="121" y="1726"/>
                  </a:lnTo>
                  <a:cubicBezTo>
                    <a:pt x="149" y="835"/>
                    <a:pt x="882" y="121"/>
                    <a:pt x="1782" y="121"/>
                  </a:cubicBezTo>
                  <a:close/>
                  <a:moveTo>
                    <a:pt x="1782" y="0"/>
                  </a:moveTo>
                  <a:cubicBezTo>
                    <a:pt x="798" y="0"/>
                    <a:pt x="0" y="798"/>
                    <a:pt x="0" y="1781"/>
                  </a:cubicBezTo>
                  <a:cubicBezTo>
                    <a:pt x="0" y="1819"/>
                    <a:pt x="28" y="1846"/>
                    <a:pt x="56" y="1846"/>
                  </a:cubicBezTo>
                  <a:lnTo>
                    <a:pt x="18294" y="1846"/>
                  </a:lnTo>
                  <a:cubicBezTo>
                    <a:pt x="18331" y="1846"/>
                    <a:pt x="18350" y="1819"/>
                    <a:pt x="18350" y="1781"/>
                  </a:cubicBezTo>
                  <a:cubicBezTo>
                    <a:pt x="18350" y="798"/>
                    <a:pt x="17552" y="0"/>
                    <a:pt x="16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2" name="Google Shape;2712;p91"/>
            <p:cNvSpPr/>
            <p:nvPr/>
          </p:nvSpPr>
          <p:spPr>
            <a:xfrm>
              <a:off x="6691628" y="4215089"/>
              <a:ext cx="519202" cy="49188"/>
            </a:xfrm>
            <a:custGeom>
              <a:rect b="b" l="l" r="r" t="t"/>
              <a:pathLst>
                <a:path extrusionOk="0" h="864" w="9120">
                  <a:moveTo>
                    <a:pt x="0" y="1"/>
                  </a:moveTo>
                  <a:cubicBezTo>
                    <a:pt x="0" y="483"/>
                    <a:pt x="381" y="864"/>
                    <a:pt x="863" y="864"/>
                  </a:cubicBezTo>
                  <a:lnTo>
                    <a:pt x="8257" y="864"/>
                  </a:lnTo>
                  <a:cubicBezTo>
                    <a:pt x="8730" y="864"/>
                    <a:pt x="9119" y="483"/>
                    <a:pt x="9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3" name="Google Shape;2713;p91"/>
            <p:cNvSpPr/>
            <p:nvPr/>
          </p:nvSpPr>
          <p:spPr>
            <a:xfrm>
              <a:off x="6687927" y="4211958"/>
              <a:ext cx="526033" cy="56019"/>
            </a:xfrm>
            <a:custGeom>
              <a:rect b="b" l="l" r="r" t="t"/>
              <a:pathLst>
                <a:path extrusionOk="0" h="984" w="9240">
                  <a:moveTo>
                    <a:pt x="9119" y="121"/>
                  </a:moveTo>
                  <a:cubicBezTo>
                    <a:pt x="9092" y="529"/>
                    <a:pt x="8739" y="863"/>
                    <a:pt x="8312" y="863"/>
                  </a:cubicBezTo>
                  <a:lnTo>
                    <a:pt x="928" y="863"/>
                  </a:lnTo>
                  <a:cubicBezTo>
                    <a:pt x="501" y="863"/>
                    <a:pt x="149" y="538"/>
                    <a:pt x="121" y="121"/>
                  </a:cubicBez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566"/>
                    <a:pt x="418" y="984"/>
                    <a:pt x="928" y="984"/>
                  </a:cubicBezTo>
                  <a:lnTo>
                    <a:pt x="8322" y="984"/>
                  </a:lnTo>
                  <a:cubicBezTo>
                    <a:pt x="8822" y="984"/>
                    <a:pt x="9240" y="566"/>
                    <a:pt x="9240" y="56"/>
                  </a:cubicBezTo>
                  <a:cubicBezTo>
                    <a:pt x="9240" y="28"/>
                    <a:pt x="9212" y="0"/>
                    <a:pt x="91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4" name="Google Shape;2714;p91"/>
            <p:cNvSpPr/>
            <p:nvPr/>
          </p:nvSpPr>
          <p:spPr>
            <a:xfrm>
              <a:off x="7160554" y="2782355"/>
              <a:ext cx="560419" cy="804364"/>
            </a:xfrm>
            <a:custGeom>
              <a:rect b="b" l="l" r="r" t="t"/>
              <a:pathLst>
                <a:path extrusionOk="0" h="14129" w="9844">
                  <a:moveTo>
                    <a:pt x="437" y="0"/>
                  </a:moveTo>
                  <a:cubicBezTo>
                    <a:pt x="196" y="0"/>
                    <a:pt x="1" y="195"/>
                    <a:pt x="1" y="436"/>
                  </a:cubicBezTo>
                  <a:lnTo>
                    <a:pt x="1" y="13693"/>
                  </a:lnTo>
                  <a:cubicBezTo>
                    <a:pt x="1" y="13934"/>
                    <a:pt x="196" y="14129"/>
                    <a:pt x="437" y="14129"/>
                  </a:cubicBezTo>
                  <a:lnTo>
                    <a:pt x="9408" y="14129"/>
                  </a:lnTo>
                  <a:cubicBezTo>
                    <a:pt x="9649" y="14129"/>
                    <a:pt x="9834" y="13934"/>
                    <a:pt x="9844" y="13693"/>
                  </a:cubicBezTo>
                  <a:lnTo>
                    <a:pt x="9844" y="436"/>
                  </a:lnTo>
                  <a:cubicBezTo>
                    <a:pt x="9844" y="195"/>
                    <a:pt x="9649" y="0"/>
                    <a:pt x="94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5" name="Google Shape;2715;p91"/>
            <p:cNvSpPr/>
            <p:nvPr/>
          </p:nvSpPr>
          <p:spPr>
            <a:xfrm>
              <a:off x="7157423" y="2779167"/>
              <a:ext cx="566738" cy="810740"/>
            </a:xfrm>
            <a:custGeom>
              <a:rect b="b" l="l" r="r" t="t"/>
              <a:pathLst>
                <a:path extrusionOk="0" h="14241" w="9955">
                  <a:moveTo>
                    <a:pt x="9463" y="112"/>
                  </a:moveTo>
                  <a:cubicBezTo>
                    <a:pt x="9667" y="112"/>
                    <a:pt x="9834" y="279"/>
                    <a:pt x="9834" y="492"/>
                  </a:cubicBezTo>
                  <a:lnTo>
                    <a:pt x="9834" y="13749"/>
                  </a:lnTo>
                  <a:cubicBezTo>
                    <a:pt x="9834" y="13962"/>
                    <a:pt x="9667" y="14129"/>
                    <a:pt x="9463" y="14129"/>
                  </a:cubicBezTo>
                  <a:lnTo>
                    <a:pt x="492" y="14129"/>
                  </a:lnTo>
                  <a:cubicBezTo>
                    <a:pt x="288" y="14129"/>
                    <a:pt x="121" y="13962"/>
                    <a:pt x="121" y="13749"/>
                  </a:cubicBezTo>
                  <a:lnTo>
                    <a:pt x="121" y="492"/>
                  </a:lnTo>
                  <a:cubicBezTo>
                    <a:pt x="121" y="279"/>
                    <a:pt x="288" y="112"/>
                    <a:pt x="492" y="112"/>
                  </a:cubicBezTo>
                  <a:close/>
                  <a:moveTo>
                    <a:pt x="492" y="1"/>
                  </a:moveTo>
                  <a:cubicBezTo>
                    <a:pt x="223" y="1"/>
                    <a:pt x="0" y="223"/>
                    <a:pt x="0" y="492"/>
                  </a:cubicBezTo>
                  <a:lnTo>
                    <a:pt x="0" y="13749"/>
                  </a:lnTo>
                  <a:cubicBezTo>
                    <a:pt x="0" y="14027"/>
                    <a:pt x="223" y="14240"/>
                    <a:pt x="492" y="14240"/>
                  </a:cubicBezTo>
                  <a:lnTo>
                    <a:pt x="9463" y="14240"/>
                  </a:lnTo>
                  <a:cubicBezTo>
                    <a:pt x="9732" y="14240"/>
                    <a:pt x="9954" y="14018"/>
                    <a:pt x="9954" y="13749"/>
                  </a:cubicBezTo>
                  <a:lnTo>
                    <a:pt x="9954" y="492"/>
                  </a:lnTo>
                  <a:cubicBezTo>
                    <a:pt x="9954" y="214"/>
                    <a:pt x="9732" y="1"/>
                    <a:pt x="9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6" name="Google Shape;2716;p91"/>
            <p:cNvSpPr/>
            <p:nvPr/>
          </p:nvSpPr>
          <p:spPr>
            <a:xfrm>
              <a:off x="7228186" y="2854200"/>
              <a:ext cx="187015" cy="186958"/>
            </a:xfrm>
            <a:custGeom>
              <a:rect b="b" l="l" r="r" t="t"/>
              <a:pathLst>
                <a:path extrusionOk="0" h="3284" w="3285">
                  <a:moveTo>
                    <a:pt x="334" y="0"/>
                  </a:moveTo>
                  <a:cubicBezTo>
                    <a:pt x="149" y="0"/>
                    <a:pt x="0" y="158"/>
                    <a:pt x="0" y="343"/>
                  </a:cubicBezTo>
                  <a:lnTo>
                    <a:pt x="0" y="2950"/>
                  </a:lnTo>
                  <a:cubicBezTo>
                    <a:pt x="0" y="313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84" y="3136"/>
                    <a:pt x="3284" y="2950"/>
                  </a:cubicBezTo>
                  <a:lnTo>
                    <a:pt x="3284" y="343"/>
                  </a:lnTo>
                  <a:cubicBezTo>
                    <a:pt x="3284" y="158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7" name="Google Shape;2717;p91"/>
            <p:cNvSpPr/>
            <p:nvPr/>
          </p:nvSpPr>
          <p:spPr>
            <a:xfrm>
              <a:off x="7592078" y="2824084"/>
              <a:ext cx="22203" cy="22203"/>
            </a:xfrm>
            <a:custGeom>
              <a:rect b="b" l="l" r="r" t="t"/>
              <a:pathLst>
                <a:path extrusionOk="0" h="390" w="39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8" name="Google Shape;2718;p91"/>
            <p:cNvSpPr/>
            <p:nvPr/>
          </p:nvSpPr>
          <p:spPr>
            <a:xfrm>
              <a:off x="7624243" y="2824084"/>
              <a:ext cx="21747" cy="22203"/>
            </a:xfrm>
            <a:custGeom>
              <a:rect b="b" l="l" r="r" t="t"/>
              <a:pathLst>
                <a:path extrusionOk="0" h="390" w="382">
                  <a:moveTo>
                    <a:pt x="186" y="112"/>
                  </a:moveTo>
                  <a:cubicBezTo>
                    <a:pt x="233" y="112"/>
                    <a:pt x="270" y="149"/>
                    <a:pt x="270" y="195"/>
                  </a:cubicBezTo>
                  <a:cubicBezTo>
                    <a:pt x="270" y="232"/>
                    <a:pt x="233" y="269"/>
                    <a:pt x="186" y="269"/>
                  </a:cubicBezTo>
                  <a:cubicBezTo>
                    <a:pt x="149" y="269"/>
                    <a:pt x="112" y="232"/>
                    <a:pt x="112" y="195"/>
                  </a:cubicBezTo>
                  <a:cubicBezTo>
                    <a:pt x="112" y="149"/>
                    <a:pt x="149" y="112"/>
                    <a:pt x="186" y="112"/>
                  </a:cubicBezTo>
                  <a:close/>
                  <a:moveTo>
                    <a:pt x="186" y="0"/>
                  </a:moveTo>
                  <a:cubicBezTo>
                    <a:pt x="84" y="0"/>
                    <a:pt x="1" y="84"/>
                    <a:pt x="1" y="195"/>
                  </a:cubicBezTo>
                  <a:cubicBezTo>
                    <a:pt x="1" y="297"/>
                    <a:pt x="84" y="390"/>
                    <a:pt x="186" y="390"/>
                  </a:cubicBezTo>
                  <a:cubicBezTo>
                    <a:pt x="298" y="390"/>
                    <a:pt x="381" y="297"/>
                    <a:pt x="381" y="195"/>
                  </a:cubicBezTo>
                  <a:cubicBezTo>
                    <a:pt x="381" y="84"/>
                    <a:pt x="298" y="0"/>
                    <a:pt x="1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9" name="Google Shape;2719;p91"/>
            <p:cNvSpPr/>
            <p:nvPr/>
          </p:nvSpPr>
          <p:spPr>
            <a:xfrm>
              <a:off x="7653334" y="2824084"/>
              <a:ext cx="22203" cy="22203"/>
            </a:xfrm>
            <a:custGeom>
              <a:rect b="b" l="l" r="r" t="t"/>
              <a:pathLst>
                <a:path extrusionOk="0" h="390" w="390">
                  <a:moveTo>
                    <a:pt x="195" y="112"/>
                  </a:moveTo>
                  <a:cubicBezTo>
                    <a:pt x="241" y="112"/>
                    <a:pt x="269" y="149"/>
                    <a:pt x="269" y="195"/>
                  </a:cubicBezTo>
                  <a:cubicBezTo>
                    <a:pt x="269" y="232"/>
                    <a:pt x="241" y="269"/>
                    <a:pt x="195" y="269"/>
                  </a:cubicBezTo>
                  <a:cubicBezTo>
                    <a:pt x="158" y="269"/>
                    <a:pt x="121" y="232"/>
                    <a:pt x="121" y="195"/>
                  </a:cubicBezTo>
                  <a:cubicBezTo>
                    <a:pt x="121" y="149"/>
                    <a:pt x="158" y="112"/>
                    <a:pt x="195" y="112"/>
                  </a:cubicBezTo>
                  <a:close/>
                  <a:moveTo>
                    <a:pt x="195" y="0"/>
                  </a:moveTo>
                  <a:cubicBezTo>
                    <a:pt x="93" y="0"/>
                    <a:pt x="0" y="84"/>
                    <a:pt x="0" y="195"/>
                  </a:cubicBezTo>
                  <a:cubicBezTo>
                    <a:pt x="0" y="297"/>
                    <a:pt x="93" y="390"/>
                    <a:pt x="195" y="390"/>
                  </a:cubicBezTo>
                  <a:cubicBezTo>
                    <a:pt x="306" y="390"/>
                    <a:pt x="390" y="297"/>
                    <a:pt x="390" y="195"/>
                  </a:cubicBezTo>
                  <a:cubicBezTo>
                    <a:pt x="390" y="84"/>
                    <a:pt x="306" y="0"/>
                    <a:pt x="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0" name="Google Shape;2720;p91"/>
            <p:cNvSpPr/>
            <p:nvPr/>
          </p:nvSpPr>
          <p:spPr>
            <a:xfrm>
              <a:off x="7471104" y="2903842"/>
              <a:ext cx="172213" cy="6889"/>
            </a:xfrm>
            <a:custGeom>
              <a:rect b="b" l="l" r="r" t="t"/>
              <a:pathLst>
                <a:path extrusionOk="0" h="121" w="3025">
                  <a:moveTo>
                    <a:pt x="56" y="0"/>
                  </a:moveTo>
                  <a:cubicBezTo>
                    <a:pt x="29" y="0"/>
                    <a:pt x="1" y="28"/>
                    <a:pt x="1" y="65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65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1" name="Google Shape;2721;p91"/>
            <p:cNvSpPr/>
            <p:nvPr/>
          </p:nvSpPr>
          <p:spPr>
            <a:xfrm>
              <a:off x="7471104" y="2947677"/>
              <a:ext cx="172213" cy="6889"/>
            </a:xfrm>
            <a:custGeom>
              <a:rect b="b" l="l" r="r" t="t"/>
              <a:pathLst>
                <a:path extrusionOk="0" h="121" w="3025">
                  <a:moveTo>
                    <a:pt x="5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21"/>
                    <a:pt x="56" y="121"/>
                  </a:cubicBezTo>
                  <a:lnTo>
                    <a:pt x="2960" y="121"/>
                  </a:lnTo>
                  <a:cubicBezTo>
                    <a:pt x="2997" y="121"/>
                    <a:pt x="3025" y="93"/>
                    <a:pt x="3025" y="56"/>
                  </a:cubicBezTo>
                  <a:cubicBezTo>
                    <a:pt x="3025" y="28"/>
                    <a:pt x="2997" y="0"/>
                    <a:pt x="29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2" name="Google Shape;2722;p91"/>
            <p:cNvSpPr/>
            <p:nvPr/>
          </p:nvSpPr>
          <p:spPr>
            <a:xfrm>
              <a:off x="7471104" y="2991456"/>
              <a:ext cx="172213" cy="6433"/>
            </a:xfrm>
            <a:custGeom>
              <a:rect b="b" l="l" r="r" t="t"/>
              <a:pathLst>
                <a:path extrusionOk="0" h="113" w="3025">
                  <a:moveTo>
                    <a:pt x="56" y="1"/>
                  </a:moveTo>
                  <a:cubicBezTo>
                    <a:pt x="29" y="1"/>
                    <a:pt x="1" y="29"/>
                    <a:pt x="1" y="57"/>
                  </a:cubicBezTo>
                  <a:cubicBezTo>
                    <a:pt x="1" y="84"/>
                    <a:pt x="29" y="112"/>
                    <a:pt x="56" y="112"/>
                  </a:cubicBezTo>
                  <a:lnTo>
                    <a:pt x="2960" y="112"/>
                  </a:lnTo>
                  <a:cubicBezTo>
                    <a:pt x="2997" y="112"/>
                    <a:pt x="3025" y="84"/>
                    <a:pt x="3025" y="57"/>
                  </a:cubicBezTo>
                  <a:cubicBezTo>
                    <a:pt x="3025" y="29"/>
                    <a:pt x="2997" y="1"/>
                    <a:pt x="29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3" name="Google Shape;2723;p91"/>
            <p:cNvSpPr/>
            <p:nvPr/>
          </p:nvSpPr>
          <p:spPr>
            <a:xfrm>
              <a:off x="7453171" y="3091309"/>
              <a:ext cx="186446" cy="187015"/>
            </a:xfrm>
            <a:custGeom>
              <a:rect b="b" l="l" r="r" t="t"/>
              <a:pathLst>
                <a:path extrusionOk="0" h="3285" w="3275">
                  <a:moveTo>
                    <a:pt x="334" y="0"/>
                  </a:moveTo>
                  <a:cubicBezTo>
                    <a:pt x="149" y="0"/>
                    <a:pt x="0" y="149"/>
                    <a:pt x="0" y="334"/>
                  </a:cubicBezTo>
                  <a:lnTo>
                    <a:pt x="0" y="2941"/>
                  </a:lnTo>
                  <a:cubicBezTo>
                    <a:pt x="0" y="3126"/>
                    <a:pt x="149" y="3284"/>
                    <a:pt x="334" y="3284"/>
                  </a:cubicBezTo>
                  <a:lnTo>
                    <a:pt x="2941" y="3284"/>
                  </a:lnTo>
                  <a:cubicBezTo>
                    <a:pt x="3127" y="3284"/>
                    <a:pt x="3275" y="3126"/>
                    <a:pt x="3275" y="2941"/>
                  </a:cubicBezTo>
                  <a:lnTo>
                    <a:pt x="3275" y="334"/>
                  </a:lnTo>
                  <a:cubicBezTo>
                    <a:pt x="3275" y="149"/>
                    <a:pt x="3127" y="0"/>
                    <a:pt x="2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4" name="Google Shape;2724;p91"/>
            <p:cNvSpPr/>
            <p:nvPr/>
          </p:nvSpPr>
          <p:spPr>
            <a:xfrm>
              <a:off x="7231374" y="3221734"/>
              <a:ext cx="165325" cy="6945"/>
            </a:xfrm>
            <a:custGeom>
              <a:rect b="b" l="l" r="r" t="t"/>
              <a:pathLst>
                <a:path extrusionOk="0" h="122" w="2904">
                  <a:moveTo>
                    <a:pt x="56" y="1"/>
                  </a:moveTo>
                  <a:cubicBezTo>
                    <a:pt x="19" y="1"/>
                    <a:pt x="0" y="28"/>
                    <a:pt x="0" y="5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2848" y="121"/>
                  </a:lnTo>
                  <a:cubicBezTo>
                    <a:pt x="2876" y="121"/>
                    <a:pt x="2904" y="93"/>
                    <a:pt x="2904" y="56"/>
                  </a:cubicBezTo>
                  <a:cubicBezTo>
                    <a:pt x="2904" y="28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5" name="Google Shape;2725;p91"/>
            <p:cNvSpPr/>
            <p:nvPr/>
          </p:nvSpPr>
          <p:spPr>
            <a:xfrm>
              <a:off x="7231374" y="3178411"/>
              <a:ext cx="165325" cy="6433"/>
            </a:xfrm>
            <a:custGeom>
              <a:rect b="b" l="l" r="r" t="t"/>
              <a:pathLst>
                <a:path extrusionOk="0" h="113" w="2904">
                  <a:moveTo>
                    <a:pt x="56" y="1"/>
                  </a:moveTo>
                  <a:cubicBezTo>
                    <a:pt x="19" y="1"/>
                    <a:pt x="0" y="19"/>
                    <a:pt x="0" y="57"/>
                  </a:cubicBezTo>
                  <a:cubicBezTo>
                    <a:pt x="0" y="8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1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6" name="Google Shape;2726;p91"/>
            <p:cNvSpPr/>
            <p:nvPr/>
          </p:nvSpPr>
          <p:spPr>
            <a:xfrm>
              <a:off x="7231374" y="3134575"/>
              <a:ext cx="165325" cy="6433"/>
            </a:xfrm>
            <a:custGeom>
              <a:rect b="b" l="l" r="r" t="t"/>
              <a:pathLst>
                <a:path extrusionOk="0" h="113" w="2904"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cubicBezTo>
                    <a:pt x="0" y="94"/>
                    <a:pt x="19" y="112"/>
                    <a:pt x="56" y="112"/>
                  </a:cubicBezTo>
                  <a:lnTo>
                    <a:pt x="2848" y="112"/>
                  </a:lnTo>
                  <a:cubicBezTo>
                    <a:pt x="2876" y="112"/>
                    <a:pt x="2904" y="84"/>
                    <a:pt x="2904" y="57"/>
                  </a:cubicBezTo>
                  <a:cubicBezTo>
                    <a:pt x="2904" y="29"/>
                    <a:pt x="2885" y="1"/>
                    <a:pt x="28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7" name="Google Shape;2727;p91"/>
            <p:cNvSpPr/>
            <p:nvPr/>
          </p:nvSpPr>
          <p:spPr>
            <a:xfrm>
              <a:off x="7417761" y="3341114"/>
              <a:ext cx="185990" cy="6376"/>
            </a:xfrm>
            <a:custGeom>
              <a:rect b="b" l="l" r="r" t="t"/>
              <a:pathLst>
                <a:path extrusionOk="0" h="112" w="3267">
                  <a:moveTo>
                    <a:pt x="66" y="0"/>
                  </a:moveTo>
                  <a:cubicBezTo>
                    <a:pt x="29" y="0"/>
                    <a:pt x="1" y="28"/>
                    <a:pt x="1" y="56"/>
                  </a:cubicBezTo>
                  <a:cubicBezTo>
                    <a:pt x="1" y="93"/>
                    <a:pt x="29" y="111"/>
                    <a:pt x="66" y="111"/>
                  </a:cubicBezTo>
                  <a:lnTo>
                    <a:pt x="3210" y="111"/>
                  </a:lnTo>
                  <a:cubicBezTo>
                    <a:pt x="3248" y="111"/>
                    <a:pt x="3266" y="93"/>
                    <a:pt x="3266" y="56"/>
                  </a:cubicBezTo>
                  <a:cubicBezTo>
                    <a:pt x="3266" y="28"/>
                    <a:pt x="3248" y="0"/>
                    <a:pt x="3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8" name="Google Shape;2728;p91"/>
            <p:cNvSpPr/>
            <p:nvPr/>
          </p:nvSpPr>
          <p:spPr>
            <a:xfrm>
              <a:off x="7245607" y="3341114"/>
              <a:ext cx="143179" cy="6376"/>
            </a:xfrm>
            <a:custGeom>
              <a:rect b="b" l="l" r="r" t="t"/>
              <a:pathLst>
                <a:path extrusionOk="0" h="112" w="2515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2459" y="111"/>
                  </a:lnTo>
                  <a:cubicBezTo>
                    <a:pt x="2487" y="111"/>
                    <a:pt x="2515" y="93"/>
                    <a:pt x="2515" y="56"/>
                  </a:cubicBezTo>
                  <a:cubicBezTo>
                    <a:pt x="2515" y="28"/>
                    <a:pt x="2487" y="0"/>
                    <a:pt x="2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9" name="Google Shape;2729;p91"/>
            <p:cNvSpPr/>
            <p:nvPr/>
          </p:nvSpPr>
          <p:spPr>
            <a:xfrm>
              <a:off x="7245607" y="3390756"/>
              <a:ext cx="281519" cy="6376"/>
            </a:xfrm>
            <a:custGeom>
              <a:rect b="b" l="l" r="r" t="t"/>
              <a:pathLst>
                <a:path extrusionOk="0" h="112" w="4945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11"/>
                    <a:pt x="56" y="111"/>
                  </a:cubicBezTo>
                  <a:lnTo>
                    <a:pt x="4889" y="111"/>
                  </a:lnTo>
                  <a:cubicBezTo>
                    <a:pt x="4917" y="111"/>
                    <a:pt x="4945" y="93"/>
                    <a:pt x="4945" y="56"/>
                  </a:cubicBezTo>
                  <a:cubicBezTo>
                    <a:pt x="4945" y="28"/>
                    <a:pt x="4917" y="0"/>
                    <a:pt x="48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0" name="Google Shape;2730;p91"/>
            <p:cNvSpPr/>
            <p:nvPr/>
          </p:nvSpPr>
          <p:spPr>
            <a:xfrm>
              <a:off x="7337490" y="2894335"/>
              <a:ext cx="44975" cy="47024"/>
            </a:xfrm>
            <a:custGeom>
              <a:rect b="b" l="l" r="r" t="t"/>
              <a:pathLst>
                <a:path extrusionOk="0" h="826" w="790">
                  <a:moveTo>
                    <a:pt x="121" y="0"/>
                  </a:moveTo>
                  <a:lnTo>
                    <a:pt x="1" y="714"/>
                  </a:lnTo>
                  <a:lnTo>
                    <a:pt x="724" y="826"/>
                  </a:lnTo>
                  <a:cubicBezTo>
                    <a:pt x="789" y="427"/>
                    <a:pt x="511" y="56"/>
                    <a:pt x="1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1" name="Google Shape;2731;p91"/>
            <p:cNvSpPr/>
            <p:nvPr/>
          </p:nvSpPr>
          <p:spPr>
            <a:xfrm>
              <a:off x="7333790" y="2890065"/>
              <a:ext cx="51806" cy="54994"/>
            </a:xfrm>
            <a:custGeom>
              <a:rect b="b" l="l" r="r" t="t"/>
              <a:pathLst>
                <a:path extrusionOk="0" h="966" w="910">
                  <a:moveTo>
                    <a:pt x="233" y="140"/>
                  </a:moveTo>
                  <a:cubicBezTo>
                    <a:pt x="548" y="214"/>
                    <a:pt x="761" y="511"/>
                    <a:pt x="743" y="836"/>
                  </a:cubicBezTo>
                  <a:lnTo>
                    <a:pt x="131" y="743"/>
                  </a:lnTo>
                  <a:lnTo>
                    <a:pt x="233" y="140"/>
                  </a:lnTo>
                  <a:close/>
                  <a:moveTo>
                    <a:pt x="131" y="1"/>
                  </a:moveTo>
                  <a:lnTo>
                    <a:pt x="1" y="836"/>
                  </a:lnTo>
                  <a:lnTo>
                    <a:pt x="836" y="966"/>
                  </a:lnTo>
                  <a:lnTo>
                    <a:pt x="845" y="910"/>
                  </a:lnTo>
                  <a:cubicBezTo>
                    <a:pt x="910" y="483"/>
                    <a:pt x="622" y="84"/>
                    <a:pt x="186" y="10"/>
                  </a:cubicBezTo>
                  <a:lnTo>
                    <a:pt x="1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2" name="Google Shape;2732;p91"/>
            <p:cNvSpPr/>
            <p:nvPr/>
          </p:nvSpPr>
          <p:spPr>
            <a:xfrm>
              <a:off x="7250389" y="2883404"/>
              <a:ext cx="133672" cy="129971"/>
            </a:xfrm>
            <a:custGeom>
              <a:rect b="b" l="l" r="r" t="t"/>
              <a:pathLst>
                <a:path extrusionOk="0" h="2283" w="2348">
                  <a:moveTo>
                    <a:pt x="1207" y="1"/>
                  </a:moveTo>
                  <a:cubicBezTo>
                    <a:pt x="659" y="1"/>
                    <a:pt x="176" y="403"/>
                    <a:pt x="93" y="971"/>
                  </a:cubicBezTo>
                  <a:cubicBezTo>
                    <a:pt x="0" y="1593"/>
                    <a:pt x="427" y="2177"/>
                    <a:pt x="1048" y="2270"/>
                  </a:cubicBezTo>
                  <a:cubicBezTo>
                    <a:pt x="1105" y="2279"/>
                    <a:pt x="1162" y="2283"/>
                    <a:pt x="1218" y="2283"/>
                  </a:cubicBezTo>
                  <a:cubicBezTo>
                    <a:pt x="1773" y="2283"/>
                    <a:pt x="2263" y="1879"/>
                    <a:pt x="2347" y="1315"/>
                  </a:cubicBezTo>
                  <a:lnTo>
                    <a:pt x="1215" y="1138"/>
                  </a:lnTo>
                  <a:lnTo>
                    <a:pt x="1392" y="16"/>
                  </a:lnTo>
                  <a:cubicBezTo>
                    <a:pt x="1330" y="6"/>
                    <a:pt x="1268" y="1"/>
                    <a:pt x="1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3" name="Google Shape;2733;p91"/>
            <p:cNvSpPr/>
            <p:nvPr/>
          </p:nvSpPr>
          <p:spPr>
            <a:xfrm>
              <a:off x="7249819" y="2879875"/>
              <a:ext cx="138454" cy="137031"/>
            </a:xfrm>
            <a:custGeom>
              <a:rect b="b" l="l" r="r" t="t"/>
              <a:pathLst>
                <a:path extrusionOk="0" h="2407" w="2432">
                  <a:moveTo>
                    <a:pt x="1235" y="115"/>
                  </a:moveTo>
                  <a:cubicBezTo>
                    <a:pt x="1262" y="115"/>
                    <a:pt x="1299" y="124"/>
                    <a:pt x="1337" y="124"/>
                  </a:cubicBezTo>
                  <a:lnTo>
                    <a:pt x="1160" y="1247"/>
                  </a:lnTo>
                  <a:lnTo>
                    <a:pt x="2292" y="1423"/>
                  </a:lnTo>
                  <a:cubicBezTo>
                    <a:pt x="2183" y="1928"/>
                    <a:pt x="1737" y="2288"/>
                    <a:pt x="1226" y="2288"/>
                  </a:cubicBezTo>
                  <a:cubicBezTo>
                    <a:pt x="1174" y="2288"/>
                    <a:pt x="1121" y="2284"/>
                    <a:pt x="1068" y="2276"/>
                  </a:cubicBezTo>
                  <a:cubicBezTo>
                    <a:pt x="780" y="2230"/>
                    <a:pt x="530" y="2072"/>
                    <a:pt x="363" y="1840"/>
                  </a:cubicBezTo>
                  <a:cubicBezTo>
                    <a:pt x="186" y="1608"/>
                    <a:pt x="112" y="1321"/>
                    <a:pt x="158" y="1043"/>
                  </a:cubicBezTo>
                  <a:cubicBezTo>
                    <a:pt x="205" y="755"/>
                    <a:pt x="363" y="505"/>
                    <a:pt x="594" y="328"/>
                  </a:cubicBezTo>
                  <a:cubicBezTo>
                    <a:pt x="780" y="189"/>
                    <a:pt x="1003" y="115"/>
                    <a:pt x="1235" y="115"/>
                  </a:cubicBezTo>
                  <a:close/>
                  <a:moveTo>
                    <a:pt x="1239" y="0"/>
                  </a:moveTo>
                  <a:cubicBezTo>
                    <a:pt x="982" y="0"/>
                    <a:pt x="733" y="84"/>
                    <a:pt x="520" y="236"/>
                  </a:cubicBezTo>
                  <a:cubicBezTo>
                    <a:pt x="270" y="421"/>
                    <a:pt x="94" y="699"/>
                    <a:pt x="47" y="1024"/>
                  </a:cubicBezTo>
                  <a:cubicBezTo>
                    <a:pt x="1" y="1339"/>
                    <a:pt x="75" y="1655"/>
                    <a:pt x="270" y="1915"/>
                  </a:cubicBezTo>
                  <a:cubicBezTo>
                    <a:pt x="455" y="2174"/>
                    <a:pt x="734" y="2341"/>
                    <a:pt x="1049" y="2388"/>
                  </a:cubicBezTo>
                  <a:cubicBezTo>
                    <a:pt x="1114" y="2397"/>
                    <a:pt x="1170" y="2406"/>
                    <a:pt x="1235" y="2406"/>
                  </a:cubicBezTo>
                  <a:cubicBezTo>
                    <a:pt x="1819" y="2406"/>
                    <a:pt x="2329" y="1980"/>
                    <a:pt x="2422" y="1386"/>
                  </a:cubicBezTo>
                  <a:lnTo>
                    <a:pt x="2431" y="1330"/>
                  </a:lnTo>
                  <a:lnTo>
                    <a:pt x="1290" y="1154"/>
                  </a:lnTo>
                  <a:lnTo>
                    <a:pt x="1476" y="22"/>
                  </a:lnTo>
                  <a:lnTo>
                    <a:pt x="1411" y="13"/>
                  </a:lnTo>
                  <a:cubicBezTo>
                    <a:pt x="1353" y="4"/>
                    <a:pt x="1296" y="0"/>
                    <a:pt x="1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4" name="Google Shape;2734;p91"/>
            <p:cNvSpPr/>
            <p:nvPr/>
          </p:nvSpPr>
          <p:spPr>
            <a:xfrm>
              <a:off x="7464272" y="3113853"/>
              <a:ext cx="157411" cy="137714"/>
            </a:xfrm>
            <a:custGeom>
              <a:rect b="b" l="l" r="r" t="t"/>
              <a:pathLst>
                <a:path extrusionOk="0" h="2419" w="2765">
                  <a:moveTo>
                    <a:pt x="1383" y="0"/>
                  </a:moveTo>
                  <a:cubicBezTo>
                    <a:pt x="1168" y="0"/>
                    <a:pt x="950" y="58"/>
                    <a:pt x="752" y="179"/>
                  </a:cubicBezTo>
                  <a:cubicBezTo>
                    <a:pt x="186" y="523"/>
                    <a:pt x="0" y="1274"/>
                    <a:pt x="353" y="1840"/>
                  </a:cubicBezTo>
                  <a:cubicBezTo>
                    <a:pt x="583" y="2211"/>
                    <a:pt x="982" y="2418"/>
                    <a:pt x="1388" y="2418"/>
                  </a:cubicBezTo>
                  <a:cubicBezTo>
                    <a:pt x="1602" y="2418"/>
                    <a:pt x="1818" y="2360"/>
                    <a:pt x="2013" y="2239"/>
                  </a:cubicBezTo>
                  <a:cubicBezTo>
                    <a:pt x="2579" y="1896"/>
                    <a:pt x="2765" y="1153"/>
                    <a:pt x="2412" y="578"/>
                  </a:cubicBezTo>
                  <a:cubicBezTo>
                    <a:pt x="2187" y="208"/>
                    <a:pt x="1791" y="0"/>
                    <a:pt x="13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5" name="Google Shape;2735;p91"/>
            <p:cNvSpPr/>
            <p:nvPr/>
          </p:nvSpPr>
          <p:spPr>
            <a:xfrm>
              <a:off x="7461084" y="3111177"/>
              <a:ext cx="156899" cy="144431"/>
            </a:xfrm>
            <a:custGeom>
              <a:rect b="b" l="l" r="r" t="t"/>
              <a:pathLst>
                <a:path extrusionOk="0" h="2537" w="2756">
                  <a:moveTo>
                    <a:pt x="1448" y="115"/>
                  </a:moveTo>
                  <a:cubicBezTo>
                    <a:pt x="1652" y="115"/>
                    <a:pt x="1856" y="171"/>
                    <a:pt x="2032" y="282"/>
                  </a:cubicBezTo>
                  <a:cubicBezTo>
                    <a:pt x="2301" y="431"/>
                    <a:pt x="2487" y="681"/>
                    <a:pt x="2561" y="987"/>
                  </a:cubicBezTo>
                  <a:cubicBezTo>
                    <a:pt x="2635" y="1284"/>
                    <a:pt x="2598" y="1590"/>
                    <a:pt x="2440" y="1859"/>
                  </a:cubicBezTo>
                  <a:cubicBezTo>
                    <a:pt x="2282" y="2119"/>
                    <a:pt x="2032" y="2304"/>
                    <a:pt x="1735" y="2379"/>
                  </a:cubicBezTo>
                  <a:cubicBezTo>
                    <a:pt x="1637" y="2406"/>
                    <a:pt x="1538" y="2419"/>
                    <a:pt x="1439" y="2419"/>
                  </a:cubicBezTo>
                  <a:cubicBezTo>
                    <a:pt x="1237" y="2419"/>
                    <a:pt x="1037" y="2364"/>
                    <a:pt x="863" y="2258"/>
                  </a:cubicBezTo>
                  <a:cubicBezTo>
                    <a:pt x="316" y="1933"/>
                    <a:pt x="130" y="1228"/>
                    <a:pt x="455" y="681"/>
                  </a:cubicBezTo>
                  <a:cubicBezTo>
                    <a:pt x="613" y="412"/>
                    <a:pt x="863" y="226"/>
                    <a:pt x="1160" y="152"/>
                  </a:cubicBezTo>
                  <a:cubicBezTo>
                    <a:pt x="1262" y="124"/>
                    <a:pt x="1355" y="115"/>
                    <a:pt x="1448" y="115"/>
                  </a:cubicBezTo>
                  <a:close/>
                  <a:moveTo>
                    <a:pt x="1449" y="1"/>
                  </a:moveTo>
                  <a:cubicBezTo>
                    <a:pt x="1343" y="1"/>
                    <a:pt x="1237" y="14"/>
                    <a:pt x="1132" y="41"/>
                  </a:cubicBezTo>
                  <a:cubicBezTo>
                    <a:pt x="808" y="124"/>
                    <a:pt x="529" y="328"/>
                    <a:pt x="353" y="616"/>
                  </a:cubicBezTo>
                  <a:cubicBezTo>
                    <a:pt x="0" y="1219"/>
                    <a:pt x="195" y="1998"/>
                    <a:pt x="798" y="2360"/>
                  </a:cubicBezTo>
                  <a:cubicBezTo>
                    <a:pt x="1002" y="2471"/>
                    <a:pt x="1216" y="2536"/>
                    <a:pt x="1448" y="2536"/>
                  </a:cubicBezTo>
                  <a:cubicBezTo>
                    <a:pt x="1550" y="2536"/>
                    <a:pt x="1652" y="2518"/>
                    <a:pt x="1763" y="2490"/>
                  </a:cubicBezTo>
                  <a:cubicBezTo>
                    <a:pt x="2088" y="2406"/>
                    <a:pt x="2366" y="2202"/>
                    <a:pt x="2533" y="1915"/>
                  </a:cubicBezTo>
                  <a:cubicBezTo>
                    <a:pt x="2709" y="1618"/>
                    <a:pt x="2756" y="1284"/>
                    <a:pt x="2672" y="950"/>
                  </a:cubicBezTo>
                  <a:cubicBezTo>
                    <a:pt x="2589" y="625"/>
                    <a:pt x="2385" y="347"/>
                    <a:pt x="2088" y="180"/>
                  </a:cubicBezTo>
                  <a:cubicBezTo>
                    <a:pt x="1893" y="60"/>
                    <a:pt x="1672" y="1"/>
                    <a:pt x="14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6" name="Google Shape;2736;p91"/>
            <p:cNvSpPr/>
            <p:nvPr/>
          </p:nvSpPr>
          <p:spPr>
            <a:xfrm>
              <a:off x="7495925" y="3135657"/>
              <a:ext cx="95130" cy="95642"/>
            </a:xfrm>
            <a:custGeom>
              <a:rect b="b" l="l" r="r" t="t"/>
              <a:pathLst>
                <a:path extrusionOk="0" h="1680" w="1671">
                  <a:moveTo>
                    <a:pt x="836" y="1"/>
                  </a:moveTo>
                  <a:cubicBezTo>
                    <a:pt x="372" y="1"/>
                    <a:pt x="1" y="372"/>
                    <a:pt x="1" y="835"/>
                  </a:cubicBezTo>
                  <a:cubicBezTo>
                    <a:pt x="1" y="1299"/>
                    <a:pt x="372" y="1680"/>
                    <a:pt x="836" y="1680"/>
                  </a:cubicBezTo>
                  <a:cubicBezTo>
                    <a:pt x="1299" y="1680"/>
                    <a:pt x="1670" y="1299"/>
                    <a:pt x="1670" y="835"/>
                  </a:cubicBezTo>
                  <a:cubicBezTo>
                    <a:pt x="1670" y="372"/>
                    <a:pt x="1299" y="1"/>
                    <a:pt x="8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7" name="Google Shape;2737;p91"/>
            <p:cNvSpPr/>
            <p:nvPr/>
          </p:nvSpPr>
          <p:spPr>
            <a:xfrm>
              <a:off x="7492224" y="3132469"/>
              <a:ext cx="102531" cy="102019"/>
            </a:xfrm>
            <a:custGeom>
              <a:rect b="b" l="l" r="r" t="t"/>
              <a:pathLst>
                <a:path extrusionOk="0" h="1792" w="1801">
                  <a:moveTo>
                    <a:pt x="901" y="112"/>
                  </a:moveTo>
                  <a:cubicBezTo>
                    <a:pt x="1327" y="112"/>
                    <a:pt x="1680" y="465"/>
                    <a:pt x="1680" y="891"/>
                  </a:cubicBezTo>
                  <a:cubicBezTo>
                    <a:pt x="1680" y="1327"/>
                    <a:pt x="1327" y="1671"/>
                    <a:pt x="901" y="1671"/>
                  </a:cubicBezTo>
                  <a:cubicBezTo>
                    <a:pt x="474" y="1671"/>
                    <a:pt x="121" y="1318"/>
                    <a:pt x="121" y="891"/>
                  </a:cubicBezTo>
                  <a:cubicBezTo>
                    <a:pt x="121" y="465"/>
                    <a:pt x="474" y="112"/>
                    <a:pt x="901" y="112"/>
                  </a:cubicBezTo>
                  <a:close/>
                  <a:moveTo>
                    <a:pt x="901" y="1"/>
                  </a:moveTo>
                  <a:cubicBezTo>
                    <a:pt x="409" y="1"/>
                    <a:pt x="1" y="400"/>
                    <a:pt x="1" y="891"/>
                  </a:cubicBezTo>
                  <a:cubicBezTo>
                    <a:pt x="1" y="1392"/>
                    <a:pt x="409" y="1791"/>
                    <a:pt x="901" y="1791"/>
                  </a:cubicBezTo>
                  <a:cubicBezTo>
                    <a:pt x="1392" y="1791"/>
                    <a:pt x="1800" y="1392"/>
                    <a:pt x="1800" y="891"/>
                  </a:cubicBezTo>
                  <a:cubicBezTo>
                    <a:pt x="1800" y="400"/>
                    <a:pt x="1392" y="1"/>
                    <a:pt x="9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8" name="Google Shape;2738;p91"/>
            <p:cNvSpPr/>
            <p:nvPr/>
          </p:nvSpPr>
          <p:spPr>
            <a:xfrm>
              <a:off x="7504920" y="3149434"/>
              <a:ext cx="77140" cy="67576"/>
            </a:xfrm>
            <a:custGeom>
              <a:rect b="b" l="l" r="r" t="t"/>
              <a:pathLst>
                <a:path extrusionOk="0" h="1187" w="1355">
                  <a:moveTo>
                    <a:pt x="677" y="0"/>
                  </a:moveTo>
                  <a:cubicBezTo>
                    <a:pt x="474" y="0"/>
                    <a:pt x="278" y="103"/>
                    <a:pt x="167" y="287"/>
                  </a:cubicBezTo>
                  <a:cubicBezTo>
                    <a:pt x="0" y="575"/>
                    <a:pt x="93" y="937"/>
                    <a:pt x="371" y="1104"/>
                  </a:cubicBezTo>
                  <a:cubicBezTo>
                    <a:pt x="469" y="1160"/>
                    <a:pt x="574" y="1187"/>
                    <a:pt x="678" y="1187"/>
                  </a:cubicBezTo>
                  <a:cubicBezTo>
                    <a:pt x="881" y="1187"/>
                    <a:pt x="1077" y="1084"/>
                    <a:pt x="1188" y="900"/>
                  </a:cubicBezTo>
                  <a:cubicBezTo>
                    <a:pt x="1355" y="612"/>
                    <a:pt x="1262" y="250"/>
                    <a:pt x="984" y="83"/>
                  </a:cubicBezTo>
                  <a:cubicBezTo>
                    <a:pt x="887" y="27"/>
                    <a:pt x="781" y="0"/>
                    <a:pt x="6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9" name="Google Shape;2739;p91"/>
            <p:cNvSpPr/>
            <p:nvPr/>
          </p:nvSpPr>
          <p:spPr>
            <a:xfrm>
              <a:off x="7501219" y="3146246"/>
              <a:ext cx="84541" cy="74521"/>
            </a:xfrm>
            <a:custGeom>
              <a:rect b="b" l="l" r="r" t="t"/>
              <a:pathLst>
                <a:path extrusionOk="0" h="1309" w="1485">
                  <a:moveTo>
                    <a:pt x="746" y="112"/>
                  </a:moveTo>
                  <a:cubicBezTo>
                    <a:pt x="839" y="112"/>
                    <a:pt x="934" y="136"/>
                    <a:pt x="1021" y="186"/>
                  </a:cubicBezTo>
                  <a:cubicBezTo>
                    <a:pt x="1271" y="343"/>
                    <a:pt x="1355" y="668"/>
                    <a:pt x="1206" y="928"/>
                  </a:cubicBezTo>
                  <a:cubicBezTo>
                    <a:pt x="1132" y="1048"/>
                    <a:pt x="1012" y="1132"/>
                    <a:pt x="872" y="1169"/>
                  </a:cubicBezTo>
                  <a:cubicBezTo>
                    <a:pt x="826" y="1181"/>
                    <a:pt x="780" y="1187"/>
                    <a:pt x="734" y="1187"/>
                  </a:cubicBezTo>
                  <a:cubicBezTo>
                    <a:pt x="642" y="1187"/>
                    <a:pt x="551" y="1163"/>
                    <a:pt x="464" y="1113"/>
                  </a:cubicBezTo>
                  <a:cubicBezTo>
                    <a:pt x="214" y="965"/>
                    <a:pt x="130" y="631"/>
                    <a:pt x="279" y="380"/>
                  </a:cubicBezTo>
                  <a:cubicBezTo>
                    <a:pt x="378" y="207"/>
                    <a:pt x="559" y="112"/>
                    <a:pt x="746" y="112"/>
                  </a:cubicBezTo>
                  <a:close/>
                  <a:moveTo>
                    <a:pt x="742" y="0"/>
                  </a:moveTo>
                  <a:cubicBezTo>
                    <a:pt x="519" y="0"/>
                    <a:pt x="299" y="113"/>
                    <a:pt x="177" y="315"/>
                  </a:cubicBezTo>
                  <a:cubicBezTo>
                    <a:pt x="0" y="631"/>
                    <a:pt x="103" y="1030"/>
                    <a:pt x="409" y="1215"/>
                  </a:cubicBezTo>
                  <a:cubicBezTo>
                    <a:pt x="511" y="1271"/>
                    <a:pt x="622" y="1308"/>
                    <a:pt x="743" y="1308"/>
                  </a:cubicBezTo>
                  <a:cubicBezTo>
                    <a:pt x="798" y="1308"/>
                    <a:pt x="854" y="1299"/>
                    <a:pt x="900" y="1280"/>
                  </a:cubicBezTo>
                  <a:cubicBezTo>
                    <a:pt x="1077" y="1243"/>
                    <a:pt x="1216" y="1132"/>
                    <a:pt x="1299" y="983"/>
                  </a:cubicBezTo>
                  <a:cubicBezTo>
                    <a:pt x="1485" y="677"/>
                    <a:pt x="1383" y="269"/>
                    <a:pt x="1077" y="93"/>
                  </a:cubicBezTo>
                  <a:cubicBezTo>
                    <a:pt x="973" y="30"/>
                    <a:pt x="857" y="0"/>
                    <a:pt x="7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0" name="Google Shape;2740;p91"/>
            <p:cNvSpPr/>
            <p:nvPr/>
          </p:nvSpPr>
          <p:spPr>
            <a:xfrm>
              <a:off x="7526553" y="3166797"/>
              <a:ext cx="33873" cy="33361"/>
            </a:xfrm>
            <a:custGeom>
              <a:rect b="b" l="l" r="r" t="t"/>
              <a:pathLst>
                <a:path extrusionOk="0" h="586" w="595">
                  <a:moveTo>
                    <a:pt x="298" y="1"/>
                  </a:moveTo>
                  <a:cubicBezTo>
                    <a:pt x="131" y="1"/>
                    <a:pt x="1" y="131"/>
                    <a:pt x="1" y="288"/>
                  </a:cubicBezTo>
                  <a:cubicBezTo>
                    <a:pt x="1" y="455"/>
                    <a:pt x="131" y="585"/>
                    <a:pt x="298" y="585"/>
                  </a:cubicBezTo>
                  <a:cubicBezTo>
                    <a:pt x="455" y="585"/>
                    <a:pt x="594" y="455"/>
                    <a:pt x="594" y="288"/>
                  </a:cubicBezTo>
                  <a:cubicBezTo>
                    <a:pt x="594" y="131"/>
                    <a:pt x="455" y="1"/>
                    <a:pt x="29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1" name="Google Shape;2741;p91"/>
            <p:cNvSpPr/>
            <p:nvPr/>
          </p:nvSpPr>
          <p:spPr>
            <a:xfrm>
              <a:off x="7523422" y="3163097"/>
              <a:ext cx="40193" cy="40193"/>
            </a:xfrm>
            <a:custGeom>
              <a:rect b="b" l="l" r="r" t="t"/>
              <a:pathLst>
                <a:path extrusionOk="0" h="706" w="706">
                  <a:moveTo>
                    <a:pt x="353" y="121"/>
                  </a:moveTo>
                  <a:cubicBezTo>
                    <a:pt x="482" y="121"/>
                    <a:pt x="585" y="224"/>
                    <a:pt x="585" y="353"/>
                  </a:cubicBezTo>
                  <a:cubicBezTo>
                    <a:pt x="585" y="483"/>
                    <a:pt x="482" y="585"/>
                    <a:pt x="353" y="585"/>
                  </a:cubicBezTo>
                  <a:cubicBezTo>
                    <a:pt x="223" y="585"/>
                    <a:pt x="121" y="483"/>
                    <a:pt x="121" y="353"/>
                  </a:cubicBezTo>
                  <a:cubicBezTo>
                    <a:pt x="121" y="224"/>
                    <a:pt x="223" y="121"/>
                    <a:pt x="353" y="121"/>
                  </a:cubicBezTo>
                  <a:close/>
                  <a:moveTo>
                    <a:pt x="353" y="1"/>
                  </a:moveTo>
                  <a:cubicBezTo>
                    <a:pt x="158" y="1"/>
                    <a:pt x="0" y="159"/>
                    <a:pt x="0" y="353"/>
                  </a:cubicBezTo>
                  <a:cubicBezTo>
                    <a:pt x="0" y="548"/>
                    <a:pt x="158" y="706"/>
                    <a:pt x="353" y="706"/>
                  </a:cubicBezTo>
                  <a:cubicBezTo>
                    <a:pt x="547" y="706"/>
                    <a:pt x="705" y="548"/>
                    <a:pt x="705" y="353"/>
                  </a:cubicBezTo>
                  <a:cubicBezTo>
                    <a:pt x="705" y="159"/>
                    <a:pt x="547" y="1"/>
                    <a:pt x="3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2" name="Google Shape;2742;p91"/>
            <p:cNvSpPr/>
            <p:nvPr/>
          </p:nvSpPr>
          <p:spPr>
            <a:xfrm>
              <a:off x="7495412" y="3128939"/>
              <a:ext cx="49188" cy="55905"/>
            </a:xfrm>
            <a:custGeom>
              <a:rect b="b" l="l" r="r" t="t"/>
              <a:pathLst>
                <a:path extrusionOk="0" h="982" w="864">
                  <a:moveTo>
                    <a:pt x="38" y="0"/>
                  </a:moveTo>
                  <a:cubicBezTo>
                    <a:pt x="31" y="0"/>
                    <a:pt x="24" y="3"/>
                    <a:pt x="19" y="7"/>
                  </a:cubicBezTo>
                  <a:cubicBezTo>
                    <a:pt x="0" y="16"/>
                    <a:pt x="0" y="35"/>
                    <a:pt x="10" y="54"/>
                  </a:cubicBezTo>
                  <a:lnTo>
                    <a:pt x="807" y="972"/>
                  </a:lnTo>
                  <a:cubicBezTo>
                    <a:pt x="817" y="981"/>
                    <a:pt x="826" y="981"/>
                    <a:pt x="835" y="981"/>
                  </a:cubicBezTo>
                  <a:lnTo>
                    <a:pt x="854" y="981"/>
                  </a:lnTo>
                  <a:cubicBezTo>
                    <a:pt x="863" y="972"/>
                    <a:pt x="863" y="953"/>
                    <a:pt x="854" y="935"/>
                  </a:cubicBezTo>
                  <a:lnTo>
                    <a:pt x="56" y="7"/>
                  </a:lnTo>
                  <a:cubicBezTo>
                    <a:pt x="51" y="3"/>
                    <a:pt x="44" y="0"/>
                    <a:pt x="38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3" name="Google Shape;2743;p91"/>
            <p:cNvSpPr/>
            <p:nvPr/>
          </p:nvSpPr>
          <p:spPr>
            <a:xfrm>
              <a:off x="7493818" y="3127231"/>
              <a:ext cx="52319" cy="59720"/>
            </a:xfrm>
            <a:custGeom>
              <a:rect b="b" l="l" r="r" t="t"/>
              <a:pathLst>
                <a:path extrusionOk="0" h="1049" w="919">
                  <a:moveTo>
                    <a:pt x="66" y="56"/>
                  </a:moveTo>
                  <a:lnTo>
                    <a:pt x="863" y="983"/>
                  </a:lnTo>
                  <a:lnTo>
                    <a:pt x="854" y="983"/>
                  </a:lnTo>
                  <a:lnTo>
                    <a:pt x="66" y="56"/>
                  </a:lnTo>
                  <a:close/>
                  <a:moveTo>
                    <a:pt x="66" y="0"/>
                  </a:moveTo>
                  <a:cubicBezTo>
                    <a:pt x="47" y="0"/>
                    <a:pt x="38" y="0"/>
                    <a:pt x="28" y="19"/>
                  </a:cubicBezTo>
                  <a:cubicBezTo>
                    <a:pt x="10" y="28"/>
                    <a:pt x="10" y="37"/>
                    <a:pt x="1" y="56"/>
                  </a:cubicBezTo>
                  <a:cubicBezTo>
                    <a:pt x="1" y="74"/>
                    <a:pt x="10" y="84"/>
                    <a:pt x="19" y="102"/>
                  </a:cubicBezTo>
                  <a:lnTo>
                    <a:pt x="817" y="1021"/>
                  </a:lnTo>
                  <a:cubicBezTo>
                    <a:pt x="826" y="1039"/>
                    <a:pt x="845" y="1048"/>
                    <a:pt x="863" y="1048"/>
                  </a:cubicBezTo>
                  <a:cubicBezTo>
                    <a:pt x="873" y="1048"/>
                    <a:pt x="882" y="1039"/>
                    <a:pt x="900" y="1030"/>
                  </a:cubicBezTo>
                  <a:cubicBezTo>
                    <a:pt x="910" y="1021"/>
                    <a:pt x="919" y="1002"/>
                    <a:pt x="919" y="983"/>
                  </a:cubicBezTo>
                  <a:cubicBezTo>
                    <a:pt x="919" y="974"/>
                    <a:pt x="919" y="956"/>
                    <a:pt x="900" y="946"/>
                  </a:cubicBezTo>
                  <a:lnTo>
                    <a:pt x="112" y="19"/>
                  </a:lnTo>
                  <a:cubicBezTo>
                    <a:pt x="103" y="9"/>
                    <a:pt x="8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4" name="Google Shape;2744;p91"/>
            <p:cNvSpPr/>
            <p:nvPr/>
          </p:nvSpPr>
          <p:spPr>
            <a:xfrm>
              <a:off x="7482205" y="3116130"/>
              <a:ext cx="19072" cy="18502"/>
            </a:xfrm>
            <a:custGeom>
              <a:rect b="b" l="l" r="r" t="t"/>
              <a:pathLst>
                <a:path extrusionOk="0" h="325" w="335">
                  <a:moveTo>
                    <a:pt x="242" y="0"/>
                  </a:moveTo>
                  <a:cubicBezTo>
                    <a:pt x="223" y="10"/>
                    <a:pt x="214" y="19"/>
                    <a:pt x="214" y="37"/>
                  </a:cubicBezTo>
                  <a:lnTo>
                    <a:pt x="251" y="223"/>
                  </a:lnTo>
                  <a:cubicBezTo>
                    <a:pt x="251" y="223"/>
                    <a:pt x="251" y="232"/>
                    <a:pt x="242" y="232"/>
                  </a:cubicBezTo>
                  <a:lnTo>
                    <a:pt x="47" y="158"/>
                  </a:lnTo>
                  <a:cubicBezTo>
                    <a:pt x="28" y="158"/>
                    <a:pt x="19" y="158"/>
                    <a:pt x="10" y="177"/>
                  </a:cubicBezTo>
                  <a:cubicBezTo>
                    <a:pt x="0" y="195"/>
                    <a:pt x="10" y="214"/>
                    <a:pt x="28" y="214"/>
                  </a:cubicBezTo>
                  <a:lnTo>
                    <a:pt x="325" y="325"/>
                  </a:lnTo>
                  <a:cubicBezTo>
                    <a:pt x="325" y="325"/>
                    <a:pt x="334" y="316"/>
                    <a:pt x="334" y="316"/>
                  </a:cubicBezTo>
                  <a:lnTo>
                    <a:pt x="279" y="28"/>
                  </a:lnTo>
                  <a:cubicBezTo>
                    <a:pt x="270" y="10"/>
                    <a:pt x="260" y="0"/>
                    <a:pt x="24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5" name="Google Shape;2745;p91"/>
            <p:cNvSpPr/>
            <p:nvPr/>
          </p:nvSpPr>
          <p:spPr>
            <a:xfrm>
              <a:off x="7481123" y="3114536"/>
              <a:ext cx="21747" cy="21690"/>
            </a:xfrm>
            <a:custGeom>
              <a:rect b="b" l="l" r="r" t="t"/>
              <a:pathLst>
                <a:path extrusionOk="0" h="381" w="382">
                  <a:moveTo>
                    <a:pt x="270" y="56"/>
                  </a:moveTo>
                  <a:lnTo>
                    <a:pt x="316" y="307"/>
                  </a:lnTo>
                  <a:lnTo>
                    <a:pt x="316" y="307"/>
                  </a:lnTo>
                  <a:lnTo>
                    <a:pt x="263" y="288"/>
                  </a:lnTo>
                  <a:lnTo>
                    <a:pt x="263" y="288"/>
                  </a:lnTo>
                  <a:cubicBezTo>
                    <a:pt x="272" y="287"/>
                    <a:pt x="282" y="285"/>
                    <a:pt x="289" y="279"/>
                  </a:cubicBezTo>
                  <a:cubicBezTo>
                    <a:pt x="298" y="269"/>
                    <a:pt x="307" y="251"/>
                    <a:pt x="298" y="242"/>
                  </a:cubicBezTo>
                  <a:lnTo>
                    <a:pt x="270" y="56"/>
                  </a:lnTo>
                  <a:close/>
                  <a:moveTo>
                    <a:pt x="251" y="0"/>
                  </a:moveTo>
                  <a:cubicBezTo>
                    <a:pt x="242" y="0"/>
                    <a:pt x="224" y="10"/>
                    <a:pt x="214" y="28"/>
                  </a:cubicBezTo>
                  <a:cubicBezTo>
                    <a:pt x="214" y="38"/>
                    <a:pt x="205" y="56"/>
                    <a:pt x="214" y="75"/>
                  </a:cubicBezTo>
                  <a:lnTo>
                    <a:pt x="242" y="214"/>
                  </a:lnTo>
                  <a:lnTo>
                    <a:pt x="84" y="158"/>
                  </a:lnTo>
                  <a:lnTo>
                    <a:pt x="38" y="158"/>
                  </a:lnTo>
                  <a:cubicBezTo>
                    <a:pt x="19" y="167"/>
                    <a:pt x="10" y="177"/>
                    <a:pt x="1" y="195"/>
                  </a:cubicBezTo>
                  <a:cubicBezTo>
                    <a:pt x="1" y="214"/>
                    <a:pt x="1" y="223"/>
                    <a:pt x="10" y="242"/>
                  </a:cubicBezTo>
                  <a:cubicBezTo>
                    <a:pt x="10" y="251"/>
                    <a:pt x="29" y="260"/>
                    <a:pt x="38" y="269"/>
                  </a:cubicBezTo>
                  <a:lnTo>
                    <a:pt x="335" y="381"/>
                  </a:lnTo>
                  <a:lnTo>
                    <a:pt x="344" y="381"/>
                  </a:lnTo>
                  <a:cubicBezTo>
                    <a:pt x="353" y="381"/>
                    <a:pt x="363" y="381"/>
                    <a:pt x="372" y="372"/>
                  </a:cubicBezTo>
                  <a:cubicBezTo>
                    <a:pt x="381" y="362"/>
                    <a:pt x="381" y="344"/>
                    <a:pt x="381" y="334"/>
                  </a:cubicBezTo>
                  <a:lnTo>
                    <a:pt x="326" y="47"/>
                  </a:lnTo>
                  <a:cubicBezTo>
                    <a:pt x="326" y="28"/>
                    <a:pt x="316" y="19"/>
                    <a:pt x="298" y="10"/>
                  </a:cubicBezTo>
                  <a:cubicBezTo>
                    <a:pt x="289" y="0"/>
                    <a:pt x="270" y="0"/>
                    <a:pt x="2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6" name="Google Shape;2746;p91"/>
            <p:cNvSpPr/>
            <p:nvPr/>
          </p:nvSpPr>
          <p:spPr>
            <a:xfrm>
              <a:off x="7487499" y="3121937"/>
              <a:ext cx="18502" cy="18218"/>
            </a:xfrm>
            <a:custGeom>
              <a:rect b="b" l="l" r="r" t="t"/>
              <a:pathLst>
                <a:path extrusionOk="0" h="320" w="325">
                  <a:moveTo>
                    <a:pt x="232" y="0"/>
                  </a:moveTo>
                  <a:cubicBezTo>
                    <a:pt x="214" y="0"/>
                    <a:pt x="204" y="19"/>
                    <a:pt x="214" y="37"/>
                  </a:cubicBezTo>
                  <a:lnTo>
                    <a:pt x="251" y="214"/>
                  </a:lnTo>
                  <a:cubicBezTo>
                    <a:pt x="251" y="220"/>
                    <a:pt x="246" y="227"/>
                    <a:pt x="240" y="227"/>
                  </a:cubicBezTo>
                  <a:cubicBezTo>
                    <a:pt x="238" y="227"/>
                    <a:pt x="235" y="226"/>
                    <a:pt x="232" y="223"/>
                  </a:cubicBezTo>
                  <a:lnTo>
                    <a:pt x="37" y="158"/>
                  </a:lnTo>
                  <a:cubicBezTo>
                    <a:pt x="35" y="156"/>
                    <a:pt x="32" y="154"/>
                    <a:pt x="28" y="154"/>
                  </a:cubicBezTo>
                  <a:cubicBezTo>
                    <a:pt x="19" y="154"/>
                    <a:pt x="7" y="163"/>
                    <a:pt x="0" y="177"/>
                  </a:cubicBezTo>
                  <a:cubicBezTo>
                    <a:pt x="0" y="186"/>
                    <a:pt x="10" y="204"/>
                    <a:pt x="19" y="214"/>
                  </a:cubicBezTo>
                  <a:lnTo>
                    <a:pt x="316" y="316"/>
                  </a:lnTo>
                  <a:cubicBezTo>
                    <a:pt x="318" y="318"/>
                    <a:pt x="320" y="320"/>
                    <a:pt x="322" y="320"/>
                  </a:cubicBezTo>
                  <a:cubicBezTo>
                    <a:pt x="325" y="320"/>
                    <a:pt x="325" y="313"/>
                    <a:pt x="325" y="306"/>
                  </a:cubicBezTo>
                  <a:lnTo>
                    <a:pt x="269" y="28"/>
                  </a:lnTo>
                  <a:cubicBezTo>
                    <a:pt x="269" y="10"/>
                    <a:pt x="251" y="0"/>
                    <a:pt x="232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7" name="Google Shape;2747;p91"/>
            <p:cNvSpPr/>
            <p:nvPr/>
          </p:nvSpPr>
          <p:spPr>
            <a:xfrm>
              <a:off x="7485905" y="3120115"/>
              <a:ext cx="21690" cy="21918"/>
            </a:xfrm>
            <a:custGeom>
              <a:rect b="b" l="l" r="r" t="t"/>
              <a:pathLst>
                <a:path extrusionOk="0" h="385" w="381">
                  <a:moveTo>
                    <a:pt x="56" y="218"/>
                  </a:moveTo>
                  <a:lnTo>
                    <a:pt x="251" y="283"/>
                  </a:lnTo>
                  <a:cubicBezTo>
                    <a:pt x="256" y="287"/>
                    <a:pt x="262" y="290"/>
                    <a:pt x="269" y="290"/>
                  </a:cubicBezTo>
                  <a:cubicBezTo>
                    <a:pt x="276" y="290"/>
                    <a:pt x="283" y="287"/>
                    <a:pt x="288" y="283"/>
                  </a:cubicBezTo>
                  <a:cubicBezTo>
                    <a:pt x="295" y="276"/>
                    <a:pt x="302" y="263"/>
                    <a:pt x="305" y="253"/>
                  </a:cubicBezTo>
                  <a:lnTo>
                    <a:pt x="305" y="253"/>
                  </a:lnTo>
                  <a:lnTo>
                    <a:pt x="316" y="311"/>
                  </a:lnTo>
                  <a:lnTo>
                    <a:pt x="56" y="218"/>
                  </a:lnTo>
                  <a:close/>
                  <a:moveTo>
                    <a:pt x="270" y="1"/>
                  </a:moveTo>
                  <a:cubicBezTo>
                    <a:pt x="266" y="1"/>
                    <a:pt x="263" y="2"/>
                    <a:pt x="260" y="4"/>
                  </a:cubicBezTo>
                  <a:cubicBezTo>
                    <a:pt x="242" y="4"/>
                    <a:pt x="223" y="14"/>
                    <a:pt x="214" y="32"/>
                  </a:cubicBezTo>
                  <a:cubicBezTo>
                    <a:pt x="214" y="42"/>
                    <a:pt x="205" y="60"/>
                    <a:pt x="214" y="69"/>
                  </a:cubicBezTo>
                  <a:lnTo>
                    <a:pt x="242" y="218"/>
                  </a:lnTo>
                  <a:lnTo>
                    <a:pt x="84" y="162"/>
                  </a:lnTo>
                  <a:cubicBezTo>
                    <a:pt x="75" y="158"/>
                    <a:pt x="65" y="155"/>
                    <a:pt x="57" y="155"/>
                  </a:cubicBezTo>
                  <a:cubicBezTo>
                    <a:pt x="49" y="155"/>
                    <a:pt x="42" y="158"/>
                    <a:pt x="38" y="162"/>
                  </a:cubicBezTo>
                  <a:cubicBezTo>
                    <a:pt x="19" y="171"/>
                    <a:pt x="10" y="181"/>
                    <a:pt x="0" y="199"/>
                  </a:cubicBezTo>
                  <a:cubicBezTo>
                    <a:pt x="0" y="209"/>
                    <a:pt x="0" y="227"/>
                    <a:pt x="10" y="246"/>
                  </a:cubicBezTo>
                  <a:cubicBezTo>
                    <a:pt x="10" y="255"/>
                    <a:pt x="28" y="264"/>
                    <a:pt x="38" y="274"/>
                  </a:cubicBezTo>
                  <a:lnTo>
                    <a:pt x="334" y="376"/>
                  </a:lnTo>
                  <a:cubicBezTo>
                    <a:pt x="334" y="385"/>
                    <a:pt x="344" y="385"/>
                    <a:pt x="344" y="385"/>
                  </a:cubicBezTo>
                  <a:cubicBezTo>
                    <a:pt x="353" y="385"/>
                    <a:pt x="362" y="376"/>
                    <a:pt x="372" y="366"/>
                  </a:cubicBezTo>
                  <a:cubicBezTo>
                    <a:pt x="381" y="357"/>
                    <a:pt x="381" y="348"/>
                    <a:pt x="381" y="329"/>
                  </a:cubicBezTo>
                  <a:lnTo>
                    <a:pt x="325" y="51"/>
                  </a:lnTo>
                  <a:cubicBezTo>
                    <a:pt x="325" y="32"/>
                    <a:pt x="316" y="23"/>
                    <a:pt x="297" y="14"/>
                  </a:cubicBezTo>
                  <a:cubicBezTo>
                    <a:pt x="291" y="7"/>
                    <a:pt x="280" y="1"/>
                    <a:pt x="2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8" name="Google Shape;2748;p91"/>
            <p:cNvSpPr/>
            <p:nvPr/>
          </p:nvSpPr>
          <p:spPr>
            <a:xfrm>
              <a:off x="6932439" y="3332119"/>
              <a:ext cx="175914" cy="249866"/>
            </a:xfrm>
            <a:custGeom>
              <a:rect b="b" l="l" r="r" t="t"/>
              <a:pathLst>
                <a:path extrusionOk="0" h="4389" w="3090">
                  <a:moveTo>
                    <a:pt x="399" y="0"/>
                  </a:moveTo>
                  <a:cubicBezTo>
                    <a:pt x="177" y="0"/>
                    <a:pt x="0" y="177"/>
                    <a:pt x="0" y="390"/>
                  </a:cubicBezTo>
                  <a:lnTo>
                    <a:pt x="0" y="3999"/>
                  </a:lnTo>
                  <a:cubicBezTo>
                    <a:pt x="0" y="4212"/>
                    <a:pt x="177" y="4388"/>
                    <a:pt x="399" y="4388"/>
                  </a:cubicBezTo>
                  <a:lnTo>
                    <a:pt x="2700" y="4388"/>
                  </a:lnTo>
                  <a:cubicBezTo>
                    <a:pt x="2913" y="4388"/>
                    <a:pt x="3090" y="4212"/>
                    <a:pt x="3090" y="3999"/>
                  </a:cubicBezTo>
                  <a:lnTo>
                    <a:pt x="3090" y="390"/>
                  </a:lnTo>
                  <a:cubicBezTo>
                    <a:pt x="3090" y="177"/>
                    <a:pt x="2913" y="0"/>
                    <a:pt x="27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9" name="Google Shape;2749;p91"/>
            <p:cNvSpPr/>
            <p:nvPr/>
          </p:nvSpPr>
          <p:spPr>
            <a:xfrm>
              <a:off x="6929251" y="3328419"/>
              <a:ext cx="182802" cy="256697"/>
            </a:xfrm>
            <a:custGeom>
              <a:rect b="b" l="l" r="r" t="t"/>
              <a:pathLst>
                <a:path extrusionOk="0" h="4509" w="3211">
                  <a:moveTo>
                    <a:pt x="2756" y="121"/>
                  </a:moveTo>
                  <a:cubicBezTo>
                    <a:pt x="2942" y="121"/>
                    <a:pt x="3090" y="270"/>
                    <a:pt x="3090" y="455"/>
                  </a:cubicBezTo>
                  <a:lnTo>
                    <a:pt x="3090" y="4054"/>
                  </a:lnTo>
                  <a:cubicBezTo>
                    <a:pt x="3090" y="4240"/>
                    <a:pt x="2942" y="4398"/>
                    <a:pt x="2756" y="4398"/>
                  </a:cubicBezTo>
                  <a:lnTo>
                    <a:pt x="455" y="4398"/>
                  </a:lnTo>
                  <a:cubicBezTo>
                    <a:pt x="270" y="4398"/>
                    <a:pt x="121" y="4240"/>
                    <a:pt x="121" y="4054"/>
                  </a:cubicBezTo>
                  <a:lnTo>
                    <a:pt x="121" y="455"/>
                  </a:lnTo>
                  <a:cubicBezTo>
                    <a:pt x="121" y="270"/>
                    <a:pt x="270" y="121"/>
                    <a:pt x="455" y="121"/>
                  </a:cubicBezTo>
                  <a:close/>
                  <a:moveTo>
                    <a:pt x="455" y="0"/>
                  </a:moveTo>
                  <a:cubicBezTo>
                    <a:pt x="205" y="0"/>
                    <a:pt x="1" y="205"/>
                    <a:pt x="1" y="455"/>
                  </a:cubicBezTo>
                  <a:lnTo>
                    <a:pt x="1" y="4064"/>
                  </a:lnTo>
                  <a:cubicBezTo>
                    <a:pt x="1" y="4305"/>
                    <a:pt x="205" y="4509"/>
                    <a:pt x="455" y="4509"/>
                  </a:cubicBezTo>
                  <a:lnTo>
                    <a:pt x="2756" y="4509"/>
                  </a:lnTo>
                  <a:cubicBezTo>
                    <a:pt x="3006" y="4509"/>
                    <a:pt x="3211" y="4314"/>
                    <a:pt x="3211" y="4064"/>
                  </a:cubicBezTo>
                  <a:lnTo>
                    <a:pt x="3211" y="455"/>
                  </a:lnTo>
                  <a:cubicBezTo>
                    <a:pt x="3211" y="205"/>
                    <a:pt x="3006" y="0"/>
                    <a:pt x="2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0" name="Google Shape;2750;p91"/>
            <p:cNvSpPr/>
            <p:nvPr/>
          </p:nvSpPr>
          <p:spPr>
            <a:xfrm>
              <a:off x="6626671" y="3327906"/>
              <a:ext cx="268880" cy="268880"/>
            </a:xfrm>
            <a:custGeom>
              <a:rect b="b" l="l" r="r" t="t"/>
              <a:pathLst>
                <a:path extrusionOk="0" h="4723" w="4723">
                  <a:moveTo>
                    <a:pt x="473" y="0"/>
                  </a:moveTo>
                  <a:cubicBezTo>
                    <a:pt x="214" y="0"/>
                    <a:pt x="0" y="214"/>
                    <a:pt x="0" y="473"/>
                  </a:cubicBezTo>
                  <a:lnTo>
                    <a:pt x="0" y="4249"/>
                  </a:lnTo>
                  <a:cubicBezTo>
                    <a:pt x="0" y="4509"/>
                    <a:pt x="214" y="4722"/>
                    <a:pt x="473" y="4722"/>
                  </a:cubicBezTo>
                  <a:lnTo>
                    <a:pt x="4249" y="4722"/>
                  </a:lnTo>
                  <a:cubicBezTo>
                    <a:pt x="4518" y="4722"/>
                    <a:pt x="4722" y="4509"/>
                    <a:pt x="4722" y="4249"/>
                  </a:cubicBezTo>
                  <a:lnTo>
                    <a:pt x="4722" y="473"/>
                  </a:lnTo>
                  <a:cubicBezTo>
                    <a:pt x="4722" y="214"/>
                    <a:pt x="4518" y="0"/>
                    <a:pt x="42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1" name="Google Shape;2751;p91"/>
            <p:cNvSpPr/>
            <p:nvPr/>
          </p:nvSpPr>
          <p:spPr>
            <a:xfrm>
              <a:off x="6623483" y="3324718"/>
              <a:ext cx="275769" cy="275200"/>
            </a:xfrm>
            <a:custGeom>
              <a:rect b="b" l="l" r="r" t="t"/>
              <a:pathLst>
                <a:path extrusionOk="0" h="4834" w="4844">
                  <a:moveTo>
                    <a:pt x="4305" y="112"/>
                  </a:moveTo>
                  <a:cubicBezTo>
                    <a:pt x="4537" y="112"/>
                    <a:pt x="4722" y="297"/>
                    <a:pt x="4722" y="529"/>
                  </a:cubicBezTo>
                  <a:lnTo>
                    <a:pt x="4722" y="4305"/>
                  </a:lnTo>
                  <a:cubicBezTo>
                    <a:pt x="4722" y="4537"/>
                    <a:pt x="4537" y="4722"/>
                    <a:pt x="4305" y="4722"/>
                  </a:cubicBezTo>
                  <a:lnTo>
                    <a:pt x="529" y="4722"/>
                  </a:lnTo>
                  <a:cubicBezTo>
                    <a:pt x="297" y="4722"/>
                    <a:pt x="112" y="4537"/>
                    <a:pt x="112" y="4305"/>
                  </a:cubicBezTo>
                  <a:lnTo>
                    <a:pt x="112" y="529"/>
                  </a:lnTo>
                  <a:cubicBezTo>
                    <a:pt x="112" y="297"/>
                    <a:pt x="297" y="112"/>
                    <a:pt x="529" y="112"/>
                  </a:cubicBezTo>
                  <a:close/>
                  <a:moveTo>
                    <a:pt x="529" y="1"/>
                  </a:moveTo>
                  <a:cubicBezTo>
                    <a:pt x="242" y="1"/>
                    <a:pt x="1" y="232"/>
                    <a:pt x="1" y="529"/>
                  </a:cubicBezTo>
                  <a:lnTo>
                    <a:pt x="1" y="4305"/>
                  </a:lnTo>
                  <a:cubicBezTo>
                    <a:pt x="1" y="4602"/>
                    <a:pt x="242" y="4834"/>
                    <a:pt x="529" y="4834"/>
                  </a:cubicBezTo>
                  <a:lnTo>
                    <a:pt x="4305" y="4834"/>
                  </a:lnTo>
                  <a:cubicBezTo>
                    <a:pt x="4602" y="4834"/>
                    <a:pt x="4843" y="4602"/>
                    <a:pt x="4843" y="4305"/>
                  </a:cubicBezTo>
                  <a:lnTo>
                    <a:pt x="4843" y="529"/>
                  </a:lnTo>
                  <a:cubicBezTo>
                    <a:pt x="4843" y="232"/>
                    <a:pt x="4602" y="1"/>
                    <a:pt x="43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2" name="Google Shape;2752;p91"/>
            <p:cNvSpPr/>
            <p:nvPr/>
          </p:nvSpPr>
          <p:spPr>
            <a:xfrm>
              <a:off x="6695328" y="3411877"/>
              <a:ext cx="136290" cy="100937"/>
            </a:xfrm>
            <a:custGeom>
              <a:rect b="b" l="l" r="r" t="t"/>
              <a:pathLst>
                <a:path extrusionOk="0" h="1773" w="2394">
                  <a:moveTo>
                    <a:pt x="241" y="0"/>
                  </a:moveTo>
                  <a:cubicBezTo>
                    <a:pt x="112" y="0"/>
                    <a:pt x="0" y="112"/>
                    <a:pt x="0" y="241"/>
                  </a:cubicBezTo>
                  <a:lnTo>
                    <a:pt x="0" y="1540"/>
                  </a:lnTo>
                  <a:cubicBezTo>
                    <a:pt x="0" y="1670"/>
                    <a:pt x="112" y="1772"/>
                    <a:pt x="241" y="1772"/>
                  </a:cubicBezTo>
                  <a:lnTo>
                    <a:pt x="2152" y="1772"/>
                  </a:lnTo>
                  <a:cubicBezTo>
                    <a:pt x="2292" y="1772"/>
                    <a:pt x="2394" y="1670"/>
                    <a:pt x="2394" y="1540"/>
                  </a:cubicBezTo>
                  <a:lnTo>
                    <a:pt x="2394" y="241"/>
                  </a:lnTo>
                  <a:cubicBezTo>
                    <a:pt x="2394" y="112"/>
                    <a:pt x="2292" y="0"/>
                    <a:pt x="21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3" name="Google Shape;2753;p91"/>
            <p:cNvSpPr/>
            <p:nvPr/>
          </p:nvSpPr>
          <p:spPr>
            <a:xfrm>
              <a:off x="6692140" y="3408689"/>
              <a:ext cx="142667" cy="107768"/>
            </a:xfrm>
            <a:custGeom>
              <a:rect b="b" l="l" r="r" t="t"/>
              <a:pathLst>
                <a:path extrusionOk="0" h="1893" w="2506">
                  <a:moveTo>
                    <a:pt x="2208" y="112"/>
                  </a:moveTo>
                  <a:cubicBezTo>
                    <a:pt x="2310" y="112"/>
                    <a:pt x="2394" y="195"/>
                    <a:pt x="2394" y="297"/>
                  </a:cubicBezTo>
                  <a:lnTo>
                    <a:pt x="2394" y="1596"/>
                  </a:lnTo>
                  <a:cubicBezTo>
                    <a:pt x="2394" y="1689"/>
                    <a:pt x="2310" y="1772"/>
                    <a:pt x="2208" y="1772"/>
                  </a:cubicBezTo>
                  <a:lnTo>
                    <a:pt x="297" y="1772"/>
                  </a:lnTo>
                  <a:cubicBezTo>
                    <a:pt x="195" y="1772"/>
                    <a:pt x="121" y="1689"/>
                    <a:pt x="121" y="1596"/>
                  </a:cubicBezTo>
                  <a:lnTo>
                    <a:pt x="121" y="297"/>
                  </a:lnTo>
                  <a:cubicBezTo>
                    <a:pt x="121" y="195"/>
                    <a:pt x="195" y="112"/>
                    <a:pt x="297" y="112"/>
                  </a:cubicBezTo>
                  <a:close/>
                  <a:moveTo>
                    <a:pt x="297" y="1"/>
                  </a:moveTo>
                  <a:cubicBezTo>
                    <a:pt x="130" y="1"/>
                    <a:pt x="1" y="130"/>
                    <a:pt x="1" y="297"/>
                  </a:cubicBezTo>
                  <a:lnTo>
                    <a:pt x="1" y="1596"/>
                  </a:lnTo>
                  <a:cubicBezTo>
                    <a:pt x="1" y="1754"/>
                    <a:pt x="130" y="1893"/>
                    <a:pt x="297" y="1893"/>
                  </a:cubicBezTo>
                  <a:lnTo>
                    <a:pt x="2208" y="1893"/>
                  </a:lnTo>
                  <a:cubicBezTo>
                    <a:pt x="2375" y="1893"/>
                    <a:pt x="2505" y="1754"/>
                    <a:pt x="2505" y="1596"/>
                  </a:cubicBezTo>
                  <a:lnTo>
                    <a:pt x="2505" y="297"/>
                  </a:lnTo>
                  <a:cubicBezTo>
                    <a:pt x="2505" y="130"/>
                    <a:pt x="2375" y="1"/>
                    <a:pt x="220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4" name="Google Shape;2754;p91"/>
            <p:cNvSpPr/>
            <p:nvPr/>
          </p:nvSpPr>
          <p:spPr>
            <a:xfrm>
              <a:off x="6695328" y="3425597"/>
              <a:ext cx="136290" cy="37232"/>
            </a:xfrm>
            <a:custGeom>
              <a:rect b="b" l="l" r="r" t="t"/>
              <a:pathLst>
                <a:path extrusionOk="0" h="654" w="2394">
                  <a:moveTo>
                    <a:pt x="0" y="0"/>
                  </a:moveTo>
                  <a:lnTo>
                    <a:pt x="965" y="585"/>
                  </a:lnTo>
                  <a:cubicBezTo>
                    <a:pt x="1046" y="630"/>
                    <a:pt x="1137" y="653"/>
                    <a:pt x="1226" y="653"/>
                  </a:cubicBezTo>
                  <a:cubicBezTo>
                    <a:pt x="1320" y="653"/>
                    <a:pt x="1413" y="628"/>
                    <a:pt x="1494" y="576"/>
                  </a:cubicBezTo>
                  <a:lnTo>
                    <a:pt x="23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5" name="Google Shape;2755;p91"/>
            <p:cNvSpPr/>
            <p:nvPr/>
          </p:nvSpPr>
          <p:spPr>
            <a:xfrm>
              <a:off x="6693734" y="3422409"/>
              <a:ext cx="139479" cy="43381"/>
            </a:xfrm>
            <a:custGeom>
              <a:rect b="b" l="l" r="r" t="t"/>
              <a:pathLst>
                <a:path extrusionOk="0" h="762" w="2450">
                  <a:moveTo>
                    <a:pt x="56" y="1"/>
                  </a:moveTo>
                  <a:lnTo>
                    <a:pt x="0" y="103"/>
                  </a:lnTo>
                  <a:lnTo>
                    <a:pt x="965" y="687"/>
                  </a:lnTo>
                  <a:cubicBezTo>
                    <a:pt x="1058" y="743"/>
                    <a:pt x="1151" y="761"/>
                    <a:pt x="1253" y="761"/>
                  </a:cubicBezTo>
                  <a:cubicBezTo>
                    <a:pt x="1355" y="761"/>
                    <a:pt x="1457" y="734"/>
                    <a:pt x="1550" y="678"/>
                  </a:cubicBezTo>
                  <a:lnTo>
                    <a:pt x="2449" y="103"/>
                  </a:lnTo>
                  <a:lnTo>
                    <a:pt x="2394" y="1"/>
                  </a:lnTo>
                  <a:lnTo>
                    <a:pt x="1485" y="576"/>
                  </a:lnTo>
                  <a:cubicBezTo>
                    <a:pt x="1413" y="623"/>
                    <a:pt x="1332" y="647"/>
                    <a:pt x="1251" y="647"/>
                  </a:cubicBezTo>
                  <a:cubicBezTo>
                    <a:pt x="1174" y="647"/>
                    <a:pt x="1098" y="626"/>
                    <a:pt x="1030" y="585"/>
                  </a:cubicBezTo>
                  <a:lnTo>
                    <a:pt x="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6" name="Google Shape;2756;p91"/>
            <p:cNvSpPr/>
            <p:nvPr/>
          </p:nvSpPr>
          <p:spPr>
            <a:xfrm>
              <a:off x="6732275" y="3079126"/>
              <a:ext cx="373973" cy="201817"/>
            </a:xfrm>
            <a:custGeom>
              <a:rect b="b" l="l" r="r" t="t"/>
              <a:pathLst>
                <a:path extrusionOk="0" h="3545" w="6569">
                  <a:moveTo>
                    <a:pt x="177" y="1"/>
                  </a:moveTo>
                  <a:cubicBezTo>
                    <a:pt x="75" y="1"/>
                    <a:pt x="1" y="84"/>
                    <a:pt x="1" y="186"/>
                  </a:cubicBezTo>
                  <a:lnTo>
                    <a:pt x="1" y="3368"/>
                  </a:lnTo>
                  <a:cubicBezTo>
                    <a:pt x="1" y="3461"/>
                    <a:pt x="75" y="3545"/>
                    <a:pt x="177" y="3545"/>
                  </a:cubicBezTo>
                  <a:lnTo>
                    <a:pt x="6383" y="3545"/>
                  </a:lnTo>
                  <a:cubicBezTo>
                    <a:pt x="6485" y="3545"/>
                    <a:pt x="6568" y="3461"/>
                    <a:pt x="6568" y="3368"/>
                  </a:cubicBezTo>
                  <a:lnTo>
                    <a:pt x="6568" y="186"/>
                  </a:lnTo>
                  <a:cubicBezTo>
                    <a:pt x="6568" y="84"/>
                    <a:pt x="6485" y="1"/>
                    <a:pt x="6383" y="1"/>
                  </a:cubicBezTo>
                  <a:close/>
                </a:path>
              </a:pathLst>
            </a:custGeom>
            <a:solidFill>
              <a:srgbClr val="9487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7" name="Google Shape;2757;p91"/>
            <p:cNvSpPr/>
            <p:nvPr/>
          </p:nvSpPr>
          <p:spPr>
            <a:xfrm>
              <a:off x="6732275" y="3083908"/>
              <a:ext cx="373973" cy="201817"/>
            </a:xfrm>
            <a:custGeom>
              <a:rect b="b" l="l" r="r" t="t"/>
              <a:pathLst>
                <a:path extrusionOk="0" h="3545" w="6569">
                  <a:moveTo>
                    <a:pt x="177" y="0"/>
                  </a:moveTo>
                  <a:cubicBezTo>
                    <a:pt x="75" y="0"/>
                    <a:pt x="1" y="84"/>
                    <a:pt x="1" y="186"/>
                  </a:cubicBezTo>
                  <a:lnTo>
                    <a:pt x="1" y="3359"/>
                  </a:lnTo>
                  <a:cubicBezTo>
                    <a:pt x="1" y="3461"/>
                    <a:pt x="75" y="3544"/>
                    <a:pt x="177" y="3544"/>
                  </a:cubicBezTo>
                  <a:lnTo>
                    <a:pt x="6383" y="3544"/>
                  </a:lnTo>
                  <a:cubicBezTo>
                    <a:pt x="6485" y="3544"/>
                    <a:pt x="6568" y="3461"/>
                    <a:pt x="6568" y="3359"/>
                  </a:cubicBezTo>
                  <a:lnTo>
                    <a:pt x="6568" y="186"/>
                  </a:lnTo>
                  <a:cubicBezTo>
                    <a:pt x="6568" y="8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8" name="Google Shape;2758;p91"/>
            <p:cNvSpPr/>
            <p:nvPr/>
          </p:nvSpPr>
          <p:spPr>
            <a:xfrm>
              <a:off x="6728575" y="3080720"/>
              <a:ext cx="380862" cy="208136"/>
            </a:xfrm>
            <a:custGeom>
              <a:rect b="b" l="l" r="r" t="t"/>
              <a:pathLst>
                <a:path extrusionOk="0" h="3656" w="6690">
                  <a:moveTo>
                    <a:pt x="242" y="112"/>
                  </a:moveTo>
                  <a:lnTo>
                    <a:pt x="242" y="121"/>
                  </a:lnTo>
                  <a:lnTo>
                    <a:pt x="6448" y="121"/>
                  </a:lnTo>
                  <a:cubicBezTo>
                    <a:pt x="6522" y="121"/>
                    <a:pt x="6578" y="177"/>
                    <a:pt x="6578" y="242"/>
                  </a:cubicBezTo>
                  <a:lnTo>
                    <a:pt x="6578" y="3415"/>
                  </a:lnTo>
                  <a:cubicBezTo>
                    <a:pt x="6578" y="3489"/>
                    <a:pt x="6522" y="3544"/>
                    <a:pt x="6448" y="3544"/>
                  </a:cubicBezTo>
                  <a:lnTo>
                    <a:pt x="242" y="3544"/>
                  </a:lnTo>
                  <a:cubicBezTo>
                    <a:pt x="177" y="3544"/>
                    <a:pt x="121" y="3489"/>
                    <a:pt x="121" y="3415"/>
                  </a:cubicBezTo>
                  <a:lnTo>
                    <a:pt x="121" y="242"/>
                  </a:lnTo>
                  <a:cubicBezTo>
                    <a:pt x="121" y="177"/>
                    <a:pt x="177" y="112"/>
                    <a:pt x="242" y="112"/>
                  </a:cubicBezTo>
                  <a:close/>
                  <a:moveTo>
                    <a:pt x="242" y="1"/>
                  </a:moveTo>
                  <a:cubicBezTo>
                    <a:pt x="112" y="1"/>
                    <a:pt x="1" y="112"/>
                    <a:pt x="1" y="242"/>
                  </a:cubicBezTo>
                  <a:lnTo>
                    <a:pt x="1" y="3415"/>
                  </a:lnTo>
                  <a:cubicBezTo>
                    <a:pt x="1" y="3554"/>
                    <a:pt x="112" y="3656"/>
                    <a:pt x="242" y="3656"/>
                  </a:cubicBezTo>
                  <a:lnTo>
                    <a:pt x="6448" y="3656"/>
                  </a:lnTo>
                  <a:cubicBezTo>
                    <a:pt x="6587" y="3656"/>
                    <a:pt x="6689" y="3554"/>
                    <a:pt x="6689" y="3415"/>
                  </a:cubicBezTo>
                  <a:lnTo>
                    <a:pt x="6689" y="242"/>
                  </a:lnTo>
                  <a:cubicBezTo>
                    <a:pt x="6689" y="112"/>
                    <a:pt x="6587" y="1"/>
                    <a:pt x="6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9" name="Google Shape;2759;p91"/>
            <p:cNvSpPr/>
            <p:nvPr/>
          </p:nvSpPr>
          <p:spPr>
            <a:xfrm>
              <a:off x="6793531" y="3145164"/>
              <a:ext cx="125246" cy="6376"/>
            </a:xfrm>
            <a:custGeom>
              <a:rect b="b" l="l" r="r" t="t"/>
              <a:pathLst>
                <a:path extrusionOk="0" h="112" w="2200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2144" y="112"/>
                  </a:lnTo>
                  <a:cubicBezTo>
                    <a:pt x="2171" y="112"/>
                    <a:pt x="2199" y="84"/>
                    <a:pt x="2199" y="56"/>
                  </a:cubicBezTo>
                  <a:cubicBezTo>
                    <a:pt x="2199" y="19"/>
                    <a:pt x="2171" y="0"/>
                    <a:pt x="21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0" name="Google Shape;2760;p91"/>
            <p:cNvSpPr/>
            <p:nvPr/>
          </p:nvSpPr>
          <p:spPr>
            <a:xfrm>
              <a:off x="6942971" y="3145164"/>
              <a:ext cx="112038" cy="6376"/>
            </a:xfrm>
            <a:custGeom>
              <a:rect b="b" l="l" r="r" t="t"/>
              <a:pathLst>
                <a:path extrusionOk="0" h="112" w="1968">
                  <a:moveTo>
                    <a:pt x="57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57" y="112"/>
                  </a:cubicBezTo>
                  <a:lnTo>
                    <a:pt x="1912" y="112"/>
                  </a:lnTo>
                  <a:cubicBezTo>
                    <a:pt x="1940" y="112"/>
                    <a:pt x="1968" y="84"/>
                    <a:pt x="1968" y="56"/>
                  </a:cubicBezTo>
                  <a:cubicBezTo>
                    <a:pt x="1968" y="19"/>
                    <a:pt x="1940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1" name="Google Shape;2761;p91"/>
            <p:cNvSpPr/>
            <p:nvPr/>
          </p:nvSpPr>
          <p:spPr>
            <a:xfrm>
              <a:off x="6793531" y="3208526"/>
              <a:ext cx="112551" cy="6945"/>
            </a:xfrm>
            <a:custGeom>
              <a:rect b="b" l="l" r="r" t="t"/>
              <a:pathLst>
                <a:path extrusionOk="0" h="122" w="1977">
                  <a:moveTo>
                    <a:pt x="66" y="1"/>
                  </a:moveTo>
                  <a:cubicBezTo>
                    <a:pt x="29" y="1"/>
                    <a:pt x="1" y="29"/>
                    <a:pt x="1" y="66"/>
                  </a:cubicBezTo>
                  <a:cubicBezTo>
                    <a:pt x="1" y="93"/>
                    <a:pt x="29" y="121"/>
                    <a:pt x="66" y="121"/>
                  </a:cubicBezTo>
                  <a:lnTo>
                    <a:pt x="1912" y="121"/>
                  </a:lnTo>
                  <a:cubicBezTo>
                    <a:pt x="1949" y="121"/>
                    <a:pt x="1977" y="93"/>
                    <a:pt x="1977" y="66"/>
                  </a:cubicBezTo>
                  <a:cubicBezTo>
                    <a:pt x="1977" y="29"/>
                    <a:pt x="1949" y="1"/>
                    <a:pt x="19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2" name="Google Shape;2762;p91"/>
            <p:cNvSpPr/>
            <p:nvPr/>
          </p:nvSpPr>
          <p:spPr>
            <a:xfrm>
              <a:off x="6893328" y="3175280"/>
              <a:ext cx="112551" cy="6376"/>
            </a:xfrm>
            <a:custGeom>
              <a:rect b="b" l="l" r="r" t="t"/>
              <a:pathLst>
                <a:path extrusionOk="0" h="112" w="1977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912" y="112"/>
                  </a:lnTo>
                  <a:cubicBezTo>
                    <a:pt x="1949" y="112"/>
                    <a:pt x="1977" y="84"/>
                    <a:pt x="1977" y="56"/>
                  </a:cubicBezTo>
                  <a:cubicBezTo>
                    <a:pt x="1977" y="19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3" name="Google Shape;2763;p91"/>
            <p:cNvSpPr/>
            <p:nvPr/>
          </p:nvSpPr>
          <p:spPr>
            <a:xfrm>
              <a:off x="6793531" y="3175280"/>
              <a:ext cx="76115" cy="6376"/>
            </a:xfrm>
            <a:custGeom>
              <a:rect b="b" l="l" r="r" t="t"/>
              <a:pathLst>
                <a:path extrusionOk="0" h="112" w="1337">
                  <a:moveTo>
                    <a:pt x="66" y="0"/>
                  </a:moveTo>
                  <a:cubicBezTo>
                    <a:pt x="29" y="0"/>
                    <a:pt x="1" y="19"/>
                    <a:pt x="1" y="56"/>
                  </a:cubicBezTo>
                  <a:cubicBezTo>
                    <a:pt x="1" y="84"/>
                    <a:pt x="29" y="112"/>
                    <a:pt x="66" y="112"/>
                  </a:cubicBezTo>
                  <a:lnTo>
                    <a:pt x="1281" y="112"/>
                  </a:lnTo>
                  <a:cubicBezTo>
                    <a:pt x="1309" y="112"/>
                    <a:pt x="1337" y="84"/>
                    <a:pt x="1337" y="56"/>
                  </a:cubicBezTo>
                  <a:cubicBezTo>
                    <a:pt x="1337" y="19"/>
                    <a:pt x="1309" y="0"/>
                    <a:pt x="128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4" name="Google Shape;2764;p91"/>
            <p:cNvSpPr/>
            <p:nvPr/>
          </p:nvSpPr>
          <p:spPr>
            <a:xfrm>
              <a:off x="6931926" y="3208526"/>
              <a:ext cx="49131" cy="6945"/>
            </a:xfrm>
            <a:custGeom>
              <a:rect b="b" l="l" r="r" t="t"/>
              <a:pathLst>
                <a:path extrusionOk="0" h="122" w="863">
                  <a:moveTo>
                    <a:pt x="56" y="1"/>
                  </a:moveTo>
                  <a:cubicBezTo>
                    <a:pt x="19" y="1"/>
                    <a:pt x="0" y="29"/>
                    <a:pt x="0" y="66"/>
                  </a:cubicBezTo>
                  <a:cubicBezTo>
                    <a:pt x="0" y="93"/>
                    <a:pt x="19" y="121"/>
                    <a:pt x="56" y="121"/>
                  </a:cubicBezTo>
                  <a:lnTo>
                    <a:pt x="798" y="121"/>
                  </a:lnTo>
                  <a:cubicBezTo>
                    <a:pt x="835" y="121"/>
                    <a:pt x="863" y="93"/>
                    <a:pt x="863" y="66"/>
                  </a:cubicBezTo>
                  <a:cubicBezTo>
                    <a:pt x="863" y="29"/>
                    <a:pt x="835" y="1"/>
                    <a:pt x="7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5" name="Google Shape;2765;p91"/>
            <p:cNvSpPr/>
            <p:nvPr/>
          </p:nvSpPr>
          <p:spPr>
            <a:xfrm>
              <a:off x="6732275" y="2787650"/>
              <a:ext cx="373973" cy="250378"/>
            </a:xfrm>
            <a:custGeom>
              <a:rect b="b" l="l" r="r" t="t"/>
              <a:pathLst>
                <a:path extrusionOk="0" h="4398" w="6569">
                  <a:moveTo>
                    <a:pt x="177" y="0"/>
                  </a:moveTo>
                  <a:cubicBezTo>
                    <a:pt x="75" y="0"/>
                    <a:pt x="1" y="84"/>
                    <a:pt x="1" y="176"/>
                  </a:cubicBezTo>
                  <a:lnTo>
                    <a:pt x="1" y="4212"/>
                  </a:lnTo>
                  <a:cubicBezTo>
                    <a:pt x="1" y="4314"/>
                    <a:pt x="75" y="4397"/>
                    <a:pt x="177" y="4397"/>
                  </a:cubicBezTo>
                  <a:lnTo>
                    <a:pt x="6383" y="4397"/>
                  </a:lnTo>
                  <a:cubicBezTo>
                    <a:pt x="6485" y="4397"/>
                    <a:pt x="6568" y="4314"/>
                    <a:pt x="6568" y="4212"/>
                  </a:cubicBezTo>
                  <a:lnTo>
                    <a:pt x="6568" y="176"/>
                  </a:lnTo>
                  <a:cubicBezTo>
                    <a:pt x="6568" y="74"/>
                    <a:pt x="6485" y="0"/>
                    <a:pt x="63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6" name="Google Shape;2766;p91"/>
            <p:cNvSpPr/>
            <p:nvPr/>
          </p:nvSpPr>
          <p:spPr>
            <a:xfrm>
              <a:off x="6728575" y="2783949"/>
              <a:ext cx="380862" cy="257210"/>
            </a:xfrm>
            <a:custGeom>
              <a:rect b="b" l="l" r="r" t="t"/>
              <a:pathLst>
                <a:path extrusionOk="0" h="4518" w="6690">
                  <a:moveTo>
                    <a:pt x="6448" y="121"/>
                  </a:moveTo>
                  <a:cubicBezTo>
                    <a:pt x="6522" y="121"/>
                    <a:pt x="6578" y="177"/>
                    <a:pt x="6578" y="241"/>
                  </a:cubicBezTo>
                  <a:lnTo>
                    <a:pt x="6578" y="4277"/>
                  </a:lnTo>
                  <a:cubicBezTo>
                    <a:pt x="6578" y="4342"/>
                    <a:pt x="6522" y="4397"/>
                    <a:pt x="6448" y="4397"/>
                  </a:cubicBezTo>
                  <a:lnTo>
                    <a:pt x="242" y="4397"/>
                  </a:lnTo>
                  <a:cubicBezTo>
                    <a:pt x="177" y="4397"/>
                    <a:pt x="121" y="4342"/>
                    <a:pt x="121" y="4277"/>
                  </a:cubicBezTo>
                  <a:lnTo>
                    <a:pt x="121" y="241"/>
                  </a:lnTo>
                  <a:cubicBezTo>
                    <a:pt x="121" y="177"/>
                    <a:pt x="177" y="121"/>
                    <a:pt x="242" y="121"/>
                  </a:cubicBezTo>
                  <a:close/>
                  <a:moveTo>
                    <a:pt x="242" y="0"/>
                  </a:moveTo>
                  <a:cubicBezTo>
                    <a:pt x="112" y="0"/>
                    <a:pt x="1" y="112"/>
                    <a:pt x="1" y="241"/>
                  </a:cubicBezTo>
                  <a:lnTo>
                    <a:pt x="1" y="4277"/>
                  </a:lnTo>
                  <a:cubicBezTo>
                    <a:pt x="1" y="4407"/>
                    <a:pt x="112" y="4518"/>
                    <a:pt x="242" y="4518"/>
                  </a:cubicBezTo>
                  <a:lnTo>
                    <a:pt x="6448" y="4518"/>
                  </a:lnTo>
                  <a:cubicBezTo>
                    <a:pt x="6587" y="4518"/>
                    <a:pt x="6689" y="4407"/>
                    <a:pt x="6689" y="4277"/>
                  </a:cubicBezTo>
                  <a:lnTo>
                    <a:pt x="6689" y="241"/>
                  </a:lnTo>
                  <a:cubicBezTo>
                    <a:pt x="6689" y="112"/>
                    <a:pt x="6587" y="0"/>
                    <a:pt x="64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7" name="Google Shape;2767;p91"/>
            <p:cNvSpPr/>
            <p:nvPr/>
          </p:nvSpPr>
          <p:spPr>
            <a:xfrm>
              <a:off x="6997395" y="2799263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12" y="195"/>
                    <a:pt x="112" y="167"/>
                  </a:cubicBezTo>
                  <a:cubicBezTo>
                    <a:pt x="112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0" y="344"/>
                    <a:pt x="344" y="260"/>
                    <a:pt x="344" y="167"/>
                  </a:cubicBezTo>
                  <a:cubicBezTo>
                    <a:pt x="344" y="74"/>
                    <a:pt x="260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8" name="Google Shape;2768;p91"/>
            <p:cNvSpPr/>
            <p:nvPr/>
          </p:nvSpPr>
          <p:spPr>
            <a:xfrm>
              <a:off x="7035424" y="2799263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67" y="112"/>
                  </a:moveTo>
                  <a:cubicBezTo>
                    <a:pt x="205" y="112"/>
                    <a:pt x="223" y="139"/>
                    <a:pt x="223" y="167"/>
                  </a:cubicBezTo>
                  <a:cubicBezTo>
                    <a:pt x="223" y="195"/>
                    <a:pt x="205" y="223"/>
                    <a:pt x="167" y="223"/>
                  </a:cubicBezTo>
                  <a:cubicBezTo>
                    <a:pt x="140" y="223"/>
                    <a:pt x="121" y="195"/>
                    <a:pt x="121" y="167"/>
                  </a:cubicBezTo>
                  <a:cubicBezTo>
                    <a:pt x="121" y="139"/>
                    <a:pt x="140" y="112"/>
                    <a:pt x="167" y="112"/>
                  </a:cubicBezTo>
                  <a:close/>
                  <a:moveTo>
                    <a:pt x="167" y="0"/>
                  </a:moveTo>
                  <a:cubicBezTo>
                    <a:pt x="75" y="0"/>
                    <a:pt x="0" y="74"/>
                    <a:pt x="0" y="167"/>
                  </a:cubicBezTo>
                  <a:cubicBezTo>
                    <a:pt x="0" y="260"/>
                    <a:pt x="75" y="344"/>
                    <a:pt x="16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9" name="Google Shape;2769;p91"/>
            <p:cNvSpPr/>
            <p:nvPr/>
          </p:nvSpPr>
          <p:spPr>
            <a:xfrm>
              <a:off x="7073452" y="2799263"/>
              <a:ext cx="19584" cy="19584"/>
            </a:xfrm>
            <a:custGeom>
              <a:rect b="b" l="l" r="r" t="t"/>
              <a:pathLst>
                <a:path extrusionOk="0" h="344" w="344">
                  <a:moveTo>
                    <a:pt x="177" y="112"/>
                  </a:moveTo>
                  <a:cubicBezTo>
                    <a:pt x="204" y="112"/>
                    <a:pt x="232" y="139"/>
                    <a:pt x="232" y="167"/>
                  </a:cubicBezTo>
                  <a:cubicBezTo>
                    <a:pt x="232" y="195"/>
                    <a:pt x="204" y="223"/>
                    <a:pt x="177" y="223"/>
                  </a:cubicBezTo>
                  <a:cubicBezTo>
                    <a:pt x="149" y="223"/>
                    <a:pt x="121" y="195"/>
                    <a:pt x="121" y="167"/>
                  </a:cubicBezTo>
                  <a:cubicBezTo>
                    <a:pt x="121" y="139"/>
                    <a:pt x="149" y="112"/>
                    <a:pt x="177" y="112"/>
                  </a:cubicBezTo>
                  <a:close/>
                  <a:moveTo>
                    <a:pt x="177" y="0"/>
                  </a:moveTo>
                  <a:cubicBezTo>
                    <a:pt x="84" y="0"/>
                    <a:pt x="0" y="74"/>
                    <a:pt x="0" y="167"/>
                  </a:cubicBezTo>
                  <a:cubicBezTo>
                    <a:pt x="0" y="260"/>
                    <a:pt x="84" y="344"/>
                    <a:pt x="177" y="344"/>
                  </a:cubicBezTo>
                  <a:cubicBezTo>
                    <a:pt x="269" y="344"/>
                    <a:pt x="344" y="260"/>
                    <a:pt x="344" y="167"/>
                  </a:cubicBezTo>
                  <a:cubicBezTo>
                    <a:pt x="344" y="74"/>
                    <a:pt x="269" y="0"/>
                    <a:pt x="1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0" name="Google Shape;2770;p91"/>
            <p:cNvSpPr/>
            <p:nvPr/>
          </p:nvSpPr>
          <p:spPr>
            <a:xfrm>
              <a:off x="6833154" y="2829891"/>
              <a:ext cx="173295" cy="173295"/>
            </a:xfrm>
            <a:custGeom>
              <a:rect b="b" l="l" r="r" t="t"/>
              <a:pathLst>
                <a:path extrusionOk="0" h="3044" w="3044">
                  <a:moveTo>
                    <a:pt x="1522" y="0"/>
                  </a:moveTo>
                  <a:cubicBezTo>
                    <a:pt x="678" y="0"/>
                    <a:pt x="0" y="687"/>
                    <a:pt x="0" y="1522"/>
                  </a:cubicBezTo>
                  <a:cubicBezTo>
                    <a:pt x="0" y="2366"/>
                    <a:pt x="678" y="3043"/>
                    <a:pt x="1522" y="3043"/>
                  </a:cubicBezTo>
                  <a:cubicBezTo>
                    <a:pt x="2357" y="3043"/>
                    <a:pt x="3043" y="2366"/>
                    <a:pt x="3043" y="1522"/>
                  </a:cubicBezTo>
                  <a:cubicBezTo>
                    <a:pt x="3043" y="687"/>
                    <a:pt x="2357" y="0"/>
                    <a:pt x="1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1" name="Google Shape;2771;p91"/>
            <p:cNvSpPr/>
            <p:nvPr/>
          </p:nvSpPr>
          <p:spPr>
            <a:xfrm>
              <a:off x="6829966" y="2826703"/>
              <a:ext cx="179614" cy="180127"/>
            </a:xfrm>
            <a:custGeom>
              <a:rect b="b" l="l" r="r" t="t"/>
              <a:pathLst>
                <a:path extrusionOk="0" h="3164" w="3155">
                  <a:moveTo>
                    <a:pt x="1578" y="112"/>
                  </a:moveTo>
                  <a:cubicBezTo>
                    <a:pt x="2385" y="112"/>
                    <a:pt x="3044" y="771"/>
                    <a:pt x="3044" y="1578"/>
                  </a:cubicBezTo>
                  <a:cubicBezTo>
                    <a:pt x="3044" y="2385"/>
                    <a:pt x="2385" y="3043"/>
                    <a:pt x="1578" y="3043"/>
                  </a:cubicBezTo>
                  <a:cubicBezTo>
                    <a:pt x="771" y="3043"/>
                    <a:pt x="112" y="2385"/>
                    <a:pt x="112" y="1578"/>
                  </a:cubicBezTo>
                  <a:cubicBezTo>
                    <a:pt x="112" y="771"/>
                    <a:pt x="771" y="112"/>
                    <a:pt x="1578" y="112"/>
                  </a:cubicBezTo>
                  <a:close/>
                  <a:moveTo>
                    <a:pt x="1578" y="1"/>
                  </a:moveTo>
                  <a:cubicBezTo>
                    <a:pt x="706" y="1"/>
                    <a:pt x="1" y="706"/>
                    <a:pt x="1" y="1578"/>
                  </a:cubicBezTo>
                  <a:cubicBezTo>
                    <a:pt x="1" y="2450"/>
                    <a:pt x="706" y="3164"/>
                    <a:pt x="1578" y="3164"/>
                  </a:cubicBezTo>
                  <a:cubicBezTo>
                    <a:pt x="2450" y="3164"/>
                    <a:pt x="3155" y="2450"/>
                    <a:pt x="3155" y="1578"/>
                  </a:cubicBezTo>
                  <a:cubicBezTo>
                    <a:pt x="3155" y="706"/>
                    <a:pt x="2450" y="1"/>
                    <a:pt x="15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2" name="Google Shape;2772;p91"/>
            <p:cNvSpPr/>
            <p:nvPr/>
          </p:nvSpPr>
          <p:spPr>
            <a:xfrm>
              <a:off x="6851656" y="2848393"/>
              <a:ext cx="136290" cy="136290"/>
            </a:xfrm>
            <a:custGeom>
              <a:rect b="b" l="l" r="r" t="t"/>
              <a:pathLst>
                <a:path extrusionOk="0" h="2394" w="2394">
                  <a:moveTo>
                    <a:pt x="1197" y="0"/>
                  </a:moveTo>
                  <a:cubicBezTo>
                    <a:pt x="538" y="0"/>
                    <a:pt x="0" y="538"/>
                    <a:pt x="0" y="1197"/>
                  </a:cubicBezTo>
                  <a:cubicBezTo>
                    <a:pt x="0" y="1855"/>
                    <a:pt x="538" y="2393"/>
                    <a:pt x="1197" y="2393"/>
                  </a:cubicBezTo>
                  <a:cubicBezTo>
                    <a:pt x="1855" y="2393"/>
                    <a:pt x="2394" y="1855"/>
                    <a:pt x="2394" y="1197"/>
                  </a:cubicBezTo>
                  <a:cubicBezTo>
                    <a:pt x="2394" y="538"/>
                    <a:pt x="1855" y="0"/>
                    <a:pt x="11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3" name="Google Shape;2773;p91"/>
            <p:cNvSpPr/>
            <p:nvPr/>
          </p:nvSpPr>
          <p:spPr>
            <a:xfrm>
              <a:off x="6848468" y="2845205"/>
              <a:ext cx="142667" cy="142667"/>
            </a:xfrm>
            <a:custGeom>
              <a:rect b="b" l="l" r="r" t="t"/>
              <a:pathLst>
                <a:path extrusionOk="0" h="2506" w="2506">
                  <a:moveTo>
                    <a:pt x="1253" y="121"/>
                  </a:moveTo>
                  <a:cubicBezTo>
                    <a:pt x="1874" y="121"/>
                    <a:pt x="2385" y="631"/>
                    <a:pt x="2385" y="1253"/>
                  </a:cubicBezTo>
                  <a:cubicBezTo>
                    <a:pt x="2385" y="1884"/>
                    <a:pt x="1874" y="2394"/>
                    <a:pt x="1253" y="2394"/>
                  </a:cubicBezTo>
                  <a:cubicBezTo>
                    <a:pt x="622" y="2394"/>
                    <a:pt x="112" y="1884"/>
                    <a:pt x="112" y="1253"/>
                  </a:cubicBezTo>
                  <a:cubicBezTo>
                    <a:pt x="112" y="631"/>
                    <a:pt x="622" y="121"/>
                    <a:pt x="1253" y="121"/>
                  </a:cubicBezTo>
                  <a:close/>
                  <a:moveTo>
                    <a:pt x="1253" y="0"/>
                  </a:moveTo>
                  <a:cubicBezTo>
                    <a:pt x="557" y="0"/>
                    <a:pt x="0" y="566"/>
                    <a:pt x="0" y="1253"/>
                  </a:cubicBezTo>
                  <a:cubicBezTo>
                    <a:pt x="0" y="1948"/>
                    <a:pt x="557" y="2505"/>
                    <a:pt x="1253" y="2505"/>
                  </a:cubicBezTo>
                  <a:cubicBezTo>
                    <a:pt x="1939" y="2505"/>
                    <a:pt x="2505" y="1948"/>
                    <a:pt x="2505" y="1253"/>
                  </a:cubicBezTo>
                  <a:cubicBezTo>
                    <a:pt x="2505" y="566"/>
                    <a:pt x="1939" y="0"/>
                    <a:pt x="12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4" name="Google Shape;2774;p91"/>
            <p:cNvSpPr/>
            <p:nvPr/>
          </p:nvSpPr>
          <p:spPr>
            <a:xfrm>
              <a:off x="6915018" y="2877939"/>
              <a:ext cx="38599" cy="43381"/>
            </a:xfrm>
            <a:custGeom>
              <a:rect b="b" l="l" r="r" t="t"/>
              <a:pathLst>
                <a:path extrusionOk="0" h="762" w="678">
                  <a:moveTo>
                    <a:pt x="84" y="1"/>
                  </a:moveTo>
                  <a:cubicBezTo>
                    <a:pt x="37" y="1"/>
                    <a:pt x="0" y="38"/>
                    <a:pt x="0" y="75"/>
                  </a:cubicBezTo>
                  <a:lnTo>
                    <a:pt x="0" y="761"/>
                  </a:lnTo>
                  <a:lnTo>
                    <a:pt x="603" y="761"/>
                  </a:lnTo>
                  <a:cubicBezTo>
                    <a:pt x="640" y="761"/>
                    <a:pt x="678" y="724"/>
                    <a:pt x="678" y="678"/>
                  </a:cubicBezTo>
                  <a:cubicBezTo>
                    <a:pt x="678" y="631"/>
                    <a:pt x="640" y="603"/>
                    <a:pt x="603" y="603"/>
                  </a:cubicBezTo>
                  <a:lnTo>
                    <a:pt x="167" y="603"/>
                  </a:lnTo>
                  <a:lnTo>
                    <a:pt x="167" y="75"/>
                  </a:lnTo>
                  <a:cubicBezTo>
                    <a:pt x="167" y="38"/>
                    <a:pt x="130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5" name="Google Shape;2775;p91"/>
            <p:cNvSpPr/>
            <p:nvPr/>
          </p:nvSpPr>
          <p:spPr>
            <a:xfrm>
              <a:off x="6909724" y="2906973"/>
              <a:ext cx="20666" cy="20666"/>
            </a:xfrm>
            <a:custGeom>
              <a:rect b="b" l="l" r="r" t="t"/>
              <a:pathLst>
                <a:path extrusionOk="0" h="363" w="363">
                  <a:moveTo>
                    <a:pt x="177" y="1"/>
                  </a:moveTo>
                  <a:cubicBezTo>
                    <a:pt x="84" y="1"/>
                    <a:pt x="1" y="84"/>
                    <a:pt x="1" y="186"/>
                  </a:cubicBezTo>
                  <a:cubicBezTo>
                    <a:pt x="1" y="288"/>
                    <a:pt x="84" y="363"/>
                    <a:pt x="177" y="363"/>
                  </a:cubicBezTo>
                  <a:cubicBezTo>
                    <a:pt x="279" y="363"/>
                    <a:pt x="362" y="288"/>
                    <a:pt x="362" y="186"/>
                  </a:cubicBezTo>
                  <a:cubicBezTo>
                    <a:pt x="362" y="84"/>
                    <a:pt x="279" y="1"/>
                    <a:pt x="177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6" name="Google Shape;2776;p91"/>
            <p:cNvSpPr/>
            <p:nvPr/>
          </p:nvSpPr>
          <p:spPr>
            <a:xfrm>
              <a:off x="6906536" y="2903842"/>
              <a:ext cx="26985" cy="26985"/>
            </a:xfrm>
            <a:custGeom>
              <a:rect b="b" l="l" r="r" t="t"/>
              <a:pathLst>
                <a:path extrusionOk="0" h="474" w="474">
                  <a:moveTo>
                    <a:pt x="233" y="111"/>
                  </a:moveTo>
                  <a:cubicBezTo>
                    <a:pt x="307" y="111"/>
                    <a:pt x="363" y="167"/>
                    <a:pt x="363" y="241"/>
                  </a:cubicBezTo>
                  <a:cubicBezTo>
                    <a:pt x="363" y="306"/>
                    <a:pt x="307" y="362"/>
                    <a:pt x="233" y="362"/>
                  </a:cubicBezTo>
                  <a:cubicBezTo>
                    <a:pt x="168" y="362"/>
                    <a:pt x="112" y="306"/>
                    <a:pt x="112" y="241"/>
                  </a:cubicBezTo>
                  <a:cubicBezTo>
                    <a:pt x="112" y="167"/>
                    <a:pt x="168" y="111"/>
                    <a:pt x="233" y="111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71"/>
                    <a:pt x="103" y="473"/>
                    <a:pt x="233" y="473"/>
                  </a:cubicBezTo>
                  <a:cubicBezTo>
                    <a:pt x="372" y="473"/>
                    <a:pt x="474" y="371"/>
                    <a:pt x="474" y="232"/>
                  </a:cubicBezTo>
                  <a:cubicBezTo>
                    <a:pt x="474" y="102"/>
                    <a:pt x="372" y="0"/>
                    <a:pt x="2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7" name="Google Shape;2777;p91"/>
            <p:cNvSpPr/>
            <p:nvPr/>
          </p:nvSpPr>
          <p:spPr>
            <a:xfrm>
              <a:off x="6131273" y="2776548"/>
              <a:ext cx="556206" cy="494892"/>
            </a:xfrm>
            <a:custGeom>
              <a:rect b="b" l="l" r="r" t="t"/>
              <a:pathLst>
                <a:path extrusionOk="0" h="8693" w="9770">
                  <a:moveTo>
                    <a:pt x="771" y="0"/>
                  </a:moveTo>
                  <a:cubicBezTo>
                    <a:pt x="344" y="0"/>
                    <a:pt x="1" y="353"/>
                    <a:pt x="1" y="780"/>
                  </a:cubicBezTo>
                  <a:lnTo>
                    <a:pt x="1" y="7923"/>
                  </a:lnTo>
                  <a:cubicBezTo>
                    <a:pt x="1" y="8349"/>
                    <a:pt x="344" y="8693"/>
                    <a:pt x="771" y="8693"/>
                  </a:cubicBezTo>
                  <a:lnTo>
                    <a:pt x="8999" y="8693"/>
                  </a:lnTo>
                  <a:cubicBezTo>
                    <a:pt x="9426" y="8693"/>
                    <a:pt x="9769" y="8349"/>
                    <a:pt x="9769" y="7923"/>
                  </a:cubicBezTo>
                  <a:lnTo>
                    <a:pt x="9769" y="780"/>
                  </a:lnTo>
                  <a:cubicBezTo>
                    <a:pt x="9769" y="353"/>
                    <a:pt x="9426" y="0"/>
                    <a:pt x="89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8" name="Google Shape;2778;p91"/>
            <p:cNvSpPr/>
            <p:nvPr/>
          </p:nvSpPr>
          <p:spPr>
            <a:xfrm>
              <a:off x="6127572" y="2773360"/>
              <a:ext cx="563550" cy="501269"/>
            </a:xfrm>
            <a:custGeom>
              <a:rect b="b" l="l" r="r" t="t"/>
              <a:pathLst>
                <a:path extrusionOk="0" h="8805" w="9899">
                  <a:moveTo>
                    <a:pt x="9064" y="121"/>
                  </a:moveTo>
                  <a:cubicBezTo>
                    <a:pt x="9454" y="121"/>
                    <a:pt x="9778" y="437"/>
                    <a:pt x="9778" y="836"/>
                  </a:cubicBezTo>
                  <a:lnTo>
                    <a:pt x="9778" y="7979"/>
                  </a:lnTo>
                  <a:cubicBezTo>
                    <a:pt x="9778" y="8368"/>
                    <a:pt x="9454" y="8693"/>
                    <a:pt x="9064" y="8693"/>
                  </a:cubicBezTo>
                  <a:lnTo>
                    <a:pt x="836" y="8693"/>
                  </a:lnTo>
                  <a:cubicBezTo>
                    <a:pt x="446" y="8693"/>
                    <a:pt x="121" y="8368"/>
                    <a:pt x="121" y="7979"/>
                  </a:cubicBezTo>
                  <a:lnTo>
                    <a:pt x="121" y="836"/>
                  </a:lnTo>
                  <a:cubicBezTo>
                    <a:pt x="121" y="437"/>
                    <a:pt x="446" y="121"/>
                    <a:pt x="836" y="121"/>
                  </a:cubicBezTo>
                  <a:close/>
                  <a:moveTo>
                    <a:pt x="836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7979"/>
                  </a:lnTo>
                  <a:cubicBezTo>
                    <a:pt x="1" y="8433"/>
                    <a:pt x="381" y="8804"/>
                    <a:pt x="836" y="8804"/>
                  </a:cubicBezTo>
                  <a:lnTo>
                    <a:pt x="9064" y="8804"/>
                  </a:lnTo>
                  <a:cubicBezTo>
                    <a:pt x="9519" y="8804"/>
                    <a:pt x="9899" y="8433"/>
                    <a:pt x="9899" y="7979"/>
                  </a:cubicBezTo>
                  <a:lnTo>
                    <a:pt x="9899" y="836"/>
                  </a:lnTo>
                  <a:cubicBezTo>
                    <a:pt x="9899" y="372"/>
                    <a:pt x="9519" y="1"/>
                    <a:pt x="90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9" name="Google Shape;2779;p91"/>
            <p:cNvSpPr/>
            <p:nvPr/>
          </p:nvSpPr>
          <p:spPr>
            <a:xfrm>
              <a:off x="6317204" y="2829094"/>
              <a:ext cx="183827" cy="167488"/>
            </a:xfrm>
            <a:custGeom>
              <a:rect b="b" l="l" r="r" t="t"/>
              <a:pathLst>
                <a:path extrusionOk="0" h="2942" w="3229">
                  <a:moveTo>
                    <a:pt x="1618" y="0"/>
                  </a:moveTo>
                  <a:cubicBezTo>
                    <a:pt x="1241" y="0"/>
                    <a:pt x="863" y="144"/>
                    <a:pt x="575" y="432"/>
                  </a:cubicBezTo>
                  <a:cubicBezTo>
                    <a:pt x="0" y="1007"/>
                    <a:pt x="0" y="1935"/>
                    <a:pt x="575" y="2510"/>
                  </a:cubicBezTo>
                  <a:cubicBezTo>
                    <a:pt x="863" y="2797"/>
                    <a:pt x="1241" y="2941"/>
                    <a:pt x="1618" y="2941"/>
                  </a:cubicBezTo>
                  <a:cubicBezTo>
                    <a:pt x="1995" y="2941"/>
                    <a:pt x="2370" y="2797"/>
                    <a:pt x="2653" y="2510"/>
                  </a:cubicBezTo>
                  <a:cubicBezTo>
                    <a:pt x="3228" y="1935"/>
                    <a:pt x="3228" y="1007"/>
                    <a:pt x="2653" y="432"/>
                  </a:cubicBezTo>
                  <a:cubicBezTo>
                    <a:pt x="2370" y="144"/>
                    <a:pt x="1995" y="0"/>
                    <a:pt x="16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0" name="Google Shape;2780;p91"/>
            <p:cNvSpPr/>
            <p:nvPr/>
          </p:nvSpPr>
          <p:spPr>
            <a:xfrm>
              <a:off x="6322441" y="2825678"/>
              <a:ext cx="173807" cy="174320"/>
            </a:xfrm>
            <a:custGeom>
              <a:rect b="b" l="l" r="r" t="t"/>
              <a:pathLst>
                <a:path extrusionOk="0" h="3062" w="3053">
                  <a:moveTo>
                    <a:pt x="1532" y="121"/>
                  </a:moveTo>
                  <a:cubicBezTo>
                    <a:pt x="2311" y="121"/>
                    <a:pt x="2942" y="752"/>
                    <a:pt x="2942" y="1531"/>
                  </a:cubicBezTo>
                  <a:cubicBezTo>
                    <a:pt x="2942" y="2310"/>
                    <a:pt x="2311" y="2941"/>
                    <a:pt x="1532" y="2941"/>
                  </a:cubicBezTo>
                  <a:cubicBezTo>
                    <a:pt x="752" y="2941"/>
                    <a:pt x="112" y="2310"/>
                    <a:pt x="112" y="1531"/>
                  </a:cubicBezTo>
                  <a:cubicBezTo>
                    <a:pt x="112" y="752"/>
                    <a:pt x="752" y="121"/>
                    <a:pt x="1532" y="121"/>
                  </a:cubicBezTo>
                  <a:close/>
                  <a:moveTo>
                    <a:pt x="1532" y="0"/>
                  </a:moveTo>
                  <a:cubicBezTo>
                    <a:pt x="687" y="0"/>
                    <a:pt x="1" y="687"/>
                    <a:pt x="1" y="1531"/>
                  </a:cubicBezTo>
                  <a:cubicBezTo>
                    <a:pt x="1" y="2375"/>
                    <a:pt x="687" y="3061"/>
                    <a:pt x="1532" y="3061"/>
                  </a:cubicBezTo>
                  <a:cubicBezTo>
                    <a:pt x="2366" y="3061"/>
                    <a:pt x="3053" y="2375"/>
                    <a:pt x="3053" y="1531"/>
                  </a:cubicBezTo>
                  <a:cubicBezTo>
                    <a:pt x="3053" y="687"/>
                    <a:pt x="2366" y="0"/>
                    <a:pt x="1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1" name="Google Shape;2781;p91"/>
            <p:cNvSpPr/>
            <p:nvPr/>
          </p:nvSpPr>
          <p:spPr>
            <a:xfrm>
              <a:off x="6370547" y="2912780"/>
              <a:ext cx="76058" cy="38485"/>
            </a:xfrm>
            <a:custGeom>
              <a:rect b="b" l="l" r="r" t="t"/>
              <a:pathLst>
                <a:path extrusionOk="0" h="676" w="1336">
                  <a:moveTo>
                    <a:pt x="668" y="1"/>
                  </a:moveTo>
                  <a:cubicBezTo>
                    <a:pt x="297" y="1"/>
                    <a:pt x="0" y="307"/>
                    <a:pt x="0" y="669"/>
                  </a:cubicBezTo>
                  <a:cubicBezTo>
                    <a:pt x="0" y="673"/>
                    <a:pt x="334" y="676"/>
                    <a:pt x="668" y="676"/>
                  </a:cubicBezTo>
                  <a:cubicBezTo>
                    <a:pt x="1002" y="676"/>
                    <a:pt x="1336" y="673"/>
                    <a:pt x="1336" y="669"/>
                  </a:cubicBezTo>
                  <a:cubicBezTo>
                    <a:pt x="1336" y="307"/>
                    <a:pt x="1039" y="1"/>
                    <a:pt x="668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2" name="Google Shape;2782;p91"/>
            <p:cNvSpPr/>
            <p:nvPr/>
          </p:nvSpPr>
          <p:spPr>
            <a:xfrm>
              <a:off x="6366846" y="2909649"/>
              <a:ext cx="82947" cy="44918"/>
            </a:xfrm>
            <a:custGeom>
              <a:rect b="b" l="l" r="r" t="t"/>
              <a:pathLst>
                <a:path extrusionOk="0" h="789" w="1457">
                  <a:moveTo>
                    <a:pt x="733" y="121"/>
                  </a:moveTo>
                  <a:cubicBezTo>
                    <a:pt x="1048" y="121"/>
                    <a:pt x="1308" y="362"/>
                    <a:pt x="1336" y="668"/>
                  </a:cubicBezTo>
                  <a:lnTo>
                    <a:pt x="121" y="668"/>
                  </a:lnTo>
                  <a:cubicBezTo>
                    <a:pt x="149" y="362"/>
                    <a:pt x="418" y="121"/>
                    <a:pt x="733" y="121"/>
                  </a:cubicBezTo>
                  <a:close/>
                  <a:moveTo>
                    <a:pt x="733" y="0"/>
                  </a:moveTo>
                  <a:cubicBezTo>
                    <a:pt x="334" y="0"/>
                    <a:pt x="0" y="325"/>
                    <a:pt x="0" y="733"/>
                  </a:cubicBezTo>
                  <a:cubicBezTo>
                    <a:pt x="0" y="789"/>
                    <a:pt x="0" y="789"/>
                    <a:pt x="297" y="789"/>
                  </a:cubicBezTo>
                  <a:lnTo>
                    <a:pt x="807" y="789"/>
                  </a:lnTo>
                  <a:cubicBezTo>
                    <a:pt x="1457" y="789"/>
                    <a:pt x="1457" y="789"/>
                    <a:pt x="1457" y="733"/>
                  </a:cubicBezTo>
                  <a:cubicBezTo>
                    <a:pt x="1457" y="325"/>
                    <a:pt x="1132" y="0"/>
                    <a:pt x="7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3" name="Google Shape;2783;p91"/>
            <p:cNvSpPr/>
            <p:nvPr/>
          </p:nvSpPr>
          <p:spPr>
            <a:xfrm>
              <a:off x="6386885" y="2864731"/>
              <a:ext cx="43381" cy="43381"/>
            </a:xfrm>
            <a:custGeom>
              <a:rect b="b" l="l" r="r" t="t"/>
              <a:pathLst>
                <a:path extrusionOk="0" h="762" w="762">
                  <a:moveTo>
                    <a:pt x="381" y="1"/>
                  </a:moveTo>
                  <a:cubicBezTo>
                    <a:pt x="177" y="1"/>
                    <a:pt x="1" y="168"/>
                    <a:pt x="1" y="381"/>
                  </a:cubicBezTo>
                  <a:cubicBezTo>
                    <a:pt x="1" y="585"/>
                    <a:pt x="177" y="761"/>
                    <a:pt x="381" y="761"/>
                  </a:cubicBezTo>
                  <a:cubicBezTo>
                    <a:pt x="594" y="761"/>
                    <a:pt x="761" y="585"/>
                    <a:pt x="761" y="381"/>
                  </a:cubicBezTo>
                  <a:cubicBezTo>
                    <a:pt x="761" y="168"/>
                    <a:pt x="594" y="1"/>
                    <a:pt x="381" y="1"/>
                  </a:cubicBezTo>
                  <a:close/>
                </a:path>
              </a:pathLst>
            </a:custGeom>
            <a:solidFill>
              <a:srgbClr val="2AAF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4" name="Google Shape;2784;p91"/>
            <p:cNvSpPr/>
            <p:nvPr/>
          </p:nvSpPr>
          <p:spPr>
            <a:xfrm>
              <a:off x="6383697" y="2861031"/>
              <a:ext cx="50269" cy="50212"/>
            </a:xfrm>
            <a:custGeom>
              <a:rect b="b" l="l" r="r" t="t"/>
              <a:pathLst>
                <a:path extrusionOk="0" h="882" w="883">
                  <a:moveTo>
                    <a:pt x="437" y="121"/>
                  </a:moveTo>
                  <a:cubicBezTo>
                    <a:pt x="613" y="121"/>
                    <a:pt x="762" y="260"/>
                    <a:pt x="762" y="437"/>
                  </a:cubicBezTo>
                  <a:cubicBezTo>
                    <a:pt x="762" y="622"/>
                    <a:pt x="613" y="761"/>
                    <a:pt x="437" y="761"/>
                  </a:cubicBezTo>
                  <a:cubicBezTo>
                    <a:pt x="261" y="761"/>
                    <a:pt x="122" y="622"/>
                    <a:pt x="122" y="437"/>
                  </a:cubicBezTo>
                  <a:cubicBezTo>
                    <a:pt x="122" y="260"/>
                    <a:pt x="261" y="121"/>
                    <a:pt x="437" y="121"/>
                  </a:cubicBezTo>
                  <a:close/>
                  <a:moveTo>
                    <a:pt x="437" y="1"/>
                  </a:moveTo>
                  <a:cubicBezTo>
                    <a:pt x="196" y="1"/>
                    <a:pt x="1" y="195"/>
                    <a:pt x="1" y="437"/>
                  </a:cubicBezTo>
                  <a:cubicBezTo>
                    <a:pt x="1" y="687"/>
                    <a:pt x="196" y="882"/>
                    <a:pt x="437" y="882"/>
                  </a:cubicBezTo>
                  <a:cubicBezTo>
                    <a:pt x="678" y="882"/>
                    <a:pt x="873" y="687"/>
                    <a:pt x="882" y="437"/>
                  </a:cubicBezTo>
                  <a:cubicBezTo>
                    <a:pt x="882" y="195"/>
                    <a:pt x="678" y="1"/>
                    <a:pt x="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5" name="Google Shape;2785;p91"/>
            <p:cNvSpPr/>
            <p:nvPr/>
          </p:nvSpPr>
          <p:spPr>
            <a:xfrm>
              <a:off x="6246953" y="3037967"/>
              <a:ext cx="324843" cy="58695"/>
            </a:xfrm>
            <a:custGeom>
              <a:rect b="b" l="l" r="r" t="t"/>
              <a:pathLst>
                <a:path extrusionOk="0" h="1031" w="5706">
                  <a:moveTo>
                    <a:pt x="511" y="0"/>
                  </a:moveTo>
                  <a:cubicBezTo>
                    <a:pt x="232" y="0"/>
                    <a:pt x="0" y="232"/>
                    <a:pt x="0" y="511"/>
                  </a:cubicBezTo>
                  <a:cubicBezTo>
                    <a:pt x="0" y="798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798"/>
                    <a:pt x="5705" y="511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6" name="Google Shape;2786;p91"/>
            <p:cNvSpPr/>
            <p:nvPr/>
          </p:nvSpPr>
          <p:spPr>
            <a:xfrm>
              <a:off x="6243765" y="3034779"/>
              <a:ext cx="331731" cy="65014"/>
            </a:xfrm>
            <a:custGeom>
              <a:rect b="b" l="l" r="r" t="t"/>
              <a:pathLst>
                <a:path extrusionOk="0" h="1142" w="5827">
                  <a:moveTo>
                    <a:pt x="5251" y="112"/>
                  </a:moveTo>
                  <a:cubicBezTo>
                    <a:pt x="5502" y="112"/>
                    <a:pt x="5706" y="316"/>
                    <a:pt x="5706" y="567"/>
                  </a:cubicBezTo>
                  <a:cubicBezTo>
                    <a:pt x="5706" y="817"/>
                    <a:pt x="5502" y="1021"/>
                    <a:pt x="5251" y="1021"/>
                  </a:cubicBezTo>
                  <a:lnTo>
                    <a:pt x="567" y="1021"/>
                  </a:lnTo>
                  <a:cubicBezTo>
                    <a:pt x="316" y="1021"/>
                    <a:pt x="112" y="817"/>
                    <a:pt x="112" y="567"/>
                  </a:cubicBezTo>
                  <a:cubicBezTo>
                    <a:pt x="112" y="316"/>
                    <a:pt x="316" y="112"/>
                    <a:pt x="567" y="112"/>
                  </a:cubicBezTo>
                  <a:close/>
                  <a:moveTo>
                    <a:pt x="567" y="1"/>
                  </a:moveTo>
                  <a:cubicBezTo>
                    <a:pt x="251" y="1"/>
                    <a:pt x="1" y="251"/>
                    <a:pt x="1" y="567"/>
                  </a:cubicBezTo>
                  <a:cubicBezTo>
                    <a:pt x="1" y="882"/>
                    <a:pt x="251" y="1142"/>
                    <a:pt x="567" y="1142"/>
                  </a:cubicBezTo>
                  <a:lnTo>
                    <a:pt x="5251" y="1142"/>
                  </a:lnTo>
                  <a:cubicBezTo>
                    <a:pt x="5567" y="1142"/>
                    <a:pt x="5826" y="882"/>
                    <a:pt x="5826" y="567"/>
                  </a:cubicBezTo>
                  <a:cubicBezTo>
                    <a:pt x="5826" y="251"/>
                    <a:pt x="5567" y="1"/>
                    <a:pt x="52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7" name="Google Shape;2787;p91"/>
            <p:cNvSpPr/>
            <p:nvPr/>
          </p:nvSpPr>
          <p:spPr>
            <a:xfrm>
              <a:off x="6246953" y="3133038"/>
              <a:ext cx="324843" cy="58638"/>
            </a:xfrm>
            <a:custGeom>
              <a:rect b="b" l="l" r="r" t="t"/>
              <a:pathLst>
                <a:path extrusionOk="0" h="1030" w="5706">
                  <a:moveTo>
                    <a:pt x="511" y="0"/>
                  </a:moveTo>
                  <a:cubicBezTo>
                    <a:pt x="232" y="0"/>
                    <a:pt x="0" y="232"/>
                    <a:pt x="0" y="520"/>
                  </a:cubicBezTo>
                  <a:cubicBezTo>
                    <a:pt x="0" y="807"/>
                    <a:pt x="232" y="1030"/>
                    <a:pt x="511" y="1030"/>
                  </a:cubicBezTo>
                  <a:lnTo>
                    <a:pt x="5195" y="1030"/>
                  </a:lnTo>
                  <a:cubicBezTo>
                    <a:pt x="5483" y="1030"/>
                    <a:pt x="5705" y="807"/>
                    <a:pt x="5705" y="520"/>
                  </a:cubicBezTo>
                  <a:cubicBezTo>
                    <a:pt x="5705" y="232"/>
                    <a:pt x="5474" y="0"/>
                    <a:pt x="51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8" name="Google Shape;2788;p91"/>
            <p:cNvSpPr/>
            <p:nvPr/>
          </p:nvSpPr>
          <p:spPr>
            <a:xfrm>
              <a:off x="6243765" y="3129850"/>
              <a:ext cx="331731" cy="65526"/>
            </a:xfrm>
            <a:custGeom>
              <a:rect b="b" l="l" r="r" t="t"/>
              <a:pathLst>
                <a:path extrusionOk="0" h="1151" w="5827">
                  <a:moveTo>
                    <a:pt x="5251" y="121"/>
                  </a:moveTo>
                  <a:cubicBezTo>
                    <a:pt x="5502" y="121"/>
                    <a:pt x="5706" y="325"/>
                    <a:pt x="5706" y="576"/>
                  </a:cubicBezTo>
                  <a:cubicBezTo>
                    <a:pt x="5706" y="826"/>
                    <a:pt x="5502" y="1030"/>
                    <a:pt x="5251" y="1030"/>
                  </a:cubicBezTo>
                  <a:lnTo>
                    <a:pt x="567" y="1030"/>
                  </a:lnTo>
                  <a:cubicBezTo>
                    <a:pt x="316" y="1030"/>
                    <a:pt x="112" y="826"/>
                    <a:pt x="112" y="576"/>
                  </a:cubicBezTo>
                  <a:cubicBezTo>
                    <a:pt x="112" y="325"/>
                    <a:pt x="316" y="121"/>
                    <a:pt x="567" y="121"/>
                  </a:cubicBezTo>
                  <a:close/>
                  <a:moveTo>
                    <a:pt x="567" y="0"/>
                  </a:moveTo>
                  <a:cubicBezTo>
                    <a:pt x="251" y="0"/>
                    <a:pt x="1" y="260"/>
                    <a:pt x="1" y="576"/>
                  </a:cubicBezTo>
                  <a:cubicBezTo>
                    <a:pt x="1" y="891"/>
                    <a:pt x="251" y="1151"/>
                    <a:pt x="567" y="1151"/>
                  </a:cubicBezTo>
                  <a:lnTo>
                    <a:pt x="5251" y="1151"/>
                  </a:lnTo>
                  <a:cubicBezTo>
                    <a:pt x="5567" y="1151"/>
                    <a:pt x="5826" y="891"/>
                    <a:pt x="5826" y="576"/>
                  </a:cubicBezTo>
                  <a:cubicBezTo>
                    <a:pt x="5826" y="260"/>
                    <a:pt x="5567" y="0"/>
                    <a:pt x="5251" y="0"/>
                  </a:cubicBezTo>
                  <a:close/>
                </a:path>
              </a:pathLst>
            </a:custGeom>
            <a:solidFill>
              <a:srgbClr val="01004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9" name="Google Shape;2789;p91"/>
            <p:cNvSpPr/>
            <p:nvPr/>
          </p:nvSpPr>
          <p:spPr>
            <a:xfrm>
              <a:off x="6362576" y="3211714"/>
              <a:ext cx="93536" cy="10589"/>
            </a:xfrm>
            <a:custGeom>
              <a:rect b="b" l="l" r="r" t="t"/>
              <a:pathLst>
                <a:path extrusionOk="0" h="186" w="1643">
                  <a:moveTo>
                    <a:pt x="94" y="0"/>
                  </a:moveTo>
                  <a:cubicBezTo>
                    <a:pt x="38" y="0"/>
                    <a:pt x="1" y="37"/>
                    <a:pt x="1" y="84"/>
                  </a:cubicBezTo>
                  <a:lnTo>
                    <a:pt x="1" y="93"/>
                  </a:lnTo>
                  <a:cubicBezTo>
                    <a:pt x="1" y="149"/>
                    <a:pt x="38" y="186"/>
                    <a:pt x="94" y="186"/>
                  </a:cubicBezTo>
                  <a:lnTo>
                    <a:pt x="1550" y="186"/>
                  </a:lnTo>
                  <a:cubicBezTo>
                    <a:pt x="1606" y="186"/>
                    <a:pt x="1643" y="149"/>
                    <a:pt x="1643" y="93"/>
                  </a:cubicBezTo>
                  <a:lnTo>
                    <a:pt x="1643" y="84"/>
                  </a:lnTo>
                  <a:cubicBezTo>
                    <a:pt x="1643" y="37"/>
                    <a:pt x="1606" y="0"/>
                    <a:pt x="155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0" name="Google Shape;2790;p91"/>
            <p:cNvSpPr/>
            <p:nvPr/>
          </p:nvSpPr>
          <p:spPr>
            <a:xfrm>
              <a:off x="6608682" y="2809681"/>
              <a:ext cx="39680" cy="38769"/>
            </a:xfrm>
            <a:custGeom>
              <a:rect b="b" l="l" r="r" t="t"/>
              <a:pathLst>
                <a:path extrusionOk="0" h="681" w="697">
                  <a:moveTo>
                    <a:pt x="631" y="0"/>
                  </a:moveTo>
                  <a:cubicBezTo>
                    <a:pt x="615" y="0"/>
                    <a:pt x="599" y="7"/>
                    <a:pt x="585" y="21"/>
                  </a:cubicBezTo>
                  <a:lnTo>
                    <a:pt x="29" y="578"/>
                  </a:lnTo>
                  <a:cubicBezTo>
                    <a:pt x="1" y="597"/>
                    <a:pt x="1" y="634"/>
                    <a:pt x="29" y="661"/>
                  </a:cubicBezTo>
                  <a:cubicBezTo>
                    <a:pt x="38" y="671"/>
                    <a:pt x="57" y="680"/>
                    <a:pt x="66" y="680"/>
                  </a:cubicBezTo>
                  <a:cubicBezTo>
                    <a:pt x="84" y="680"/>
                    <a:pt x="94" y="671"/>
                    <a:pt x="112" y="661"/>
                  </a:cubicBezTo>
                  <a:lnTo>
                    <a:pt x="669" y="96"/>
                  </a:lnTo>
                  <a:cubicBezTo>
                    <a:pt x="697" y="77"/>
                    <a:pt x="697" y="40"/>
                    <a:pt x="669" y="21"/>
                  </a:cubicBezTo>
                  <a:cubicBezTo>
                    <a:pt x="659" y="7"/>
                    <a:pt x="646" y="0"/>
                    <a:pt x="6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1" name="Google Shape;2791;p91"/>
            <p:cNvSpPr/>
            <p:nvPr/>
          </p:nvSpPr>
          <p:spPr>
            <a:xfrm>
              <a:off x="6608682" y="2809681"/>
              <a:ext cx="39680" cy="38769"/>
            </a:xfrm>
            <a:custGeom>
              <a:rect b="b" l="l" r="r" t="t"/>
              <a:pathLst>
                <a:path extrusionOk="0" h="681" w="697">
                  <a:moveTo>
                    <a:pt x="67" y="0"/>
                  </a:moveTo>
                  <a:cubicBezTo>
                    <a:pt x="52" y="0"/>
                    <a:pt x="38" y="7"/>
                    <a:pt x="29" y="21"/>
                  </a:cubicBezTo>
                  <a:cubicBezTo>
                    <a:pt x="1" y="40"/>
                    <a:pt x="1" y="77"/>
                    <a:pt x="29" y="96"/>
                  </a:cubicBezTo>
                  <a:lnTo>
                    <a:pt x="585" y="661"/>
                  </a:lnTo>
                  <a:cubicBezTo>
                    <a:pt x="595" y="671"/>
                    <a:pt x="613" y="680"/>
                    <a:pt x="632" y="680"/>
                  </a:cubicBezTo>
                  <a:cubicBezTo>
                    <a:pt x="641" y="680"/>
                    <a:pt x="659" y="671"/>
                    <a:pt x="669" y="661"/>
                  </a:cubicBezTo>
                  <a:cubicBezTo>
                    <a:pt x="697" y="634"/>
                    <a:pt x="697" y="597"/>
                    <a:pt x="669" y="578"/>
                  </a:cubicBezTo>
                  <a:lnTo>
                    <a:pt x="112" y="21"/>
                  </a:lnTo>
                  <a:cubicBezTo>
                    <a:pt x="98" y="7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2" name="Google Shape;2792;p91"/>
            <p:cNvSpPr/>
            <p:nvPr/>
          </p:nvSpPr>
          <p:spPr>
            <a:xfrm>
              <a:off x="6131273" y="3328419"/>
              <a:ext cx="460564" cy="268880"/>
            </a:xfrm>
            <a:custGeom>
              <a:rect b="b" l="l" r="r" t="t"/>
              <a:pathLst>
                <a:path extrusionOk="0" h="4723" w="8090">
                  <a:moveTo>
                    <a:pt x="474" y="0"/>
                  </a:moveTo>
                  <a:cubicBezTo>
                    <a:pt x="214" y="0"/>
                    <a:pt x="1" y="214"/>
                    <a:pt x="1" y="474"/>
                  </a:cubicBezTo>
                  <a:lnTo>
                    <a:pt x="1" y="4249"/>
                  </a:lnTo>
                  <a:cubicBezTo>
                    <a:pt x="1" y="4509"/>
                    <a:pt x="214" y="4722"/>
                    <a:pt x="474" y="4722"/>
                  </a:cubicBezTo>
                  <a:lnTo>
                    <a:pt x="7617" y="4722"/>
                  </a:lnTo>
                  <a:cubicBezTo>
                    <a:pt x="7877" y="4722"/>
                    <a:pt x="8090" y="4509"/>
                    <a:pt x="8090" y="4249"/>
                  </a:cubicBezTo>
                  <a:lnTo>
                    <a:pt x="8090" y="474"/>
                  </a:lnTo>
                  <a:cubicBezTo>
                    <a:pt x="8090" y="214"/>
                    <a:pt x="7877" y="0"/>
                    <a:pt x="76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3" name="Google Shape;2793;p91"/>
            <p:cNvSpPr/>
            <p:nvPr/>
          </p:nvSpPr>
          <p:spPr>
            <a:xfrm>
              <a:off x="6466643" y="3355346"/>
              <a:ext cx="71903" cy="201248"/>
            </a:xfrm>
            <a:custGeom>
              <a:rect b="b" l="l" r="r" t="t"/>
              <a:pathLst>
                <a:path extrusionOk="0" h="3535" w="1263">
                  <a:moveTo>
                    <a:pt x="0" y="1"/>
                  </a:moveTo>
                  <a:lnTo>
                    <a:pt x="0" y="3535"/>
                  </a:lnTo>
                  <a:lnTo>
                    <a:pt x="1262" y="353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4" name="Google Shape;2794;p91"/>
            <p:cNvSpPr/>
            <p:nvPr/>
          </p:nvSpPr>
          <p:spPr>
            <a:xfrm>
              <a:off x="6463455" y="3352158"/>
              <a:ext cx="78222" cy="208136"/>
            </a:xfrm>
            <a:custGeom>
              <a:rect b="b" l="l" r="r" t="t"/>
              <a:pathLst>
                <a:path extrusionOk="0" h="3656" w="1374">
                  <a:moveTo>
                    <a:pt x="1262" y="112"/>
                  </a:moveTo>
                  <a:lnTo>
                    <a:pt x="1262" y="3535"/>
                  </a:lnTo>
                  <a:lnTo>
                    <a:pt x="121" y="3535"/>
                  </a:lnTo>
                  <a:lnTo>
                    <a:pt x="121" y="112"/>
                  </a:lnTo>
                  <a:close/>
                  <a:moveTo>
                    <a:pt x="66" y="1"/>
                  </a:moveTo>
                  <a:cubicBezTo>
                    <a:pt x="29" y="1"/>
                    <a:pt x="1" y="29"/>
                    <a:pt x="1" y="57"/>
                  </a:cubicBezTo>
                  <a:lnTo>
                    <a:pt x="1" y="3591"/>
                  </a:lnTo>
                  <a:cubicBezTo>
                    <a:pt x="1" y="3628"/>
                    <a:pt x="29" y="3656"/>
                    <a:pt x="66" y="3656"/>
                  </a:cubicBezTo>
                  <a:lnTo>
                    <a:pt x="1318" y="3656"/>
                  </a:lnTo>
                  <a:cubicBezTo>
                    <a:pt x="1355" y="3656"/>
                    <a:pt x="1374" y="3628"/>
                    <a:pt x="1374" y="3591"/>
                  </a:cubicBezTo>
                  <a:lnTo>
                    <a:pt x="1374" y="57"/>
                  </a:lnTo>
                  <a:cubicBezTo>
                    <a:pt x="1374" y="2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5" name="Google Shape;2795;p91"/>
            <p:cNvSpPr/>
            <p:nvPr/>
          </p:nvSpPr>
          <p:spPr>
            <a:xfrm>
              <a:off x="6365252" y="3443017"/>
              <a:ext cx="71846" cy="113575"/>
            </a:xfrm>
            <a:custGeom>
              <a:rect b="b" l="l" r="r" t="t"/>
              <a:pathLst>
                <a:path extrusionOk="0" h="1995" w="1262">
                  <a:moveTo>
                    <a:pt x="0" y="1"/>
                  </a:moveTo>
                  <a:lnTo>
                    <a:pt x="0" y="1995"/>
                  </a:lnTo>
                  <a:lnTo>
                    <a:pt x="1262" y="1995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6" name="Google Shape;2796;p91"/>
            <p:cNvSpPr/>
            <p:nvPr/>
          </p:nvSpPr>
          <p:spPr>
            <a:xfrm>
              <a:off x="6362064" y="3439829"/>
              <a:ext cx="78222" cy="120464"/>
            </a:xfrm>
            <a:custGeom>
              <a:rect b="b" l="l" r="r" t="t"/>
              <a:pathLst>
                <a:path extrusionOk="0" h="2116" w="1374">
                  <a:moveTo>
                    <a:pt x="1262" y="112"/>
                  </a:moveTo>
                  <a:lnTo>
                    <a:pt x="1262" y="1995"/>
                  </a:lnTo>
                  <a:lnTo>
                    <a:pt x="121" y="1995"/>
                  </a:lnTo>
                  <a:lnTo>
                    <a:pt x="121" y="112"/>
                  </a:lnTo>
                  <a:close/>
                  <a:moveTo>
                    <a:pt x="56" y="1"/>
                  </a:moveTo>
                  <a:cubicBezTo>
                    <a:pt x="28" y="1"/>
                    <a:pt x="1" y="19"/>
                    <a:pt x="1" y="57"/>
                  </a:cubicBezTo>
                  <a:lnTo>
                    <a:pt x="1" y="2051"/>
                  </a:lnTo>
                  <a:cubicBezTo>
                    <a:pt x="1" y="2088"/>
                    <a:pt x="28" y="2116"/>
                    <a:pt x="56" y="2116"/>
                  </a:cubicBezTo>
                  <a:lnTo>
                    <a:pt x="1318" y="2116"/>
                  </a:lnTo>
                  <a:cubicBezTo>
                    <a:pt x="1355" y="2116"/>
                    <a:pt x="1374" y="2088"/>
                    <a:pt x="1374" y="2051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7" name="Google Shape;2797;p91"/>
            <p:cNvSpPr/>
            <p:nvPr/>
          </p:nvSpPr>
          <p:spPr>
            <a:xfrm>
              <a:off x="6461861" y="3355346"/>
              <a:ext cx="71390" cy="194416"/>
            </a:xfrm>
            <a:custGeom>
              <a:rect b="b" l="l" r="r" t="t"/>
              <a:pathLst>
                <a:path extrusionOk="0" h="3415" w="1254">
                  <a:moveTo>
                    <a:pt x="1" y="1"/>
                  </a:moveTo>
                  <a:lnTo>
                    <a:pt x="1" y="3414"/>
                  </a:lnTo>
                  <a:lnTo>
                    <a:pt x="1253" y="3414"/>
                  </a:lnTo>
                  <a:lnTo>
                    <a:pt x="12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8" name="Google Shape;2798;p91"/>
            <p:cNvSpPr/>
            <p:nvPr/>
          </p:nvSpPr>
          <p:spPr>
            <a:xfrm>
              <a:off x="6458161" y="3352158"/>
              <a:ext cx="78791" cy="200792"/>
            </a:xfrm>
            <a:custGeom>
              <a:rect b="b" l="l" r="r" t="t"/>
              <a:pathLst>
                <a:path extrusionOk="0" h="3527" w="1384">
                  <a:moveTo>
                    <a:pt x="1263" y="112"/>
                  </a:moveTo>
                  <a:lnTo>
                    <a:pt x="1263" y="3405"/>
                  </a:lnTo>
                  <a:lnTo>
                    <a:pt x="122" y="3405"/>
                  </a:lnTo>
                  <a:lnTo>
                    <a:pt x="122" y="112"/>
                  </a:lnTo>
                  <a:close/>
                  <a:moveTo>
                    <a:pt x="1" y="1"/>
                  </a:moveTo>
                  <a:lnTo>
                    <a:pt x="1" y="3526"/>
                  </a:lnTo>
                  <a:lnTo>
                    <a:pt x="1383" y="3526"/>
                  </a:lnTo>
                  <a:lnTo>
                    <a:pt x="13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9" name="Google Shape;2799;p91"/>
            <p:cNvSpPr/>
            <p:nvPr/>
          </p:nvSpPr>
          <p:spPr>
            <a:xfrm>
              <a:off x="6359958" y="3443017"/>
              <a:ext cx="71903" cy="106744"/>
            </a:xfrm>
            <a:custGeom>
              <a:rect b="b" l="l" r="r" t="t"/>
              <a:pathLst>
                <a:path extrusionOk="0" h="1875" w="1263">
                  <a:moveTo>
                    <a:pt x="1" y="1"/>
                  </a:moveTo>
                  <a:lnTo>
                    <a:pt x="1" y="1874"/>
                  </a:lnTo>
                  <a:lnTo>
                    <a:pt x="1262" y="1874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0" name="Google Shape;2800;p91"/>
            <p:cNvSpPr/>
            <p:nvPr/>
          </p:nvSpPr>
          <p:spPr>
            <a:xfrm>
              <a:off x="6356770" y="3439829"/>
              <a:ext cx="78222" cy="113120"/>
            </a:xfrm>
            <a:custGeom>
              <a:rect b="b" l="l" r="r" t="t"/>
              <a:pathLst>
                <a:path extrusionOk="0" h="1987" w="1374">
                  <a:moveTo>
                    <a:pt x="1262" y="112"/>
                  </a:moveTo>
                  <a:lnTo>
                    <a:pt x="1262" y="1865"/>
                  </a:lnTo>
                  <a:lnTo>
                    <a:pt x="121" y="1865"/>
                  </a:lnTo>
                  <a:lnTo>
                    <a:pt x="121" y="112"/>
                  </a:lnTo>
                  <a:close/>
                  <a:moveTo>
                    <a:pt x="57" y="1"/>
                  </a:moveTo>
                  <a:cubicBezTo>
                    <a:pt x="29" y="1"/>
                    <a:pt x="1" y="19"/>
                    <a:pt x="1" y="57"/>
                  </a:cubicBezTo>
                  <a:lnTo>
                    <a:pt x="1" y="1930"/>
                  </a:lnTo>
                  <a:cubicBezTo>
                    <a:pt x="1" y="1958"/>
                    <a:pt x="29" y="1986"/>
                    <a:pt x="57" y="1986"/>
                  </a:cubicBezTo>
                  <a:lnTo>
                    <a:pt x="1318" y="1986"/>
                  </a:lnTo>
                  <a:cubicBezTo>
                    <a:pt x="1355" y="1986"/>
                    <a:pt x="1374" y="1958"/>
                    <a:pt x="1374" y="1930"/>
                  </a:cubicBezTo>
                  <a:lnTo>
                    <a:pt x="1374" y="57"/>
                  </a:lnTo>
                  <a:cubicBezTo>
                    <a:pt x="1374" y="19"/>
                    <a:pt x="135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1" name="Google Shape;2801;p91"/>
            <p:cNvSpPr/>
            <p:nvPr/>
          </p:nvSpPr>
          <p:spPr>
            <a:xfrm>
              <a:off x="6263292" y="3494765"/>
              <a:ext cx="71903" cy="62395"/>
            </a:xfrm>
            <a:custGeom>
              <a:rect b="b" l="l" r="r" t="t"/>
              <a:pathLst>
                <a:path extrusionOk="0" h="1096" w="1263">
                  <a:moveTo>
                    <a:pt x="1" y="1"/>
                  </a:moveTo>
                  <a:lnTo>
                    <a:pt x="1" y="1095"/>
                  </a:lnTo>
                  <a:lnTo>
                    <a:pt x="1263" y="1095"/>
                  </a:lnTo>
                  <a:lnTo>
                    <a:pt x="12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2" name="Google Shape;2802;p91"/>
            <p:cNvSpPr/>
            <p:nvPr/>
          </p:nvSpPr>
          <p:spPr>
            <a:xfrm>
              <a:off x="6260161" y="3491577"/>
              <a:ext cx="78222" cy="68715"/>
            </a:xfrm>
            <a:custGeom>
              <a:rect b="b" l="l" r="r" t="t"/>
              <a:pathLst>
                <a:path extrusionOk="0" h="1207" w="1374">
                  <a:moveTo>
                    <a:pt x="1253" y="122"/>
                  </a:moveTo>
                  <a:lnTo>
                    <a:pt x="1253" y="1096"/>
                  </a:lnTo>
                  <a:lnTo>
                    <a:pt x="112" y="1096"/>
                  </a:lnTo>
                  <a:lnTo>
                    <a:pt x="112" y="122"/>
                  </a:lnTo>
                  <a:close/>
                  <a:moveTo>
                    <a:pt x="56" y="1"/>
                  </a:moveTo>
                  <a:cubicBezTo>
                    <a:pt x="19" y="1"/>
                    <a:pt x="0" y="29"/>
                    <a:pt x="0" y="57"/>
                  </a:cubicBezTo>
                  <a:lnTo>
                    <a:pt x="0" y="1151"/>
                  </a:lnTo>
                  <a:cubicBezTo>
                    <a:pt x="0" y="1188"/>
                    <a:pt x="19" y="1207"/>
                    <a:pt x="56" y="1207"/>
                  </a:cubicBezTo>
                  <a:lnTo>
                    <a:pt x="1318" y="1207"/>
                  </a:lnTo>
                  <a:cubicBezTo>
                    <a:pt x="1345" y="1207"/>
                    <a:pt x="1373" y="1188"/>
                    <a:pt x="1373" y="1151"/>
                  </a:cubicBezTo>
                  <a:lnTo>
                    <a:pt x="1373" y="57"/>
                  </a:lnTo>
                  <a:cubicBezTo>
                    <a:pt x="1373" y="29"/>
                    <a:pt x="1345" y="1"/>
                    <a:pt x="13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3" name="Google Shape;2803;p91"/>
            <p:cNvSpPr/>
            <p:nvPr/>
          </p:nvSpPr>
          <p:spPr>
            <a:xfrm>
              <a:off x="6258054" y="3494765"/>
              <a:ext cx="71846" cy="58182"/>
            </a:xfrm>
            <a:custGeom>
              <a:rect b="b" l="l" r="r" t="t"/>
              <a:pathLst>
                <a:path extrusionOk="0" h="1022" w="1262">
                  <a:moveTo>
                    <a:pt x="0" y="1"/>
                  </a:moveTo>
                  <a:lnTo>
                    <a:pt x="0" y="1021"/>
                  </a:lnTo>
                  <a:lnTo>
                    <a:pt x="1262" y="1021"/>
                  </a:lnTo>
                  <a:lnTo>
                    <a:pt x="12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4" name="Google Shape;2804;p91"/>
            <p:cNvSpPr/>
            <p:nvPr/>
          </p:nvSpPr>
          <p:spPr>
            <a:xfrm>
              <a:off x="6254866" y="3491577"/>
              <a:ext cx="78222" cy="64502"/>
            </a:xfrm>
            <a:custGeom>
              <a:rect b="b" l="l" r="r" t="t"/>
              <a:pathLst>
                <a:path extrusionOk="0" h="1133" w="1374">
                  <a:moveTo>
                    <a:pt x="1253" y="122"/>
                  </a:moveTo>
                  <a:lnTo>
                    <a:pt x="1253" y="1021"/>
                  </a:lnTo>
                  <a:lnTo>
                    <a:pt x="112" y="1021"/>
                  </a:lnTo>
                  <a:lnTo>
                    <a:pt x="112" y="122"/>
                  </a:lnTo>
                  <a:close/>
                  <a:moveTo>
                    <a:pt x="0" y="1"/>
                  </a:moveTo>
                  <a:lnTo>
                    <a:pt x="0" y="1133"/>
                  </a:lnTo>
                  <a:lnTo>
                    <a:pt x="1373" y="1133"/>
                  </a:lnTo>
                  <a:lnTo>
                    <a:pt x="13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5" name="Google Shape;2805;p91"/>
            <p:cNvSpPr/>
            <p:nvPr/>
          </p:nvSpPr>
          <p:spPr>
            <a:xfrm>
              <a:off x="6166113" y="3528069"/>
              <a:ext cx="71903" cy="29091"/>
            </a:xfrm>
            <a:custGeom>
              <a:rect b="b" l="l" r="r" t="t"/>
              <a:pathLst>
                <a:path extrusionOk="0" h="511" w="1263">
                  <a:moveTo>
                    <a:pt x="1" y="0"/>
                  </a:moveTo>
                  <a:lnTo>
                    <a:pt x="1" y="510"/>
                  </a:lnTo>
                  <a:lnTo>
                    <a:pt x="1263" y="510"/>
                  </a:lnTo>
                  <a:lnTo>
                    <a:pt x="12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6" name="Google Shape;2806;p91"/>
            <p:cNvSpPr/>
            <p:nvPr/>
          </p:nvSpPr>
          <p:spPr>
            <a:xfrm>
              <a:off x="6162470" y="3524369"/>
              <a:ext cx="78734" cy="35923"/>
            </a:xfrm>
            <a:custGeom>
              <a:rect b="b" l="l" r="r" t="t"/>
              <a:pathLst>
                <a:path extrusionOk="0" h="631" w="1383">
                  <a:moveTo>
                    <a:pt x="1262" y="121"/>
                  </a:moveTo>
                  <a:lnTo>
                    <a:pt x="1262" y="520"/>
                  </a:lnTo>
                  <a:lnTo>
                    <a:pt x="121" y="520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75"/>
                  </a:lnTo>
                  <a:cubicBezTo>
                    <a:pt x="0" y="612"/>
                    <a:pt x="28" y="631"/>
                    <a:pt x="65" y="631"/>
                  </a:cubicBezTo>
                  <a:lnTo>
                    <a:pt x="1327" y="631"/>
                  </a:lnTo>
                  <a:cubicBezTo>
                    <a:pt x="1354" y="631"/>
                    <a:pt x="1382" y="612"/>
                    <a:pt x="1382" y="575"/>
                  </a:cubicBezTo>
                  <a:lnTo>
                    <a:pt x="1382" y="65"/>
                  </a:lnTo>
                  <a:cubicBezTo>
                    <a:pt x="1382" y="28"/>
                    <a:pt x="1354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7" name="Google Shape;2807;p91"/>
            <p:cNvSpPr/>
            <p:nvPr/>
          </p:nvSpPr>
          <p:spPr>
            <a:xfrm>
              <a:off x="6160876" y="3528069"/>
              <a:ext cx="71846" cy="26985"/>
            </a:xfrm>
            <a:custGeom>
              <a:rect b="b" l="l" r="r" t="t"/>
              <a:pathLst>
                <a:path extrusionOk="0" h="474" w="1262">
                  <a:moveTo>
                    <a:pt x="0" y="0"/>
                  </a:moveTo>
                  <a:lnTo>
                    <a:pt x="0" y="473"/>
                  </a:lnTo>
                  <a:lnTo>
                    <a:pt x="1262" y="473"/>
                  </a:lnTo>
                  <a:lnTo>
                    <a:pt x="126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8" name="Google Shape;2808;p91"/>
            <p:cNvSpPr/>
            <p:nvPr/>
          </p:nvSpPr>
          <p:spPr>
            <a:xfrm>
              <a:off x="6157176" y="3524369"/>
              <a:ext cx="78734" cy="34386"/>
            </a:xfrm>
            <a:custGeom>
              <a:rect b="b" l="l" r="r" t="t"/>
              <a:pathLst>
                <a:path extrusionOk="0" h="604" w="1383">
                  <a:moveTo>
                    <a:pt x="1262" y="121"/>
                  </a:moveTo>
                  <a:lnTo>
                    <a:pt x="1262" y="482"/>
                  </a:lnTo>
                  <a:lnTo>
                    <a:pt x="121" y="482"/>
                  </a:lnTo>
                  <a:lnTo>
                    <a:pt x="121" y="121"/>
                  </a:lnTo>
                  <a:close/>
                  <a:moveTo>
                    <a:pt x="65" y="0"/>
                  </a:moveTo>
                  <a:cubicBezTo>
                    <a:pt x="28" y="0"/>
                    <a:pt x="0" y="28"/>
                    <a:pt x="0" y="65"/>
                  </a:cubicBezTo>
                  <a:lnTo>
                    <a:pt x="0" y="538"/>
                  </a:lnTo>
                  <a:cubicBezTo>
                    <a:pt x="0" y="575"/>
                    <a:pt x="28" y="603"/>
                    <a:pt x="65" y="603"/>
                  </a:cubicBezTo>
                  <a:lnTo>
                    <a:pt x="1327" y="603"/>
                  </a:lnTo>
                  <a:cubicBezTo>
                    <a:pt x="1355" y="603"/>
                    <a:pt x="1382" y="575"/>
                    <a:pt x="1382" y="538"/>
                  </a:cubicBezTo>
                  <a:lnTo>
                    <a:pt x="1382" y="65"/>
                  </a:lnTo>
                  <a:cubicBezTo>
                    <a:pt x="1382" y="28"/>
                    <a:pt x="1355" y="0"/>
                    <a:pt x="13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9" name="Google Shape;2809;p91"/>
            <p:cNvSpPr/>
            <p:nvPr/>
          </p:nvSpPr>
          <p:spPr>
            <a:xfrm>
              <a:off x="6176190" y="3382729"/>
              <a:ext cx="163731" cy="111184"/>
            </a:xfrm>
            <a:custGeom>
              <a:rect b="b" l="l" r="r" t="t"/>
              <a:pathLst>
                <a:path extrusionOk="0" h="1953" w="2876">
                  <a:moveTo>
                    <a:pt x="2653" y="1"/>
                  </a:moveTo>
                  <a:cubicBezTo>
                    <a:pt x="2594" y="1"/>
                    <a:pt x="2535" y="30"/>
                    <a:pt x="2496" y="85"/>
                  </a:cubicBezTo>
                  <a:lnTo>
                    <a:pt x="2486" y="85"/>
                  </a:lnTo>
                  <a:cubicBezTo>
                    <a:pt x="2338" y="290"/>
                    <a:pt x="2180" y="494"/>
                    <a:pt x="1995" y="661"/>
                  </a:cubicBezTo>
                  <a:cubicBezTo>
                    <a:pt x="1818" y="837"/>
                    <a:pt x="1624" y="1004"/>
                    <a:pt x="1410" y="1152"/>
                  </a:cubicBezTo>
                  <a:cubicBezTo>
                    <a:pt x="1197" y="1301"/>
                    <a:pt x="974" y="1440"/>
                    <a:pt x="742" y="1560"/>
                  </a:cubicBezTo>
                  <a:cubicBezTo>
                    <a:pt x="510" y="1681"/>
                    <a:pt x="279" y="1783"/>
                    <a:pt x="28" y="1876"/>
                  </a:cubicBezTo>
                  <a:cubicBezTo>
                    <a:pt x="10" y="1885"/>
                    <a:pt x="0" y="1904"/>
                    <a:pt x="0" y="1922"/>
                  </a:cubicBezTo>
                  <a:cubicBezTo>
                    <a:pt x="8" y="1937"/>
                    <a:pt x="22" y="1953"/>
                    <a:pt x="36" y="1953"/>
                  </a:cubicBezTo>
                  <a:cubicBezTo>
                    <a:pt x="40" y="1953"/>
                    <a:pt x="43" y="1952"/>
                    <a:pt x="47" y="1950"/>
                  </a:cubicBezTo>
                  <a:cubicBezTo>
                    <a:pt x="316" y="1885"/>
                    <a:pt x="566" y="1802"/>
                    <a:pt x="807" y="1700"/>
                  </a:cubicBezTo>
                  <a:cubicBezTo>
                    <a:pt x="1058" y="1598"/>
                    <a:pt x="1299" y="1486"/>
                    <a:pt x="1531" y="1347"/>
                  </a:cubicBezTo>
                  <a:cubicBezTo>
                    <a:pt x="1772" y="1217"/>
                    <a:pt x="1995" y="1069"/>
                    <a:pt x="2208" y="902"/>
                  </a:cubicBezTo>
                  <a:cubicBezTo>
                    <a:pt x="2421" y="735"/>
                    <a:pt x="2616" y="531"/>
                    <a:pt x="2802" y="327"/>
                  </a:cubicBezTo>
                  <a:cubicBezTo>
                    <a:pt x="2802" y="317"/>
                    <a:pt x="2802" y="317"/>
                    <a:pt x="2811" y="308"/>
                  </a:cubicBezTo>
                  <a:cubicBezTo>
                    <a:pt x="2876" y="225"/>
                    <a:pt x="2857" y="104"/>
                    <a:pt x="2765" y="39"/>
                  </a:cubicBezTo>
                  <a:cubicBezTo>
                    <a:pt x="2731" y="13"/>
                    <a:pt x="2692" y="1"/>
                    <a:pt x="26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0" name="Google Shape;2810;p91"/>
            <p:cNvSpPr/>
            <p:nvPr/>
          </p:nvSpPr>
          <p:spPr>
            <a:xfrm>
              <a:off x="6297108" y="3363259"/>
              <a:ext cx="49188" cy="58182"/>
            </a:xfrm>
            <a:custGeom>
              <a:rect b="b" l="l" r="r" t="t"/>
              <a:pathLst>
                <a:path extrusionOk="0" h="1022" w="864">
                  <a:moveTo>
                    <a:pt x="863" y="1"/>
                  </a:moveTo>
                  <a:lnTo>
                    <a:pt x="1" y="576"/>
                  </a:lnTo>
                  <a:lnTo>
                    <a:pt x="437" y="659"/>
                  </a:lnTo>
                  <a:lnTo>
                    <a:pt x="678" y="1021"/>
                  </a:lnTo>
                  <a:lnTo>
                    <a:pt x="8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1" name="Google Shape;2811;p91"/>
            <p:cNvSpPr/>
            <p:nvPr/>
          </p:nvSpPr>
          <p:spPr>
            <a:xfrm>
              <a:off x="7410929" y="3726638"/>
              <a:ext cx="278331" cy="6889"/>
            </a:xfrm>
            <a:custGeom>
              <a:rect b="b" l="l" r="r" t="t"/>
              <a:pathLst>
                <a:path extrusionOk="0" h="121" w="4889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4833" y="121"/>
                  </a:lnTo>
                  <a:cubicBezTo>
                    <a:pt x="4870" y="121"/>
                    <a:pt x="4889" y="93"/>
                    <a:pt x="4889" y="56"/>
                  </a:cubicBezTo>
                  <a:cubicBezTo>
                    <a:pt x="4889" y="28"/>
                    <a:pt x="4870" y="0"/>
                    <a:pt x="48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2" name="Google Shape;2812;p91"/>
            <p:cNvSpPr/>
            <p:nvPr/>
          </p:nvSpPr>
          <p:spPr>
            <a:xfrm>
              <a:off x="5696618" y="4217195"/>
              <a:ext cx="117845" cy="42868"/>
            </a:xfrm>
            <a:custGeom>
              <a:rect b="b" l="l" r="r" t="t"/>
              <a:pathLst>
                <a:path extrusionOk="0" h="753" w="2070">
                  <a:moveTo>
                    <a:pt x="2010" y="1"/>
                  </a:moveTo>
                  <a:cubicBezTo>
                    <a:pt x="1990" y="1"/>
                    <a:pt x="1970" y="11"/>
                    <a:pt x="1958" y="29"/>
                  </a:cubicBezTo>
                  <a:cubicBezTo>
                    <a:pt x="1649" y="428"/>
                    <a:pt x="1332" y="634"/>
                    <a:pt x="1014" y="634"/>
                  </a:cubicBezTo>
                  <a:cubicBezTo>
                    <a:pt x="970" y="634"/>
                    <a:pt x="926" y="630"/>
                    <a:pt x="882" y="623"/>
                  </a:cubicBezTo>
                  <a:cubicBezTo>
                    <a:pt x="428" y="548"/>
                    <a:pt x="140" y="103"/>
                    <a:pt x="122" y="47"/>
                  </a:cubicBezTo>
                  <a:cubicBezTo>
                    <a:pt x="112" y="20"/>
                    <a:pt x="94" y="1"/>
                    <a:pt x="66" y="1"/>
                  </a:cubicBezTo>
                  <a:cubicBezTo>
                    <a:pt x="29" y="1"/>
                    <a:pt x="1" y="29"/>
                    <a:pt x="1" y="57"/>
                  </a:cubicBezTo>
                  <a:cubicBezTo>
                    <a:pt x="1" y="140"/>
                    <a:pt x="289" y="548"/>
                    <a:pt x="697" y="697"/>
                  </a:cubicBezTo>
                  <a:cubicBezTo>
                    <a:pt x="790" y="725"/>
                    <a:pt x="892" y="752"/>
                    <a:pt x="1003" y="752"/>
                  </a:cubicBezTo>
                  <a:cubicBezTo>
                    <a:pt x="1300" y="752"/>
                    <a:pt x="1662" y="604"/>
                    <a:pt x="2051" y="94"/>
                  </a:cubicBezTo>
                  <a:cubicBezTo>
                    <a:pt x="2070" y="66"/>
                    <a:pt x="2060" y="38"/>
                    <a:pt x="2042" y="10"/>
                  </a:cubicBezTo>
                  <a:cubicBezTo>
                    <a:pt x="2032" y="4"/>
                    <a:pt x="2021" y="1"/>
                    <a:pt x="20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2813" name="Shape 2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4" name="Google Shape;2814;p92"/>
          <p:cNvSpPr txBox="1"/>
          <p:nvPr>
            <p:ph idx="1" type="subTitle"/>
          </p:nvPr>
        </p:nvSpPr>
        <p:spPr>
          <a:xfrm>
            <a:off x="901850" y="2503625"/>
            <a:ext cx="2196600" cy="16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15" name="Google Shape;2815;p92"/>
          <p:cNvSpPr txBox="1"/>
          <p:nvPr>
            <p:ph idx="2" type="subTitle"/>
          </p:nvPr>
        </p:nvSpPr>
        <p:spPr>
          <a:xfrm>
            <a:off x="3473632" y="2503625"/>
            <a:ext cx="2196600" cy="16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16" name="Google Shape;2816;p92"/>
          <p:cNvSpPr txBox="1"/>
          <p:nvPr>
            <p:ph idx="3" type="subTitle"/>
          </p:nvPr>
        </p:nvSpPr>
        <p:spPr>
          <a:xfrm>
            <a:off x="6045421" y="2503625"/>
            <a:ext cx="2196600" cy="16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17" name="Google Shape;2817;p92"/>
          <p:cNvSpPr txBox="1"/>
          <p:nvPr>
            <p:ph idx="4" type="subTitle"/>
          </p:nvPr>
        </p:nvSpPr>
        <p:spPr>
          <a:xfrm>
            <a:off x="901850" y="1609225"/>
            <a:ext cx="2196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818" name="Google Shape;2818;p92"/>
          <p:cNvSpPr txBox="1"/>
          <p:nvPr>
            <p:ph idx="5" type="subTitle"/>
          </p:nvPr>
        </p:nvSpPr>
        <p:spPr>
          <a:xfrm>
            <a:off x="3473636" y="1609225"/>
            <a:ext cx="2196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819" name="Google Shape;2819;p92"/>
          <p:cNvSpPr txBox="1"/>
          <p:nvPr>
            <p:ph idx="6" type="subTitle"/>
          </p:nvPr>
        </p:nvSpPr>
        <p:spPr>
          <a:xfrm>
            <a:off x="6045421" y="1609225"/>
            <a:ext cx="2196600" cy="80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2820" name="Google Shape;2820;p92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821" name="Google Shape;2821;p92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822" name="Google Shape;2822;p9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23" name="Google Shape;2823;p9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824" name="Google Shape;2824;p9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2825" name="Google Shape;2825;p92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826" name="Google Shape;2826;p9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27" name="Google Shape;2827;p9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828" name="Google Shape;2828;p9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  <p:sp>
        <p:nvSpPr>
          <p:cNvPr id="2829" name="Google Shape;2829;p92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833" name="Shape 2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4" name="Google Shape;2834;p94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835" name="Google Shape;2835;p94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836" name="Google Shape;2836;p9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37" name="Google Shape;2837;p9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838" name="Google Shape;2838;p9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2839" name="Google Shape;2839;p94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840" name="Google Shape;2840;p9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41" name="Google Shape;2841;p9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842" name="Google Shape;2842;p9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  <p:sp>
        <p:nvSpPr>
          <p:cNvPr id="2843" name="Google Shape;2843;p94"/>
          <p:cNvSpPr txBox="1"/>
          <p:nvPr>
            <p:ph type="ctrTitle"/>
          </p:nvPr>
        </p:nvSpPr>
        <p:spPr>
          <a:xfrm>
            <a:off x="713225" y="1252927"/>
            <a:ext cx="4370100" cy="215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844" name="Google Shape;2844;p94"/>
          <p:cNvSpPr txBox="1"/>
          <p:nvPr>
            <p:ph idx="1" type="subTitle"/>
          </p:nvPr>
        </p:nvSpPr>
        <p:spPr>
          <a:xfrm>
            <a:off x="713225" y="3414773"/>
            <a:ext cx="43701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45" name="Shape 2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" name="Google Shape;2846;p95"/>
          <p:cNvSpPr txBox="1"/>
          <p:nvPr>
            <p:ph idx="1" type="subTitle"/>
          </p:nvPr>
        </p:nvSpPr>
        <p:spPr>
          <a:xfrm>
            <a:off x="3672296" y="2477450"/>
            <a:ext cx="27420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47" name="Google Shape;2847;p95"/>
          <p:cNvSpPr txBox="1"/>
          <p:nvPr>
            <p:ph idx="2" type="subTitle"/>
          </p:nvPr>
        </p:nvSpPr>
        <p:spPr>
          <a:xfrm>
            <a:off x="720000" y="2477450"/>
            <a:ext cx="27420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48" name="Google Shape;2848;p95"/>
          <p:cNvSpPr txBox="1"/>
          <p:nvPr>
            <p:ph idx="3" type="subTitle"/>
          </p:nvPr>
        </p:nvSpPr>
        <p:spPr>
          <a:xfrm>
            <a:off x="720000" y="1827600"/>
            <a:ext cx="27420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849" name="Google Shape;2849;p95"/>
          <p:cNvSpPr txBox="1"/>
          <p:nvPr>
            <p:ph idx="4" type="subTitle"/>
          </p:nvPr>
        </p:nvSpPr>
        <p:spPr>
          <a:xfrm>
            <a:off x="3672293" y="1827600"/>
            <a:ext cx="27420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2850" name="Google Shape;2850;p95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851" name="Google Shape;2851;p95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852" name="Google Shape;2852;p9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53" name="Google Shape;2853;p9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854" name="Google Shape;2854;p9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2855" name="Google Shape;2855;p95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856" name="Google Shape;2856;p95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57" name="Google Shape;2857;p95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858" name="Google Shape;2858;p95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  <p:sp>
        <p:nvSpPr>
          <p:cNvPr id="2859" name="Google Shape;2859;p95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2860" name="Shape 2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1" name="Google Shape;2861;p96"/>
          <p:cNvSpPr txBox="1"/>
          <p:nvPr>
            <p:ph idx="1" type="subTitle"/>
          </p:nvPr>
        </p:nvSpPr>
        <p:spPr>
          <a:xfrm>
            <a:off x="2321755" y="1748900"/>
            <a:ext cx="2848200" cy="10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62" name="Google Shape;2862;p96"/>
          <p:cNvSpPr txBox="1"/>
          <p:nvPr>
            <p:ph idx="2" type="subTitle"/>
          </p:nvPr>
        </p:nvSpPr>
        <p:spPr>
          <a:xfrm>
            <a:off x="5614906" y="1748900"/>
            <a:ext cx="2848200" cy="10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63" name="Google Shape;2863;p96"/>
          <p:cNvSpPr txBox="1"/>
          <p:nvPr>
            <p:ph idx="3" type="subTitle"/>
          </p:nvPr>
        </p:nvSpPr>
        <p:spPr>
          <a:xfrm>
            <a:off x="2321754" y="3409475"/>
            <a:ext cx="2848200" cy="10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64" name="Google Shape;2864;p96"/>
          <p:cNvSpPr txBox="1"/>
          <p:nvPr>
            <p:ph idx="4" type="subTitle"/>
          </p:nvPr>
        </p:nvSpPr>
        <p:spPr>
          <a:xfrm>
            <a:off x="5614906" y="3409475"/>
            <a:ext cx="2848200" cy="10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865" name="Google Shape;2865;p96"/>
          <p:cNvSpPr txBox="1"/>
          <p:nvPr>
            <p:ph idx="5" type="subTitle"/>
          </p:nvPr>
        </p:nvSpPr>
        <p:spPr>
          <a:xfrm>
            <a:off x="2321754" y="1379350"/>
            <a:ext cx="28482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866" name="Google Shape;2866;p96"/>
          <p:cNvSpPr txBox="1"/>
          <p:nvPr>
            <p:ph idx="6" type="subTitle"/>
          </p:nvPr>
        </p:nvSpPr>
        <p:spPr>
          <a:xfrm>
            <a:off x="2321754" y="3040000"/>
            <a:ext cx="28482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867" name="Google Shape;2867;p96"/>
          <p:cNvSpPr txBox="1"/>
          <p:nvPr>
            <p:ph idx="7" type="subTitle"/>
          </p:nvPr>
        </p:nvSpPr>
        <p:spPr>
          <a:xfrm>
            <a:off x="5614879" y="1379350"/>
            <a:ext cx="28482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868" name="Google Shape;2868;p96"/>
          <p:cNvSpPr txBox="1"/>
          <p:nvPr>
            <p:ph idx="8" type="subTitle"/>
          </p:nvPr>
        </p:nvSpPr>
        <p:spPr>
          <a:xfrm>
            <a:off x="5614879" y="3040000"/>
            <a:ext cx="28482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1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ra"/>
              <a:buNone/>
              <a:defRPr b="1" sz="24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2869" name="Google Shape;2869;p96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870" name="Google Shape;2870;p96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871" name="Google Shape;2871;p9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72" name="Google Shape;2872;p9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873" name="Google Shape;2873;p9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2874" name="Google Shape;2874;p96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875" name="Google Shape;2875;p96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76" name="Google Shape;2876;p96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877" name="Google Shape;2877;p96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  <p:sp>
        <p:nvSpPr>
          <p:cNvPr id="2878" name="Google Shape;2878;p96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79" name="Shape 2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0" name="Google Shape;2880;p97"/>
          <p:cNvSpPr txBox="1"/>
          <p:nvPr>
            <p:ph type="title"/>
          </p:nvPr>
        </p:nvSpPr>
        <p:spPr>
          <a:xfrm>
            <a:off x="4130550" y="2623450"/>
            <a:ext cx="4300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81" name="Google Shape;2881;p97"/>
          <p:cNvSpPr txBox="1"/>
          <p:nvPr>
            <p:ph idx="2" type="title"/>
          </p:nvPr>
        </p:nvSpPr>
        <p:spPr>
          <a:xfrm>
            <a:off x="4130550" y="1678250"/>
            <a:ext cx="43002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grpSp>
        <p:nvGrpSpPr>
          <p:cNvPr id="2882" name="Google Shape;2882;p97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883" name="Google Shape;2883;p97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884" name="Google Shape;2884;p9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85" name="Google Shape;2885;p9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886" name="Google Shape;2886;p9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2887" name="Google Shape;2887;p97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888" name="Google Shape;2888;p97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89" name="Google Shape;2889;p97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890" name="Google Shape;2890;p97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91" name="Shape 2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2" name="Google Shape;2892;p98"/>
          <p:cNvSpPr txBox="1"/>
          <p:nvPr>
            <p:ph idx="1" type="body"/>
          </p:nvPr>
        </p:nvSpPr>
        <p:spPr>
          <a:xfrm>
            <a:off x="720000" y="1215750"/>
            <a:ext cx="7710900" cy="3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2893" name="Google Shape;2893;p98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894" name="Google Shape;2894;p98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895" name="Google Shape;2895;p9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96" name="Google Shape;2896;p9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897" name="Google Shape;2897;p9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2898" name="Google Shape;2898;p98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899" name="Google Shape;2899;p98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00" name="Google Shape;2900;p98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901" name="Google Shape;2901;p98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  <p:sp>
        <p:nvSpPr>
          <p:cNvPr id="2902" name="Google Shape;2902;p98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03" name="Shape 2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4" name="Google Shape;2904;p99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905" name="Google Shape;2905;p99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906" name="Google Shape;2906;p9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07" name="Google Shape;2907;p9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908" name="Google Shape;2908;p9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2909" name="Google Shape;2909;p99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910" name="Google Shape;2910;p99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11" name="Google Shape;2911;p99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912" name="Google Shape;2912;p99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  <p:sp>
        <p:nvSpPr>
          <p:cNvPr id="2913" name="Google Shape;2913;p99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14" name="Shape 2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5" name="Google Shape;2915;p100"/>
          <p:cNvSpPr txBox="1"/>
          <p:nvPr>
            <p:ph idx="1" type="subTitle"/>
          </p:nvPr>
        </p:nvSpPr>
        <p:spPr>
          <a:xfrm>
            <a:off x="713225" y="1900862"/>
            <a:ext cx="4306500" cy="19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916" name="Google Shape;2916;p100"/>
          <p:cNvSpPr txBox="1"/>
          <p:nvPr>
            <p:ph type="title"/>
          </p:nvPr>
        </p:nvSpPr>
        <p:spPr>
          <a:xfrm>
            <a:off x="713225" y="1259938"/>
            <a:ext cx="43065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17" name="Google Shape;2917;p100"/>
          <p:cNvSpPr/>
          <p:nvPr>
            <p:ph idx="2" type="pic"/>
          </p:nvPr>
        </p:nvSpPr>
        <p:spPr>
          <a:xfrm>
            <a:off x="5019725" y="965075"/>
            <a:ext cx="2203500" cy="3213300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2918" name="Google Shape;2918;p100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919" name="Google Shape;2919;p100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920" name="Google Shape;2920;p10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21" name="Google Shape;2921;p10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922" name="Google Shape;2922;p10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2923" name="Google Shape;2923;p100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924" name="Google Shape;2924;p100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25" name="Google Shape;2925;p100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926" name="Google Shape;2926;p100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927" name="Shape 2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" name="Google Shape;2928;p101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2929" name="Google Shape;2929;p101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930" name="Google Shape;2930;p101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931" name="Google Shape;2931;p10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32" name="Google Shape;2932;p10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933" name="Google Shape;2933;p10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2934" name="Google Shape;2934;p101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935" name="Google Shape;2935;p101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36" name="Google Shape;2936;p101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937" name="Google Shape;2937;p101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938" name="Shape 2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9" name="Google Shape;2939;p102"/>
          <p:cNvSpPr txBox="1"/>
          <p:nvPr>
            <p:ph type="title"/>
          </p:nvPr>
        </p:nvSpPr>
        <p:spPr>
          <a:xfrm>
            <a:off x="2135550" y="1222639"/>
            <a:ext cx="4872900" cy="196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940" name="Google Shape;2940;p102"/>
          <p:cNvSpPr txBox="1"/>
          <p:nvPr>
            <p:ph idx="1" type="subTitle"/>
          </p:nvPr>
        </p:nvSpPr>
        <p:spPr>
          <a:xfrm>
            <a:off x="2135550" y="3339439"/>
            <a:ext cx="48729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2941" name="Google Shape;2941;p102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942" name="Google Shape;2942;p102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943" name="Google Shape;2943;p10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44" name="Google Shape;2944;p10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945" name="Google Shape;2945;p10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2946" name="Google Shape;2946;p102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947" name="Google Shape;2947;p102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48" name="Google Shape;2948;p102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949" name="Google Shape;2949;p102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950" name="Shape 2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1" name="Google Shape;2951;p103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952" name="Google Shape;2952;p103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953" name="Shape 2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4" name="Google Shape;2954;p104"/>
          <p:cNvSpPr txBox="1"/>
          <p:nvPr>
            <p:ph hasCustomPrompt="1" type="title"/>
          </p:nvPr>
        </p:nvSpPr>
        <p:spPr>
          <a:xfrm>
            <a:off x="3110500" y="1782613"/>
            <a:ext cx="5320200" cy="93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4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955" name="Google Shape;2955;p104"/>
          <p:cNvSpPr txBox="1"/>
          <p:nvPr>
            <p:ph idx="1" type="subTitle"/>
          </p:nvPr>
        </p:nvSpPr>
        <p:spPr>
          <a:xfrm>
            <a:off x="3110500" y="2863787"/>
            <a:ext cx="53202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2956" name="Google Shape;2956;p104"/>
          <p:cNvGrpSpPr/>
          <p:nvPr/>
        </p:nvGrpSpPr>
        <p:grpSpPr>
          <a:xfrm>
            <a:off x="518850" y="392550"/>
            <a:ext cx="8106300" cy="4358400"/>
            <a:chOff x="518850" y="392550"/>
            <a:chExt cx="8106300" cy="4358400"/>
          </a:xfrm>
        </p:grpSpPr>
        <p:grpSp>
          <p:nvGrpSpPr>
            <p:cNvPr id="2957" name="Google Shape;2957;p104"/>
            <p:cNvGrpSpPr/>
            <p:nvPr/>
          </p:nvGrpSpPr>
          <p:grpSpPr>
            <a:xfrm>
              <a:off x="518850" y="392550"/>
              <a:ext cx="8106300" cy="396000"/>
              <a:chOff x="518850" y="385283"/>
              <a:chExt cx="8106300" cy="396000"/>
            </a:xfrm>
          </p:grpSpPr>
          <p:cxnSp>
            <p:nvCxnSpPr>
              <p:cNvPr id="2958" name="Google Shape;2958;p10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59" name="Google Shape;2959;p10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960" name="Google Shape;2960;p10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  <p:grpSp>
          <p:nvGrpSpPr>
            <p:cNvPr id="2961" name="Google Shape;2961;p104"/>
            <p:cNvGrpSpPr/>
            <p:nvPr/>
          </p:nvGrpSpPr>
          <p:grpSpPr>
            <a:xfrm rot="10800000">
              <a:off x="518850" y="4354950"/>
              <a:ext cx="8106300" cy="396000"/>
              <a:chOff x="518850" y="385283"/>
              <a:chExt cx="8106300" cy="396000"/>
            </a:xfrm>
          </p:grpSpPr>
          <p:cxnSp>
            <p:nvCxnSpPr>
              <p:cNvPr id="2962" name="Google Shape;2962;p104"/>
              <p:cNvCxnSpPr/>
              <p:nvPr/>
            </p:nvCxnSpPr>
            <p:spPr>
              <a:xfrm>
                <a:off x="518850" y="390575"/>
                <a:ext cx="81063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63" name="Google Shape;2963;p104"/>
              <p:cNvCxnSpPr/>
              <p:nvPr/>
            </p:nvCxnSpPr>
            <p:spPr>
              <a:xfrm>
                <a:off x="5188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964" name="Google Shape;2964;p104"/>
              <p:cNvCxnSpPr/>
              <p:nvPr/>
            </p:nvCxnSpPr>
            <p:spPr>
              <a:xfrm>
                <a:off x="8625150" y="385283"/>
                <a:ext cx="0" cy="3960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</p:grpSp>
      </p:grpSp>
    </p:spTree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2965" name="Shape 29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theme" Target="../theme/theme4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20" Type="http://schemas.openxmlformats.org/officeDocument/2006/relationships/theme" Target="../theme/theme5.xml"/><Relationship Id="rId11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0.xml"/><Relationship Id="rId13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31.xml"/><Relationship Id="rId2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44.xml"/><Relationship Id="rId17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46.xml"/><Relationship Id="rId5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9.xml"/><Relationship Id="rId6" Type="http://schemas.openxmlformats.org/officeDocument/2006/relationships/slideLayout" Target="../slideLayouts/slideLayout36.xml"/><Relationship Id="rId18" Type="http://schemas.openxmlformats.org/officeDocument/2006/relationships/slideLayout" Target="../slideLayouts/slideLayout48.xml"/><Relationship Id="rId7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8.xml"/></Relationships>
</file>

<file path=ppt/slideMasters/_rels/slideMaster4.xml.rels><?xml version="1.0" encoding="UTF-8" standalone="yes"?><Relationships xmlns="http://schemas.openxmlformats.org/package/2006/relationships"><Relationship Id="rId20" Type="http://schemas.openxmlformats.org/officeDocument/2006/relationships/theme" Target="../theme/theme6.xml"/><Relationship Id="rId11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50.xml"/><Relationship Id="rId2" Type="http://schemas.openxmlformats.org/officeDocument/2006/relationships/slideLayout" Target="../slideLayouts/slideLayout51.xml"/><Relationship Id="rId3" Type="http://schemas.openxmlformats.org/officeDocument/2006/relationships/slideLayout" Target="../slideLayouts/slideLayout52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64.xml"/><Relationship Id="rId14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6.xml"/><Relationship Id="rId16" Type="http://schemas.openxmlformats.org/officeDocument/2006/relationships/slideLayout" Target="../slideLayouts/slideLayout65.xml"/><Relationship Id="rId5" Type="http://schemas.openxmlformats.org/officeDocument/2006/relationships/slideLayout" Target="../slideLayouts/slideLayout54.xml"/><Relationship Id="rId19" Type="http://schemas.openxmlformats.org/officeDocument/2006/relationships/slideLayout" Target="../slideLayouts/slideLayout68.xml"/><Relationship Id="rId6" Type="http://schemas.openxmlformats.org/officeDocument/2006/relationships/slideLayout" Target="../slideLayouts/slideLayout55.xml"/><Relationship Id="rId18" Type="http://schemas.openxmlformats.org/officeDocument/2006/relationships/slideLayout" Target="../slideLayouts/slideLayout67.xml"/><Relationship Id="rId7" Type="http://schemas.openxmlformats.org/officeDocument/2006/relationships/slideLayout" Target="../slideLayouts/slideLayout56.xml"/><Relationship Id="rId8" Type="http://schemas.openxmlformats.org/officeDocument/2006/relationships/slideLayout" Target="../slideLayouts/slideLayout57.xml"/></Relationships>
</file>

<file path=ppt/slideMasters/_rels/slideMaster5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78.xml"/><Relationship Id="rId13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0.xml"/><Relationship Id="rId1" Type="http://schemas.openxmlformats.org/officeDocument/2006/relationships/slideLayout" Target="../slideLayouts/slideLayout69.xml"/><Relationship Id="rId2" Type="http://schemas.openxmlformats.org/officeDocument/2006/relationships/slideLayout" Target="../slideLayouts/slideLayout70.xml"/><Relationship Id="rId3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5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2.xml"/><Relationship Id="rId17" Type="http://schemas.openxmlformats.org/officeDocument/2006/relationships/slideLayout" Target="../slideLayouts/slideLayout85.xml"/><Relationship Id="rId16" Type="http://schemas.openxmlformats.org/officeDocument/2006/relationships/slideLayout" Target="../slideLayouts/slideLayout84.xml"/><Relationship Id="rId5" Type="http://schemas.openxmlformats.org/officeDocument/2006/relationships/slideLayout" Target="../slideLayouts/slideLayout73.xml"/><Relationship Id="rId19" Type="http://schemas.openxmlformats.org/officeDocument/2006/relationships/slideLayout" Target="../slideLayouts/slideLayout87.xml"/><Relationship Id="rId6" Type="http://schemas.openxmlformats.org/officeDocument/2006/relationships/slideLayout" Target="../slideLayouts/slideLayout74.xml"/><Relationship Id="rId18" Type="http://schemas.openxmlformats.org/officeDocument/2006/relationships/slideLayout" Target="../slideLayouts/slideLayout86.xml"/><Relationship Id="rId7" Type="http://schemas.openxmlformats.org/officeDocument/2006/relationships/slideLayout" Target="../slideLayouts/slideLayout75.xml"/><Relationship Id="rId8" Type="http://schemas.openxmlformats.org/officeDocument/2006/relationships/slideLayout" Target="../slideLayouts/slideLayout76.xml"/></Relationships>
</file>

<file path=ppt/slideMasters/_rels/slideMaster6.xml.rels><?xml version="1.0" encoding="UTF-8" standalone="yes"?><Relationships xmlns="http://schemas.openxmlformats.org/package/2006/relationships"><Relationship Id="rId20" Type="http://schemas.openxmlformats.org/officeDocument/2006/relationships/theme" Target="../theme/theme2.xml"/><Relationship Id="rId11" Type="http://schemas.openxmlformats.org/officeDocument/2006/relationships/slideLayout" Target="../slideLayouts/slideLayout98.xml"/><Relationship Id="rId10" Type="http://schemas.openxmlformats.org/officeDocument/2006/relationships/slideLayout" Target="../slideLayouts/slideLayout97.xml"/><Relationship Id="rId13" Type="http://schemas.openxmlformats.org/officeDocument/2006/relationships/slideLayout" Target="../slideLayouts/slideLayout100.xml"/><Relationship Id="rId12" Type="http://schemas.openxmlformats.org/officeDocument/2006/relationships/slideLayout" Target="../slideLayouts/slideLayout99.xml"/><Relationship Id="rId1" Type="http://schemas.openxmlformats.org/officeDocument/2006/relationships/slideLayout" Target="../slideLayouts/slideLayout88.xml"/><Relationship Id="rId2" Type="http://schemas.openxmlformats.org/officeDocument/2006/relationships/slideLayout" Target="../slideLayouts/slideLayout89.xml"/><Relationship Id="rId3" Type="http://schemas.openxmlformats.org/officeDocument/2006/relationships/slideLayout" Target="../slideLayouts/slideLayout90.xml"/><Relationship Id="rId4" Type="http://schemas.openxmlformats.org/officeDocument/2006/relationships/slideLayout" Target="../slideLayouts/slideLayout91.xml"/><Relationship Id="rId9" Type="http://schemas.openxmlformats.org/officeDocument/2006/relationships/slideLayout" Target="../slideLayouts/slideLayout96.xml"/><Relationship Id="rId15" Type="http://schemas.openxmlformats.org/officeDocument/2006/relationships/slideLayout" Target="../slideLayouts/slideLayout102.xml"/><Relationship Id="rId14" Type="http://schemas.openxmlformats.org/officeDocument/2006/relationships/slideLayout" Target="../slideLayouts/slideLayout101.xml"/><Relationship Id="rId17" Type="http://schemas.openxmlformats.org/officeDocument/2006/relationships/slideLayout" Target="../slideLayouts/slideLayout104.xml"/><Relationship Id="rId16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92.xml"/><Relationship Id="rId19" Type="http://schemas.openxmlformats.org/officeDocument/2006/relationships/slideLayout" Target="../slideLayouts/slideLayout106.xml"/><Relationship Id="rId6" Type="http://schemas.openxmlformats.org/officeDocument/2006/relationships/slideLayout" Target="../slideLayouts/slideLayout93.xml"/><Relationship Id="rId18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94.xml"/><Relationship Id="rId8" Type="http://schemas.openxmlformats.org/officeDocument/2006/relationships/slideLayout" Target="../slideLayouts/slideLayout9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3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47" name="Google Shape;747;p33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9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440" name="Shape 1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1" name="Google Shape;1441;p5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sz="3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442" name="Google Shape;1442;p53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  <p:sldLayoutId id="2147483714" r:id="rId18"/>
    <p:sldLayoutId id="2147483715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2135" name="Shape 2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6" name="Google Shape;2136;p7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i="0" sz="3000" u="none" cap="none" strike="noStrik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i="0" sz="3000" u="none" cap="none" strike="noStrik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i="0" sz="3000" u="none" cap="none" strike="noStrik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i="0" sz="3000" u="none" cap="none" strike="noStrik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i="0" sz="3000" u="none" cap="none" strike="noStrik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i="0" sz="3000" u="none" cap="none" strike="noStrik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i="0" sz="3000" u="none" cap="none" strike="noStrik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i="0" sz="3000" u="none" cap="none" strike="noStrik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i="0" sz="3000" u="none" cap="none" strike="noStrik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137" name="Google Shape;2137;p73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  <p:sldLayoutId id="2147483733" r:id="rId18"/>
    <p:sldLayoutId id="2147483734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2830" name="Shape 2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1" name="Google Shape;2831;p93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i="0" sz="3000" u="none" cap="none" strike="noStrik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i="0" sz="3000" u="none" cap="none" strike="noStrik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i="0" sz="3000" u="none" cap="none" strike="noStrik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i="0" sz="3000" u="none" cap="none" strike="noStrik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i="0" sz="3000" u="none" cap="none" strike="noStrik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i="0" sz="3000" u="none" cap="none" strike="noStrik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i="0" sz="3000" u="none" cap="none" strike="noStrik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i="0" sz="3000" u="none" cap="none" strike="noStrik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ora"/>
              <a:buNone/>
              <a:defRPr b="1" i="0" sz="3000" u="none" cap="none" strike="noStrike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832" name="Google Shape;2832;p93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04800" lvl="1" marL="914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04800" lvl="2" marL="1371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04800" lvl="3" marL="1828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04800" lvl="4" marL="22860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04800" lvl="5" marL="27432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04800" lvl="6" marL="32004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04800" lvl="7" marL="36576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04800" lvl="8" marL="41148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b="0" i="0" sz="12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  <p:sldLayoutId id="2147483752" r:id="rId18"/>
    <p:sldLayoutId id="2147483753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6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6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hyperlink" Target="https://market.thingpark.com/lorawan-smart-parking-sensor-cicicom-sl-g-i3.html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6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6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8" name="Shape 3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9" name="Google Shape;3529;p113"/>
          <p:cNvSpPr txBox="1"/>
          <p:nvPr>
            <p:ph type="ctrTitle"/>
          </p:nvPr>
        </p:nvSpPr>
        <p:spPr>
          <a:xfrm>
            <a:off x="713225" y="1252927"/>
            <a:ext cx="4370100" cy="215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900"/>
              <a:t>Smart city Parking</a:t>
            </a:r>
            <a:endParaRPr sz="4900"/>
          </a:p>
        </p:txBody>
      </p:sp>
      <p:sp>
        <p:nvSpPr>
          <p:cNvPr id="3530" name="Google Shape;3530;p113"/>
          <p:cNvSpPr txBox="1"/>
          <p:nvPr>
            <p:ph idx="1" type="subTitle"/>
          </p:nvPr>
        </p:nvSpPr>
        <p:spPr>
          <a:xfrm>
            <a:off x="713229" y="3414764"/>
            <a:ext cx="3115800" cy="9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Κωνσταντίνος Σταυρόπουλος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Ηλίας Ουζούνης</a:t>
            </a:r>
            <a:endParaRPr/>
          </a:p>
        </p:txBody>
      </p:sp>
      <p:pic>
        <p:nvPicPr>
          <p:cNvPr descr="A parking lot with cars and buildings&#10;&#10;Description automatically generated" id="3531" name="Google Shape;3531;p113"/>
          <p:cNvPicPr preferRelativeResize="0"/>
          <p:nvPr/>
        </p:nvPicPr>
        <p:blipFill rotWithShape="1">
          <a:blip r:embed="rId3">
            <a:alphaModFix/>
          </a:blip>
          <a:srcRect b="0" l="8257" r="78813" t="11418"/>
          <a:stretch/>
        </p:blipFill>
        <p:spPr>
          <a:xfrm>
            <a:off x="4326600" y="1069325"/>
            <a:ext cx="894900" cy="3449400"/>
          </a:xfrm>
          <a:prstGeom prst="roundRect">
            <a:avLst>
              <a:gd fmla="val 42765" name="adj"/>
            </a:avLst>
          </a:prstGeom>
          <a:noFill/>
          <a:ln>
            <a:noFill/>
          </a:ln>
          <a:effectLst>
            <a:outerShdw blurRad="114300" rotWithShape="0" algn="bl" dir="3660000" dist="76200">
              <a:srgbClr val="000000">
                <a:alpha val="42000"/>
              </a:srgbClr>
            </a:outerShdw>
          </a:effectLst>
        </p:spPr>
      </p:pic>
      <p:pic>
        <p:nvPicPr>
          <p:cNvPr descr="A parking lot with cars and buildings&#10;&#10;Description automatically generated" id="3532" name="Google Shape;3532;p113"/>
          <p:cNvPicPr preferRelativeResize="0"/>
          <p:nvPr/>
        </p:nvPicPr>
        <p:blipFill rotWithShape="1">
          <a:blip r:embed="rId3">
            <a:alphaModFix/>
          </a:blip>
          <a:srcRect b="9788" l="23660" r="63410" t="1629"/>
          <a:stretch/>
        </p:blipFill>
        <p:spPr>
          <a:xfrm>
            <a:off x="5393400" y="688325"/>
            <a:ext cx="894900" cy="3449400"/>
          </a:xfrm>
          <a:prstGeom prst="roundRect">
            <a:avLst>
              <a:gd fmla="val 42765" name="adj"/>
            </a:avLst>
          </a:prstGeom>
          <a:noFill/>
          <a:ln>
            <a:noFill/>
          </a:ln>
          <a:effectLst>
            <a:outerShdw blurRad="114300" rotWithShape="0" algn="bl" dir="3660000" dist="76200">
              <a:srgbClr val="000000">
                <a:alpha val="68000"/>
              </a:srgbClr>
            </a:outerShdw>
          </a:effectLst>
        </p:spPr>
      </p:pic>
      <p:pic>
        <p:nvPicPr>
          <p:cNvPr descr="A parking lot with cars and buildings&#10;&#10;Description automatically generated" id="3533" name="Google Shape;3533;p113"/>
          <p:cNvPicPr preferRelativeResize="0"/>
          <p:nvPr/>
        </p:nvPicPr>
        <p:blipFill rotWithShape="1">
          <a:blip r:embed="rId3">
            <a:alphaModFix/>
          </a:blip>
          <a:srcRect b="0" l="39063" r="48007" t="11418"/>
          <a:stretch/>
        </p:blipFill>
        <p:spPr>
          <a:xfrm>
            <a:off x="6460200" y="1069325"/>
            <a:ext cx="894900" cy="3449400"/>
          </a:xfrm>
          <a:prstGeom prst="roundRect">
            <a:avLst>
              <a:gd fmla="val 42765" name="adj"/>
            </a:avLst>
          </a:prstGeom>
          <a:noFill/>
          <a:ln>
            <a:noFill/>
          </a:ln>
          <a:effectLst>
            <a:outerShdw blurRad="114300" rotWithShape="0" algn="bl" dir="3660000" dist="76200">
              <a:srgbClr val="000000">
                <a:alpha val="42000"/>
              </a:srgbClr>
            </a:outerShdw>
          </a:effectLst>
        </p:spPr>
      </p:pic>
      <p:pic>
        <p:nvPicPr>
          <p:cNvPr descr="A parking lot with cars and buildings&#10;&#10;Description automatically generated" id="3534" name="Google Shape;3534;p113"/>
          <p:cNvPicPr preferRelativeResize="0"/>
          <p:nvPr/>
        </p:nvPicPr>
        <p:blipFill rotWithShape="1">
          <a:blip r:embed="rId3">
            <a:alphaModFix/>
          </a:blip>
          <a:srcRect b="11745" l="54466" r="32604" t="-327"/>
          <a:stretch/>
        </p:blipFill>
        <p:spPr>
          <a:xfrm>
            <a:off x="7527000" y="612125"/>
            <a:ext cx="894900" cy="3449400"/>
          </a:xfrm>
          <a:prstGeom prst="roundRect">
            <a:avLst>
              <a:gd fmla="val 42765" name="adj"/>
            </a:avLst>
          </a:prstGeom>
          <a:noFill/>
          <a:ln>
            <a:noFill/>
          </a:ln>
          <a:effectLst>
            <a:outerShdw blurRad="114300" rotWithShape="0" algn="bl" dir="3660000" dist="76200">
              <a:srgbClr val="000000">
                <a:alpha val="42000"/>
              </a:srgbClr>
            </a:outerShdw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1" name="Shape 3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2" name="Google Shape;3752;p122"/>
          <p:cNvSpPr txBox="1"/>
          <p:nvPr/>
        </p:nvSpPr>
        <p:spPr>
          <a:xfrm>
            <a:off x="503200" y="4798450"/>
            <a:ext cx="42864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GB" sz="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https://patra.smartiscity.gr/map?typeId=24</a:t>
            </a:r>
            <a:endParaRPr b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53" name="Google Shape;3753;p122"/>
          <p:cNvSpPr txBox="1"/>
          <p:nvPr>
            <p:ph type="title"/>
          </p:nvPr>
        </p:nvSpPr>
        <p:spPr>
          <a:xfrm>
            <a:off x="720000" y="541675"/>
            <a:ext cx="6554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App Demo - Alerts</a:t>
            </a:r>
            <a:endParaRPr/>
          </a:p>
        </p:txBody>
      </p:sp>
      <p:pic>
        <p:nvPicPr>
          <p:cNvPr id="3754" name="Google Shape;3754;p1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309625"/>
            <a:ext cx="3001851" cy="29466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755" name="Google Shape;3755;p1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1350" y="1309625"/>
            <a:ext cx="3001851" cy="2946683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756" name="Google Shape;3756;p1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09788" y="1939988"/>
            <a:ext cx="4162425" cy="16859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0" name="Shape 3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1" name="Google Shape;3761;p123"/>
          <p:cNvSpPr txBox="1"/>
          <p:nvPr/>
        </p:nvSpPr>
        <p:spPr>
          <a:xfrm>
            <a:off x="503200" y="4798450"/>
            <a:ext cx="42864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GB" sz="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https://patra.smartiscity.gr/map?typeId=24</a:t>
            </a:r>
            <a:endParaRPr b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62" name="Google Shape;3762;p123"/>
          <p:cNvSpPr txBox="1"/>
          <p:nvPr>
            <p:ph type="title"/>
          </p:nvPr>
        </p:nvSpPr>
        <p:spPr>
          <a:xfrm>
            <a:off x="720000" y="541675"/>
            <a:ext cx="472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Κατανομ</a:t>
            </a:r>
            <a:r>
              <a:rPr lang="en-GB"/>
              <a:t>ή Δουλειάς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6" name="Shape 3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7" name="Google Shape;3767;p124"/>
          <p:cNvSpPr txBox="1"/>
          <p:nvPr/>
        </p:nvSpPr>
        <p:spPr>
          <a:xfrm>
            <a:off x="655600" y="4798450"/>
            <a:ext cx="42864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GB" sz="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https://patra.smartiscity.gr/map?typeId=24</a:t>
            </a:r>
            <a:endParaRPr b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68" name="Google Shape;3768;p124"/>
          <p:cNvSpPr txBox="1"/>
          <p:nvPr>
            <p:ph type="title"/>
          </p:nvPr>
        </p:nvSpPr>
        <p:spPr>
          <a:xfrm>
            <a:off x="720000" y="541675"/>
            <a:ext cx="472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Δ</a:t>
            </a:r>
            <a:r>
              <a:rPr lang="en-GB"/>
              <a:t>ύσκολα Σημεία</a:t>
            </a:r>
            <a:endParaRPr/>
          </a:p>
        </p:txBody>
      </p:sp>
      <p:sp>
        <p:nvSpPr>
          <p:cNvPr id="3769" name="Google Shape;3769;p124"/>
          <p:cNvSpPr txBox="1"/>
          <p:nvPr/>
        </p:nvSpPr>
        <p:spPr>
          <a:xfrm>
            <a:off x="1343575" y="1428700"/>
            <a:ext cx="24147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191919"/>
                </a:solidFill>
                <a:latin typeface="Sora"/>
                <a:ea typeface="Sora"/>
                <a:cs typeface="Sora"/>
                <a:sym typeface="Sora"/>
              </a:rPr>
              <a:t>Ηλίας</a:t>
            </a:r>
            <a:endParaRPr b="1" sz="1800">
              <a:solidFill>
                <a:srgbClr val="191919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770" name="Google Shape;3770;p124"/>
          <p:cNvSpPr txBox="1"/>
          <p:nvPr/>
        </p:nvSpPr>
        <p:spPr>
          <a:xfrm>
            <a:off x="5365850" y="1355788"/>
            <a:ext cx="24147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191919"/>
                </a:solidFill>
                <a:latin typeface="Sora"/>
                <a:ea typeface="Sora"/>
                <a:cs typeface="Sora"/>
                <a:sym typeface="Sora"/>
              </a:rPr>
              <a:t>Κωνσταντίνος</a:t>
            </a:r>
            <a:endParaRPr b="1" sz="1800">
              <a:solidFill>
                <a:srgbClr val="191919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771" name="Google Shape;3771;p124"/>
          <p:cNvSpPr txBox="1"/>
          <p:nvPr/>
        </p:nvSpPr>
        <p:spPr>
          <a:xfrm>
            <a:off x="796375" y="2156100"/>
            <a:ext cx="3509100" cy="19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Open Sans"/>
              <a:buChar char="●"/>
            </a:pPr>
            <a:r>
              <a:rPr lang="en-GB" sz="120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Εναλλαγή μεταξύ των καταστάσεων “αναζήτησης θέσης” - “επιλογής θέσης” - “διαδρομή προς θέση” στο frontend</a:t>
            </a:r>
            <a:endParaRPr sz="1200">
              <a:solidFill>
                <a:srgbClr val="1919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919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Open Sans"/>
              <a:buChar char="●"/>
            </a:pPr>
            <a:r>
              <a:rPr lang="en-GB" sz="120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Κατάλληλος αλγόριθμος για heatmaps</a:t>
            </a:r>
            <a:endParaRPr sz="1200">
              <a:solidFill>
                <a:srgbClr val="1919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191919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Open Sans"/>
              <a:buChar char="●"/>
            </a:pPr>
            <a:r>
              <a:rPr lang="en-GB" sz="1200">
                <a:solidFill>
                  <a:srgbClr val="191919"/>
                </a:solidFill>
                <a:latin typeface="Open Sans"/>
                <a:ea typeface="Open Sans"/>
                <a:cs typeface="Open Sans"/>
                <a:sym typeface="Open Sans"/>
              </a:rPr>
              <a:t>Σωστός εμπλουτισμός των fake δεδομένων στον context broker</a:t>
            </a:r>
            <a:endParaRPr sz="1200">
              <a:solidFill>
                <a:srgbClr val="19191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72" name="Google Shape;3772;p124"/>
          <p:cNvSpPr txBox="1"/>
          <p:nvPr/>
        </p:nvSpPr>
        <p:spPr>
          <a:xfrm>
            <a:off x="4818650" y="2156100"/>
            <a:ext cx="3509100" cy="19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1200"/>
              <a:buFont typeface="Open Sans"/>
              <a:buChar char="●"/>
            </a:pPr>
            <a:r>
              <a:t/>
            </a:r>
            <a:endParaRPr sz="1200">
              <a:solidFill>
                <a:srgbClr val="19191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6" name="Shape 3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7" name="Google Shape;3777;p125"/>
          <p:cNvSpPr txBox="1"/>
          <p:nvPr/>
        </p:nvSpPr>
        <p:spPr>
          <a:xfrm>
            <a:off x="655600" y="4798450"/>
            <a:ext cx="42864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GB" sz="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https://patra.smartiscity.gr/map?typeId=24</a:t>
            </a:r>
            <a:endParaRPr b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78" name="Google Shape;3778;p125"/>
          <p:cNvSpPr txBox="1"/>
          <p:nvPr>
            <p:ph type="title"/>
          </p:nvPr>
        </p:nvSpPr>
        <p:spPr>
          <a:xfrm>
            <a:off x="2297013" y="840250"/>
            <a:ext cx="472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/>
              <a:t>Ερωτ</a:t>
            </a:r>
            <a:r>
              <a:rPr lang="en-GB" sz="3600"/>
              <a:t>ήσεις</a:t>
            </a:r>
            <a:endParaRPr sz="3600"/>
          </a:p>
        </p:txBody>
      </p:sp>
      <p:pic>
        <p:nvPicPr>
          <p:cNvPr id="3779" name="Google Shape;3779;p1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5550" y="1317700"/>
            <a:ext cx="2812901" cy="281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8" name="Shape 3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9" name="Google Shape;3539;p114"/>
          <p:cNvSpPr txBox="1"/>
          <p:nvPr>
            <p:ph idx="2" type="subTitle"/>
          </p:nvPr>
        </p:nvSpPr>
        <p:spPr>
          <a:xfrm>
            <a:off x="720000" y="2172650"/>
            <a:ext cx="2577900" cy="9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Πάνω από 30% της κίνησης σε προέρχεται από οδηγούς που ψάχνουν θέσεις παρκαρίσματος.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0" name="Google Shape;3540;p114"/>
          <p:cNvSpPr txBox="1"/>
          <p:nvPr>
            <p:ph idx="3" type="subTitle"/>
          </p:nvPr>
        </p:nvSpPr>
        <p:spPr>
          <a:xfrm>
            <a:off x="720000" y="1522800"/>
            <a:ext cx="2742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Κίνηση</a:t>
            </a:r>
            <a:endParaRPr/>
          </a:p>
        </p:txBody>
      </p:sp>
      <p:sp>
        <p:nvSpPr>
          <p:cNvPr id="3541" name="Google Shape;3541;p114"/>
          <p:cNvSpPr txBox="1"/>
          <p:nvPr/>
        </p:nvSpPr>
        <p:spPr>
          <a:xfrm>
            <a:off x="503200" y="4798450"/>
            <a:ext cx="42864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7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https://transfersmagazine.org/magazine-article/issue-4/how-much-traffic-is-cruising-for-parking/</a:t>
            </a:r>
            <a:endParaRPr i="1"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42" name="Google Shape;3542;p114"/>
          <p:cNvSpPr txBox="1"/>
          <p:nvPr>
            <p:ph idx="3" type="subTitle"/>
          </p:nvPr>
        </p:nvSpPr>
        <p:spPr>
          <a:xfrm>
            <a:off x="3463200" y="1522800"/>
            <a:ext cx="2928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Χρόνος Εύρεσης Θέσης</a:t>
            </a:r>
            <a:endParaRPr/>
          </a:p>
        </p:txBody>
      </p:sp>
      <p:sp>
        <p:nvSpPr>
          <p:cNvPr id="3543" name="Google Shape;3543;p114"/>
          <p:cNvSpPr txBox="1"/>
          <p:nvPr>
            <p:ph idx="2" type="subTitle"/>
          </p:nvPr>
        </p:nvSpPr>
        <p:spPr>
          <a:xfrm>
            <a:off x="3539400" y="2172650"/>
            <a:ext cx="2577900" cy="94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Χρειάζεται 8 λεπτά κατά μέσο όρο για να βρεθεί μία κενή θέση.</a:t>
            </a:r>
            <a:endParaRPr/>
          </a:p>
        </p:txBody>
      </p:sp>
      <p:sp>
        <p:nvSpPr>
          <p:cNvPr id="3544" name="Google Shape;3544;p114"/>
          <p:cNvSpPr/>
          <p:nvPr/>
        </p:nvSpPr>
        <p:spPr>
          <a:xfrm rot="-197465">
            <a:off x="6438060" y="1337004"/>
            <a:ext cx="1285520" cy="1285520"/>
          </a:xfrm>
          <a:prstGeom prst="donut">
            <a:avLst>
              <a:gd fmla="val 25000" name="adj"/>
            </a:avLst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8220000" dist="85725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45" name="Google Shape;3545;p114"/>
          <p:cNvSpPr txBox="1"/>
          <p:nvPr/>
        </p:nvSpPr>
        <p:spPr>
          <a:xfrm>
            <a:off x="7792725" y="1225550"/>
            <a:ext cx="8154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5955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accent3"/>
                </a:solidFill>
                <a:latin typeface="Open Sans"/>
                <a:ea typeface="Open Sans"/>
                <a:cs typeface="Open Sans"/>
                <a:sym typeface="Open Sans"/>
              </a:rPr>
              <a:t>34%</a:t>
            </a:r>
            <a:endParaRPr b="1" sz="2000">
              <a:solidFill>
                <a:schemeClr val="accent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46" name="Google Shape;3546;p114"/>
          <p:cNvSpPr txBox="1"/>
          <p:nvPr/>
        </p:nvSpPr>
        <p:spPr>
          <a:xfrm>
            <a:off x="7868925" y="1590675"/>
            <a:ext cx="99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11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Traffic cruising</a:t>
            </a:r>
            <a:endParaRPr i="1" sz="11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47" name="Google Shape;3547;p114"/>
          <p:cNvSpPr/>
          <p:nvPr/>
        </p:nvSpPr>
        <p:spPr>
          <a:xfrm rot="3361248">
            <a:off x="6438089" y="1337177"/>
            <a:ext cx="1286117" cy="1286117"/>
          </a:xfrm>
          <a:prstGeom prst="blockArc">
            <a:avLst>
              <a:gd fmla="val 12797219" name="adj1"/>
              <a:gd fmla="val 0" name="adj2"/>
              <a:gd fmla="val 25000" name="adj3"/>
            </a:avLst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48" name="Google Shape;3548;p114"/>
          <p:cNvSpPr/>
          <p:nvPr/>
        </p:nvSpPr>
        <p:spPr>
          <a:xfrm rot="3361609">
            <a:off x="6471946" y="1202682"/>
            <a:ext cx="1380804" cy="1380804"/>
          </a:xfrm>
          <a:prstGeom prst="blockArc">
            <a:avLst>
              <a:gd fmla="val 12797219" name="adj1"/>
              <a:gd fmla="val 0" name="adj2"/>
              <a:gd fmla="val 25000" name="adj3"/>
            </a:avLst>
          </a:prstGeom>
          <a:solidFill>
            <a:schemeClr val="accent3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549" name="Google Shape;3549;p1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36575" y="2758585"/>
            <a:ext cx="1813415" cy="181341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3550" name="Google Shape;3550;p114"/>
          <p:cNvSpPr txBox="1"/>
          <p:nvPr/>
        </p:nvSpPr>
        <p:spPr>
          <a:xfrm>
            <a:off x="1304925" y="3352800"/>
            <a:ext cx="39909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51" name="Google Shape;3551;p114"/>
          <p:cNvSpPr txBox="1"/>
          <p:nvPr/>
        </p:nvSpPr>
        <p:spPr>
          <a:xfrm>
            <a:off x="962025" y="3400425"/>
            <a:ext cx="4838700" cy="7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52" name="Google Shape;3552;p114"/>
          <p:cNvSpPr txBox="1"/>
          <p:nvPr>
            <p:ph idx="3" type="subTitle"/>
          </p:nvPr>
        </p:nvSpPr>
        <p:spPr>
          <a:xfrm>
            <a:off x="720000" y="3123000"/>
            <a:ext cx="2742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Επιπτώσεις</a:t>
            </a:r>
            <a:endParaRPr/>
          </a:p>
        </p:txBody>
      </p:sp>
      <p:sp>
        <p:nvSpPr>
          <p:cNvPr id="3553" name="Google Shape;3553;p114"/>
          <p:cNvSpPr txBox="1"/>
          <p:nvPr>
            <p:ph idx="2" type="subTitle"/>
          </p:nvPr>
        </p:nvSpPr>
        <p:spPr>
          <a:xfrm>
            <a:off x="720000" y="3696650"/>
            <a:ext cx="5484000" cy="9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Ηχορύπανση για τους κατοίκους.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Μόλυνση από καυσαέρια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Σπατάλη χρόνου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4" name="Google Shape;3554;p114"/>
          <p:cNvSpPr txBox="1"/>
          <p:nvPr>
            <p:ph type="title"/>
          </p:nvPr>
        </p:nvSpPr>
        <p:spPr>
          <a:xfrm>
            <a:off x="720000" y="541669"/>
            <a:ext cx="7253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 - Προβλήματα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8" name="Shape 3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9" name="Google Shape;3559;p115"/>
          <p:cNvSpPr txBox="1"/>
          <p:nvPr>
            <p:ph idx="3" type="subTitle"/>
          </p:nvPr>
        </p:nvSpPr>
        <p:spPr>
          <a:xfrm>
            <a:off x="720000" y="3123000"/>
            <a:ext cx="37824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300"/>
              </a:spcAft>
              <a:buNone/>
            </a:pPr>
            <a:r>
              <a:rPr b="0" i="1" lang="en-GB" sz="1700">
                <a:solidFill>
                  <a:srgbClr val="000000"/>
                </a:solidFill>
              </a:rPr>
              <a:t>LoRa Parking Sensor S-LG-I3</a:t>
            </a:r>
            <a:endParaRPr b="0" i="1" sz="1700"/>
          </a:p>
        </p:txBody>
      </p:sp>
      <p:sp>
        <p:nvSpPr>
          <p:cNvPr id="3560" name="Google Shape;3560;p115"/>
          <p:cNvSpPr txBox="1"/>
          <p:nvPr>
            <p:ph idx="2" type="subTitle"/>
          </p:nvPr>
        </p:nvSpPr>
        <p:spPr>
          <a:xfrm>
            <a:off x="720000" y="3696656"/>
            <a:ext cx="3418800" cy="9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Ανίχνευση παρκαρισμένου οχήματος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Μετρήσεις θερμοκρασίας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/>
              <a:t>Αισθητήρας Bluetooth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1" name="Google Shape;3561;p115"/>
          <p:cNvSpPr txBox="1"/>
          <p:nvPr>
            <p:ph idx="4" type="subTitle"/>
          </p:nvPr>
        </p:nvSpPr>
        <p:spPr>
          <a:xfrm>
            <a:off x="3672293" y="1541850"/>
            <a:ext cx="2742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How?</a:t>
            </a:r>
            <a:endParaRPr/>
          </a:p>
        </p:txBody>
      </p:sp>
      <p:sp>
        <p:nvSpPr>
          <p:cNvPr id="3562" name="Google Shape;3562;p115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Summary - On street Parking</a:t>
            </a:r>
            <a:endParaRPr/>
          </a:p>
        </p:txBody>
      </p:sp>
      <p:sp>
        <p:nvSpPr>
          <p:cNvPr id="3563" name="Google Shape;3563;p115"/>
          <p:cNvSpPr txBox="1"/>
          <p:nvPr>
            <p:ph idx="1" type="subTitle"/>
          </p:nvPr>
        </p:nvSpPr>
        <p:spPr>
          <a:xfrm>
            <a:off x="3672300" y="2191704"/>
            <a:ext cx="2742000" cy="94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Τοποθέτηση αισθητήρων σε θέσεις παρκαρίσματος. Ενημέρωση των οδηγών για ελεύθερες θέσεις και λοιπές πληροφορίες.</a:t>
            </a:r>
            <a:endParaRPr/>
          </a:p>
        </p:txBody>
      </p:sp>
      <p:sp>
        <p:nvSpPr>
          <p:cNvPr id="3564" name="Google Shape;3564;p115"/>
          <p:cNvSpPr txBox="1"/>
          <p:nvPr>
            <p:ph idx="2" type="subTitle"/>
          </p:nvPr>
        </p:nvSpPr>
        <p:spPr>
          <a:xfrm>
            <a:off x="720000" y="2191703"/>
            <a:ext cx="27420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Βοήθεια στους Οδηγούς να βρουν θέσεις παρκαρίσματος μέσα στην πόλη.</a:t>
            </a:r>
            <a:endParaRPr/>
          </a:p>
        </p:txBody>
      </p:sp>
      <p:sp>
        <p:nvSpPr>
          <p:cNvPr id="3565" name="Google Shape;3565;p115"/>
          <p:cNvSpPr txBox="1"/>
          <p:nvPr>
            <p:ph idx="3" type="subTitle"/>
          </p:nvPr>
        </p:nvSpPr>
        <p:spPr>
          <a:xfrm>
            <a:off x="720000" y="1541850"/>
            <a:ext cx="2742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Σκοπός</a:t>
            </a:r>
            <a:endParaRPr/>
          </a:p>
        </p:txBody>
      </p:sp>
      <p:grpSp>
        <p:nvGrpSpPr>
          <p:cNvPr id="3566" name="Google Shape;3566;p115"/>
          <p:cNvGrpSpPr/>
          <p:nvPr/>
        </p:nvGrpSpPr>
        <p:grpSpPr>
          <a:xfrm>
            <a:off x="7225068" y="3582212"/>
            <a:ext cx="1155488" cy="930983"/>
            <a:chOff x="7225068" y="3582212"/>
            <a:chExt cx="1155488" cy="930983"/>
          </a:xfrm>
        </p:grpSpPr>
        <p:grpSp>
          <p:nvGrpSpPr>
            <p:cNvPr id="3567" name="Google Shape;3567;p115"/>
            <p:cNvGrpSpPr/>
            <p:nvPr/>
          </p:nvGrpSpPr>
          <p:grpSpPr>
            <a:xfrm>
              <a:off x="8190795" y="3582212"/>
              <a:ext cx="189761" cy="189761"/>
              <a:chOff x="5448853" y="3419595"/>
              <a:chExt cx="78736" cy="78736"/>
            </a:xfrm>
          </p:grpSpPr>
          <p:sp>
            <p:nvSpPr>
              <p:cNvPr id="3568" name="Google Shape;3568;p115"/>
              <p:cNvSpPr/>
              <p:nvPr/>
            </p:nvSpPr>
            <p:spPr>
              <a:xfrm>
                <a:off x="5486333" y="3419595"/>
                <a:ext cx="3741" cy="24820"/>
              </a:xfrm>
              <a:custGeom>
                <a:rect b="b" l="l" r="r" t="t"/>
                <a:pathLst>
                  <a:path extrusionOk="0" h="743" w="112">
                    <a:moveTo>
                      <a:pt x="5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687"/>
                    </a:lnTo>
                    <a:cubicBezTo>
                      <a:pt x="1" y="714"/>
                      <a:pt x="28" y="742"/>
                      <a:pt x="56" y="742"/>
                    </a:cubicBezTo>
                    <a:cubicBezTo>
                      <a:pt x="93" y="742"/>
                      <a:pt x="112" y="714"/>
                      <a:pt x="112" y="687"/>
                    </a:cubicBezTo>
                    <a:lnTo>
                      <a:pt x="112" y="56"/>
                    </a:lnTo>
                    <a:cubicBezTo>
                      <a:pt x="112" y="19"/>
                      <a:pt x="93" y="0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69" name="Google Shape;3569;p115"/>
              <p:cNvSpPr/>
              <p:nvPr/>
            </p:nvSpPr>
            <p:spPr>
              <a:xfrm>
                <a:off x="5486333" y="3473511"/>
                <a:ext cx="3741" cy="24820"/>
              </a:xfrm>
              <a:custGeom>
                <a:rect b="b" l="l" r="r" t="t"/>
                <a:pathLst>
                  <a:path extrusionOk="0" h="743" w="112">
                    <a:moveTo>
                      <a:pt x="56" y="0"/>
                    </a:moveTo>
                    <a:cubicBezTo>
                      <a:pt x="28" y="0"/>
                      <a:pt x="1" y="19"/>
                      <a:pt x="1" y="56"/>
                    </a:cubicBezTo>
                    <a:lnTo>
                      <a:pt x="1" y="687"/>
                    </a:lnTo>
                    <a:cubicBezTo>
                      <a:pt x="1" y="714"/>
                      <a:pt x="28" y="742"/>
                      <a:pt x="56" y="742"/>
                    </a:cubicBezTo>
                    <a:cubicBezTo>
                      <a:pt x="93" y="742"/>
                      <a:pt x="112" y="714"/>
                      <a:pt x="112" y="687"/>
                    </a:cubicBezTo>
                    <a:lnTo>
                      <a:pt x="112" y="56"/>
                    </a:lnTo>
                    <a:cubicBezTo>
                      <a:pt x="112" y="19"/>
                      <a:pt x="93" y="0"/>
                      <a:pt x="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0" name="Google Shape;3570;p115"/>
              <p:cNvSpPr/>
              <p:nvPr/>
            </p:nvSpPr>
            <p:spPr>
              <a:xfrm>
                <a:off x="5502768" y="3457075"/>
                <a:ext cx="24820" cy="3741"/>
              </a:xfrm>
              <a:custGeom>
                <a:rect b="b" l="l" r="r" t="t"/>
                <a:pathLst>
                  <a:path extrusionOk="0" h="112" w="743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687" y="112"/>
                    </a:lnTo>
                    <a:cubicBezTo>
                      <a:pt x="724" y="112"/>
                      <a:pt x="742" y="84"/>
                      <a:pt x="742" y="56"/>
                    </a:cubicBezTo>
                    <a:cubicBezTo>
                      <a:pt x="742" y="19"/>
                      <a:pt x="724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1" name="Google Shape;3571;p115"/>
              <p:cNvSpPr/>
              <p:nvPr/>
            </p:nvSpPr>
            <p:spPr>
              <a:xfrm>
                <a:off x="5448853" y="3457075"/>
                <a:ext cx="24820" cy="3741"/>
              </a:xfrm>
              <a:custGeom>
                <a:rect b="b" l="l" r="r" t="t"/>
                <a:pathLst>
                  <a:path extrusionOk="0" h="112" w="743">
                    <a:moveTo>
                      <a:pt x="56" y="1"/>
                    </a:moveTo>
                    <a:cubicBezTo>
                      <a:pt x="28" y="1"/>
                      <a:pt x="0" y="19"/>
                      <a:pt x="0" y="56"/>
                    </a:cubicBezTo>
                    <a:cubicBezTo>
                      <a:pt x="0" y="84"/>
                      <a:pt x="28" y="112"/>
                      <a:pt x="56" y="112"/>
                    </a:cubicBezTo>
                    <a:lnTo>
                      <a:pt x="687" y="112"/>
                    </a:lnTo>
                    <a:cubicBezTo>
                      <a:pt x="724" y="112"/>
                      <a:pt x="742" y="84"/>
                      <a:pt x="742" y="56"/>
                    </a:cubicBezTo>
                    <a:cubicBezTo>
                      <a:pt x="742" y="19"/>
                      <a:pt x="724" y="1"/>
                      <a:pt x="6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2" name="Google Shape;3572;p115"/>
              <p:cNvSpPr/>
              <p:nvPr/>
            </p:nvSpPr>
            <p:spPr>
              <a:xfrm>
                <a:off x="5459676" y="3468466"/>
                <a:ext cx="19241" cy="19007"/>
              </a:xfrm>
              <a:custGeom>
                <a:rect b="b" l="l" r="r" t="t"/>
                <a:pathLst>
                  <a:path extrusionOk="0" h="569" w="576">
                    <a:moveTo>
                      <a:pt x="510" y="0"/>
                    </a:moveTo>
                    <a:cubicBezTo>
                      <a:pt x="495" y="0"/>
                      <a:pt x="479" y="7"/>
                      <a:pt x="465" y="21"/>
                    </a:cubicBezTo>
                    <a:lnTo>
                      <a:pt x="19" y="467"/>
                    </a:lnTo>
                    <a:cubicBezTo>
                      <a:pt x="1" y="485"/>
                      <a:pt x="1" y="522"/>
                      <a:pt x="19" y="550"/>
                    </a:cubicBezTo>
                    <a:cubicBezTo>
                      <a:pt x="29" y="559"/>
                      <a:pt x="47" y="569"/>
                      <a:pt x="66" y="569"/>
                    </a:cubicBezTo>
                    <a:cubicBezTo>
                      <a:pt x="75" y="569"/>
                      <a:pt x="94" y="559"/>
                      <a:pt x="103" y="550"/>
                    </a:cubicBezTo>
                    <a:lnTo>
                      <a:pt x="548" y="105"/>
                    </a:lnTo>
                    <a:cubicBezTo>
                      <a:pt x="576" y="77"/>
                      <a:pt x="576" y="40"/>
                      <a:pt x="548" y="21"/>
                    </a:cubicBezTo>
                    <a:cubicBezTo>
                      <a:pt x="539" y="7"/>
                      <a:pt x="525" y="0"/>
                      <a:pt x="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3" name="Google Shape;3573;p115"/>
              <p:cNvSpPr/>
              <p:nvPr/>
            </p:nvSpPr>
            <p:spPr>
              <a:xfrm>
                <a:off x="5497791" y="3430351"/>
                <a:ext cx="19241" cy="18707"/>
              </a:xfrm>
              <a:custGeom>
                <a:rect b="b" l="l" r="r" t="t"/>
                <a:pathLst>
                  <a:path extrusionOk="0" h="560" w="576">
                    <a:moveTo>
                      <a:pt x="510" y="0"/>
                    </a:moveTo>
                    <a:cubicBezTo>
                      <a:pt x="495" y="0"/>
                      <a:pt x="479" y="7"/>
                      <a:pt x="465" y="21"/>
                    </a:cubicBezTo>
                    <a:lnTo>
                      <a:pt x="19" y="467"/>
                    </a:lnTo>
                    <a:cubicBezTo>
                      <a:pt x="1" y="485"/>
                      <a:pt x="1" y="522"/>
                      <a:pt x="19" y="550"/>
                    </a:cubicBezTo>
                    <a:cubicBezTo>
                      <a:pt x="38" y="559"/>
                      <a:pt x="47" y="559"/>
                      <a:pt x="66" y="559"/>
                    </a:cubicBezTo>
                    <a:cubicBezTo>
                      <a:pt x="75" y="559"/>
                      <a:pt x="94" y="559"/>
                      <a:pt x="103" y="550"/>
                    </a:cubicBezTo>
                    <a:lnTo>
                      <a:pt x="548" y="105"/>
                    </a:lnTo>
                    <a:cubicBezTo>
                      <a:pt x="576" y="77"/>
                      <a:pt x="576" y="40"/>
                      <a:pt x="548" y="21"/>
                    </a:cubicBezTo>
                    <a:cubicBezTo>
                      <a:pt x="539" y="7"/>
                      <a:pt x="525" y="0"/>
                      <a:pt x="5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4" name="Google Shape;3574;p115"/>
              <p:cNvSpPr/>
              <p:nvPr/>
            </p:nvSpPr>
            <p:spPr>
              <a:xfrm>
                <a:off x="5459676" y="3430351"/>
                <a:ext cx="19241" cy="18707"/>
              </a:xfrm>
              <a:custGeom>
                <a:rect b="b" l="l" r="r" t="t"/>
                <a:pathLst>
                  <a:path extrusionOk="0" h="560" w="576">
                    <a:moveTo>
                      <a:pt x="65" y="0"/>
                    </a:moveTo>
                    <a:cubicBezTo>
                      <a:pt x="49" y="0"/>
                      <a:pt x="33" y="7"/>
                      <a:pt x="19" y="21"/>
                    </a:cubicBezTo>
                    <a:cubicBezTo>
                      <a:pt x="1" y="40"/>
                      <a:pt x="1" y="77"/>
                      <a:pt x="19" y="105"/>
                    </a:cubicBezTo>
                    <a:lnTo>
                      <a:pt x="465" y="550"/>
                    </a:lnTo>
                    <a:cubicBezTo>
                      <a:pt x="474" y="559"/>
                      <a:pt x="492" y="559"/>
                      <a:pt x="511" y="559"/>
                    </a:cubicBezTo>
                    <a:cubicBezTo>
                      <a:pt x="520" y="559"/>
                      <a:pt x="539" y="559"/>
                      <a:pt x="548" y="550"/>
                    </a:cubicBezTo>
                    <a:cubicBezTo>
                      <a:pt x="576" y="522"/>
                      <a:pt x="576" y="485"/>
                      <a:pt x="548" y="467"/>
                    </a:cubicBezTo>
                    <a:lnTo>
                      <a:pt x="103" y="21"/>
                    </a:lnTo>
                    <a:cubicBezTo>
                      <a:pt x="94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75" name="Google Shape;3575;p115"/>
              <p:cNvSpPr/>
              <p:nvPr/>
            </p:nvSpPr>
            <p:spPr>
              <a:xfrm>
                <a:off x="5497791" y="3468466"/>
                <a:ext cx="19241" cy="19007"/>
              </a:xfrm>
              <a:custGeom>
                <a:rect b="b" l="l" r="r" t="t"/>
                <a:pathLst>
                  <a:path extrusionOk="0" h="569" w="576">
                    <a:moveTo>
                      <a:pt x="65" y="0"/>
                    </a:moveTo>
                    <a:cubicBezTo>
                      <a:pt x="50" y="0"/>
                      <a:pt x="33" y="7"/>
                      <a:pt x="19" y="21"/>
                    </a:cubicBezTo>
                    <a:cubicBezTo>
                      <a:pt x="1" y="40"/>
                      <a:pt x="1" y="77"/>
                      <a:pt x="19" y="105"/>
                    </a:cubicBezTo>
                    <a:lnTo>
                      <a:pt x="465" y="550"/>
                    </a:lnTo>
                    <a:cubicBezTo>
                      <a:pt x="474" y="559"/>
                      <a:pt x="492" y="569"/>
                      <a:pt x="511" y="569"/>
                    </a:cubicBezTo>
                    <a:cubicBezTo>
                      <a:pt x="520" y="569"/>
                      <a:pt x="539" y="559"/>
                      <a:pt x="548" y="550"/>
                    </a:cubicBezTo>
                    <a:cubicBezTo>
                      <a:pt x="576" y="522"/>
                      <a:pt x="576" y="485"/>
                      <a:pt x="548" y="467"/>
                    </a:cubicBezTo>
                    <a:lnTo>
                      <a:pt x="103" y="21"/>
                    </a:lnTo>
                    <a:cubicBezTo>
                      <a:pt x="94" y="7"/>
                      <a:pt x="80" y="0"/>
                      <a:pt x="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576" name="Google Shape;3576;p115"/>
            <p:cNvSpPr/>
            <p:nvPr/>
          </p:nvSpPr>
          <p:spPr>
            <a:xfrm>
              <a:off x="7225068" y="3624794"/>
              <a:ext cx="890332" cy="888400"/>
            </a:xfrm>
            <a:custGeom>
              <a:rect b="b" l="l" r="r" t="t"/>
              <a:pathLst>
                <a:path extrusionOk="0" h="11035" w="11059">
                  <a:moveTo>
                    <a:pt x="5548" y="3056"/>
                  </a:moveTo>
                  <a:cubicBezTo>
                    <a:pt x="6021" y="3056"/>
                    <a:pt x="6494" y="3195"/>
                    <a:pt x="6893" y="3465"/>
                  </a:cubicBezTo>
                  <a:cubicBezTo>
                    <a:pt x="7496" y="3854"/>
                    <a:pt x="7885" y="4494"/>
                    <a:pt x="7978" y="5209"/>
                  </a:cubicBezTo>
                  <a:cubicBezTo>
                    <a:pt x="8117" y="6387"/>
                    <a:pt x="7366" y="7528"/>
                    <a:pt x="6225" y="7852"/>
                  </a:cubicBezTo>
                  <a:cubicBezTo>
                    <a:pt x="6001" y="7915"/>
                    <a:pt x="5774" y="7946"/>
                    <a:pt x="5548" y="7946"/>
                  </a:cubicBezTo>
                  <a:cubicBezTo>
                    <a:pt x="5072" y="7946"/>
                    <a:pt x="4603" y="7808"/>
                    <a:pt x="4193" y="7537"/>
                  </a:cubicBezTo>
                  <a:cubicBezTo>
                    <a:pt x="3600" y="7147"/>
                    <a:pt x="3201" y="6507"/>
                    <a:pt x="3117" y="5793"/>
                  </a:cubicBezTo>
                  <a:cubicBezTo>
                    <a:pt x="2969" y="4615"/>
                    <a:pt x="3720" y="3474"/>
                    <a:pt x="4861" y="3149"/>
                  </a:cubicBezTo>
                  <a:cubicBezTo>
                    <a:pt x="5084" y="3084"/>
                    <a:pt x="5316" y="3056"/>
                    <a:pt x="5548" y="3056"/>
                  </a:cubicBezTo>
                  <a:close/>
                  <a:moveTo>
                    <a:pt x="5538" y="2940"/>
                  </a:moveTo>
                  <a:cubicBezTo>
                    <a:pt x="5302" y="2940"/>
                    <a:pt x="5065" y="2972"/>
                    <a:pt x="4833" y="3038"/>
                  </a:cubicBezTo>
                  <a:cubicBezTo>
                    <a:pt x="3637" y="3381"/>
                    <a:pt x="2848" y="4568"/>
                    <a:pt x="2997" y="5802"/>
                  </a:cubicBezTo>
                  <a:cubicBezTo>
                    <a:pt x="3089" y="6554"/>
                    <a:pt x="3498" y="7222"/>
                    <a:pt x="4128" y="7639"/>
                  </a:cubicBezTo>
                  <a:cubicBezTo>
                    <a:pt x="4555" y="7917"/>
                    <a:pt x="5047" y="8066"/>
                    <a:pt x="5548" y="8066"/>
                  </a:cubicBezTo>
                  <a:cubicBezTo>
                    <a:pt x="5780" y="8066"/>
                    <a:pt x="6021" y="8029"/>
                    <a:pt x="6253" y="7964"/>
                  </a:cubicBezTo>
                  <a:cubicBezTo>
                    <a:pt x="7449" y="7620"/>
                    <a:pt x="8238" y="6433"/>
                    <a:pt x="8090" y="5199"/>
                  </a:cubicBezTo>
                  <a:cubicBezTo>
                    <a:pt x="7997" y="4448"/>
                    <a:pt x="7589" y="3780"/>
                    <a:pt x="6958" y="3362"/>
                  </a:cubicBezTo>
                  <a:cubicBezTo>
                    <a:pt x="6535" y="3085"/>
                    <a:pt x="6040" y="2940"/>
                    <a:pt x="5538" y="2940"/>
                  </a:cubicBezTo>
                  <a:close/>
                  <a:moveTo>
                    <a:pt x="4768" y="116"/>
                  </a:moveTo>
                  <a:lnTo>
                    <a:pt x="5130" y="1284"/>
                  </a:lnTo>
                  <a:cubicBezTo>
                    <a:pt x="5149" y="1331"/>
                    <a:pt x="5195" y="1368"/>
                    <a:pt x="5260" y="1368"/>
                  </a:cubicBezTo>
                  <a:cubicBezTo>
                    <a:pt x="5369" y="1359"/>
                    <a:pt x="5476" y="1354"/>
                    <a:pt x="5584" y="1354"/>
                  </a:cubicBezTo>
                  <a:cubicBezTo>
                    <a:pt x="5899" y="1354"/>
                    <a:pt x="6210" y="1394"/>
                    <a:pt x="6522" y="1470"/>
                  </a:cubicBezTo>
                  <a:cubicBezTo>
                    <a:pt x="6534" y="1474"/>
                    <a:pt x="6546" y="1476"/>
                    <a:pt x="6557" y="1476"/>
                  </a:cubicBezTo>
                  <a:cubicBezTo>
                    <a:pt x="6600" y="1476"/>
                    <a:pt x="6639" y="1451"/>
                    <a:pt x="6661" y="1414"/>
                  </a:cubicBezTo>
                  <a:lnTo>
                    <a:pt x="7227" y="329"/>
                  </a:lnTo>
                  <a:lnTo>
                    <a:pt x="8804" y="1155"/>
                  </a:lnTo>
                  <a:lnTo>
                    <a:pt x="8247" y="2240"/>
                  </a:lnTo>
                  <a:cubicBezTo>
                    <a:pt x="8219" y="2286"/>
                    <a:pt x="8229" y="2342"/>
                    <a:pt x="8275" y="2379"/>
                  </a:cubicBezTo>
                  <a:cubicBezTo>
                    <a:pt x="8590" y="2667"/>
                    <a:pt x="8869" y="2991"/>
                    <a:pt x="9091" y="3353"/>
                  </a:cubicBezTo>
                  <a:cubicBezTo>
                    <a:pt x="9112" y="3395"/>
                    <a:pt x="9149" y="3416"/>
                    <a:pt x="9189" y="3416"/>
                  </a:cubicBezTo>
                  <a:cubicBezTo>
                    <a:pt x="9203" y="3416"/>
                    <a:pt x="9217" y="3413"/>
                    <a:pt x="9231" y="3409"/>
                  </a:cubicBezTo>
                  <a:lnTo>
                    <a:pt x="10399" y="3047"/>
                  </a:lnTo>
                  <a:lnTo>
                    <a:pt x="10937" y="4735"/>
                  </a:lnTo>
                  <a:lnTo>
                    <a:pt x="10937" y="4735"/>
                  </a:lnTo>
                  <a:lnTo>
                    <a:pt x="9769" y="5116"/>
                  </a:lnTo>
                  <a:cubicBezTo>
                    <a:pt x="9713" y="5125"/>
                    <a:pt x="9676" y="5181"/>
                    <a:pt x="9685" y="5236"/>
                  </a:cubicBezTo>
                  <a:cubicBezTo>
                    <a:pt x="9713" y="5663"/>
                    <a:pt x="9676" y="6090"/>
                    <a:pt x="9574" y="6507"/>
                  </a:cubicBezTo>
                  <a:cubicBezTo>
                    <a:pt x="9565" y="6554"/>
                    <a:pt x="9583" y="6609"/>
                    <a:pt x="9639" y="6637"/>
                  </a:cubicBezTo>
                  <a:lnTo>
                    <a:pt x="10724" y="7212"/>
                  </a:lnTo>
                  <a:lnTo>
                    <a:pt x="9898" y="8789"/>
                  </a:lnTo>
                  <a:lnTo>
                    <a:pt x="8813" y="8223"/>
                  </a:lnTo>
                  <a:cubicBezTo>
                    <a:pt x="8796" y="8213"/>
                    <a:pt x="8776" y="8208"/>
                    <a:pt x="8756" y="8208"/>
                  </a:cubicBezTo>
                  <a:cubicBezTo>
                    <a:pt x="8722" y="8208"/>
                    <a:pt x="8688" y="8222"/>
                    <a:pt x="8665" y="8251"/>
                  </a:cubicBezTo>
                  <a:cubicBezTo>
                    <a:pt x="8386" y="8576"/>
                    <a:pt x="8052" y="8845"/>
                    <a:pt x="7691" y="9068"/>
                  </a:cubicBezTo>
                  <a:cubicBezTo>
                    <a:pt x="7644" y="9095"/>
                    <a:pt x="7626" y="9151"/>
                    <a:pt x="7635" y="9207"/>
                  </a:cubicBezTo>
                  <a:lnTo>
                    <a:pt x="8006" y="10376"/>
                  </a:lnTo>
                  <a:lnTo>
                    <a:pt x="6308" y="10914"/>
                  </a:lnTo>
                  <a:lnTo>
                    <a:pt x="5937" y="9745"/>
                  </a:lnTo>
                  <a:cubicBezTo>
                    <a:pt x="5919" y="9698"/>
                    <a:pt x="5872" y="9661"/>
                    <a:pt x="5826" y="9661"/>
                  </a:cubicBezTo>
                  <a:lnTo>
                    <a:pt x="5817" y="9661"/>
                  </a:lnTo>
                  <a:cubicBezTo>
                    <a:pt x="5725" y="9667"/>
                    <a:pt x="5634" y="9670"/>
                    <a:pt x="5543" y="9670"/>
                  </a:cubicBezTo>
                  <a:cubicBezTo>
                    <a:pt x="5208" y="9670"/>
                    <a:pt x="4874" y="9630"/>
                    <a:pt x="4546" y="9550"/>
                  </a:cubicBezTo>
                  <a:cubicBezTo>
                    <a:pt x="4537" y="9548"/>
                    <a:pt x="4528" y="9548"/>
                    <a:pt x="4519" y="9548"/>
                  </a:cubicBezTo>
                  <a:cubicBezTo>
                    <a:pt x="4473" y="9548"/>
                    <a:pt x="4430" y="9568"/>
                    <a:pt x="4407" y="9615"/>
                  </a:cubicBezTo>
                  <a:lnTo>
                    <a:pt x="3841" y="10700"/>
                  </a:lnTo>
                  <a:lnTo>
                    <a:pt x="2264" y="9875"/>
                  </a:lnTo>
                  <a:lnTo>
                    <a:pt x="2830" y="8789"/>
                  </a:lnTo>
                  <a:cubicBezTo>
                    <a:pt x="2848" y="8743"/>
                    <a:pt x="2839" y="8678"/>
                    <a:pt x="2802" y="8641"/>
                  </a:cubicBezTo>
                  <a:cubicBezTo>
                    <a:pt x="2477" y="8363"/>
                    <a:pt x="2199" y="8029"/>
                    <a:pt x="1976" y="7667"/>
                  </a:cubicBezTo>
                  <a:cubicBezTo>
                    <a:pt x="1956" y="7632"/>
                    <a:pt x="1920" y="7613"/>
                    <a:pt x="1880" y="7613"/>
                  </a:cubicBezTo>
                  <a:cubicBezTo>
                    <a:pt x="1866" y="7613"/>
                    <a:pt x="1851" y="7616"/>
                    <a:pt x="1837" y="7620"/>
                  </a:cubicBezTo>
                  <a:lnTo>
                    <a:pt x="668" y="7982"/>
                  </a:lnTo>
                  <a:lnTo>
                    <a:pt x="139" y="6285"/>
                  </a:lnTo>
                  <a:lnTo>
                    <a:pt x="1299" y="5914"/>
                  </a:lnTo>
                  <a:cubicBezTo>
                    <a:pt x="1355" y="5895"/>
                    <a:pt x="1392" y="5849"/>
                    <a:pt x="1382" y="5793"/>
                  </a:cubicBezTo>
                  <a:cubicBezTo>
                    <a:pt x="1355" y="5366"/>
                    <a:pt x="1392" y="4939"/>
                    <a:pt x="1494" y="4522"/>
                  </a:cubicBezTo>
                  <a:cubicBezTo>
                    <a:pt x="1512" y="4466"/>
                    <a:pt x="1485" y="4411"/>
                    <a:pt x="1438" y="4392"/>
                  </a:cubicBezTo>
                  <a:lnTo>
                    <a:pt x="353" y="3817"/>
                  </a:lnTo>
                  <a:lnTo>
                    <a:pt x="1178" y="2240"/>
                  </a:lnTo>
                  <a:lnTo>
                    <a:pt x="2254" y="2806"/>
                  </a:lnTo>
                  <a:cubicBezTo>
                    <a:pt x="2273" y="2815"/>
                    <a:pt x="2292" y="2819"/>
                    <a:pt x="2309" y="2819"/>
                  </a:cubicBezTo>
                  <a:cubicBezTo>
                    <a:pt x="2345" y="2819"/>
                    <a:pt x="2378" y="2803"/>
                    <a:pt x="2403" y="2778"/>
                  </a:cubicBezTo>
                  <a:cubicBezTo>
                    <a:pt x="2681" y="2453"/>
                    <a:pt x="3015" y="2175"/>
                    <a:pt x="3377" y="1962"/>
                  </a:cubicBezTo>
                  <a:cubicBezTo>
                    <a:pt x="3423" y="1925"/>
                    <a:pt x="3451" y="1869"/>
                    <a:pt x="3433" y="1823"/>
                  </a:cubicBezTo>
                  <a:lnTo>
                    <a:pt x="3071" y="644"/>
                  </a:lnTo>
                  <a:lnTo>
                    <a:pt x="4768" y="116"/>
                  </a:lnTo>
                  <a:close/>
                  <a:moveTo>
                    <a:pt x="4748" y="0"/>
                  </a:moveTo>
                  <a:cubicBezTo>
                    <a:pt x="4739" y="0"/>
                    <a:pt x="4730" y="2"/>
                    <a:pt x="4722" y="4"/>
                  </a:cubicBezTo>
                  <a:lnTo>
                    <a:pt x="3024" y="542"/>
                  </a:lnTo>
                  <a:cubicBezTo>
                    <a:pt x="2997" y="552"/>
                    <a:pt x="2969" y="570"/>
                    <a:pt x="2960" y="598"/>
                  </a:cubicBezTo>
                  <a:cubicBezTo>
                    <a:pt x="2941" y="626"/>
                    <a:pt x="2941" y="663"/>
                    <a:pt x="2950" y="691"/>
                  </a:cubicBezTo>
                  <a:lnTo>
                    <a:pt x="3321" y="1860"/>
                  </a:lnTo>
                  <a:cubicBezTo>
                    <a:pt x="2941" y="2092"/>
                    <a:pt x="2607" y="2370"/>
                    <a:pt x="2310" y="2704"/>
                  </a:cubicBezTo>
                  <a:lnTo>
                    <a:pt x="1225" y="2138"/>
                  </a:lnTo>
                  <a:cubicBezTo>
                    <a:pt x="1197" y="2129"/>
                    <a:pt x="1169" y="2129"/>
                    <a:pt x="1132" y="2129"/>
                  </a:cubicBezTo>
                  <a:cubicBezTo>
                    <a:pt x="1104" y="2138"/>
                    <a:pt x="1076" y="2166"/>
                    <a:pt x="1067" y="2194"/>
                  </a:cubicBezTo>
                  <a:lnTo>
                    <a:pt x="241" y="3771"/>
                  </a:lnTo>
                  <a:cubicBezTo>
                    <a:pt x="232" y="3798"/>
                    <a:pt x="232" y="3826"/>
                    <a:pt x="241" y="3863"/>
                  </a:cubicBezTo>
                  <a:cubicBezTo>
                    <a:pt x="251" y="3891"/>
                    <a:pt x="269" y="3919"/>
                    <a:pt x="297" y="3928"/>
                  </a:cubicBezTo>
                  <a:lnTo>
                    <a:pt x="1382" y="4494"/>
                  </a:lnTo>
                  <a:cubicBezTo>
                    <a:pt x="1280" y="4921"/>
                    <a:pt x="1243" y="5366"/>
                    <a:pt x="1271" y="5802"/>
                  </a:cubicBezTo>
                  <a:lnTo>
                    <a:pt x="102" y="6173"/>
                  </a:lnTo>
                  <a:cubicBezTo>
                    <a:pt x="37" y="6192"/>
                    <a:pt x="0" y="6266"/>
                    <a:pt x="19" y="6322"/>
                  </a:cubicBezTo>
                  <a:lnTo>
                    <a:pt x="557" y="8019"/>
                  </a:lnTo>
                  <a:cubicBezTo>
                    <a:pt x="571" y="8069"/>
                    <a:pt x="619" y="8103"/>
                    <a:pt x="665" y="8103"/>
                  </a:cubicBezTo>
                  <a:cubicBezTo>
                    <a:pt x="679" y="8103"/>
                    <a:pt x="693" y="8100"/>
                    <a:pt x="705" y="8094"/>
                  </a:cubicBezTo>
                  <a:lnTo>
                    <a:pt x="1874" y="7732"/>
                  </a:lnTo>
                  <a:cubicBezTo>
                    <a:pt x="2106" y="8103"/>
                    <a:pt x="2394" y="8446"/>
                    <a:pt x="2718" y="8734"/>
                  </a:cubicBezTo>
                  <a:lnTo>
                    <a:pt x="2162" y="9819"/>
                  </a:lnTo>
                  <a:cubicBezTo>
                    <a:pt x="2125" y="9884"/>
                    <a:pt x="2152" y="9958"/>
                    <a:pt x="2208" y="9986"/>
                  </a:cubicBezTo>
                  <a:lnTo>
                    <a:pt x="3785" y="10802"/>
                  </a:lnTo>
                  <a:cubicBezTo>
                    <a:pt x="3803" y="10814"/>
                    <a:pt x="3823" y="10819"/>
                    <a:pt x="3843" y="10819"/>
                  </a:cubicBezTo>
                  <a:cubicBezTo>
                    <a:pt x="3888" y="10819"/>
                    <a:pt x="3933" y="10794"/>
                    <a:pt x="3952" y="10756"/>
                  </a:cubicBezTo>
                  <a:lnTo>
                    <a:pt x="4518" y="9671"/>
                  </a:lnTo>
                  <a:cubicBezTo>
                    <a:pt x="4853" y="9751"/>
                    <a:pt x="5194" y="9791"/>
                    <a:pt x="5541" y="9791"/>
                  </a:cubicBezTo>
                  <a:cubicBezTo>
                    <a:pt x="5636" y="9791"/>
                    <a:pt x="5731" y="9788"/>
                    <a:pt x="5826" y="9782"/>
                  </a:cubicBezTo>
                  <a:lnTo>
                    <a:pt x="6197" y="10951"/>
                  </a:lnTo>
                  <a:cubicBezTo>
                    <a:pt x="6216" y="10997"/>
                    <a:pt x="6262" y="11034"/>
                    <a:pt x="6308" y="11034"/>
                  </a:cubicBezTo>
                  <a:lnTo>
                    <a:pt x="6346" y="11034"/>
                  </a:lnTo>
                  <a:lnTo>
                    <a:pt x="8043" y="10496"/>
                  </a:lnTo>
                  <a:cubicBezTo>
                    <a:pt x="8099" y="10478"/>
                    <a:pt x="8136" y="10403"/>
                    <a:pt x="8117" y="10338"/>
                  </a:cubicBezTo>
                  <a:lnTo>
                    <a:pt x="7756" y="9170"/>
                  </a:lnTo>
                  <a:cubicBezTo>
                    <a:pt x="8127" y="8947"/>
                    <a:pt x="8461" y="8659"/>
                    <a:pt x="8757" y="8335"/>
                  </a:cubicBezTo>
                  <a:lnTo>
                    <a:pt x="9843" y="8891"/>
                  </a:lnTo>
                  <a:cubicBezTo>
                    <a:pt x="9859" y="8902"/>
                    <a:pt x="9879" y="8907"/>
                    <a:pt x="9898" y="8907"/>
                  </a:cubicBezTo>
                  <a:cubicBezTo>
                    <a:pt x="9911" y="8907"/>
                    <a:pt x="9924" y="8904"/>
                    <a:pt x="9936" y="8901"/>
                  </a:cubicBezTo>
                  <a:cubicBezTo>
                    <a:pt x="9963" y="8891"/>
                    <a:pt x="9991" y="8873"/>
                    <a:pt x="10010" y="8845"/>
                  </a:cubicBezTo>
                  <a:lnTo>
                    <a:pt x="10826" y="7268"/>
                  </a:lnTo>
                  <a:cubicBezTo>
                    <a:pt x="10854" y="7212"/>
                    <a:pt x="10835" y="7138"/>
                    <a:pt x="10771" y="7101"/>
                  </a:cubicBezTo>
                  <a:lnTo>
                    <a:pt x="9685" y="6535"/>
                  </a:lnTo>
                  <a:cubicBezTo>
                    <a:pt x="9787" y="6108"/>
                    <a:pt x="9824" y="5672"/>
                    <a:pt x="9806" y="5227"/>
                  </a:cubicBezTo>
                  <a:lnTo>
                    <a:pt x="10965" y="4856"/>
                  </a:lnTo>
                  <a:cubicBezTo>
                    <a:pt x="10993" y="4847"/>
                    <a:pt x="11021" y="4828"/>
                    <a:pt x="11040" y="4800"/>
                  </a:cubicBezTo>
                  <a:cubicBezTo>
                    <a:pt x="11049" y="4773"/>
                    <a:pt x="11058" y="4735"/>
                    <a:pt x="11049" y="4708"/>
                  </a:cubicBezTo>
                  <a:lnTo>
                    <a:pt x="10511" y="3019"/>
                  </a:lnTo>
                  <a:cubicBezTo>
                    <a:pt x="10495" y="2966"/>
                    <a:pt x="10442" y="2931"/>
                    <a:pt x="10393" y="2931"/>
                  </a:cubicBezTo>
                  <a:cubicBezTo>
                    <a:pt x="10382" y="2931"/>
                    <a:pt x="10372" y="2933"/>
                    <a:pt x="10362" y="2936"/>
                  </a:cubicBezTo>
                  <a:lnTo>
                    <a:pt x="9193" y="3307"/>
                  </a:lnTo>
                  <a:cubicBezTo>
                    <a:pt x="8962" y="2926"/>
                    <a:pt x="8674" y="2592"/>
                    <a:pt x="8349" y="2296"/>
                  </a:cubicBezTo>
                  <a:lnTo>
                    <a:pt x="8906" y="1210"/>
                  </a:lnTo>
                  <a:cubicBezTo>
                    <a:pt x="8943" y="1155"/>
                    <a:pt x="8915" y="1080"/>
                    <a:pt x="8860" y="1053"/>
                  </a:cubicBezTo>
                  <a:lnTo>
                    <a:pt x="7282" y="227"/>
                  </a:lnTo>
                  <a:cubicBezTo>
                    <a:pt x="7263" y="220"/>
                    <a:pt x="7238" y="214"/>
                    <a:pt x="7216" y="214"/>
                  </a:cubicBezTo>
                  <a:cubicBezTo>
                    <a:pt x="7207" y="214"/>
                    <a:pt x="7198" y="215"/>
                    <a:pt x="7190" y="218"/>
                  </a:cubicBezTo>
                  <a:cubicBezTo>
                    <a:pt x="7162" y="227"/>
                    <a:pt x="7134" y="255"/>
                    <a:pt x="7115" y="283"/>
                  </a:cubicBezTo>
                  <a:lnTo>
                    <a:pt x="6550" y="1368"/>
                  </a:lnTo>
                  <a:cubicBezTo>
                    <a:pt x="6205" y="1286"/>
                    <a:pt x="5854" y="1239"/>
                    <a:pt x="5497" y="1239"/>
                  </a:cubicBezTo>
                  <a:cubicBezTo>
                    <a:pt x="5412" y="1239"/>
                    <a:pt x="5327" y="1242"/>
                    <a:pt x="5242" y="1247"/>
                  </a:cubicBezTo>
                  <a:lnTo>
                    <a:pt x="4871" y="88"/>
                  </a:lnTo>
                  <a:cubicBezTo>
                    <a:pt x="4861" y="60"/>
                    <a:pt x="4843" y="32"/>
                    <a:pt x="4815" y="14"/>
                  </a:cubicBezTo>
                  <a:cubicBezTo>
                    <a:pt x="4795" y="7"/>
                    <a:pt x="4771" y="0"/>
                    <a:pt x="47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77" name="Google Shape;3577;p115"/>
          <p:cNvGrpSpPr/>
          <p:nvPr/>
        </p:nvGrpSpPr>
        <p:grpSpPr>
          <a:xfrm>
            <a:off x="6959933" y="2357479"/>
            <a:ext cx="1298848" cy="1015848"/>
            <a:chOff x="781983" y="2939892"/>
            <a:chExt cx="1298848" cy="1015848"/>
          </a:xfrm>
        </p:grpSpPr>
        <p:sp>
          <p:nvSpPr>
            <p:cNvPr id="3578" name="Google Shape;3578;p115"/>
            <p:cNvSpPr/>
            <p:nvPr/>
          </p:nvSpPr>
          <p:spPr>
            <a:xfrm>
              <a:off x="786411" y="3238660"/>
              <a:ext cx="998615" cy="711847"/>
            </a:xfrm>
            <a:custGeom>
              <a:rect b="b" l="l" r="r" t="t"/>
              <a:pathLst>
                <a:path extrusionOk="0" h="8842" w="12404">
                  <a:moveTo>
                    <a:pt x="233" y="1"/>
                  </a:moveTo>
                  <a:cubicBezTo>
                    <a:pt x="103" y="1"/>
                    <a:pt x="1" y="103"/>
                    <a:pt x="1" y="232"/>
                  </a:cubicBezTo>
                  <a:lnTo>
                    <a:pt x="1" y="8609"/>
                  </a:lnTo>
                  <a:cubicBezTo>
                    <a:pt x="1" y="8739"/>
                    <a:pt x="103" y="8841"/>
                    <a:pt x="233" y="8841"/>
                  </a:cubicBezTo>
                  <a:lnTo>
                    <a:pt x="12181" y="8841"/>
                  </a:lnTo>
                  <a:cubicBezTo>
                    <a:pt x="12302" y="8841"/>
                    <a:pt x="12404" y="8739"/>
                    <a:pt x="12404" y="8609"/>
                  </a:cubicBezTo>
                  <a:lnTo>
                    <a:pt x="12404" y="232"/>
                  </a:lnTo>
                  <a:cubicBezTo>
                    <a:pt x="12404" y="103"/>
                    <a:pt x="12302" y="1"/>
                    <a:pt x="121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9" name="Google Shape;3579;p115"/>
            <p:cNvSpPr/>
            <p:nvPr/>
          </p:nvSpPr>
          <p:spPr>
            <a:xfrm>
              <a:off x="781983" y="3234151"/>
              <a:ext cx="1008276" cy="721589"/>
            </a:xfrm>
            <a:custGeom>
              <a:rect b="b" l="l" r="r" t="t"/>
              <a:pathLst>
                <a:path extrusionOk="0" h="8963" w="12524">
                  <a:moveTo>
                    <a:pt x="12236" y="112"/>
                  </a:moveTo>
                  <a:cubicBezTo>
                    <a:pt x="12329" y="112"/>
                    <a:pt x="12403" y="196"/>
                    <a:pt x="12403" y="288"/>
                  </a:cubicBezTo>
                  <a:lnTo>
                    <a:pt x="12403" y="8675"/>
                  </a:lnTo>
                  <a:cubicBezTo>
                    <a:pt x="12403" y="8767"/>
                    <a:pt x="12329" y="8842"/>
                    <a:pt x="12236" y="8842"/>
                  </a:cubicBezTo>
                  <a:lnTo>
                    <a:pt x="288" y="8842"/>
                  </a:lnTo>
                  <a:cubicBezTo>
                    <a:pt x="186" y="8842"/>
                    <a:pt x="111" y="8767"/>
                    <a:pt x="111" y="8675"/>
                  </a:cubicBezTo>
                  <a:lnTo>
                    <a:pt x="111" y="288"/>
                  </a:lnTo>
                  <a:cubicBezTo>
                    <a:pt x="111" y="196"/>
                    <a:pt x="186" y="112"/>
                    <a:pt x="288" y="112"/>
                  </a:cubicBezTo>
                  <a:close/>
                  <a:moveTo>
                    <a:pt x="288" y="1"/>
                  </a:moveTo>
                  <a:cubicBezTo>
                    <a:pt x="121" y="1"/>
                    <a:pt x="0" y="131"/>
                    <a:pt x="0" y="288"/>
                  </a:cubicBezTo>
                  <a:lnTo>
                    <a:pt x="0" y="8665"/>
                  </a:lnTo>
                  <a:cubicBezTo>
                    <a:pt x="0" y="8832"/>
                    <a:pt x="121" y="8962"/>
                    <a:pt x="288" y="8962"/>
                  </a:cubicBezTo>
                  <a:lnTo>
                    <a:pt x="12236" y="8962"/>
                  </a:lnTo>
                  <a:cubicBezTo>
                    <a:pt x="12394" y="8962"/>
                    <a:pt x="12524" y="8832"/>
                    <a:pt x="12524" y="8665"/>
                  </a:cubicBezTo>
                  <a:lnTo>
                    <a:pt x="12524" y="288"/>
                  </a:lnTo>
                  <a:cubicBezTo>
                    <a:pt x="12524" y="131"/>
                    <a:pt x="12394" y="1"/>
                    <a:pt x="12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0" name="Google Shape;3580;p115"/>
            <p:cNvSpPr/>
            <p:nvPr/>
          </p:nvSpPr>
          <p:spPr>
            <a:xfrm>
              <a:off x="842445" y="3184880"/>
              <a:ext cx="998615" cy="120359"/>
            </a:xfrm>
            <a:custGeom>
              <a:rect b="b" l="l" r="r" t="t"/>
              <a:pathLst>
                <a:path extrusionOk="0" h="1495" w="12404">
                  <a:moveTo>
                    <a:pt x="270" y="1"/>
                  </a:moveTo>
                  <a:cubicBezTo>
                    <a:pt x="121" y="1"/>
                    <a:pt x="0" y="121"/>
                    <a:pt x="0" y="270"/>
                  </a:cubicBezTo>
                  <a:lnTo>
                    <a:pt x="0" y="1494"/>
                  </a:lnTo>
                  <a:lnTo>
                    <a:pt x="12403" y="1494"/>
                  </a:lnTo>
                  <a:lnTo>
                    <a:pt x="12403" y="353"/>
                  </a:lnTo>
                  <a:cubicBezTo>
                    <a:pt x="12403" y="158"/>
                    <a:pt x="12246" y="1"/>
                    <a:pt x="120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1" name="Google Shape;3581;p115"/>
            <p:cNvSpPr/>
            <p:nvPr/>
          </p:nvSpPr>
          <p:spPr>
            <a:xfrm>
              <a:off x="837937" y="3180371"/>
              <a:ext cx="1007632" cy="129295"/>
            </a:xfrm>
            <a:custGeom>
              <a:rect b="b" l="l" r="r" t="t"/>
              <a:pathLst>
                <a:path extrusionOk="0" h="1606" w="12516">
                  <a:moveTo>
                    <a:pt x="12107" y="112"/>
                  </a:moveTo>
                  <a:cubicBezTo>
                    <a:pt x="12274" y="112"/>
                    <a:pt x="12404" y="251"/>
                    <a:pt x="12404" y="409"/>
                  </a:cubicBezTo>
                  <a:lnTo>
                    <a:pt x="12404" y="1485"/>
                  </a:lnTo>
                  <a:lnTo>
                    <a:pt x="112" y="1485"/>
                  </a:lnTo>
                  <a:lnTo>
                    <a:pt x="112" y="326"/>
                  </a:lnTo>
                  <a:cubicBezTo>
                    <a:pt x="112" y="214"/>
                    <a:pt x="205" y="112"/>
                    <a:pt x="326" y="112"/>
                  </a:cubicBezTo>
                  <a:close/>
                  <a:moveTo>
                    <a:pt x="326" y="1"/>
                  </a:moveTo>
                  <a:cubicBezTo>
                    <a:pt x="149" y="1"/>
                    <a:pt x="1" y="149"/>
                    <a:pt x="1" y="335"/>
                  </a:cubicBezTo>
                  <a:lnTo>
                    <a:pt x="1" y="1606"/>
                  </a:lnTo>
                  <a:lnTo>
                    <a:pt x="12515" y="1606"/>
                  </a:lnTo>
                  <a:lnTo>
                    <a:pt x="12515" y="409"/>
                  </a:lnTo>
                  <a:cubicBezTo>
                    <a:pt x="12515" y="186"/>
                    <a:pt x="12330" y="1"/>
                    <a:pt x="121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2" name="Google Shape;3582;p115"/>
            <p:cNvSpPr/>
            <p:nvPr/>
          </p:nvSpPr>
          <p:spPr>
            <a:xfrm>
              <a:off x="950731" y="3219982"/>
              <a:ext cx="45648" cy="46372"/>
            </a:xfrm>
            <a:custGeom>
              <a:rect b="b" l="l" r="r" t="t"/>
              <a:pathLst>
                <a:path extrusionOk="0" h="576" w="567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90"/>
                    <a:pt x="381" y="464"/>
                    <a:pt x="288" y="464"/>
                  </a:cubicBezTo>
                  <a:cubicBezTo>
                    <a:pt x="186" y="464"/>
                    <a:pt x="112" y="390"/>
                    <a:pt x="112" y="288"/>
                  </a:cubicBezTo>
                  <a:cubicBezTo>
                    <a:pt x="112" y="195"/>
                    <a:pt x="186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21" y="1"/>
                    <a:pt x="1" y="130"/>
                    <a:pt x="1" y="288"/>
                  </a:cubicBezTo>
                  <a:cubicBezTo>
                    <a:pt x="1" y="455"/>
                    <a:pt x="130" y="576"/>
                    <a:pt x="288" y="576"/>
                  </a:cubicBezTo>
                  <a:cubicBezTo>
                    <a:pt x="446" y="576"/>
                    <a:pt x="566" y="446"/>
                    <a:pt x="566" y="288"/>
                  </a:cubicBezTo>
                  <a:cubicBezTo>
                    <a:pt x="566" y="130"/>
                    <a:pt x="437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3" name="Google Shape;3583;p115"/>
            <p:cNvSpPr/>
            <p:nvPr/>
          </p:nvSpPr>
          <p:spPr>
            <a:xfrm>
              <a:off x="1022465" y="3219982"/>
              <a:ext cx="46372" cy="46372"/>
            </a:xfrm>
            <a:custGeom>
              <a:rect b="b" l="l" r="r" t="t"/>
              <a:pathLst>
                <a:path extrusionOk="0" h="576" w="576">
                  <a:moveTo>
                    <a:pt x="288" y="121"/>
                  </a:moveTo>
                  <a:cubicBezTo>
                    <a:pt x="381" y="121"/>
                    <a:pt x="455" y="195"/>
                    <a:pt x="455" y="288"/>
                  </a:cubicBezTo>
                  <a:cubicBezTo>
                    <a:pt x="455" y="390"/>
                    <a:pt x="381" y="464"/>
                    <a:pt x="288" y="464"/>
                  </a:cubicBezTo>
                  <a:cubicBezTo>
                    <a:pt x="195" y="464"/>
                    <a:pt x="111" y="390"/>
                    <a:pt x="111" y="288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30" y="1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46"/>
                    <a:pt x="575" y="288"/>
                  </a:cubicBezTo>
                  <a:cubicBezTo>
                    <a:pt x="575" y="130"/>
                    <a:pt x="44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4" name="Google Shape;3584;p115"/>
            <p:cNvSpPr/>
            <p:nvPr/>
          </p:nvSpPr>
          <p:spPr>
            <a:xfrm>
              <a:off x="879077" y="3219982"/>
              <a:ext cx="46372" cy="46372"/>
            </a:xfrm>
            <a:custGeom>
              <a:rect b="b" l="l" r="r" t="t"/>
              <a:pathLst>
                <a:path extrusionOk="0" h="576" w="576">
                  <a:moveTo>
                    <a:pt x="288" y="121"/>
                  </a:moveTo>
                  <a:cubicBezTo>
                    <a:pt x="380" y="121"/>
                    <a:pt x="455" y="195"/>
                    <a:pt x="455" y="288"/>
                  </a:cubicBezTo>
                  <a:cubicBezTo>
                    <a:pt x="455" y="390"/>
                    <a:pt x="380" y="464"/>
                    <a:pt x="288" y="464"/>
                  </a:cubicBezTo>
                  <a:cubicBezTo>
                    <a:pt x="195" y="464"/>
                    <a:pt x="111" y="390"/>
                    <a:pt x="111" y="288"/>
                  </a:cubicBezTo>
                  <a:cubicBezTo>
                    <a:pt x="111" y="195"/>
                    <a:pt x="195" y="121"/>
                    <a:pt x="288" y="121"/>
                  </a:cubicBezTo>
                  <a:close/>
                  <a:moveTo>
                    <a:pt x="288" y="1"/>
                  </a:moveTo>
                  <a:cubicBezTo>
                    <a:pt x="130" y="1"/>
                    <a:pt x="0" y="130"/>
                    <a:pt x="0" y="288"/>
                  </a:cubicBezTo>
                  <a:cubicBezTo>
                    <a:pt x="0" y="455"/>
                    <a:pt x="130" y="576"/>
                    <a:pt x="288" y="576"/>
                  </a:cubicBezTo>
                  <a:cubicBezTo>
                    <a:pt x="445" y="576"/>
                    <a:pt x="575" y="446"/>
                    <a:pt x="575" y="288"/>
                  </a:cubicBezTo>
                  <a:cubicBezTo>
                    <a:pt x="575" y="130"/>
                    <a:pt x="445" y="1"/>
                    <a:pt x="2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5" name="Google Shape;3585;p115"/>
            <p:cNvSpPr/>
            <p:nvPr/>
          </p:nvSpPr>
          <p:spPr>
            <a:xfrm>
              <a:off x="841721" y="3305160"/>
              <a:ext cx="999340" cy="587061"/>
            </a:xfrm>
            <a:custGeom>
              <a:rect b="b" l="l" r="r" t="t"/>
              <a:pathLst>
                <a:path extrusionOk="0" h="7292" w="12413">
                  <a:moveTo>
                    <a:pt x="47" y="0"/>
                  </a:moveTo>
                  <a:cubicBezTo>
                    <a:pt x="19" y="0"/>
                    <a:pt x="0" y="19"/>
                    <a:pt x="0" y="37"/>
                  </a:cubicBezTo>
                  <a:lnTo>
                    <a:pt x="0" y="7245"/>
                  </a:lnTo>
                  <a:cubicBezTo>
                    <a:pt x="0" y="7273"/>
                    <a:pt x="19" y="7292"/>
                    <a:pt x="47" y="7292"/>
                  </a:cubicBezTo>
                  <a:lnTo>
                    <a:pt x="12366" y="7292"/>
                  </a:lnTo>
                  <a:cubicBezTo>
                    <a:pt x="12394" y="7292"/>
                    <a:pt x="12412" y="7273"/>
                    <a:pt x="12412" y="7245"/>
                  </a:cubicBezTo>
                  <a:lnTo>
                    <a:pt x="12412" y="37"/>
                  </a:lnTo>
                  <a:cubicBezTo>
                    <a:pt x="12412" y="19"/>
                    <a:pt x="12394" y="0"/>
                    <a:pt x="123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6" name="Google Shape;3586;p115"/>
            <p:cNvSpPr/>
            <p:nvPr/>
          </p:nvSpPr>
          <p:spPr>
            <a:xfrm>
              <a:off x="837212" y="3299927"/>
              <a:ext cx="1008356" cy="596802"/>
            </a:xfrm>
            <a:custGeom>
              <a:rect b="b" l="l" r="r" t="t"/>
              <a:pathLst>
                <a:path extrusionOk="0" h="7413" w="12525">
                  <a:moveTo>
                    <a:pt x="12403" y="121"/>
                  </a:moveTo>
                  <a:lnTo>
                    <a:pt x="12403" y="7292"/>
                  </a:lnTo>
                  <a:lnTo>
                    <a:pt x="112" y="7292"/>
                  </a:lnTo>
                  <a:lnTo>
                    <a:pt x="112" y="121"/>
                  </a:lnTo>
                  <a:close/>
                  <a:moveTo>
                    <a:pt x="103" y="0"/>
                  </a:moveTo>
                  <a:cubicBezTo>
                    <a:pt x="47" y="0"/>
                    <a:pt x="1" y="47"/>
                    <a:pt x="1" y="102"/>
                  </a:cubicBezTo>
                  <a:lnTo>
                    <a:pt x="1" y="7310"/>
                  </a:lnTo>
                  <a:cubicBezTo>
                    <a:pt x="1" y="7366"/>
                    <a:pt x="47" y="7412"/>
                    <a:pt x="103" y="7412"/>
                  </a:cubicBezTo>
                  <a:lnTo>
                    <a:pt x="12422" y="7412"/>
                  </a:lnTo>
                  <a:cubicBezTo>
                    <a:pt x="12478" y="7412"/>
                    <a:pt x="12524" y="7366"/>
                    <a:pt x="12524" y="7310"/>
                  </a:cubicBezTo>
                  <a:lnTo>
                    <a:pt x="12524" y="102"/>
                  </a:lnTo>
                  <a:cubicBezTo>
                    <a:pt x="12524" y="47"/>
                    <a:pt x="12478" y="0"/>
                    <a:pt x="124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7" name="Google Shape;3587;p115"/>
            <p:cNvSpPr/>
            <p:nvPr/>
          </p:nvSpPr>
          <p:spPr>
            <a:xfrm>
              <a:off x="1256989" y="3442589"/>
              <a:ext cx="458571" cy="9017"/>
            </a:xfrm>
            <a:custGeom>
              <a:rect b="b" l="l" r="r" t="t"/>
              <a:pathLst>
                <a:path extrusionOk="0" h="112" w="5696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11"/>
                    <a:pt x="56" y="111"/>
                  </a:cubicBezTo>
                  <a:lnTo>
                    <a:pt x="5631" y="111"/>
                  </a:lnTo>
                  <a:cubicBezTo>
                    <a:pt x="5668" y="111"/>
                    <a:pt x="5696" y="93"/>
                    <a:pt x="5696" y="56"/>
                  </a:cubicBezTo>
                  <a:cubicBezTo>
                    <a:pt x="5696" y="28"/>
                    <a:pt x="5668" y="0"/>
                    <a:pt x="56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8" name="Google Shape;3588;p115"/>
            <p:cNvSpPr/>
            <p:nvPr/>
          </p:nvSpPr>
          <p:spPr>
            <a:xfrm>
              <a:off x="1256989" y="3510538"/>
              <a:ext cx="167375" cy="9741"/>
            </a:xfrm>
            <a:custGeom>
              <a:rect b="b" l="l" r="r" t="t"/>
              <a:pathLst>
                <a:path extrusionOk="0" h="121" w="2079">
                  <a:moveTo>
                    <a:pt x="56" y="0"/>
                  </a:moveTo>
                  <a:cubicBezTo>
                    <a:pt x="28" y="0"/>
                    <a:pt x="0" y="28"/>
                    <a:pt x="0" y="56"/>
                  </a:cubicBezTo>
                  <a:cubicBezTo>
                    <a:pt x="0" y="93"/>
                    <a:pt x="28" y="121"/>
                    <a:pt x="56" y="121"/>
                  </a:cubicBezTo>
                  <a:lnTo>
                    <a:pt x="2013" y="121"/>
                  </a:lnTo>
                  <a:cubicBezTo>
                    <a:pt x="2050" y="121"/>
                    <a:pt x="2078" y="93"/>
                    <a:pt x="2078" y="56"/>
                  </a:cubicBezTo>
                  <a:cubicBezTo>
                    <a:pt x="2078" y="28"/>
                    <a:pt x="2050" y="0"/>
                    <a:pt x="20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9" name="Google Shape;3589;p115"/>
            <p:cNvSpPr/>
            <p:nvPr/>
          </p:nvSpPr>
          <p:spPr>
            <a:xfrm>
              <a:off x="1479518" y="3510538"/>
              <a:ext cx="200947" cy="9741"/>
            </a:xfrm>
            <a:custGeom>
              <a:rect b="b" l="l" r="r" t="t"/>
              <a:pathLst>
                <a:path extrusionOk="0" h="121" w="2496">
                  <a:moveTo>
                    <a:pt x="56" y="0"/>
                  </a:moveTo>
                  <a:cubicBezTo>
                    <a:pt x="28" y="0"/>
                    <a:pt x="1" y="28"/>
                    <a:pt x="1" y="56"/>
                  </a:cubicBezTo>
                  <a:cubicBezTo>
                    <a:pt x="1" y="93"/>
                    <a:pt x="28" y="121"/>
                    <a:pt x="56" y="121"/>
                  </a:cubicBezTo>
                  <a:lnTo>
                    <a:pt x="2440" y="121"/>
                  </a:lnTo>
                  <a:cubicBezTo>
                    <a:pt x="2468" y="121"/>
                    <a:pt x="2496" y="93"/>
                    <a:pt x="2496" y="56"/>
                  </a:cubicBezTo>
                  <a:cubicBezTo>
                    <a:pt x="2496" y="28"/>
                    <a:pt x="2468" y="0"/>
                    <a:pt x="24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0" name="Google Shape;3590;p115"/>
            <p:cNvSpPr/>
            <p:nvPr/>
          </p:nvSpPr>
          <p:spPr>
            <a:xfrm>
              <a:off x="1256989" y="3717365"/>
              <a:ext cx="297314" cy="9097"/>
            </a:xfrm>
            <a:custGeom>
              <a:rect b="b" l="l" r="r" t="t"/>
              <a:pathLst>
                <a:path extrusionOk="0" h="113" w="3693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12"/>
                    <a:pt x="56" y="112"/>
                  </a:cubicBezTo>
                  <a:lnTo>
                    <a:pt x="3637" y="112"/>
                  </a:lnTo>
                  <a:cubicBezTo>
                    <a:pt x="3664" y="112"/>
                    <a:pt x="3692" y="94"/>
                    <a:pt x="3692" y="57"/>
                  </a:cubicBezTo>
                  <a:cubicBezTo>
                    <a:pt x="3692" y="29"/>
                    <a:pt x="3664" y="1"/>
                    <a:pt x="36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1" name="Google Shape;3591;p115"/>
            <p:cNvSpPr/>
            <p:nvPr/>
          </p:nvSpPr>
          <p:spPr>
            <a:xfrm>
              <a:off x="1256989" y="3582191"/>
              <a:ext cx="462355" cy="9822"/>
            </a:xfrm>
            <a:custGeom>
              <a:rect b="b" l="l" r="r" t="t"/>
              <a:pathLst>
                <a:path extrusionOk="0" h="122" w="5743">
                  <a:moveTo>
                    <a:pt x="56" y="1"/>
                  </a:moveTo>
                  <a:cubicBezTo>
                    <a:pt x="28" y="1"/>
                    <a:pt x="0" y="29"/>
                    <a:pt x="0" y="56"/>
                  </a:cubicBezTo>
                  <a:cubicBezTo>
                    <a:pt x="0" y="94"/>
                    <a:pt x="28" y="121"/>
                    <a:pt x="56" y="121"/>
                  </a:cubicBezTo>
                  <a:lnTo>
                    <a:pt x="5687" y="121"/>
                  </a:lnTo>
                  <a:cubicBezTo>
                    <a:pt x="5714" y="121"/>
                    <a:pt x="5742" y="94"/>
                    <a:pt x="5742" y="56"/>
                  </a:cubicBezTo>
                  <a:cubicBezTo>
                    <a:pt x="5742" y="29"/>
                    <a:pt x="5714" y="1"/>
                    <a:pt x="56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2" name="Google Shape;3592;p115"/>
            <p:cNvSpPr/>
            <p:nvPr/>
          </p:nvSpPr>
          <p:spPr>
            <a:xfrm>
              <a:off x="1256989" y="3650140"/>
              <a:ext cx="153125" cy="9822"/>
            </a:xfrm>
            <a:custGeom>
              <a:rect b="b" l="l" r="r" t="t"/>
              <a:pathLst>
                <a:path extrusionOk="0" h="122" w="1902">
                  <a:moveTo>
                    <a:pt x="56" y="1"/>
                  </a:moveTo>
                  <a:cubicBezTo>
                    <a:pt x="28" y="1"/>
                    <a:pt x="0" y="29"/>
                    <a:pt x="0" y="57"/>
                  </a:cubicBezTo>
                  <a:cubicBezTo>
                    <a:pt x="0" y="94"/>
                    <a:pt x="28" y="122"/>
                    <a:pt x="56" y="122"/>
                  </a:cubicBezTo>
                  <a:lnTo>
                    <a:pt x="1837" y="122"/>
                  </a:lnTo>
                  <a:cubicBezTo>
                    <a:pt x="1874" y="122"/>
                    <a:pt x="1902" y="94"/>
                    <a:pt x="1902" y="57"/>
                  </a:cubicBezTo>
                  <a:cubicBezTo>
                    <a:pt x="1902" y="29"/>
                    <a:pt x="1874" y="1"/>
                    <a:pt x="18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3" name="Google Shape;3593;p115"/>
            <p:cNvSpPr/>
            <p:nvPr/>
          </p:nvSpPr>
          <p:spPr>
            <a:xfrm>
              <a:off x="1444416" y="3650140"/>
              <a:ext cx="271149" cy="9822"/>
            </a:xfrm>
            <a:custGeom>
              <a:rect b="b" l="l" r="r" t="t"/>
              <a:pathLst>
                <a:path extrusionOk="0" h="122" w="3368">
                  <a:moveTo>
                    <a:pt x="65" y="1"/>
                  </a:moveTo>
                  <a:cubicBezTo>
                    <a:pt x="28" y="1"/>
                    <a:pt x="1" y="29"/>
                    <a:pt x="1" y="57"/>
                  </a:cubicBezTo>
                  <a:cubicBezTo>
                    <a:pt x="1" y="94"/>
                    <a:pt x="28" y="122"/>
                    <a:pt x="65" y="122"/>
                  </a:cubicBezTo>
                  <a:lnTo>
                    <a:pt x="3303" y="122"/>
                  </a:lnTo>
                  <a:cubicBezTo>
                    <a:pt x="3340" y="122"/>
                    <a:pt x="3368" y="94"/>
                    <a:pt x="3368" y="57"/>
                  </a:cubicBezTo>
                  <a:cubicBezTo>
                    <a:pt x="3368" y="29"/>
                    <a:pt x="3340" y="1"/>
                    <a:pt x="33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4" name="Google Shape;3594;p115"/>
            <p:cNvSpPr/>
            <p:nvPr/>
          </p:nvSpPr>
          <p:spPr>
            <a:xfrm>
              <a:off x="912650" y="3420127"/>
              <a:ext cx="298844" cy="298844"/>
            </a:xfrm>
            <a:custGeom>
              <a:rect b="b" l="l" r="r" t="t"/>
              <a:pathLst>
                <a:path extrusionOk="0" h="3712" w="3712">
                  <a:moveTo>
                    <a:pt x="1856" y="1"/>
                  </a:moveTo>
                  <a:cubicBezTo>
                    <a:pt x="835" y="1"/>
                    <a:pt x="0" y="826"/>
                    <a:pt x="0" y="1856"/>
                  </a:cubicBezTo>
                  <a:cubicBezTo>
                    <a:pt x="0" y="2877"/>
                    <a:pt x="835" y="3711"/>
                    <a:pt x="1856" y="3711"/>
                  </a:cubicBezTo>
                  <a:cubicBezTo>
                    <a:pt x="2876" y="3711"/>
                    <a:pt x="3711" y="2877"/>
                    <a:pt x="3711" y="1856"/>
                  </a:cubicBezTo>
                  <a:lnTo>
                    <a:pt x="1856" y="1856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5" name="Google Shape;3595;p115"/>
            <p:cNvSpPr/>
            <p:nvPr/>
          </p:nvSpPr>
          <p:spPr>
            <a:xfrm>
              <a:off x="908141" y="3415699"/>
              <a:ext cx="307780" cy="307780"/>
            </a:xfrm>
            <a:custGeom>
              <a:rect b="b" l="l" r="r" t="t"/>
              <a:pathLst>
                <a:path extrusionOk="0" h="3823" w="3823">
                  <a:moveTo>
                    <a:pt x="1856" y="121"/>
                  </a:moveTo>
                  <a:lnTo>
                    <a:pt x="1856" y="1911"/>
                  </a:lnTo>
                  <a:cubicBezTo>
                    <a:pt x="1856" y="1939"/>
                    <a:pt x="1884" y="1967"/>
                    <a:pt x="1912" y="1967"/>
                  </a:cubicBezTo>
                  <a:lnTo>
                    <a:pt x="3702" y="1967"/>
                  </a:lnTo>
                  <a:cubicBezTo>
                    <a:pt x="3674" y="2932"/>
                    <a:pt x="2886" y="3701"/>
                    <a:pt x="1912" y="3701"/>
                  </a:cubicBezTo>
                  <a:cubicBezTo>
                    <a:pt x="919" y="3701"/>
                    <a:pt x="121" y="2904"/>
                    <a:pt x="121" y="1911"/>
                  </a:cubicBezTo>
                  <a:cubicBezTo>
                    <a:pt x="121" y="937"/>
                    <a:pt x="891" y="149"/>
                    <a:pt x="1856" y="121"/>
                  </a:cubicBezTo>
                  <a:close/>
                  <a:moveTo>
                    <a:pt x="1912" y="0"/>
                  </a:moveTo>
                  <a:cubicBezTo>
                    <a:pt x="854" y="0"/>
                    <a:pt x="1" y="854"/>
                    <a:pt x="1" y="1911"/>
                  </a:cubicBezTo>
                  <a:cubicBezTo>
                    <a:pt x="1" y="2969"/>
                    <a:pt x="854" y="3822"/>
                    <a:pt x="1912" y="3822"/>
                  </a:cubicBezTo>
                  <a:cubicBezTo>
                    <a:pt x="2969" y="3822"/>
                    <a:pt x="3823" y="2959"/>
                    <a:pt x="3823" y="1911"/>
                  </a:cubicBezTo>
                  <a:cubicBezTo>
                    <a:pt x="3823" y="1874"/>
                    <a:pt x="3795" y="1855"/>
                    <a:pt x="3767" y="1855"/>
                  </a:cubicBezTo>
                  <a:lnTo>
                    <a:pt x="1967" y="1855"/>
                  </a:lnTo>
                  <a:lnTo>
                    <a:pt x="1967" y="56"/>
                  </a:lnTo>
                  <a:cubicBezTo>
                    <a:pt x="1967" y="28"/>
                    <a:pt x="1949" y="0"/>
                    <a:pt x="19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6" name="Google Shape;3596;p115"/>
            <p:cNvSpPr/>
            <p:nvPr/>
          </p:nvSpPr>
          <p:spPr>
            <a:xfrm>
              <a:off x="899929" y="3422381"/>
              <a:ext cx="298119" cy="298039"/>
            </a:xfrm>
            <a:custGeom>
              <a:rect b="b" l="l" r="r" t="t"/>
              <a:pathLst>
                <a:path extrusionOk="0" h="3702" w="3703">
                  <a:moveTo>
                    <a:pt x="1856" y="1"/>
                  </a:moveTo>
                  <a:cubicBezTo>
                    <a:pt x="826" y="1"/>
                    <a:pt x="1" y="826"/>
                    <a:pt x="1" y="1847"/>
                  </a:cubicBezTo>
                  <a:cubicBezTo>
                    <a:pt x="1" y="2876"/>
                    <a:pt x="826" y="3702"/>
                    <a:pt x="1856" y="3702"/>
                  </a:cubicBezTo>
                  <a:cubicBezTo>
                    <a:pt x="2877" y="3702"/>
                    <a:pt x="3702" y="2876"/>
                    <a:pt x="3702" y="1847"/>
                  </a:cubicBezTo>
                  <a:lnTo>
                    <a:pt x="1856" y="1847"/>
                  </a:lnTo>
                  <a:lnTo>
                    <a:pt x="185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7" name="Google Shape;3597;p115"/>
            <p:cNvSpPr/>
            <p:nvPr/>
          </p:nvSpPr>
          <p:spPr>
            <a:xfrm>
              <a:off x="895501" y="3417148"/>
              <a:ext cx="307780" cy="307780"/>
            </a:xfrm>
            <a:custGeom>
              <a:rect b="b" l="l" r="r" t="t"/>
              <a:pathLst>
                <a:path extrusionOk="0" h="3823" w="3823">
                  <a:moveTo>
                    <a:pt x="1846" y="121"/>
                  </a:moveTo>
                  <a:lnTo>
                    <a:pt x="1846" y="1977"/>
                  </a:lnTo>
                  <a:lnTo>
                    <a:pt x="3702" y="1977"/>
                  </a:lnTo>
                  <a:cubicBezTo>
                    <a:pt x="3674" y="2941"/>
                    <a:pt x="2876" y="3711"/>
                    <a:pt x="1911" y="3711"/>
                  </a:cubicBezTo>
                  <a:cubicBezTo>
                    <a:pt x="919" y="3711"/>
                    <a:pt x="111" y="2904"/>
                    <a:pt x="111" y="1912"/>
                  </a:cubicBezTo>
                  <a:cubicBezTo>
                    <a:pt x="111" y="947"/>
                    <a:pt x="891" y="149"/>
                    <a:pt x="1846" y="121"/>
                  </a:cubicBezTo>
                  <a:close/>
                  <a:moveTo>
                    <a:pt x="1911" y="1"/>
                  </a:moveTo>
                  <a:cubicBezTo>
                    <a:pt x="854" y="1"/>
                    <a:pt x="0" y="863"/>
                    <a:pt x="0" y="1912"/>
                  </a:cubicBezTo>
                  <a:cubicBezTo>
                    <a:pt x="0" y="2969"/>
                    <a:pt x="854" y="3823"/>
                    <a:pt x="1911" y="3823"/>
                  </a:cubicBezTo>
                  <a:cubicBezTo>
                    <a:pt x="2959" y="3823"/>
                    <a:pt x="3822" y="2969"/>
                    <a:pt x="3822" y="1912"/>
                  </a:cubicBezTo>
                  <a:lnTo>
                    <a:pt x="3822" y="1856"/>
                  </a:lnTo>
                  <a:lnTo>
                    <a:pt x="1967" y="1856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8" name="Google Shape;3598;p115"/>
            <p:cNvSpPr/>
            <p:nvPr/>
          </p:nvSpPr>
          <p:spPr>
            <a:xfrm>
              <a:off x="1098627" y="3444038"/>
              <a:ext cx="74791" cy="74791"/>
            </a:xfrm>
            <a:custGeom>
              <a:rect b="b" l="l" r="r" t="t"/>
              <a:pathLst>
                <a:path extrusionOk="0" h="929" w="929">
                  <a:moveTo>
                    <a:pt x="0" y="1"/>
                  </a:moveTo>
                  <a:lnTo>
                    <a:pt x="0" y="928"/>
                  </a:lnTo>
                  <a:lnTo>
                    <a:pt x="928" y="928"/>
                  </a:lnTo>
                  <a:cubicBezTo>
                    <a:pt x="928" y="409"/>
                    <a:pt x="511" y="1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9" name="Google Shape;3599;p115"/>
            <p:cNvSpPr/>
            <p:nvPr/>
          </p:nvSpPr>
          <p:spPr>
            <a:xfrm>
              <a:off x="1094118" y="3438805"/>
              <a:ext cx="83728" cy="84452"/>
            </a:xfrm>
            <a:custGeom>
              <a:rect b="b" l="l" r="r" t="t"/>
              <a:pathLst>
                <a:path extrusionOk="0" h="1049" w="1040">
                  <a:moveTo>
                    <a:pt x="112" y="121"/>
                  </a:moveTo>
                  <a:cubicBezTo>
                    <a:pt x="548" y="149"/>
                    <a:pt x="891" y="502"/>
                    <a:pt x="928" y="928"/>
                  </a:cubicBezTo>
                  <a:lnTo>
                    <a:pt x="112" y="928"/>
                  </a:lnTo>
                  <a:lnTo>
                    <a:pt x="112" y="121"/>
                  </a:lnTo>
                  <a:close/>
                  <a:moveTo>
                    <a:pt x="1" y="1"/>
                  </a:moveTo>
                  <a:lnTo>
                    <a:pt x="1" y="1049"/>
                  </a:lnTo>
                  <a:lnTo>
                    <a:pt x="1040" y="1049"/>
                  </a:lnTo>
                  <a:lnTo>
                    <a:pt x="1040" y="993"/>
                  </a:lnTo>
                  <a:cubicBezTo>
                    <a:pt x="1040" y="446"/>
                    <a:pt x="604" y="1"/>
                    <a:pt x="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0" name="Google Shape;3600;p115"/>
            <p:cNvSpPr/>
            <p:nvPr/>
          </p:nvSpPr>
          <p:spPr>
            <a:xfrm>
              <a:off x="1539981" y="2967184"/>
              <a:ext cx="514684" cy="462677"/>
            </a:xfrm>
            <a:custGeom>
              <a:rect b="b" l="l" r="r" t="t"/>
              <a:pathLst>
                <a:path extrusionOk="0" h="5747" w="6393">
                  <a:moveTo>
                    <a:pt x="3204" y="0"/>
                  </a:moveTo>
                  <a:cubicBezTo>
                    <a:pt x="1946" y="0"/>
                    <a:pt x="791" y="829"/>
                    <a:pt x="437" y="2092"/>
                  </a:cubicBezTo>
                  <a:cubicBezTo>
                    <a:pt x="1" y="3623"/>
                    <a:pt x="891" y="5209"/>
                    <a:pt x="2422" y="5636"/>
                  </a:cubicBezTo>
                  <a:cubicBezTo>
                    <a:pt x="2684" y="5711"/>
                    <a:pt x="2947" y="5747"/>
                    <a:pt x="3207" y="5747"/>
                  </a:cubicBezTo>
                  <a:cubicBezTo>
                    <a:pt x="4455" y="5747"/>
                    <a:pt x="5605" y="4918"/>
                    <a:pt x="5966" y="3651"/>
                  </a:cubicBezTo>
                  <a:cubicBezTo>
                    <a:pt x="6393" y="2129"/>
                    <a:pt x="5502" y="543"/>
                    <a:pt x="3981" y="107"/>
                  </a:cubicBezTo>
                  <a:cubicBezTo>
                    <a:pt x="3721" y="35"/>
                    <a:pt x="3460" y="0"/>
                    <a:pt x="3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1" name="Google Shape;3601;p115"/>
            <p:cNvSpPr/>
            <p:nvPr/>
          </p:nvSpPr>
          <p:spPr>
            <a:xfrm>
              <a:off x="1560913" y="2962354"/>
              <a:ext cx="472096" cy="472096"/>
            </a:xfrm>
            <a:custGeom>
              <a:rect b="b" l="l" r="r" t="t"/>
              <a:pathLst>
                <a:path extrusionOk="0" h="5864" w="5864">
                  <a:moveTo>
                    <a:pt x="2932" y="112"/>
                  </a:moveTo>
                  <a:cubicBezTo>
                    <a:pt x="4491" y="112"/>
                    <a:pt x="5752" y="1373"/>
                    <a:pt x="5752" y="2932"/>
                  </a:cubicBezTo>
                  <a:cubicBezTo>
                    <a:pt x="5752" y="4481"/>
                    <a:pt x="4491" y="5742"/>
                    <a:pt x="2932" y="5742"/>
                  </a:cubicBezTo>
                  <a:cubicBezTo>
                    <a:pt x="1383" y="5742"/>
                    <a:pt x="121" y="4481"/>
                    <a:pt x="121" y="2932"/>
                  </a:cubicBezTo>
                  <a:cubicBezTo>
                    <a:pt x="121" y="1373"/>
                    <a:pt x="1383" y="112"/>
                    <a:pt x="2932" y="112"/>
                  </a:cubicBezTo>
                  <a:close/>
                  <a:moveTo>
                    <a:pt x="2932" y="0"/>
                  </a:moveTo>
                  <a:cubicBezTo>
                    <a:pt x="1318" y="0"/>
                    <a:pt x="1" y="1317"/>
                    <a:pt x="1" y="2932"/>
                  </a:cubicBezTo>
                  <a:cubicBezTo>
                    <a:pt x="1" y="4546"/>
                    <a:pt x="1318" y="5863"/>
                    <a:pt x="2932" y="5863"/>
                  </a:cubicBezTo>
                  <a:cubicBezTo>
                    <a:pt x="4546" y="5863"/>
                    <a:pt x="5864" y="4546"/>
                    <a:pt x="5864" y="2932"/>
                  </a:cubicBezTo>
                  <a:cubicBezTo>
                    <a:pt x="5864" y="1317"/>
                    <a:pt x="4546" y="0"/>
                    <a:pt x="29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2" name="Google Shape;3602;p115"/>
            <p:cNvSpPr/>
            <p:nvPr/>
          </p:nvSpPr>
          <p:spPr>
            <a:xfrm>
              <a:off x="1555680" y="2944642"/>
              <a:ext cx="525150" cy="463079"/>
            </a:xfrm>
            <a:custGeom>
              <a:rect b="b" l="l" r="r" t="t"/>
              <a:pathLst>
                <a:path extrusionOk="0" h="5752" w="6523">
                  <a:moveTo>
                    <a:pt x="3267" y="1"/>
                  </a:moveTo>
                  <a:cubicBezTo>
                    <a:pt x="2132" y="1"/>
                    <a:pt x="1055" y="677"/>
                    <a:pt x="604" y="1797"/>
                  </a:cubicBezTo>
                  <a:cubicBezTo>
                    <a:pt x="1" y="3263"/>
                    <a:pt x="706" y="4942"/>
                    <a:pt x="2181" y="5536"/>
                  </a:cubicBezTo>
                  <a:cubicBezTo>
                    <a:pt x="2536" y="5682"/>
                    <a:pt x="2904" y="5751"/>
                    <a:pt x="3267" y="5751"/>
                  </a:cubicBezTo>
                  <a:cubicBezTo>
                    <a:pt x="4397" y="5751"/>
                    <a:pt x="5470" y="5076"/>
                    <a:pt x="5919" y="3959"/>
                  </a:cubicBezTo>
                  <a:cubicBezTo>
                    <a:pt x="6522" y="2493"/>
                    <a:pt x="5817" y="814"/>
                    <a:pt x="4342" y="211"/>
                  </a:cubicBezTo>
                  <a:cubicBezTo>
                    <a:pt x="3990" y="68"/>
                    <a:pt x="3625" y="1"/>
                    <a:pt x="32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3" name="Google Shape;3603;p115"/>
            <p:cNvSpPr/>
            <p:nvPr/>
          </p:nvSpPr>
          <p:spPr>
            <a:xfrm>
              <a:off x="1581846" y="2939892"/>
              <a:ext cx="472096" cy="472096"/>
            </a:xfrm>
            <a:custGeom>
              <a:rect b="b" l="l" r="r" t="t"/>
              <a:pathLst>
                <a:path extrusionOk="0" h="5864" w="5864">
                  <a:moveTo>
                    <a:pt x="2932" y="112"/>
                  </a:moveTo>
                  <a:cubicBezTo>
                    <a:pt x="4481" y="112"/>
                    <a:pt x="5752" y="1374"/>
                    <a:pt x="5743" y="2932"/>
                  </a:cubicBezTo>
                  <a:cubicBezTo>
                    <a:pt x="5743" y="4482"/>
                    <a:pt x="4481" y="5743"/>
                    <a:pt x="2932" y="5743"/>
                  </a:cubicBezTo>
                  <a:cubicBezTo>
                    <a:pt x="1383" y="5743"/>
                    <a:pt x="112" y="4482"/>
                    <a:pt x="112" y="2932"/>
                  </a:cubicBezTo>
                  <a:cubicBezTo>
                    <a:pt x="112" y="1374"/>
                    <a:pt x="1383" y="112"/>
                    <a:pt x="2932" y="112"/>
                  </a:cubicBezTo>
                  <a:close/>
                  <a:moveTo>
                    <a:pt x="2932" y="1"/>
                  </a:moveTo>
                  <a:cubicBezTo>
                    <a:pt x="1318" y="1"/>
                    <a:pt x="0" y="1309"/>
                    <a:pt x="0" y="2932"/>
                  </a:cubicBezTo>
                  <a:cubicBezTo>
                    <a:pt x="0" y="4546"/>
                    <a:pt x="1318" y="5864"/>
                    <a:pt x="2932" y="5864"/>
                  </a:cubicBezTo>
                  <a:cubicBezTo>
                    <a:pt x="4546" y="5864"/>
                    <a:pt x="5863" y="4546"/>
                    <a:pt x="5863" y="2932"/>
                  </a:cubicBezTo>
                  <a:cubicBezTo>
                    <a:pt x="5863" y="1309"/>
                    <a:pt x="4546" y="1"/>
                    <a:pt x="29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4" name="Google Shape;3604;p115"/>
            <p:cNvSpPr/>
            <p:nvPr/>
          </p:nvSpPr>
          <p:spPr>
            <a:xfrm>
              <a:off x="1655753" y="3061621"/>
              <a:ext cx="306331" cy="193540"/>
            </a:xfrm>
            <a:custGeom>
              <a:rect b="b" l="l" r="r" t="t"/>
              <a:pathLst>
                <a:path extrusionOk="0" h="2404" w="3805">
                  <a:moveTo>
                    <a:pt x="1949" y="1"/>
                  </a:moveTo>
                  <a:cubicBezTo>
                    <a:pt x="1476" y="1"/>
                    <a:pt x="1077" y="353"/>
                    <a:pt x="1003" y="808"/>
                  </a:cubicBezTo>
                  <a:lnTo>
                    <a:pt x="734" y="808"/>
                  </a:lnTo>
                  <a:cubicBezTo>
                    <a:pt x="325" y="808"/>
                    <a:pt x="1" y="1161"/>
                    <a:pt x="1" y="1606"/>
                  </a:cubicBezTo>
                  <a:cubicBezTo>
                    <a:pt x="1" y="2042"/>
                    <a:pt x="325" y="2404"/>
                    <a:pt x="734" y="2404"/>
                  </a:cubicBezTo>
                  <a:lnTo>
                    <a:pt x="3071" y="2404"/>
                  </a:lnTo>
                  <a:cubicBezTo>
                    <a:pt x="3480" y="2404"/>
                    <a:pt x="3804" y="2042"/>
                    <a:pt x="3804" y="1606"/>
                  </a:cubicBezTo>
                  <a:cubicBezTo>
                    <a:pt x="3804" y="1161"/>
                    <a:pt x="3480" y="808"/>
                    <a:pt x="3071" y="808"/>
                  </a:cubicBezTo>
                  <a:lnTo>
                    <a:pt x="2895" y="808"/>
                  </a:lnTo>
                  <a:cubicBezTo>
                    <a:pt x="2821" y="353"/>
                    <a:pt x="2431" y="1"/>
                    <a:pt x="19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5" name="Google Shape;3605;p115"/>
            <p:cNvSpPr/>
            <p:nvPr/>
          </p:nvSpPr>
          <p:spPr>
            <a:xfrm>
              <a:off x="1650520" y="3057193"/>
              <a:ext cx="315992" cy="202476"/>
            </a:xfrm>
            <a:custGeom>
              <a:rect b="b" l="l" r="r" t="t"/>
              <a:pathLst>
                <a:path extrusionOk="0" h="2515" w="3925">
                  <a:moveTo>
                    <a:pt x="2014" y="112"/>
                  </a:moveTo>
                  <a:cubicBezTo>
                    <a:pt x="2459" y="112"/>
                    <a:pt x="2830" y="436"/>
                    <a:pt x="2904" y="872"/>
                  </a:cubicBezTo>
                  <a:cubicBezTo>
                    <a:pt x="2914" y="900"/>
                    <a:pt x="2932" y="919"/>
                    <a:pt x="2960" y="919"/>
                  </a:cubicBezTo>
                  <a:lnTo>
                    <a:pt x="3136" y="919"/>
                  </a:lnTo>
                  <a:cubicBezTo>
                    <a:pt x="3507" y="919"/>
                    <a:pt x="3814" y="1253"/>
                    <a:pt x="3814" y="1661"/>
                  </a:cubicBezTo>
                  <a:cubicBezTo>
                    <a:pt x="3814" y="2069"/>
                    <a:pt x="3507" y="2403"/>
                    <a:pt x="3136" y="2403"/>
                  </a:cubicBezTo>
                  <a:lnTo>
                    <a:pt x="799" y="2403"/>
                  </a:lnTo>
                  <a:cubicBezTo>
                    <a:pt x="418" y="2403"/>
                    <a:pt x="121" y="2069"/>
                    <a:pt x="121" y="1661"/>
                  </a:cubicBezTo>
                  <a:cubicBezTo>
                    <a:pt x="121" y="1253"/>
                    <a:pt x="418" y="919"/>
                    <a:pt x="799" y="919"/>
                  </a:cubicBezTo>
                  <a:lnTo>
                    <a:pt x="1068" y="919"/>
                  </a:lnTo>
                  <a:cubicBezTo>
                    <a:pt x="1096" y="919"/>
                    <a:pt x="1123" y="900"/>
                    <a:pt x="1123" y="872"/>
                  </a:cubicBezTo>
                  <a:cubicBezTo>
                    <a:pt x="1198" y="436"/>
                    <a:pt x="1569" y="112"/>
                    <a:pt x="2014" y="112"/>
                  </a:cubicBezTo>
                  <a:close/>
                  <a:moveTo>
                    <a:pt x="2014" y="0"/>
                  </a:moveTo>
                  <a:cubicBezTo>
                    <a:pt x="1532" y="0"/>
                    <a:pt x="1123" y="334"/>
                    <a:pt x="1021" y="798"/>
                  </a:cubicBezTo>
                  <a:lnTo>
                    <a:pt x="789" y="798"/>
                  </a:lnTo>
                  <a:cubicBezTo>
                    <a:pt x="363" y="798"/>
                    <a:pt x="1" y="1188"/>
                    <a:pt x="1" y="1661"/>
                  </a:cubicBezTo>
                  <a:cubicBezTo>
                    <a:pt x="1" y="2134"/>
                    <a:pt x="353" y="2514"/>
                    <a:pt x="789" y="2514"/>
                  </a:cubicBezTo>
                  <a:lnTo>
                    <a:pt x="3136" y="2514"/>
                  </a:lnTo>
                  <a:cubicBezTo>
                    <a:pt x="3572" y="2514"/>
                    <a:pt x="3925" y="2134"/>
                    <a:pt x="3925" y="1661"/>
                  </a:cubicBezTo>
                  <a:cubicBezTo>
                    <a:pt x="3925" y="1188"/>
                    <a:pt x="3572" y="798"/>
                    <a:pt x="3136" y="798"/>
                  </a:cubicBezTo>
                  <a:lnTo>
                    <a:pt x="3007" y="798"/>
                  </a:lnTo>
                  <a:cubicBezTo>
                    <a:pt x="2904" y="334"/>
                    <a:pt x="2496" y="0"/>
                    <a:pt x="20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06" name="Google Shape;3606;p115"/>
          <p:cNvGrpSpPr/>
          <p:nvPr/>
        </p:nvGrpSpPr>
        <p:grpSpPr>
          <a:xfrm>
            <a:off x="6414297" y="1204526"/>
            <a:ext cx="1469314" cy="944106"/>
            <a:chOff x="5423018" y="1213448"/>
            <a:chExt cx="1203665" cy="773414"/>
          </a:xfrm>
        </p:grpSpPr>
        <p:sp>
          <p:nvSpPr>
            <p:cNvPr id="3607" name="Google Shape;3607;p115"/>
            <p:cNvSpPr/>
            <p:nvPr/>
          </p:nvSpPr>
          <p:spPr>
            <a:xfrm>
              <a:off x="6505138" y="1371577"/>
              <a:ext cx="121545" cy="121073"/>
            </a:xfrm>
            <a:custGeom>
              <a:rect b="b" l="l" r="r" t="t"/>
              <a:pathLst>
                <a:path extrusionOk="0" h="2052" w="2060">
                  <a:moveTo>
                    <a:pt x="1030" y="177"/>
                  </a:moveTo>
                  <a:lnTo>
                    <a:pt x="1318" y="715"/>
                  </a:lnTo>
                  <a:cubicBezTo>
                    <a:pt x="1327" y="725"/>
                    <a:pt x="1336" y="725"/>
                    <a:pt x="1346" y="734"/>
                  </a:cubicBezTo>
                  <a:lnTo>
                    <a:pt x="1874" y="1031"/>
                  </a:lnTo>
                  <a:lnTo>
                    <a:pt x="1346" y="1318"/>
                  </a:lnTo>
                  <a:cubicBezTo>
                    <a:pt x="1336" y="1318"/>
                    <a:pt x="1327" y="1328"/>
                    <a:pt x="1318" y="1337"/>
                  </a:cubicBezTo>
                  <a:lnTo>
                    <a:pt x="1030" y="1875"/>
                  </a:lnTo>
                  <a:lnTo>
                    <a:pt x="733" y="1337"/>
                  </a:lnTo>
                  <a:cubicBezTo>
                    <a:pt x="733" y="1328"/>
                    <a:pt x="724" y="1318"/>
                    <a:pt x="715" y="1318"/>
                  </a:cubicBezTo>
                  <a:lnTo>
                    <a:pt x="177" y="1021"/>
                  </a:lnTo>
                  <a:lnTo>
                    <a:pt x="715" y="734"/>
                  </a:lnTo>
                  <a:cubicBezTo>
                    <a:pt x="724" y="725"/>
                    <a:pt x="733" y="715"/>
                    <a:pt x="743" y="706"/>
                  </a:cubicBezTo>
                  <a:lnTo>
                    <a:pt x="1030" y="177"/>
                  </a:lnTo>
                  <a:close/>
                  <a:moveTo>
                    <a:pt x="1030" y="1"/>
                  </a:moveTo>
                  <a:cubicBezTo>
                    <a:pt x="1012" y="1"/>
                    <a:pt x="993" y="10"/>
                    <a:pt x="984" y="29"/>
                  </a:cubicBezTo>
                  <a:lnTo>
                    <a:pt x="641" y="641"/>
                  </a:lnTo>
                  <a:lnTo>
                    <a:pt x="28" y="975"/>
                  </a:lnTo>
                  <a:cubicBezTo>
                    <a:pt x="10" y="984"/>
                    <a:pt x="0" y="1003"/>
                    <a:pt x="0" y="1021"/>
                  </a:cubicBezTo>
                  <a:cubicBezTo>
                    <a:pt x="0" y="1040"/>
                    <a:pt x="10" y="1059"/>
                    <a:pt x="28" y="1077"/>
                  </a:cubicBezTo>
                  <a:lnTo>
                    <a:pt x="641" y="1411"/>
                  </a:lnTo>
                  <a:lnTo>
                    <a:pt x="975" y="2023"/>
                  </a:lnTo>
                  <a:cubicBezTo>
                    <a:pt x="984" y="2042"/>
                    <a:pt x="1002" y="2051"/>
                    <a:pt x="1030" y="2051"/>
                  </a:cubicBezTo>
                  <a:cubicBezTo>
                    <a:pt x="1049" y="2051"/>
                    <a:pt x="1067" y="2042"/>
                    <a:pt x="1077" y="2023"/>
                  </a:cubicBezTo>
                  <a:lnTo>
                    <a:pt x="1411" y="1411"/>
                  </a:lnTo>
                  <a:lnTo>
                    <a:pt x="2023" y="1077"/>
                  </a:lnTo>
                  <a:cubicBezTo>
                    <a:pt x="2041" y="1068"/>
                    <a:pt x="2060" y="1049"/>
                    <a:pt x="2060" y="1021"/>
                  </a:cubicBezTo>
                  <a:cubicBezTo>
                    <a:pt x="2060" y="1003"/>
                    <a:pt x="2041" y="984"/>
                    <a:pt x="2023" y="975"/>
                  </a:cubicBezTo>
                  <a:lnTo>
                    <a:pt x="1411" y="641"/>
                  </a:lnTo>
                  <a:lnTo>
                    <a:pt x="1086" y="29"/>
                  </a:lnTo>
                  <a:cubicBezTo>
                    <a:pt x="1067" y="10"/>
                    <a:pt x="1049" y="1"/>
                    <a:pt x="10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8" name="Google Shape;3608;p115"/>
            <p:cNvSpPr/>
            <p:nvPr/>
          </p:nvSpPr>
          <p:spPr>
            <a:xfrm>
              <a:off x="5489220" y="1480556"/>
              <a:ext cx="7198" cy="44370"/>
            </a:xfrm>
            <a:custGeom>
              <a:rect b="b" l="l" r="r" t="t"/>
              <a:pathLst>
                <a:path extrusionOk="0" h="752" w="122">
                  <a:moveTo>
                    <a:pt x="66" y="0"/>
                  </a:moveTo>
                  <a:cubicBezTo>
                    <a:pt x="29" y="0"/>
                    <a:pt x="1" y="28"/>
                    <a:pt x="1" y="65"/>
                  </a:cubicBezTo>
                  <a:lnTo>
                    <a:pt x="1" y="687"/>
                  </a:lnTo>
                  <a:cubicBezTo>
                    <a:pt x="1" y="724"/>
                    <a:pt x="29" y="751"/>
                    <a:pt x="66" y="751"/>
                  </a:cubicBezTo>
                  <a:cubicBezTo>
                    <a:pt x="94" y="751"/>
                    <a:pt x="122" y="724"/>
                    <a:pt x="122" y="687"/>
                  </a:cubicBezTo>
                  <a:lnTo>
                    <a:pt x="122" y="65"/>
                  </a:lnTo>
                  <a:cubicBezTo>
                    <a:pt x="122" y="28"/>
                    <a:pt x="9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9" name="Google Shape;3609;p115"/>
            <p:cNvSpPr/>
            <p:nvPr/>
          </p:nvSpPr>
          <p:spPr>
            <a:xfrm>
              <a:off x="5489220" y="1575787"/>
              <a:ext cx="7198" cy="44370"/>
            </a:xfrm>
            <a:custGeom>
              <a:rect b="b" l="l" r="r" t="t"/>
              <a:pathLst>
                <a:path extrusionOk="0" h="752" w="122">
                  <a:moveTo>
                    <a:pt x="66" y="0"/>
                  </a:moveTo>
                  <a:cubicBezTo>
                    <a:pt x="29" y="0"/>
                    <a:pt x="1" y="28"/>
                    <a:pt x="1" y="65"/>
                  </a:cubicBezTo>
                  <a:lnTo>
                    <a:pt x="1" y="687"/>
                  </a:lnTo>
                  <a:cubicBezTo>
                    <a:pt x="1" y="724"/>
                    <a:pt x="29" y="752"/>
                    <a:pt x="66" y="752"/>
                  </a:cubicBezTo>
                  <a:cubicBezTo>
                    <a:pt x="94" y="752"/>
                    <a:pt x="122" y="724"/>
                    <a:pt x="122" y="687"/>
                  </a:cubicBezTo>
                  <a:lnTo>
                    <a:pt x="122" y="65"/>
                  </a:lnTo>
                  <a:cubicBezTo>
                    <a:pt x="122" y="28"/>
                    <a:pt x="94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0" name="Google Shape;3610;p115"/>
            <p:cNvSpPr/>
            <p:nvPr/>
          </p:nvSpPr>
          <p:spPr>
            <a:xfrm>
              <a:off x="5518250" y="1546757"/>
              <a:ext cx="44370" cy="7198"/>
            </a:xfrm>
            <a:custGeom>
              <a:rect b="b" l="l" r="r" t="t"/>
              <a:pathLst>
                <a:path extrusionOk="0" h="122" w="752">
                  <a:moveTo>
                    <a:pt x="66" y="1"/>
                  </a:moveTo>
                  <a:cubicBezTo>
                    <a:pt x="28" y="1"/>
                    <a:pt x="1" y="28"/>
                    <a:pt x="1" y="56"/>
                  </a:cubicBezTo>
                  <a:cubicBezTo>
                    <a:pt x="1" y="93"/>
                    <a:pt x="28" y="121"/>
                    <a:pt x="66" y="121"/>
                  </a:cubicBezTo>
                  <a:lnTo>
                    <a:pt x="696" y="121"/>
                  </a:lnTo>
                  <a:cubicBezTo>
                    <a:pt x="724" y="121"/>
                    <a:pt x="752" y="93"/>
                    <a:pt x="752" y="56"/>
                  </a:cubicBezTo>
                  <a:cubicBezTo>
                    <a:pt x="752" y="28"/>
                    <a:pt x="724" y="1"/>
                    <a:pt x="6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1" name="Google Shape;3611;p115"/>
            <p:cNvSpPr/>
            <p:nvPr/>
          </p:nvSpPr>
          <p:spPr>
            <a:xfrm>
              <a:off x="5423018" y="1546757"/>
              <a:ext cx="44370" cy="7198"/>
            </a:xfrm>
            <a:custGeom>
              <a:rect b="b" l="l" r="r" t="t"/>
              <a:pathLst>
                <a:path extrusionOk="0" h="122" w="752">
                  <a:moveTo>
                    <a:pt x="65" y="1"/>
                  </a:moveTo>
                  <a:cubicBezTo>
                    <a:pt x="28" y="1"/>
                    <a:pt x="0" y="28"/>
                    <a:pt x="0" y="56"/>
                  </a:cubicBezTo>
                  <a:cubicBezTo>
                    <a:pt x="0" y="93"/>
                    <a:pt x="28" y="121"/>
                    <a:pt x="65" y="121"/>
                  </a:cubicBezTo>
                  <a:lnTo>
                    <a:pt x="687" y="121"/>
                  </a:lnTo>
                  <a:cubicBezTo>
                    <a:pt x="724" y="121"/>
                    <a:pt x="752" y="93"/>
                    <a:pt x="752" y="56"/>
                  </a:cubicBezTo>
                  <a:cubicBezTo>
                    <a:pt x="752" y="28"/>
                    <a:pt x="724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2" name="Google Shape;3612;p115"/>
            <p:cNvSpPr/>
            <p:nvPr/>
          </p:nvSpPr>
          <p:spPr>
            <a:xfrm>
              <a:off x="5446030" y="1570831"/>
              <a:ext cx="26315" cy="26315"/>
            </a:xfrm>
            <a:custGeom>
              <a:rect b="b" l="l" r="r" t="t"/>
              <a:pathLst>
                <a:path extrusionOk="0" h="446" w="446">
                  <a:moveTo>
                    <a:pt x="0" y="446"/>
                  </a:moveTo>
                  <a:lnTo>
                    <a:pt x="44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3" name="Google Shape;3613;p115"/>
            <p:cNvSpPr/>
            <p:nvPr/>
          </p:nvSpPr>
          <p:spPr>
            <a:xfrm>
              <a:off x="5442194" y="1567291"/>
              <a:ext cx="33985" cy="33159"/>
            </a:xfrm>
            <a:custGeom>
              <a:rect b="b" l="l" r="r" t="t"/>
              <a:pathLst>
                <a:path extrusionOk="0" h="562" w="576">
                  <a:moveTo>
                    <a:pt x="512" y="0"/>
                  </a:moveTo>
                  <a:cubicBezTo>
                    <a:pt x="496" y="0"/>
                    <a:pt x="483" y="5"/>
                    <a:pt x="473" y="14"/>
                  </a:cubicBezTo>
                  <a:lnTo>
                    <a:pt x="28" y="460"/>
                  </a:lnTo>
                  <a:cubicBezTo>
                    <a:pt x="0" y="487"/>
                    <a:pt x="0" y="525"/>
                    <a:pt x="28" y="543"/>
                  </a:cubicBezTo>
                  <a:cubicBezTo>
                    <a:pt x="37" y="562"/>
                    <a:pt x="47" y="562"/>
                    <a:pt x="65" y="562"/>
                  </a:cubicBezTo>
                  <a:cubicBezTo>
                    <a:pt x="84" y="562"/>
                    <a:pt x="93" y="562"/>
                    <a:pt x="111" y="543"/>
                  </a:cubicBezTo>
                  <a:lnTo>
                    <a:pt x="557" y="98"/>
                  </a:lnTo>
                  <a:cubicBezTo>
                    <a:pt x="575" y="79"/>
                    <a:pt x="575" y="42"/>
                    <a:pt x="557" y="14"/>
                  </a:cubicBezTo>
                  <a:cubicBezTo>
                    <a:pt x="543" y="5"/>
                    <a:pt x="527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4" name="Google Shape;3614;p115"/>
            <p:cNvSpPr/>
            <p:nvPr/>
          </p:nvSpPr>
          <p:spPr>
            <a:xfrm>
              <a:off x="5513352" y="1503508"/>
              <a:ext cx="26315" cy="26315"/>
            </a:xfrm>
            <a:custGeom>
              <a:rect b="b" l="l" r="r" t="t"/>
              <a:pathLst>
                <a:path extrusionOk="0" h="446" w="446">
                  <a:moveTo>
                    <a:pt x="0" y="446"/>
                  </a:moveTo>
                  <a:lnTo>
                    <a:pt x="445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5" name="Google Shape;3615;p115"/>
            <p:cNvSpPr/>
            <p:nvPr/>
          </p:nvSpPr>
          <p:spPr>
            <a:xfrm>
              <a:off x="5509517" y="1499968"/>
              <a:ext cx="33985" cy="33159"/>
            </a:xfrm>
            <a:custGeom>
              <a:rect b="b" l="l" r="r" t="t"/>
              <a:pathLst>
                <a:path extrusionOk="0" h="562" w="576">
                  <a:moveTo>
                    <a:pt x="512" y="0"/>
                  </a:moveTo>
                  <a:cubicBezTo>
                    <a:pt x="496" y="0"/>
                    <a:pt x="483" y="5"/>
                    <a:pt x="473" y="14"/>
                  </a:cubicBezTo>
                  <a:lnTo>
                    <a:pt x="28" y="460"/>
                  </a:lnTo>
                  <a:cubicBezTo>
                    <a:pt x="0" y="487"/>
                    <a:pt x="0" y="524"/>
                    <a:pt x="28" y="543"/>
                  </a:cubicBezTo>
                  <a:cubicBezTo>
                    <a:pt x="37" y="552"/>
                    <a:pt x="56" y="562"/>
                    <a:pt x="65" y="562"/>
                  </a:cubicBezTo>
                  <a:cubicBezTo>
                    <a:pt x="84" y="562"/>
                    <a:pt x="93" y="552"/>
                    <a:pt x="111" y="543"/>
                  </a:cubicBezTo>
                  <a:lnTo>
                    <a:pt x="557" y="98"/>
                  </a:lnTo>
                  <a:cubicBezTo>
                    <a:pt x="575" y="79"/>
                    <a:pt x="575" y="42"/>
                    <a:pt x="557" y="14"/>
                  </a:cubicBezTo>
                  <a:cubicBezTo>
                    <a:pt x="543" y="5"/>
                    <a:pt x="527" y="0"/>
                    <a:pt x="5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6" name="Google Shape;3616;p115"/>
            <p:cNvSpPr/>
            <p:nvPr/>
          </p:nvSpPr>
          <p:spPr>
            <a:xfrm>
              <a:off x="5446030" y="1503508"/>
              <a:ext cx="26315" cy="26315"/>
            </a:xfrm>
            <a:custGeom>
              <a:rect b="b" l="l" r="r" t="t"/>
              <a:pathLst>
                <a:path extrusionOk="0" h="446" w="446">
                  <a:moveTo>
                    <a:pt x="0" y="1"/>
                  </a:moveTo>
                  <a:lnTo>
                    <a:pt x="445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7" name="Google Shape;3617;p115"/>
            <p:cNvSpPr/>
            <p:nvPr/>
          </p:nvSpPr>
          <p:spPr>
            <a:xfrm>
              <a:off x="5442194" y="1499968"/>
              <a:ext cx="33985" cy="33159"/>
            </a:xfrm>
            <a:custGeom>
              <a:rect b="b" l="l" r="r" t="t"/>
              <a:pathLst>
                <a:path extrusionOk="0" h="562" w="576">
                  <a:moveTo>
                    <a:pt x="65" y="0"/>
                  </a:moveTo>
                  <a:cubicBezTo>
                    <a:pt x="51" y="0"/>
                    <a:pt x="37" y="5"/>
                    <a:pt x="28" y="14"/>
                  </a:cubicBezTo>
                  <a:cubicBezTo>
                    <a:pt x="0" y="42"/>
                    <a:pt x="0" y="79"/>
                    <a:pt x="28" y="98"/>
                  </a:cubicBezTo>
                  <a:lnTo>
                    <a:pt x="473" y="543"/>
                  </a:lnTo>
                  <a:cubicBezTo>
                    <a:pt x="483" y="552"/>
                    <a:pt x="492" y="562"/>
                    <a:pt x="510" y="562"/>
                  </a:cubicBezTo>
                  <a:cubicBezTo>
                    <a:pt x="529" y="562"/>
                    <a:pt x="538" y="552"/>
                    <a:pt x="547" y="543"/>
                  </a:cubicBezTo>
                  <a:cubicBezTo>
                    <a:pt x="575" y="524"/>
                    <a:pt x="575" y="487"/>
                    <a:pt x="547" y="460"/>
                  </a:cubicBezTo>
                  <a:lnTo>
                    <a:pt x="102" y="14"/>
                  </a:lnTo>
                  <a:cubicBezTo>
                    <a:pt x="93" y="5"/>
                    <a:pt x="79" y="0"/>
                    <a:pt x="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8" name="Google Shape;3618;p115"/>
            <p:cNvSpPr/>
            <p:nvPr/>
          </p:nvSpPr>
          <p:spPr>
            <a:xfrm>
              <a:off x="5513352" y="1570831"/>
              <a:ext cx="26315" cy="26315"/>
            </a:xfrm>
            <a:custGeom>
              <a:rect b="b" l="l" r="r" t="t"/>
              <a:pathLst>
                <a:path extrusionOk="0" h="446" w="446">
                  <a:moveTo>
                    <a:pt x="0" y="1"/>
                  </a:moveTo>
                  <a:lnTo>
                    <a:pt x="445" y="446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9" name="Google Shape;3619;p115"/>
            <p:cNvSpPr/>
            <p:nvPr/>
          </p:nvSpPr>
          <p:spPr>
            <a:xfrm>
              <a:off x="5509517" y="1567291"/>
              <a:ext cx="33985" cy="33159"/>
            </a:xfrm>
            <a:custGeom>
              <a:rect b="b" l="l" r="r" t="t"/>
              <a:pathLst>
                <a:path extrusionOk="0" h="562" w="576">
                  <a:moveTo>
                    <a:pt x="66" y="0"/>
                  </a:moveTo>
                  <a:cubicBezTo>
                    <a:pt x="51" y="0"/>
                    <a:pt x="37" y="5"/>
                    <a:pt x="28" y="14"/>
                  </a:cubicBezTo>
                  <a:cubicBezTo>
                    <a:pt x="0" y="42"/>
                    <a:pt x="0" y="79"/>
                    <a:pt x="28" y="98"/>
                  </a:cubicBezTo>
                  <a:lnTo>
                    <a:pt x="473" y="543"/>
                  </a:lnTo>
                  <a:cubicBezTo>
                    <a:pt x="483" y="562"/>
                    <a:pt x="492" y="562"/>
                    <a:pt x="510" y="562"/>
                  </a:cubicBezTo>
                  <a:cubicBezTo>
                    <a:pt x="529" y="562"/>
                    <a:pt x="538" y="562"/>
                    <a:pt x="547" y="543"/>
                  </a:cubicBezTo>
                  <a:cubicBezTo>
                    <a:pt x="575" y="525"/>
                    <a:pt x="575" y="487"/>
                    <a:pt x="547" y="460"/>
                  </a:cubicBezTo>
                  <a:lnTo>
                    <a:pt x="111" y="14"/>
                  </a:lnTo>
                  <a:cubicBezTo>
                    <a:pt x="98" y="5"/>
                    <a:pt x="81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0" name="Google Shape;3620;p115"/>
            <p:cNvSpPr/>
            <p:nvPr/>
          </p:nvSpPr>
          <p:spPr>
            <a:xfrm>
              <a:off x="6401705" y="1879536"/>
              <a:ext cx="52571" cy="52040"/>
            </a:xfrm>
            <a:custGeom>
              <a:rect b="b" l="l" r="r" t="t"/>
              <a:pathLst>
                <a:path extrusionOk="0" h="882" w="891">
                  <a:moveTo>
                    <a:pt x="445" y="112"/>
                  </a:moveTo>
                  <a:cubicBezTo>
                    <a:pt x="631" y="112"/>
                    <a:pt x="770" y="260"/>
                    <a:pt x="770" y="446"/>
                  </a:cubicBezTo>
                  <a:cubicBezTo>
                    <a:pt x="770" y="622"/>
                    <a:pt x="631" y="771"/>
                    <a:pt x="445" y="771"/>
                  </a:cubicBezTo>
                  <a:cubicBezTo>
                    <a:pt x="269" y="771"/>
                    <a:pt x="121" y="622"/>
                    <a:pt x="121" y="446"/>
                  </a:cubicBezTo>
                  <a:cubicBezTo>
                    <a:pt x="121" y="260"/>
                    <a:pt x="269" y="112"/>
                    <a:pt x="445" y="112"/>
                  </a:cubicBezTo>
                  <a:close/>
                  <a:moveTo>
                    <a:pt x="445" y="1"/>
                  </a:moveTo>
                  <a:cubicBezTo>
                    <a:pt x="204" y="1"/>
                    <a:pt x="0" y="196"/>
                    <a:pt x="0" y="446"/>
                  </a:cubicBezTo>
                  <a:cubicBezTo>
                    <a:pt x="0" y="687"/>
                    <a:pt x="204" y="882"/>
                    <a:pt x="445" y="882"/>
                  </a:cubicBezTo>
                  <a:cubicBezTo>
                    <a:pt x="696" y="882"/>
                    <a:pt x="891" y="687"/>
                    <a:pt x="891" y="446"/>
                  </a:cubicBezTo>
                  <a:cubicBezTo>
                    <a:pt x="891" y="196"/>
                    <a:pt x="687" y="1"/>
                    <a:pt x="4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1" name="Google Shape;3621;p115"/>
            <p:cNvSpPr/>
            <p:nvPr/>
          </p:nvSpPr>
          <p:spPr>
            <a:xfrm>
              <a:off x="5649591" y="1243540"/>
              <a:ext cx="33454" cy="32864"/>
            </a:xfrm>
            <a:custGeom>
              <a:rect b="b" l="l" r="r" t="t"/>
              <a:pathLst>
                <a:path extrusionOk="0" h="557" w="567">
                  <a:moveTo>
                    <a:pt x="289" y="112"/>
                  </a:moveTo>
                  <a:cubicBezTo>
                    <a:pt x="381" y="112"/>
                    <a:pt x="456" y="186"/>
                    <a:pt x="456" y="279"/>
                  </a:cubicBezTo>
                  <a:cubicBezTo>
                    <a:pt x="456" y="371"/>
                    <a:pt x="381" y="446"/>
                    <a:pt x="289" y="446"/>
                  </a:cubicBezTo>
                  <a:cubicBezTo>
                    <a:pt x="196" y="446"/>
                    <a:pt x="122" y="371"/>
                    <a:pt x="122" y="279"/>
                  </a:cubicBezTo>
                  <a:cubicBezTo>
                    <a:pt x="122" y="186"/>
                    <a:pt x="196" y="112"/>
                    <a:pt x="289" y="112"/>
                  </a:cubicBezTo>
                  <a:close/>
                  <a:moveTo>
                    <a:pt x="289" y="0"/>
                  </a:moveTo>
                  <a:cubicBezTo>
                    <a:pt x="131" y="0"/>
                    <a:pt x="1" y="121"/>
                    <a:pt x="1" y="279"/>
                  </a:cubicBezTo>
                  <a:cubicBezTo>
                    <a:pt x="1" y="436"/>
                    <a:pt x="131" y="557"/>
                    <a:pt x="289" y="557"/>
                  </a:cubicBezTo>
                  <a:cubicBezTo>
                    <a:pt x="437" y="557"/>
                    <a:pt x="567" y="436"/>
                    <a:pt x="567" y="279"/>
                  </a:cubicBezTo>
                  <a:cubicBezTo>
                    <a:pt x="567" y="121"/>
                    <a:pt x="437" y="0"/>
                    <a:pt x="2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2" name="Google Shape;3622;p115"/>
            <p:cNvSpPr/>
            <p:nvPr/>
          </p:nvSpPr>
          <p:spPr>
            <a:xfrm>
              <a:off x="5647408" y="1634318"/>
              <a:ext cx="784969" cy="105142"/>
            </a:xfrm>
            <a:custGeom>
              <a:rect b="b" l="l" r="r" t="t"/>
              <a:pathLst>
                <a:path extrusionOk="0" h="1782" w="13304">
                  <a:moveTo>
                    <a:pt x="845" y="1"/>
                  </a:moveTo>
                  <a:cubicBezTo>
                    <a:pt x="381" y="1"/>
                    <a:pt x="1" y="372"/>
                    <a:pt x="1" y="836"/>
                  </a:cubicBezTo>
                  <a:lnTo>
                    <a:pt x="1" y="938"/>
                  </a:lnTo>
                  <a:cubicBezTo>
                    <a:pt x="1" y="1402"/>
                    <a:pt x="381" y="1782"/>
                    <a:pt x="845" y="1782"/>
                  </a:cubicBezTo>
                  <a:lnTo>
                    <a:pt x="12469" y="1782"/>
                  </a:lnTo>
                  <a:cubicBezTo>
                    <a:pt x="12933" y="1782"/>
                    <a:pt x="13304" y="1402"/>
                    <a:pt x="13304" y="938"/>
                  </a:cubicBezTo>
                  <a:lnTo>
                    <a:pt x="13304" y="836"/>
                  </a:lnTo>
                  <a:cubicBezTo>
                    <a:pt x="13304" y="372"/>
                    <a:pt x="12933" y="1"/>
                    <a:pt x="124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3" name="Google Shape;3623;p115"/>
            <p:cNvSpPr/>
            <p:nvPr/>
          </p:nvSpPr>
          <p:spPr>
            <a:xfrm>
              <a:off x="5644163" y="1630483"/>
              <a:ext cx="791519" cy="112282"/>
            </a:xfrm>
            <a:custGeom>
              <a:rect b="b" l="l" r="r" t="t"/>
              <a:pathLst>
                <a:path extrusionOk="0" h="1903" w="13415">
                  <a:moveTo>
                    <a:pt x="12524" y="121"/>
                  </a:moveTo>
                  <a:cubicBezTo>
                    <a:pt x="12950" y="121"/>
                    <a:pt x="13303" y="474"/>
                    <a:pt x="13303" y="901"/>
                  </a:cubicBezTo>
                  <a:lnTo>
                    <a:pt x="13303" y="1003"/>
                  </a:lnTo>
                  <a:cubicBezTo>
                    <a:pt x="13303" y="1429"/>
                    <a:pt x="12950" y="1782"/>
                    <a:pt x="12524" y="1782"/>
                  </a:cubicBezTo>
                  <a:lnTo>
                    <a:pt x="900" y="1782"/>
                  </a:lnTo>
                  <a:cubicBezTo>
                    <a:pt x="464" y="1782"/>
                    <a:pt x="112" y="1439"/>
                    <a:pt x="112" y="1003"/>
                  </a:cubicBezTo>
                  <a:lnTo>
                    <a:pt x="112" y="901"/>
                  </a:lnTo>
                  <a:cubicBezTo>
                    <a:pt x="112" y="474"/>
                    <a:pt x="464" y="121"/>
                    <a:pt x="900" y="121"/>
                  </a:cubicBezTo>
                  <a:close/>
                  <a:moveTo>
                    <a:pt x="900" y="1"/>
                  </a:moveTo>
                  <a:cubicBezTo>
                    <a:pt x="399" y="1"/>
                    <a:pt x="0" y="409"/>
                    <a:pt x="0" y="901"/>
                  </a:cubicBezTo>
                  <a:lnTo>
                    <a:pt x="0" y="1003"/>
                  </a:lnTo>
                  <a:cubicBezTo>
                    <a:pt x="0" y="1504"/>
                    <a:pt x="399" y="1903"/>
                    <a:pt x="900" y="1903"/>
                  </a:cubicBezTo>
                  <a:lnTo>
                    <a:pt x="12524" y="1903"/>
                  </a:lnTo>
                  <a:cubicBezTo>
                    <a:pt x="13015" y="1903"/>
                    <a:pt x="13414" y="1494"/>
                    <a:pt x="13414" y="1003"/>
                  </a:cubicBezTo>
                  <a:lnTo>
                    <a:pt x="13414" y="901"/>
                  </a:lnTo>
                  <a:cubicBezTo>
                    <a:pt x="13414" y="409"/>
                    <a:pt x="13015" y="1"/>
                    <a:pt x="125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4" name="Google Shape;3624;p115"/>
            <p:cNvSpPr/>
            <p:nvPr/>
          </p:nvSpPr>
          <p:spPr>
            <a:xfrm>
              <a:off x="5783174" y="1797993"/>
              <a:ext cx="513499" cy="61363"/>
            </a:xfrm>
            <a:custGeom>
              <a:rect b="b" l="l" r="r" t="t"/>
              <a:pathLst>
                <a:path extrusionOk="0" h="1040" w="8703">
                  <a:moveTo>
                    <a:pt x="520" y="0"/>
                  </a:moveTo>
                  <a:cubicBezTo>
                    <a:pt x="232" y="0"/>
                    <a:pt x="1" y="232"/>
                    <a:pt x="1" y="520"/>
                  </a:cubicBezTo>
                  <a:cubicBezTo>
                    <a:pt x="1" y="808"/>
                    <a:pt x="232" y="1039"/>
                    <a:pt x="520" y="1039"/>
                  </a:cubicBezTo>
                  <a:lnTo>
                    <a:pt x="8183" y="1039"/>
                  </a:lnTo>
                  <a:cubicBezTo>
                    <a:pt x="8470" y="1039"/>
                    <a:pt x="8702" y="808"/>
                    <a:pt x="8702" y="520"/>
                  </a:cubicBezTo>
                  <a:cubicBezTo>
                    <a:pt x="8702" y="232"/>
                    <a:pt x="8470" y="0"/>
                    <a:pt x="81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5" name="Google Shape;3625;p115"/>
            <p:cNvSpPr/>
            <p:nvPr/>
          </p:nvSpPr>
          <p:spPr>
            <a:xfrm>
              <a:off x="5779870" y="1794689"/>
              <a:ext cx="520048" cy="67971"/>
            </a:xfrm>
            <a:custGeom>
              <a:rect b="b" l="l" r="r" t="t"/>
              <a:pathLst>
                <a:path extrusionOk="0" h="1152" w="8814">
                  <a:moveTo>
                    <a:pt x="8239" y="112"/>
                  </a:moveTo>
                  <a:cubicBezTo>
                    <a:pt x="8489" y="112"/>
                    <a:pt x="8702" y="326"/>
                    <a:pt x="8702" y="576"/>
                  </a:cubicBezTo>
                  <a:cubicBezTo>
                    <a:pt x="8702" y="826"/>
                    <a:pt x="8498" y="1040"/>
                    <a:pt x="8239" y="1040"/>
                  </a:cubicBezTo>
                  <a:lnTo>
                    <a:pt x="576" y="1040"/>
                  </a:lnTo>
                  <a:cubicBezTo>
                    <a:pt x="326" y="1040"/>
                    <a:pt x="112" y="826"/>
                    <a:pt x="112" y="576"/>
                  </a:cubicBezTo>
                  <a:cubicBezTo>
                    <a:pt x="112" y="326"/>
                    <a:pt x="326" y="112"/>
                    <a:pt x="576" y="112"/>
                  </a:cubicBezTo>
                  <a:close/>
                  <a:moveTo>
                    <a:pt x="576" y="1"/>
                  </a:moveTo>
                  <a:cubicBezTo>
                    <a:pt x="261" y="1"/>
                    <a:pt x="1" y="261"/>
                    <a:pt x="1" y="576"/>
                  </a:cubicBezTo>
                  <a:cubicBezTo>
                    <a:pt x="1" y="891"/>
                    <a:pt x="261" y="1151"/>
                    <a:pt x="576" y="1151"/>
                  </a:cubicBezTo>
                  <a:lnTo>
                    <a:pt x="8239" y="1151"/>
                  </a:lnTo>
                  <a:cubicBezTo>
                    <a:pt x="8554" y="1151"/>
                    <a:pt x="8814" y="891"/>
                    <a:pt x="8814" y="576"/>
                  </a:cubicBezTo>
                  <a:cubicBezTo>
                    <a:pt x="8814" y="261"/>
                    <a:pt x="8554" y="1"/>
                    <a:pt x="82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6" name="Google Shape;3626;p115"/>
            <p:cNvSpPr/>
            <p:nvPr/>
          </p:nvSpPr>
          <p:spPr>
            <a:xfrm>
              <a:off x="5918351" y="1908565"/>
              <a:ext cx="243090" cy="75051"/>
            </a:xfrm>
            <a:custGeom>
              <a:rect b="b" l="l" r="r" t="t"/>
              <a:pathLst>
                <a:path extrusionOk="0" h="1272" w="4120">
                  <a:moveTo>
                    <a:pt x="641" y="0"/>
                  </a:moveTo>
                  <a:cubicBezTo>
                    <a:pt x="288" y="0"/>
                    <a:pt x="1" y="279"/>
                    <a:pt x="1" y="631"/>
                  </a:cubicBezTo>
                  <a:cubicBezTo>
                    <a:pt x="1" y="984"/>
                    <a:pt x="288" y="1271"/>
                    <a:pt x="641" y="1271"/>
                  </a:cubicBezTo>
                  <a:lnTo>
                    <a:pt x="3480" y="1271"/>
                  </a:lnTo>
                  <a:cubicBezTo>
                    <a:pt x="3832" y="1271"/>
                    <a:pt x="4120" y="984"/>
                    <a:pt x="4120" y="631"/>
                  </a:cubicBezTo>
                  <a:cubicBezTo>
                    <a:pt x="4120" y="279"/>
                    <a:pt x="3832" y="0"/>
                    <a:pt x="3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7" name="Google Shape;3627;p115"/>
            <p:cNvSpPr/>
            <p:nvPr/>
          </p:nvSpPr>
          <p:spPr>
            <a:xfrm>
              <a:off x="5915106" y="1904730"/>
              <a:ext cx="249640" cy="82131"/>
            </a:xfrm>
            <a:custGeom>
              <a:rect b="b" l="l" r="r" t="t"/>
              <a:pathLst>
                <a:path extrusionOk="0" h="1392" w="4231">
                  <a:moveTo>
                    <a:pt x="3535" y="121"/>
                  </a:moveTo>
                  <a:cubicBezTo>
                    <a:pt x="3850" y="121"/>
                    <a:pt x="4110" y="381"/>
                    <a:pt x="4110" y="696"/>
                  </a:cubicBezTo>
                  <a:cubicBezTo>
                    <a:pt x="4110" y="1021"/>
                    <a:pt x="3850" y="1281"/>
                    <a:pt x="3535" y="1281"/>
                  </a:cubicBezTo>
                  <a:lnTo>
                    <a:pt x="696" y="1281"/>
                  </a:lnTo>
                  <a:cubicBezTo>
                    <a:pt x="381" y="1281"/>
                    <a:pt x="121" y="1021"/>
                    <a:pt x="121" y="696"/>
                  </a:cubicBezTo>
                  <a:cubicBezTo>
                    <a:pt x="121" y="381"/>
                    <a:pt x="381" y="121"/>
                    <a:pt x="696" y="121"/>
                  </a:cubicBezTo>
                  <a:close/>
                  <a:moveTo>
                    <a:pt x="696" y="0"/>
                  </a:moveTo>
                  <a:cubicBezTo>
                    <a:pt x="316" y="0"/>
                    <a:pt x="0" y="316"/>
                    <a:pt x="0" y="696"/>
                  </a:cubicBezTo>
                  <a:cubicBezTo>
                    <a:pt x="0" y="1086"/>
                    <a:pt x="316" y="1392"/>
                    <a:pt x="696" y="1392"/>
                  </a:cubicBezTo>
                  <a:lnTo>
                    <a:pt x="3535" y="1392"/>
                  </a:lnTo>
                  <a:cubicBezTo>
                    <a:pt x="3915" y="1392"/>
                    <a:pt x="4230" y="1086"/>
                    <a:pt x="4230" y="696"/>
                  </a:cubicBezTo>
                  <a:cubicBezTo>
                    <a:pt x="4230" y="316"/>
                    <a:pt x="3915" y="0"/>
                    <a:pt x="3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8" name="Google Shape;3628;p115"/>
            <p:cNvSpPr/>
            <p:nvPr/>
          </p:nvSpPr>
          <p:spPr>
            <a:xfrm>
              <a:off x="5656199" y="1614611"/>
              <a:ext cx="784969" cy="105142"/>
            </a:xfrm>
            <a:custGeom>
              <a:rect b="b" l="l" r="r" t="t"/>
              <a:pathLst>
                <a:path extrusionOk="0" h="1782" w="13304">
                  <a:moveTo>
                    <a:pt x="844" y="1"/>
                  </a:moveTo>
                  <a:cubicBezTo>
                    <a:pt x="381" y="1"/>
                    <a:pt x="0" y="381"/>
                    <a:pt x="0" y="845"/>
                  </a:cubicBezTo>
                  <a:lnTo>
                    <a:pt x="0" y="947"/>
                  </a:lnTo>
                  <a:cubicBezTo>
                    <a:pt x="0" y="1411"/>
                    <a:pt x="381" y="1782"/>
                    <a:pt x="844" y="1782"/>
                  </a:cubicBezTo>
                  <a:lnTo>
                    <a:pt x="12468" y="1782"/>
                  </a:lnTo>
                  <a:cubicBezTo>
                    <a:pt x="12932" y="1782"/>
                    <a:pt x="13303" y="1411"/>
                    <a:pt x="13303" y="947"/>
                  </a:cubicBezTo>
                  <a:lnTo>
                    <a:pt x="13303" y="845"/>
                  </a:lnTo>
                  <a:cubicBezTo>
                    <a:pt x="13303" y="381"/>
                    <a:pt x="12932" y="1"/>
                    <a:pt x="124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9" name="Google Shape;3629;p115"/>
            <p:cNvSpPr/>
            <p:nvPr/>
          </p:nvSpPr>
          <p:spPr>
            <a:xfrm>
              <a:off x="5652895" y="1611366"/>
              <a:ext cx="792109" cy="112223"/>
            </a:xfrm>
            <a:custGeom>
              <a:rect b="b" l="l" r="r" t="t"/>
              <a:pathLst>
                <a:path extrusionOk="0" h="1902" w="13425">
                  <a:moveTo>
                    <a:pt x="12524" y="121"/>
                  </a:moveTo>
                  <a:cubicBezTo>
                    <a:pt x="12951" y="121"/>
                    <a:pt x="13303" y="464"/>
                    <a:pt x="13303" y="900"/>
                  </a:cubicBezTo>
                  <a:lnTo>
                    <a:pt x="13303" y="1002"/>
                  </a:lnTo>
                  <a:cubicBezTo>
                    <a:pt x="13303" y="1429"/>
                    <a:pt x="12951" y="1781"/>
                    <a:pt x="12524" y="1781"/>
                  </a:cubicBezTo>
                  <a:lnTo>
                    <a:pt x="900" y="1781"/>
                  </a:lnTo>
                  <a:cubicBezTo>
                    <a:pt x="474" y="1781"/>
                    <a:pt x="121" y="1429"/>
                    <a:pt x="121" y="1002"/>
                  </a:cubicBezTo>
                  <a:lnTo>
                    <a:pt x="121" y="900"/>
                  </a:lnTo>
                  <a:cubicBezTo>
                    <a:pt x="121" y="464"/>
                    <a:pt x="464" y="121"/>
                    <a:pt x="900" y="121"/>
                  </a:cubicBezTo>
                  <a:close/>
                  <a:moveTo>
                    <a:pt x="900" y="0"/>
                  </a:moveTo>
                  <a:cubicBezTo>
                    <a:pt x="409" y="0"/>
                    <a:pt x="1" y="408"/>
                    <a:pt x="1" y="900"/>
                  </a:cubicBezTo>
                  <a:lnTo>
                    <a:pt x="1" y="1002"/>
                  </a:lnTo>
                  <a:cubicBezTo>
                    <a:pt x="1" y="1494"/>
                    <a:pt x="409" y="1902"/>
                    <a:pt x="900" y="1902"/>
                  </a:cubicBezTo>
                  <a:lnTo>
                    <a:pt x="12524" y="1902"/>
                  </a:lnTo>
                  <a:cubicBezTo>
                    <a:pt x="13016" y="1902"/>
                    <a:pt x="13424" y="1494"/>
                    <a:pt x="13424" y="1002"/>
                  </a:cubicBezTo>
                  <a:lnTo>
                    <a:pt x="13424" y="900"/>
                  </a:lnTo>
                  <a:cubicBezTo>
                    <a:pt x="13424" y="408"/>
                    <a:pt x="13016" y="0"/>
                    <a:pt x="125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0" name="Google Shape;3630;p115"/>
            <p:cNvSpPr/>
            <p:nvPr/>
          </p:nvSpPr>
          <p:spPr>
            <a:xfrm>
              <a:off x="5742698" y="1644172"/>
              <a:ext cx="607608" cy="42246"/>
            </a:xfrm>
            <a:custGeom>
              <a:rect b="b" l="l" r="r" t="t"/>
              <a:pathLst>
                <a:path extrusionOk="0" h="716" w="10298">
                  <a:moveTo>
                    <a:pt x="9954" y="112"/>
                  </a:moveTo>
                  <a:cubicBezTo>
                    <a:pt x="10084" y="112"/>
                    <a:pt x="10186" y="214"/>
                    <a:pt x="10186" y="335"/>
                  </a:cubicBezTo>
                  <a:lnTo>
                    <a:pt x="10186" y="372"/>
                  </a:lnTo>
                  <a:cubicBezTo>
                    <a:pt x="10186" y="492"/>
                    <a:pt x="10084" y="594"/>
                    <a:pt x="9954" y="594"/>
                  </a:cubicBezTo>
                  <a:lnTo>
                    <a:pt x="343" y="594"/>
                  </a:lnTo>
                  <a:cubicBezTo>
                    <a:pt x="213" y="594"/>
                    <a:pt x="111" y="492"/>
                    <a:pt x="111" y="372"/>
                  </a:cubicBezTo>
                  <a:lnTo>
                    <a:pt x="111" y="335"/>
                  </a:lnTo>
                  <a:cubicBezTo>
                    <a:pt x="111" y="214"/>
                    <a:pt x="213" y="112"/>
                    <a:pt x="343" y="112"/>
                  </a:cubicBezTo>
                  <a:close/>
                  <a:moveTo>
                    <a:pt x="343" y="1"/>
                  </a:moveTo>
                  <a:cubicBezTo>
                    <a:pt x="148" y="1"/>
                    <a:pt x="0" y="149"/>
                    <a:pt x="0" y="335"/>
                  </a:cubicBezTo>
                  <a:lnTo>
                    <a:pt x="0" y="372"/>
                  </a:lnTo>
                  <a:cubicBezTo>
                    <a:pt x="0" y="557"/>
                    <a:pt x="158" y="715"/>
                    <a:pt x="343" y="715"/>
                  </a:cubicBezTo>
                  <a:lnTo>
                    <a:pt x="9954" y="715"/>
                  </a:lnTo>
                  <a:cubicBezTo>
                    <a:pt x="10149" y="715"/>
                    <a:pt x="10297" y="557"/>
                    <a:pt x="10297" y="372"/>
                  </a:cubicBezTo>
                  <a:lnTo>
                    <a:pt x="10297" y="335"/>
                  </a:lnTo>
                  <a:cubicBezTo>
                    <a:pt x="10297" y="149"/>
                    <a:pt x="10149" y="1"/>
                    <a:pt x="99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1" name="Google Shape;3631;p115"/>
            <p:cNvSpPr/>
            <p:nvPr/>
          </p:nvSpPr>
          <p:spPr>
            <a:xfrm>
              <a:off x="5792497" y="1778817"/>
              <a:ext cx="512909" cy="61363"/>
            </a:xfrm>
            <a:custGeom>
              <a:rect b="b" l="l" r="r" t="t"/>
              <a:pathLst>
                <a:path extrusionOk="0" h="1040" w="8693">
                  <a:moveTo>
                    <a:pt x="510" y="1"/>
                  </a:moveTo>
                  <a:cubicBezTo>
                    <a:pt x="232" y="1"/>
                    <a:pt x="0" y="233"/>
                    <a:pt x="0" y="520"/>
                  </a:cubicBezTo>
                  <a:cubicBezTo>
                    <a:pt x="0" y="808"/>
                    <a:pt x="232" y="1040"/>
                    <a:pt x="510" y="1040"/>
                  </a:cubicBezTo>
                  <a:lnTo>
                    <a:pt x="8173" y="1040"/>
                  </a:lnTo>
                  <a:cubicBezTo>
                    <a:pt x="8461" y="1040"/>
                    <a:pt x="8692" y="808"/>
                    <a:pt x="8692" y="520"/>
                  </a:cubicBezTo>
                  <a:cubicBezTo>
                    <a:pt x="8692" y="233"/>
                    <a:pt x="8461" y="1"/>
                    <a:pt x="81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2" name="Google Shape;3632;p115"/>
            <p:cNvSpPr/>
            <p:nvPr/>
          </p:nvSpPr>
          <p:spPr>
            <a:xfrm>
              <a:off x="5788662" y="1775572"/>
              <a:ext cx="520048" cy="67912"/>
            </a:xfrm>
            <a:custGeom>
              <a:rect b="b" l="l" r="r" t="t"/>
              <a:pathLst>
                <a:path extrusionOk="0" h="1151" w="8814">
                  <a:moveTo>
                    <a:pt x="8238" y="111"/>
                  </a:moveTo>
                  <a:cubicBezTo>
                    <a:pt x="8498" y="111"/>
                    <a:pt x="8702" y="316"/>
                    <a:pt x="8702" y="575"/>
                  </a:cubicBezTo>
                  <a:cubicBezTo>
                    <a:pt x="8702" y="826"/>
                    <a:pt x="8498" y="1030"/>
                    <a:pt x="8238" y="1030"/>
                  </a:cubicBezTo>
                  <a:lnTo>
                    <a:pt x="575" y="1030"/>
                  </a:lnTo>
                  <a:cubicBezTo>
                    <a:pt x="325" y="1030"/>
                    <a:pt x="121" y="826"/>
                    <a:pt x="121" y="575"/>
                  </a:cubicBezTo>
                  <a:cubicBezTo>
                    <a:pt x="121" y="316"/>
                    <a:pt x="325" y="111"/>
                    <a:pt x="575" y="111"/>
                  </a:cubicBezTo>
                  <a:close/>
                  <a:moveTo>
                    <a:pt x="575" y="0"/>
                  </a:moveTo>
                  <a:cubicBezTo>
                    <a:pt x="260" y="0"/>
                    <a:pt x="0" y="251"/>
                    <a:pt x="0" y="575"/>
                  </a:cubicBezTo>
                  <a:cubicBezTo>
                    <a:pt x="0" y="891"/>
                    <a:pt x="260" y="1150"/>
                    <a:pt x="575" y="1150"/>
                  </a:cubicBezTo>
                  <a:lnTo>
                    <a:pt x="8238" y="1150"/>
                  </a:lnTo>
                  <a:cubicBezTo>
                    <a:pt x="8563" y="1150"/>
                    <a:pt x="8813" y="891"/>
                    <a:pt x="8813" y="575"/>
                  </a:cubicBezTo>
                  <a:cubicBezTo>
                    <a:pt x="8813" y="251"/>
                    <a:pt x="8563" y="0"/>
                    <a:pt x="82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3" name="Google Shape;3633;p115"/>
            <p:cNvSpPr/>
            <p:nvPr/>
          </p:nvSpPr>
          <p:spPr>
            <a:xfrm>
              <a:off x="5896460" y="1795810"/>
              <a:ext cx="27436" cy="27436"/>
            </a:xfrm>
            <a:custGeom>
              <a:rect b="b" l="l" r="r" t="t"/>
              <a:pathLst>
                <a:path extrusionOk="0" h="465" w="465">
                  <a:moveTo>
                    <a:pt x="233" y="112"/>
                  </a:moveTo>
                  <a:cubicBezTo>
                    <a:pt x="298" y="112"/>
                    <a:pt x="353" y="167"/>
                    <a:pt x="353" y="232"/>
                  </a:cubicBezTo>
                  <a:cubicBezTo>
                    <a:pt x="353" y="297"/>
                    <a:pt x="298" y="344"/>
                    <a:pt x="233" y="344"/>
                  </a:cubicBezTo>
                  <a:cubicBezTo>
                    <a:pt x="177" y="344"/>
                    <a:pt x="121" y="297"/>
                    <a:pt x="121" y="232"/>
                  </a:cubicBezTo>
                  <a:cubicBezTo>
                    <a:pt x="121" y="167"/>
                    <a:pt x="177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12" y="0"/>
                    <a:pt x="1" y="102"/>
                    <a:pt x="1" y="232"/>
                  </a:cubicBezTo>
                  <a:cubicBezTo>
                    <a:pt x="1" y="353"/>
                    <a:pt x="112" y="464"/>
                    <a:pt x="233" y="464"/>
                  </a:cubicBezTo>
                  <a:cubicBezTo>
                    <a:pt x="363" y="464"/>
                    <a:pt x="465" y="353"/>
                    <a:pt x="465" y="232"/>
                  </a:cubicBezTo>
                  <a:cubicBezTo>
                    <a:pt x="465" y="102"/>
                    <a:pt x="363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4" name="Google Shape;3634;p115"/>
            <p:cNvSpPr/>
            <p:nvPr/>
          </p:nvSpPr>
          <p:spPr>
            <a:xfrm>
              <a:off x="5953399" y="1795810"/>
              <a:ext cx="27436" cy="27436"/>
            </a:xfrm>
            <a:custGeom>
              <a:rect b="b" l="l" r="r" t="t"/>
              <a:pathLst>
                <a:path extrusionOk="0" h="465" w="465">
                  <a:moveTo>
                    <a:pt x="232" y="112"/>
                  </a:moveTo>
                  <a:cubicBezTo>
                    <a:pt x="297" y="112"/>
                    <a:pt x="353" y="167"/>
                    <a:pt x="353" y="232"/>
                  </a:cubicBezTo>
                  <a:cubicBezTo>
                    <a:pt x="353" y="297"/>
                    <a:pt x="297" y="344"/>
                    <a:pt x="232" y="344"/>
                  </a:cubicBezTo>
                  <a:cubicBezTo>
                    <a:pt x="168" y="344"/>
                    <a:pt x="121" y="297"/>
                    <a:pt x="121" y="232"/>
                  </a:cubicBezTo>
                  <a:cubicBezTo>
                    <a:pt x="121" y="167"/>
                    <a:pt x="168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53"/>
                    <a:pt x="103" y="464"/>
                    <a:pt x="232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5" name="Google Shape;3635;p115"/>
            <p:cNvSpPr/>
            <p:nvPr/>
          </p:nvSpPr>
          <p:spPr>
            <a:xfrm>
              <a:off x="6006502" y="1795810"/>
              <a:ext cx="27436" cy="27436"/>
            </a:xfrm>
            <a:custGeom>
              <a:rect b="b" l="l" r="r" t="t"/>
              <a:pathLst>
                <a:path extrusionOk="0" h="465" w="465">
                  <a:moveTo>
                    <a:pt x="232" y="112"/>
                  </a:moveTo>
                  <a:cubicBezTo>
                    <a:pt x="297" y="112"/>
                    <a:pt x="344" y="167"/>
                    <a:pt x="344" y="232"/>
                  </a:cubicBezTo>
                  <a:cubicBezTo>
                    <a:pt x="344" y="297"/>
                    <a:pt x="297" y="344"/>
                    <a:pt x="232" y="344"/>
                  </a:cubicBezTo>
                  <a:cubicBezTo>
                    <a:pt x="167" y="344"/>
                    <a:pt x="112" y="297"/>
                    <a:pt x="112" y="232"/>
                  </a:cubicBezTo>
                  <a:cubicBezTo>
                    <a:pt x="112" y="167"/>
                    <a:pt x="167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2" y="0"/>
                    <a:pt x="0" y="102"/>
                    <a:pt x="0" y="232"/>
                  </a:cubicBezTo>
                  <a:cubicBezTo>
                    <a:pt x="0" y="353"/>
                    <a:pt x="102" y="464"/>
                    <a:pt x="232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6" name="Google Shape;3636;p115"/>
            <p:cNvSpPr/>
            <p:nvPr/>
          </p:nvSpPr>
          <p:spPr>
            <a:xfrm>
              <a:off x="6063440" y="1795810"/>
              <a:ext cx="27377" cy="27436"/>
            </a:xfrm>
            <a:custGeom>
              <a:rect b="b" l="l" r="r" t="t"/>
              <a:pathLst>
                <a:path extrusionOk="0" h="465" w="464">
                  <a:moveTo>
                    <a:pt x="232" y="112"/>
                  </a:moveTo>
                  <a:cubicBezTo>
                    <a:pt x="297" y="112"/>
                    <a:pt x="343" y="167"/>
                    <a:pt x="343" y="232"/>
                  </a:cubicBezTo>
                  <a:cubicBezTo>
                    <a:pt x="343" y="297"/>
                    <a:pt x="288" y="344"/>
                    <a:pt x="232" y="344"/>
                  </a:cubicBezTo>
                  <a:cubicBezTo>
                    <a:pt x="167" y="344"/>
                    <a:pt x="111" y="297"/>
                    <a:pt x="111" y="232"/>
                  </a:cubicBezTo>
                  <a:cubicBezTo>
                    <a:pt x="111" y="167"/>
                    <a:pt x="167" y="112"/>
                    <a:pt x="232" y="112"/>
                  </a:cubicBezTo>
                  <a:close/>
                  <a:moveTo>
                    <a:pt x="232" y="0"/>
                  </a:moveTo>
                  <a:cubicBezTo>
                    <a:pt x="102" y="0"/>
                    <a:pt x="0" y="102"/>
                    <a:pt x="0" y="232"/>
                  </a:cubicBezTo>
                  <a:cubicBezTo>
                    <a:pt x="0" y="353"/>
                    <a:pt x="102" y="464"/>
                    <a:pt x="232" y="464"/>
                  </a:cubicBezTo>
                  <a:cubicBezTo>
                    <a:pt x="353" y="464"/>
                    <a:pt x="464" y="353"/>
                    <a:pt x="464" y="232"/>
                  </a:cubicBezTo>
                  <a:cubicBezTo>
                    <a:pt x="464" y="102"/>
                    <a:pt x="353" y="0"/>
                    <a:pt x="23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7" name="Google Shape;3637;p115"/>
            <p:cNvSpPr/>
            <p:nvPr/>
          </p:nvSpPr>
          <p:spPr>
            <a:xfrm>
              <a:off x="6118136" y="1795810"/>
              <a:ext cx="27436" cy="27436"/>
            </a:xfrm>
            <a:custGeom>
              <a:rect b="b" l="l" r="r" t="t"/>
              <a:pathLst>
                <a:path extrusionOk="0" h="465" w="465">
                  <a:moveTo>
                    <a:pt x="233" y="112"/>
                  </a:moveTo>
                  <a:cubicBezTo>
                    <a:pt x="298" y="112"/>
                    <a:pt x="353" y="167"/>
                    <a:pt x="353" y="232"/>
                  </a:cubicBezTo>
                  <a:cubicBezTo>
                    <a:pt x="353" y="297"/>
                    <a:pt x="298" y="344"/>
                    <a:pt x="233" y="344"/>
                  </a:cubicBezTo>
                  <a:cubicBezTo>
                    <a:pt x="177" y="344"/>
                    <a:pt x="121" y="297"/>
                    <a:pt x="121" y="232"/>
                  </a:cubicBezTo>
                  <a:cubicBezTo>
                    <a:pt x="121" y="167"/>
                    <a:pt x="177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12" y="0"/>
                    <a:pt x="1" y="102"/>
                    <a:pt x="1" y="232"/>
                  </a:cubicBezTo>
                  <a:cubicBezTo>
                    <a:pt x="1" y="353"/>
                    <a:pt x="112" y="464"/>
                    <a:pt x="233" y="464"/>
                  </a:cubicBezTo>
                  <a:cubicBezTo>
                    <a:pt x="363" y="464"/>
                    <a:pt x="465" y="353"/>
                    <a:pt x="465" y="232"/>
                  </a:cubicBezTo>
                  <a:cubicBezTo>
                    <a:pt x="465" y="102"/>
                    <a:pt x="363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8" name="Google Shape;3638;p115"/>
            <p:cNvSpPr/>
            <p:nvPr/>
          </p:nvSpPr>
          <p:spPr>
            <a:xfrm>
              <a:off x="6175074" y="1795810"/>
              <a:ext cx="27436" cy="27436"/>
            </a:xfrm>
            <a:custGeom>
              <a:rect b="b" l="l" r="r" t="t"/>
              <a:pathLst>
                <a:path extrusionOk="0" h="465" w="465">
                  <a:moveTo>
                    <a:pt x="233" y="112"/>
                  </a:moveTo>
                  <a:cubicBezTo>
                    <a:pt x="297" y="112"/>
                    <a:pt x="344" y="167"/>
                    <a:pt x="344" y="232"/>
                  </a:cubicBezTo>
                  <a:cubicBezTo>
                    <a:pt x="344" y="297"/>
                    <a:pt x="297" y="344"/>
                    <a:pt x="233" y="344"/>
                  </a:cubicBezTo>
                  <a:cubicBezTo>
                    <a:pt x="168" y="344"/>
                    <a:pt x="112" y="297"/>
                    <a:pt x="112" y="232"/>
                  </a:cubicBezTo>
                  <a:cubicBezTo>
                    <a:pt x="112" y="167"/>
                    <a:pt x="168" y="112"/>
                    <a:pt x="233" y="112"/>
                  </a:cubicBezTo>
                  <a:close/>
                  <a:moveTo>
                    <a:pt x="233" y="0"/>
                  </a:moveTo>
                  <a:cubicBezTo>
                    <a:pt x="103" y="0"/>
                    <a:pt x="1" y="102"/>
                    <a:pt x="1" y="232"/>
                  </a:cubicBezTo>
                  <a:cubicBezTo>
                    <a:pt x="1" y="353"/>
                    <a:pt x="103" y="464"/>
                    <a:pt x="233" y="464"/>
                  </a:cubicBezTo>
                  <a:cubicBezTo>
                    <a:pt x="362" y="464"/>
                    <a:pt x="464" y="353"/>
                    <a:pt x="464" y="232"/>
                  </a:cubicBezTo>
                  <a:cubicBezTo>
                    <a:pt x="464" y="102"/>
                    <a:pt x="362" y="0"/>
                    <a:pt x="2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9" name="Google Shape;3639;p115"/>
            <p:cNvSpPr/>
            <p:nvPr/>
          </p:nvSpPr>
          <p:spPr>
            <a:xfrm>
              <a:off x="5860882" y="1237521"/>
              <a:ext cx="328467" cy="328998"/>
            </a:xfrm>
            <a:custGeom>
              <a:rect b="b" l="l" r="r" t="t"/>
              <a:pathLst>
                <a:path extrusionOk="0" h="5576" w="5567">
                  <a:moveTo>
                    <a:pt x="2784" y="0"/>
                  </a:moveTo>
                  <a:cubicBezTo>
                    <a:pt x="1244" y="0"/>
                    <a:pt x="1" y="1253"/>
                    <a:pt x="1" y="2792"/>
                  </a:cubicBezTo>
                  <a:cubicBezTo>
                    <a:pt x="1" y="4323"/>
                    <a:pt x="1244" y="5575"/>
                    <a:pt x="2784" y="5575"/>
                  </a:cubicBezTo>
                  <a:cubicBezTo>
                    <a:pt x="4324" y="5575"/>
                    <a:pt x="5567" y="4323"/>
                    <a:pt x="5567" y="2792"/>
                  </a:cubicBezTo>
                  <a:cubicBezTo>
                    <a:pt x="5567" y="1253"/>
                    <a:pt x="4324" y="0"/>
                    <a:pt x="27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0" name="Google Shape;3640;p115"/>
            <p:cNvSpPr/>
            <p:nvPr/>
          </p:nvSpPr>
          <p:spPr>
            <a:xfrm>
              <a:off x="5857046" y="1234217"/>
              <a:ext cx="335606" cy="335606"/>
            </a:xfrm>
            <a:custGeom>
              <a:rect b="b" l="l" r="r" t="t"/>
              <a:pathLst>
                <a:path extrusionOk="0" h="5688" w="5688">
                  <a:moveTo>
                    <a:pt x="2849" y="121"/>
                  </a:moveTo>
                  <a:cubicBezTo>
                    <a:pt x="4352" y="121"/>
                    <a:pt x="5576" y="1336"/>
                    <a:pt x="5576" y="2848"/>
                  </a:cubicBezTo>
                  <a:cubicBezTo>
                    <a:pt x="5576" y="4351"/>
                    <a:pt x="4352" y="5576"/>
                    <a:pt x="2849" y="5576"/>
                  </a:cubicBezTo>
                  <a:cubicBezTo>
                    <a:pt x="1346" y="5576"/>
                    <a:pt x="121" y="4351"/>
                    <a:pt x="121" y="2848"/>
                  </a:cubicBezTo>
                  <a:cubicBezTo>
                    <a:pt x="121" y="1336"/>
                    <a:pt x="1346" y="121"/>
                    <a:pt x="2849" y="121"/>
                  </a:cubicBezTo>
                  <a:close/>
                  <a:moveTo>
                    <a:pt x="2849" y="1"/>
                  </a:moveTo>
                  <a:cubicBezTo>
                    <a:pt x="1281" y="1"/>
                    <a:pt x="1" y="1271"/>
                    <a:pt x="1" y="2839"/>
                  </a:cubicBezTo>
                  <a:cubicBezTo>
                    <a:pt x="1" y="4416"/>
                    <a:pt x="1281" y="5687"/>
                    <a:pt x="2849" y="5687"/>
                  </a:cubicBezTo>
                  <a:cubicBezTo>
                    <a:pt x="4417" y="5687"/>
                    <a:pt x="5687" y="4416"/>
                    <a:pt x="5687" y="2839"/>
                  </a:cubicBezTo>
                  <a:cubicBezTo>
                    <a:pt x="5687" y="1271"/>
                    <a:pt x="4417" y="1"/>
                    <a:pt x="28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1" name="Google Shape;3641;p115"/>
            <p:cNvSpPr/>
            <p:nvPr/>
          </p:nvSpPr>
          <p:spPr>
            <a:xfrm>
              <a:off x="5884424" y="1216693"/>
              <a:ext cx="328998" cy="328998"/>
            </a:xfrm>
            <a:custGeom>
              <a:rect b="b" l="l" r="r" t="t"/>
              <a:pathLst>
                <a:path extrusionOk="0" h="5576" w="5576">
                  <a:moveTo>
                    <a:pt x="2784" y="1"/>
                  </a:moveTo>
                  <a:cubicBezTo>
                    <a:pt x="1253" y="1"/>
                    <a:pt x="1" y="1253"/>
                    <a:pt x="1" y="2784"/>
                  </a:cubicBezTo>
                  <a:cubicBezTo>
                    <a:pt x="1" y="4324"/>
                    <a:pt x="1253" y="5576"/>
                    <a:pt x="2784" y="5576"/>
                  </a:cubicBezTo>
                  <a:cubicBezTo>
                    <a:pt x="4324" y="5576"/>
                    <a:pt x="5576" y="4324"/>
                    <a:pt x="5576" y="2784"/>
                  </a:cubicBezTo>
                  <a:cubicBezTo>
                    <a:pt x="5576" y="1253"/>
                    <a:pt x="4324" y="1"/>
                    <a:pt x="27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2" name="Google Shape;3642;p115"/>
            <p:cNvSpPr/>
            <p:nvPr/>
          </p:nvSpPr>
          <p:spPr>
            <a:xfrm>
              <a:off x="5881179" y="1213448"/>
              <a:ext cx="335547" cy="335547"/>
            </a:xfrm>
            <a:custGeom>
              <a:rect b="b" l="l" r="r" t="t"/>
              <a:pathLst>
                <a:path extrusionOk="0" h="5687" w="5687">
                  <a:moveTo>
                    <a:pt x="2839" y="121"/>
                  </a:moveTo>
                  <a:cubicBezTo>
                    <a:pt x="4342" y="121"/>
                    <a:pt x="5566" y="1336"/>
                    <a:pt x="5566" y="2839"/>
                  </a:cubicBezTo>
                  <a:cubicBezTo>
                    <a:pt x="5566" y="4351"/>
                    <a:pt x="4351" y="5575"/>
                    <a:pt x="2839" y="5575"/>
                  </a:cubicBezTo>
                  <a:cubicBezTo>
                    <a:pt x="1336" y="5575"/>
                    <a:pt x="111" y="4351"/>
                    <a:pt x="111" y="2839"/>
                  </a:cubicBezTo>
                  <a:cubicBezTo>
                    <a:pt x="111" y="1336"/>
                    <a:pt x="1336" y="121"/>
                    <a:pt x="2839" y="121"/>
                  </a:cubicBezTo>
                  <a:close/>
                  <a:moveTo>
                    <a:pt x="2839" y="0"/>
                  </a:moveTo>
                  <a:cubicBezTo>
                    <a:pt x="1271" y="0"/>
                    <a:pt x="0" y="1271"/>
                    <a:pt x="0" y="2839"/>
                  </a:cubicBezTo>
                  <a:cubicBezTo>
                    <a:pt x="0" y="4416"/>
                    <a:pt x="1271" y="5687"/>
                    <a:pt x="2839" y="5687"/>
                  </a:cubicBezTo>
                  <a:cubicBezTo>
                    <a:pt x="4406" y="5687"/>
                    <a:pt x="5687" y="4416"/>
                    <a:pt x="5687" y="2839"/>
                  </a:cubicBezTo>
                  <a:cubicBezTo>
                    <a:pt x="5687" y="1271"/>
                    <a:pt x="4406" y="0"/>
                    <a:pt x="28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3" name="Google Shape;3643;p115"/>
            <p:cNvSpPr/>
            <p:nvPr/>
          </p:nvSpPr>
          <p:spPr>
            <a:xfrm>
              <a:off x="5975820" y="1391284"/>
              <a:ext cx="146208" cy="73104"/>
            </a:xfrm>
            <a:custGeom>
              <a:rect b="b" l="l" r="r" t="t"/>
              <a:pathLst>
                <a:path extrusionOk="0" h="1239" w="2478">
                  <a:moveTo>
                    <a:pt x="1235" y="1"/>
                  </a:moveTo>
                  <a:cubicBezTo>
                    <a:pt x="558" y="1"/>
                    <a:pt x="1" y="548"/>
                    <a:pt x="1" y="1235"/>
                  </a:cubicBezTo>
                  <a:cubicBezTo>
                    <a:pt x="1" y="1235"/>
                    <a:pt x="1102" y="1239"/>
                    <a:pt x="1836" y="1239"/>
                  </a:cubicBezTo>
                  <a:cubicBezTo>
                    <a:pt x="2203" y="1239"/>
                    <a:pt x="2478" y="1238"/>
                    <a:pt x="2478" y="1235"/>
                  </a:cubicBezTo>
                  <a:cubicBezTo>
                    <a:pt x="2478" y="548"/>
                    <a:pt x="1921" y="1"/>
                    <a:pt x="12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4" name="Google Shape;3644;p115"/>
            <p:cNvSpPr/>
            <p:nvPr/>
          </p:nvSpPr>
          <p:spPr>
            <a:xfrm>
              <a:off x="5972575" y="1387508"/>
              <a:ext cx="152757" cy="80479"/>
            </a:xfrm>
            <a:custGeom>
              <a:rect b="b" l="l" r="r" t="t"/>
              <a:pathLst>
                <a:path extrusionOk="0" h="1364" w="2589">
                  <a:moveTo>
                    <a:pt x="1290" y="121"/>
                  </a:moveTo>
                  <a:cubicBezTo>
                    <a:pt x="1921" y="121"/>
                    <a:pt x="2440" y="622"/>
                    <a:pt x="2468" y="1243"/>
                  </a:cubicBezTo>
                  <a:lnTo>
                    <a:pt x="112" y="1243"/>
                  </a:lnTo>
                  <a:cubicBezTo>
                    <a:pt x="149" y="622"/>
                    <a:pt x="659" y="121"/>
                    <a:pt x="1290" y="121"/>
                  </a:cubicBezTo>
                  <a:close/>
                  <a:moveTo>
                    <a:pt x="1290" y="0"/>
                  </a:moveTo>
                  <a:cubicBezTo>
                    <a:pt x="575" y="0"/>
                    <a:pt x="0" y="584"/>
                    <a:pt x="0" y="1299"/>
                  </a:cubicBezTo>
                  <a:cubicBezTo>
                    <a:pt x="0" y="1364"/>
                    <a:pt x="0" y="1364"/>
                    <a:pt x="492" y="1364"/>
                  </a:cubicBezTo>
                  <a:lnTo>
                    <a:pt x="2190" y="1364"/>
                  </a:lnTo>
                  <a:cubicBezTo>
                    <a:pt x="2588" y="1364"/>
                    <a:pt x="2588" y="1364"/>
                    <a:pt x="2588" y="1299"/>
                  </a:cubicBezTo>
                  <a:cubicBezTo>
                    <a:pt x="2588" y="584"/>
                    <a:pt x="2004" y="0"/>
                    <a:pt x="1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5" name="Google Shape;3645;p115"/>
            <p:cNvSpPr/>
            <p:nvPr/>
          </p:nvSpPr>
          <p:spPr>
            <a:xfrm>
              <a:off x="6007564" y="1298236"/>
              <a:ext cx="83253" cy="82722"/>
            </a:xfrm>
            <a:custGeom>
              <a:rect b="b" l="l" r="r" t="t"/>
              <a:pathLst>
                <a:path extrusionOk="0" h="1402" w="1411">
                  <a:moveTo>
                    <a:pt x="706" y="1"/>
                  </a:moveTo>
                  <a:cubicBezTo>
                    <a:pt x="316" y="1"/>
                    <a:pt x="1" y="316"/>
                    <a:pt x="1" y="697"/>
                  </a:cubicBezTo>
                  <a:cubicBezTo>
                    <a:pt x="1" y="1086"/>
                    <a:pt x="316" y="1402"/>
                    <a:pt x="706" y="1402"/>
                  </a:cubicBezTo>
                  <a:cubicBezTo>
                    <a:pt x="1096" y="1402"/>
                    <a:pt x="1411" y="1086"/>
                    <a:pt x="1411" y="697"/>
                  </a:cubicBezTo>
                  <a:cubicBezTo>
                    <a:pt x="1411" y="316"/>
                    <a:pt x="1096" y="1"/>
                    <a:pt x="70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6" name="Google Shape;3646;p115"/>
            <p:cNvSpPr/>
            <p:nvPr/>
          </p:nvSpPr>
          <p:spPr>
            <a:xfrm>
              <a:off x="6004318" y="1294401"/>
              <a:ext cx="89802" cy="89861"/>
            </a:xfrm>
            <a:custGeom>
              <a:rect b="b" l="l" r="r" t="t"/>
              <a:pathLst>
                <a:path extrusionOk="0" h="1523" w="1522">
                  <a:moveTo>
                    <a:pt x="761" y="122"/>
                  </a:moveTo>
                  <a:cubicBezTo>
                    <a:pt x="1123" y="122"/>
                    <a:pt x="1410" y="409"/>
                    <a:pt x="1410" y="762"/>
                  </a:cubicBezTo>
                  <a:cubicBezTo>
                    <a:pt x="1410" y="1123"/>
                    <a:pt x="1123" y="1411"/>
                    <a:pt x="761" y="1411"/>
                  </a:cubicBezTo>
                  <a:cubicBezTo>
                    <a:pt x="408" y="1411"/>
                    <a:pt x="121" y="1123"/>
                    <a:pt x="121" y="762"/>
                  </a:cubicBezTo>
                  <a:cubicBezTo>
                    <a:pt x="121" y="409"/>
                    <a:pt x="408" y="122"/>
                    <a:pt x="761" y="122"/>
                  </a:cubicBezTo>
                  <a:close/>
                  <a:moveTo>
                    <a:pt x="761" y="1"/>
                  </a:moveTo>
                  <a:cubicBezTo>
                    <a:pt x="344" y="1"/>
                    <a:pt x="0" y="344"/>
                    <a:pt x="0" y="762"/>
                  </a:cubicBezTo>
                  <a:cubicBezTo>
                    <a:pt x="0" y="1188"/>
                    <a:pt x="344" y="1522"/>
                    <a:pt x="761" y="1522"/>
                  </a:cubicBezTo>
                  <a:cubicBezTo>
                    <a:pt x="1178" y="1522"/>
                    <a:pt x="1522" y="1188"/>
                    <a:pt x="1522" y="762"/>
                  </a:cubicBezTo>
                  <a:cubicBezTo>
                    <a:pt x="1522" y="344"/>
                    <a:pt x="1178" y="1"/>
                    <a:pt x="7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7" name="Google Shape;3647;p115"/>
            <p:cNvSpPr/>
            <p:nvPr/>
          </p:nvSpPr>
          <p:spPr>
            <a:xfrm>
              <a:off x="5927673" y="1888858"/>
              <a:ext cx="242559" cy="75582"/>
            </a:xfrm>
            <a:custGeom>
              <a:rect b="b" l="l" r="r" t="t"/>
              <a:pathLst>
                <a:path extrusionOk="0" h="1281" w="4111">
                  <a:moveTo>
                    <a:pt x="641" y="0"/>
                  </a:moveTo>
                  <a:cubicBezTo>
                    <a:pt x="288" y="0"/>
                    <a:pt x="1" y="288"/>
                    <a:pt x="1" y="640"/>
                  </a:cubicBezTo>
                  <a:cubicBezTo>
                    <a:pt x="1" y="993"/>
                    <a:pt x="288" y="1281"/>
                    <a:pt x="641" y="1281"/>
                  </a:cubicBezTo>
                  <a:lnTo>
                    <a:pt x="3470" y="1281"/>
                  </a:lnTo>
                  <a:cubicBezTo>
                    <a:pt x="3823" y="1281"/>
                    <a:pt x="4110" y="993"/>
                    <a:pt x="4110" y="640"/>
                  </a:cubicBezTo>
                  <a:cubicBezTo>
                    <a:pt x="4110" y="288"/>
                    <a:pt x="3823" y="0"/>
                    <a:pt x="34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8" name="Google Shape;3648;p115"/>
            <p:cNvSpPr/>
            <p:nvPr/>
          </p:nvSpPr>
          <p:spPr>
            <a:xfrm>
              <a:off x="5924369" y="1885554"/>
              <a:ext cx="249109" cy="82190"/>
            </a:xfrm>
            <a:custGeom>
              <a:rect b="b" l="l" r="r" t="t"/>
              <a:pathLst>
                <a:path extrusionOk="0" h="1393" w="4222">
                  <a:moveTo>
                    <a:pt x="3526" y="121"/>
                  </a:moveTo>
                  <a:cubicBezTo>
                    <a:pt x="3851" y="121"/>
                    <a:pt x="4110" y="381"/>
                    <a:pt x="4110" y="696"/>
                  </a:cubicBezTo>
                  <a:cubicBezTo>
                    <a:pt x="4110" y="1012"/>
                    <a:pt x="3851" y="1281"/>
                    <a:pt x="3526" y="1281"/>
                  </a:cubicBezTo>
                  <a:lnTo>
                    <a:pt x="697" y="1281"/>
                  </a:lnTo>
                  <a:cubicBezTo>
                    <a:pt x="372" y="1281"/>
                    <a:pt x="112" y="1012"/>
                    <a:pt x="112" y="696"/>
                  </a:cubicBezTo>
                  <a:cubicBezTo>
                    <a:pt x="112" y="381"/>
                    <a:pt x="372" y="121"/>
                    <a:pt x="697" y="121"/>
                  </a:cubicBezTo>
                  <a:close/>
                  <a:moveTo>
                    <a:pt x="697" y="1"/>
                  </a:moveTo>
                  <a:cubicBezTo>
                    <a:pt x="307" y="1"/>
                    <a:pt x="1" y="316"/>
                    <a:pt x="1" y="696"/>
                  </a:cubicBezTo>
                  <a:cubicBezTo>
                    <a:pt x="1" y="1086"/>
                    <a:pt x="307" y="1392"/>
                    <a:pt x="697" y="1392"/>
                  </a:cubicBezTo>
                  <a:lnTo>
                    <a:pt x="3526" y="1392"/>
                  </a:lnTo>
                  <a:cubicBezTo>
                    <a:pt x="3916" y="1392"/>
                    <a:pt x="4222" y="1077"/>
                    <a:pt x="4222" y="696"/>
                  </a:cubicBezTo>
                  <a:cubicBezTo>
                    <a:pt x="4222" y="316"/>
                    <a:pt x="3916" y="1"/>
                    <a:pt x="35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649" name="Google Shape;3649;p1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2300" y="3135806"/>
            <a:ext cx="2212912" cy="1653938"/>
          </a:xfrm>
          <a:prstGeom prst="rect">
            <a:avLst/>
          </a:prstGeom>
          <a:noFill/>
          <a:ln>
            <a:noFill/>
          </a:ln>
        </p:spPr>
      </p:pic>
      <p:sp>
        <p:nvSpPr>
          <p:cNvPr id="3650" name="Google Shape;3650;p115"/>
          <p:cNvSpPr txBox="1"/>
          <p:nvPr/>
        </p:nvSpPr>
        <p:spPr>
          <a:xfrm>
            <a:off x="503200" y="4798450"/>
            <a:ext cx="42864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i="1" lang="en-GB" sz="700">
                <a:solidFill>
                  <a:schemeClr val="dk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https://market.thingpark.com/lorawan-smart-parking-sensor-cicicom-sl-g-i3.html</a:t>
            </a:r>
            <a:endParaRPr i="1" sz="7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4" name="Shape 3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" name="Google Shape;3655;p116"/>
          <p:cNvSpPr txBox="1"/>
          <p:nvPr>
            <p:ph type="title"/>
          </p:nvPr>
        </p:nvSpPr>
        <p:spPr>
          <a:xfrm>
            <a:off x="720000" y="541669"/>
            <a:ext cx="7253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Summary - Λειτουργίες</a:t>
            </a:r>
            <a:endParaRPr/>
          </a:p>
        </p:txBody>
      </p:sp>
      <p:sp>
        <p:nvSpPr>
          <p:cNvPr id="3656" name="Google Shape;3656;p116"/>
          <p:cNvSpPr txBox="1"/>
          <p:nvPr>
            <p:ph idx="2" type="subTitle"/>
          </p:nvPr>
        </p:nvSpPr>
        <p:spPr>
          <a:xfrm>
            <a:off x="664875" y="1628325"/>
            <a:ext cx="7814400" cy="29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6035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/>
              <a:t>Ανίχνευση ελεύθερων θέσεων</a:t>
            </a:r>
            <a:endParaRPr sz="1500"/>
          </a:p>
          <a:p>
            <a:pPr indent="-26035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/>
              <a:t>Καθοδήγηση σε ελεύθερες θέσεις</a:t>
            </a:r>
            <a:endParaRPr sz="1500"/>
          </a:p>
          <a:p>
            <a:pPr indent="-26035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/>
              <a:t>Εντοπισμός Σκιάς</a:t>
            </a:r>
            <a:endParaRPr b="1" sz="1500"/>
          </a:p>
          <a:p>
            <a:pPr indent="-260350" lvl="0" marL="3429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/>
              <a:t>Φ</a:t>
            </a:r>
            <a:r>
              <a:rPr b="1" lang="en-GB" sz="1500"/>
              <a:t>ίλτρα για αυτόματη εύρεση Θέσης</a:t>
            </a:r>
            <a:endParaRPr b="1" sz="1500"/>
          </a:p>
          <a:p>
            <a:pPr indent="-26035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b="1" lang="en-GB" sz="1500"/>
              <a:t>Admin Panel</a:t>
            </a:r>
            <a:endParaRPr b="1" sz="1500"/>
          </a:p>
          <a:p>
            <a:pPr indent="-241300" lvl="0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-GB"/>
              <a:t>Alerts για σταθμη μπαταρίας / overheating</a:t>
            </a:r>
            <a:endParaRPr b="1"/>
          </a:p>
          <a:p>
            <a:pPr indent="-241300" lvl="0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-GB"/>
              <a:t>Heat Maps της πόλης για -χρήση των θέσεων - θερμοκρασίας</a:t>
            </a:r>
            <a:endParaRPr b="1"/>
          </a:p>
          <a:p>
            <a:pPr indent="-241300" lvl="0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-GB"/>
              <a:t>Alerts για παράνομο παρκάρισμα σε θέσεις ΑΜEΑ</a:t>
            </a:r>
            <a:endParaRPr b="1"/>
          </a:p>
          <a:p>
            <a:pPr indent="-241300" lvl="0" marL="685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-GB"/>
              <a:t>Alerts για πιθαν</a:t>
            </a:r>
            <a:r>
              <a:rPr b="1" lang="en-GB"/>
              <a:t>ό διπλοπαρκάρισμα</a:t>
            </a:r>
            <a:endParaRPr b="1"/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1500"/>
          </a:p>
        </p:txBody>
      </p:sp>
      <p:sp>
        <p:nvSpPr>
          <p:cNvPr id="3657" name="Google Shape;3657;p116"/>
          <p:cNvSpPr txBox="1"/>
          <p:nvPr>
            <p:ph idx="2" type="subTitle"/>
          </p:nvPr>
        </p:nvSpPr>
        <p:spPr>
          <a:xfrm>
            <a:off x="4433700" y="1628325"/>
            <a:ext cx="3874200" cy="14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60350" lvl="0" marL="34290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-GB" sz="1500"/>
              <a:t>Parking Sensors</a:t>
            </a:r>
            <a:endParaRPr sz="1500"/>
          </a:p>
          <a:p>
            <a:pPr indent="-260350" lvl="0" marL="34290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-GB" sz="1500"/>
              <a:t>Google Maps API</a:t>
            </a:r>
            <a:endParaRPr sz="1500"/>
          </a:p>
          <a:p>
            <a:pPr indent="-260350" lvl="0" marL="34290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-GB" sz="1500"/>
              <a:t>Temperature in Parking Sensors</a:t>
            </a:r>
            <a:endParaRPr sz="1500"/>
          </a:p>
          <a:p>
            <a:pPr indent="0" lvl="0" marL="34290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260350" lvl="0" marL="342900" rtl="0" algn="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500"/>
              <a:buChar char="➢"/>
            </a:pPr>
            <a:r>
              <a:rPr lang="en-GB" sz="1500"/>
              <a:t>Grafana</a:t>
            </a:r>
            <a:endParaRPr sz="1500"/>
          </a:p>
        </p:txBody>
      </p:sp>
      <p:grpSp>
        <p:nvGrpSpPr>
          <p:cNvPr id="3658" name="Google Shape;3658;p116"/>
          <p:cNvGrpSpPr/>
          <p:nvPr/>
        </p:nvGrpSpPr>
        <p:grpSpPr>
          <a:xfrm>
            <a:off x="7127426" y="440530"/>
            <a:ext cx="1406677" cy="1250385"/>
            <a:chOff x="4592964" y="1289643"/>
            <a:chExt cx="1289347" cy="1142948"/>
          </a:xfrm>
        </p:grpSpPr>
        <p:sp>
          <p:nvSpPr>
            <p:cNvPr id="3659" name="Google Shape;3659;p116"/>
            <p:cNvSpPr/>
            <p:nvPr/>
          </p:nvSpPr>
          <p:spPr>
            <a:xfrm>
              <a:off x="4738148" y="1344020"/>
              <a:ext cx="837734" cy="830307"/>
            </a:xfrm>
            <a:custGeom>
              <a:rect b="b" l="l" r="r" t="t"/>
              <a:pathLst>
                <a:path extrusionOk="0" h="44833" w="45234">
                  <a:moveTo>
                    <a:pt x="28354" y="44832"/>
                  </a:moveTo>
                  <a:cubicBezTo>
                    <a:pt x="27654" y="44832"/>
                    <a:pt x="26987" y="44398"/>
                    <a:pt x="26720" y="43698"/>
                  </a:cubicBezTo>
                  <a:lnTo>
                    <a:pt x="25252" y="39662"/>
                  </a:lnTo>
                  <a:cubicBezTo>
                    <a:pt x="22984" y="40029"/>
                    <a:pt x="20649" y="39929"/>
                    <a:pt x="18414" y="39362"/>
                  </a:cubicBezTo>
                  <a:lnTo>
                    <a:pt x="16579" y="43231"/>
                  </a:lnTo>
                  <a:cubicBezTo>
                    <a:pt x="16179" y="44098"/>
                    <a:pt x="15145" y="44465"/>
                    <a:pt x="14278" y="44065"/>
                  </a:cubicBezTo>
                  <a:lnTo>
                    <a:pt x="11342" y="42664"/>
                  </a:lnTo>
                  <a:cubicBezTo>
                    <a:pt x="10475" y="42264"/>
                    <a:pt x="10108" y="41230"/>
                    <a:pt x="10508" y="40362"/>
                  </a:cubicBezTo>
                  <a:lnTo>
                    <a:pt x="12310" y="36493"/>
                  </a:lnTo>
                  <a:cubicBezTo>
                    <a:pt x="10442" y="35125"/>
                    <a:pt x="8874" y="33424"/>
                    <a:pt x="7706" y="31423"/>
                  </a:cubicBezTo>
                  <a:lnTo>
                    <a:pt x="3670" y="32890"/>
                  </a:lnTo>
                  <a:cubicBezTo>
                    <a:pt x="3237" y="33057"/>
                    <a:pt x="2770" y="33024"/>
                    <a:pt x="2336" y="32824"/>
                  </a:cubicBezTo>
                  <a:cubicBezTo>
                    <a:pt x="1936" y="32623"/>
                    <a:pt x="1602" y="32290"/>
                    <a:pt x="1435" y="31856"/>
                  </a:cubicBezTo>
                  <a:lnTo>
                    <a:pt x="334" y="28754"/>
                  </a:lnTo>
                  <a:cubicBezTo>
                    <a:pt x="1" y="27887"/>
                    <a:pt x="468" y="26886"/>
                    <a:pt x="1368" y="26552"/>
                  </a:cubicBezTo>
                  <a:lnTo>
                    <a:pt x="5405" y="25085"/>
                  </a:lnTo>
                  <a:cubicBezTo>
                    <a:pt x="5038" y="22816"/>
                    <a:pt x="5138" y="20481"/>
                    <a:pt x="5705" y="18246"/>
                  </a:cubicBezTo>
                  <a:lnTo>
                    <a:pt x="1835" y="16412"/>
                  </a:lnTo>
                  <a:cubicBezTo>
                    <a:pt x="968" y="16012"/>
                    <a:pt x="601" y="14977"/>
                    <a:pt x="1002" y="14144"/>
                  </a:cubicBezTo>
                  <a:lnTo>
                    <a:pt x="2403" y="11175"/>
                  </a:lnTo>
                  <a:cubicBezTo>
                    <a:pt x="2569" y="10741"/>
                    <a:pt x="2936" y="10441"/>
                    <a:pt x="3370" y="10274"/>
                  </a:cubicBezTo>
                  <a:cubicBezTo>
                    <a:pt x="3804" y="10107"/>
                    <a:pt x="4271" y="10141"/>
                    <a:pt x="4704" y="10341"/>
                  </a:cubicBezTo>
                  <a:lnTo>
                    <a:pt x="8574" y="12142"/>
                  </a:lnTo>
                  <a:cubicBezTo>
                    <a:pt x="9941" y="10274"/>
                    <a:pt x="11643" y="8740"/>
                    <a:pt x="13644" y="7539"/>
                  </a:cubicBezTo>
                  <a:lnTo>
                    <a:pt x="12176" y="3503"/>
                  </a:lnTo>
                  <a:cubicBezTo>
                    <a:pt x="11843" y="2602"/>
                    <a:pt x="12310" y="1601"/>
                    <a:pt x="13210" y="1268"/>
                  </a:cubicBezTo>
                  <a:lnTo>
                    <a:pt x="16279" y="167"/>
                  </a:lnTo>
                  <a:cubicBezTo>
                    <a:pt x="16713" y="0"/>
                    <a:pt x="17213" y="33"/>
                    <a:pt x="17613" y="234"/>
                  </a:cubicBezTo>
                  <a:cubicBezTo>
                    <a:pt x="18047" y="434"/>
                    <a:pt x="18347" y="767"/>
                    <a:pt x="18514" y="1201"/>
                  </a:cubicBezTo>
                  <a:lnTo>
                    <a:pt x="19982" y="5237"/>
                  </a:lnTo>
                  <a:cubicBezTo>
                    <a:pt x="22250" y="4870"/>
                    <a:pt x="24552" y="5004"/>
                    <a:pt x="26820" y="5537"/>
                  </a:cubicBezTo>
                  <a:lnTo>
                    <a:pt x="28621" y="1668"/>
                  </a:lnTo>
                  <a:cubicBezTo>
                    <a:pt x="29055" y="801"/>
                    <a:pt x="30089" y="434"/>
                    <a:pt x="30956" y="834"/>
                  </a:cubicBezTo>
                  <a:lnTo>
                    <a:pt x="33892" y="2235"/>
                  </a:lnTo>
                  <a:cubicBezTo>
                    <a:pt x="34759" y="2635"/>
                    <a:pt x="35126" y="3669"/>
                    <a:pt x="34726" y="4537"/>
                  </a:cubicBezTo>
                  <a:lnTo>
                    <a:pt x="32924" y="8406"/>
                  </a:lnTo>
                  <a:cubicBezTo>
                    <a:pt x="34792" y="9774"/>
                    <a:pt x="36327" y="11475"/>
                    <a:pt x="37528" y="13476"/>
                  </a:cubicBezTo>
                  <a:lnTo>
                    <a:pt x="41564" y="12009"/>
                  </a:lnTo>
                  <a:cubicBezTo>
                    <a:pt x="42465" y="11708"/>
                    <a:pt x="43465" y="12175"/>
                    <a:pt x="43799" y="13043"/>
                  </a:cubicBezTo>
                  <a:lnTo>
                    <a:pt x="44900" y="16145"/>
                  </a:lnTo>
                  <a:cubicBezTo>
                    <a:pt x="45233" y="17012"/>
                    <a:pt x="44766" y="18013"/>
                    <a:pt x="43866" y="18347"/>
                  </a:cubicBezTo>
                  <a:lnTo>
                    <a:pt x="39829" y="19814"/>
                  </a:lnTo>
                  <a:cubicBezTo>
                    <a:pt x="40196" y="22116"/>
                    <a:pt x="40096" y="24418"/>
                    <a:pt x="39529" y="26652"/>
                  </a:cubicBezTo>
                  <a:lnTo>
                    <a:pt x="43399" y="28454"/>
                  </a:lnTo>
                  <a:cubicBezTo>
                    <a:pt x="44266" y="28887"/>
                    <a:pt x="44633" y="29921"/>
                    <a:pt x="44233" y="30755"/>
                  </a:cubicBezTo>
                  <a:lnTo>
                    <a:pt x="42832" y="33724"/>
                  </a:lnTo>
                  <a:cubicBezTo>
                    <a:pt x="42431" y="34591"/>
                    <a:pt x="41397" y="34958"/>
                    <a:pt x="40530" y="34558"/>
                  </a:cubicBezTo>
                  <a:lnTo>
                    <a:pt x="36660" y="32757"/>
                  </a:lnTo>
                  <a:cubicBezTo>
                    <a:pt x="35293" y="34625"/>
                    <a:pt x="33592" y="36159"/>
                    <a:pt x="31590" y="37360"/>
                  </a:cubicBezTo>
                  <a:lnTo>
                    <a:pt x="33058" y="41396"/>
                  </a:lnTo>
                  <a:lnTo>
                    <a:pt x="33058" y="41396"/>
                  </a:lnTo>
                  <a:cubicBezTo>
                    <a:pt x="33225" y="41830"/>
                    <a:pt x="33191" y="42297"/>
                    <a:pt x="32991" y="42731"/>
                  </a:cubicBezTo>
                  <a:cubicBezTo>
                    <a:pt x="32791" y="43131"/>
                    <a:pt x="32457" y="43464"/>
                    <a:pt x="32024" y="43631"/>
                  </a:cubicBezTo>
                  <a:lnTo>
                    <a:pt x="28955" y="44732"/>
                  </a:lnTo>
                  <a:cubicBezTo>
                    <a:pt x="28755" y="44799"/>
                    <a:pt x="28555" y="44832"/>
                    <a:pt x="28354" y="44832"/>
                  </a:cubicBezTo>
                  <a:close/>
                  <a:moveTo>
                    <a:pt x="25419" y="39228"/>
                  </a:moveTo>
                  <a:cubicBezTo>
                    <a:pt x="25486" y="39228"/>
                    <a:pt x="25586" y="39295"/>
                    <a:pt x="25586" y="39362"/>
                  </a:cubicBezTo>
                  <a:lnTo>
                    <a:pt x="27120" y="43565"/>
                  </a:lnTo>
                  <a:cubicBezTo>
                    <a:pt x="27354" y="44232"/>
                    <a:pt x="28121" y="44599"/>
                    <a:pt x="28788" y="44332"/>
                  </a:cubicBezTo>
                  <a:lnTo>
                    <a:pt x="31857" y="43231"/>
                  </a:lnTo>
                  <a:cubicBezTo>
                    <a:pt x="32191" y="43098"/>
                    <a:pt x="32457" y="42864"/>
                    <a:pt x="32624" y="42564"/>
                  </a:cubicBezTo>
                  <a:cubicBezTo>
                    <a:pt x="32758" y="42230"/>
                    <a:pt x="32791" y="41863"/>
                    <a:pt x="32658" y="41563"/>
                  </a:cubicBezTo>
                  <a:lnTo>
                    <a:pt x="31156" y="37360"/>
                  </a:lnTo>
                  <a:cubicBezTo>
                    <a:pt x="31123" y="37260"/>
                    <a:pt x="31156" y="37160"/>
                    <a:pt x="31223" y="37093"/>
                  </a:cubicBezTo>
                  <a:cubicBezTo>
                    <a:pt x="33291" y="35892"/>
                    <a:pt x="35026" y="34325"/>
                    <a:pt x="36427" y="32357"/>
                  </a:cubicBezTo>
                  <a:cubicBezTo>
                    <a:pt x="36494" y="32290"/>
                    <a:pt x="36594" y="32256"/>
                    <a:pt x="36694" y="32290"/>
                  </a:cubicBezTo>
                  <a:lnTo>
                    <a:pt x="40730" y="34191"/>
                  </a:lnTo>
                  <a:cubicBezTo>
                    <a:pt x="41364" y="34491"/>
                    <a:pt x="42164" y="34225"/>
                    <a:pt x="42465" y="33557"/>
                  </a:cubicBezTo>
                  <a:lnTo>
                    <a:pt x="43866" y="30589"/>
                  </a:lnTo>
                  <a:cubicBezTo>
                    <a:pt x="44166" y="29955"/>
                    <a:pt x="43866" y="29154"/>
                    <a:pt x="43232" y="28854"/>
                  </a:cubicBezTo>
                  <a:lnTo>
                    <a:pt x="39196" y="26953"/>
                  </a:lnTo>
                  <a:cubicBezTo>
                    <a:pt x="39096" y="26919"/>
                    <a:pt x="39062" y="26819"/>
                    <a:pt x="39062" y="26719"/>
                  </a:cubicBezTo>
                  <a:cubicBezTo>
                    <a:pt x="39663" y="24418"/>
                    <a:pt x="39796" y="22049"/>
                    <a:pt x="39396" y="19714"/>
                  </a:cubicBezTo>
                  <a:cubicBezTo>
                    <a:pt x="39396" y="19614"/>
                    <a:pt x="39429" y="19514"/>
                    <a:pt x="39529" y="19481"/>
                  </a:cubicBezTo>
                  <a:lnTo>
                    <a:pt x="43732" y="17946"/>
                  </a:lnTo>
                  <a:cubicBezTo>
                    <a:pt x="44399" y="17713"/>
                    <a:pt x="44766" y="16946"/>
                    <a:pt x="44499" y="16278"/>
                  </a:cubicBezTo>
                  <a:lnTo>
                    <a:pt x="43399" y="13210"/>
                  </a:lnTo>
                  <a:cubicBezTo>
                    <a:pt x="43165" y="12509"/>
                    <a:pt x="42398" y="12175"/>
                    <a:pt x="41697" y="12409"/>
                  </a:cubicBezTo>
                  <a:lnTo>
                    <a:pt x="37528" y="13943"/>
                  </a:lnTo>
                  <a:cubicBezTo>
                    <a:pt x="37428" y="13977"/>
                    <a:pt x="37328" y="13910"/>
                    <a:pt x="37261" y="13843"/>
                  </a:cubicBezTo>
                  <a:cubicBezTo>
                    <a:pt x="36060" y="11775"/>
                    <a:pt x="34459" y="10041"/>
                    <a:pt x="32524" y="8640"/>
                  </a:cubicBezTo>
                  <a:cubicBezTo>
                    <a:pt x="32457" y="8573"/>
                    <a:pt x="32424" y="8473"/>
                    <a:pt x="32457" y="8373"/>
                  </a:cubicBezTo>
                  <a:lnTo>
                    <a:pt x="34359" y="4370"/>
                  </a:lnTo>
                  <a:cubicBezTo>
                    <a:pt x="34659" y="3703"/>
                    <a:pt x="34392" y="2902"/>
                    <a:pt x="33725" y="2602"/>
                  </a:cubicBezTo>
                  <a:lnTo>
                    <a:pt x="30756" y="1234"/>
                  </a:lnTo>
                  <a:cubicBezTo>
                    <a:pt x="30122" y="901"/>
                    <a:pt x="29322" y="1201"/>
                    <a:pt x="29022" y="1868"/>
                  </a:cubicBezTo>
                  <a:lnTo>
                    <a:pt x="27120" y="5871"/>
                  </a:lnTo>
                  <a:cubicBezTo>
                    <a:pt x="27087" y="5971"/>
                    <a:pt x="26987" y="6038"/>
                    <a:pt x="26887" y="6004"/>
                  </a:cubicBezTo>
                  <a:cubicBezTo>
                    <a:pt x="24585" y="5404"/>
                    <a:pt x="22217" y="5304"/>
                    <a:pt x="19848" y="5671"/>
                  </a:cubicBezTo>
                  <a:cubicBezTo>
                    <a:pt x="19782" y="5704"/>
                    <a:pt x="19682" y="5637"/>
                    <a:pt x="19648" y="5537"/>
                  </a:cubicBezTo>
                  <a:lnTo>
                    <a:pt x="18114" y="1368"/>
                  </a:lnTo>
                  <a:cubicBezTo>
                    <a:pt x="18014" y="1034"/>
                    <a:pt x="17747" y="767"/>
                    <a:pt x="17447" y="600"/>
                  </a:cubicBezTo>
                  <a:cubicBezTo>
                    <a:pt x="17113" y="467"/>
                    <a:pt x="16780" y="434"/>
                    <a:pt x="16446" y="567"/>
                  </a:cubicBezTo>
                  <a:lnTo>
                    <a:pt x="13377" y="1668"/>
                  </a:lnTo>
                  <a:cubicBezTo>
                    <a:pt x="12677" y="1935"/>
                    <a:pt x="12343" y="2669"/>
                    <a:pt x="12577" y="3369"/>
                  </a:cubicBezTo>
                  <a:lnTo>
                    <a:pt x="14078" y="7539"/>
                  </a:lnTo>
                  <a:cubicBezTo>
                    <a:pt x="14111" y="7639"/>
                    <a:pt x="14078" y="7739"/>
                    <a:pt x="14011" y="7806"/>
                  </a:cubicBezTo>
                  <a:cubicBezTo>
                    <a:pt x="11943" y="9006"/>
                    <a:pt x="10208" y="10608"/>
                    <a:pt x="8807" y="12542"/>
                  </a:cubicBezTo>
                  <a:cubicBezTo>
                    <a:pt x="8740" y="12609"/>
                    <a:pt x="8640" y="12642"/>
                    <a:pt x="8540" y="12609"/>
                  </a:cubicBezTo>
                  <a:lnTo>
                    <a:pt x="4504" y="10708"/>
                  </a:lnTo>
                  <a:cubicBezTo>
                    <a:pt x="4204" y="10574"/>
                    <a:pt x="3837" y="10541"/>
                    <a:pt x="3503" y="10674"/>
                  </a:cubicBezTo>
                  <a:cubicBezTo>
                    <a:pt x="3170" y="10808"/>
                    <a:pt x="2903" y="11041"/>
                    <a:pt x="2770" y="11342"/>
                  </a:cubicBezTo>
                  <a:lnTo>
                    <a:pt x="1368" y="14310"/>
                  </a:lnTo>
                  <a:cubicBezTo>
                    <a:pt x="1068" y="14977"/>
                    <a:pt x="1368" y="15745"/>
                    <a:pt x="2002" y="16045"/>
                  </a:cubicBezTo>
                  <a:lnTo>
                    <a:pt x="6039" y="17946"/>
                  </a:lnTo>
                  <a:cubicBezTo>
                    <a:pt x="6139" y="17980"/>
                    <a:pt x="6172" y="18080"/>
                    <a:pt x="6172" y="18180"/>
                  </a:cubicBezTo>
                  <a:cubicBezTo>
                    <a:pt x="5572" y="20481"/>
                    <a:pt x="5438" y="22850"/>
                    <a:pt x="5838" y="25218"/>
                  </a:cubicBezTo>
                  <a:cubicBezTo>
                    <a:pt x="5838" y="25318"/>
                    <a:pt x="5805" y="25418"/>
                    <a:pt x="5705" y="25452"/>
                  </a:cubicBezTo>
                  <a:lnTo>
                    <a:pt x="1502" y="26953"/>
                  </a:lnTo>
                  <a:cubicBezTo>
                    <a:pt x="835" y="27186"/>
                    <a:pt x="468" y="27953"/>
                    <a:pt x="735" y="28621"/>
                  </a:cubicBezTo>
                  <a:lnTo>
                    <a:pt x="1835" y="31723"/>
                  </a:lnTo>
                  <a:cubicBezTo>
                    <a:pt x="1969" y="32023"/>
                    <a:pt x="2202" y="32290"/>
                    <a:pt x="2503" y="32457"/>
                  </a:cubicBezTo>
                  <a:cubicBezTo>
                    <a:pt x="2836" y="32590"/>
                    <a:pt x="3203" y="32623"/>
                    <a:pt x="3537" y="32490"/>
                  </a:cubicBezTo>
                  <a:lnTo>
                    <a:pt x="7706" y="30989"/>
                  </a:lnTo>
                  <a:cubicBezTo>
                    <a:pt x="7806" y="30956"/>
                    <a:pt x="7907" y="30989"/>
                    <a:pt x="7973" y="31089"/>
                  </a:cubicBezTo>
                  <a:cubicBezTo>
                    <a:pt x="9174" y="33124"/>
                    <a:pt x="10775" y="34892"/>
                    <a:pt x="12710" y="36259"/>
                  </a:cubicBezTo>
                  <a:cubicBezTo>
                    <a:pt x="12777" y="36326"/>
                    <a:pt x="12810" y="36426"/>
                    <a:pt x="12777" y="36526"/>
                  </a:cubicBezTo>
                  <a:lnTo>
                    <a:pt x="10875" y="40562"/>
                  </a:lnTo>
                  <a:cubicBezTo>
                    <a:pt x="10575" y="41196"/>
                    <a:pt x="10842" y="41997"/>
                    <a:pt x="11509" y="42297"/>
                  </a:cubicBezTo>
                  <a:lnTo>
                    <a:pt x="14478" y="43698"/>
                  </a:lnTo>
                  <a:cubicBezTo>
                    <a:pt x="15112" y="43998"/>
                    <a:pt x="15912" y="43731"/>
                    <a:pt x="16212" y="43064"/>
                  </a:cubicBezTo>
                  <a:lnTo>
                    <a:pt x="18114" y="39028"/>
                  </a:lnTo>
                  <a:cubicBezTo>
                    <a:pt x="18147" y="38928"/>
                    <a:pt x="18247" y="38895"/>
                    <a:pt x="18347" y="38928"/>
                  </a:cubicBezTo>
                  <a:cubicBezTo>
                    <a:pt x="20649" y="39528"/>
                    <a:pt x="23017" y="39628"/>
                    <a:pt x="25352" y="39228"/>
                  </a:cubicBezTo>
                  <a:cubicBezTo>
                    <a:pt x="25386" y="39228"/>
                    <a:pt x="25386" y="39228"/>
                    <a:pt x="25419" y="39228"/>
                  </a:cubicBezTo>
                  <a:close/>
                  <a:moveTo>
                    <a:pt x="22617" y="31523"/>
                  </a:moveTo>
                  <a:cubicBezTo>
                    <a:pt x="21450" y="31523"/>
                    <a:pt x="20249" y="31289"/>
                    <a:pt x="19148" y="30822"/>
                  </a:cubicBezTo>
                  <a:cubicBezTo>
                    <a:pt x="16913" y="29888"/>
                    <a:pt x="15178" y="28154"/>
                    <a:pt x="14244" y="25919"/>
                  </a:cubicBezTo>
                  <a:cubicBezTo>
                    <a:pt x="13344" y="23684"/>
                    <a:pt x="13344" y="21215"/>
                    <a:pt x="14244" y="18980"/>
                  </a:cubicBezTo>
                  <a:cubicBezTo>
                    <a:pt x="15178" y="16745"/>
                    <a:pt x="16913" y="15011"/>
                    <a:pt x="19148" y="14110"/>
                  </a:cubicBezTo>
                  <a:cubicBezTo>
                    <a:pt x="21416" y="13176"/>
                    <a:pt x="23851" y="13176"/>
                    <a:pt x="26086" y="14110"/>
                  </a:cubicBezTo>
                  <a:cubicBezTo>
                    <a:pt x="28321" y="15044"/>
                    <a:pt x="30056" y="16779"/>
                    <a:pt x="30990" y="19014"/>
                  </a:cubicBezTo>
                  <a:cubicBezTo>
                    <a:pt x="31890" y="21249"/>
                    <a:pt x="31890" y="23717"/>
                    <a:pt x="30956" y="25919"/>
                  </a:cubicBezTo>
                  <a:cubicBezTo>
                    <a:pt x="30056" y="28154"/>
                    <a:pt x="28288" y="29888"/>
                    <a:pt x="26053" y="30822"/>
                  </a:cubicBezTo>
                  <a:cubicBezTo>
                    <a:pt x="24952" y="31289"/>
                    <a:pt x="23785" y="31523"/>
                    <a:pt x="22617" y="31523"/>
                  </a:cubicBezTo>
                  <a:close/>
                  <a:moveTo>
                    <a:pt x="22617" y="13810"/>
                  </a:moveTo>
                  <a:cubicBezTo>
                    <a:pt x="21483" y="13810"/>
                    <a:pt x="20382" y="14043"/>
                    <a:pt x="19315" y="14477"/>
                  </a:cubicBezTo>
                  <a:cubicBezTo>
                    <a:pt x="17180" y="15344"/>
                    <a:pt x="15512" y="17012"/>
                    <a:pt x="14645" y="19147"/>
                  </a:cubicBezTo>
                  <a:cubicBezTo>
                    <a:pt x="13744" y="21282"/>
                    <a:pt x="13744" y="23617"/>
                    <a:pt x="14645" y="25752"/>
                  </a:cubicBezTo>
                  <a:cubicBezTo>
                    <a:pt x="15512" y="27887"/>
                    <a:pt x="17180" y="29555"/>
                    <a:pt x="19315" y="30422"/>
                  </a:cubicBezTo>
                  <a:cubicBezTo>
                    <a:pt x="21416" y="31322"/>
                    <a:pt x="23785" y="31322"/>
                    <a:pt x="25919" y="30422"/>
                  </a:cubicBezTo>
                  <a:cubicBezTo>
                    <a:pt x="28054" y="29555"/>
                    <a:pt x="29689" y="27887"/>
                    <a:pt x="30589" y="25785"/>
                  </a:cubicBezTo>
                  <a:cubicBezTo>
                    <a:pt x="31490" y="23650"/>
                    <a:pt x="31490" y="21282"/>
                    <a:pt x="30589" y="19147"/>
                  </a:cubicBezTo>
                  <a:cubicBezTo>
                    <a:pt x="29722" y="17046"/>
                    <a:pt x="28054" y="15378"/>
                    <a:pt x="25919" y="14477"/>
                  </a:cubicBezTo>
                  <a:cubicBezTo>
                    <a:pt x="24852" y="14043"/>
                    <a:pt x="23751" y="13810"/>
                    <a:pt x="22617" y="1381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0" name="Google Shape;3660;p116"/>
            <p:cNvSpPr/>
            <p:nvPr/>
          </p:nvSpPr>
          <p:spPr>
            <a:xfrm>
              <a:off x="5473327" y="1289643"/>
              <a:ext cx="90841" cy="90841"/>
            </a:xfrm>
            <a:custGeom>
              <a:rect b="b" l="l" r="r" t="t"/>
              <a:pathLst>
                <a:path extrusionOk="0" h="4905" w="4905">
                  <a:moveTo>
                    <a:pt x="2436" y="4904"/>
                  </a:moveTo>
                  <a:cubicBezTo>
                    <a:pt x="2436" y="4904"/>
                    <a:pt x="2436" y="4904"/>
                    <a:pt x="2436" y="4904"/>
                  </a:cubicBezTo>
                  <a:cubicBezTo>
                    <a:pt x="2369" y="4904"/>
                    <a:pt x="2303" y="4871"/>
                    <a:pt x="2269" y="4804"/>
                  </a:cubicBezTo>
                  <a:lnTo>
                    <a:pt x="1502" y="3403"/>
                  </a:lnTo>
                  <a:lnTo>
                    <a:pt x="101" y="2636"/>
                  </a:lnTo>
                  <a:cubicBezTo>
                    <a:pt x="34" y="2602"/>
                    <a:pt x="1" y="2536"/>
                    <a:pt x="1" y="2436"/>
                  </a:cubicBezTo>
                  <a:cubicBezTo>
                    <a:pt x="1" y="2369"/>
                    <a:pt x="34" y="2302"/>
                    <a:pt x="101" y="2269"/>
                  </a:cubicBezTo>
                  <a:lnTo>
                    <a:pt x="1502" y="1502"/>
                  </a:lnTo>
                  <a:lnTo>
                    <a:pt x="2269" y="101"/>
                  </a:lnTo>
                  <a:cubicBezTo>
                    <a:pt x="2303" y="34"/>
                    <a:pt x="2403" y="1"/>
                    <a:pt x="2469" y="1"/>
                  </a:cubicBezTo>
                  <a:lnTo>
                    <a:pt x="2469" y="1"/>
                  </a:lnTo>
                  <a:cubicBezTo>
                    <a:pt x="2536" y="1"/>
                    <a:pt x="2603" y="34"/>
                    <a:pt x="2636" y="101"/>
                  </a:cubicBezTo>
                  <a:lnTo>
                    <a:pt x="3403" y="1502"/>
                  </a:lnTo>
                  <a:lnTo>
                    <a:pt x="4804" y="2269"/>
                  </a:lnTo>
                  <a:cubicBezTo>
                    <a:pt x="4871" y="2302"/>
                    <a:pt x="4904" y="2402"/>
                    <a:pt x="4904" y="2469"/>
                  </a:cubicBezTo>
                  <a:cubicBezTo>
                    <a:pt x="4904" y="2536"/>
                    <a:pt x="4871" y="2602"/>
                    <a:pt x="4804" y="2636"/>
                  </a:cubicBezTo>
                  <a:lnTo>
                    <a:pt x="3403" y="3403"/>
                  </a:lnTo>
                  <a:lnTo>
                    <a:pt x="2636" y="4804"/>
                  </a:lnTo>
                  <a:cubicBezTo>
                    <a:pt x="2603" y="4871"/>
                    <a:pt x="2536" y="4904"/>
                    <a:pt x="2436" y="4904"/>
                  </a:cubicBezTo>
                  <a:close/>
                  <a:moveTo>
                    <a:pt x="635" y="2469"/>
                  </a:moveTo>
                  <a:lnTo>
                    <a:pt x="1769" y="3069"/>
                  </a:lnTo>
                  <a:cubicBezTo>
                    <a:pt x="1802" y="3069"/>
                    <a:pt x="1836" y="3103"/>
                    <a:pt x="1836" y="3136"/>
                  </a:cubicBezTo>
                  <a:lnTo>
                    <a:pt x="2436" y="4270"/>
                  </a:lnTo>
                  <a:lnTo>
                    <a:pt x="3070" y="3170"/>
                  </a:lnTo>
                  <a:cubicBezTo>
                    <a:pt x="3070" y="3136"/>
                    <a:pt x="3103" y="3103"/>
                    <a:pt x="3137" y="3069"/>
                  </a:cubicBezTo>
                  <a:lnTo>
                    <a:pt x="4237" y="2469"/>
                  </a:lnTo>
                  <a:lnTo>
                    <a:pt x="3137" y="1869"/>
                  </a:lnTo>
                  <a:cubicBezTo>
                    <a:pt x="3103" y="1835"/>
                    <a:pt x="3070" y="1802"/>
                    <a:pt x="3070" y="1769"/>
                  </a:cubicBezTo>
                  <a:lnTo>
                    <a:pt x="2469" y="668"/>
                  </a:lnTo>
                  <a:lnTo>
                    <a:pt x="1836" y="1769"/>
                  </a:lnTo>
                  <a:cubicBezTo>
                    <a:pt x="1836" y="1802"/>
                    <a:pt x="1802" y="1835"/>
                    <a:pt x="1769" y="18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1" name="Google Shape;3661;p116"/>
            <p:cNvSpPr/>
            <p:nvPr/>
          </p:nvSpPr>
          <p:spPr>
            <a:xfrm>
              <a:off x="4657231" y="2036564"/>
              <a:ext cx="19" cy="33373"/>
            </a:xfrm>
            <a:custGeom>
              <a:rect b="b" l="l" r="r" t="t"/>
              <a:pathLst>
                <a:path extrusionOk="0" h="1802" w="1">
                  <a:moveTo>
                    <a:pt x="0" y="0"/>
                  </a:moveTo>
                  <a:lnTo>
                    <a:pt x="0" y="180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2" name="Google Shape;3662;p116"/>
            <p:cNvSpPr/>
            <p:nvPr/>
          </p:nvSpPr>
          <p:spPr>
            <a:xfrm>
              <a:off x="4652897" y="2032860"/>
              <a:ext cx="8056" cy="41411"/>
            </a:xfrm>
            <a:custGeom>
              <a:rect b="b" l="l" r="r" t="t"/>
              <a:pathLst>
                <a:path extrusionOk="0" h="2236" w="435">
                  <a:moveTo>
                    <a:pt x="234" y="0"/>
                  </a:moveTo>
                  <a:cubicBezTo>
                    <a:pt x="101" y="0"/>
                    <a:pt x="1" y="67"/>
                    <a:pt x="1" y="200"/>
                  </a:cubicBezTo>
                  <a:lnTo>
                    <a:pt x="1" y="2002"/>
                  </a:lnTo>
                  <a:cubicBezTo>
                    <a:pt x="1" y="2135"/>
                    <a:pt x="101" y="2235"/>
                    <a:pt x="234" y="2235"/>
                  </a:cubicBezTo>
                  <a:cubicBezTo>
                    <a:pt x="334" y="2235"/>
                    <a:pt x="434" y="2135"/>
                    <a:pt x="434" y="2002"/>
                  </a:cubicBezTo>
                  <a:lnTo>
                    <a:pt x="434" y="200"/>
                  </a:lnTo>
                  <a:cubicBezTo>
                    <a:pt x="434" y="67"/>
                    <a:pt x="334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3" name="Google Shape;3663;p116"/>
            <p:cNvSpPr/>
            <p:nvPr/>
          </p:nvSpPr>
          <p:spPr>
            <a:xfrm>
              <a:off x="4657231" y="2123056"/>
              <a:ext cx="19" cy="33373"/>
            </a:xfrm>
            <a:custGeom>
              <a:rect b="b" l="l" r="r" t="t"/>
              <a:pathLst>
                <a:path extrusionOk="0" h="1802" w="1">
                  <a:moveTo>
                    <a:pt x="0" y="0"/>
                  </a:moveTo>
                  <a:lnTo>
                    <a:pt x="0" y="180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4" name="Google Shape;3664;p116"/>
            <p:cNvSpPr/>
            <p:nvPr/>
          </p:nvSpPr>
          <p:spPr>
            <a:xfrm>
              <a:off x="4652897" y="2118722"/>
              <a:ext cx="8056" cy="41411"/>
            </a:xfrm>
            <a:custGeom>
              <a:rect b="b" l="l" r="r" t="t"/>
              <a:pathLst>
                <a:path extrusionOk="0" h="2236" w="435">
                  <a:moveTo>
                    <a:pt x="234" y="1"/>
                  </a:moveTo>
                  <a:cubicBezTo>
                    <a:pt x="101" y="1"/>
                    <a:pt x="1" y="101"/>
                    <a:pt x="1" y="234"/>
                  </a:cubicBezTo>
                  <a:lnTo>
                    <a:pt x="1" y="2036"/>
                  </a:lnTo>
                  <a:cubicBezTo>
                    <a:pt x="1" y="2169"/>
                    <a:pt x="101" y="2236"/>
                    <a:pt x="234" y="2236"/>
                  </a:cubicBezTo>
                  <a:cubicBezTo>
                    <a:pt x="334" y="2236"/>
                    <a:pt x="434" y="2136"/>
                    <a:pt x="434" y="2036"/>
                  </a:cubicBezTo>
                  <a:lnTo>
                    <a:pt x="434" y="234"/>
                  </a:lnTo>
                  <a:cubicBezTo>
                    <a:pt x="434" y="101"/>
                    <a:pt x="334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5" name="Google Shape;3665;p116"/>
            <p:cNvSpPr/>
            <p:nvPr/>
          </p:nvSpPr>
          <p:spPr>
            <a:xfrm>
              <a:off x="4596687" y="2096497"/>
              <a:ext cx="33984" cy="19"/>
            </a:xfrm>
            <a:custGeom>
              <a:rect b="b" l="l" r="r" t="t"/>
              <a:pathLst>
                <a:path extrusionOk="0" h="1" w="1835">
                  <a:moveTo>
                    <a:pt x="0" y="0"/>
                  </a:moveTo>
                  <a:lnTo>
                    <a:pt x="183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6" name="Google Shape;3666;p116"/>
            <p:cNvSpPr/>
            <p:nvPr/>
          </p:nvSpPr>
          <p:spPr>
            <a:xfrm>
              <a:off x="4592964" y="2092774"/>
              <a:ext cx="41411" cy="7445"/>
            </a:xfrm>
            <a:custGeom>
              <a:rect b="b" l="l" r="r" t="t"/>
              <a:pathLst>
                <a:path extrusionOk="0" h="402" w="2236">
                  <a:moveTo>
                    <a:pt x="234" y="1"/>
                  </a:moveTo>
                  <a:cubicBezTo>
                    <a:pt x="101" y="1"/>
                    <a:pt x="1" y="68"/>
                    <a:pt x="1" y="201"/>
                  </a:cubicBezTo>
                  <a:cubicBezTo>
                    <a:pt x="1" y="301"/>
                    <a:pt x="101" y="401"/>
                    <a:pt x="234" y="401"/>
                  </a:cubicBezTo>
                  <a:lnTo>
                    <a:pt x="2036" y="401"/>
                  </a:lnTo>
                  <a:cubicBezTo>
                    <a:pt x="2136" y="401"/>
                    <a:pt x="2236" y="301"/>
                    <a:pt x="2236" y="201"/>
                  </a:cubicBezTo>
                  <a:cubicBezTo>
                    <a:pt x="2236" y="68"/>
                    <a:pt x="2136" y="1"/>
                    <a:pt x="2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7" name="Google Shape;3667;p116"/>
            <p:cNvSpPr/>
            <p:nvPr/>
          </p:nvSpPr>
          <p:spPr>
            <a:xfrm>
              <a:off x="4683179" y="2096497"/>
              <a:ext cx="33984" cy="19"/>
            </a:xfrm>
            <a:custGeom>
              <a:rect b="b" l="l" r="r" t="t"/>
              <a:pathLst>
                <a:path extrusionOk="0" h="1" w="1835">
                  <a:moveTo>
                    <a:pt x="0" y="0"/>
                  </a:moveTo>
                  <a:lnTo>
                    <a:pt x="1835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8" name="Google Shape;3668;p116"/>
            <p:cNvSpPr/>
            <p:nvPr/>
          </p:nvSpPr>
          <p:spPr>
            <a:xfrm>
              <a:off x="4679456" y="2092774"/>
              <a:ext cx="41411" cy="7445"/>
            </a:xfrm>
            <a:custGeom>
              <a:rect b="b" l="l" r="r" t="t"/>
              <a:pathLst>
                <a:path extrusionOk="0" h="402" w="2236">
                  <a:moveTo>
                    <a:pt x="201" y="1"/>
                  </a:moveTo>
                  <a:cubicBezTo>
                    <a:pt x="101" y="1"/>
                    <a:pt x="1" y="68"/>
                    <a:pt x="1" y="201"/>
                  </a:cubicBezTo>
                  <a:cubicBezTo>
                    <a:pt x="1" y="301"/>
                    <a:pt x="101" y="401"/>
                    <a:pt x="201" y="401"/>
                  </a:cubicBezTo>
                  <a:lnTo>
                    <a:pt x="2036" y="401"/>
                  </a:lnTo>
                  <a:cubicBezTo>
                    <a:pt x="2136" y="401"/>
                    <a:pt x="2236" y="301"/>
                    <a:pt x="2236" y="201"/>
                  </a:cubicBezTo>
                  <a:cubicBezTo>
                    <a:pt x="2236" y="68"/>
                    <a:pt x="2136" y="1"/>
                    <a:pt x="20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9" name="Google Shape;3669;p116"/>
            <p:cNvSpPr/>
            <p:nvPr/>
          </p:nvSpPr>
          <p:spPr>
            <a:xfrm>
              <a:off x="4675752" y="2115018"/>
              <a:ext cx="23502" cy="24113"/>
            </a:xfrm>
            <a:custGeom>
              <a:rect b="b" l="l" r="r" t="t"/>
              <a:pathLst>
                <a:path extrusionOk="0" h="1302" w="1269">
                  <a:moveTo>
                    <a:pt x="1268" y="1302"/>
                  </a:moveTo>
                  <a:lnTo>
                    <a:pt x="1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0" name="Google Shape;3670;p116"/>
            <p:cNvSpPr/>
            <p:nvPr/>
          </p:nvSpPr>
          <p:spPr>
            <a:xfrm>
              <a:off x="4671436" y="2111017"/>
              <a:ext cx="32132" cy="31817"/>
            </a:xfrm>
            <a:custGeom>
              <a:rect b="b" l="l" r="r" t="t"/>
              <a:pathLst>
                <a:path extrusionOk="0" h="1718" w="1735">
                  <a:moveTo>
                    <a:pt x="230" y="0"/>
                  </a:moveTo>
                  <a:cubicBezTo>
                    <a:pt x="175" y="0"/>
                    <a:pt x="117" y="17"/>
                    <a:pt x="67" y="50"/>
                  </a:cubicBezTo>
                  <a:cubicBezTo>
                    <a:pt x="0" y="150"/>
                    <a:pt x="0" y="284"/>
                    <a:pt x="67" y="350"/>
                  </a:cubicBezTo>
                  <a:lnTo>
                    <a:pt x="1368" y="1651"/>
                  </a:lnTo>
                  <a:cubicBezTo>
                    <a:pt x="1401" y="1685"/>
                    <a:pt x="1468" y="1718"/>
                    <a:pt x="1501" y="1718"/>
                  </a:cubicBezTo>
                  <a:cubicBezTo>
                    <a:pt x="1568" y="1718"/>
                    <a:pt x="1601" y="1685"/>
                    <a:pt x="1668" y="1651"/>
                  </a:cubicBezTo>
                  <a:cubicBezTo>
                    <a:pt x="1735" y="1551"/>
                    <a:pt x="1735" y="1418"/>
                    <a:pt x="1668" y="1351"/>
                  </a:cubicBezTo>
                  <a:lnTo>
                    <a:pt x="367" y="50"/>
                  </a:lnTo>
                  <a:cubicBezTo>
                    <a:pt x="334" y="17"/>
                    <a:pt x="284" y="0"/>
                    <a:pt x="2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1" name="Google Shape;3671;p116"/>
            <p:cNvSpPr/>
            <p:nvPr/>
          </p:nvSpPr>
          <p:spPr>
            <a:xfrm>
              <a:off x="4614596" y="2053862"/>
              <a:ext cx="23483" cy="24113"/>
            </a:xfrm>
            <a:custGeom>
              <a:rect b="b" l="l" r="r" t="t"/>
              <a:pathLst>
                <a:path extrusionOk="0" h="1302" w="1268">
                  <a:moveTo>
                    <a:pt x="1268" y="1301"/>
                  </a:moveTo>
                  <a:lnTo>
                    <a:pt x="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2" name="Google Shape;3672;p116"/>
            <p:cNvSpPr/>
            <p:nvPr/>
          </p:nvSpPr>
          <p:spPr>
            <a:xfrm>
              <a:off x="4610263" y="2050010"/>
              <a:ext cx="32151" cy="31669"/>
            </a:xfrm>
            <a:custGeom>
              <a:rect b="b" l="l" r="r" t="t"/>
              <a:pathLst>
                <a:path extrusionOk="0" h="1710" w="1736">
                  <a:moveTo>
                    <a:pt x="234" y="0"/>
                  </a:moveTo>
                  <a:cubicBezTo>
                    <a:pt x="184" y="0"/>
                    <a:pt x="134" y="25"/>
                    <a:pt x="101" y="75"/>
                  </a:cubicBezTo>
                  <a:cubicBezTo>
                    <a:pt x="1" y="142"/>
                    <a:pt x="1" y="275"/>
                    <a:pt x="101" y="375"/>
                  </a:cubicBezTo>
                  <a:lnTo>
                    <a:pt x="1369" y="1643"/>
                  </a:lnTo>
                  <a:cubicBezTo>
                    <a:pt x="1402" y="1676"/>
                    <a:pt x="1469" y="1710"/>
                    <a:pt x="1502" y="1710"/>
                  </a:cubicBezTo>
                  <a:cubicBezTo>
                    <a:pt x="1569" y="1710"/>
                    <a:pt x="1635" y="1676"/>
                    <a:pt x="1669" y="1643"/>
                  </a:cubicBezTo>
                  <a:cubicBezTo>
                    <a:pt x="1735" y="1576"/>
                    <a:pt x="1735" y="1443"/>
                    <a:pt x="1669" y="1343"/>
                  </a:cubicBezTo>
                  <a:lnTo>
                    <a:pt x="368" y="75"/>
                  </a:lnTo>
                  <a:cubicBezTo>
                    <a:pt x="334" y="25"/>
                    <a:pt x="284" y="0"/>
                    <a:pt x="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3" name="Google Shape;3673;p116"/>
            <p:cNvSpPr/>
            <p:nvPr/>
          </p:nvSpPr>
          <p:spPr>
            <a:xfrm>
              <a:off x="4675752" y="2053862"/>
              <a:ext cx="23502" cy="24113"/>
            </a:xfrm>
            <a:custGeom>
              <a:rect b="b" l="l" r="r" t="t"/>
              <a:pathLst>
                <a:path extrusionOk="0" h="1302" w="1269">
                  <a:moveTo>
                    <a:pt x="1268" y="0"/>
                  </a:moveTo>
                  <a:lnTo>
                    <a:pt x="1" y="130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4" name="Google Shape;3674;p116"/>
            <p:cNvSpPr/>
            <p:nvPr/>
          </p:nvSpPr>
          <p:spPr>
            <a:xfrm>
              <a:off x="4671436" y="2050010"/>
              <a:ext cx="32132" cy="31669"/>
            </a:xfrm>
            <a:custGeom>
              <a:rect b="b" l="l" r="r" t="t"/>
              <a:pathLst>
                <a:path extrusionOk="0" h="1710" w="1735">
                  <a:moveTo>
                    <a:pt x="1506" y="0"/>
                  </a:moveTo>
                  <a:cubicBezTo>
                    <a:pt x="1451" y="0"/>
                    <a:pt x="1401" y="25"/>
                    <a:pt x="1368" y="75"/>
                  </a:cubicBezTo>
                  <a:lnTo>
                    <a:pt x="67" y="1343"/>
                  </a:lnTo>
                  <a:cubicBezTo>
                    <a:pt x="0" y="1443"/>
                    <a:pt x="0" y="1576"/>
                    <a:pt x="67" y="1643"/>
                  </a:cubicBezTo>
                  <a:cubicBezTo>
                    <a:pt x="100" y="1676"/>
                    <a:pt x="167" y="1710"/>
                    <a:pt x="234" y="1710"/>
                  </a:cubicBezTo>
                  <a:cubicBezTo>
                    <a:pt x="267" y="1710"/>
                    <a:pt x="334" y="1676"/>
                    <a:pt x="367" y="1643"/>
                  </a:cubicBezTo>
                  <a:lnTo>
                    <a:pt x="1668" y="375"/>
                  </a:lnTo>
                  <a:cubicBezTo>
                    <a:pt x="1735" y="275"/>
                    <a:pt x="1735" y="142"/>
                    <a:pt x="1668" y="75"/>
                  </a:cubicBezTo>
                  <a:cubicBezTo>
                    <a:pt x="1618" y="25"/>
                    <a:pt x="1560" y="0"/>
                    <a:pt x="15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5" name="Google Shape;3675;p116"/>
            <p:cNvSpPr/>
            <p:nvPr/>
          </p:nvSpPr>
          <p:spPr>
            <a:xfrm>
              <a:off x="4614596" y="2115018"/>
              <a:ext cx="23483" cy="24113"/>
            </a:xfrm>
            <a:custGeom>
              <a:rect b="b" l="l" r="r" t="t"/>
              <a:pathLst>
                <a:path extrusionOk="0" h="1302" w="1268">
                  <a:moveTo>
                    <a:pt x="1268" y="1"/>
                  </a:moveTo>
                  <a:lnTo>
                    <a:pt x="0" y="1302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6" name="Google Shape;3676;p116"/>
            <p:cNvSpPr/>
            <p:nvPr/>
          </p:nvSpPr>
          <p:spPr>
            <a:xfrm>
              <a:off x="4610263" y="2111017"/>
              <a:ext cx="32151" cy="31817"/>
            </a:xfrm>
            <a:custGeom>
              <a:rect b="b" l="l" r="r" t="t"/>
              <a:pathLst>
                <a:path extrusionOk="0" h="1718" w="1736">
                  <a:moveTo>
                    <a:pt x="1519" y="0"/>
                  </a:moveTo>
                  <a:cubicBezTo>
                    <a:pt x="1469" y="0"/>
                    <a:pt x="1419" y="17"/>
                    <a:pt x="1369" y="50"/>
                  </a:cubicBezTo>
                  <a:lnTo>
                    <a:pt x="101" y="1351"/>
                  </a:lnTo>
                  <a:cubicBezTo>
                    <a:pt x="1" y="1451"/>
                    <a:pt x="1" y="1551"/>
                    <a:pt x="101" y="1651"/>
                  </a:cubicBezTo>
                  <a:cubicBezTo>
                    <a:pt x="134" y="1685"/>
                    <a:pt x="168" y="1718"/>
                    <a:pt x="234" y="1718"/>
                  </a:cubicBezTo>
                  <a:cubicBezTo>
                    <a:pt x="301" y="1718"/>
                    <a:pt x="334" y="1685"/>
                    <a:pt x="368" y="1651"/>
                  </a:cubicBezTo>
                  <a:lnTo>
                    <a:pt x="1669" y="350"/>
                  </a:lnTo>
                  <a:cubicBezTo>
                    <a:pt x="1735" y="284"/>
                    <a:pt x="1735" y="150"/>
                    <a:pt x="1669" y="50"/>
                  </a:cubicBezTo>
                  <a:cubicBezTo>
                    <a:pt x="1619" y="17"/>
                    <a:pt x="1569" y="0"/>
                    <a:pt x="15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7" name="Google Shape;3677;p116"/>
            <p:cNvSpPr/>
            <p:nvPr/>
          </p:nvSpPr>
          <p:spPr>
            <a:xfrm>
              <a:off x="5151456" y="1689987"/>
              <a:ext cx="730855" cy="647441"/>
            </a:xfrm>
            <a:custGeom>
              <a:rect b="b" l="l" r="r" t="t"/>
              <a:pathLst>
                <a:path extrusionOk="0" h="34959" w="39463">
                  <a:moveTo>
                    <a:pt x="568" y="0"/>
                  </a:moveTo>
                  <a:cubicBezTo>
                    <a:pt x="268" y="0"/>
                    <a:pt x="1" y="234"/>
                    <a:pt x="1" y="567"/>
                  </a:cubicBezTo>
                  <a:lnTo>
                    <a:pt x="1" y="34391"/>
                  </a:lnTo>
                  <a:cubicBezTo>
                    <a:pt x="1" y="34692"/>
                    <a:pt x="234" y="34925"/>
                    <a:pt x="535" y="34925"/>
                  </a:cubicBezTo>
                  <a:lnTo>
                    <a:pt x="38895" y="34958"/>
                  </a:lnTo>
                  <a:cubicBezTo>
                    <a:pt x="39196" y="34958"/>
                    <a:pt x="39429" y="34692"/>
                    <a:pt x="39462" y="34391"/>
                  </a:cubicBezTo>
                  <a:lnTo>
                    <a:pt x="39462" y="567"/>
                  </a:lnTo>
                  <a:cubicBezTo>
                    <a:pt x="39462" y="267"/>
                    <a:pt x="39229" y="33"/>
                    <a:pt x="38929" y="33"/>
                  </a:cubicBezTo>
                  <a:lnTo>
                    <a:pt x="56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8" name="Google Shape;3678;p116"/>
            <p:cNvSpPr/>
            <p:nvPr/>
          </p:nvSpPr>
          <p:spPr>
            <a:xfrm>
              <a:off x="5132305" y="1672688"/>
              <a:ext cx="731466" cy="646830"/>
            </a:xfrm>
            <a:custGeom>
              <a:rect b="b" l="l" r="r" t="t"/>
              <a:pathLst>
                <a:path extrusionOk="0" h="34926" w="39496">
                  <a:moveTo>
                    <a:pt x="568" y="0"/>
                  </a:moveTo>
                  <a:cubicBezTo>
                    <a:pt x="268" y="0"/>
                    <a:pt x="34" y="234"/>
                    <a:pt x="34" y="534"/>
                  </a:cubicBezTo>
                  <a:lnTo>
                    <a:pt x="1" y="34358"/>
                  </a:lnTo>
                  <a:cubicBezTo>
                    <a:pt x="1" y="34692"/>
                    <a:pt x="268" y="34925"/>
                    <a:pt x="568" y="34925"/>
                  </a:cubicBezTo>
                  <a:lnTo>
                    <a:pt x="38929" y="34925"/>
                  </a:lnTo>
                  <a:cubicBezTo>
                    <a:pt x="39229" y="34925"/>
                    <a:pt x="39462" y="34692"/>
                    <a:pt x="39462" y="34391"/>
                  </a:cubicBezTo>
                  <a:lnTo>
                    <a:pt x="39496" y="567"/>
                  </a:lnTo>
                  <a:cubicBezTo>
                    <a:pt x="39496" y="267"/>
                    <a:pt x="39229" y="0"/>
                    <a:pt x="389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9" name="Google Shape;3679;p116"/>
            <p:cNvSpPr/>
            <p:nvPr/>
          </p:nvSpPr>
          <p:spPr>
            <a:xfrm>
              <a:off x="5128601" y="1668966"/>
              <a:ext cx="738874" cy="654867"/>
            </a:xfrm>
            <a:custGeom>
              <a:rect b="b" l="l" r="r" t="t"/>
              <a:pathLst>
                <a:path extrusionOk="0" h="35360" w="39896">
                  <a:moveTo>
                    <a:pt x="768" y="401"/>
                  </a:moveTo>
                  <a:lnTo>
                    <a:pt x="39129" y="435"/>
                  </a:lnTo>
                  <a:cubicBezTo>
                    <a:pt x="39229" y="435"/>
                    <a:pt x="39329" y="468"/>
                    <a:pt x="39362" y="535"/>
                  </a:cubicBezTo>
                  <a:cubicBezTo>
                    <a:pt x="39429" y="601"/>
                    <a:pt x="39462" y="668"/>
                    <a:pt x="39462" y="768"/>
                  </a:cubicBezTo>
                  <a:lnTo>
                    <a:pt x="39462" y="34592"/>
                  </a:lnTo>
                  <a:cubicBezTo>
                    <a:pt x="39462" y="34692"/>
                    <a:pt x="39429" y="34759"/>
                    <a:pt x="39362" y="34826"/>
                  </a:cubicBezTo>
                  <a:cubicBezTo>
                    <a:pt x="39295" y="34893"/>
                    <a:pt x="39195" y="34926"/>
                    <a:pt x="39129" y="34926"/>
                  </a:cubicBezTo>
                  <a:lnTo>
                    <a:pt x="768" y="34926"/>
                  </a:lnTo>
                  <a:cubicBezTo>
                    <a:pt x="668" y="34926"/>
                    <a:pt x="568" y="34893"/>
                    <a:pt x="501" y="34826"/>
                  </a:cubicBezTo>
                  <a:cubicBezTo>
                    <a:pt x="468" y="34759"/>
                    <a:pt x="401" y="34659"/>
                    <a:pt x="401" y="34592"/>
                  </a:cubicBezTo>
                  <a:lnTo>
                    <a:pt x="434" y="735"/>
                  </a:lnTo>
                  <a:cubicBezTo>
                    <a:pt x="434" y="668"/>
                    <a:pt x="468" y="568"/>
                    <a:pt x="534" y="501"/>
                  </a:cubicBezTo>
                  <a:cubicBezTo>
                    <a:pt x="601" y="435"/>
                    <a:pt x="701" y="401"/>
                    <a:pt x="768" y="401"/>
                  </a:cubicBezTo>
                  <a:close/>
                  <a:moveTo>
                    <a:pt x="768" y="1"/>
                  </a:moveTo>
                  <a:cubicBezTo>
                    <a:pt x="568" y="1"/>
                    <a:pt x="401" y="68"/>
                    <a:pt x="234" y="201"/>
                  </a:cubicBezTo>
                  <a:cubicBezTo>
                    <a:pt x="101" y="368"/>
                    <a:pt x="34" y="535"/>
                    <a:pt x="34" y="735"/>
                  </a:cubicBezTo>
                  <a:lnTo>
                    <a:pt x="1" y="34592"/>
                  </a:lnTo>
                  <a:cubicBezTo>
                    <a:pt x="1" y="34793"/>
                    <a:pt x="101" y="34959"/>
                    <a:pt x="234" y="35126"/>
                  </a:cubicBezTo>
                  <a:cubicBezTo>
                    <a:pt x="368" y="35260"/>
                    <a:pt x="568" y="35326"/>
                    <a:pt x="768" y="35326"/>
                  </a:cubicBezTo>
                  <a:lnTo>
                    <a:pt x="39129" y="35360"/>
                  </a:lnTo>
                  <a:cubicBezTo>
                    <a:pt x="39329" y="35360"/>
                    <a:pt x="39496" y="35260"/>
                    <a:pt x="39662" y="35126"/>
                  </a:cubicBezTo>
                  <a:cubicBezTo>
                    <a:pt x="39796" y="34993"/>
                    <a:pt x="39862" y="34793"/>
                    <a:pt x="39862" y="34592"/>
                  </a:cubicBezTo>
                  <a:lnTo>
                    <a:pt x="39896" y="768"/>
                  </a:lnTo>
                  <a:cubicBezTo>
                    <a:pt x="39896" y="568"/>
                    <a:pt x="39796" y="368"/>
                    <a:pt x="39662" y="234"/>
                  </a:cubicBezTo>
                  <a:cubicBezTo>
                    <a:pt x="39529" y="101"/>
                    <a:pt x="39329" y="1"/>
                    <a:pt x="39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0" name="Google Shape;3680;p116"/>
            <p:cNvSpPr/>
            <p:nvPr/>
          </p:nvSpPr>
          <p:spPr>
            <a:xfrm>
              <a:off x="5132935" y="1672688"/>
              <a:ext cx="730836" cy="64264"/>
            </a:xfrm>
            <a:custGeom>
              <a:rect b="b" l="l" r="r" t="t"/>
              <a:pathLst>
                <a:path extrusionOk="0" h="3470" w="39462">
                  <a:moveTo>
                    <a:pt x="39428" y="3469"/>
                  </a:moveTo>
                  <a:lnTo>
                    <a:pt x="0" y="3436"/>
                  </a:lnTo>
                  <a:lnTo>
                    <a:pt x="0" y="534"/>
                  </a:lnTo>
                  <a:cubicBezTo>
                    <a:pt x="0" y="234"/>
                    <a:pt x="234" y="0"/>
                    <a:pt x="534" y="0"/>
                  </a:cubicBezTo>
                  <a:lnTo>
                    <a:pt x="38895" y="0"/>
                  </a:lnTo>
                  <a:cubicBezTo>
                    <a:pt x="39195" y="0"/>
                    <a:pt x="39462" y="267"/>
                    <a:pt x="39462" y="5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1" name="Google Shape;3681;p116"/>
            <p:cNvSpPr/>
            <p:nvPr/>
          </p:nvSpPr>
          <p:spPr>
            <a:xfrm>
              <a:off x="5128601" y="1668966"/>
              <a:ext cx="738874" cy="71691"/>
            </a:xfrm>
            <a:custGeom>
              <a:rect b="b" l="l" r="r" t="t"/>
              <a:pathLst>
                <a:path extrusionOk="0" h="3871" w="39896">
                  <a:moveTo>
                    <a:pt x="768" y="401"/>
                  </a:moveTo>
                  <a:lnTo>
                    <a:pt x="39129" y="435"/>
                  </a:lnTo>
                  <a:cubicBezTo>
                    <a:pt x="39229" y="435"/>
                    <a:pt x="39295" y="468"/>
                    <a:pt x="39362" y="535"/>
                  </a:cubicBezTo>
                  <a:cubicBezTo>
                    <a:pt x="39429" y="601"/>
                    <a:pt x="39462" y="668"/>
                    <a:pt x="39462" y="768"/>
                  </a:cubicBezTo>
                  <a:lnTo>
                    <a:pt x="39462" y="3470"/>
                  </a:lnTo>
                  <a:lnTo>
                    <a:pt x="434" y="3437"/>
                  </a:lnTo>
                  <a:lnTo>
                    <a:pt x="434" y="735"/>
                  </a:lnTo>
                  <a:cubicBezTo>
                    <a:pt x="434" y="568"/>
                    <a:pt x="601" y="401"/>
                    <a:pt x="768" y="401"/>
                  </a:cubicBezTo>
                  <a:close/>
                  <a:moveTo>
                    <a:pt x="768" y="1"/>
                  </a:moveTo>
                  <a:cubicBezTo>
                    <a:pt x="368" y="1"/>
                    <a:pt x="34" y="335"/>
                    <a:pt x="34" y="735"/>
                  </a:cubicBezTo>
                  <a:lnTo>
                    <a:pt x="1" y="3637"/>
                  </a:lnTo>
                  <a:cubicBezTo>
                    <a:pt x="1" y="3704"/>
                    <a:pt x="34" y="3737"/>
                    <a:pt x="67" y="3804"/>
                  </a:cubicBezTo>
                  <a:cubicBezTo>
                    <a:pt x="101" y="3837"/>
                    <a:pt x="167" y="3837"/>
                    <a:pt x="234" y="3837"/>
                  </a:cubicBezTo>
                  <a:lnTo>
                    <a:pt x="39662" y="3870"/>
                  </a:lnTo>
                  <a:cubicBezTo>
                    <a:pt x="39796" y="3870"/>
                    <a:pt x="39896" y="3770"/>
                    <a:pt x="39896" y="3670"/>
                  </a:cubicBezTo>
                  <a:lnTo>
                    <a:pt x="39896" y="768"/>
                  </a:lnTo>
                  <a:cubicBezTo>
                    <a:pt x="39896" y="568"/>
                    <a:pt x="39796" y="368"/>
                    <a:pt x="39662" y="234"/>
                  </a:cubicBezTo>
                  <a:cubicBezTo>
                    <a:pt x="39529" y="101"/>
                    <a:pt x="39329" y="1"/>
                    <a:pt x="391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2" name="Google Shape;3682;p116"/>
            <p:cNvSpPr/>
            <p:nvPr/>
          </p:nvSpPr>
          <p:spPr>
            <a:xfrm>
              <a:off x="5339885" y="2386235"/>
              <a:ext cx="236019" cy="19"/>
            </a:xfrm>
            <a:custGeom>
              <a:rect b="b" l="l" r="r" t="t"/>
              <a:pathLst>
                <a:path extrusionOk="0" h="1" w="12744">
                  <a:moveTo>
                    <a:pt x="1" y="1"/>
                  </a:moveTo>
                  <a:lnTo>
                    <a:pt x="12743" y="1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3" name="Google Shape;3683;p116"/>
            <p:cNvSpPr/>
            <p:nvPr/>
          </p:nvSpPr>
          <p:spPr>
            <a:xfrm>
              <a:off x="5336181" y="2381919"/>
              <a:ext cx="243427" cy="8038"/>
            </a:xfrm>
            <a:custGeom>
              <a:rect b="b" l="l" r="r" t="t"/>
              <a:pathLst>
                <a:path extrusionOk="0" h="434" w="13144">
                  <a:moveTo>
                    <a:pt x="201" y="0"/>
                  </a:moveTo>
                  <a:cubicBezTo>
                    <a:pt x="101" y="0"/>
                    <a:pt x="1" y="100"/>
                    <a:pt x="1" y="234"/>
                  </a:cubicBezTo>
                  <a:cubicBezTo>
                    <a:pt x="1" y="334"/>
                    <a:pt x="101" y="434"/>
                    <a:pt x="201" y="434"/>
                  </a:cubicBezTo>
                  <a:lnTo>
                    <a:pt x="12943" y="434"/>
                  </a:lnTo>
                  <a:cubicBezTo>
                    <a:pt x="13043" y="434"/>
                    <a:pt x="13143" y="334"/>
                    <a:pt x="13143" y="234"/>
                  </a:cubicBezTo>
                  <a:cubicBezTo>
                    <a:pt x="13143" y="100"/>
                    <a:pt x="13043" y="0"/>
                    <a:pt x="129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4" name="Google Shape;3684;p116"/>
            <p:cNvSpPr/>
            <p:nvPr/>
          </p:nvSpPr>
          <p:spPr>
            <a:xfrm>
              <a:off x="5380668" y="2424535"/>
              <a:ext cx="155086" cy="8056"/>
            </a:xfrm>
            <a:custGeom>
              <a:rect b="b" l="l" r="r" t="t"/>
              <a:pathLst>
                <a:path extrusionOk="0" h="435" w="8374">
                  <a:moveTo>
                    <a:pt x="200" y="1"/>
                  </a:moveTo>
                  <a:cubicBezTo>
                    <a:pt x="67" y="1"/>
                    <a:pt x="0" y="101"/>
                    <a:pt x="0" y="234"/>
                  </a:cubicBezTo>
                  <a:cubicBezTo>
                    <a:pt x="0" y="334"/>
                    <a:pt x="67" y="434"/>
                    <a:pt x="200" y="434"/>
                  </a:cubicBezTo>
                  <a:lnTo>
                    <a:pt x="8140" y="434"/>
                  </a:lnTo>
                  <a:cubicBezTo>
                    <a:pt x="8273" y="434"/>
                    <a:pt x="8373" y="334"/>
                    <a:pt x="8373" y="234"/>
                  </a:cubicBezTo>
                  <a:cubicBezTo>
                    <a:pt x="8373" y="101"/>
                    <a:pt x="8273" y="1"/>
                    <a:pt x="81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5" name="Google Shape;3685;p116"/>
            <p:cNvSpPr/>
            <p:nvPr/>
          </p:nvSpPr>
          <p:spPr>
            <a:xfrm>
              <a:off x="5279341" y="1806130"/>
              <a:ext cx="416404" cy="416385"/>
            </a:xfrm>
            <a:custGeom>
              <a:rect b="b" l="l" r="r" t="t"/>
              <a:pathLst>
                <a:path extrusionOk="0" h="22483" w="22484">
                  <a:moveTo>
                    <a:pt x="22484" y="11242"/>
                  </a:moveTo>
                  <a:cubicBezTo>
                    <a:pt x="22484" y="17446"/>
                    <a:pt x="17447" y="22483"/>
                    <a:pt x="11242" y="22483"/>
                  </a:cubicBezTo>
                  <a:cubicBezTo>
                    <a:pt x="5038" y="22483"/>
                    <a:pt x="1" y="17446"/>
                    <a:pt x="1" y="11242"/>
                  </a:cubicBezTo>
                  <a:cubicBezTo>
                    <a:pt x="1" y="5037"/>
                    <a:pt x="5038" y="0"/>
                    <a:pt x="11242" y="0"/>
                  </a:cubicBezTo>
                  <a:cubicBezTo>
                    <a:pt x="17447" y="0"/>
                    <a:pt x="22484" y="5037"/>
                    <a:pt x="22484" y="1124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6" name="Google Shape;3686;p116"/>
            <p:cNvSpPr/>
            <p:nvPr/>
          </p:nvSpPr>
          <p:spPr>
            <a:xfrm>
              <a:off x="5245374" y="1802277"/>
              <a:ext cx="484354" cy="424571"/>
            </a:xfrm>
            <a:custGeom>
              <a:rect b="b" l="l" r="r" t="t"/>
              <a:pathLst>
                <a:path extrusionOk="0" h="22925" w="26153">
                  <a:moveTo>
                    <a:pt x="13077" y="428"/>
                  </a:moveTo>
                  <a:cubicBezTo>
                    <a:pt x="14998" y="428"/>
                    <a:pt x="16943" y="928"/>
                    <a:pt x="18714" y="1976"/>
                  </a:cubicBezTo>
                  <a:cubicBezTo>
                    <a:pt x="23951" y="5078"/>
                    <a:pt x="25685" y="11850"/>
                    <a:pt x="22583" y="17087"/>
                  </a:cubicBezTo>
                  <a:cubicBezTo>
                    <a:pt x="20502" y="20563"/>
                    <a:pt x="16819" y="22496"/>
                    <a:pt x="13046" y="22496"/>
                  </a:cubicBezTo>
                  <a:cubicBezTo>
                    <a:pt x="11135" y="22496"/>
                    <a:pt x="9200" y="22000"/>
                    <a:pt x="7439" y="20956"/>
                  </a:cubicBezTo>
                  <a:cubicBezTo>
                    <a:pt x="2202" y="17854"/>
                    <a:pt x="467" y="11049"/>
                    <a:pt x="3569" y="5812"/>
                  </a:cubicBezTo>
                  <a:cubicBezTo>
                    <a:pt x="5645" y="2345"/>
                    <a:pt x="9314" y="428"/>
                    <a:pt x="13077" y="428"/>
                  </a:cubicBezTo>
                  <a:close/>
                  <a:moveTo>
                    <a:pt x="13079" y="1"/>
                  </a:moveTo>
                  <a:cubicBezTo>
                    <a:pt x="9168" y="1"/>
                    <a:pt x="5359" y="2007"/>
                    <a:pt x="3236" y="5612"/>
                  </a:cubicBezTo>
                  <a:cubicBezTo>
                    <a:pt x="0" y="11049"/>
                    <a:pt x="1801" y="18088"/>
                    <a:pt x="7239" y="21323"/>
                  </a:cubicBezTo>
                  <a:cubicBezTo>
                    <a:pt x="9073" y="22391"/>
                    <a:pt x="11075" y="22925"/>
                    <a:pt x="13043" y="22925"/>
                  </a:cubicBezTo>
                  <a:cubicBezTo>
                    <a:pt x="16979" y="22925"/>
                    <a:pt x="20782" y="20923"/>
                    <a:pt x="22917" y="17320"/>
                  </a:cubicBezTo>
                  <a:cubicBezTo>
                    <a:pt x="26152" y="11883"/>
                    <a:pt x="24351" y="4845"/>
                    <a:pt x="18914" y="1609"/>
                  </a:cubicBezTo>
                  <a:cubicBezTo>
                    <a:pt x="17081" y="519"/>
                    <a:pt x="15067" y="1"/>
                    <a:pt x="130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7" name="Google Shape;3687;p116"/>
            <p:cNvSpPr/>
            <p:nvPr/>
          </p:nvSpPr>
          <p:spPr>
            <a:xfrm>
              <a:off x="5328773" y="1869767"/>
              <a:ext cx="317544" cy="289282"/>
            </a:xfrm>
            <a:custGeom>
              <a:rect b="b" l="l" r="r" t="t"/>
              <a:pathLst>
                <a:path extrusionOk="0" h="15620" w="17146">
                  <a:moveTo>
                    <a:pt x="8569" y="0"/>
                  </a:moveTo>
                  <a:cubicBezTo>
                    <a:pt x="6572" y="0"/>
                    <a:pt x="4570" y="767"/>
                    <a:pt x="3036" y="2302"/>
                  </a:cubicBezTo>
                  <a:cubicBezTo>
                    <a:pt x="0" y="5337"/>
                    <a:pt x="0" y="10274"/>
                    <a:pt x="3036" y="13343"/>
                  </a:cubicBezTo>
                  <a:cubicBezTo>
                    <a:pt x="4570" y="14861"/>
                    <a:pt x="6572" y="15620"/>
                    <a:pt x="8569" y="15620"/>
                  </a:cubicBezTo>
                  <a:cubicBezTo>
                    <a:pt x="10566" y="15620"/>
                    <a:pt x="12559" y="14861"/>
                    <a:pt x="14077" y="13343"/>
                  </a:cubicBezTo>
                  <a:cubicBezTo>
                    <a:pt x="17146" y="10274"/>
                    <a:pt x="17146" y="5337"/>
                    <a:pt x="14077" y="2302"/>
                  </a:cubicBezTo>
                  <a:cubicBezTo>
                    <a:pt x="12559" y="767"/>
                    <a:pt x="10566" y="0"/>
                    <a:pt x="85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8" name="Google Shape;3688;p116"/>
            <p:cNvSpPr/>
            <p:nvPr/>
          </p:nvSpPr>
          <p:spPr>
            <a:xfrm>
              <a:off x="5339274" y="1866044"/>
              <a:ext cx="296542" cy="296561"/>
            </a:xfrm>
            <a:custGeom>
              <a:rect b="b" l="l" r="r" t="t"/>
              <a:pathLst>
                <a:path extrusionOk="0" h="16013" w="16012">
                  <a:moveTo>
                    <a:pt x="8006" y="401"/>
                  </a:moveTo>
                  <a:cubicBezTo>
                    <a:pt x="12209" y="401"/>
                    <a:pt x="15612" y="3837"/>
                    <a:pt x="15612" y="8007"/>
                  </a:cubicBezTo>
                  <a:cubicBezTo>
                    <a:pt x="15612" y="12210"/>
                    <a:pt x="12209" y="15612"/>
                    <a:pt x="8006" y="15612"/>
                  </a:cubicBezTo>
                  <a:cubicBezTo>
                    <a:pt x="3803" y="15612"/>
                    <a:pt x="401" y="12210"/>
                    <a:pt x="401" y="8007"/>
                  </a:cubicBezTo>
                  <a:cubicBezTo>
                    <a:pt x="401" y="3837"/>
                    <a:pt x="3803" y="401"/>
                    <a:pt x="8006" y="401"/>
                  </a:cubicBezTo>
                  <a:close/>
                  <a:moveTo>
                    <a:pt x="8006" y="1"/>
                  </a:moveTo>
                  <a:cubicBezTo>
                    <a:pt x="3570" y="1"/>
                    <a:pt x="0" y="3603"/>
                    <a:pt x="0" y="8007"/>
                  </a:cubicBezTo>
                  <a:cubicBezTo>
                    <a:pt x="0" y="12443"/>
                    <a:pt x="3570" y="16012"/>
                    <a:pt x="8006" y="16012"/>
                  </a:cubicBezTo>
                  <a:cubicBezTo>
                    <a:pt x="12409" y="16012"/>
                    <a:pt x="16012" y="12443"/>
                    <a:pt x="16012" y="8007"/>
                  </a:cubicBezTo>
                  <a:cubicBezTo>
                    <a:pt x="16012" y="3603"/>
                    <a:pt x="12409" y="1"/>
                    <a:pt x="80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9" name="Google Shape;3689;p116"/>
            <p:cNvSpPr/>
            <p:nvPr/>
          </p:nvSpPr>
          <p:spPr>
            <a:xfrm>
              <a:off x="5387465" y="1914235"/>
              <a:ext cx="200183" cy="200794"/>
            </a:xfrm>
            <a:custGeom>
              <a:rect b="b" l="l" r="r" t="t"/>
              <a:pathLst>
                <a:path extrusionOk="0" h="10842" w="10809">
                  <a:moveTo>
                    <a:pt x="1335" y="3003"/>
                  </a:moveTo>
                  <a:cubicBezTo>
                    <a:pt x="0" y="5238"/>
                    <a:pt x="734" y="8140"/>
                    <a:pt x="2969" y="9474"/>
                  </a:cubicBezTo>
                  <a:cubicBezTo>
                    <a:pt x="5237" y="10842"/>
                    <a:pt x="8139" y="10075"/>
                    <a:pt x="9474" y="7840"/>
                  </a:cubicBezTo>
                  <a:cubicBezTo>
                    <a:pt x="10808" y="5571"/>
                    <a:pt x="10074" y="2669"/>
                    <a:pt x="7839" y="1335"/>
                  </a:cubicBezTo>
                  <a:cubicBezTo>
                    <a:pt x="5571" y="1"/>
                    <a:pt x="2669" y="735"/>
                    <a:pt x="1335" y="300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0" name="Google Shape;3690;p116"/>
            <p:cNvSpPr/>
            <p:nvPr/>
          </p:nvSpPr>
          <p:spPr>
            <a:xfrm>
              <a:off x="5383131" y="1923051"/>
              <a:ext cx="208832" cy="183329"/>
            </a:xfrm>
            <a:custGeom>
              <a:rect b="b" l="l" r="r" t="t"/>
              <a:pathLst>
                <a:path extrusionOk="0" h="9899" w="11276">
                  <a:moveTo>
                    <a:pt x="5638" y="392"/>
                  </a:moveTo>
                  <a:cubicBezTo>
                    <a:pt x="6439" y="392"/>
                    <a:pt x="7239" y="626"/>
                    <a:pt x="7940" y="1026"/>
                  </a:cubicBezTo>
                  <a:cubicBezTo>
                    <a:pt x="9007" y="1660"/>
                    <a:pt x="9741" y="2660"/>
                    <a:pt x="10041" y="3828"/>
                  </a:cubicBezTo>
                  <a:cubicBezTo>
                    <a:pt x="10342" y="4995"/>
                    <a:pt x="10141" y="6230"/>
                    <a:pt x="9541" y="7264"/>
                  </a:cubicBezTo>
                  <a:cubicBezTo>
                    <a:pt x="8701" y="8678"/>
                    <a:pt x="7187" y="9478"/>
                    <a:pt x="5641" y="9478"/>
                  </a:cubicBezTo>
                  <a:cubicBezTo>
                    <a:pt x="4853" y="9478"/>
                    <a:pt x="4057" y="9270"/>
                    <a:pt x="3337" y="8831"/>
                  </a:cubicBezTo>
                  <a:cubicBezTo>
                    <a:pt x="2269" y="8231"/>
                    <a:pt x="1535" y="7230"/>
                    <a:pt x="1235" y="6063"/>
                  </a:cubicBezTo>
                  <a:cubicBezTo>
                    <a:pt x="935" y="4895"/>
                    <a:pt x="1135" y="3661"/>
                    <a:pt x="1735" y="2627"/>
                  </a:cubicBezTo>
                  <a:cubicBezTo>
                    <a:pt x="2369" y="1593"/>
                    <a:pt x="3337" y="859"/>
                    <a:pt x="4504" y="559"/>
                  </a:cubicBezTo>
                  <a:cubicBezTo>
                    <a:pt x="4904" y="459"/>
                    <a:pt x="5271" y="392"/>
                    <a:pt x="5638" y="392"/>
                  </a:cubicBezTo>
                  <a:close/>
                  <a:moveTo>
                    <a:pt x="5651" y="0"/>
                  </a:moveTo>
                  <a:cubicBezTo>
                    <a:pt x="5237" y="0"/>
                    <a:pt x="4819" y="52"/>
                    <a:pt x="4404" y="159"/>
                  </a:cubicBezTo>
                  <a:cubicBezTo>
                    <a:pt x="3136" y="459"/>
                    <a:pt x="2069" y="1259"/>
                    <a:pt x="1368" y="2427"/>
                  </a:cubicBezTo>
                  <a:cubicBezTo>
                    <a:pt x="1" y="4762"/>
                    <a:pt x="768" y="7797"/>
                    <a:pt x="3103" y="9198"/>
                  </a:cubicBezTo>
                  <a:cubicBezTo>
                    <a:pt x="3870" y="9665"/>
                    <a:pt x="4738" y="9899"/>
                    <a:pt x="5638" y="9899"/>
                  </a:cubicBezTo>
                  <a:cubicBezTo>
                    <a:pt x="6038" y="9899"/>
                    <a:pt x="6439" y="9832"/>
                    <a:pt x="6872" y="9732"/>
                  </a:cubicBezTo>
                  <a:cubicBezTo>
                    <a:pt x="8140" y="9398"/>
                    <a:pt x="9207" y="8598"/>
                    <a:pt x="9908" y="7464"/>
                  </a:cubicBezTo>
                  <a:cubicBezTo>
                    <a:pt x="11276" y="5129"/>
                    <a:pt x="10508" y="2093"/>
                    <a:pt x="8173" y="692"/>
                  </a:cubicBezTo>
                  <a:cubicBezTo>
                    <a:pt x="7401" y="238"/>
                    <a:pt x="6535" y="0"/>
                    <a:pt x="56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1" name="Google Shape;3691;p116"/>
            <p:cNvSpPr/>
            <p:nvPr/>
          </p:nvSpPr>
          <p:spPr>
            <a:xfrm>
              <a:off x="5436878" y="1963667"/>
              <a:ext cx="101341" cy="101323"/>
            </a:xfrm>
            <a:custGeom>
              <a:rect b="b" l="l" r="r" t="t"/>
              <a:pathLst>
                <a:path extrusionOk="0" h="5471" w="5472">
                  <a:moveTo>
                    <a:pt x="2736" y="1401"/>
                  </a:moveTo>
                  <a:cubicBezTo>
                    <a:pt x="3470" y="1401"/>
                    <a:pt x="4070" y="2002"/>
                    <a:pt x="4070" y="2736"/>
                  </a:cubicBezTo>
                  <a:cubicBezTo>
                    <a:pt x="4070" y="3469"/>
                    <a:pt x="3470" y="4070"/>
                    <a:pt x="2736" y="4070"/>
                  </a:cubicBezTo>
                  <a:cubicBezTo>
                    <a:pt x="2002" y="4070"/>
                    <a:pt x="1402" y="3469"/>
                    <a:pt x="1402" y="2736"/>
                  </a:cubicBezTo>
                  <a:cubicBezTo>
                    <a:pt x="1402" y="2002"/>
                    <a:pt x="2002" y="1401"/>
                    <a:pt x="2736" y="1401"/>
                  </a:cubicBezTo>
                  <a:close/>
                  <a:moveTo>
                    <a:pt x="2736" y="0"/>
                  </a:moveTo>
                  <a:cubicBezTo>
                    <a:pt x="1235" y="0"/>
                    <a:pt x="1" y="1235"/>
                    <a:pt x="1" y="2736"/>
                  </a:cubicBezTo>
                  <a:cubicBezTo>
                    <a:pt x="1" y="4237"/>
                    <a:pt x="1235" y="5471"/>
                    <a:pt x="2736" y="5471"/>
                  </a:cubicBezTo>
                  <a:cubicBezTo>
                    <a:pt x="4237" y="5471"/>
                    <a:pt x="5471" y="4270"/>
                    <a:pt x="5471" y="2736"/>
                  </a:cubicBezTo>
                  <a:cubicBezTo>
                    <a:pt x="5471" y="1235"/>
                    <a:pt x="4237" y="0"/>
                    <a:pt x="27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2" name="Google Shape;3692;p116"/>
            <p:cNvSpPr/>
            <p:nvPr/>
          </p:nvSpPr>
          <p:spPr>
            <a:xfrm>
              <a:off x="5433174" y="1959963"/>
              <a:ext cx="108749" cy="109361"/>
            </a:xfrm>
            <a:custGeom>
              <a:rect b="b" l="l" r="r" t="t"/>
              <a:pathLst>
                <a:path extrusionOk="0" h="5905" w="5872">
                  <a:moveTo>
                    <a:pt x="2936" y="1801"/>
                  </a:moveTo>
                  <a:cubicBezTo>
                    <a:pt x="3570" y="1801"/>
                    <a:pt x="4070" y="2302"/>
                    <a:pt x="4070" y="2936"/>
                  </a:cubicBezTo>
                  <a:cubicBezTo>
                    <a:pt x="4070" y="3569"/>
                    <a:pt x="3570" y="4070"/>
                    <a:pt x="2936" y="4070"/>
                  </a:cubicBezTo>
                  <a:cubicBezTo>
                    <a:pt x="2302" y="4070"/>
                    <a:pt x="1802" y="3569"/>
                    <a:pt x="1802" y="2936"/>
                  </a:cubicBezTo>
                  <a:cubicBezTo>
                    <a:pt x="1802" y="2335"/>
                    <a:pt x="2302" y="1801"/>
                    <a:pt x="2936" y="1801"/>
                  </a:cubicBezTo>
                  <a:close/>
                  <a:moveTo>
                    <a:pt x="2936" y="1401"/>
                  </a:moveTo>
                  <a:cubicBezTo>
                    <a:pt x="2069" y="1401"/>
                    <a:pt x="1402" y="2102"/>
                    <a:pt x="1402" y="2936"/>
                  </a:cubicBezTo>
                  <a:cubicBezTo>
                    <a:pt x="1402" y="3803"/>
                    <a:pt x="2069" y="4503"/>
                    <a:pt x="2936" y="4503"/>
                  </a:cubicBezTo>
                  <a:cubicBezTo>
                    <a:pt x="3803" y="4503"/>
                    <a:pt x="4471" y="3803"/>
                    <a:pt x="4471" y="2936"/>
                  </a:cubicBezTo>
                  <a:cubicBezTo>
                    <a:pt x="4471" y="2102"/>
                    <a:pt x="3803" y="1401"/>
                    <a:pt x="2936" y="1401"/>
                  </a:cubicBezTo>
                  <a:close/>
                  <a:moveTo>
                    <a:pt x="2936" y="400"/>
                  </a:moveTo>
                  <a:cubicBezTo>
                    <a:pt x="4337" y="400"/>
                    <a:pt x="5471" y="1568"/>
                    <a:pt x="5471" y="2936"/>
                  </a:cubicBezTo>
                  <a:cubicBezTo>
                    <a:pt x="5471" y="4337"/>
                    <a:pt x="4337" y="5471"/>
                    <a:pt x="2936" y="5471"/>
                  </a:cubicBezTo>
                  <a:cubicBezTo>
                    <a:pt x="1535" y="5471"/>
                    <a:pt x="401" y="4337"/>
                    <a:pt x="401" y="2936"/>
                  </a:cubicBezTo>
                  <a:cubicBezTo>
                    <a:pt x="401" y="1535"/>
                    <a:pt x="1535" y="400"/>
                    <a:pt x="2936" y="400"/>
                  </a:cubicBezTo>
                  <a:close/>
                  <a:moveTo>
                    <a:pt x="2936" y="0"/>
                  </a:moveTo>
                  <a:cubicBezTo>
                    <a:pt x="1302" y="0"/>
                    <a:pt x="1" y="1334"/>
                    <a:pt x="1" y="2936"/>
                  </a:cubicBezTo>
                  <a:cubicBezTo>
                    <a:pt x="1" y="4570"/>
                    <a:pt x="1302" y="5904"/>
                    <a:pt x="2936" y="5904"/>
                  </a:cubicBezTo>
                  <a:cubicBezTo>
                    <a:pt x="4571" y="5904"/>
                    <a:pt x="5872" y="4570"/>
                    <a:pt x="5872" y="2936"/>
                  </a:cubicBezTo>
                  <a:cubicBezTo>
                    <a:pt x="5872" y="1334"/>
                    <a:pt x="4571" y="0"/>
                    <a:pt x="29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3" name="Google Shape;3693;p116"/>
            <p:cNvSpPr/>
            <p:nvPr/>
          </p:nvSpPr>
          <p:spPr>
            <a:xfrm>
              <a:off x="5342367" y="1850098"/>
              <a:ext cx="148271" cy="169791"/>
            </a:xfrm>
            <a:custGeom>
              <a:rect b="b" l="l" r="r" t="t"/>
              <a:pathLst>
                <a:path extrusionOk="0" h="9168" w="8006">
                  <a:moveTo>
                    <a:pt x="287" y="1"/>
                  </a:moveTo>
                  <a:cubicBezTo>
                    <a:pt x="229" y="1"/>
                    <a:pt x="176" y="19"/>
                    <a:pt x="134" y="61"/>
                  </a:cubicBezTo>
                  <a:cubicBezTo>
                    <a:pt x="0" y="161"/>
                    <a:pt x="0" y="362"/>
                    <a:pt x="100" y="462"/>
                  </a:cubicBezTo>
                  <a:lnTo>
                    <a:pt x="7506" y="9068"/>
                  </a:lnTo>
                  <a:cubicBezTo>
                    <a:pt x="7572" y="9134"/>
                    <a:pt x="7639" y="9168"/>
                    <a:pt x="7706" y="9168"/>
                  </a:cubicBezTo>
                  <a:cubicBezTo>
                    <a:pt x="7772" y="9168"/>
                    <a:pt x="7839" y="9134"/>
                    <a:pt x="7906" y="9101"/>
                  </a:cubicBezTo>
                  <a:cubicBezTo>
                    <a:pt x="8006" y="9001"/>
                    <a:pt x="8006" y="8834"/>
                    <a:pt x="7906" y="8701"/>
                  </a:cubicBezTo>
                  <a:lnTo>
                    <a:pt x="534" y="95"/>
                  </a:lnTo>
                  <a:cubicBezTo>
                    <a:pt x="456" y="37"/>
                    <a:pt x="368" y="1"/>
                    <a:pt x="2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4" name="Google Shape;3694;p116"/>
            <p:cNvSpPr/>
            <p:nvPr/>
          </p:nvSpPr>
          <p:spPr>
            <a:xfrm>
              <a:off x="5302825" y="1811556"/>
              <a:ext cx="56856" cy="55301"/>
            </a:xfrm>
            <a:custGeom>
              <a:rect b="b" l="l" r="r" t="t"/>
              <a:pathLst>
                <a:path extrusionOk="0" h="2986" w="3070">
                  <a:moveTo>
                    <a:pt x="2256" y="1"/>
                  </a:moveTo>
                  <a:cubicBezTo>
                    <a:pt x="2238" y="1"/>
                    <a:pt x="2219" y="3"/>
                    <a:pt x="2202" y="7"/>
                  </a:cubicBezTo>
                  <a:cubicBezTo>
                    <a:pt x="2035" y="41"/>
                    <a:pt x="1968" y="174"/>
                    <a:pt x="1968" y="341"/>
                  </a:cubicBezTo>
                  <a:lnTo>
                    <a:pt x="2335" y="2009"/>
                  </a:lnTo>
                  <a:cubicBezTo>
                    <a:pt x="2335" y="2063"/>
                    <a:pt x="2291" y="2118"/>
                    <a:pt x="2238" y="2118"/>
                  </a:cubicBezTo>
                  <a:cubicBezTo>
                    <a:pt x="2226" y="2118"/>
                    <a:pt x="2214" y="2115"/>
                    <a:pt x="2202" y="2109"/>
                  </a:cubicBezTo>
                  <a:lnTo>
                    <a:pt x="434" y="1442"/>
                  </a:lnTo>
                  <a:cubicBezTo>
                    <a:pt x="405" y="1436"/>
                    <a:pt x="377" y="1433"/>
                    <a:pt x="349" y="1433"/>
                  </a:cubicBezTo>
                  <a:cubicBezTo>
                    <a:pt x="214" y="1433"/>
                    <a:pt x="95" y="1498"/>
                    <a:pt x="67" y="1609"/>
                  </a:cubicBezTo>
                  <a:cubicBezTo>
                    <a:pt x="0" y="1775"/>
                    <a:pt x="100" y="1909"/>
                    <a:pt x="234" y="1976"/>
                  </a:cubicBezTo>
                  <a:lnTo>
                    <a:pt x="2936" y="2976"/>
                  </a:lnTo>
                  <a:cubicBezTo>
                    <a:pt x="2948" y="2982"/>
                    <a:pt x="2960" y="2985"/>
                    <a:pt x="2972" y="2985"/>
                  </a:cubicBezTo>
                  <a:cubicBezTo>
                    <a:pt x="3025" y="2985"/>
                    <a:pt x="3069" y="2931"/>
                    <a:pt x="3069" y="2876"/>
                  </a:cubicBezTo>
                  <a:lnTo>
                    <a:pt x="2535" y="208"/>
                  </a:lnTo>
                  <a:cubicBezTo>
                    <a:pt x="2507" y="92"/>
                    <a:pt x="2377" y="1"/>
                    <a:pt x="22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5" name="Google Shape;3695;p116"/>
            <p:cNvSpPr/>
            <p:nvPr/>
          </p:nvSpPr>
          <p:spPr>
            <a:xfrm>
              <a:off x="5300343" y="1808352"/>
              <a:ext cx="62412" cy="61431"/>
            </a:xfrm>
            <a:custGeom>
              <a:rect b="b" l="l" r="r" t="t"/>
              <a:pathLst>
                <a:path extrusionOk="0" h="3317" w="3370">
                  <a:moveTo>
                    <a:pt x="2369" y="314"/>
                  </a:moveTo>
                  <a:cubicBezTo>
                    <a:pt x="2403" y="314"/>
                    <a:pt x="2436" y="314"/>
                    <a:pt x="2436" y="347"/>
                  </a:cubicBezTo>
                  <a:cubicBezTo>
                    <a:pt x="2469" y="381"/>
                    <a:pt x="2503" y="381"/>
                    <a:pt x="2503" y="414"/>
                  </a:cubicBezTo>
                  <a:lnTo>
                    <a:pt x="3003" y="2949"/>
                  </a:lnTo>
                  <a:lnTo>
                    <a:pt x="401" y="2015"/>
                  </a:lnTo>
                  <a:cubicBezTo>
                    <a:pt x="368" y="1982"/>
                    <a:pt x="368" y="1982"/>
                    <a:pt x="334" y="1948"/>
                  </a:cubicBezTo>
                  <a:cubicBezTo>
                    <a:pt x="334" y="1915"/>
                    <a:pt x="334" y="1882"/>
                    <a:pt x="334" y="1848"/>
                  </a:cubicBezTo>
                  <a:cubicBezTo>
                    <a:pt x="368" y="1815"/>
                    <a:pt x="368" y="1782"/>
                    <a:pt x="401" y="1782"/>
                  </a:cubicBezTo>
                  <a:lnTo>
                    <a:pt x="501" y="1782"/>
                  </a:lnTo>
                  <a:lnTo>
                    <a:pt x="2269" y="2449"/>
                  </a:lnTo>
                  <a:cubicBezTo>
                    <a:pt x="2296" y="2458"/>
                    <a:pt x="2323" y="2462"/>
                    <a:pt x="2349" y="2462"/>
                  </a:cubicBezTo>
                  <a:cubicBezTo>
                    <a:pt x="2421" y="2462"/>
                    <a:pt x="2487" y="2431"/>
                    <a:pt x="2536" y="2382"/>
                  </a:cubicBezTo>
                  <a:cubicBezTo>
                    <a:pt x="2603" y="2349"/>
                    <a:pt x="2636" y="2249"/>
                    <a:pt x="2603" y="2149"/>
                  </a:cubicBezTo>
                  <a:lnTo>
                    <a:pt x="2269" y="481"/>
                  </a:lnTo>
                  <a:cubicBezTo>
                    <a:pt x="2269" y="414"/>
                    <a:pt x="2303" y="347"/>
                    <a:pt x="2369" y="314"/>
                  </a:cubicBezTo>
                  <a:close/>
                  <a:moveTo>
                    <a:pt x="2389" y="1"/>
                  </a:moveTo>
                  <a:cubicBezTo>
                    <a:pt x="2359" y="1"/>
                    <a:pt x="2329" y="5"/>
                    <a:pt x="2303" y="14"/>
                  </a:cubicBezTo>
                  <a:cubicBezTo>
                    <a:pt x="2069" y="80"/>
                    <a:pt x="1902" y="281"/>
                    <a:pt x="1969" y="514"/>
                  </a:cubicBezTo>
                  <a:lnTo>
                    <a:pt x="2269" y="2115"/>
                  </a:lnTo>
                  <a:lnTo>
                    <a:pt x="601" y="1481"/>
                  </a:lnTo>
                  <a:cubicBezTo>
                    <a:pt x="551" y="1465"/>
                    <a:pt x="501" y="1456"/>
                    <a:pt x="447" y="1456"/>
                  </a:cubicBezTo>
                  <a:cubicBezTo>
                    <a:pt x="393" y="1456"/>
                    <a:pt x="334" y="1465"/>
                    <a:pt x="268" y="1481"/>
                  </a:cubicBezTo>
                  <a:cubicBezTo>
                    <a:pt x="168" y="1548"/>
                    <a:pt x="101" y="1615"/>
                    <a:pt x="68" y="1748"/>
                  </a:cubicBezTo>
                  <a:cubicBezTo>
                    <a:pt x="1" y="1848"/>
                    <a:pt x="1" y="1948"/>
                    <a:pt x="68" y="2082"/>
                  </a:cubicBezTo>
                  <a:cubicBezTo>
                    <a:pt x="101" y="2182"/>
                    <a:pt x="201" y="2249"/>
                    <a:pt x="301" y="2282"/>
                  </a:cubicBezTo>
                  <a:lnTo>
                    <a:pt x="3036" y="3283"/>
                  </a:lnTo>
                  <a:cubicBezTo>
                    <a:pt x="3036" y="3316"/>
                    <a:pt x="3070" y="3316"/>
                    <a:pt x="3103" y="3316"/>
                  </a:cubicBezTo>
                  <a:cubicBezTo>
                    <a:pt x="3170" y="3316"/>
                    <a:pt x="3203" y="3283"/>
                    <a:pt x="3270" y="3249"/>
                  </a:cubicBezTo>
                  <a:cubicBezTo>
                    <a:pt x="3337" y="3183"/>
                    <a:pt x="3370" y="3116"/>
                    <a:pt x="3337" y="3016"/>
                  </a:cubicBezTo>
                  <a:lnTo>
                    <a:pt x="2803" y="347"/>
                  </a:lnTo>
                  <a:cubicBezTo>
                    <a:pt x="2803" y="247"/>
                    <a:pt x="2736" y="147"/>
                    <a:pt x="2636" y="80"/>
                  </a:cubicBezTo>
                  <a:cubicBezTo>
                    <a:pt x="2563" y="32"/>
                    <a:pt x="2472" y="1"/>
                    <a:pt x="23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6" name="Google Shape;3696;p116"/>
            <p:cNvSpPr/>
            <p:nvPr/>
          </p:nvSpPr>
          <p:spPr>
            <a:xfrm>
              <a:off x="5317642" y="1828373"/>
              <a:ext cx="56856" cy="55616"/>
            </a:xfrm>
            <a:custGeom>
              <a:rect b="b" l="l" r="r" t="t"/>
              <a:pathLst>
                <a:path extrusionOk="0" h="3003" w="3070">
                  <a:moveTo>
                    <a:pt x="2202" y="0"/>
                  </a:moveTo>
                  <a:cubicBezTo>
                    <a:pt x="2036" y="33"/>
                    <a:pt x="1936" y="200"/>
                    <a:pt x="1969" y="334"/>
                  </a:cubicBezTo>
                  <a:lnTo>
                    <a:pt x="2336" y="2035"/>
                  </a:lnTo>
                  <a:cubicBezTo>
                    <a:pt x="2336" y="2102"/>
                    <a:pt x="2269" y="2135"/>
                    <a:pt x="2202" y="2135"/>
                  </a:cubicBezTo>
                  <a:lnTo>
                    <a:pt x="401" y="1468"/>
                  </a:lnTo>
                  <a:cubicBezTo>
                    <a:pt x="372" y="1453"/>
                    <a:pt x="341" y="1447"/>
                    <a:pt x="310" y="1447"/>
                  </a:cubicBezTo>
                  <a:cubicBezTo>
                    <a:pt x="201" y="1447"/>
                    <a:pt x="94" y="1530"/>
                    <a:pt x="68" y="1635"/>
                  </a:cubicBezTo>
                  <a:cubicBezTo>
                    <a:pt x="1" y="1768"/>
                    <a:pt x="68" y="1935"/>
                    <a:pt x="234" y="2002"/>
                  </a:cubicBezTo>
                  <a:lnTo>
                    <a:pt x="2936" y="3002"/>
                  </a:lnTo>
                  <a:cubicBezTo>
                    <a:pt x="3003" y="3002"/>
                    <a:pt x="3070" y="2969"/>
                    <a:pt x="3070" y="2902"/>
                  </a:cubicBezTo>
                  <a:lnTo>
                    <a:pt x="2536" y="234"/>
                  </a:lnTo>
                  <a:cubicBezTo>
                    <a:pt x="2503" y="67"/>
                    <a:pt x="2336" y="0"/>
                    <a:pt x="22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7" name="Google Shape;3697;p116"/>
            <p:cNvSpPr/>
            <p:nvPr/>
          </p:nvSpPr>
          <p:spPr>
            <a:xfrm>
              <a:off x="5315178" y="1825651"/>
              <a:ext cx="62412" cy="61431"/>
            </a:xfrm>
            <a:custGeom>
              <a:rect b="b" l="l" r="r" t="t"/>
              <a:pathLst>
                <a:path extrusionOk="0" h="3317" w="3370">
                  <a:moveTo>
                    <a:pt x="2369" y="314"/>
                  </a:moveTo>
                  <a:cubicBezTo>
                    <a:pt x="2402" y="314"/>
                    <a:pt x="2436" y="314"/>
                    <a:pt x="2436" y="347"/>
                  </a:cubicBezTo>
                  <a:cubicBezTo>
                    <a:pt x="2469" y="347"/>
                    <a:pt x="2502" y="381"/>
                    <a:pt x="2502" y="414"/>
                  </a:cubicBezTo>
                  <a:lnTo>
                    <a:pt x="3003" y="2949"/>
                  </a:lnTo>
                  <a:lnTo>
                    <a:pt x="3003" y="2949"/>
                  </a:lnTo>
                  <a:lnTo>
                    <a:pt x="401" y="1982"/>
                  </a:lnTo>
                  <a:cubicBezTo>
                    <a:pt x="367" y="1982"/>
                    <a:pt x="367" y="1948"/>
                    <a:pt x="334" y="1915"/>
                  </a:cubicBezTo>
                  <a:cubicBezTo>
                    <a:pt x="334" y="1915"/>
                    <a:pt x="334" y="1848"/>
                    <a:pt x="334" y="1848"/>
                  </a:cubicBezTo>
                  <a:cubicBezTo>
                    <a:pt x="334" y="1815"/>
                    <a:pt x="367" y="1782"/>
                    <a:pt x="401" y="1748"/>
                  </a:cubicBezTo>
                  <a:lnTo>
                    <a:pt x="501" y="1748"/>
                  </a:lnTo>
                  <a:lnTo>
                    <a:pt x="2269" y="2415"/>
                  </a:lnTo>
                  <a:cubicBezTo>
                    <a:pt x="2310" y="2429"/>
                    <a:pt x="2352" y="2437"/>
                    <a:pt x="2391" y="2437"/>
                  </a:cubicBezTo>
                  <a:cubicBezTo>
                    <a:pt x="2446" y="2437"/>
                    <a:pt x="2497" y="2421"/>
                    <a:pt x="2536" y="2382"/>
                  </a:cubicBezTo>
                  <a:cubicBezTo>
                    <a:pt x="2602" y="2315"/>
                    <a:pt x="2602" y="2249"/>
                    <a:pt x="2602" y="2149"/>
                  </a:cubicBezTo>
                  <a:lnTo>
                    <a:pt x="2269" y="447"/>
                  </a:lnTo>
                  <a:cubicBezTo>
                    <a:pt x="2235" y="381"/>
                    <a:pt x="2302" y="314"/>
                    <a:pt x="2369" y="314"/>
                  </a:cubicBezTo>
                  <a:close/>
                  <a:moveTo>
                    <a:pt x="2388" y="1"/>
                  </a:moveTo>
                  <a:cubicBezTo>
                    <a:pt x="2358" y="1"/>
                    <a:pt x="2329" y="5"/>
                    <a:pt x="2302" y="14"/>
                  </a:cubicBezTo>
                  <a:cubicBezTo>
                    <a:pt x="2069" y="47"/>
                    <a:pt x="1902" y="281"/>
                    <a:pt x="1969" y="514"/>
                  </a:cubicBezTo>
                  <a:lnTo>
                    <a:pt x="2269" y="2082"/>
                  </a:lnTo>
                  <a:lnTo>
                    <a:pt x="601" y="1481"/>
                  </a:lnTo>
                  <a:cubicBezTo>
                    <a:pt x="551" y="1448"/>
                    <a:pt x="493" y="1431"/>
                    <a:pt x="434" y="1431"/>
                  </a:cubicBezTo>
                  <a:cubicBezTo>
                    <a:pt x="376" y="1431"/>
                    <a:pt x="317" y="1448"/>
                    <a:pt x="267" y="1481"/>
                  </a:cubicBezTo>
                  <a:cubicBezTo>
                    <a:pt x="167" y="1515"/>
                    <a:pt x="101" y="1615"/>
                    <a:pt x="34" y="1715"/>
                  </a:cubicBezTo>
                  <a:cubicBezTo>
                    <a:pt x="0" y="1815"/>
                    <a:pt x="0" y="1948"/>
                    <a:pt x="67" y="2048"/>
                  </a:cubicBezTo>
                  <a:cubicBezTo>
                    <a:pt x="101" y="2149"/>
                    <a:pt x="201" y="2249"/>
                    <a:pt x="301" y="2282"/>
                  </a:cubicBezTo>
                  <a:lnTo>
                    <a:pt x="3036" y="3283"/>
                  </a:lnTo>
                  <a:cubicBezTo>
                    <a:pt x="3036" y="3283"/>
                    <a:pt x="3069" y="3316"/>
                    <a:pt x="3103" y="3316"/>
                  </a:cubicBezTo>
                  <a:cubicBezTo>
                    <a:pt x="3169" y="3316"/>
                    <a:pt x="3203" y="3283"/>
                    <a:pt x="3269" y="3249"/>
                  </a:cubicBezTo>
                  <a:cubicBezTo>
                    <a:pt x="3336" y="3183"/>
                    <a:pt x="3370" y="3083"/>
                    <a:pt x="3336" y="3016"/>
                  </a:cubicBezTo>
                  <a:lnTo>
                    <a:pt x="2802" y="347"/>
                  </a:lnTo>
                  <a:cubicBezTo>
                    <a:pt x="2769" y="247"/>
                    <a:pt x="2702" y="147"/>
                    <a:pt x="2636" y="80"/>
                  </a:cubicBezTo>
                  <a:cubicBezTo>
                    <a:pt x="2562" y="32"/>
                    <a:pt x="2471" y="1"/>
                    <a:pt x="23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1" name="Shape 3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2" name="Google Shape;3702;p117"/>
          <p:cNvSpPr txBox="1"/>
          <p:nvPr>
            <p:ph type="title"/>
          </p:nvPr>
        </p:nvSpPr>
        <p:spPr>
          <a:xfrm>
            <a:off x="720000" y="541675"/>
            <a:ext cx="7710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Summary - Αρχιτεκτονική</a:t>
            </a:r>
            <a:endParaRPr/>
          </a:p>
        </p:txBody>
      </p:sp>
      <p:grpSp>
        <p:nvGrpSpPr>
          <p:cNvPr id="3703" name="Google Shape;3703;p117"/>
          <p:cNvGrpSpPr/>
          <p:nvPr/>
        </p:nvGrpSpPr>
        <p:grpSpPr>
          <a:xfrm>
            <a:off x="7646788" y="443725"/>
            <a:ext cx="834721" cy="751858"/>
            <a:chOff x="6544194" y="2365864"/>
            <a:chExt cx="529544" cy="478038"/>
          </a:xfrm>
        </p:grpSpPr>
        <p:sp>
          <p:nvSpPr>
            <p:cNvPr id="3704" name="Google Shape;3704;p117"/>
            <p:cNvSpPr/>
            <p:nvPr/>
          </p:nvSpPr>
          <p:spPr>
            <a:xfrm>
              <a:off x="6546068" y="2488273"/>
              <a:ext cx="190780" cy="188197"/>
            </a:xfrm>
            <a:custGeom>
              <a:rect b="b" l="l" r="r" t="t"/>
              <a:pathLst>
                <a:path extrusionOk="0" h="3716" w="3767">
                  <a:moveTo>
                    <a:pt x="1887" y="845"/>
                  </a:moveTo>
                  <a:cubicBezTo>
                    <a:pt x="2071" y="845"/>
                    <a:pt x="2257" y="896"/>
                    <a:pt x="2422" y="1001"/>
                  </a:cubicBezTo>
                  <a:cubicBezTo>
                    <a:pt x="2895" y="1307"/>
                    <a:pt x="3034" y="1929"/>
                    <a:pt x="2737" y="2402"/>
                  </a:cubicBezTo>
                  <a:cubicBezTo>
                    <a:pt x="2541" y="2705"/>
                    <a:pt x="2216" y="2871"/>
                    <a:pt x="1883" y="2871"/>
                  </a:cubicBezTo>
                  <a:cubicBezTo>
                    <a:pt x="1696" y="2871"/>
                    <a:pt x="1507" y="2818"/>
                    <a:pt x="1336" y="2708"/>
                  </a:cubicBezTo>
                  <a:cubicBezTo>
                    <a:pt x="863" y="2411"/>
                    <a:pt x="724" y="1780"/>
                    <a:pt x="1030" y="1317"/>
                  </a:cubicBezTo>
                  <a:cubicBezTo>
                    <a:pt x="1222" y="1012"/>
                    <a:pt x="1552" y="845"/>
                    <a:pt x="1887" y="845"/>
                  </a:cubicBezTo>
                  <a:close/>
                  <a:moveTo>
                    <a:pt x="1535" y="0"/>
                  </a:moveTo>
                  <a:cubicBezTo>
                    <a:pt x="1515" y="0"/>
                    <a:pt x="1495" y="3"/>
                    <a:pt x="1476" y="9"/>
                  </a:cubicBezTo>
                  <a:cubicBezTo>
                    <a:pt x="1336" y="36"/>
                    <a:pt x="1253" y="166"/>
                    <a:pt x="1281" y="305"/>
                  </a:cubicBezTo>
                  <a:lnTo>
                    <a:pt x="1346" y="565"/>
                  </a:lnTo>
                  <a:cubicBezTo>
                    <a:pt x="1160" y="639"/>
                    <a:pt x="993" y="760"/>
                    <a:pt x="854" y="908"/>
                  </a:cubicBezTo>
                  <a:lnTo>
                    <a:pt x="622" y="760"/>
                  </a:lnTo>
                  <a:cubicBezTo>
                    <a:pt x="583" y="734"/>
                    <a:pt x="537" y="721"/>
                    <a:pt x="492" y="721"/>
                  </a:cubicBezTo>
                  <a:cubicBezTo>
                    <a:pt x="410" y="721"/>
                    <a:pt x="327" y="762"/>
                    <a:pt x="279" y="834"/>
                  </a:cubicBezTo>
                  <a:cubicBezTo>
                    <a:pt x="205" y="955"/>
                    <a:pt x="242" y="1103"/>
                    <a:pt x="362" y="1177"/>
                  </a:cubicBezTo>
                  <a:lnTo>
                    <a:pt x="585" y="1326"/>
                  </a:lnTo>
                  <a:cubicBezTo>
                    <a:pt x="511" y="1511"/>
                    <a:pt x="474" y="1716"/>
                    <a:pt x="483" y="1910"/>
                  </a:cubicBezTo>
                  <a:lnTo>
                    <a:pt x="214" y="1966"/>
                  </a:lnTo>
                  <a:cubicBezTo>
                    <a:pt x="84" y="2003"/>
                    <a:pt x="1" y="2133"/>
                    <a:pt x="28" y="2263"/>
                  </a:cubicBezTo>
                  <a:cubicBezTo>
                    <a:pt x="53" y="2384"/>
                    <a:pt x="161" y="2463"/>
                    <a:pt x="275" y="2463"/>
                  </a:cubicBezTo>
                  <a:cubicBezTo>
                    <a:pt x="292" y="2463"/>
                    <a:pt x="309" y="2461"/>
                    <a:pt x="325" y="2458"/>
                  </a:cubicBezTo>
                  <a:lnTo>
                    <a:pt x="594" y="2402"/>
                  </a:lnTo>
                  <a:cubicBezTo>
                    <a:pt x="669" y="2578"/>
                    <a:pt x="780" y="2745"/>
                    <a:pt x="928" y="2884"/>
                  </a:cubicBezTo>
                  <a:lnTo>
                    <a:pt x="789" y="3116"/>
                  </a:lnTo>
                  <a:cubicBezTo>
                    <a:pt x="715" y="3228"/>
                    <a:pt x="743" y="3385"/>
                    <a:pt x="863" y="3460"/>
                  </a:cubicBezTo>
                  <a:cubicBezTo>
                    <a:pt x="903" y="3486"/>
                    <a:pt x="948" y="3498"/>
                    <a:pt x="993" y="3498"/>
                  </a:cubicBezTo>
                  <a:cubicBezTo>
                    <a:pt x="1076" y="3498"/>
                    <a:pt x="1159" y="3457"/>
                    <a:pt x="1207" y="3385"/>
                  </a:cubicBezTo>
                  <a:lnTo>
                    <a:pt x="1346" y="3153"/>
                  </a:lnTo>
                  <a:cubicBezTo>
                    <a:pt x="1521" y="3220"/>
                    <a:pt x="1696" y="3257"/>
                    <a:pt x="1878" y="3257"/>
                  </a:cubicBezTo>
                  <a:cubicBezTo>
                    <a:pt x="1898" y="3257"/>
                    <a:pt x="1919" y="3256"/>
                    <a:pt x="1939" y="3255"/>
                  </a:cubicBezTo>
                  <a:lnTo>
                    <a:pt x="1995" y="3524"/>
                  </a:lnTo>
                  <a:cubicBezTo>
                    <a:pt x="2019" y="3637"/>
                    <a:pt x="2121" y="3715"/>
                    <a:pt x="2238" y="3715"/>
                  </a:cubicBezTo>
                  <a:cubicBezTo>
                    <a:pt x="2256" y="3715"/>
                    <a:pt x="2274" y="3714"/>
                    <a:pt x="2292" y="3710"/>
                  </a:cubicBezTo>
                  <a:cubicBezTo>
                    <a:pt x="2422" y="3682"/>
                    <a:pt x="2505" y="3552"/>
                    <a:pt x="2477" y="3413"/>
                  </a:cubicBezTo>
                  <a:lnTo>
                    <a:pt x="2422" y="3153"/>
                  </a:lnTo>
                  <a:cubicBezTo>
                    <a:pt x="2607" y="3070"/>
                    <a:pt x="2774" y="2959"/>
                    <a:pt x="2904" y="2810"/>
                  </a:cubicBezTo>
                  <a:lnTo>
                    <a:pt x="3136" y="2959"/>
                  </a:lnTo>
                  <a:cubicBezTo>
                    <a:pt x="3178" y="2981"/>
                    <a:pt x="3224" y="2993"/>
                    <a:pt x="3269" y="2993"/>
                  </a:cubicBezTo>
                  <a:cubicBezTo>
                    <a:pt x="3352" y="2993"/>
                    <a:pt x="3431" y="2953"/>
                    <a:pt x="3479" y="2875"/>
                  </a:cubicBezTo>
                  <a:cubicBezTo>
                    <a:pt x="3554" y="2764"/>
                    <a:pt x="3516" y="2615"/>
                    <a:pt x="3405" y="2541"/>
                  </a:cubicBezTo>
                  <a:lnTo>
                    <a:pt x="3173" y="2393"/>
                  </a:lnTo>
                  <a:cubicBezTo>
                    <a:pt x="3257" y="2198"/>
                    <a:pt x="3285" y="2003"/>
                    <a:pt x="3285" y="1808"/>
                  </a:cubicBezTo>
                  <a:lnTo>
                    <a:pt x="3544" y="1743"/>
                  </a:lnTo>
                  <a:cubicBezTo>
                    <a:pt x="3683" y="1716"/>
                    <a:pt x="3767" y="1586"/>
                    <a:pt x="3730" y="1446"/>
                  </a:cubicBezTo>
                  <a:cubicBezTo>
                    <a:pt x="3706" y="1334"/>
                    <a:pt x="3604" y="1256"/>
                    <a:pt x="3487" y="1256"/>
                  </a:cubicBezTo>
                  <a:cubicBezTo>
                    <a:pt x="3469" y="1256"/>
                    <a:pt x="3451" y="1257"/>
                    <a:pt x="3433" y="1261"/>
                  </a:cubicBezTo>
                  <a:lnTo>
                    <a:pt x="3173" y="1317"/>
                  </a:lnTo>
                  <a:cubicBezTo>
                    <a:pt x="3099" y="1140"/>
                    <a:pt x="2978" y="973"/>
                    <a:pt x="2830" y="834"/>
                  </a:cubicBezTo>
                  <a:lnTo>
                    <a:pt x="2978" y="602"/>
                  </a:lnTo>
                  <a:cubicBezTo>
                    <a:pt x="3053" y="491"/>
                    <a:pt x="3016" y="333"/>
                    <a:pt x="2904" y="259"/>
                  </a:cubicBezTo>
                  <a:cubicBezTo>
                    <a:pt x="2861" y="233"/>
                    <a:pt x="2815" y="220"/>
                    <a:pt x="2770" y="220"/>
                  </a:cubicBezTo>
                  <a:cubicBezTo>
                    <a:pt x="2688" y="220"/>
                    <a:pt x="2609" y="261"/>
                    <a:pt x="2561" y="333"/>
                  </a:cubicBezTo>
                  <a:lnTo>
                    <a:pt x="2413" y="565"/>
                  </a:lnTo>
                  <a:cubicBezTo>
                    <a:pt x="2250" y="492"/>
                    <a:pt x="2072" y="461"/>
                    <a:pt x="1899" y="461"/>
                  </a:cubicBezTo>
                  <a:cubicBezTo>
                    <a:pt x="1876" y="461"/>
                    <a:pt x="1852" y="462"/>
                    <a:pt x="1828" y="463"/>
                  </a:cubicBezTo>
                  <a:lnTo>
                    <a:pt x="1772" y="194"/>
                  </a:lnTo>
                  <a:cubicBezTo>
                    <a:pt x="1749" y="84"/>
                    <a:pt x="1645" y="0"/>
                    <a:pt x="15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5" name="Google Shape;3705;p117"/>
            <p:cNvSpPr/>
            <p:nvPr/>
          </p:nvSpPr>
          <p:spPr>
            <a:xfrm>
              <a:off x="6544194" y="2485487"/>
              <a:ext cx="195490" cy="193515"/>
            </a:xfrm>
            <a:custGeom>
              <a:rect b="b" l="l" r="r" t="t"/>
              <a:pathLst>
                <a:path extrusionOk="0" h="3821" w="3860">
                  <a:moveTo>
                    <a:pt x="1921" y="954"/>
                  </a:moveTo>
                  <a:cubicBezTo>
                    <a:pt x="2106" y="954"/>
                    <a:pt x="2283" y="1001"/>
                    <a:pt x="2431" y="1103"/>
                  </a:cubicBezTo>
                  <a:cubicBezTo>
                    <a:pt x="2654" y="1242"/>
                    <a:pt x="2802" y="1455"/>
                    <a:pt x="2858" y="1706"/>
                  </a:cubicBezTo>
                  <a:cubicBezTo>
                    <a:pt x="2913" y="1956"/>
                    <a:pt x="2867" y="2216"/>
                    <a:pt x="2728" y="2429"/>
                  </a:cubicBezTo>
                  <a:cubicBezTo>
                    <a:pt x="2542" y="2716"/>
                    <a:pt x="2230" y="2872"/>
                    <a:pt x="1912" y="2872"/>
                  </a:cubicBezTo>
                  <a:cubicBezTo>
                    <a:pt x="1736" y="2872"/>
                    <a:pt x="1559" y="2825"/>
                    <a:pt x="1401" y="2726"/>
                  </a:cubicBezTo>
                  <a:cubicBezTo>
                    <a:pt x="956" y="2438"/>
                    <a:pt x="826" y="1845"/>
                    <a:pt x="1114" y="1399"/>
                  </a:cubicBezTo>
                  <a:cubicBezTo>
                    <a:pt x="1244" y="1177"/>
                    <a:pt x="1466" y="1028"/>
                    <a:pt x="1717" y="973"/>
                  </a:cubicBezTo>
                  <a:cubicBezTo>
                    <a:pt x="1782" y="963"/>
                    <a:pt x="1856" y="954"/>
                    <a:pt x="1921" y="954"/>
                  </a:cubicBezTo>
                  <a:close/>
                  <a:moveTo>
                    <a:pt x="1915" y="848"/>
                  </a:moveTo>
                  <a:cubicBezTo>
                    <a:pt x="1840" y="848"/>
                    <a:pt x="1764" y="856"/>
                    <a:pt x="1689" y="871"/>
                  </a:cubicBezTo>
                  <a:cubicBezTo>
                    <a:pt x="1411" y="936"/>
                    <a:pt x="1169" y="1103"/>
                    <a:pt x="1021" y="1344"/>
                  </a:cubicBezTo>
                  <a:cubicBezTo>
                    <a:pt x="863" y="1585"/>
                    <a:pt x="817" y="1863"/>
                    <a:pt x="882" y="2142"/>
                  </a:cubicBezTo>
                  <a:cubicBezTo>
                    <a:pt x="937" y="2420"/>
                    <a:pt x="1104" y="2661"/>
                    <a:pt x="1346" y="2810"/>
                  </a:cubicBezTo>
                  <a:cubicBezTo>
                    <a:pt x="1522" y="2921"/>
                    <a:pt x="1717" y="2976"/>
                    <a:pt x="1921" y="2976"/>
                  </a:cubicBezTo>
                  <a:cubicBezTo>
                    <a:pt x="1995" y="2976"/>
                    <a:pt x="2069" y="2967"/>
                    <a:pt x="2143" y="2949"/>
                  </a:cubicBezTo>
                  <a:cubicBezTo>
                    <a:pt x="2422" y="2893"/>
                    <a:pt x="2663" y="2726"/>
                    <a:pt x="2811" y="2485"/>
                  </a:cubicBezTo>
                  <a:cubicBezTo>
                    <a:pt x="2969" y="2244"/>
                    <a:pt x="3015" y="1965"/>
                    <a:pt x="2960" y="1687"/>
                  </a:cubicBezTo>
                  <a:cubicBezTo>
                    <a:pt x="2895" y="1409"/>
                    <a:pt x="2728" y="1168"/>
                    <a:pt x="2487" y="1019"/>
                  </a:cubicBezTo>
                  <a:cubicBezTo>
                    <a:pt x="2317" y="904"/>
                    <a:pt x="2118" y="848"/>
                    <a:pt x="1915" y="848"/>
                  </a:cubicBezTo>
                  <a:close/>
                  <a:moveTo>
                    <a:pt x="1557" y="107"/>
                  </a:moveTo>
                  <a:cubicBezTo>
                    <a:pt x="1648" y="107"/>
                    <a:pt x="1737" y="168"/>
                    <a:pt x="1754" y="258"/>
                  </a:cubicBezTo>
                  <a:lnTo>
                    <a:pt x="1809" y="527"/>
                  </a:lnTo>
                  <a:cubicBezTo>
                    <a:pt x="1819" y="546"/>
                    <a:pt x="1837" y="565"/>
                    <a:pt x="1865" y="565"/>
                  </a:cubicBezTo>
                  <a:cubicBezTo>
                    <a:pt x="1885" y="564"/>
                    <a:pt x="1904" y="563"/>
                    <a:pt x="1924" y="563"/>
                  </a:cubicBezTo>
                  <a:cubicBezTo>
                    <a:pt x="2099" y="563"/>
                    <a:pt x="2273" y="600"/>
                    <a:pt x="2431" y="667"/>
                  </a:cubicBezTo>
                  <a:cubicBezTo>
                    <a:pt x="2436" y="669"/>
                    <a:pt x="2442" y="670"/>
                    <a:pt x="2448" y="670"/>
                  </a:cubicBezTo>
                  <a:cubicBezTo>
                    <a:pt x="2464" y="670"/>
                    <a:pt x="2482" y="662"/>
                    <a:pt x="2496" y="648"/>
                  </a:cubicBezTo>
                  <a:lnTo>
                    <a:pt x="2635" y="416"/>
                  </a:lnTo>
                  <a:cubicBezTo>
                    <a:pt x="2663" y="370"/>
                    <a:pt x="2709" y="342"/>
                    <a:pt x="2765" y="333"/>
                  </a:cubicBezTo>
                  <a:cubicBezTo>
                    <a:pt x="2777" y="330"/>
                    <a:pt x="2789" y="329"/>
                    <a:pt x="2801" y="329"/>
                  </a:cubicBezTo>
                  <a:cubicBezTo>
                    <a:pt x="2839" y="329"/>
                    <a:pt x="2879" y="340"/>
                    <a:pt x="2913" y="360"/>
                  </a:cubicBezTo>
                  <a:cubicBezTo>
                    <a:pt x="3006" y="416"/>
                    <a:pt x="3025" y="537"/>
                    <a:pt x="2969" y="629"/>
                  </a:cubicBezTo>
                  <a:lnTo>
                    <a:pt x="2821" y="861"/>
                  </a:lnTo>
                  <a:cubicBezTo>
                    <a:pt x="2811" y="880"/>
                    <a:pt x="2811" y="908"/>
                    <a:pt x="2830" y="926"/>
                  </a:cubicBezTo>
                  <a:cubicBezTo>
                    <a:pt x="2978" y="1056"/>
                    <a:pt x="3090" y="1214"/>
                    <a:pt x="3164" y="1390"/>
                  </a:cubicBezTo>
                  <a:cubicBezTo>
                    <a:pt x="3173" y="1418"/>
                    <a:pt x="3192" y="1427"/>
                    <a:pt x="3220" y="1427"/>
                  </a:cubicBezTo>
                  <a:lnTo>
                    <a:pt x="3489" y="1372"/>
                  </a:lnTo>
                  <a:cubicBezTo>
                    <a:pt x="3504" y="1367"/>
                    <a:pt x="3520" y="1365"/>
                    <a:pt x="3536" y="1365"/>
                  </a:cubicBezTo>
                  <a:cubicBezTo>
                    <a:pt x="3621" y="1365"/>
                    <a:pt x="3697" y="1426"/>
                    <a:pt x="3720" y="1520"/>
                  </a:cubicBezTo>
                  <a:cubicBezTo>
                    <a:pt x="3739" y="1622"/>
                    <a:pt x="3674" y="1724"/>
                    <a:pt x="3572" y="1752"/>
                  </a:cubicBezTo>
                  <a:lnTo>
                    <a:pt x="3303" y="1808"/>
                  </a:lnTo>
                  <a:cubicBezTo>
                    <a:pt x="3284" y="1817"/>
                    <a:pt x="3266" y="1835"/>
                    <a:pt x="3266" y="1863"/>
                  </a:cubicBezTo>
                  <a:cubicBezTo>
                    <a:pt x="3275" y="2058"/>
                    <a:pt x="3238" y="2244"/>
                    <a:pt x="3164" y="2429"/>
                  </a:cubicBezTo>
                  <a:cubicBezTo>
                    <a:pt x="3155" y="2448"/>
                    <a:pt x="3164" y="2476"/>
                    <a:pt x="3182" y="2494"/>
                  </a:cubicBezTo>
                  <a:lnTo>
                    <a:pt x="3414" y="2633"/>
                  </a:lnTo>
                  <a:cubicBezTo>
                    <a:pt x="3507" y="2698"/>
                    <a:pt x="3535" y="2819"/>
                    <a:pt x="3470" y="2912"/>
                  </a:cubicBezTo>
                  <a:cubicBezTo>
                    <a:pt x="3442" y="2949"/>
                    <a:pt x="3405" y="2986"/>
                    <a:pt x="3349" y="2995"/>
                  </a:cubicBezTo>
                  <a:cubicBezTo>
                    <a:pt x="3338" y="2997"/>
                    <a:pt x="3326" y="2999"/>
                    <a:pt x="3313" y="2999"/>
                  </a:cubicBezTo>
                  <a:cubicBezTo>
                    <a:pt x="3276" y="2999"/>
                    <a:pt x="3236" y="2988"/>
                    <a:pt x="3201" y="2967"/>
                  </a:cubicBezTo>
                  <a:lnTo>
                    <a:pt x="2978" y="2819"/>
                  </a:lnTo>
                  <a:cubicBezTo>
                    <a:pt x="2967" y="2815"/>
                    <a:pt x="2955" y="2813"/>
                    <a:pt x="2944" y="2813"/>
                  </a:cubicBezTo>
                  <a:cubicBezTo>
                    <a:pt x="2929" y="2813"/>
                    <a:pt x="2915" y="2817"/>
                    <a:pt x="2904" y="2828"/>
                  </a:cubicBezTo>
                  <a:cubicBezTo>
                    <a:pt x="2774" y="2967"/>
                    <a:pt x="2617" y="3079"/>
                    <a:pt x="2440" y="3153"/>
                  </a:cubicBezTo>
                  <a:cubicBezTo>
                    <a:pt x="2412" y="3162"/>
                    <a:pt x="2403" y="3190"/>
                    <a:pt x="2403" y="3218"/>
                  </a:cubicBezTo>
                  <a:lnTo>
                    <a:pt x="2468" y="3477"/>
                  </a:lnTo>
                  <a:cubicBezTo>
                    <a:pt x="2477" y="3533"/>
                    <a:pt x="2468" y="3589"/>
                    <a:pt x="2440" y="3626"/>
                  </a:cubicBezTo>
                  <a:cubicBezTo>
                    <a:pt x="2412" y="3672"/>
                    <a:pt x="2366" y="3700"/>
                    <a:pt x="2320" y="3719"/>
                  </a:cubicBezTo>
                  <a:cubicBezTo>
                    <a:pt x="2307" y="3721"/>
                    <a:pt x="2294" y="3722"/>
                    <a:pt x="2282" y="3722"/>
                  </a:cubicBezTo>
                  <a:cubicBezTo>
                    <a:pt x="2186" y="3722"/>
                    <a:pt x="2103" y="3660"/>
                    <a:pt x="2078" y="3561"/>
                  </a:cubicBezTo>
                  <a:lnTo>
                    <a:pt x="2023" y="3301"/>
                  </a:lnTo>
                  <a:cubicBezTo>
                    <a:pt x="2014" y="3273"/>
                    <a:pt x="1995" y="3264"/>
                    <a:pt x="1976" y="3264"/>
                  </a:cubicBezTo>
                  <a:lnTo>
                    <a:pt x="1967" y="3264"/>
                  </a:lnTo>
                  <a:cubicBezTo>
                    <a:pt x="1947" y="3265"/>
                    <a:pt x="1928" y="3265"/>
                    <a:pt x="1908" y="3265"/>
                  </a:cubicBezTo>
                  <a:cubicBezTo>
                    <a:pt x="1735" y="3265"/>
                    <a:pt x="1568" y="3229"/>
                    <a:pt x="1401" y="3162"/>
                  </a:cubicBezTo>
                  <a:cubicBezTo>
                    <a:pt x="1396" y="3160"/>
                    <a:pt x="1391" y="3158"/>
                    <a:pt x="1385" y="3158"/>
                  </a:cubicBezTo>
                  <a:cubicBezTo>
                    <a:pt x="1369" y="3158"/>
                    <a:pt x="1352" y="3167"/>
                    <a:pt x="1346" y="3181"/>
                  </a:cubicBezTo>
                  <a:lnTo>
                    <a:pt x="1197" y="3412"/>
                  </a:lnTo>
                  <a:cubicBezTo>
                    <a:pt x="1169" y="3450"/>
                    <a:pt x="1123" y="3487"/>
                    <a:pt x="1077" y="3496"/>
                  </a:cubicBezTo>
                  <a:cubicBezTo>
                    <a:pt x="1063" y="3498"/>
                    <a:pt x="1049" y="3499"/>
                    <a:pt x="1035" y="3499"/>
                  </a:cubicBezTo>
                  <a:cubicBezTo>
                    <a:pt x="994" y="3499"/>
                    <a:pt x="956" y="3489"/>
                    <a:pt x="928" y="3468"/>
                  </a:cubicBezTo>
                  <a:cubicBezTo>
                    <a:pt x="882" y="3440"/>
                    <a:pt x="854" y="3394"/>
                    <a:pt x="835" y="3348"/>
                  </a:cubicBezTo>
                  <a:cubicBezTo>
                    <a:pt x="826" y="3292"/>
                    <a:pt x="835" y="3246"/>
                    <a:pt x="863" y="3199"/>
                  </a:cubicBezTo>
                  <a:lnTo>
                    <a:pt x="1012" y="2967"/>
                  </a:lnTo>
                  <a:cubicBezTo>
                    <a:pt x="1021" y="2949"/>
                    <a:pt x="1021" y="2921"/>
                    <a:pt x="1002" y="2902"/>
                  </a:cubicBezTo>
                  <a:cubicBezTo>
                    <a:pt x="863" y="2772"/>
                    <a:pt x="752" y="2615"/>
                    <a:pt x="678" y="2429"/>
                  </a:cubicBezTo>
                  <a:cubicBezTo>
                    <a:pt x="668" y="2411"/>
                    <a:pt x="641" y="2401"/>
                    <a:pt x="613" y="2401"/>
                  </a:cubicBezTo>
                  <a:lnTo>
                    <a:pt x="353" y="2457"/>
                  </a:lnTo>
                  <a:cubicBezTo>
                    <a:pt x="339" y="2459"/>
                    <a:pt x="326" y="2460"/>
                    <a:pt x="313" y="2460"/>
                  </a:cubicBezTo>
                  <a:cubicBezTo>
                    <a:pt x="274" y="2460"/>
                    <a:pt x="239" y="2450"/>
                    <a:pt x="205" y="2429"/>
                  </a:cubicBezTo>
                  <a:cubicBezTo>
                    <a:pt x="158" y="2401"/>
                    <a:pt x="130" y="2364"/>
                    <a:pt x="121" y="2309"/>
                  </a:cubicBezTo>
                  <a:cubicBezTo>
                    <a:pt x="103" y="2262"/>
                    <a:pt x="112" y="2207"/>
                    <a:pt x="140" y="2160"/>
                  </a:cubicBezTo>
                  <a:cubicBezTo>
                    <a:pt x="167" y="2114"/>
                    <a:pt x="214" y="2086"/>
                    <a:pt x="270" y="2077"/>
                  </a:cubicBezTo>
                  <a:lnTo>
                    <a:pt x="529" y="2021"/>
                  </a:lnTo>
                  <a:cubicBezTo>
                    <a:pt x="557" y="2012"/>
                    <a:pt x="576" y="1993"/>
                    <a:pt x="576" y="1965"/>
                  </a:cubicBezTo>
                  <a:cubicBezTo>
                    <a:pt x="566" y="1771"/>
                    <a:pt x="594" y="1585"/>
                    <a:pt x="668" y="1399"/>
                  </a:cubicBezTo>
                  <a:cubicBezTo>
                    <a:pt x="678" y="1381"/>
                    <a:pt x="668" y="1353"/>
                    <a:pt x="650" y="1335"/>
                  </a:cubicBezTo>
                  <a:lnTo>
                    <a:pt x="427" y="1195"/>
                  </a:lnTo>
                  <a:cubicBezTo>
                    <a:pt x="334" y="1130"/>
                    <a:pt x="307" y="1010"/>
                    <a:pt x="362" y="917"/>
                  </a:cubicBezTo>
                  <a:cubicBezTo>
                    <a:pt x="397" y="859"/>
                    <a:pt x="457" y="830"/>
                    <a:pt x="520" y="830"/>
                  </a:cubicBezTo>
                  <a:cubicBezTo>
                    <a:pt x="558" y="830"/>
                    <a:pt x="597" y="841"/>
                    <a:pt x="631" y="861"/>
                  </a:cubicBezTo>
                  <a:lnTo>
                    <a:pt x="863" y="1010"/>
                  </a:lnTo>
                  <a:cubicBezTo>
                    <a:pt x="871" y="1014"/>
                    <a:pt x="880" y="1016"/>
                    <a:pt x="890" y="1016"/>
                  </a:cubicBezTo>
                  <a:cubicBezTo>
                    <a:pt x="903" y="1016"/>
                    <a:pt x="917" y="1011"/>
                    <a:pt x="928" y="1001"/>
                  </a:cubicBezTo>
                  <a:cubicBezTo>
                    <a:pt x="1058" y="852"/>
                    <a:pt x="1216" y="741"/>
                    <a:pt x="1401" y="667"/>
                  </a:cubicBezTo>
                  <a:cubicBezTo>
                    <a:pt x="1420" y="657"/>
                    <a:pt x="1438" y="639"/>
                    <a:pt x="1429" y="611"/>
                  </a:cubicBezTo>
                  <a:lnTo>
                    <a:pt x="1373" y="342"/>
                  </a:lnTo>
                  <a:cubicBezTo>
                    <a:pt x="1364" y="296"/>
                    <a:pt x="1373" y="240"/>
                    <a:pt x="1401" y="193"/>
                  </a:cubicBezTo>
                  <a:cubicBezTo>
                    <a:pt x="1429" y="156"/>
                    <a:pt x="1466" y="119"/>
                    <a:pt x="1522" y="110"/>
                  </a:cubicBezTo>
                  <a:cubicBezTo>
                    <a:pt x="1534" y="108"/>
                    <a:pt x="1545" y="107"/>
                    <a:pt x="1557" y="107"/>
                  </a:cubicBezTo>
                  <a:close/>
                  <a:moveTo>
                    <a:pt x="1569" y="0"/>
                  </a:moveTo>
                  <a:cubicBezTo>
                    <a:pt x="1547" y="0"/>
                    <a:pt x="1525" y="3"/>
                    <a:pt x="1503" y="8"/>
                  </a:cubicBezTo>
                  <a:cubicBezTo>
                    <a:pt x="1420" y="27"/>
                    <a:pt x="1355" y="73"/>
                    <a:pt x="1309" y="138"/>
                  </a:cubicBezTo>
                  <a:cubicBezTo>
                    <a:pt x="1271" y="212"/>
                    <a:pt x="1253" y="286"/>
                    <a:pt x="1271" y="370"/>
                  </a:cubicBezTo>
                  <a:lnTo>
                    <a:pt x="1318" y="592"/>
                  </a:lnTo>
                  <a:cubicBezTo>
                    <a:pt x="1160" y="667"/>
                    <a:pt x="1012" y="769"/>
                    <a:pt x="882" y="899"/>
                  </a:cubicBezTo>
                  <a:lnTo>
                    <a:pt x="696" y="769"/>
                  </a:lnTo>
                  <a:cubicBezTo>
                    <a:pt x="647" y="739"/>
                    <a:pt x="590" y="724"/>
                    <a:pt x="534" y="724"/>
                  </a:cubicBezTo>
                  <a:cubicBezTo>
                    <a:pt x="433" y="724"/>
                    <a:pt x="333" y="772"/>
                    <a:pt x="279" y="861"/>
                  </a:cubicBezTo>
                  <a:cubicBezTo>
                    <a:pt x="186" y="1001"/>
                    <a:pt x="232" y="1186"/>
                    <a:pt x="372" y="1279"/>
                  </a:cubicBezTo>
                  <a:lnTo>
                    <a:pt x="557" y="1399"/>
                  </a:lnTo>
                  <a:cubicBezTo>
                    <a:pt x="501" y="1566"/>
                    <a:pt x="464" y="1743"/>
                    <a:pt x="464" y="1928"/>
                  </a:cubicBezTo>
                  <a:lnTo>
                    <a:pt x="242" y="1975"/>
                  </a:lnTo>
                  <a:cubicBezTo>
                    <a:pt x="167" y="1993"/>
                    <a:pt x="103" y="2040"/>
                    <a:pt x="56" y="2104"/>
                  </a:cubicBezTo>
                  <a:cubicBezTo>
                    <a:pt x="10" y="2169"/>
                    <a:pt x="1" y="2253"/>
                    <a:pt x="19" y="2327"/>
                  </a:cubicBezTo>
                  <a:cubicBezTo>
                    <a:pt x="38" y="2411"/>
                    <a:pt x="84" y="2476"/>
                    <a:pt x="149" y="2522"/>
                  </a:cubicBezTo>
                  <a:cubicBezTo>
                    <a:pt x="193" y="2554"/>
                    <a:pt x="246" y="2568"/>
                    <a:pt x="299" y="2568"/>
                  </a:cubicBezTo>
                  <a:cubicBezTo>
                    <a:pt x="324" y="2568"/>
                    <a:pt x="348" y="2565"/>
                    <a:pt x="372" y="2559"/>
                  </a:cubicBezTo>
                  <a:lnTo>
                    <a:pt x="594" y="2513"/>
                  </a:lnTo>
                  <a:cubicBezTo>
                    <a:pt x="668" y="2680"/>
                    <a:pt x="770" y="2819"/>
                    <a:pt x="900" y="2949"/>
                  </a:cubicBezTo>
                  <a:lnTo>
                    <a:pt x="780" y="3143"/>
                  </a:lnTo>
                  <a:cubicBezTo>
                    <a:pt x="733" y="3208"/>
                    <a:pt x="724" y="3292"/>
                    <a:pt x="733" y="3366"/>
                  </a:cubicBezTo>
                  <a:cubicBezTo>
                    <a:pt x="752" y="3450"/>
                    <a:pt x="808" y="3515"/>
                    <a:pt x="873" y="3552"/>
                  </a:cubicBezTo>
                  <a:cubicBezTo>
                    <a:pt x="921" y="3586"/>
                    <a:pt x="979" y="3605"/>
                    <a:pt x="1036" y="3605"/>
                  </a:cubicBezTo>
                  <a:cubicBezTo>
                    <a:pt x="1056" y="3605"/>
                    <a:pt x="1076" y="3603"/>
                    <a:pt x="1095" y="3598"/>
                  </a:cubicBezTo>
                  <a:cubicBezTo>
                    <a:pt x="1179" y="3579"/>
                    <a:pt x="1244" y="3533"/>
                    <a:pt x="1290" y="3468"/>
                  </a:cubicBezTo>
                  <a:lnTo>
                    <a:pt x="1411" y="3273"/>
                  </a:lnTo>
                  <a:cubicBezTo>
                    <a:pt x="1578" y="3338"/>
                    <a:pt x="1754" y="3366"/>
                    <a:pt x="1930" y="3366"/>
                  </a:cubicBezTo>
                  <a:lnTo>
                    <a:pt x="1976" y="3589"/>
                  </a:lnTo>
                  <a:cubicBezTo>
                    <a:pt x="2014" y="3728"/>
                    <a:pt x="2134" y="3821"/>
                    <a:pt x="2273" y="3821"/>
                  </a:cubicBezTo>
                  <a:lnTo>
                    <a:pt x="2338" y="3821"/>
                  </a:lnTo>
                  <a:cubicBezTo>
                    <a:pt x="2505" y="3784"/>
                    <a:pt x="2607" y="3617"/>
                    <a:pt x="2570" y="3459"/>
                  </a:cubicBezTo>
                  <a:lnTo>
                    <a:pt x="2524" y="3236"/>
                  </a:lnTo>
                  <a:cubicBezTo>
                    <a:pt x="2681" y="3162"/>
                    <a:pt x="2830" y="3060"/>
                    <a:pt x="2960" y="2930"/>
                  </a:cubicBezTo>
                  <a:lnTo>
                    <a:pt x="3145" y="3051"/>
                  </a:lnTo>
                  <a:cubicBezTo>
                    <a:pt x="3200" y="3085"/>
                    <a:pt x="3255" y="3104"/>
                    <a:pt x="3314" y="3104"/>
                  </a:cubicBezTo>
                  <a:cubicBezTo>
                    <a:pt x="3335" y="3104"/>
                    <a:pt x="3356" y="3102"/>
                    <a:pt x="3377" y="3097"/>
                  </a:cubicBezTo>
                  <a:cubicBezTo>
                    <a:pt x="3451" y="3079"/>
                    <a:pt x="3516" y="3032"/>
                    <a:pt x="3563" y="2967"/>
                  </a:cubicBezTo>
                  <a:cubicBezTo>
                    <a:pt x="3656" y="2828"/>
                    <a:pt x="3609" y="2643"/>
                    <a:pt x="3470" y="2550"/>
                  </a:cubicBezTo>
                  <a:lnTo>
                    <a:pt x="3275" y="2429"/>
                  </a:lnTo>
                  <a:cubicBezTo>
                    <a:pt x="3340" y="2262"/>
                    <a:pt x="3377" y="2086"/>
                    <a:pt x="3368" y="1900"/>
                  </a:cubicBezTo>
                  <a:lnTo>
                    <a:pt x="3591" y="1854"/>
                  </a:lnTo>
                  <a:cubicBezTo>
                    <a:pt x="3758" y="1817"/>
                    <a:pt x="3860" y="1659"/>
                    <a:pt x="3823" y="1492"/>
                  </a:cubicBezTo>
                  <a:cubicBezTo>
                    <a:pt x="3791" y="1356"/>
                    <a:pt x="3669" y="1262"/>
                    <a:pt x="3530" y="1262"/>
                  </a:cubicBezTo>
                  <a:cubicBezTo>
                    <a:pt x="3507" y="1262"/>
                    <a:pt x="3484" y="1264"/>
                    <a:pt x="3461" y="1270"/>
                  </a:cubicBezTo>
                  <a:lnTo>
                    <a:pt x="3238" y="1316"/>
                  </a:lnTo>
                  <a:cubicBezTo>
                    <a:pt x="3173" y="1149"/>
                    <a:pt x="3062" y="1001"/>
                    <a:pt x="2941" y="880"/>
                  </a:cubicBezTo>
                  <a:lnTo>
                    <a:pt x="3062" y="685"/>
                  </a:lnTo>
                  <a:cubicBezTo>
                    <a:pt x="3155" y="546"/>
                    <a:pt x="3108" y="360"/>
                    <a:pt x="2969" y="268"/>
                  </a:cubicBezTo>
                  <a:cubicBezTo>
                    <a:pt x="2922" y="241"/>
                    <a:pt x="2864" y="223"/>
                    <a:pt x="2808" y="223"/>
                  </a:cubicBezTo>
                  <a:cubicBezTo>
                    <a:pt x="2787" y="223"/>
                    <a:pt x="2766" y="226"/>
                    <a:pt x="2746" y="231"/>
                  </a:cubicBezTo>
                  <a:cubicBezTo>
                    <a:pt x="2663" y="249"/>
                    <a:pt x="2598" y="296"/>
                    <a:pt x="2552" y="360"/>
                  </a:cubicBezTo>
                  <a:lnTo>
                    <a:pt x="2431" y="555"/>
                  </a:lnTo>
                  <a:cubicBezTo>
                    <a:pt x="2264" y="490"/>
                    <a:pt x="2088" y="463"/>
                    <a:pt x="1912" y="463"/>
                  </a:cubicBezTo>
                  <a:lnTo>
                    <a:pt x="1856" y="240"/>
                  </a:lnTo>
                  <a:cubicBezTo>
                    <a:pt x="1832" y="96"/>
                    <a:pt x="1705" y="0"/>
                    <a:pt x="15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6" name="Google Shape;3706;p117"/>
            <p:cNvSpPr/>
            <p:nvPr/>
          </p:nvSpPr>
          <p:spPr>
            <a:xfrm>
              <a:off x="6726465" y="2372093"/>
              <a:ext cx="344892" cy="340385"/>
            </a:xfrm>
            <a:custGeom>
              <a:rect b="b" l="l" r="r" t="t"/>
              <a:pathLst>
                <a:path extrusionOk="0" h="6721" w="6810">
                  <a:moveTo>
                    <a:pt x="3401" y="1530"/>
                  </a:moveTo>
                  <a:cubicBezTo>
                    <a:pt x="4005" y="1530"/>
                    <a:pt x="4595" y="1827"/>
                    <a:pt x="4945" y="2368"/>
                  </a:cubicBezTo>
                  <a:cubicBezTo>
                    <a:pt x="5493" y="3221"/>
                    <a:pt x="5242" y="4353"/>
                    <a:pt x="4389" y="4900"/>
                  </a:cubicBezTo>
                  <a:cubicBezTo>
                    <a:pt x="4085" y="5097"/>
                    <a:pt x="3744" y="5191"/>
                    <a:pt x="3407" y="5191"/>
                  </a:cubicBezTo>
                  <a:cubicBezTo>
                    <a:pt x="2806" y="5191"/>
                    <a:pt x="2216" y="4893"/>
                    <a:pt x="1865" y="4353"/>
                  </a:cubicBezTo>
                  <a:cubicBezTo>
                    <a:pt x="1318" y="3499"/>
                    <a:pt x="1569" y="2368"/>
                    <a:pt x="2413" y="1820"/>
                  </a:cubicBezTo>
                  <a:cubicBezTo>
                    <a:pt x="2720" y="1623"/>
                    <a:pt x="3063" y="1530"/>
                    <a:pt x="3401" y="1530"/>
                  </a:cubicBezTo>
                  <a:close/>
                  <a:moveTo>
                    <a:pt x="4037" y="0"/>
                  </a:moveTo>
                  <a:cubicBezTo>
                    <a:pt x="3828" y="0"/>
                    <a:pt x="3648" y="146"/>
                    <a:pt x="3600" y="355"/>
                  </a:cubicBezTo>
                  <a:lnTo>
                    <a:pt x="3498" y="837"/>
                  </a:lnTo>
                  <a:cubicBezTo>
                    <a:pt x="3458" y="835"/>
                    <a:pt x="3417" y="834"/>
                    <a:pt x="3377" y="834"/>
                  </a:cubicBezTo>
                  <a:cubicBezTo>
                    <a:pt x="3058" y="834"/>
                    <a:pt x="2745" y="899"/>
                    <a:pt x="2441" y="1022"/>
                  </a:cubicBezTo>
                  <a:lnTo>
                    <a:pt x="2172" y="614"/>
                  </a:lnTo>
                  <a:cubicBezTo>
                    <a:pt x="2088" y="478"/>
                    <a:pt x="1944" y="406"/>
                    <a:pt x="1796" y="406"/>
                  </a:cubicBezTo>
                  <a:cubicBezTo>
                    <a:pt x="1712" y="406"/>
                    <a:pt x="1627" y="428"/>
                    <a:pt x="1550" y="475"/>
                  </a:cubicBezTo>
                  <a:cubicBezTo>
                    <a:pt x="1346" y="605"/>
                    <a:pt x="1281" y="883"/>
                    <a:pt x="1420" y="1097"/>
                  </a:cubicBezTo>
                  <a:lnTo>
                    <a:pt x="1680" y="1505"/>
                  </a:lnTo>
                  <a:cubicBezTo>
                    <a:pt x="1411" y="1755"/>
                    <a:pt x="1207" y="2061"/>
                    <a:pt x="1068" y="2386"/>
                  </a:cubicBezTo>
                  <a:lnTo>
                    <a:pt x="585" y="2284"/>
                  </a:lnTo>
                  <a:cubicBezTo>
                    <a:pt x="552" y="2276"/>
                    <a:pt x="520" y="2273"/>
                    <a:pt x="488" y="2273"/>
                  </a:cubicBezTo>
                  <a:cubicBezTo>
                    <a:pt x="284" y="2273"/>
                    <a:pt x="105" y="2419"/>
                    <a:pt x="57" y="2627"/>
                  </a:cubicBezTo>
                  <a:cubicBezTo>
                    <a:pt x="1" y="2868"/>
                    <a:pt x="159" y="3110"/>
                    <a:pt x="400" y="3165"/>
                  </a:cubicBezTo>
                  <a:lnTo>
                    <a:pt x="873" y="3267"/>
                  </a:lnTo>
                  <a:cubicBezTo>
                    <a:pt x="864" y="3620"/>
                    <a:pt x="929" y="3982"/>
                    <a:pt x="1068" y="4325"/>
                  </a:cubicBezTo>
                  <a:lnTo>
                    <a:pt x="650" y="4594"/>
                  </a:lnTo>
                  <a:cubicBezTo>
                    <a:pt x="446" y="4724"/>
                    <a:pt x="381" y="5002"/>
                    <a:pt x="520" y="5206"/>
                  </a:cubicBezTo>
                  <a:cubicBezTo>
                    <a:pt x="604" y="5343"/>
                    <a:pt x="748" y="5415"/>
                    <a:pt x="896" y="5415"/>
                  </a:cubicBezTo>
                  <a:cubicBezTo>
                    <a:pt x="980" y="5415"/>
                    <a:pt x="1065" y="5392"/>
                    <a:pt x="1142" y="5345"/>
                  </a:cubicBezTo>
                  <a:lnTo>
                    <a:pt x="1550" y="5086"/>
                  </a:lnTo>
                  <a:cubicBezTo>
                    <a:pt x="1801" y="5355"/>
                    <a:pt x="2107" y="5559"/>
                    <a:pt x="2431" y="5698"/>
                  </a:cubicBezTo>
                  <a:lnTo>
                    <a:pt x="2329" y="6171"/>
                  </a:lnTo>
                  <a:cubicBezTo>
                    <a:pt x="2274" y="6412"/>
                    <a:pt x="2431" y="6653"/>
                    <a:pt x="2673" y="6709"/>
                  </a:cubicBezTo>
                  <a:cubicBezTo>
                    <a:pt x="2705" y="6717"/>
                    <a:pt x="2738" y="6720"/>
                    <a:pt x="2771" y="6720"/>
                  </a:cubicBezTo>
                  <a:cubicBezTo>
                    <a:pt x="2976" y="6720"/>
                    <a:pt x="3163" y="6574"/>
                    <a:pt x="3211" y="6366"/>
                  </a:cubicBezTo>
                  <a:lnTo>
                    <a:pt x="3313" y="5883"/>
                  </a:lnTo>
                  <a:cubicBezTo>
                    <a:pt x="3352" y="5885"/>
                    <a:pt x="3392" y="5887"/>
                    <a:pt x="3431" y="5887"/>
                  </a:cubicBezTo>
                  <a:cubicBezTo>
                    <a:pt x="3746" y="5887"/>
                    <a:pt x="4065" y="5821"/>
                    <a:pt x="4370" y="5698"/>
                  </a:cubicBezTo>
                  <a:lnTo>
                    <a:pt x="4630" y="6106"/>
                  </a:lnTo>
                  <a:cubicBezTo>
                    <a:pt x="4719" y="6243"/>
                    <a:pt x="4865" y="6315"/>
                    <a:pt x="5012" y="6315"/>
                  </a:cubicBezTo>
                  <a:cubicBezTo>
                    <a:pt x="5095" y="6315"/>
                    <a:pt x="5178" y="6292"/>
                    <a:pt x="5251" y="6245"/>
                  </a:cubicBezTo>
                  <a:cubicBezTo>
                    <a:pt x="5465" y="6115"/>
                    <a:pt x="5520" y="5837"/>
                    <a:pt x="5391" y="5624"/>
                  </a:cubicBezTo>
                  <a:lnTo>
                    <a:pt x="5122" y="5215"/>
                  </a:lnTo>
                  <a:cubicBezTo>
                    <a:pt x="5400" y="4956"/>
                    <a:pt x="5604" y="4659"/>
                    <a:pt x="5743" y="4325"/>
                  </a:cubicBezTo>
                  <a:lnTo>
                    <a:pt x="6216" y="4436"/>
                  </a:lnTo>
                  <a:cubicBezTo>
                    <a:pt x="6246" y="4442"/>
                    <a:pt x="6276" y="4445"/>
                    <a:pt x="6305" y="4445"/>
                  </a:cubicBezTo>
                  <a:cubicBezTo>
                    <a:pt x="6514" y="4445"/>
                    <a:pt x="6705" y="4305"/>
                    <a:pt x="6754" y="4093"/>
                  </a:cubicBezTo>
                  <a:cubicBezTo>
                    <a:pt x="6810" y="3852"/>
                    <a:pt x="6652" y="3611"/>
                    <a:pt x="6411" y="3555"/>
                  </a:cubicBezTo>
                  <a:lnTo>
                    <a:pt x="5929" y="3453"/>
                  </a:lnTo>
                  <a:cubicBezTo>
                    <a:pt x="5938" y="3091"/>
                    <a:pt x="5882" y="2739"/>
                    <a:pt x="5743" y="2395"/>
                  </a:cubicBezTo>
                  <a:lnTo>
                    <a:pt x="6151" y="2126"/>
                  </a:lnTo>
                  <a:cubicBezTo>
                    <a:pt x="6365" y="1996"/>
                    <a:pt x="6420" y="1718"/>
                    <a:pt x="6290" y="1505"/>
                  </a:cubicBezTo>
                  <a:cubicBezTo>
                    <a:pt x="6202" y="1375"/>
                    <a:pt x="6056" y="1301"/>
                    <a:pt x="5909" y="1301"/>
                  </a:cubicBezTo>
                  <a:cubicBezTo>
                    <a:pt x="5826" y="1301"/>
                    <a:pt x="5743" y="1325"/>
                    <a:pt x="5669" y="1375"/>
                  </a:cubicBezTo>
                  <a:lnTo>
                    <a:pt x="5251" y="1635"/>
                  </a:lnTo>
                  <a:cubicBezTo>
                    <a:pt x="5001" y="1366"/>
                    <a:pt x="4704" y="1162"/>
                    <a:pt x="4370" y="1022"/>
                  </a:cubicBezTo>
                  <a:lnTo>
                    <a:pt x="4482" y="549"/>
                  </a:lnTo>
                  <a:cubicBezTo>
                    <a:pt x="4528" y="299"/>
                    <a:pt x="4379" y="67"/>
                    <a:pt x="4138" y="11"/>
                  </a:cubicBezTo>
                  <a:cubicBezTo>
                    <a:pt x="4104" y="4"/>
                    <a:pt x="4070" y="0"/>
                    <a:pt x="40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7" name="Google Shape;3707;p117"/>
            <p:cNvSpPr/>
            <p:nvPr/>
          </p:nvSpPr>
          <p:spPr>
            <a:xfrm>
              <a:off x="6723680" y="2369611"/>
              <a:ext cx="350058" cy="345551"/>
            </a:xfrm>
            <a:custGeom>
              <a:rect b="b" l="l" r="r" t="t"/>
              <a:pathLst>
                <a:path extrusionOk="0" h="6823" w="6912">
                  <a:moveTo>
                    <a:pt x="3453" y="1635"/>
                  </a:moveTo>
                  <a:cubicBezTo>
                    <a:pt x="4040" y="1635"/>
                    <a:pt x="4615" y="1924"/>
                    <a:pt x="4954" y="2454"/>
                  </a:cubicBezTo>
                  <a:cubicBezTo>
                    <a:pt x="5483" y="3279"/>
                    <a:pt x="5242" y="4374"/>
                    <a:pt x="4416" y="4903"/>
                  </a:cubicBezTo>
                  <a:cubicBezTo>
                    <a:pt x="4117" y="5094"/>
                    <a:pt x="3783" y="5186"/>
                    <a:pt x="3453" y="5186"/>
                  </a:cubicBezTo>
                  <a:cubicBezTo>
                    <a:pt x="2872" y="5186"/>
                    <a:pt x="2304" y="4901"/>
                    <a:pt x="1967" y="4374"/>
                  </a:cubicBezTo>
                  <a:cubicBezTo>
                    <a:pt x="1429" y="3548"/>
                    <a:pt x="1670" y="2444"/>
                    <a:pt x="2496" y="1916"/>
                  </a:cubicBezTo>
                  <a:cubicBezTo>
                    <a:pt x="2792" y="1726"/>
                    <a:pt x="3124" y="1635"/>
                    <a:pt x="3453" y="1635"/>
                  </a:cubicBezTo>
                  <a:close/>
                  <a:moveTo>
                    <a:pt x="3452" y="1527"/>
                  </a:moveTo>
                  <a:cubicBezTo>
                    <a:pt x="3104" y="1527"/>
                    <a:pt x="2753" y="1623"/>
                    <a:pt x="2440" y="1823"/>
                  </a:cubicBezTo>
                  <a:cubicBezTo>
                    <a:pt x="1568" y="2389"/>
                    <a:pt x="1317" y="3558"/>
                    <a:pt x="1874" y="4430"/>
                  </a:cubicBezTo>
                  <a:cubicBezTo>
                    <a:pt x="2236" y="4986"/>
                    <a:pt x="2839" y="5292"/>
                    <a:pt x="3460" y="5292"/>
                  </a:cubicBezTo>
                  <a:cubicBezTo>
                    <a:pt x="3813" y="5292"/>
                    <a:pt x="4165" y="5200"/>
                    <a:pt x="4472" y="4995"/>
                  </a:cubicBezTo>
                  <a:cubicBezTo>
                    <a:pt x="5353" y="4430"/>
                    <a:pt x="5603" y="3270"/>
                    <a:pt x="5047" y="2398"/>
                  </a:cubicBezTo>
                  <a:cubicBezTo>
                    <a:pt x="4684" y="1833"/>
                    <a:pt x="4073" y="1527"/>
                    <a:pt x="3452" y="1527"/>
                  </a:cubicBezTo>
                  <a:close/>
                  <a:moveTo>
                    <a:pt x="4098" y="100"/>
                  </a:moveTo>
                  <a:cubicBezTo>
                    <a:pt x="4124" y="100"/>
                    <a:pt x="4149" y="102"/>
                    <a:pt x="4175" y="107"/>
                  </a:cubicBezTo>
                  <a:cubicBezTo>
                    <a:pt x="4388" y="153"/>
                    <a:pt x="4527" y="366"/>
                    <a:pt x="4481" y="580"/>
                  </a:cubicBezTo>
                  <a:lnTo>
                    <a:pt x="4379" y="1062"/>
                  </a:lnTo>
                  <a:cubicBezTo>
                    <a:pt x="4370" y="1090"/>
                    <a:pt x="4388" y="1109"/>
                    <a:pt x="4407" y="1118"/>
                  </a:cubicBezTo>
                  <a:cubicBezTo>
                    <a:pt x="4741" y="1257"/>
                    <a:pt x="5028" y="1461"/>
                    <a:pt x="5269" y="1721"/>
                  </a:cubicBezTo>
                  <a:cubicBezTo>
                    <a:pt x="5280" y="1732"/>
                    <a:pt x="5294" y="1736"/>
                    <a:pt x="5308" y="1736"/>
                  </a:cubicBezTo>
                  <a:cubicBezTo>
                    <a:pt x="5317" y="1736"/>
                    <a:pt x="5327" y="1734"/>
                    <a:pt x="5334" y="1730"/>
                  </a:cubicBezTo>
                  <a:lnTo>
                    <a:pt x="5752" y="1461"/>
                  </a:lnTo>
                  <a:cubicBezTo>
                    <a:pt x="5819" y="1421"/>
                    <a:pt x="5893" y="1401"/>
                    <a:pt x="5966" y="1401"/>
                  </a:cubicBezTo>
                  <a:cubicBezTo>
                    <a:pt x="6096" y="1401"/>
                    <a:pt x="6222" y="1463"/>
                    <a:pt x="6299" y="1582"/>
                  </a:cubicBezTo>
                  <a:cubicBezTo>
                    <a:pt x="6420" y="1767"/>
                    <a:pt x="6364" y="2018"/>
                    <a:pt x="6178" y="2129"/>
                  </a:cubicBezTo>
                  <a:lnTo>
                    <a:pt x="5770" y="2398"/>
                  </a:lnTo>
                  <a:cubicBezTo>
                    <a:pt x="5752" y="2407"/>
                    <a:pt x="5742" y="2435"/>
                    <a:pt x="5752" y="2463"/>
                  </a:cubicBezTo>
                  <a:cubicBezTo>
                    <a:pt x="5882" y="2788"/>
                    <a:pt x="5947" y="3140"/>
                    <a:pt x="5937" y="3493"/>
                  </a:cubicBezTo>
                  <a:cubicBezTo>
                    <a:pt x="5937" y="3520"/>
                    <a:pt x="5947" y="3548"/>
                    <a:pt x="5974" y="3548"/>
                  </a:cubicBezTo>
                  <a:lnTo>
                    <a:pt x="6457" y="3650"/>
                  </a:lnTo>
                  <a:cubicBezTo>
                    <a:pt x="6670" y="3706"/>
                    <a:pt x="6800" y="3910"/>
                    <a:pt x="6754" y="4123"/>
                  </a:cubicBezTo>
                  <a:cubicBezTo>
                    <a:pt x="6714" y="4316"/>
                    <a:pt x="6549" y="4439"/>
                    <a:pt x="6367" y="4439"/>
                  </a:cubicBezTo>
                  <a:cubicBezTo>
                    <a:pt x="6339" y="4439"/>
                    <a:pt x="6310" y="4436"/>
                    <a:pt x="6281" y="4430"/>
                  </a:cubicBezTo>
                  <a:lnTo>
                    <a:pt x="5807" y="4328"/>
                  </a:lnTo>
                  <a:cubicBezTo>
                    <a:pt x="5802" y="4326"/>
                    <a:pt x="5797" y="4325"/>
                    <a:pt x="5792" y="4325"/>
                  </a:cubicBezTo>
                  <a:cubicBezTo>
                    <a:pt x="5770" y="4325"/>
                    <a:pt x="5750" y="4340"/>
                    <a:pt x="5742" y="4355"/>
                  </a:cubicBezTo>
                  <a:cubicBezTo>
                    <a:pt x="5613" y="4689"/>
                    <a:pt x="5409" y="4977"/>
                    <a:pt x="5149" y="5218"/>
                  </a:cubicBezTo>
                  <a:cubicBezTo>
                    <a:pt x="5130" y="5237"/>
                    <a:pt x="5121" y="5264"/>
                    <a:pt x="5139" y="5292"/>
                  </a:cubicBezTo>
                  <a:lnTo>
                    <a:pt x="5399" y="5700"/>
                  </a:lnTo>
                  <a:cubicBezTo>
                    <a:pt x="5520" y="5886"/>
                    <a:pt x="5464" y="6127"/>
                    <a:pt x="5279" y="6248"/>
                  </a:cubicBezTo>
                  <a:cubicBezTo>
                    <a:pt x="5212" y="6291"/>
                    <a:pt x="5138" y="6312"/>
                    <a:pt x="5065" y="6312"/>
                  </a:cubicBezTo>
                  <a:cubicBezTo>
                    <a:pt x="4935" y="6312"/>
                    <a:pt x="4809" y="6246"/>
                    <a:pt x="4731" y="6127"/>
                  </a:cubicBezTo>
                  <a:lnTo>
                    <a:pt x="4472" y="5719"/>
                  </a:lnTo>
                  <a:cubicBezTo>
                    <a:pt x="4458" y="5705"/>
                    <a:pt x="4439" y="5697"/>
                    <a:pt x="4423" y="5697"/>
                  </a:cubicBezTo>
                  <a:cubicBezTo>
                    <a:pt x="4417" y="5697"/>
                    <a:pt x="4412" y="5698"/>
                    <a:pt x="4407" y="5700"/>
                  </a:cubicBezTo>
                  <a:cubicBezTo>
                    <a:pt x="4094" y="5822"/>
                    <a:pt x="3772" y="5887"/>
                    <a:pt x="3436" y="5887"/>
                  </a:cubicBezTo>
                  <a:cubicBezTo>
                    <a:pt x="3413" y="5887"/>
                    <a:pt x="3390" y="5887"/>
                    <a:pt x="3368" y="5886"/>
                  </a:cubicBezTo>
                  <a:cubicBezTo>
                    <a:pt x="3363" y="5884"/>
                    <a:pt x="3358" y="5884"/>
                    <a:pt x="3354" y="5884"/>
                  </a:cubicBezTo>
                  <a:cubicBezTo>
                    <a:pt x="3334" y="5884"/>
                    <a:pt x="3320" y="5900"/>
                    <a:pt x="3312" y="5923"/>
                  </a:cubicBezTo>
                  <a:lnTo>
                    <a:pt x="3210" y="6406"/>
                  </a:lnTo>
                  <a:cubicBezTo>
                    <a:pt x="3170" y="6590"/>
                    <a:pt x="3005" y="6712"/>
                    <a:pt x="2824" y="6712"/>
                  </a:cubicBezTo>
                  <a:cubicBezTo>
                    <a:pt x="2795" y="6712"/>
                    <a:pt x="2766" y="6709"/>
                    <a:pt x="2737" y="6702"/>
                  </a:cubicBezTo>
                  <a:cubicBezTo>
                    <a:pt x="2523" y="6656"/>
                    <a:pt x="2394" y="6452"/>
                    <a:pt x="2440" y="6229"/>
                  </a:cubicBezTo>
                  <a:lnTo>
                    <a:pt x="2542" y="5756"/>
                  </a:lnTo>
                  <a:cubicBezTo>
                    <a:pt x="2542" y="5728"/>
                    <a:pt x="2533" y="5700"/>
                    <a:pt x="2505" y="5691"/>
                  </a:cubicBezTo>
                  <a:cubicBezTo>
                    <a:pt x="2180" y="5561"/>
                    <a:pt x="1883" y="5357"/>
                    <a:pt x="1642" y="5098"/>
                  </a:cubicBezTo>
                  <a:cubicBezTo>
                    <a:pt x="1633" y="5088"/>
                    <a:pt x="1624" y="5079"/>
                    <a:pt x="1605" y="5079"/>
                  </a:cubicBezTo>
                  <a:cubicBezTo>
                    <a:pt x="1596" y="5079"/>
                    <a:pt x="1587" y="5079"/>
                    <a:pt x="1577" y="5088"/>
                  </a:cubicBezTo>
                  <a:lnTo>
                    <a:pt x="1169" y="5348"/>
                  </a:lnTo>
                  <a:cubicBezTo>
                    <a:pt x="1102" y="5391"/>
                    <a:pt x="1027" y="5412"/>
                    <a:pt x="953" y="5412"/>
                  </a:cubicBezTo>
                  <a:cubicBezTo>
                    <a:pt x="820" y="5412"/>
                    <a:pt x="690" y="5346"/>
                    <a:pt x="612" y="5227"/>
                  </a:cubicBezTo>
                  <a:cubicBezTo>
                    <a:pt x="501" y="5042"/>
                    <a:pt x="548" y="4801"/>
                    <a:pt x="733" y="4680"/>
                  </a:cubicBezTo>
                  <a:lnTo>
                    <a:pt x="1151" y="4420"/>
                  </a:lnTo>
                  <a:cubicBezTo>
                    <a:pt x="1169" y="4402"/>
                    <a:pt x="1178" y="4374"/>
                    <a:pt x="1169" y="4355"/>
                  </a:cubicBezTo>
                  <a:cubicBezTo>
                    <a:pt x="1030" y="4021"/>
                    <a:pt x="965" y="3678"/>
                    <a:pt x="984" y="3316"/>
                  </a:cubicBezTo>
                  <a:cubicBezTo>
                    <a:pt x="984" y="3289"/>
                    <a:pt x="965" y="3270"/>
                    <a:pt x="946" y="3261"/>
                  </a:cubicBezTo>
                  <a:lnTo>
                    <a:pt x="464" y="3159"/>
                  </a:lnTo>
                  <a:cubicBezTo>
                    <a:pt x="362" y="3140"/>
                    <a:pt x="269" y="3075"/>
                    <a:pt x="214" y="2982"/>
                  </a:cubicBezTo>
                  <a:cubicBezTo>
                    <a:pt x="158" y="2899"/>
                    <a:pt x="139" y="2788"/>
                    <a:pt x="158" y="2686"/>
                  </a:cubicBezTo>
                  <a:cubicBezTo>
                    <a:pt x="186" y="2584"/>
                    <a:pt x="241" y="2491"/>
                    <a:pt x="334" y="2435"/>
                  </a:cubicBezTo>
                  <a:cubicBezTo>
                    <a:pt x="404" y="2393"/>
                    <a:pt x="479" y="2372"/>
                    <a:pt x="555" y="2372"/>
                  </a:cubicBezTo>
                  <a:cubicBezTo>
                    <a:pt x="580" y="2372"/>
                    <a:pt x="606" y="2375"/>
                    <a:pt x="631" y="2379"/>
                  </a:cubicBezTo>
                  <a:lnTo>
                    <a:pt x="1113" y="2491"/>
                  </a:lnTo>
                  <a:cubicBezTo>
                    <a:pt x="1141" y="2491"/>
                    <a:pt x="1160" y="2481"/>
                    <a:pt x="1169" y="2454"/>
                  </a:cubicBezTo>
                  <a:cubicBezTo>
                    <a:pt x="1308" y="2129"/>
                    <a:pt x="1512" y="1832"/>
                    <a:pt x="1772" y="1591"/>
                  </a:cubicBezTo>
                  <a:cubicBezTo>
                    <a:pt x="1791" y="1572"/>
                    <a:pt x="1791" y="1545"/>
                    <a:pt x="1781" y="1526"/>
                  </a:cubicBezTo>
                  <a:lnTo>
                    <a:pt x="1512" y="1118"/>
                  </a:lnTo>
                  <a:cubicBezTo>
                    <a:pt x="1401" y="932"/>
                    <a:pt x="1447" y="682"/>
                    <a:pt x="1633" y="561"/>
                  </a:cubicBezTo>
                  <a:cubicBezTo>
                    <a:pt x="1700" y="521"/>
                    <a:pt x="1775" y="501"/>
                    <a:pt x="1849" y="501"/>
                  </a:cubicBezTo>
                  <a:cubicBezTo>
                    <a:pt x="1981" y="501"/>
                    <a:pt x="2109" y="563"/>
                    <a:pt x="2180" y="682"/>
                  </a:cubicBezTo>
                  <a:lnTo>
                    <a:pt x="2449" y="1099"/>
                  </a:lnTo>
                  <a:cubicBezTo>
                    <a:pt x="2456" y="1113"/>
                    <a:pt x="2473" y="1121"/>
                    <a:pt x="2492" y="1121"/>
                  </a:cubicBezTo>
                  <a:cubicBezTo>
                    <a:pt x="2499" y="1121"/>
                    <a:pt x="2507" y="1120"/>
                    <a:pt x="2514" y="1118"/>
                  </a:cubicBezTo>
                  <a:cubicBezTo>
                    <a:pt x="2816" y="989"/>
                    <a:pt x="3142" y="931"/>
                    <a:pt x="3469" y="931"/>
                  </a:cubicBezTo>
                  <a:cubicBezTo>
                    <a:pt x="3494" y="931"/>
                    <a:pt x="3519" y="932"/>
                    <a:pt x="3544" y="932"/>
                  </a:cubicBezTo>
                  <a:cubicBezTo>
                    <a:pt x="3572" y="932"/>
                    <a:pt x="3600" y="914"/>
                    <a:pt x="3600" y="895"/>
                  </a:cubicBezTo>
                  <a:lnTo>
                    <a:pt x="3702" y="413"/>
                  </a:lnTo>
                  <a:cubicBezTo>
                    <a:pt x="3729" y="311"/>
                    <a:pt x="3794" y="218"/>
                    <a:pt x="3878" y="162"/>
                  </a:cubicBezTo>
                  <a:cubicBezTo>
                    <a:pt x="3947" y="121"/>
                    <a:pt x="4022" y="100"/>
                    <a:pt x="4098" y="100"/>
                  </a:cubicBezTo>
                  <a:close/>
                  <a:moveTo>
                    <a:pt x="4090" y="0"/>
                  </a:moveTo>
                  <a:cubicBezTo>
                    <a:pt x="3862" y="0"/>
                    <a:pt x="3655" y="163"/>
                    <a:pt x="3600" y="394"/>
                  </a:cubicBezTo>
                  <a:lnTo>
                    <a:pt x="3507" y="830"/>
                  </a:lnTo>
                  <a:cubicBezTo>
                    <a:pt x="3485" y="830"/>
                    <a:pt x="3464" y="829"/>
                    <a:pt x="3442" y="829"/>
                  </a:cubicBezTo>
                  <a:cubicBezTo>
                    <a:pt x="3122" y="829"/>
                    <a:pt x="2810" y="894"/>
                    <a:pt x="2514" y="1007"/>
                  </a:cubicBezTo>
                  <a:lnTo>
                    <a:pt x="2273" y="635"/>
                  </a:lnTo>
                  <a:cubicBezTo>
                    <a:pt x="2177" y="485"/>
                    <a:pt x="2010" y="401"/>
                    <a:pt x="1842" y="401"/>
                  </a:cubicBezTo>
                  <a:cubicBezTo>
                    <a:pt x="1751" y="401"/>
                    <a:pt x="1659" y="426"/>
                    <a:pt x="1577" y="478"/>
                  </a:cubicBezTo>
                  <a:cubicBezTo>
                    <a:pt x="1345" y="626"/>
                    <a:pt x="1280" y="942"/>
                    <a:pt x="1429" y="1173"/>
                  </a:cubicBezTo>
                  <a:lnTo>
                    <a:pt x="1670" y="1554"/>
                  </a:lnTo>
                  <a:cubicBezTo>
                    <a:pt x="1420" y="1786"/>
                    <a:pt x="1234" y="2064"/>
                    <a:pt x="1095" y="2379"/>
                  </a:cubicBezTo>
                  <a:lnTo>
                    <a:pt x="659" y="2287"/>
                  </a:lnTo>
                  <a:cubicBezTo>
                    <a:pt x="621" y="2279"/>
                    <a:pt x="582" y="2274"/>
                    <a:pt x="544" y="2274"/>
                  </a:cubicBezTo>
                  <a:cubicBezTo>
                    <a:pt x="450" y="2274"/>
                    <a:pt x="357" y="2299"/>
                    <a:pt x="279" y="2352"/>
                  </a:cubicBezTo>
                  <a:cubicBezTo>
                    <a:pt x="167" y="2426"/>
                    <a:pt x="84" y="2537"/>
                    <a:pt x="56" y="2667"/>
                  </a:cubicBezTo>
                  <a:cubicBezTo>
                    <a:pt x="0" y="2936"/>
                    <a:pt x="167" y="3205"/>
                    <a:pt x="445" y="3270"/>
                  </a:cubicBezTo>
                  <a:lnTo>
                    <a:pt x="881" y="3363"/>
                  </a:lnTo>
                  <a:cubicBezTo>
                    <a:pt x="872" y="3706"/>
                    <a:pt x="928" y="4040"/>
                    <a:pt x="1058" y="4355"/>
                  </a:cubicBezTo>
                  <a:lnTo>
                    <a:pt x="677" y="4597"/>
                  </a:lnTo>
                  <a:cubicBezTo>
                    <a:pt x="445" y="4745"/>
                    <a:pt x="381" y="5060"/>
                    <a:pt x="529" y="5292"/>
                  </a:cubicBezTo>
                  <a:cubicBezTo>
                    <a:pt x="624" y="5440"/>
                    <a:pt x="786" y="5520"/>
                    <a:pt x="952" y="5520"/>
                  </a:cubicBezTo>
                  <a:cubicBezTo>
                    <a:pt x="1046" y="5520"/>
                    <a:pt x="1141" y="5494"/>
                    <a:pt x="1225" y="5441"/>
                  </a:cubicBezTo>
                  <a:lnTo>
                    <a:pt x="1596" y="5200"/>
                  </a:lnTo>
                  <a:cubicBezTo>
                    <a:pt x="1837" y="5450"/>
                    <a:pt x="2115" y="5636"/>
                    <a:pt x="2431" y="5775"/>
                  </a:cubicBezTo>
                  <a:lnTo>
                    <a:pt x="2338" y="6211"/>
                  </a:lnTo>
                  <a:cubicBezTo>
                    <a:pt x="2273" y="6480"/>
                    <a:pt x="2449" y="6749"/>
                    <a:pt x="2718" y="6814"/>
                  </a:cubicBezTo>
                  <a:cubicBezTo>
                    <a:pt x="2755" y="6814"/>
                    <a:pt x="2792" y="6823"/>
                    <a:pt x="2820" y="6823"/>
                  </a:cubicBezTo>
                  <a:cubicBezTo>
                    <a:pt x="3052" y="6823"/>
                    <a:pt x="3266" y="6665"/>
                    <a:pt x="3312" y="6424"/>
                  </a:cubicBezTo>
                  <a:lnTo>
                    <a:pt x="3405" y="5988"/>
                  </a:lnTo>
                  <a:cubicBezTo>
                    <a:pt x="3427" y="5989"/>
                    <a:pt x="3449" y="5989"/>
                    <a:pt x="3471" y="5989"/>
                  </a:cubicBezTo>
                  <a:cubicBezTo>
                    <a:pt x="3798" y="5989"/>
                    <a:pt x="4102" y="5925"/>
                    <a:pt x="4407" y="5812"/>
                  </a:cubicBezTo>
                  <a:lnTo>
                    <a:pt x="4648" y="6183"/>
                  </a:lnTo>
                  <a:cubicBezTo>
                    <a:pt x="4743" y="6337"/>
                    <a:pt x="4903" y="6420"/>
                    <a:pt x="5067" y="6420"/>
                  </a:cubicBezTo>
                  <a:cubicBezTo>
                    <a:pt x="5158" y="6420"/>
                    <a:pt x="5251" y="6394"/>
                    <a:pt x="5334" y="6341"/>
                  </a:cubicBezTo>
                  <a:cubicBezTo>
                    <a:pt x="5566" y="6192"/>
                    <a:pt x="5640" y="5877"/>
                    <a:pt x="5483" y="5645"/>
                  </a:cubicBezTo>
                  <a:lnTo>
                    <a:pt x="5242" y="5274"/>
                  </a:lnTo>
                  <a:cubicBezTo>
                    <a:pt x="5492" y="5033"/>
                    <a:pt x="5687" y="4754"/>
                    <a:pt x="5826" y="4439"/>
                  </a:cubicBezTo>
                  <a:lnTo>
                    <a:pt x="6262" y="4532"/>
                  </a:lnTo>
                  <a:cubicBezTo>
                    <a:pt x="6300" y="4541"/>
                    <a:pt x="6338" y="4545"/>
                    <a:pt x="6375" y="4545"/>
                  </a:cubicBezTo>
                  <a:cubicBezTo>
                    <a:pt x="6602" y="4545"/>
                    <a:pt x="6808" y="4382"/>
                    <a:pt x="6856" y="4151"/>
                  </a:cubicBezTo>
                  <a:cubicBezTo>
                    <a:pt x="6911" y="3882"/>
                    <a:pt x="6744" y="3613"/>
                    <a:pt x="6475" y="3558"/>
                  </a:cubicBezTo>
                  <a:lnTo>
                    <a:pt x="6039" y="3456"/>
                  </a:lnTo>
                  <a:cubicBezTo>
                    <a:pt x="6049" y="3122"/>
                    <a:pt x="5984" y="2788"/>
                    <a:pt x="5863" y="2463"/>
                  </a:cubicBezTo>
                  <a:lnTo>
                    <a:pt x="6234" y="2222"/>
                  </a:lnTo>
                  <a:cubicBezTo>
                    <a:pt x="6466" y="2073"/>
                    <a:pt x="6540" y="1767"/>
                    <a:pt x="6383" y="1535"/>
                  </a:cubicBezTo>
                  <a:cubicBezTo>
                    <a:pt x="6286" y="1385"/>
                    <a:pt x="6124" y="1301"/>
                    <a:pt x="5958" y="1301"/>
                  </a:cubicBezTo>
                  <a:cubicBezTo>
                    <a:pt x="5868" y="1301"/>
                    <a:pt x="5778" y="1325"/>
                    <a:pt x="5696" y="1378"/>
                  </a:cubicBezTo>
                  <a:lnTo>
                    <a:pt x="5316" y="1619"/>
                  </a:lnTo>
                  <a:cubicBezTo>
                    <a:pt x="5084" y="1378"/>
                    <a:pt x="4806" y="1183"/>
                    <a:pt x="4490" y="1044"/>
                  </a:cubicBezTo>
                  <a:lnTo>
                    <a:pt x="4583" y="608"/>
                  </a:lnTo>
                  <a:cubicBezTo>
                    <a:pt x="4639" y="339"/>
                    <a:pt x="4472" y="70"/>
                    <a:pt x="4203" y="14"/>
                  </a:cubicBezTo>
                  <a:cubicBezTo>
                    <a:pt x="4165" y="5"/>
                    <a:pt x="4127" y="0"/>
                    <a:pt x="40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8" name="Google Shape;3708;p117"/>
            <p:cNvSpPr/>
            <p:nvPr/>
          </p:nvSpPr>
          <p:spPr>
            <a:xfrm>
              <a:off x="6714260" y="2368295"/>
              <a:ext cx="344437" cy="340436"/>
            </a:xfrm>
            <a:custGeom>
              <a:rect b="b" l="l" r="r" t="t"/>
              <a:pathLst>
                <a:path extrusionOk="0" h="6722" w="6801">
                  <a:moveTo>
                    <a:pt x="3401" y="1531"/>
                  </a:moveTo>
                  <a:cubicBezTo>
                    <a:pt x="4004" y="1531"/>
                    <a:pt x="4595" y="1828"/>
                    <a:pt x="4945" y="2368"/>
                  </a:cubicBezTo>
                  <a:cubicBezTo>
                    <a:pt x="5492" y="3222"/>
                    <a:pt x="5242" y="4354"/>
                    <a:pt x="4389" y="4901"/>
                  </a:cubicBezTo>
                  <a:cubicBezTo>
                    <a:pt x="4082" y="5098"/>
                    <a:pt x="3739" y="5191"/>
                    <a:pt x="3401" y="5191"/>
                  </a:cubicBezTo>
                  <a:cubicBezTo>
                    <a:pt x="2798" y="5191"/>
                    <a:pt x="2210" y="4894"/>
                    <a:pt x="1865" y="4354"/>
                  </a:cubicBezTo>
                  <a:cubicBezTo>
                    <a:pt x="1318" y="3500"/>
                    <a:pt x="1559" y="2368"/>
                    <a:pt x="2413" y="1821"/>
                  </a:cubicBezTo>
                  <a:cubicBezTo>
                    <a:pt x="2719" y="1624"/>
                    <a:pt x="3062" y="1531"/>
                    <a:pt x="3401" y="1531"/>
                  </a:cubicBezTo>
                  <a:close/>
                  <a:moveTo>
                    <a:pt x="4031" y="1"/>
                  </a:moveTo>
                  <a:cubicBezTo>
                    <a:pt x="3826" y="1"/>
                    <a:pt x="3640" y="147"/>
                    <a:pt x="3600" y="355"/>
                  </a:cubicBezTo>
                  <a:lnTo>
                    <a:pt x="3489" y="838"/>
                  </a:lnTo>
                  <a:cubicBezTo>
                    <a:pt x="3449" y="836"/>
                    <a:pt x="3410" y="835"/>
                    <a:pt x="3370" y="835"/>
                  </a:cubicBezTo>
                  <a:cubicBezTo>
                    <a:pt x="3056" y="835"/>
                    <a:pt x="2736" y="900"/>
                    <a:pt x="2431" y="1023"/>
                  </a:cubicBezTo>
                  <a:lnTo>
                    <a:pt x="2171" y="615"/>
                  </a:lnTo>
                  <a:cubicBezTo>
                    <a:pt x="2082" y="478"/>
                    <a:pt x="1940" y="406"/>
                    <a:pt x="1793" y="406"/>
                  </a:cubicBezTo>
                  <a:cubicBezTo>
                    <a:pt x="1711" y="406"/>
                    <a:pt x="1627" y="429"/>
                    <a:pt x="1550" y="476"/>
                  </a:cubicBezTo>
                  <a:cubicBezTo>
                    <a:pt x="1346" y="606"/>
                    <a:pt x="1281" y="884"/>
                    <a:pt x="1411" y="1097"/>
                  </a:cubicBezTo>
                  <a:lnTo>
                    <a:pt x="1680" y="1506"/>
                  </a:lnTo>
                  <a:cubicBezTo>
                    <a:pt x="1411" y="1756"/>
                    <a:pt x="1197" y="2062"/>
                    <a:pt x="1067" y="2387"/>
                  </a:cubicBezTo>
                  <a:lnTo>
                    <a:pt x="585" y="2285"/>
                  </a:lnTo>
                  <a:cubicBezTo>
                    <a:pt x="552" y="2277"/>
                    <a:pt x="519" y="2274"/>
                    <a:pt x="487" y="2274"/>
                  </a:cubicBezTo>
                  <a:cubicBezTo>
                    <a:pt x="282" y="2274"/>
                    <a:pt x="96" y="2420"/>
                    <a:pt x="56" y="2628"/>
                  </a:cubicBezTo>
                  <a:cubicBezTo>
                    <a:pt x="1" y="2869"/>
                    <a:pt x="149" y="3110"/>
                    <a:pt x="400" y="3166"/>
                  </a:cubicBezTo>
                  <a:lnTo>
                    <a:pt x="873" y="3268"/>
                  </a:lnTo>
                  <a:cubicBezTo>
                    <a:pt x="863" y="3621"/>
                    <a:pt x="919" y="3982"/>
                    <a:pt x="1067" y="4326"/>
                  </a:cubicBezTo>
                  <a:lnTo>
                    <a:pt x="650" y="4595"/>
                  </a:lnTo>
                  <a:cubicBezTo>
                    <a:pt x="446" y="4725"/>
                    <a:pt x="381" y="5003"/>
                    <a:pt x="520" y="5207"/>
                  </a:cubicBezTo>
                  <a:cubicBezTo>
                    <a:pt x="603" y="5344"/>
                    <a:pt x="747" y="5416"/>
                    <a:pt x="894" y="5416"/>
                  </a:cubicBezTo>
                  <a:cubicBezTo>
                    <a:pt x="976" y="5416"/>
                    <a:pt x="1059" y="5393"/>
                    <a:pt x="1132" y="5346"/>
                  </a:cubicBezTo>
                  <a:lnTo>
                    <a:pt x="1550" y="5086"/>
                  </a:lnTo>
                  <a:cubicBezTo>
                    <a:pt x="1800" y="5355"/>
                    <a:pt x="2106" y="5560"/>
                    <a:pt x="2431" y="5699"/>
                  </a:cubicBezTo>
                  <a:lnTo>
                    <a:pt x="2329" y="6172"/>
                  </a:lnTo>
                  <a:cubicBezTo>
                    <a:pt x="2273" y="6413"/>
                    <a:pt x="2431" y="6654"/>
                    <a:pt x="2672" y="6710"/>
                  </a:cubicBezTo>
                  <a:cubicBezTo>
                    <a:pt x="2705" y="6717"/>
                    <a:pt x="2738" y="6721"/>
                    <a:pt x="2770" y="6721"/>
                  </a:cubicBezTo>
                  <a:cubicBezTo>
                    <a:pt x="2976" y="6721"/>
                    <a:pt x="3161" y="6575"/>
                    <a:pt x="3201" y="6367"/>
                  </a:cubicBezTo>
                  <a:lnTo>
                    <a:pt x="3312" y="5884"/>
                  </a:lnTo>
                  <a:cubicBezTo>
                    <a:pt x="3352" y="5886"/>
                    <a:pt x="3391" y="5887"/>
                    <a:pt x="3431" y="5887"/>
                  </a:cubicBezTo>
                  <a:cubicBezTo>
                    <a:pt x="3746" y="5887"/>
                    <a:pt x="4065" y="5822"/>
                    <a:pt x="4370" y="5699"/>
                  </a:cubicBezTo>
                  <a:lnTo>
                    <a:pt x="4630" y="6107"/>
                  </a:lnTo>
                  <a:cubicBezTo>
                    <a:pt x="4719" y="6243"/>
                    <a:pt x="4865" y="6315"/>
                    <a:pt x="5012" y="6315"/>
                  </a:cubicBezTo>
                  <a:cubicBezTo>
                    <a:pt x="5095" y="6315"/>
                    <a:pt x="5178" y="6293"/>
                    <a:pt x="5251" y="6246"/>
                  </a:cubicBezTo>
                  <a:cubicBezTo>
                    <a:pt x="5465" y="6116"/>
                    <a:pt x="5520" y="5838"/>
                    <a:pt x="5390" y="5624"/>
                  </a:cubicBezTo>
                  <a:lnTo>
                    <a:pt x="5121" y="5216"/>
                  </a:lnTo>
                  <a:cubicBezTo>
                    <a:pt x="5390" y="4957"/>
                    <a:pt x="5604" y="4660"/>
                    <a:pt x="5734" y="4326"/>
                  </a:cubicBezTo>
                  <a:lnTo>
                    <a:pt x="6216" y="4437"/>
                  </a:lnTo>
                  <a:cubicBezTo>
                    <a:pt x="6246" y="4443"/>
                    <a:pt x="6275" y="4445"/>
                    <a:pt x="6305" y="4445"/>
                  </a:cubicBezTo>
                  <a:cubicBezTo>
                    <a:pt x="6514" y="4445"/>
                    <a:pt x="6705" y="4305"/>
                    <a:pt x="6754" y="4094"/>
                  </a:cubicBezTo>
                  <a:cubicBezTo>
                    <a:pt x="6800" y="3853"/>
                    <a:pt x="6652" y="3611"/>
                    <a:pt x="6411" y="3556"/>
                  </a:cubicBezTo>
                  <a:lnTo>
                    <a:pt x="5928" y="3454"/>
                  </a:lnTo>
                  <a:cubicBezTo>
                    <a:pt x="5938" y="3101"/>
                    <a:pt x="5882" y="2739"/>
                    <a:pt x="5734" y="2396"/>
                  </a:cubicBezTo>
                  <a:lnTo>
                    <a:pt x="6151" y="2127"/>
                  </a:lnTo>
                  <a:cubicBezTo>
                    <a:pt x="6355" y="1997"/>
                    <a:pt x="6420" y="1719"/>
                    <a:pt x="6290" y="1515"/>
                  </a:cubicBezTo>
                  <a:cubicBezTo>
                    <a:pt x="6201" y="1378"/>
                    <a:pt x="6055" y="1306"/>
                    <a:pt x="5908" y="1306"/>
                  </a:cubicBezTo>
                  <a:cubicBezTo>
                    <a:pt x="5825" y="1306"/>
                    <a:pt x="5742" y="1329"/>
                    <a:pt x="5669" y="1376"/>
                  </a:cubicBezTo>
                  <a:lnTo>
                    <a:pt x="5251" y="1635"/>
                  </a:lnTo>
                  <a:cubicBezTo>
                    <a:pt x="5001" y="1366"/>
                    <a:pt x="4704" y="1162"/>
                    <a:pt x="4370" y="1023"/>
                  </a:cubicBezTo>
                  <a:lnTo>
                    <a:pt x="4472" y="550"/>
                  </a:lnTo>
                  <a:cubicBezTo>
                    <a:pt x="4528" y="300"/>
                    <a:pt x="4370" y="68"/>
                    <a:pt x="4129" y="12"/>
                  </a:cubicBezTo>
                  <a:cubicBezTo>
                    <a:pt x="4096" y="5"/>
                    <a:pt x="4063" y="1"/>
                    <a:pt x="40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9" name="Google Shape;3709;p117"/>
            <p:cNvSpPr/>
            <p:nvPr/>
          </p:nvSpPr>
          <p:spPr>
            <a:xfrm>
              <a:off x="6711474" y="2365864"/>
              <a:ext cx="348640" cy="345551"/>
            </a:xfrm>
            <a:custGeom>
              <a:rect b="b" l="l" r="r" t="t"/>
              <a:pathLst>
                <a:path extrusionOk="0" h="6823" w="6884">
                  <a:moveTo>
                    <a:pt x="3453" y="1632"/>
                  </a:moveTo>
                  <a:cubicBezTo>
                    <a:pt x="3582" y="1632"/>
                    <a:pt x="3712" y="1646"/>
                    <a:pt x="3841" y="1674"/>
                  </a:cubicBezTo>
                  <a:cubicBezTo>
                    <a:pt x="4304" y="1776"/>
                    <a:pt x="4694" y="2055"/>
                    <a:pt x="4954" y="2453"/>
                  </a:cubicBezTo>
                  <a:cubicBezTo>
                    <a:pt x="5214" y="2852"/>
                    <a:pt x="5297" y="3325"/>
                    <a:pt x="5195" y="3789"/>
                  </a:cubicBezTo>
                  <a:cubicBezTo>
                    <a:pt x="5093" y="4253"/>
                    <a:pt x="4815" y="4652"/>
                    <a:pt x="4416" y="4902"/>
                  </a:cubicBezTo>
                  <a:cubicBezTo>
                    <a:pt x="4117" y="5094"/>
                    <a:pt x="3782" y="5186"/>
                    <a:pt x="3450" y="5186"/>
                  </a:cubicBezTo>
                  <a:cubicBezTo>
                    <a:pt x="2866" y="5186"/>
                    <a:pt x="2295" y="4901"/>
                    <a:pt x="1957" y="4374"/>
                  </a:cubicBezTo>
                  <a:cubicBezTo>
                    <a:pt x="1429" y="3548"/>
                    <a:pt x="1670" y="2444"/>
                    <a:pt x="2495" y="1915"/>
                  </a:cubicBezTo>
                  <a:cubicBezTo>
                    <a:pt x="2784" y="1728"/>
                    <a:pt x="3116" y="1632"/>
                    <a:pt x="3453" y="1632"/>
                  </a:cubicBezTo>
                  <a:close/>
                  <a:moveTo>
                    <a:pt x="3449" y="1526"/>
                  </a:moveTo>
                  <a:cubicBezTo>
                    <a:pt x="3095" y="1526"/>
                    <a:pt x="2748" y="1628"/>
                    <a:pt x="2440" y="1823"/>
                  </a:cubicBezTo>
                  <a:cubicBezTo>
                    <a:pt x="1568" y="2389"/>
                    <a:pt x="1308" y="3557"/>
                    <a:pt x="1874" y="4429"/>
                  </a:cubicBezTo>
                  <a:cubicBezTo>
                    <a:pt x="2236" y="4986"/>
                    <a:pt x="2839" y="5292"/>
                    <a:pt x="3460" y="5292"/>
                  </a:cubicBezTo>
                  <a:cubicBezTo>
                    <a:pt x="3803" y="5292"/>
                    <a:pt x="4156" y="5199"/>
                    <a:pt x="4471" y="4995"/>
                  </a:cubicBezTo>
                  <a:cubicBezTo>
                    <a:pt x="4898" y="4726"/>
                    <a:pt x="5186" y="4300"/>
                    <a:pt x="5297" y="3808"/>
                  </a:cubicBezTo>
                  <a:cubicBezTo>
                    <a:pt x="5399" y="3316"/>
                    <a:pt x="5316" y="2815"/>
                    <a:pt x="5037" y="2389"/>
                  </a:cubicBezTo>
                  <a:cubicBezTo>
                    <a:pt x="4768" y="1971"/>
                    <a:pt x="4351" y="1674"/>
                    <a:pt x="3859" y="1572"/>
                  </a:cubicBezTo>
                  <a:cubicBezTo>
                    <a:pt x="3722" y="1541"/>
                    <a:pt x="3585" y="1526"/>
                    <a:pt x="3449" y="1526"/>
                  </a:cubicBezTo>
                  <a:close/>
                  <a:moveTo>
                    <a:pt x="4080" y="103"/>
                  </a:moveTo>
                  <a:cubicBezTo>
                    <a:pt x="4111" y="103"/>
                    <a:pt x="4143" y="107"/>
                    <a:pt x="4175" y="116"/>
                  </a:cubicBezTo>
                  <a:cubicBezTo>
                    <a:pt x="4388" y="162"/>
                    <a:pt x="4527" y="375"/>
                    <a:pt x="4481" y="589"/>
                  </a:cubicBezTo>
                  <a:lnTo>
                    <a:pt x="4379" y="1062"/>
                  </a:lnTo>
                  <a:cubicBezTo>
                    <a:pt x="4369" y="1090"/>
                    <a:pt x="4388" y="1118"/>
                    <a:pt x="4406" y="1127"/>
                  </a:cubicBezTo>
                  <a:cubicBezTo>
                    <a:pt x="4740" y="1257"/>
                    <a:pt x="5028" y="1461"/>
                    <a:pt x="5269" y="1721"/>
                  </a:cubicBezTo>
                  <a:cubicBezTo>
                    <a:pt x="5281" y="1732"/>
                    <a:pt x="5296" y="1740"/>
                    <a:pt x="5310" y="1740"/>
                  </a:cubicBezTo>
                  <a:cubicBezTo>
                    <a:pt x="5319" y="1740"/>
                    <a:pt x="5327" y="1737"/>
                    <a:pt x="5334" y="1730"/>
                  </a:cubicBezTo>
                  <a:lnTo>
                    <a:pt x="5752" y="1470"/>
                  </a:lnTo>
                  <a:cubicBezTo>
                    <a:pt x="5818" y="1427"/>
                    <a:pt x="5892" y="1406"/>
                    <a:pt x="5965" y="1406"/>
                  </a:cubicBezTo>
                  <a:cubicBezTo>
                    <a:pt x="6095" y="1406"/>
                    <a:pt x="6222" y="1472"/>
                    <a:pt x="6299" y="1591"/>
                  </a:cubicBezTo>
                  <a:cubicBezTo>
                    <a:pt x="6419" y="1776"/>
                    <a:pt x="6364" y="2017"/>
                    <a:pt x="6178" y="2138"/>
                  </a:cubicBezTo>
                  <a:lnTo>
                    <a:pt x="5770" y="2398"/>
                  </a:lnTo>
                  <a:cubicBezTo>
                    <a:pt x="5742" y="2416"/>
                    <a:pt x="5742" y="2444"/>
                    <a:pt x="5752" y="2463"/>
                  </a:cubicBezTo>
                  <a:cubicBezTo>
                    <a:pt x="5881" y="2797"/>
                    <a:pt x="5946" y="3140"/>
                    <a:pt x="5937" y="3502"/>
                  </a:cubicBezTo>
                  <a:cubicBezTo>
                    <a:pt x="5928" y="3530"/>
                    <a:pt x="5946" y="3548"/>
                    <a:pt x="5974" y="3557"/>
                  </a:cubicBezTo>
                  <a:lnTo>
                    <a:pt x="6457" y="3659"/>
                  </a:lnTo>
                  <a:cubicBezTo>
                    <a:pt x="6559" y="3678"/>
                    <a:pt x="6642" y="3743"/>
                    <a:pt x="6698" y="3836"/>
                  </a:cubicBezTo>
                  <a:cubicBezTo>
                    <a:pt x="6763" y="3919"/>
                    <a:pt x="6781" y="4030"/>
                    <a:pt x="6753" y="4133"/>
                  </a:cubicBezTo>
                  <a:cubicBezTo>
                    <a:pt x="6713" y="4317"/>
                    <a:pt x="6549" y="4439"/>
                    <a:pt x="6367" y="4439"/>
                  </a:cubicBezTo>
                  <a:cubicBezTo>
                    <a:pt x="6339" y="4439"/>
                    <a:pt x="6309" y="4436"/>
                    <a:pt x="6280" y="4429"/>
                  </a:cubicBezTo>
                  <a:lnTo>
                    <a:pt x="5807" y="4327"/>
                  </a:lnTo>
                  <a:cubicBezTo>
                    <a:pt x="5779" y="4327"/>
                    <a:pt x="5752" y="4337"/>
                    <a:pt x="5742" y="4364"/>
                  </a:cubicBezTo>
                  <a:cubicBezTo>
                    <a:pt x="5603" y="4689"/>
                    <a:pt x="5408" y="4986"/>
                    <a:pt x="5139" y="5227"/>
                  </a:cubicBezTo>
                  <a:cubicBezTo>
                    <a:pt x="5121" y="5246"/>
                    <a:pt x="5121" y="5274"/>
                    <a:pt x="5139" y="5292"/>
                  </a:cubicBezTo>
                  <a:lnTo>
                    <a:pt x="5399" y="5700"/>
                  </a:lnTo>
                  <a:cubicBezTo>
                    <a:pt x="5455" y="5793"/>
                    <a:pt x="5473" y="5895"/>
                    <a:pt x="5455" y="6006"/>
                  </a:cubicBezTo>
                  <a:cubicBezTo>
                    <a:pt x="5427" y="6108"/>
                    <a:pt x="5371" y="6192"/>
                    <a:pt x="5278" y="6248"/>
                  </a:cubicBezTo>
                  <a:cubicBezTo>
                    <a:pt x="5211" y="6288"/>
                    <a:pt x="5138" y="6314"/>
                    <a:pt x="5063" y="6314"/>
                  </a:cubicBezTo>
                  <a:cubicBezTo>
                    <a:pt x="5036" y="6314"/>
                    <a:pt x="5009" y="6311"/>
                    <a:pt x="4982" y="6303"/>
                  </a:cubicBezTo>
                  <a:cubicBezTo>
                    <a:pt x="4880" y="6285"/>
                    <a:pt x="4787" y="6220"/>
                    <a:pt x="4731" y="6127"/>
                  </a:cubicBezTo>
                  <a:lnTo>
                    <a:pt x="4462" y="5719"/>
                  </a:lnTo>
                  <a:cubicBezTo>
                    <a:pt x="4455" y="5705"/>
                    <a:pt x="4439" y="5697"/>
                    <a:pt x="4423" y="5697"/>
                  </a:cubicBezTo>
                  <a:cubicBezTo>
                    <a:pt x="4417" y="5697"/>
                    <a:pt x="4411" y="5698"/>
                    <a:pt x="4406" y="5700"/>
                  </a:cubicBezTo>
                  <a:cubicBezTo>
                    <a:pt x="4096" y="5830"/>
                    <a:pt x="3770" y="5887"/>
                    <a:pt x="3442" y="5887"/>
                  </a:cubicBezTo>
                  <a:cubicBezTo>
                    <a:pt x="3417" y="5887"/>
                    <a:pt x="3392" y="5886"/>
                    <a:pt x="3367" y="5886"/>
                  </a:cubicBezTo>
                  <a:cubicBezTo>
                    <a:pt x="3340" y="5886"/>
                    <a:pt x="3321" y="5904"/>
                    <a:pt x="3312" y="5923"/>
                  </a:cubicBezTo>
                  <a:lnTo>
                    <a:pt x="3210" y="6405"/>
                  </a:lnTo>
                  <a:cubicBezTo>
                    <a:pt x="3182" y="6507"/>
                    <a:pt x="3126" y="6600"/>
                    <a:pt x="3033" y="6656"/>
                  </a:cubicBezTo>
                  <a:cubicBezTo>
                    <a:pt x="2971" y="6698"/>
                    <a:pt x="2893" y="6718"/>
                    <a:pt x="2814" y="6718"/>
                  </a:cubicBezTo>
                  <a:cubicBezTo>
                    <a:pt x="2788" y="6718"/>
                    <a:pt x="2762" y="6716"/>
                    <a:pt x="2737" y="6711"/>
                  </a:cubicBezTo>
                  <a:cubicBezTo>
                    <a:pt x="2635" y="6684"/>
                    <a:pt x="2542" y="6619"/>
                    <a:pt x="2486" y="6535"/>
                  </a:cubicBezTo>
                  <a:cubicBezTo>
                    <a:pt x="2431" y="6442"/>
                    <a:pt x="2412" y="6340"/>
                    <a:pt x="2431" y="6229"/>
                  </a:cubicBezTo>
                  <a:lnTo>
                    <a:pt x="2542" y="5756"/>
                  </a:lnTo>
                  <a:cubicBezTo>
                    <a:pt x="2542" y="5728"/>
                    <a:pt x="2533" y="5700"/>
                    <a:pt x="2505" y="5700"/>
                  </a:cubicBezTo>
                  <a:cubicBezTo>
                    <a:pt x="2171" y="5561"/>
                    <a:pt x="1883" y="5357"/>
                    <a:pt x="1642" y="5097"/>
                  </a:cubicBezTo>
                  <a:cubicBezTo>
                    <a:pt x="1633" y="5088"/>
                    <a:pt x="1614" y="5079"/>
                    <a:pt x="1605" y="5079"/>
                  </a:cubicBezTo>
                  <a:cubicBezTo>
                    <a:pt x="1596" y="5079"/>
                    <a:pt x="1586" y="5079"/>
                    <a:pt x="1577" y="5088"/>
                  </a:cubicBezTo>
                  <a:lnTo>
                    <a:pt x="1169" y="5348"/>
                  </a:lnTo>
                  <a:cubicBezTo>
                    <a:pt x="1102" y="5391"/>
                    <a:pt x="1027" y="5412"/>
                    <a:pt x="953" y="5412"/>
                  </a:cubicBezTo>
                  <a:cubicBezTo>
                    <a:pt x="820" y="5412"/>
                    <a:pt x="690" y="5346"/>
                    <a:pt x="612" y="5227"/>
                  </a:cubicBezTo>
                  <a:cubicBezTo>
                    <a:pt x="501" y="5051"/>
                    <a:pt x="547" y="4800"/>
                    <a:pt x="733" y="4680"/>
                  </a:cubicBezTo>
                  <a:lnTo>
                    <a:pt x="1150" y="4420"/>
                  </a:lnTo>
                  <a:cubicBezTo>
                    <a:pt x="1169" y="4402"/>
                    <a:pt x="1178" y="4374"/>
                    <a:pt x="1169" y="4355"/>
                  </a:cubicBezTo>
                  <a:cubicBezTo>
                    <a:pt x="1030" y="4021"/>
                    <a:pt x="974" y="3678"/>
                    <a:pt x="983" y="3316"/>
                  </a:cubicBezTo>
                  <a:cubicBezTo>
                    <a:pt x="983" y="3298"/>
                    <a:pt x="965" y="3270"/>
                    <a:pt x="946" y="3270"/>
                  </a:cubicBezTo>
                  <a:lnTo>
                    <a:pt x="464" y="3158"/>
                  </a:lnTo>
                  <a:cubicBezTo>
                    <a:pt x="250" y="3112"/>
                    <a:pt x="111" y="2899"/>
                    <a:pt x="158" y="2685"/>
                  </a:cubicBezTo>
                  <a:cubicBezTo>
                    <a:pt x="198" y="2501"/>
                    <a:pt x="362" y="2379"/>
                    <a:pt x="544" y="2379"/>
                  </a:cubicBezTo>
                  <a:cubicBezTo>
                    <a:pt x="573" y="2379"/>
                    <a:pt x="602" y="2382"/>
                    <a:pt x="631" y="2389"/>
                  </a:cubicBezTo>
                  <a:lnTo>
                    <a:pt x="1113" y="2491"/>
                  </a:lnTo>
                  <a:cubicBezTo>
                    <a:pt x="1132" y="2491"/>
                    <a:pt x="1160" y="2481"/>
                    <a:pt x="1169" y="2463"/>
                  </a:cubicBezTo>
                  <a:cubicBezTo>
                    <a:pt x="1308" y="2129"/>
                    <a:pt x="1512" y="1841"/>
                    <a:pt x="1772" y="1591"/>
                  </a:cubicBezTo>
                  <a:cubicBezTo>
                    <a:pt x="1790" y="1581"/>
                    <a:pt x="1790" y="1554"/>
                    <a:pt x="1781" y="1526"/>
                  </a:cubicBezTo>
                  <a:lnTo>
                    <a:pt x="1512" y="1118"/>
                  </a:lnTo>
                  <a:cubicBezTo>
                    <a:pt x="1401" y="932"/>
                    <a:pt x="1447" y="682"/>
                    <a:pt x="1633" y="570"/>
                  </a:cubicBezTo>
                  <a:cubicBezTo>
                    <a:pt x="1702" y="529"/>
                    <a:pt x="1777" y="508"/>
                    <a:pt x="1853" y="508"/>
                  </a:cubicBezTo>
                  <a:cubicBezTo>
                    <a:pt x="1879" y="508"/>
                    <a:pt x="1904" y="510"/>
                    <a:pt x="1930" y="515"/>
                  </a:cubicBezTo>
                  <a:cubicBezTo>
                    <a:pt x="2041" y="533"/>
                    <a:pt x="2124" y="598"/>
                    <a:pt x="2180" y="691"/>
                  </a:cubicBezTo>
                  <a:lnTo>
                    <a:pt x="2449" y="1099"/>
                  </a:lnTo>
                  <a:cubicBezTo>
                    <a:pt x="2456" y="1113"/>
                    <a:pt x="2473" y="1121"/>
                    <a:pt x="2492" y="1121"/>
                  </a:cubicBezTo>
                  <a:cubicBezTo>
                    <a:pt x="2499" y="1121"/>
                    <a:pt x="2507" y="1120"/>
                    <a:pt x="2514" y="1118"/>
                  </a:cubicBezTo>
                  <a:cubicBezTo>
                    <a:pt x="2818" y="996"/>
                    <a:pt x="3147" y="931"/>
                    <a:pt x="3477" y="931"/>
                  </a:cubicBezTo>
                  <a:cubicBezTo>
                    <a:pt x="3499" y="931"/>
                    <a:pt x="3522" y="931"/>
                    <a:pt x="3544" y="932"/>
                  </a:cubicBezTo>
                  <a:cubicBezTo>
                    <a:pt x="3549" y="934"/>
                    <a:pt x="3553" y="934"/>
                    <a:pt x="3558" y="934"/>
                  </a:cubicBezTo>
                  <a:cubicBezTo>
                    <a:pt x="3578" y="934"/>
                    <a:pt x="3592" y="918"/>
                    <a:pt x="3599" y="895"/>
                  </a:cubicBezTo>
                  <a:lnTo>
                    <a:pt x="3701" y="413"/>
                  </a:lnTo>
                  <a:cubicBezTo>
                    <a:pt x="3729" y="311"/>
                    <a:pt x="3785" y="227"/>
                    <a:pt x="3878" y="162"/>
                  </a:cubicBezTo>
                  <a:cubicBezTo>
                    <a:pt x="3942" y="124"/>
                    <a:pt x="4010" y="103"/>
                    <a:pt x="4080" y="103"/>
                  </a:cubicBezTo>
                  <a:close/>
                  <a:moveTo>
                    <a:pt x="4086" y="0"/>
                  </a:moveTo>
                  <a:cubicBezTo>
                    <a:pt x="3855" y="0"/>
                    <a:pt x="3655" y="163"/>
                    <a:pt x="3599" y="394"/>
                  </a:cubicBezTo>
                  <a:lnTo>
                    <a:pt x="3507" y="830"/>
                  </a:lnTo>
                  <a:cubicBezTo>
                    <a:pt x="3485" y="829"/>
                    <a:pt x="3463" y="829"/>
                    <a:pt x="3442" y="829"/>
                  </a:cubicBezTo>
                  <a:cubicBezTo>
                    <a:pt x="3121" y="829"/>
                    <a:pt x="2810" y="893"/>
                    <a:pt x="2514" y="1006"/>
                  </a:cubicBezTo>
                  <a:lnTo>
                    <a:pt x="2273" y="635"/>
                  </a:lnTo>
                  <a:cubicBezTo>
                    <a:pt x="2199" y="524"/>
                    <a:pt x="2087" y="440"/>
                    <a:pt x="1957" y="413"/>
                  </a:cubicBezTo>
                  <a:cubicBezTo>
                    <a:pt x="1923" y="405"/>
                    <a:pt x="1889" y="402"/>
                    <a:pt x="1854" y="402"/>
                  </a:cubicBezTo>
                  <a:cubicBezTo>
                    <a:pt x="1757" y="402"/>
                    <a:pt x="1659" y="430"/>
                    <a:pt x="1577" y="478"/>
                  </a:cubicBezTo>
                  <a:cubicBezTo>
                    <a:pt x="1345" y="626"/>
                    <a:pt x="1280" y="941"/>
                    <a:pt x="1429" y="1173"/>
                  </a:cubicBezTo>
                  <a:lnTo>
                    <a:pt x="1670" y="1554"/>
                  </a:lnTo>
                  <a:cubicBezTo>
                    <a:pt x="1419" y="1786"/>
                    <a:pt x="1225" y="2064"/>
                    <a:pt x="1095" y="2379"/>
                  </a:cubicBezTo>
                  <a:lnTo>
                    <a:pt x="659" y="2286"/>
                  </a:lnTo>
                  <a:cubicBezTo>
                    <a:pt x="619" y="2277"/>
                    <a:pt x="581" y="2273"/>
                    <a:pt x="542" y="2273"/>
                  </a:cubicBezTo>
                  <a:cubicBezTo>
                    <a:pt x="309" y="2273"/>
                    <a:pt x="103" y="2436"/>
                    <a:pt x="56" y="2667"/>
                  </a:cubicBezTo>
                  <a:cubicBezTo>
                    <a:pt x="0" y="2936"/>
                    <a:pt x="167" y="3205"/>
                    <a:pt x="436" y="3261"/>
                  </a:cubicBezTo>
                  <a:lnTo>
                    <a:pt x="872" y="3363"/>
                  </a:lnTo>
                  <a:cubicBezTo>
                    <a:pt x="872" y="3706"/>
                    <a:pt x="928" y="4040"/>
                    <a:pt x="1058" y="4355"/>
                  </a:cubicBezTo>
                  <a:lnTo>
                    <a:pt x="677" y="4596"/>
                  </a:lnTo>
                  <a:cubicBezTo>
                    <a:pt x="445" y="4745"/>
                    <a:pt x="380" y="5051"/>
                    <a:pt x="529" y="5292"/>
                  </a:cubicBezTo>
                  <a:cubicBezTo>
                    <a:pt x="623" y="5440"/>
                    <a:pt x="782" y="5520"/>
                    <a:pt x="945" y="5520"/>
                  </a:cubicBezTo>
                  <a:cubicBezTo>
                    <a:pt x="1038" y="5520"/>
                    <a:pt x="1131" y="5494"/>
                    <a:pt x="1215" y="5441"/>
                  </a:cubicBezTo>
                  <a:lnTo>
                    <a:pt x="1596" y="5199"/>
                  </a:lnTo>
                  <a:cubicBezTo>
                    <a:pt x="1837" y="5441"/>
                    <a:pt x="2115" y="5635"/>
                    <a:pt x="2431" y="5774"/>
                  </a:cubicBezTo>
                  <a:lnTo>
                    <a:pt x="2328" y="6210"/>
                  </a:lnTo>
                  <a:cubicBezTo>
                    <a:pt x="2301" y="6340"/>
                    <a:pt x="2328" y="6480"/>
                    <a:pt x="2403" y="6591"/>
                  </a:cubicBezTo>
                  <a:cubicBezTo>
                    <a:pt x="2468" y="6702"/>
                    <a:pt x="2579" y="6776"/>
                    <a:pt x="2718" y="6804"/>
                  </a:cubicBezTo>
                  <a:cubicBezTo>
                    <a:pt x="2746" y="6813"/>
                    <a:pt x="2783" y="6823"/>
                    <a:pt x="2820" y="6823"/>
                  </a:cubicBezTo>
                  <a:cubicBezTo>
                    <a:pt x="3052" y="6823"/>
                    <a:pt x="3256" y="6656"/>
                    <a:pt x="3312" y="6424"/>
                  </a:cubicBezTo>
                  <a:lnTo>
                    <a:pt x="3405" y="5988"/>
                  </a:lnTo>
                  <a:cubicBezTo>
                    <a:pt x="3429" y="5989"/>
                    <a:pt x="3453" y="5989"/>
                    <a:pt x="3478" y="5989"/>
                  </a:cubicBezTo>
                  <a:cubicBezTo>
                    <a:pt x="3795" y="5989"/>
                    <a:pt x="4104" y="5932"/>
                    <a:pt x="4397" y="5812"/>
                  </a:cubicBezTo>
                  <a:lnTo>
                    <a:pt x="4638" y="6192"/>
                  </a:lnTo>
                  <a:cubicBezTo>
                    <a:pt x="4713" y="6303"/>
                    <a:pt x="4824" y="6377"/>
                    <a:pt x="4954" y="6405"/>
                  </a:cubicBezTo>
                  <a:cubicBezTo>
                    <a:pt x="4992" y="6413"/>
                    <a:pt x="5030" y="6418"/>
                    <a:pt x="5069" y="6418"/>
                  </a:cubicBezTo>
                  <a:cubicBezTo>
                    <a:pt x="5162" y="6418"/>
                    <a:pt x="5255" y="6393"/>
                    <a:pt x="5334" y="6340"/>
                  </a:cubicBezTo>
                  <a:cubicBezTo>
                    <a:pt x="5445" y="6266"/>
                    <a:pt x="5520" y="6155"/>
                    <a:pt x="5557" y="6025"/>
                  </a:cubicBezTo>
                  <a:cubicBezTo>
                    <a:pt x="5585" y="5895"/>
                    <a:pt x="5557" y="5756"/>
                    <a:pt x="5483" y="5645"/>
                  </a:cubicBezTo>
                  <a:lnTo>
                    <a:pt x="5241" y="5274"/>
                  </a:lnTo>
                  <a:cubicBezTo>
                    <a:pt x="5492" y="5032"/>
                    <a:pt x="5687" y="4754"/>
                    <a:pt x="5826" y="4439"/>
                  </a:cubicBezTo>
                  <a:lnTo>
                    <a:pt x="6262" y="4531"/>
                  </a:lnTo>
                  <a:cubicBezTo>
                    <a:pt x="6300" y="4541"/>
                    <a:pt x="6337" y="4545"/>
                    <a:pt x="6375" y="4545"/>
                  </a:cubicBezTo>
                  <a:cubicBezTo>
                    <a:pt x="6602" y="4545"/>
                    <a:pt x="6808" y="4382"/>
                    <a:pt x="6855" y="4151"/>
                  </a:cubicBezTo>
                  <a:cubicBezTo>
                    <a:pt x="6883" y="4021"/>
                    <a:pt x="6865" y="3891"/>
                    <a:pt x="6791" y="3771"/>
                  </a:cubicBezTo>
                  <a:cubicBezTo>
                    <a:pt x="6716" y="3659"/>
                    <a:pt x="6605" y="3585"/>
                    <a:pt x="6475" y="3557"/>
                  </a:cubicBezTo>
                  <a:lnTo>
                    <a:pt x="6039" y="3465"/>
                  </a:lnTo>
                  <a:cubicBezTo>
                    <a:pt x="6048" y="3121"/>
                    <a:pt x="5983" y="2787"/>
                    <a:pt x="5863" y="2463"/>
                  </a:cubicBezTo>
                  <a:lnTo>
                    <a:pt x="6234" y="2222"/>
                  </a:lnTo>
                  <a:cubicBezTo>
                    <a:pt x="6466" y="2073"/>
                    <a:pt x="6531" y="1767"/>
                    <a:pt x="6382" y="1535"/>
                  </a:cubicBezTo>
                  <a:cubicBezTo>
                    <a:pt x="6286" y="1385"/>
                    <a:pt x="6123" y="1301"/>
                    <a:pt x="5958" y="1301"/>
                  </a:cubicBezTo>
                  <a:cubicBezTo>
                    <a:pt x="5868" y="1301"/>
                    <a:pt x="5777" y="1325"/>
                    <a:pt x="5696" y="1377"/>
                  </a:cubicBezTo>
                  <a:lnTo>
                    <a:pt x="5316" y="1619"/>
                  </a:lnTo>
                  <a:cubicBezTo>
                    <a:pt x="5084" y="1377"/>
                    <a:pt x="4805" y="1183"/>
                    <a:pt x="4490" y="1043"/>
                  </a:cubicBezTo>
                  <a:lnTo>
                    <a:pt x="4583" y="607"/>
                  </a:lnTo>
                  <a:cubicBezTo>
                    <a:pt x="4638" y="338"/>
                    <a:pt x="4471" y="69"/>
                    <a:pt x="4202" y="14"/>
                  </a:cubicBezTo>
                  <a:cubicBezTo>
                    <a:pt x="4163" y="5"/>
                    <a:pt x="4124" y="0"/>
                    <a:pt x="40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0" name="Google Shape;3710;p117"/>
            <p:cNvSpPr/>
            <p:nvPr/>
          </p:nvSpPr>
          <p:spPr>
            <a:xfrm>
              <a:off x="6650396" y="2651907"/>
              <a:ext cx="191691" cy="189463"/>
            </a:xfrm>
            <a:custGeom>
              <a:rect b="b" l="l" r="r" t="t"/>
              <a:pathLst>
                <a:path extrusionOk="0" h="3741" w="3785">
                  <a:moveTo>
                    <a:pt x="1898" y="852"/>
                  </a:moveTo>
                  <a:cubicBezTo>
                    <a:pt x="2084" y="852"/>
                    <a:pt x="2272" y="902"/>
                    <a:pt x="2440" y="1008"/>
                  </a:cubicBezTo>
                  <a:cubicBezTo>
                    <a:pt x="2913" y="1314"/>
                    <a:pt x="3052" y="1945"/>
                    <a:pt x="2755" y="2418"/>
                  </a:cubicBezTo>
                  <a:cubicBezTo>
                    <a:pt x="2558" y="2723"/>
                    <a:pt x="2225" y="2889"/>
                    <a:pt x="1887" y="2889"/>
                  </a:cubicBezTo>
                  <a:cubicBezTo>
                    <a:pt x="1701" y="2889"/>
                    <a:pt x="1513" y="2839"/>
                    <a:pt x="1345" y="2733"/>
                  </a:cubicBezTo>
                  <a:cubicBezTo>
                    <a:pt x="872" y="2427"/>
                    <a:pt x="733" y="1796"/>
                    <a:pt x="1030" y="1323"/>
                  </a:cubicBezTo>
                  <a:cubicBezTo>
                    <a:pt x="1227" y="1018"/>
                    <a:pt x="1560" y="852"/>
                    <a:pt x="1898" y="852"/>
                  </a:cubicBezTo>
                  <a:close/>
                  <a:moveTo>
                    <a:pt x="1528" y="1"/>
                  </a:moveTo>
                  <a:cubicBezTo>
                    <a:pt x="1511" y="1"/>
                    <a:pt x="1493" y="2"/>
                    <a:pt x="1475" y="6"/>
                  </a:cubicBezTo>
                  <a:cubicBezTo>
                    <a:pt x="1345" y="34"/>
                    <a:pt x="1262" y="173"/>
                    <a:pt x="1289" y="303"/>
                  </a:cubicBezTo>
                  <a:lnTo>
                    <a:pt x="1345" y="572"/>
                  </a:lnTo>
                  <a:cubicBezTo>
                    <a:pt x="1169" y="646"/>
                    <a:pt x="993" y="767"/>
                    <a:pt x="853" y="915"/>
                  </a:cubicBezTo>
                  <a:lnTo>
                    <a:pt x="631" y="767"/>
                  </a:lnTo>
                  <a:cubicBezTo>
                    <a:pt x="588" y="740"/>
                    <a:pt x="541" y="728"/>
                    <a:pt x="494" y="728"/>
                  </a:cubicBezTo>
                  <a:cubicBezTo>
                    <a:pt x="409" y="728"/>
                    <a:pt x="326" y="769"/>
                    <a:pt x="278" y="841"/>
                  </a:cubicBezTo>
                  <a:cubicBezTo>
                    <a:pt x="204" y="961"/>
                    <a:pt x="241" y="1119"/>
                    <a:pt x="362" y="1193"/>
                  </a:cubicBezTo>
                  <a:lnTo>
                    <a:pt x="584" y="1332"/>
                  </a:lnTo>
                  <a:cubicBezTo>
                    <a:pt x="510" y="1527"/>
                    <a:pt x="473" y="1731"/>
                    <a:pt x="482" y="1926"/>
                  </a:cubicBezTo>
                  <a:lnTo>
                    <a:pt x="213" y="1982"/>
                  </a:lnTo>
                  <a:cubicBezTo>
                    <a:pt x="84" y="2019"/>
                    <a:pt x="0" y="2149"/>
                    <a:pt x="28" y="2288"/>
                  </a:cubicBezTo>
                  <a:cubicBezTo>
                    <a:pt x="52" y="2401"/>
                    <a:pt x="161" y="2479"/>
                    <a:pt x="274" y="2479"/>
                  </a:cubicBezTo>
                  <a:cubicBezTo>
                    <a:pt x="291" y="2479"/>
                    <a:pt x="308" y="2477"/>
                    <a:pt x="325" y="2473"/>
                  </a:cubicBezTo>
                  <a:lnTo>
                    <a:pt x="594" y="2418"/>
                  </a:lnTo>
                  <a:cubicBezTo>
                    <a:pt x="668" y="2594"/>
                    <a:pt x="779" y="2770"/>
                    <a:pt x="937" y="2909"/>
                  </a:cubicBezTo>
                  <a:lnTo>
                    <a:pt x="789" y="3132"/>
                  </a:lnTo>
                  <a:cubicBezTo>
                    <a:pt x="714" y="3253"/>
                    <a:pt x="751" y="3410"/>
                    <a:pt x="863" y="3485"/>
                  </a:cubicBezTo>
                  <a:cubicBezTo>
                    <a:pt x="905" y="3510"/>
                    <a:pt x="950" y="3523"/>
                    <a:pt x="995" y="3523"/>
                  </a:cubicBezTo>
                  <a:cubicBezTo>
                    <a:pt x="1078" y="3523"/>
                    <a:pt x="1158" y="3480"/>
                    <a:pt x="1206" y="3401"/>
                  </a:cubicBezTo>
                  <a:lnTo>
                    <a:pt x="1354" y="3179"/>
                  </a:lnTo>
                  <a:cubicBezTo>
                    <a:pt x="1530" y="3245"/>
                    <a:pt x="1712" y="3282"/>
                    <a:pt x="1889" y="3282"/>
                  </a:cubicBezTo>
                  <a:cubicBezTo>
                    <a:pt x="1909" y="3282"/>
                    <a:pt x="1928" y="3281"/>
                    <a:pt x="1948" y="3281"/>
                  </a:cubicBezTo>
                  <a:lnTo>
                    <a:pt x="2004" y="3550"/>
                  </a:lnTo>
                  <a:cubicBezTo>
                    <a:pt x="2036" y="3663"/>
                    <a:pt x="2139" y="3740"/>
                    <a:pt x="2250" y="3740"/>
                  </a:cubicBezTo>
                  <a:cubicBezTo>
                    <a:pt x="2267" y="3740"/>
                    <a:pt x="2284" y="3739"/>
                    <a:pt x="2301" y="3735"/>
                  </a:cubicBezTo>
                  <a:cubicBezTo>
                    <a:pt x="2440" y="3707"/>
                    <a:pt x="2523" y="3568"/>
                    <a:pt x="2495" y="3438"/>
                  </a:cubicBezTo>
                  <a:lnTo>
                    <a:pt x="2440" y="3169"/>
                  </a:lnTo>
                  <a:cubicBezTo>
                    <a:pt x="2616" y="3095"/>
                    <a:pt x="2783" y="2984"/>
                    <a:pt x="2922" y="2826"/>
                  </a:cubicBezTo>
                  <a:lnTo>
                    <a:pt x="3154" y="2974"/>
                  </a:lnTo>
                  <a:cubicBezTo>
                    <a:pt x="3197" y="3001"/>
                    <a:pt x="3243" y="3013"/>
                    <a:pt x="3288" y="3013"/>
                  </a:cubicBezTo>
                  <a:cubicBezTo>
                    <a:pt x="3371" y="3013"/>
                    <a:pt x="3449" y="2972"/>
                    <a:pt x="3497" y="2900"/>
                  </a:cubicBezTo>
                  <a:cubicBezTo>
                    <a:pt x="3572" y="2780"/>
                    <a:pt x="3544" y="2631"/>
                    <a:pt x="3423" y="2557"/>
                  </a:cubicBezTo>
                  <a:lnTo>
                    <a:pt x="3191" y="2409"/>
                  </a:lnTo>
                  <a:cubicBezTo>
                    <a:pt x="3275" y="2214"/>
                    <a:pt x="3312" y="2010"/>
                    <a:pt x="3303" y="1815"/>
                  </a:cubicBezTo>
                  <a:lnTo>
                    <a:pt x="3562" y="1759"/>
                  </a:lnTo>
                  <a:cubicBezTo>
                    <a:pt x="3701" y="1722"/>
                    <a:pt x="3785" y="1592"/>
                    <a:pt x="3757" y="1462"/>
                  </a:cubicBezTo>
                  <a:cubicBezTo>
                    <a:pt x="3733" y="1341"/>
                    <a:pt x="3624" y="1262"/>
                    <a:pt x="3511" y="1262"/>
                  </a:cubicBezTo>
                  <a:cubicBezTo>
                    <a:pt x="3494" y="1262"/>
                    <a:pt x="3477" y="1264"/>
                    <a:pt x="3460" y="1268"/>
                  </a:cubicBezTo>
                  <a:lnTo>
                    <a:pt x="3191" y="1323"/>
                  </a:lnTo>
                  <a:cubicBezTo>
                    <a:pt x="3117" y="1147"/>
                    <a:pt x="2996" y="980"/>
                    <a:pt x="2848" y="841"/>
                  </a:cubicBezTo>
                  <a:lnTo>
                    <a:pt x="2996" y="609"/>
                  </a:lnTo>
                  <a:cubicBezTo>
                    <a:pt x="3071" y="488"/>
                    <a:pt x="3034" y="340"/>
                    <a:pt x="2922" y="266"/>
                  </a:cubicBezTo>
                  <a:cubicBezTo>
                    <a:pt x="2878" y="238"/>
                    <a:pt x="2828" y="225"/>
                    <a:pt x="2779" y="225"/>
                  </a:cubicBezTo>
                  <a:cubicBezTo>
                    <a:pt x="2696" y="225"/>
                    <a:pt x="2616" y="264"/>
                    <a:pt x="2570" y="340"/>
                  </a:cubicBezTo>
                  <a:lnTo>
                    <a:pt x="2431" y="572"/>
                  </a:lnTo>
                  <a:cubicBezTo>
                    <a:pt x="2255" y="497"/>
                    <a:pt x="2072" y="459"/>
                    <a:pt x="1896" y="459"/>
                  </a:cubicBezTo>
                  <a:cubicBezTo>
                    <a:pt x="1876" y="459"/>
                    <a:pt x="1856" y="460"/>
                    <a:pt x="1837" y="460"/>
                  </a:cubicBezTo>
                  <a:lnTo>
                    <a:pt x="1781" y="201"/>
                  </a:lnTo>
                  <a:cubicBezTo>
                    <a:pt x="1749" y="80"/>
                    <a:pt x="1646" y="1"/>
                    <a:pt x="152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1" name="Google Shape;3711;p117"/>
            <p:cNvSpPr/>
            <p:nvPr/>
          </p:nvSpPr>
          <p:spPr>
            <a:xfrm>
              <a:off x="6647104" y="2648969"/>
              <a:ext cx="197364" cy="194933"/>
            </a:xfrm>
            <a:custGeom>
              <a:rect b="b" l="l" r="r" t="t"/>
              <a:pathLst>
                <a:path extrusionOk="0" h="3849" w="3897">
                  <a:moveTo>
                    <a:pt x="1957" y="964"/>
                  </a:moveTo>
                  <a:cubicBezTo>
                    <a:pt x="2143" y="964"/>
                    <a:pt x="2319" y="1010"/>
                    <a:pt x="2477" y="1112"/>
                  </a:cubicBezTo>
                  <a:cubicBezTo>
                    <a:pt x="2932" y="1400"/>
                    <a:pt x="3061" y="2003"/>
                    <a:pt x="2774" y="2448"/>
                  </a:cubicBezTo>
                  <a:cubicBezTo>
                    <a:pt x="2635" y="2671"/>
                    <a:pt x="2421" y="2819"/>
                    <a:pt x="2162" y="2875"/>
                  </a:cubicBezTo>
                  <a:cubicBezTo>
                    <a:pt x="2092" y="2890"/>
                    <a:pt x="2023" y="2898"/>
                    <a:pt x="1953" y="2898"/>
                  </a:cubicBezTo>
                  <a:cubicBezTo>
                    <a:pt x="1771" y="2898"/>
                    <a:pt x="1592" y="2846"/>
                    <a:pt x="1438" y="2745"/>
                  </a:cubicBezTo>
                  <a:cubicBezTo>
                    <a:pt x="1215" y="2606"/>
                    <a:pt x="1067" y="2392"/>
                    <a:pt x="1011" y="2133"/>
                  </a:cubicBezTo>
                  <a:cubicBezTo>
                    <a:pt x="956" y="1882"/>
                    <a:pt x="1002" y="1622"/>
                    <a:pt x="1141" y="1409"/>
                  </a:cubicBezTo>
                  <a:cubicBezTo>
                    <a:pt x="1280" y="1186"/>
                    <a:pt x="1494" y="1038"/>
                    <a:pt x="1744" y="982"/>
                  </a:cubicBezTo>
                  <a:cubicBezTo>
                    <a:pt x="1818" y="964"/>
                    <a:pt x="1893" y="964"/>
                    <a:pt x="1957" y="964"/>
                  </a:cubicBezTo>
                  <a:close/>
                  <a:moveTo>
                    <a:pt x="1959" y="853"/>
                  </a:moveTo>
                  <a:cubicBezTo>
                    <a:pt x="1881" y="853"/>
                    <a:pt x="1803" y="862"/>
                    <a:pt x="1726" y="880"/>
                  </a:cubicBezTo>
                  <a:cubicBezTo>
                    <a:pt x="1447" y="945"/>
                    <a:pt x="1206" y="1112"/>
                    <a:pt x="1058" y="1353"/>
                  </a:cubicBezTo>
                  <a:cubicBezTo>
                    <a:pt x="900" y="1595"/>
                    <a:pt x="844" y="1882"/>
                    <a:pt x="909" y="2160"/>
                  </a:cubicBezTo>
                  <a:cubicBezTo>
                    <a:pt x="974" y="2439"/>
                    <a:pt x="1141" y="2680"/>
                    <a:pt x="1382" y="2828"/>
                  </a:cubicBezTo>
                  <a:cubicBezTo>
                    <a:pt x="1549" y="2940"/>
                    <a:pt x="1753" y="3005"/>
                    <a:pt x="1957" y="3005"/>
                  </a:cubicBezTo>
                  <a:cubicBezTo>
                    <a:pt x="2032" y="3005"/>
                    <a:pt x="2106" y="2995"/>
                    <a:pt x="2189" y="2977"/>
                  </a:cubicBezTo>
                  <a:cubicBezTo>
                    <a:pt x="2468" y="2912"/>
                    <a:pt x="2709" y="2745"/>
                    <a:pt x="2857" y="2504"/>
                  </a:cubicBezTo>
                  <a:cubicBezTo>
                    <a:pt x="3182" y="2003"/>
                    <a:pt x="3034" y="1344"/>
                    <a:pt x="2533" y="1019"/>
                  </a:cubicBezTo>
                  <a:cubicBezTo>
                    <a:pt x="2359" y="912"/>
                    <a:pt x="2160" y="853"/>
                    <a:pt x="1959" y="853"/>
                  </a:cubicBezTo>
                  <a:close/>
                  <a:moveTo>
                    <a:pt x="1595" y="107"/>
                  </a:moveTo>
                  <a:cubicBezTo>
                    <a:pt x="1632" y="107"/>
                    <a:pt x="1672" y="117"/>
                    <a:pt x="1707" y="138"/>
                  </a:cubicBezTo>
                  <a:cubicBezTo>
                    <a:pt x="1753" y="166"/>
                    <a:pt x="1781" y="203"/>
                    <a:pt x="1791" y="259"/>
                  </a:cubicBezTo>
                  <a:lnTo>
                    <a:pt x="1855" y="565"/>
                  </a:lnTo>
                  <a:lnTo>
                    <a:pt x="1902" y="565"/>
                  </a:lnTo>
                  <a:cubicBezTo>
                    <a:pt x="2106" y="565"/>
                    <a:pt x="2291" y="593"/>
                    <a:pt x="2477" y="667"/>
                  </a:cubicBezTo>
                  <a:lnTo>
                    <a:pt x="2514" y="685"/>
                  </a:lnTo>
                  <a:lnTo>
                    <a:pt x="2681" y="416"/>
                  </a:lnTo>
                  <a:cubicBezTo>
                    <a:pt x="2709" y="370"/>
                    <a:pt x="2755" y="342"/>
                    <a:pt x="2811" y="333"/>
                  </a:cubicBezTo>
                  <a:cubicBezTo>
                    <a:pt x="2823" y="331"/>
                    <a:pt x="2835" y="329"/>
                    <a:pt x="2847" y="329"/>
                  </a:cubicBezTo>
                  <a:cubicBezTo>
                    <a:pt x="2885" y="329"/>
                    <a:pt x="2925" y="340"/>
                    <a:pt x="2959" y="361"/>
                  </a:cubicBezTo>
                  <a:cubicBezTo>
                    <a:pt x="3052" y="416"/>
                    <a:pt x="3080" y="537"/>
                    <a:pt x="3015" y="630"/>
                  </a:cubicBezTo>
                  <a:lnTo>
                    <a:pt x="2848" y="899"/>
                  </a:lnTo>
                  <a:lnTo>
                    <a:pt x="2876" y="927"/>
                  </a:lnTo>
                  <a:cubicBezTo>
                    <a:pt x="3024" y="1066"/>
                    <a:pt x="3136" y="1223"/>
                    <a:pt x="3210" y="1400"/>
                  </a:cubicBezTo>
                  <a:lnTo>
                    <a:pt x="3228" y="1446"/>
                  </a:lnTo>
                  <a:lnTo>
                    <a:pt x="3535" y="1372"/>
                  </a:lnTo>
                  <a:cubicBezTo>
                    <a:pt x="3548" y="1370"/>
                    <a:pt x="3562" y="1368"/>
                    <a:pt x="3575" y="1368"/>
                  </a:cubicBezTo>
                  <a:cubicBezTo>
                    <a:pt x="3613" y="1368"/>
                    <a:pt x="3648" y="1379"/>
                    <a:pt x="3683" y="1400"/>
                  </a:cubicBezTo>
                  <a:cubicBezTo>
                    <a:pt x="3729" y="1428"/>
                    <a:pt x="3757" y="1474"/>
                    <a:pt x="3776" y="1530"/>
                  </a:cubicBezTo>
                  <a:cubicBezTo>
                    <a:pt x="3785" y="1576"/>
                    <a:pt x="3776" y="1632"/>
                    <a:pt x="3748" y="1678"/>
                  </a:cubicBezTo>
                  <a:cubicBezTo>
                    <a:pt x="3720" y="1724"/>
                    <a:pt x="3674" y="1752"/>
                    <a:pt x="3618" y="1762"/>
                  </a:cubicBezTo>
                  <a:lnTo>
                    <a:pt x="3312" y="1826"/>
                  </a:lnTo>
                  <a:lnTo>
                    <a:pt x="3312" y="1873"/>
                  </a:lnTo>
                  <a:cubicBezTo>
                    <a:pt x="3321" y="2068"/>
                    <a:pt x="3284" y="2262"/>
                    <a:pt x="3210" y="2439"/>
                  </a:cubicBezTo>
                  <a:lnTo>
                    <a:pt x="3191" y="2485"/>
                  </a:lnTo>
                  <a:lnTo>
                    <a:pt x="3460" y="2652"/>
                  </a:lnTo>
                  <a:cubicBezTo>
                    <a:pt x="3507" y="2680"/>
                    <a:pt x="3535" y="2726"/>
                    <a:pt x="3553" y="2782"/>
                  </a:cubicBezTo>
                  <a:cubicBezTo>
                    <a:pt x="3562" y="2828"/>
                    <a:pt x="3553" y="2884"/>
                    <a:pt x="3525" y="2930"/>
                  </a:cubicBezTo>
                  <a:cubicBezTo>
                    <a:pt x="3484" y="2989"/>
                    <a:pt x="3421" y="3021"/>
                    <a:pt x="3357" y="3021"/>
                  </a:cubicBezTo>
                  <a:cubicBezTo>
                    <a:pt x="3320" y="3021"/>
                    <a:pt x="3281" y="3010"/>
                    <a:pt x="3247" y="2986"/>
                  </a:cubicBezTo>
                  <a:lnTo>
                    <a:pt x="2978" y="2819"/>
                  </a:lnTo>
                  <a:lnTo>
                    <a:pt x="2950" y="2847"/>
                  </a:lnTo>
                  <a:cubicBezTo>
                    <a:pt x="2820" y="2995"/>
                    <a:pt x="2663" y="3107"/>
                    <a:pt x="2477" y="3181"/>
                  </a:cubicBezTo>
                  <a:lnTo>
                    <a:pt x="2440" y="3199"/>
                  </a:lnTo>
                  <a:lnTo>
                    <a:pt x="2505" y="3506"/>
                  </a:lnTo>
                  <a:cubicBezTo>
                    <a:pt x="2514" y="3561"/>
                    <a:pt x="2514" y="3608"/>
                    <a:pt x="2477" y="3654"/>
                  </a:cubicBezTo>
                  <a:cubicBezTo>
                    <a:pt x="2449" y="3700"/>
                    <a:pt x="2412" y="3728"/>
                    <a:pt x="2356" y="3747"/>
                  </a:cubicBezTo>
                  <a:cubicBezTo>
                    <a:pt x="2342" y="3749"/>
                    <a:pt x="2329" y="3750"/>
                    <a:pt x="2316" y="3750"/>
                  </a:cubicBezTo>
                  <a:cubicBezTo>
                    <a:pt x="2278" y="3750"/>
                    <a:pt x="2243" y="3740"/>
                    <a:pt x="2208" y="3719"/>
                  </a:cubicBezTo>
                  <a:cubicBezTo>
                    <a:pt x="2162" y="3691"/>
                    <a:pt x="2134" y="3645"/>
                    <a:pt x="2124" y="3589"/>
                  </a:cubicBezTo>
                  <a:lnTo>
                    <a:pt x="2050" y="3283"/>
                  </a:lnTo>
                  <a:lnTo>
                    <a:pt x="2004" y="3283"/>
                  </a:lnTo>
                  <a:cubicBezTo>
                    <a:pt x="1984" y="3284"/>
                    <a:pt x="1965" y="3284"/>
                    <a:pt x="1945" y="3284"/>
                  </a:cubicBezTo>
                  <a:cubicBezTo>
                    <a:pt x="1772" y="3284"/>
                    <a:pt x="1605" y="3248"/>
                    <a:pt x="1438" y="3181"/>
                  </a:cubicBezTo>
                  <a:lnTo>
                    <a:pt x="1401" y="3162"/>
                  </a:lnTo>
                  <a:lnTo>
                    <a:pt x="1225" y="3431"/>
                  </a:lnTo>
                  <a:cubicBezTo>
                    <a:pt x="1188" y="3492"/>
                    <a:pt x="1124" y="3525"/>
                    <a:pt x="1058" y="3525"/>
                  </a:cubicBezTo>
                  <a:cubicBezTo>
                    <a:pt x="1023" y="3525"/>
                    <a:pt x="988" y="3516"/>
                    <a:pt x="956" y="3496"/>
                  </a:cubicBezTo>
                  <a:cubicBezTo>
                    <a:pt x="909" y="3468"/>
                    <a:pt x="881" y="3422"/>
                    <a:pt x="872" y="3366"/>
                  </a:cubicBezTo>
                  <a:cubicBezTo>
                    <a:pt x="854" y="3320"/>
                    <a:pt x="863" y="3264"/>
                    <a:pt x="891" y="3218"/>
                  </a:cubicBezTo>
                  <a:lnTo>
                    <a:pt x="1067" y="2949"/>
                  </a:lnTo>
                  <a:lnTo>
                    <a:pt x="1030" y="2921"/>
                  </a:lnTo>
                  <a:cubicBezTo>
                    <a:pt x="891" y="2791"/>
                    <a:pt x="779" y="2634"/>
                    <a:pt x="705" y="2448"/>
                  </a:cubicBezTo>
                  <a:lnTo>
                    <a:pt x="687" y="2411"/>
                  </a:lnTo>
                  <a:lnTo>
                    <a:pt x="380" y="2476"/>
                  </a:lnTo>
                  <a:cubicBezTo>
                    <a:pt x="364" y="2480"/>
                    <a:pt x="349" y="2482"/>
                    <a:pt x="333" y="2482"/>
                  </a:cubicBezTo>
                  <a:cubicBezTo>
                    <a:pt x="241" y="2482"/>
                    <a:pt x="163" y="2415"/>
                    <a:pt x="139" y="2327"/>
                  </a:cubicBezTo>
                  <a:cubicBezTo>
                    <a:pt x="121" y="2216"/>
                    <a:pt x="186" y="2114"/>
                    <a:pt x="288" y="2086"/>
                  </a:cubicBezTo>
                  <a:lnTo>
                    <a:pt x="603" y="2021"/>
                  </a:lnTo>
                  <a:lnTo>
                    <a:pt x="603" y="1975"/>
                  </a:lnTo>
                  <a:cubicBezTo>
                    <a:pt x="594" y="1780"/>
                    <a:pt x="622" y="1585"/>
                    <a:pt x="696" y="1409"/>
                  </a:cubicBezTo>
                  <a:lnTo>
                    <a:pt x="714" y="1372"/>
                  </a:lnTo>
                  <a:lnTo>
                    <a:pt x="445" y="1196"/>
                  </a:lnTo>
                  <a:cubicBezTo>
                    <a:pt x="408" y="1168"/>
                    <a:pt x="371" y="1121"/>
                    <a:pt x="362" y="1075"/>
                  </a:cubicBezTo>
                  <a:cubicBezTo>
                    <a:pt x="353" y="1019"/>
                    <a:pt x="362" y="964"/>
                    <a:pt x="390" y="927"/>
                  </a:cubicBezTo>
                  <a:cubicBezTo>
                    <a:pt x="426" y="866"/>
                    <a:pt x="494" y="833"/>
                    <a:pt x="560" y="833"/>
                  </a:cubicBezTo>
                  <a:cubicBezTo>
                    <a:pt x="595" y="833"/>
                    <a:pt x="630" y="842"/>
                    <a:pt x="659" y="862"/>
                  </a:cubicBezTo>
                  <a:lnTo>
                    <a:pt x="928" y="1038"/>
                  </a:lnTo>
                  <a:lnTo>
                    <a:pt x="956" y="1001"/>
                  </a:lnTo>
                  <a:cubicBezTo>
                    <a:pt x="1095" y="862"/>
                    <a:pt x="1252" y="750"/>
                    <a:pt x="1429" y="667"/>
                  </a:cubicBezTo>
                  <a:lnTo>
                    <a:pt x="1475" y="658"/>
                  </a:lnTo>
                  <a:lnTo>
                    <a:pt x="1401" y="342"/>
                  </a:lnTo>
                  <a:cubicBezTo>
                    <a:pt x="1392" y="296"/>
                    <a:pt x="1401" y="240"/>
                    <a:pt x="1429" y="194"/>
                  </a:cubicBezTo>
                  <a:cubicBezTo>
                    <a:pt x="1457" y="147"/>
                    <a:pt x="1503" y="120"/>
                    <a:pt x="1559" y="110"/>
                  </a:cubicBezTo>
                  <a:cubicBezTo>
                    <a:pt x="1570" y="108"/>
                    <a:pt x="1582" y="107"/>
                    <a:pt x="1595" y="107"/>
                  </a:cubicBezTo>
                  <a:close/>
                  <a:moveTo>
                    <a:pt x="1598" y="1"/>
                  </a:moveTo>
                  <a:cubicBezTo>
                    <a:pt x="1575" y="1"/>
                    <a:pt x="1553" y="3"/>
                    <a:pt x="1531" y="8"/>
                  </a:cubicBezTo>
                  <a:cubicBezTo>
                    <a:pt x="1457" y="27"/>
                    <a:pt x="1392" y="73"/>
                    <a:pt x="1345" y="138"/>
                  </a:cubicBezTo>
                  <a:cubicBezTo>
                    <a:pt x="1299" y="212"/>
                    <a:pt x="1290" y="287"/>
                    <a:pt x="1308" y="370"/>
                  </a:cubicBezTo>
                  <a:lnTo>
                    <a:pt x="1354" y="593"/>
                  </a:lnTo>
                  <a:cubicBezTo>
                    <a:pt x="1188" y="667"/>
                    <a:pt x="1039" y="769"/>
                    <a:pt x="918" y="899"/>
                  </a:cubicBezTo>
                  <a:lnTo>
                    <a:pt x="724" y="778"/>
                  </a:lnTo>
                  <a:cubicBezTo>
                    <a:pt x="673" y="744"/>
                    <a:pt x="614" y="728"/>
                    <a:pt x="556" y="728"/>
                  </a:cubicBezTo>
                  <a:cubicBezTo>
                    <a:pt x="457" y="728"/>
                    <a:pt x="359" y="777"/>
                    <a:pt x="306" y="871"/>
                  </a:cubicBezTo>
                  <a:cubicBezTo>
                    <a:pt x="213" y="1010"/>
                    <a:pt x="251" y="1196"/>
                    <a:pt x="399" y="1288"/>
                  </a:cubicBezTo>
                  <a:lnTo>
                    <a:pt x="585" y="1409"/>
                  </a:lnTo>
                  <a:cubicBezTo>
                    <a:pt x="529" y="1576"/>
                    <a:pt x="492" y="1752"/>
                    <a:pt x="492" y="1938"/>
                  </a:cubicBezTo>
                  <a:lnTo>
                    <a:pt x="269" y="1984"/>
                  </a:lnTo>
                  <a:cubicBezTo>
                    <a:pt x="102" y="2021"/>
                    <a:pt x="0" y="2188"/>
                    <a:pt x="37" y="2346"/>
                  </a:cubicBezTo>
                  <a:cubicBezTo>
                    <a:pt x="69" y="2490"/>
                    <a:pt x="198" y="2585"/>
                    <a:pt x="333" y="2585"/>
                  </a:cubicBezTo>
                  <a:cubicBezTo>
                    <a:pt x="355" y="2585"/>
                    <a:pt x="377" y="2583"/>
                    <a:pt x="399" y="2578"/>
                  </a:cubicBezTo>
                  <a:lnTo>
                    <a:pt x="622" y="2531"/>
                  </a:lnTo>
                  <a:cubicBezTo>
                    <a:pt x="696" y="2698"/>
                    <a:pt x="807" y="2838"/>
                    <a:pt x="928" y="2967"/>
                  </a:cubicBezTo>
                  <a:lnTo>
                    <a:pt x="807" y="3162"/>
                  </a:lnTo>
                  <a:cubicBezTo>
                    <a:pt x="761" y="3227"/>
                    <a:pt x="752" y="3311"/>
                    <a:pt x="770" y="3394"/>
                  </a:cubicBezTo>
                  <a:cubicBezTo>
                    <a:pt x="789" y="3468"/>
                    <a:pt x="835" y="3533"/>
                    <a:pt x="900" y="3580"/>
                  </a:cubicBezTo>
                  <a:cubicBezTo>
                    <a:pt x="949" y="3613"/>
                    <a:pt x="1004" y="3628"/>
                    <a:pt x="1059" y="3628"/>
                  </a:cubicBezTo>
                  <a:cubicBezTo>
                    <a:pt x="1159" y="3628"/>
                    <a:pt x="1257" y="3577"/>
                    <a:pt x="1317" y="3487"/>
                  </a:cubicBezTo>
                  <a:lnTo>
                    <a:pt x="1438" y="3292"/>
                  </a:lnTo>
                  <a:cubicBezTo>
                    <a:pt x="1596" y="3350"/>
                    <a:pt x="1755" y="3386"/>
                    <a:pt x="1913" y="3386"/>
                  </a:cubicBezTo>
                  <a:cubicBezTo>
                    <a:pt x="1931" y="3386"/>
                    <a:pt x="1949" y="3386"/>
                    <a:pt x="1967" y="3385"/>
                  </a:cubicBezTo>
                  <a:lnTo>
                    <a:pt x="2022" y="3617"/>
                  </a:lnTo>
                  <a:cubicBezTo>
                    <a:pt x="2032" y="3691"/>
                    <a:pt x="2078" y="3765"/>
                    <a:pt x="2152" y="3802"/>
                  </a:cubicBezTo>
                  <a:cubicBezTo>
                    <a:pt x="2199" y="3839"/>
                    <a:pt x="2254" y="3849"/>
                    <a:pt x="2310" y="3849"/>
                  </a:cubicBezTo>
                  <a:lnTo>
                    <a:pt x="2384" y="3849"/>
                  </a:lnTo>
                  <a:cubicBezTo>
                    <a:pt x="2458" y="3830"/>
                    <a:pt x="2523" y="3784"/>
                    <a:pt x="2570" y="3710"/>
                  </a:cubicBezTo>
                  <a:cubicBezTo>
                    <a:pt x="2616" y="3645"/>
                    <a:pt x="2625" y="3561"/>
                    <a:pt x="2607" y="3487"/>
                  </a:cubicBezTo>
                  <a:lnTo>
                    <a:pt x="2560" y="3255"/>
                  </a:lnTo>
                  <a:cubicBezTo>
                    <a:pt x="2727" y="3181"/>
                    <a:pt x="2876" y="3079"/>
                    <a:pt x="2996" y="2949"/>
                  </a:cubicBezTo>
                  <a:lnTo>
                    <a:pt x="3191" y="3079"/>
                  </a:lnTo>
                  <a:cubicBezTo>
                    <a:pt x="3241" y="3112"/>
                    <a:pt x="3297" y="3127"/>
                    <a:pt x="3353" y="3127"/>
                  </a:cubicBezTo>
                  <a:cubicBezTo>
                    <a:pt x="3454" y="3127"/>
                    <a:pt x="3555" y="3076"/>
                    <a:pt x="3609" y="2986"/>
                  </a:cubicBezTo>
                  <a:cubicBezTo>
                    <a:pt x="3655" y="2921"/>
                    <a:pt x="3674" y="2838"/>
                    <a:pt x="3655" y="2754"/>
                  </a:cubicBezTo>
                  <a:cubicBezTo>
                    <a:pt x="3637" y="2680"/>
                    <a:pt x="3590" y="2606"/>
                    <a:pt x="3516" y="2569"/>
                  </a:cubicBezTo>
                  <a:lnTo>
                    <a:pt x="3330" y="2439"/>
                  </a:lnTo>
                  <a:cubicBezTo>
                    <a:pt x="3386" y="2272"/>
                    <a:pt x="3423" y="2095"/>
                    <a:pt x="3423" y="1919"/>
                  </a:cubicBezTo>
                  <a:lnTo>
                    <a:pt x="3646" y="1864"/>
                  </a:lnTo>
                  <a:cubicBezTo>
                    <a:pt x="3720" y="1845"/>
                    <a:pt x="3794" y="1799"/>
                    <a:pt x="3831" y="1734"/>
                  </a:cubicBezTo>
                  <a:cubicBezTo>
                    <a:pt x="3878" y="1669"/>
                    <a:pt x="3896" y="1585"/>
                    <a:pt x="3878" y="1502"/>
                  </a:cubicBezTo>
                  <a:cubicBezTo>
                    <a:pt x="3859" y="1428"/>
                    <a:pt x="3813" y="1363"/>
                    <a:pt x="3748" y="1316"/>
                  </a:cubicBezTo>
                  <a:cubicBezTo>
                    <a:pt x="3690" y="1280"/>
                    <a:pt x="3627" y="1267"/>
                    <a:pt x="3567" y="1267"/>
                  </a:cubicBezTo>
                  <a:cubicBezTo>
                    <a:pt x="3550" y="1267"/>
                    <a:pt x="3533" y="1268"/>
                    <a:pt x="3516" y="1270"/>
                  </a:cubicBezTo>
                  <a:lnTo>
                    <a:pt x="3293" y="1326"/>
                  </a:lnTo>
                  <a:cubicBezTo>
                    <a:pt x="3219" y="1159"/>
                    <a:pt x="3108" y="1010"/>
                    <a:pt x="2987" y="880"/>
                  </a:cubicBezTo>
                  <a:lnTo>
                    <a:pt x="3108" y="685"/>
                  </a:lnTo>
                  <a:cubicBezTo>
                    <a:pt x="3201" y="546"/>
                    <a:pt x="3154" y="361"/>
                    <a:pt x="3015" y="268"/>
                  </a:cubicBezTo>
                  <a:cubicBezTo>
                    <a:pt x="2967" y="241"/>
                    <a:pt x="2910" y="224"/>
                    <a:pt x="2850" y="224"/>
                  </a:cubicBezTo>
                  <a:cubicBezTo>
                    <a:pt x="2828" y="224"/>
                    <a:pt x="2805" y="226"/>
                    <a:pt x="2783" y="231"/>
                  </a:cubicBezTo>
                  <a:cubicBezTo>
                    <a:pt x="2709" y="249"/>
                    <a:pt x="2644" y="296"/>
                    <a:pt x="2598" y="361"/>
                  </a:cubicBezTo>
                  <a:lnTo>
                    <a:pt x="2477" y="556"/>
                  </a:lnTo>
                  <a:cubicBezTo>
                    <a:pt x="2301" y="491"/>
                    <a:pt x="2124" y="463"/>
                    <a:pt x="1948" y="463"/>
                  </a:cubicBezTo>
                  <a:lnTo>
                    <a:pt x="1893" y="240"/>
                  </a:lnTo>
                  <a:cubicBezTo>
                    <a:pt x="1874" y="157"/>
                    <a:pt x="1828" y="92"/>
                    <a:pt x="1763" y="45"/>
                  </a:cubicBezTo>
                  <a:cubicBezTo>
                    <a:pt x="1715" y="18"/>
                    <a:pt x="1658" y="1"/>
                    <a:pt x="15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2" name="Google Shape;3712;p117"/>
            <p:cNvSpPr/>
            <p:nvPr/>
          </p:nvSpPr>
          <p:spPr>
            <a:xfrm>
              <a:off x="6548904" y="2480423"/>
              <a:ext cx="190780" cy="188501"/>
            </a:xfrm>
            <a:custGeom>
              <a:rect b="b" l="l" r="r" t="t"/>
              <a:pathLst>
                <a:path extrusionOk="0" h="3722" w="3767">
                  <a:moveTo>
                    <a:pt x="1881" y="849"/>
                  </a:moveTo>
                  <a:cubicBezTo>
                    <a:pt x="2069" y="849"/>
                    <a:pt x="2260" y="901"/>
                    <a:pt x="2431" y="1008"/>
                  </a:cubicBezTo>
                  <a:cubicBezTo>
                    <a:pt x="2895" y="1314"/>
                    <a:pt x="3034" y="1935"/>
                    <a:pt x="2737" y="2409"/>
                  </a:cubicBezTo>
                  <a:cubicBezTo>
                    <a:pt x="2547" y="2711"/>
                    <a:pt x="2220" y="2877"/>
                    <a:pt x="1885" y="2877"/>
                  </a:cubicBezTo>
                  <a:cubicBezTo>
                    <a:pt x="1697" y="2877"/>
                    <a:pt x="1506" y="2825"/>
                    <a:pt x="1336" y="2715"/>
                  </a:cubicBezTo>
                  <a:cubicBezTo>
                    <a:pt x="863" y="2418"/>
                    <a:pt x="724" y="1787"/>
                    <a:pt x="1030" y="1314"/>
                  </a:cubicBezTo>
                  <a:cubicBezTo>
                    <a:pt x="1220" y="1011"/>
                    <a:pt x="1546" y="849"/>
                    <a:pt x="1881" y="849"/>
                  </a:cubicBezTo>
                  <a:close/>
                  <a:moveTo>
                    <a:pt x="1526" y="1"/>
                  </a:moveTo>
                  <a:cubicBezTo>
                    <a:pt x="1509" y="1"/>
                    <a:pt x="1492" y="2"/>
                    <a:pt x="1475" y="6"/>
                  </a:cubicBezTo>
                  <a:cubicBezTo>
                    <a:pt x="1336" y="34"/>
                    <a:pt x="1253" y="173"/>
                    <a:pt x="1290" y="303"/>
                  </a:cubicBezTo>
                  <a:lnTo>
                    <a:pt x="1345" y="572"/>
                  </a:lnTo>
                  <a:cubicBezTo>
                    <a:pt x="1160" y="646"/>
                    <a:pt x="993" y="757"/>
                    <a:pt x="854" y="915"/>
                  </a:cubicBezTo>
                  <a:lnTo>
                    <a:pt x="631" y="767"/>
                  </a:lnTo>
                  <a:cubicBezTo>
                    <a:pt x="586" y="739"/>
                    <a:pt x="538" y="726"/>
                    <a:pt x="491" y="726"/>
                  </a:cubicBezTo>
                  <a:cubicBezTo>
                    <a:pt x="411" y="726"/>
                    <a:pt x="335" y="765"/>
                    <a:pt x="288" y="841"/>
                  </a:cubicBezTo>
                  <a:cubicBezTo>
                    <a:pt x="214" y="952"/>
                    <a:pt x="241" y="1110"/>
                    <a:pt x="362" y="1184"/>
                  </a:cubicBezTo>
                  <a:lnTo>
                    <a:pt x="585" y="1332"/>
                  </a:lnTo>
                  <a:cubicBezTo>
                    <a:pt x="510" y="1518"/>
                    <a:pt x="473" y="1722"/>
                    <a:pt x="483" y="1917"/>
                  </a:cubicBezTo>
                  <a:lnTo>
                    <a:pt x="223" y="1973"/>
                  </a:lnTo>
                  <a:cubicBezTo>
                    <a:pt x="84" y="2000"/>
                    <a:pt x="0" y="2140"/>
                    <a:pt x="28" y="2269"/>
                  </a:cubicBezTo>
                  <a:cubicBezTo>
                    <a:pt x="51" y="2386"/>
                    <a:pt x="153" y="2464"/>
                    <a:pt x="262" y="2464"/>
                  </a:cubicBezTo>
                  <a:cubicBezTo>
                    <a:pt x="283" y="2464"/>
                    <a:pt x="304" y="2461"/>
                    <a:pt x="325" y="2455"/>
                  </a:cubicBezTo>
                  <a:lnTo>
                    <a:pt x="594" y="2399"/>
                  </a:lnTo>
                  <a:cubicBezTo>
                    <a:pt x="668" y="2585"/>
                    <a:pt x="780" y="2752"/>
                    <a:pt x="928" y="2891"/>
                  </a:cubicBezTo>
                  <a:lnTo>
                    <a:pt x="789" y="3114"/>
                  </a:lnTo>
                  <a:cubicBezTo>
                    <a:pt x="715" y="3234"/>
                    <a:pt x="742" y="3383"/>
                    <a:pt x="863" y="3457"/>
                  </a:cubicBezTo>
                  <a:cubicBezTo>
                    <a:pt x="904" y="3484"/>
                    <a:pt x="952" y="3498"/>
                    <a:pt x="999" y="3498"/>
                  </a:cubicBezTo>
                  <a:cubicBezTo>
                    <a:pt x="1080" y="3498"/>
                    <a:pt x="1159" y="3459"/>
                    <a:pt x="1206" y="3383"/>
                  </a:cubicBezTo>
                  <a:lnTo>
                    <a:pt x="1355" y="3160"/>
                  </a:lnTo>
                  <a:cubicBezTo>
                    <a:pt x="1521" y="3227"/>
                    <a:pt x="1696" y="3263"/>
                    <a:pt x="1878" y="3263"/>
                  </a:cubicBezTo>
                  <a:cubicBezTo>
                    <a:pt x="1898" y="3263"/>
                    <a:pt x="1918" y="3263"/>
                    <a:pt x="1939" y="3262"/>
                  </a:cubicBezTo>
                  <a:lnTo>
                    <a:pt x="1995" y="3522"/>
                  </a:lnTo>
                  <a:cubicBezTo>
                    <a:pt x="2019" y="3643"/>
                    <a:pt x="2121" y="3722"/>
                    <a:pt x="2238" y="3722"/>
                  </a:cubicBezTo>
                  <a:cubicBezTo>
                    <a:pt x="2256" y="3722"/>
                    <a:pt x="2274" y="3720"/>
                    <a:pt x="2292" y="3717"/>
                  </a:cubicBezTo>
                  <a:cubicBezTo>
                    <a:pt x="2421" y="3679"/>
                    <a:pt x="2514" y="3550"/>
                    <a:pt x="2477" y="3420"/>
                  </a:cubicBezTo>
                  <a:lnTo>
                    <a:pt x="2421" y="3151"/>
                  </a:lnTo>
                  <a:cubicBezTo>
                    <a:pt x="2607" y="3076"/>
                    <a:pt x="2774" y="2965"/>
                    <a:pt x="2913" y="2807"/>
                  </a:cubicBezTo>
                  <a:lnTo>
                    <a:pt x="3136" y="2956"/>
                  </a:lnTo>
                  <a:cubicBezTo>
                    <a:pt x="3180" y="2983"/>
                    <a:pt x="3229" y="2997"/>
                    <a:pt x="3276" y="2997"/>
                  </a:cubicBezTo>
                  <a:cubicBezTo>
                    <a:pt x="3356" y="2997"/>
                    <a:pt x="3432" y="2958"/>
                    <a:pt x="3479" y="2882"/>
                  </a:cubicBezTo>
                  <a:cubicBezTo>
                    <a:pt x="3553" y="2770"/>
                    <a:pt x="3525" y="2613"/>
                    <a:pt x="3405" y="2538"/>
                  </a:cubicBezTo>
                  <a:lnTo>
                    <a:pt x="3182" y="2390"/>
                  </a:lnTo>
                  <a:cubicBezTo>
                    <a:pt x="3256" y="2204"/>
                    <a:pt x="3293" y="2000"/>
                    <a:pt x="3284" y="1806"/>
                  </a:cubicBezTo>
                  <a:lnTo>
                    <a:pt x="3544" y="1750"/>
                  </a:lnTo>
                  <a:cubicBezTo>
                    <a:pt x="3683" y="1722"/>
                    <a:pt x="3767" y="1583"/>
                    <a:pt x="3739" y="1453"/>
                  </a:cubicBezTo>
                  <a:cubicBezTo>
                    <a:pt x="3715" y="1336"/>
                    <a:pt x="3614" y="1259"/>
                    <a:pt x="3505" y="1259"/>
                  </a:cubicBezTo>
                  <a:cubicBezTo>
                    <a:pt x="3484" y="1259"/>
                    <a:pt x="3463" y="1262"/>
                    <a:pt x="3442" y="1268"/>
                  </a:cubicBezTo>
                  <a:lnTo>
                    <a:pt x="3173" y="1323"/>
                  </a:lnTo>
                  <a:cubicBezTo>
                    <a:pt x="3099" y="1138"/>
                    <a:pt x="2987" y="971"/>
                    <a:pt x="2830" y="832"/>
                  </a:cubicBezTo>
                  <a:lnTo>
                    <a:pt x="2978" y="609"/>
                  </a:lnTo>
                  <a:cubicBezTo>
                    <a:pt x="3052" y="488"/>
                    <a:pt x="3024" y="340"/>
                    <a:pt x="2904" y="266"/>
                  </a:cubicBezTo>
                  <a:cubicBezTo>
                    <a:pt x="2863" y="238"/>
                    <a:pt x="2815" y="225"/>
                    <a:pt x="2768" y="225"/>
                  </a:cubicBezTo>
                  <a:cubicBezTo>
                    <a:pt x="2687" y="225"/>
                    <a:pt x="2607" y="264"/>
                    <a:pt x="2561" y="340"/>
                  </a:cubicBezTo>
                  <a:lnTo>
                    <a:pt x="2412" y="563"/>
                  </a:lnTo>
                  <a:cubicBezTo>
                    <a:pt x="2245" y="496"/>
                    <a:pt x="2064" y="459"/>
                    <a:pt x="1887" y="459"/>
                  </a:cubicBezTo>
                  <a:cubicBezTo>
                    <a:pt x="1867" y="459"/>
                    <a:pt x="1847" y="460"/>
                    <a:pt x="1828" y="460"/>
                  </a:cubicBezTo>
                  <a:lnTo>
                    <a:pt x="1772" y="201"/>
                  </a:lnTo>
                  <a:cubicBezTo>
                    <a:pt x="1748" y="80"/>
                    <a:pt x="1639" y="1"/>
                    <a:pt x="15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3" name="Google Shape;3713;p117"/>
            <p:cNvSpPr/>
            <p:nvPr/>
          </p:nvSpPr>
          <p:spPr>
            <a:xfrm>
              <a:off x="6546068" y="2477941"/>
              <a:ext cx="196452" cy="193565"/>
            </a:xfrm>
            <a:custGeom>
              <a:rect b="b" l="l" r="r" t="t"/>
              <a:pathLst>
                <a:path extrusionOk="0" h="3822" w="3879">
                  <a:moveTo>
                    <a:pt x="1939" y="945"/>
                  </a:moveTo>
                  <a:cubicBezTo>
                    <a:pt x="2116" y="945"/>
                    <a:pt x="2301" y="1001"/>
                    <a:pt x="2459" y="1103"/>
                  </a:cubicBezTo>
                  <a:cubicBezTo>
                    <a:pt x="2904" y="1381"/>
                    <a:pt x="3034" y="1984"/>
                    <a:pt x="2747" y="2430"/>
                  </a:cubicBezTo>
                  <a:cubicBezTo>
                    <a:pt x="2563" y="2715"/>
                    <a:pt x="2253" y="2870"/>
                    <a:pt x="1938" y="2870"/>
                  </a:cubicBezTo>
                  <a:cubicBezTo>
                    <a:pt x="1760" y="2870"/>
                    <a:pt x="1580" y="2821"/>
                    <a:pt x="1420" y="2717"/>
                  </a:cubicBezTo>
                  <a:cubicBezTo>
                    <a:pt x="975" y="2430"/>
                    <a:pt x="845" y="1836"/>
                    <a:pt x="1132" y="1391"/>
                  </a:cubicBezTo>
                  <a:cubicBezTo>
                    <a:pt x="1309" y="1103"/>
                    <a:pt x="1624" y="945"/>
                    <a:pt x="1939" y="945"/>
                  </a:cubicBezTo>
                  <a:close/>
                  <a:moveTo>
                    <a:pt x="1941" y="844"/>
                  </a:moveTo>
                  <a:cubicBezTo>
                    <a:pt x="1863" y="844"/>
                    <a:pt x="1785" y="853"/>
                    <a:pt x="1708" y="871"/>
                  </a:cubicBezTo>
                  <a:cubicBezTo>
                    <a:pt x="1429" y="927"/>
                    <a:pt x="1197" y="1094"/>
                    <a:pt x="1040" y="1335"/>
                  </a:cubicBezTo>
                  <a:cubicBezTo>
                    <a:pt x="891" y="1576"/>
                    <a:pt x="836" y="1864"/>
                    <a:pt x="900" y="2142"/>
                  </a:cubicBezTo>
                  <a:cubicBezTo>
                    <a:pt x="956" y="2420"/>
                    <a:pt x="1123" y="2652"/>
                    <a:pt x="1364" y="2810"/>
                  </a:cubicBezTo>
                  <a:cubicBezTo>
                    <a:pt x="1541" y="2921"/>
                    <a:pt x="1735" y="2977"/>
                    <a:pt x="1939" y="2977"/>
                  </a:cubicBezTo>
                  <a:cubicBezTo>
                    <a:pt x="2014" y="2977"/>
                    <a:pt x="2088" y="2968"/>
                    <a:pt x="2171" y="2949"/>
                  </a:cubicBezTo>
                  <a:cubicBezTo>
                    <a:pt x="2440" y="2894"/>
                    <a:pt x="2682" y="2727"/>
                    <a:pt x="2839" y="2485"/>
                  </a:cubicBezTo>
                  <a:cubicBezTo>
                    <a:pt x="3155" y="1994"/>
                    <a:pt x="3006" y="1326"/>
                    <a:pt x="2515" y="1010"/>
                  </a:cubicBezTo>
                  <a:cubicBezTo>
                    <a:pt x="2340" y="903"/>
                    <a:pt x="2142" y="844"/>
                    <a:pt x="1941" y="844"/>
                  </a:cubicBezTo>
                  <a:close/>
                  <a:moveTo>
                    <a:pt x="1592" y="104"/>
                  </a:moveTo>
                  <a:cubicBezTo>
                    <a:pt x="1682" y="104"/>
                    <a:pt x="1758" y="165"/>
                    <a:pt x="1782" y="259"/>
                  </a:cubicBezTo>
                  <a:lnTo>
                    <a:pt x="1847" y="565"/>
                  </a:lnTo>
                  <a:lnTo>
                    <a:pt x="1893" y="565"/>
                  </a:lnTo>
                  <a:cubicBezTo>
                    <a:pt x="1916" y="564"/>
                    <a:pt x="1939" y="563"/>
                    <a:pt x="1962" y="563"/>
                  </a:cubicBezTo>
                  <a:cubicBezTo>
                    <a:pt x="2126" y="563"/>
                    <a:pt x="2295" y="593"/>
                    <a:pt x="2450" y="658"/>
                  </a:cubicBezTo>
                  <a:lnTo>
                    <a:pt x="2496" y="676"/>
                  </a:lnTo>
                  <a:lnTo>
                    <a:pt x="2663" y="417"/>
                  </a:lnTo>
                  <a:cubicBezTo>
                    <a:pt x="2691" y="370"/>
                    <a:pt x="2737" y="342"/>
                    <a:pt x="2784" y="324"/>
                  </a:cubicBezTo>
                  <a:cubicBezTo>
                    <a:pt x="2798" y="322"/>
                    <a:pt x="2811" y="320"/>
                    <a:pt x="2824" y="320"/>
                  </a:cubicBezTo>
                  <a:cubicBezTo>
                    <a:pt x="2862" y="320"/>
                    <a:pt x="2897" y="331"/>
                    <a:pt x="2932" y="352"/>
                  </a:cubicBezTo>
                  <a:cubicBezTo>
                    <a:pt x="2978" y="380"/>
                    <a:pt x="3006" y="426"/>
                    <a:pt x="3016" y="472"/>
                  </a:cubicBezTo>
                  <a:cubicBezTo>
                    <a:pt x="3025" y="528"/>
                    <a:pt x="3016" y="584"/>
                    <a:pt x="2988" y="621"/>
                  </a:cubicBezTo>
                  <a:lnTo>
                    <a:pt x="2821" y="890"/>
                  </a:lnTo>
                  <a:lnTo>
                    <a:pt x="2858" y="918"/>
                  </a:lnTo>
                  <a:cubicBezTo>
                    <a:pt x="2997" y="1057"/>
                    <a:pt x="3108" y="1214"/>
                    <a:pt x="3183" y="1391"/>
                  </a:cubicBezTo>
                  <a:lnTo>
                    <a:pt x="3201" y="1428"/>
                  </a:lnTo>
                  <a:lnTo>
                    <a:pt x="3507" y="1363"/>
                  </a:lnTo>
                  <a:cubicBezTo>
                    <a:pt x="3519" y="1361"/>
                    <a:pt x="3531" y="1360"/>
                    <a:pt x="3543" y="1360"/>
                  </a:cubicBezTo>
                  <a:cubicBezTo>
                    <a:pt x="3634" y="1360"/>
                    <a:pt x="3723" y="1421"/>
                    <a:pt x="3739" y="1511"/>
                  </a:cubicBezTo>
                  <a:cubicBezTo>
                    <a:pt x="3767" y="1623"/>
                    <a:pt x="3693" y="1725"/>
                    <a:pt x="3591" y="1743"/>
                  </a:cubicBezTo>
                  <a:lnTo>
                    <a:pt x="3285" y="1817"/>
                  </a:lnTo>
                  <a:lnTo>
                    <a:pt x="3285" y="1855"/>
                  </a:lnTo>
                  <a:cubicBezTo>
                    <a:pt x="3294" y="2049"/>
                    <a:pt x="3257" y="2244"/>
                    <a:pt x="3183" y="2420"/>
                  </a:cubicBezTo>
                  <a:lnTo>
                    <a:pt x="3173" y="2467"/>
                  </a:lnTo>
                  <a:lnTo>
                    <a:pt x="3433" y="2634"/>
                  </a:lnTo>
                  <a:cubicBezTo>
                    <a:pt x="3479" y="2662"/>
                    <a:pt x="3507" y="2708"/>
                    <a:pt x="3516" y="2754"/>
                  </a:cubicBezTo>
                  <a:cubicBezTo>
                    <a:pt x="3535" y="2810"/>
                    <a:pt x="3526" y="2856"/>
                    <a:pt x="3498" y="2903"/>
                  </a:cubicBezTo>
                  <a:cubicBezTo>
                    <a:pt x="3470" y="2949"/>
                    <a:pt x="3424" y="2977"/>
                    <a:pt x="3368" y="2986"/>
                  </a:cubicBezTo>
                  <a:cubicBezTo>
                    <a:pt x="3356" y="2989"/>
                    <a:pt x="3344" y="2990"/>
                    <a:pt x="3332" y="2990"/>
                  </a:cubicBezTo>
                  <a:cubicBezTo>
                    <a:pt x="3294" y="2990"/>
                    <a:pt x="3254" y="2979"/>
                    <a:pt x="3220" y="2959"/>
                  </a:cubicBezTo>
                  <a:lnTo>
                    <a:pt x="2960" y="2792"/>
                  </a:lnTo>
                  <a:lnTo>
                    <a:pt x="2923" y="2829"/>
                  </a:lnTo>
                  <a:cubicBezTo>
                    <a:pt x="2793" y="2968"/>
                    <a:pt x="2635" y="3079"/>
                    <a:pt x="2459" y="3153"/>
                  </a:cubicBezTo>
                  <a:lnTo>
                    <a:pt x="2422" y="3172"/>
                  </a:lnTo>
                  <a:lnTo>
                    <a:pt x="2487" y="3478"/>
                  </a:lnTo>
                  <a:cubicBezTo>
                    <a:pt x="2505" y="3580"/>
                    <a:pt x="2440" y="3691"/>
                    <a:pt x="2338" y="3710"/>
                  </a:cubicBezTo>
                  <a:cubicBezTo>
                    <a:pt x="2322" y="3714"/>
                    <a:pt x="2306" y="3716"/>
                    <a:pt x="2291" y="3716"/>
                  </a:cubicBezTo>
                  <a:cubicBezTo>
                    <a:pt x="2199" y="3716"/>
                    <a:pt x="2121" y="3649"/>
                    <a:pt x="2097" y="3561"/>
                  </a:cubicBezTo>
                  <a:lnTo>
                    <a:pt x="2032" y="3255"/>
                  </a:lnTo>
                  <a:lnTo>
                    <a:pt x="1995" y="3255"/>
                  </a:lnTo>
                  <a:cubicBezTo>
                    <a:pt x="1975" y="3256"/>
                    <a:pt x="1956" y="3257"/>
                    <a:pt x="1936" y="3257"/>
                  </a:cubicBezTo>
                  <a:cubicBezTo>
                    <a:pt x="1761" y="3257"/>
                    <a:pt x="1588" y="3220"/>
                    <a:pt x="1429" y="3153"/>
                  </a:cubicBezTo>
                  <a:lnTo>
                    <a:pt x="1392" y="3144"/>
                  </a:lnTo>
                  <a:lnTo>
                    <a:pt x="1216" y="3404"/>
                  </a:lnTo>
                  <a:cubicBezTo>
                    <a:pt x="1179" y="3464"/>
                    <a:pt x="1115" y="3497"/>
                    <a:pt x="1049" y="3497"/>
                  </a:cubicBezTo>
                  <a:cubicBezTo>
                    <a:pt x="1015" y="3497"/>
                    <a:pt x="979" y="3488"/>
                    <a:pt x="947" y="3469"/>
                  </a:cubicBezTo>
                  <a:cubicBezTo>
                    <a:pt x="900" y="3441"/>
                    <a:pt x="873" y="3395"/>
                    <a:pt x="863" y="3339"/>
                  </a:cubicBezTo>
                  <a:cubicBezTo>
                    <a:pt x="854" y="3292"/>
                    <a:pt x="863" y="3237"/>
                    <a:pt x="891" y="3190"/>
                  </a:cubicBezTo>
                  <a:lnTo>
                    <a:pt x="1058" y="2931"/>
                  </a:lnTo>
                  <a:lnTo>
                    <a:pt x="1021" y="2903"/>
                  </a:lnTo>
                  <a:cubicBezTo>
                    <a:pt x="882" y="2764"/>
                    <a:pt x="771" y="2606"/>
                    <a:pt x="696" y="2430"/>
                  </a:cubicBezTo>
                  <a:lnTo>
                    <a:pt x="678" y="2393"/>
                  </a:lnTo>
                  <a:lnTo>
                    <a:pt x="372" y="2458"/>
                  </a:lnTo>
                  <a:cubicBezTo>
                    <a:pt x="360" y="2460"/>
                    <a:pt x="348" y="2461"/>
                    <a:pt x="336" y="2461"/>
                  </a:cubicBezTo>
                  <a:cubicBezTo>
                    <a:pt x="245" y="2461"/>
                    <a:pt x="156" y="2399"/>
                    <a:pt x="140" y="2309"/>
                  </a:cubicBezTo>
                  <a:cubicBezTo>
                    <a:pt x="112" y="2198"/>
                    <a:pt x="186" y="2096"/>
                    <a:pt x="288" y="2068"/>
                  </a:cubicBezTo>
                  <a:lnTo>
                    <a:pt x="594" y="2003"/>
                  </a:lnTo>
                  <a:lnTo>
                    <a:pt x="594" y="1957"/>
                  </a:lnTo>
                  <a:cubicBezTo>
                    <a:pt x="585" y="1771"/>
                    <a:pt x="622" y="1576"/>
                    <a:pt x="696" y="1400"/>
                  </a:cubicBezTo>
                  <a:lnTo>
                    <a:pt x="706" y="1354"/>
                  </a:lnTo>
                  <a:lnTo>
                    <a:pt x="446" y="1187"/>
                  </a:lnTo>
                  <a:cubicBezTo>
                    <a:pt x="353" y="1131"/>
                    <a:pt x="325" y="1010"/>
                    <a:pt x="381" y="918"/>
                  </a:cubicBezTo>
                  <a:cubicBezTo>
                    <a:pt x="409" y="871"/>
                    <a:pt x="455" y="843"/>
                    <a:pt x="511" y="834"/>
                  </a:cubicBezTo>
                  <a:cubicBezTo>
                    <a:pt x="527" y="828"/>
                    <a:pt x="545" y="825"/>
                    <a:pt x="563" y="825"/>
                  </a:cubicBezTo>
                  <a:cubicBezTo>
                    <a:pt x="595" y="825"/>
                    <a:pt x="629" y="835"/>
                    <a:pt x="659" y="853"/>
                  </a:cubicBezTo>
                  <a:lnTo>
                    <a:pt x="919" y="1029"/>
                  </a:lnTo>
                  <a:lnTo>
                    <a:pt x="947" y="992"/>
                  </a:lnTo>
                  <a:cubicBezTo>
                    <a:pt x="1086" y="853"/>
                    <a:pt x="1244" y="741"/>
                    <a:pt x="1420" y="667"/>
                  </a:cubicBezTo>
                  <a:lnTo>
                    <a:pt x="1457" y="649"/>
                  </a:lnTo>
                  <a:lnTo>
                    <a:pt x="1392" y="342"/>
                  </a:lnTo>
                  <a:cubicBezTo>
                    <a:pt x="1374" y="240"/>
                    <a:pt x="1439" y="129"/>
                    <a:pt x="1541" y="111"/>
                  </a:cubicBezTo>
                  <a:cubicBezTo>
                    <a:pt x="1558" y="106"/>
                    <a:pt x="1575" y="104"/>
                    <a:pt x="1592" y="104"/>
                  </a:cubicBezTo>
                  <a:close/>
                  <a:moveTo>
                    <a:pt x="1588" y="1"/>
                  </a:moveTo>
                  <a:cubicBezTo>
                    <a:pt x="1566" y="1"/>
                    <a:pt x="1544" y="3"/>
                    <a:pt x="1522" y="9"/>
                  </a:cubicBezTo>
                  <a:cubicBezTo>
                    <a:pt x="1364" y="46"/>
                    <a:pt x="1253" y="203"/>
                    <a:pt x="1290" y="361"/>
                  </a:cubicBezTo>
                  <a:lnTo>
                    <a:pt x="1346" y="584"/>
                  </a:lnTo>
                  <a:cubicBezTo>
                    <a:pt x="1179" y="658"/>
                    <a:pt x="1030" y="760"/>
                    <a:pt x="910" y="890"/>
                  </a:cubicBezTo>
                  <a:lnTo>
                    <a:pt x="715" y="769"/>
                  </a:lnTo>
                  <a:cubicBezTo>
                    <a:pt x="671" y="738"/>
                    <a:pt x="618" y="723"/>
                    <a:pt x="562" y="723"/>
                  </a:cubicBezTo>
                  <a:cubicBezTo>
                    <a:pt x="536" y="723"/>
                    <a:pt x="509" y="726"/>
                    <a:pt x="483" y="732"/>
                  </a:cubicBezTo>
                  <a:cubicBezTo>
                    <a:pt x="409" y="741"/>
                    <a:pt x="344" y="797"/>
                    <a:pt x="297" y="862"/>
                  </a:cubicBezTo>
                  <a:cubicBezTo>
                    <a:pt x="205" y="1001"/>
                    <a:pt x="251" y="1187"/>
                    <a:pt x="390" y="1279"/>
                  </a:cubicBezTo>
                  <a:lnTo>
                    <a:pt x="585" y="1400"/>
                  </a:lnTo>
                  <a:cubicBezTo>
                    <a:pt x="520" y="1567"/>
                    <a:pt x="483" y="1743"/>
                    <a:pt x="492" y="1920"/>
                  </a:cubicBezTo>
                  <a:lnTo>
                    <a:pt x="270" y="1966"/>
                  </a:lnTo>
                  <a:cubicBezTo>
                    <a:pt x="103" y="2003"/>
                    <a:pt x="1" y="2170"/>
                    <a:pt x="38" y="2328"/>
                  </a:cubicBezTo>
                  <a:cubicBezTo>
                    <a:pt x="70" y="2472"/>
                    <a:pt x="191" y="2567"/>
                    <a:pt x="325" y="2567"/>
                  </a:cubicBezTo>
                  <a:cubicBezTo>
                    <a:pt x="347" y="2567"/>
                    <a:pt x="368" y="2565"/>
                    <a:pt x="390" y="2560"/>
                  </a:cubicBezTo>
                  <a:lnTo>
                    <a:pt x="622" y="2513"/>
                  </a:lnTo>
                  <a:cubicBezTo>
                    <a:pt x="687" y="2671"/>
                    <a:pt x="789" y="2819"/>
                    <a:pt x="919" y="2949"/>
                  </a:cubicBezTo>
                  <a:lnTo>
                    <a:pt x="798" y="3135"/>
                  </a:lnTo>
                  <a:cubicBezTo>
                    <a:pt x="752" y="3209"/>
                    <a:pt x="743" y="3283"/>
                    <a:pt x="761" y="3367"/>
                  </a:cubicBezTo>
                  <a:cubicBezTo>
                    <a:pt x="780" y="3441"/>
                    <a:pt x="826" y="3506"/>
                    <a:pt x="891" y="3552"/>
                  </a:cubicBezTo>
                  <a:cubicBezTo>
                    <a:pt x="940" y="3585"/>
                    <a:pt x="996" y="3600"/>
                    <a:pt x="1050" y="3600"/>
                  </a:cubicBezTo>
                  <a:cubicBezTo>
                    <a:pt x="1150" y="3600"/>
                    <a:pt x="1249" y="3549"/>
                    <a:pt x="1309" y="3459"/>
                  </a:cubicBezTo>
                  <a:lnTo>
                    <a:pt x="1429" y="3265"/>
                  </a:lnTo>
                  <a:cubicBezTo>
                    <a:pt x="1596" y="3330"/>
                    <a:pt x="1772" y="3357"/>
                    <a:pt x="1949" y="3357"/>
                  </a:cubicBezTo>
                  <a:lnTo>
                    <a:pt x="2004" y="3580"/>
                  </a:lnTo>
                  <a:cubicBezTo>
                    <a:pt x="2032" y="3728"/>
                    <a:pt x="2153" y="3821"/>
                    <a:pt x="2292" y="3821"/>
                  </a:cubicBezTo>
                  <a:cubicBezTo>
                    <a:pt x="2320" y="3821"/>
                    <a:pt x="2338" y="3821"/>
                    <a:pt x="2357" y="3812"/>
                  </a:cubicBezTo>
                  <a:cubicBezTo>
                    <a:pt x="2524" y="3775"/>
                    <a:pt x="2626" y="3617"/>
                    <a:pt x="2589" y="3459"/>
                  </a:cubicBezTo>
                  <a:lnTo>
                    <a:pt x="2542" y="3237"/>
                  </a:lnTo>
                  <a:cubicBezTo>
                    <a:pt x="2700" y="3163"/>
                    <a:pt x="2849" y="3061"/>
                    <a:pt x="2978" y="2931"/>
                  </a:cubicBezTo>
                  <a:lnTo>
                    <a:pt x="3164" y="3051"/>
                  </a:lnTo>
                  <a:cubicBezTo>
                    <a:pt x="3215" y="3083"/>
                    <a:pt x="3265" y="3097"/>
                    <a:pt x="3319" y="3097"/>
                  </a:cubicBezTo>
                  <a:cubicBezTo>
                    <a:pt x="3344" y="3097"/>
                    <a:pt x="3369" y="3094"/>
                    <a:pt x="3396" y="3088"/>
                  </a:cubicBezTo>
                  <a:cubicBezTo>
                    <a:pt x="3470" y="3079"/>
                    <a:pt x="3544" y="3023"/>
                    <a:pt x="3581" y="2959"/>
                  </a:cubicBezTo>
                  <a:cubicBezTo>
                    <a:pt x="3674" y="2819"/>
                    <a:pt x="3628" y="2634"/>
                    <a:pt x="3489" y="2541"/>
                  </a:cubicBezTo>
                  <a:lnTo>
                    <a:pt x="3303" y="2420"/>
                  </a:lnTo>
                  <a:cubicBezTo>
                    <a:pt x="3359" y="2253"/>
                    <a:pt x="3396" y="2077"/>
                    <a:pt x="3396" y="1901"/>
                  </a:cubicBezTo>
                  <a:lnTo>
                    <a:pt x="3619" y="1855"/>
                  </a:lnTo>
                  <a:cubicBezTo>
                    <a:pt x="3776" y="1817"/>
                    <a:pt x="3878" y="1650"/>
                    <a:pt x="3841" y="1493"/>
                  </a:cubicBezTo>
                  <a:cubicBezTo>
                    <a:pt x="3809" y="1349"/>
                    <a:pt x="3688" y="1253"/>
                    <a:pt x="3554" y="1253"/>
                  </a:cubicBezTo>
                  <a:cubicBezTo>
                    <a:pt x="3532" y="1253"/>
                    <a:pt x="3510" y="1256"/>
                    <a:pt x="3489" y="1261"/>
                  </a:cubicBezTo>
                  <a:lnTo>
                    <a:pt x="3266" y="1307"/>
                  </a:lnTo>
                  <a:cubicBezTo>
                    <a:pt x="3192" y="1150"/>
                    <a:pt x="3090" y="1001"/>
                    <a:pt x="2960" y="871"/>
                  </a:cubicBezTo>
                  <a:lnTo>
                    <a:pt x="3080" y="686"/>
                  </a:lnTo>
                  <a:cubicBezTo>
                    <a:pt x="3127" y="612"/>
                    <a:pt x="3136" y="537"/>
                    <a:pt x="3127" y="454"/>
                  </a:cubicBezTo>
                  <a:cubicBezTo>
                    <a:pt x="3108" y="380"/>
                    <a:pt x="3062" y="315"/>
                    <a:pt x="2988" y="268"/>
                  </a:cubicBezTo>
                  <a:cubicBezTo>
                    <a:pt x="2943" y="237"/>
                    <a:pt x="2890" y="222"/>
                    <a:pt x="2837" y="222"/>
                  </a:cubicBezTo>
                  <a:cubicBezTo>
                    <a:pt x="2813" y="222"/>
                    <a:pt x="2789" y="225"/>
                    <a:pt x="2765" y="231"/>
                  </a:cubicBezTo>
                  <a:cubicBezTo>
                    <a:pt x="2682" y="240"/>
                    <a:pt x="2617" y="296"/>
                    <a:pt x="2580" y="361"/>
                  </a:cubicBezTo>
                  <a:lnTo>
                    <a:pt x="2450" y="556"/>
                  </a:lnTo>
                  <a:cubicBezTo>
                    <a:pt x="2300" y="498"/>
                    <a:pt x="2142" y="462"/>
                    <a:pt x="1984" y="462"/>
                  </a:cubicBezTo>
                  <a:cubicBezTo>
                    <a:pt x="1966" y="462"/>
                    <a:pt x="1948" y="462"/>
                    <a:pt x="1930" y="463"/>
                  </a:cubicBezTo>
                  <a:lnTo>
                    <a:pt x="1884" y="240"/>
                  </a:lnTo>
                  <a:cubicBezTo>
                    <a:pt x="1852" y="97"/>
                    <a:pt x="1723" y="1"/>
                    <a:pt x="15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3714" name="Google Shape;3714;p117"/>
          <p:cNvPicPr preferRelativeResize="0"/>
          <p:nvPr/>
        </p:nvPicPr>
        <p:blipFill rotWithShape="1">
          <a:blip r:embed="rId3">
            <a:alphaModFix/>
          </a:blip>
          <a:srcRect b="32019" l="0" r="0" t="0"/>
          <a:stretch/>
        </p:blipFill>
        <p:spPr>
          <a:xfrm>
            <a:off x="331387" y="1273570"/>
            <a:ext cx="8488126" cy="2963704"/>
          </a:xfrm>
          <a:prstGeom prst="rect">
            <a:avLst/>
          </a:prstGeom>
          <a:noFill/>
          <a:ln cap="flat" cmpd="sng" w="38100">
            <a:solidFill>
              <a:srgbClr val="191919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8" name="Shape 3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9" name="Google Shape;3719;p118"/>
          <p:cNvSpPr txBox="1"/>
          <p:nvPr>
            <p:ph type="title"/>
          </p:nvPr>
        </p:nvSpPr>
        <p:spPr>
          <a:xfrm>
            <a:off x="720000" y="541675"/>
            <a:ext cx="4180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Simulation</a:t>
            </a:r>
            <a:endParaRPr/>
          </a:p>
        </p:txBody>
      </p:sp>
      <p:pic>
        <p:nvPicPr>
          <p:cNvPr id="3720" name="Google Shape;3720;p1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300" y="1313675"/>
            <a:ext cx="4019550" cy="20097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721" name="Google Shape;3721;p1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2522925"/>
            <a:ext cx="4019550" cy="200977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722" name="Google Shape;3722;p1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2075" y="2148400"/>
            <a:ext cx="2819400" cy="342900"/>
          </a:xfrm>
          <a:prstGeom prst="rect">
            <a:avLst/>
          </a:prstGeom>
          <a:noFill/>
          <a:ln>
            <a:noFill/>
          </a:ln>
        </p:spPr>
      </p:pic>
      <p:sp>
        <p:nvSpPr>
          <p:cNvPr id="3723" name="Google Shape;3723;p118"/>
          <p:cNvSpPr txBox="1"/>
          <p:nvPr/>
        </p:nvSpPr>
        <p:spPr>
          <a:xfrm>
            <a:off x="913325" y="3709000"/>
            <a:ext cx="3126900" cy="10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-GB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Επίπεδο Αιχμής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-GB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Χρόνος ήδη κατειλημμένη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-GB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Απόσταση από “Hot-spots”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</a:pPr>
            <a:r>
              <a:rPr lang="en-GB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Κίνηση στην περιοχή (tom tom)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24" name="Google Shape;3724;p118"/>
          <p:cNvSpPr txBox="1"/>
          <p:nvPr/>
        </p:nvSpPr>
        <p:spPr>
          <a:xfrm>
            <a:off x="624725" y="3264150"/>
            <a:ext cx="33618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191919"/>
                </a:solidFill>
                <a:latin typeface="Sora"/>
                <a:ea typeface="Sora"/>
                <a:cs typeface="Sora"/>
                <a:sym typeface="Sora"/>
              </a:rPr>
              <a:t>Διαθεσιμότητα Θέσεων</a:t>
            </a:r>
            <a:endParaRPr b="1" sz="1800">
              <a:solidFill>
                <a:srgbClr val="191919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725" name="Google Shape;3725;p118"/>
          <p:cNvSpPr txBox="1"/>
          <p:nvPr/>
        </p:nvSpPr>
        <p:spPr>
          <a:xfrm>
            <a:off x="4900875" y="1618638"/>
            <a:ext cx="33618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191919"/>
                </a:solidFill>
                <a:latin typeface="Sora"/>
                <a:ea typeface="Sora"/>
                <a:cs typeface="Sora"/>
                <a:sym typeface="Sora"/>
              </a:rPr>
              <a:t>Θερμοκρασία</a:t>
            </a:r>
            <a:endParaRPr b="1" sz="1800">
              <a:solidFill>
                <a:srgbClr val="191919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726" name="Google Shape;3726;p118"/>
          <p:cNvSpPr txBox="1"/>
          <p:nvPr/>
        </p:nvSpPr>
        <p:spPr>
          <a:xfrm>
            <a:off x="5170725" y="862575"/>
            <a:ext cx="3126900" cy="10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Πραγματικές τοποθεσίες αισθητήρων από το </a:t>
            </a:r>
            <a:r>
              <a:rPr b="1" lang="en-GB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Patras Smart City API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0" name="Shape 3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1" name="Google Shape;3731;p119"/>
          <p:cNvSpPr txBox="1"/>
          <p:nvPr/>
        </p:nvSpPr>
        <p:spPr>
          <a:xfrm>
            <a:off x="503200" y="4798450"/>
            <a:ext cx="42864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GB" sz="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https://patra.smartiscity.gr/map?typeId=24</a:t>
            </a:r>
            <a:endParaRPr b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32" name="Google Shape;3732;p119"/>
          <p:cNvSpPr txBox="1"/>
          <p:nvPr>
            <p:ph type="title"/>
          </p:nvPr>
        </p:nvSpPr>
        <p:spPr>
          <a:xfrm>
            <a:off x="720000" y="541675"/>
            <a:ext cx="7754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App Demo - Parking Spot Selection</a:t>
            </a:r>
            <a:endParaRPr/>
          </a:p>
        </p:txBody>
      </p:sp>
      <p:sp>
        <p:nvSpPr>
          <p:cNvPr id="3733" name="Google Shape;3733;p119"/>
          <p:cNvSpPr txBox="1"/>
          <p:nvPr/>
        </p:nvSpPr>
        <p:spPr>
          <a:xfrm>
            <a:off x="3649425" y="2400325"/>
            <a:ext cx="34371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video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7" name="Shape 3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8" name="Google Shape;3738;p120"/>
          <p:cNvSpPr txBox="1"/>
          <p:nvPr/>
        </p:nvSpPr>
        <p:spPr>
          <a:xfrm>
            <a:off x="503200" y="4798450"/>
            <a:ext cx="42864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GB" sz="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https://patra.smartiscity.gr/map?typeId=24</a:t>
            </a:r>
            <a:endParaRPr b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39" name="Google Shape;3739;p120"/>
          <p:cNvSpPr txBox="1"/>
          <p:nvPr>
            <p:ph type="title"/>
          </p:nvPr>
        </p:nvSpPr>
        <p:spPr>
          <a:xfrm>
            <a:off x="720000" y="541675"/>
            <a:ext cx="5550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App Demo - Navigation</a:t>
            </a:r>
            <a:endParaRPr/>
          </a:p>
        </p:txBody>
      </p:sp>
      <p:sp>
        <p:nvSpPr>
          <p:cNvPr id="3740" name="Google Shape;3740;p120"/>
          <p:cNvSpPr txBox="1"/>
          <p:nvPr/>
        </p:nvSpPr>
        <p:spPr>
          <a:xfrm>
            <a:off x="3649425" y="2400325"/>
            <a:ext cx="34371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video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4" name="Shape 3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5" name="Google Shape;3745;p121"/>
          <p:cNvSpPr txBox="1"/>
          <p:nvPr/>
        </p:nvSpPr>
        <p:spPr>
          <a:xfrm>
            <a:off x="503200" y="4798450"/>
            <a:ext cx="4286400" cy="2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-GB" sz="7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https://patra.smartiscity.gr/map?typeId=24</a:t>
            </a:r>
            <a:endParaRPr b="0" i="0" sz="700" u="none" cap="none" strike="noStrik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46" name="Google Shape;3746;p121"/>
          <p:cNvSpPr txBox="1"/>
          <p:nvPr>
            <p:ph type="title"/>
          </p:nvPr>
        </p:nvSpPr>
        <p:spPr>
          <a:xfrm>
            <a:off x="720000" y="541675"/>
            <a:ext cx="6554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/>
              <a:t>App Demo - Admin Dashboard</a:t>
            </a:r>
            <a:endParaRPr/>
          </a:p>
        </p:txBody>
      </p:sp>
      <p:sp>
        <p:nvSpPr>
          <p:cNvPr id="3747" name="Google Shape;3747;p121"/>
          <p:cNvSpPr txBox="1"/>
          <p:nvPr/>
        </p:nvSpPr>
        <p:spPr>
          <a:xfrm>
            <a:off x="3649425" y="2400325"/>
            <a:ext cx="3437100" cy="7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V</a:t>
            </a:r>
            <a:r>
              <a:rPr lang="en-GB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ideo (or images)</a:t>
            </a:r>
            <a:endParaRPr sz="12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oftware Engineering Business Plan by Slidesgo">
  <a:themeElements>
    <a:clrScheme name="Simple Light">
      <a:dk1>
        <a:srgbClr val="191919"/>
      </a:dk1>
      <a:lt1>
        <a:srgbClr val="F3F3F3"/>
      </a:lt1>
      <a:dk2>
        <a:srgbClr val="45818E"/>
      </a:dk2>
      <a:lt2>
        <a:srgbClr val="2AAFEB"/>
      </a:lt2>
      <a:accent1>
        <a:srgbClr val="7FD6C3"/>
      </a:accent1>
      <a:accent2>
        <a:srgbClr val="D9D9D9"/>
      </a:accent2>
      <a:accent3>
        <a:srgbClr val="FF8A8A"/>
      </a:accent3>
      <a:accent4>
        <a:srgbClr val="2AAFE5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oftware Engineering Business Plan by Slidesgo">
  <a:themeElements>
    <a:clrScheme name="Simple Light">
      <a:dk1>
        <a:srgbClr val="191919"/>
      </a:dk1>
      <a:lt1>
        <a:srgbClr val="F3F3F3"/>
      </a:lt1>
      <a:dk2>
        <a:srgbClr val="45818E"/>
      </a:dk2>
      <a:lt2>
        <a:srgbClr val="2AAFEB"/>
      </a:lt2>
      <a:accent1>
        <a:srgbClr val="7FD6C3"/>
      </a:accent1>
      <a:accent2>
        <a:srgbClr val="D9D9D9"/>
      </a:accent2>
      <a:accent3>
        <a:srgbClr val="FF8A8A"/>
      </a:accent3>
      <a:accent4>
        <a:srgbClr val="2AAFE5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oftware Engineering Business Plan by Slidesgo">
  <a:themeElements>
    <a:clrScheme name="Simple Light">
      <a:dk1>
        <a:srgbClr val="191919"/>
      </a:dk1>
      <a:lt1>
        <a:srgbClr val="F3F3F3"/>
      </a:lt1>
      <a:dk2>
        <a:srgbClr val="45818E"/>
      </a:dk2>
      <a:lt2>
        <a:srgbClr val="2AAFEB"/>
      </a:lt2>
      <a:accent1>
        <a:srgbClr val="7FD6C3"/>
      </a:accent1>
      <a:accent2>
        <a:srgbClr val="D9D9D9"/>
      </a:accent2>
      <a:accent3>
        <a:srgbClr val="FF8A8A"/>
      </a:accent3>
      <a:accent4>
        <a:srgbClr val="2AAFE5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oftware Engineering Business Plan by Slidesgo">
  <a:themeElements>
    <a:clrScheme name="Simple Light">
      <a:dk1>
        <a:srgbClr val="191919"/>
      </a:dk1>
      <a:lt1>
        <a:srgbClr val="F3F3F3"/>
      </a:lt1>
      <a:dk2>
        <a:srgbClr val="45818E"/>
      </a:dk2>
      <a:lt2>
        <a:srgbClr val="2AAFEB"/>
      </a:lt2>
      <a:accent1>
        <a:srgbClr val="7FD6C3"/>
      </a:accent1>
      <a:accent2>
        <a:srgbClr val="D9D9D9"/>
      </a:accent2>
      <a:accent3>
        <a:srgbClr val="FF8A8A"/>
      </a:accent3>
      <a:accent4>
        <a:srgbClr val="2AAFE5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oftware Engineering Business Plan by Slidesgo">
  <a:themeElements>
    <a:clrScheme name="Simple Light">
      <a:dk1>
        <a:srgbClr val="191919"/>
      </a:dk1>
      <a:lt1>
        <a:srgbClr val="F3F3F3"/>
      </a:lt1>
      <a:dk2>
        <a:srgbClr val="45818E"/>
      </a:dk2>
      <a:lt2>
        <a:srgbClr val="2AAFEB"/>
      </a:lt2>
      <a:accent1>
        <a:srgbClr val="7FD6C3"/>
      </a:accent1>
      <a:accent2>
        <a:srgbClr val="D9D9D9"/>
      </a:accent2>
      <a:accent3>
        <a:srgbClr val="FF8A8A"/>
      </a:accent3>
      <a:accent4>
        <a:srgbClr val="2AAFE5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