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Sora"/>
      <p:regular r:id="rId18"/>
      <p:bold r:id="rId19"/>
    </p:embeddedFont>
    <p:embeddedFont>
      <p:font typeface="Fira Sans Extra Condensed"/>
      <p:regular r:id="rId20"/>
      <p:bold r:id="rId21"/>
      <p:italic r:id="rId22"/>
      <p:boldItalic r:id="rId23"/>
    </p:embeddedFont>
    <p:embeddedFont>
      <p:font typeface="Ope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SansExtraCondensed-regular.fntdata"/><Relationship Id="rId22" Type="http://schemas.openxmlformats.org/officeDocument/2006/relationships/font" Target="fonts/FiraSansExtraCondensed-italic.fntdata"/><Relationship Id="rId21" Type="http://schemas.openxmlformats.org/officeDocument/2006/relationships/font" Target="fonts/FiraSansExtraCondensed-bold.fntdata"/><Relationship Id="rId24" Type="http://schemas.openxmlformats.org/officeDocument/2006/relationships/font" Target="fonts/OpenSans-regular.fntdata"/><Relationship Id="rId23" Type="http://schemas.openxmlformats.org/officeDocument/2006/relationships/font" Target="fonts/FiraSansExtraCondensed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italic.fntdata"/><Relationship Id="rId25" Type="http://schemas.openxmlformats.org/officeDocument/2006/relationships/font" Target="fonts/OpenSans-bold.fntdata"/><Relationship Id="rId27" Type="http://schemas.openxmlformats.org/officeDocument/2006/relationships/font" Target="fonts/Ope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19" Type="http://schemas.openxmlformats.org/officeDocument/2006/relationships/font" Target="fonts/Sora-bold.fntdata"/><Relationship Id="rId18" Type="http://schemas.openxmlformats.org/officeDocument/2006/relationships/font" Target="fonts/So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2" name="Google Shape;70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2" name="Google Shape;7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1bf6ab3c97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31bf6ab3c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1" name="Google Shape;94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1" name="Google Shape;9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4" name="Google Shape;14;p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" name="Google Shape;15;p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6900"/>
              <a:buNone/>
              <a:defRPr sz="69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1"/>
          <p:cNvSpPr txBox="1"/>
          <p:nvPr>
            <p:ph type="title"/>
          </p:nvPr>
        </p:nvSpPr>
        <p:spPr>
          <a:xfrm>
            <a:off x="960000" y="5352600"/>
            <a:ext cx="10272000" cy="76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hasCustomPrompt="1" type="title"/>
          </p:nvPr>
        </p:nvSpPr>
        <p:spPr>
          <a:xfrm>
            <a:off x="4147333" y="2376817"/>
            <a:ext cx="7093500" cy="124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6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30" name="Google Shape;130;p12"/>
          <p:cNvSpPr txBox="1"/>
          <p:nvPr>
            <p:ph idx="1" type="subTitle"/>
          </p:nvPr>
        </p:nvSpPr>
        <p:spPr>
          <a:xfrm>
            <a:off x="4147333" y="3818383"/>
            <a:ext cx="70935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31" name="Google Shape;131;p12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32" name="Google Shape;132;p1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3" name="Google Shape;133;p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" name="Google Shape;134;p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5" name="Google Shape;135;p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36" name="Google Shape;136;p1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7" name="Google Shape;137;p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" name="Google Shape;138;p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39" name="Google Shape;139;p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960000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3" name="Google Shape;143;p14"/>
          <p:cNvSpPr txBox="1"/>
          <p:nvPr>
            <p:ph idx="2" type="title"/>
          </p:nvPr>
        </p:nvSpPr>
        <p:spPr>
          <a:xfrm>
            <a:off x="960000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4" name="Google Shape;144;p14"/>
          <p:cNvSpPr txBox="1"/>
          <p:nvPr>
            <p:ph idx="3" type="title"/>
          </p:nvPr>
        </p:nvSpPr>
        <p:spPr>
          <a:xfrm>
            <a:off x="3612237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5" name="Google Shape;145;p14"/>
          <p:cNvSpPr txBox="1"/>
          <p:nvPr>
            <p:ph idx="4" type="title"/>
          </p:nvPr>
        </p:nvSpPr>
        <p:spPr>
          <a:xfrm>
            <a:off x="3612237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6" name="Google Shape;146;p14"/>
          <p:cNvSpPr txBox="1"/>
          <p:nvPr>
            <p:ph idx="5" type="title"/>
          </p:nvPr>
        </p:nvSpPr>
        <p:spPr>
          <a:xfrm>
            <a:off x="6264474" y="1872900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7" name="Google Shape;147;p14"/>
          <p:cNvSpPr txBox="1"/>
          <p:nvPr>
            <p:ph idx="6" type="title"/>
          </p:nvPr>
        </p:nvSpPr>
        <p:spPr>
          <a:xfrm>
            <a:off x="6264474" y="4088917"/>
            <a:ext cx="10155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8" name="Google Shape;148;p14"/>
          <p:cNvSpPr txBox="1"/>
          <p:nvPr>
            <p:ph idx="1" type="subTitle"/>
          </p:nvPr>
        </p:nvSpPr>
        <p:spPr>
          <a:xfrm>
            <a:off x="960000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9" name="Google Shape;149;p14"/>
          <p:cNvSpPr txBox="1"/>
          <p:nvPr>
            <p:ph idx="7" type="subTitle"/>
          </p:nvPr>
        </p:nvSpPr>
        <p:spPr>
          <a:xfrm>
            <a:off x="3612237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0" name="Google Shape;150;p14"/>
          <p:cNvSpPr txBox="1"/>
          <p:nvPr>
            <p:ph idx="8" type="subTitle"/>
          </p:nvPr>
        </p:nvSpPr>
        <p:spPr>
          <a:xfrm>
            <a:off x="6264474" y="2469691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1" name="Google Shape;151;p14"/>
          <p:cNvSpPr txBox="1"/>
          <p:nvPr>
            <p:ph idx="9" type="subTitle"/>
          </p:nvPr>
        </p:nvSpPr>
        <p:spPr>
          <a:xfrm>
            <a:off x="960000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2" name="Google Shape;152;p14"/>
          <p:cNvSpPr txBox="1"/>
          <p:nvPr>
            <p:ph idx="13" type="subTitle"/>
          </p:nvPr>
        </p:nvSpPr>
        <p:spPr>
          <a:xfrm>
            <a:off x="3612237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3" name="Google Shape;153;p14"/>
          <p:cNvSpPr txBox="1"/>
          <p:nvPr>
            <p:ph idx="14" type="subTitle"/>
          </p:nvPr>
        </p:nvSpPr>
        <p:spPr>
          <a:xfrm>
            <a:off x="6264474" y="4685664"/>
            <a:ext cx="2125200" cy="9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4" name="Google Shape;154;p14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55" name="Google Shape;155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6" name="Google Shape;156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58" name="Google Shape;158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59" name="Google Shape;159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0" name="Google Shape;16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62" name="Google Shape;16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63" name="Google Shape;163;p14"/>
          <p:cNvSpPr txBox="1"/>
          <p:nvPr>
            <p:ph idx="15"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5010733" y="2582767"/>
            <a:ext cx="431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66" name="Google Shape;166;p15"/>
          <p:cNvSpPr txBox="1"/>
          <p:nvPr>
            <p:ph idx="1" type="subTitle"/>
          </p:nvPr>
        </p:nvSpPr>
        <p:spPr>
          <a:xfrm>
            <a:off x="5010733" y="3244767"/>
            <a:ext cx="43107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167" name="Google Shape;167;p1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68" name="Google Shape;168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9" name="Google Shape;169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1" name="Google Shape;171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72" name="Google Shape;172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73" name="Google Shape;173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75" name="Google Shape;175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idx="1" type="subTitle"/>
          </p:nvPr>
        </p:nvSpPr>
        <p:spPr>
          <a:xfrm>
            <a:off x="960000" y="228022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8" name="Google Shape;178;p16"/>
          <p:cNvSpPr txBox="1"/>
          <p:nvPr>
            <p:ph idx="2" type="subTitle"/>
          </p:nvPr>
        </p:nvSpPr>
        <p:spPr>
          <a:xfrm>
            <a:off x="4654600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79" name="Google Shape;179;p16"/>
          <p:cNvSpPr txBox="1"/>
          <p:nvPr>
            <p:ph idx="3" type="subTitle"/>
          </p:nvPr>
        </p:nvSpPr>
        <p:spPr>
          <a:xfrm>
            <a:off x="960000" y="4665067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0" name="Google Shape;180;p16"/>
          <p:cNvSpPr txBox="1"/>
          <p:nvPr>
            <p:ph idx="4" type="subTitle"/>
          </p:nvPr>
        </p:nvSpPr>
        <p:spPr>
          <a:xfrm>
            <a:off x="4654600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1" name="Google Shape;181;p16"/>
          <p:cNvSpPr txBox="1"/>
          <p:nvPr>
            <p:ph idx="5" type="subTitle"/>
          </p:nvPr>
        </p:nvSpPr>
        <p:spPr>
          <a:xfrm>
            <a:off x="8358225" y="2280198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2" name="Google Shape;182;p16"/>
          <p:cNvSpPr txBox="1"/>
          <p:nvPr>
            <p:ph idx="6" type="subTitle"/>
          </p:nvPr>
        </p:nvSpPr>
        <p:spPr>
          <a:xfrm>
            <a:off x="8358225" y="4665061"/>
            <a:ext cx="2882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183" name="Google Shape;183;p16"/>
          <p:cNvSpPr txBox="1"/>
          <p:nvPr>
            <p:ph idx="7" type="subTitle"/>
          </p:nvPr>
        </p:nvSpPr>
        <p:spPr>
          <a:xfrm>
            <a:off x="9600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4" name="Google Shape;184;p16"/>
          <p:cNvSpPr txBox="1"/>
          <p:nvPr>
            <p:ph idx="8" type="subTitle"/>
          </p:nvPr>
        </p:nvSpPr>
        <p:spPr>
          <a:xfrm>
            <a:off x="4654600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5" name="Google Shape;185;p16"/>
          <p:cNvSpPr txBox="1"/>
          <p:nvPr>
            <p:ph idx="9" type="subTitle"/>
          </p:nvPr>
        </p:nvSpPr>
        <p:spPr>
          <a:xfrm>
            <a:off x="8358225" y="1356967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6" name="Google Shape;186;p16"/>
          <p:cNvSpPr txBox="1"/>
          <p:nvPr>
            <p:ph idx="13" type="subTitle"/>
          </p:nvPr>
        </p:nvSpPr>
        <p:spPr>
          <a:xfrm>
            <a:off x="9600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7" name="Google Shape;187;p16"/>
          <p:cNvSpPr txBox="1"/>
          <p:nvPr>
            <p:ph idx="14" type="subTitle"/>
          </p:nvPr>
        </p:nvSpPr>
        <p:spPr>
          <a:xfrm>
            <a:off x="4654600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8" name="Google Shape;188;p16"/>
          <p:cNvSpPr txBox="1"/>
          <p:nvPr>
            <p:ph idx="15" type="subTitle"/>
          </p:nvPr>
        </p:nvSpPr>
        <p:spPr>
          <a:xfrm>
            <a:off x="8358225" y="3737463"/>
            <a:ext cx="2882700" cy="9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9" name="Google Shape;189;p1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90" name="Google Shape;190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1" name="Google Shape;191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2" name="Google Shape;192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3" name="Google Shape;193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94" name="Google Shape;194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96" name="Google Shape;19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97" name="Google Shape;19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198" name="Google Shape;198;p16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5310217" y="7193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idx="1" type="subTitle"/>
          </p:nvPr>
        </p:nvSpPr>
        <p:spPr>
          <a:xfrm>
            <a:off x="5310167" y="2293233"/>
            <a:ext cx="5930700" cy="14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02" name="Google Shape;202;p17"/>
          <p:cNvSpPr txBox="1"/>
          <p:nvPr/>
        </p:nvSpPr>
        <p:spPr>
          <a:xfrm>
            <a:off x="5310000" y="4815933"/>
            <a:ext cx="5930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l-GR" sz="13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l-GR" sz="13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l-GR" sz="13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l-GR" sz="13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l-GR" sz="13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3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03" name="Google Shape;203;p1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04" name="Google Shape;204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05" name="Google Shape;205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06" name="Google Shape;206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07" name="Google Shape;207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08" name="Google Shape;208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09" name="Google Shape;209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0" name="Google Shape;210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1" name="Google Shape;211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14" name="Google Shape;214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5" name="Google Shape;215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7" name="Google Shape;217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8" name="Google Shape;218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9" name="Google Shape;219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1" name="Google Shape;221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22" name="Google Shape;222;p18"/>
          <p:cNvGrpSpPr/>
          <p:nvPr/>
        </p:nvGrpSpPr>
        <p:grpSpPr>
          <a:xfrm>
            <a:off x="691736" y="1006756"/>
            <a:ext cx="4508032" cy="4844327"/>
            <a:chOff x="1742895" y="795775"/>
            <a:chExt cx="3381109" cy="3633336"/>
          </a:xfrm>
        </p:grpSpPr>
        <p:sp>
          <p:nvSpPr>
            <p:cNvPr id="223" name="Google Shape;223;p18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18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26" name="Google Shape;226;p18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8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8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8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8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8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18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18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18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18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18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18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18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18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18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18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18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18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18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8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18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18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8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8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8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8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8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18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18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18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18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8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18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18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18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18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18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18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18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18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18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18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18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18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18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8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p18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18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18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18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18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18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18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9" name="Google Shape;339;p18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p18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18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1" name="Google Shape;351;p18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52" name="Google Shape;352;p18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53" name="Google Shape;353;p18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18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18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18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18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18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18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18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18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18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18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18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4" name="Google Shape;384;p18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385" name="Google Shape;385;p18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18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18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18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18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18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18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18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18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18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18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18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18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18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18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18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54" name="Google Shape;454;p18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455" name="Google Shape;455;p18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18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18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18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18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18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18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18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18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18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18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18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18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18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18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18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18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18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18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18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18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121900" lIns="121900" spcFirstLastPara="1" rIns="121900" wrap="square" tIns="121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oogle Shape;496;p1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497" name="Google Shape;497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98" name="Google Shape;498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99" name="Google Shape;499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00" name="Google Shape;500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501" name="Google Shape;501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02" name="Google Shape;502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3" name="Google Shape;503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04" name="Google Shape;504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505" name="Google Shape;505;p19"/>
          <p:cNvGrpSpPr/>
          <p:nvPr/>
        </p:nvGrpSpPr>
        <p:grpSpPr>
          <a:xfrm>
            <a:off x="7255634" y="1791050"/>
            <a:ext cx="3940396" cy="3275695"/>
            <a:chOff x="5475412" y="1860275"/>
            <a:chExt cx="2955371" cy="2456833"/>
          </a:xfrm>
        </p:grpSpPr>
        <p:sp>
          <p:nvSpPr>
            <p:cNvPr id="506" name="Google Shape;506;p19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19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19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19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19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19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19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19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19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19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19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19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19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19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19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19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19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19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19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19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19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19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19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19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19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19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19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19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19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19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19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9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19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19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19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19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19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19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19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9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9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9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9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19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19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9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9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9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9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9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9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9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9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9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19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19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9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19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19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19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19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19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19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19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19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19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19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19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19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19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19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19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19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19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19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19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19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19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19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19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9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19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19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19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19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19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19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19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19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19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19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19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19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19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19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19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19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19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19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19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19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9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9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19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19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6" name="Google Shape;676;p19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19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19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19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19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19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19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0"/>
          <p:cNvSpPr txBox="1"/>
          <p:nvPr>
            <p:ph idx="1" type="subTitle"/>
          </p:nvPr>
        </p:nvSpPr>
        <p:spPr>
          <a:xfrm>
            <a:off x="1202467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5" name="Google Shape;685;p20"/>
          <p:cNvSpPr txBox="1"/>
          <p:nvPr>
            <p:ph idx="2" type="subTitle"/>
          </p:nvPr>
        </p:nvSpPr>
        <p:spPr>
          <a:xfrm>
            <a:off x="4631510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6" name="Google Shape;686;p20"/>
          <p:cNvSpPr txBox="1"/>
          <p:nvPr>
            <p:ph idx="3" type="subTitle"/>
          </p:nvPr>
        </p:nvSpPr>
        <p:spPr>
          <a:xfrm>
            <a:off x="8060561" y="3338167"/>
            <a:ext cx="2928900" cy="22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687" name="Google Shape;687;p20"/>
          <p:cNvSpPr txBox="1"/>
          <p:nvPr>
            <p:ph idx="4" type="subTitle"/>
          </p:nvPr>
        </p:nvSpPr>
        <p:spPr>
          <a:xfrm>
            <a:off x="1202467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88" name="Google Shape;688;p20"/>
          <p:cNvSpPr txBox="1"/>
          <p:nvPr>
            <p:ph idx="5" type="subTitle"/>
          </p:nvPr>
        </p:nvSpPr>
        <p:spPr>
          <a:xfrm>
            <a:off x="4631514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89" name="Google Shape;689;p20"/>
          <p:cNvSpPr txBox="1"/>
          <p:nvPr>
            <p:ph idx="6" type="subTitle"/>
          </p:nvPr>
        </p:nvSpPr>
        <p:spPr>
          <a:xfrm>
            <a:off x="8060561" y="2145633"/>
            <a:ext cx="29289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90" name="Google Shape;690;p2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91" name="Google Shape;691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692" name="Google Shape;692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3" name="Google Shape;693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94" name="Google Shape;694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95" name="Google Shape;695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96" name="Google Shape;696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7" name="Google Shape;697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98" name="Google Shape;698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699" name="Google Shape;699;p20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4896395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2" type="subTitle"/>
          </p:nvPr>
        </p:nvSpPr>
        <p:spPr>
          <a:xfrm>
            <a:off x="960000" y="3303267"/>
            <a:ext cx="3656100" cy="22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subTitle"/>
          </p:nvPr>
        </p:nvSpPr>
        <p:spPr>
          <a:xfrm>
            <a:off x="96000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4" type="subTitle"/>
          </p:nvPr>
        </p:nvSpPr>
        <p:spPr>
          <a:xfrm>
            <a:off x="4896390" y="2436800"/>
            <a:ext cx="3656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5" name="Google Shape;25;p3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26" name="Google Shape;26;p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" name="Google Shape;27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" name="Google Shape;28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" name="Google Shape;29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" name="Google Shape;30;p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1" name="Google Shape;31;p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3" name="Google Shape;33;p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4" name="Google Shape;34;p3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/>
          <p:nvPr>
            <p:ph idx="1" type="subTitle"/>
          </p:nvPr>
        </p:nvSpPr>
        <p:spPr>
          <a:xfrm>
            <a:off x="3095673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2" type="subTitle"/>
          </p:nvPr>
        </p:nvSpPr>
        <p:spPr>
          <a:xfrm>
            <a:off x="7486541" y="23318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3" type="subTitle"/>
          </p:nvPr>
        </p:nvSpPr>
        <p:spPr>
          <a:xfrm>
            <a:off x="3095672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4" type="subTitle"/>
          </p:nvPr>
        </p:nvSpPr>
        <p:spPr>
          <a:xfrm>
            <a:off x="7486541" y="4545967"/>
            <a:ext cx="3797700" cy="14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5" type="subTitle"/>
          </p:nvPr>
        </p:nvSpPr>
        <p:spPr>
          <a:xfrm>
            <a:off x="3095672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6" type="subTitle"/>
          </p:nvPr>
        </p:nvSpPr>
        <p:spPr>
          <a:xfrm>
            <a:off x="3095672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7" type="subTitle"/>
          </p:nvPr>
        </p:nvSpPr>
        <p:spPr>
          <a:xfrm>
            <a:off x="7486505" y="18391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8" type="subTitle"/>
          </p:nvPr>
        </p:nvSpPr>
        <p:spPr>
          <a:xfrm>
            <a:off x="7486505" y="4053333"/>
            <a:ext cx="37977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24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Sora"/>
              <a:buNone/>
              <a:defRPr b="1" sz="32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44" name="Google Shape;44;p4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45" name="Google Shape;45;p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46" name="Google Shape;46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48" name="Google Shape;48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49" name="Google Shape;49;p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0" name="Google Shape;50;p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" name="Google Shape;51;p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52" name="Google Shape;52;p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53" name="Google Shape;53;p4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5507400" y="3497933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6" name="Google Shape;56;p5"/>
          <p:cNvSpPr txBox="1"/>
          <p:nvPr>
            <p:ph idx="2" type="title"/>
          </p:nvPr>
        </p:nvSpPr>
        <p:spPr>
          <a:xfrm>
            <a:off x="5507400" y="2237667"/>
            <a:ext cx="5733600" cy="11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57" name="Google Shape;57;p5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58" name="Google Shape;58;p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9" name="Google Shape;59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1" name="Google Shape;61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62" name="Google Shape;62;p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3" name="Google Shape;63;p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4" name="Google Shape;64;p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65" name="Google Shape;65;p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idx="1" type="body"/>
          </p:nvPr>
        </p:nvSpPr>
        <p:spPr>
          <a:xfrm>
            <a:off x="960000" y="1621000"/>
            <a:ext cx="102813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68" name="Google Shape;68;p6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69" name="Google Shape;69;p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0" name="Google Shape;70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1" name="Google Shape;71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2" name="Google Shape;72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73" name="Google Shape;73;p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" name="Google Shape;75;p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76" name="Google Shape;76;p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77" name="Google Shape;77;p6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7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80" name="Google Shape;80;p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" name="Google Shape;82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3" name="Google Shape;83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84" name="Google Shape;84;p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" name="Google Shape;86;p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87" name="Google Shape;87;p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88" name="Google Shape;88;p7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idx="1" type="subTitle"/>
          </p:nvPr>
        </p:nvSpPr>
        <p:spPr>
          <a:xfrm>
            <a:off x="950967" y="2534483"/>
            <a:ext cx="5742000" cy="26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/>
        </p:txBody>
      </p:sp>
      <p:sp>
        <p:nvSpPr>
          <p:cNvPr id="91" name="Google Shape;91;p8"/>
          <p:cNvSpPr txBox="1"/>
          <p:nvPr>
            <p:ph type="title"/>
          </p:nvPr>
        </p:nvSpPr>
        <p:spPr>
          <a:xfrm>
            <a:off x="950967" y="1679917"/>
            <a:ext cx="57420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8"/>
          <p:cNvSpPr/>
          <p:nvPr>
            <p:ph idx="2" type="pic"/>
          </p:nvPr>
        </p:nvSpPr>
        <p:spPr>
          <a:xfrm>
            <a:off x="6692967" y="1286767"/>
            <a:ext cx="2937900" cy="4284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93" name="Google Shape;93;p8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94" name="Google Shape;94;p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5" name="Google Shape;95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6" name="Google Shape;96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97" name="Google Shape;97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98" name="Google Shape;98;p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 txBox="1"/>
          <p:nvPr>
            <p:ph type="title"/>
          </p:nvPr>
        </p:nvSpPr>
        <p:spPr>
          <a:xfrm>
            <a:off x="3090600" y="1742800"/>
            <a:ext cx="6010800" cy="337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grpSp>
        <p:nvGrpSpPr>
          <p:cNvPr id="104" name="Google Shape;104;p9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05" name="Google Shape;105;p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6" name="Google Shape;106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08" name="Google Shape;108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09" name="Google Shape;109;p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0" name="Google Shape;110;p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" name="Google Shape;111;p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12" name="Google Shape;112;p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2847400" y="1630185"/>
            <a:ext cx="6497100" cy="26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" type="subTitle"/>
          </p:nvPr>
        </p:nvSpPr>
        <p:spPr>
          <a:xfrm>
            <a:off x="2847400" y="4452585"/>
            <a:ext cx="6497100" cy="8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16" name="Google Shape;116;p10"/>
          <p:cNvGrpSpPr/>
          <p:nvPr/>
        </p:nvGrpSpPr>
        <p:grpSpPr>
          <a:xfrm>
            <a:off x="691783" y="523387"/>
            <a:ext cx="10808130" cy="5811055"/>
            <a:chOff x="518850" y="392550"/>
            <a:chExt cx="8106300" cy="4358400"/>
          </a:xfrm>
        </p:grpSpPr>
        <p:grpSp>
          <p:nvGrpSpPr>
            <p:cNvPr id="117" name="Google Shape;117;p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18" name="Google Shape;118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" name="Google Shape;119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0" name="Google Shape;120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121" name="Google Shape;121;p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2" name="Google Shape;122;p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3" name="Google Shape;123;p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124" name="Google Shape;124;p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50967" y="593367"/>
            <a:ext cx="10290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ora"/>
              <a:buNone/>
              <a:defRPr b="1" i="0" sz="4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●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○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pen Sans"/>
              <a:buChar char="■"/>
              <a:def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1"/>
          <p:cNvSpPr txBox="1"/>
          <p:nvPr>
            <p:ph type="ctrTitle"/>
          </p:nvPr>
        </p:nvSpPr>
        <p:spPr>
          <a:xfrm>
            <a:off x="950967" y="1670569"/>
            <a:ext cx="5826900" cy="28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l-GR" sz="6500"/>
              <a:t>Smart city Parking</a:t>
            </a:r>
            <a:endParaRPr sz="6500"/>
          </a:p>
        </p:txBody>
      </p:sp>
      <p:sp>
        <p:nvSpPr>
          <p:cNvPr id="705" name="Google Shape;705;p21"/>
          <p:cNvSpPr txBox="1"/>
          <p:nvPr>
            <p:ph idx="1" type="subTitle"/>
          </p:nvPr>
        </p:nvSpPr>
        <p:spPr>
          <a:xfrm>
            <a:off x="950967" y="4553031"/>
            <a:ext cx="58269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Κωνσταντίνος Σταυρόπουλος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l-GR"/>
              <a:t>Ηλίας Ουζούνης</a:t>
            </a:r>
            <a:endParaRPr/>
          </a:p>
        </p:txBody>
      </p:sp>
      <p:pic>
        <p:nvPicPr>
          <p:cNvPr descr="A parking lot with cars and buildings&#10;&#10;Description automatically generated" id="706" name="Google Shape;706;p21"/>
          <p:cNvPicPr preferRelativeResize="0"/>
          <p:nvPr/>
        </p:nvPicPr>
        <p:blipFill rotWithShape="1">
          <a:blip r:embed="rId3">
            <a:alphaModFix/>
          </a:blip>
          <a:srcRect b="0" l="8257" r="78813" t="11418"/>
          <a:stretch/>
        </p:blipFill>
        <p:spPr>
          <a:xfrm>
            <a:off x="5768800" y="14257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1568"/>
              </a:srgbClr>
            </a:outerShdw>
          </a:effectLst>
        </p:spPr>
      </p:pic>
      <p:pic>
        <p:nvPicPr>
          <p:cNvPr descr="A parking lot with cars and buildings&#10;&#10;Description automatically generated" id="707" name="Google Shape;707;p21"/>
          <p:cNvPicPr preferRelativeResize="0"/>
          <p:nvPr/>
        </p:nvPicPr>
        <p:blipFill rotWithShape="1">
          <a:blip r:embed="rId3">
            <a:alphaModFix/>
          </a:blip>
          <a:srcRect b="9786" l="23660" r="63409" t="1629"/>
          <a:stretch/>
        </p:blipFill>
        <p:spPr>
          <a:xfrm>
            <a:off x="7191200" y="9177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67450"/>
              </a:srgbClr>
            </a:outerShdw>
          </a:effectLst>
        </p:spPr>
      </p:pic>
      <p:pic>
        <p:nvPicPr>
          <p:cNvPr descr="A parking lot with cars and buildings&#10;&#10;Description automatically generated" id="708" name="Google Shape;708;p21"/>
          <p:cNvPicPr preferRelativeResize="0"/>
          <p:nvPr/>
        </p:nvPicPr>
        <p:blipFill rotWithShape="1">
          <a:blip r:embed="rId3">
            <a:alphaModFix/>
          </a:blip>
          <a:srcRect b="0" l="39063" r="48005" t="11418"/>
          <a:stretch/>
        </p:blipFill>
        <p:spPr>
          <a:xfrm>
            <a:off x="8613600" y="14257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1568"/>
              </a:srgbClr>
            </a:outerShdw>
          </a:effectLst>
        </p:spPr>
      </p:pic>
      <p:pic>
        <p:nvPicPr>
          <p:cNvPr descr="A parking lot with cars and buildings&#10;&#10;Description automatically generated" id="709" name="Google Shape;709;p21"/>
          <p:cNvPicPr preferRelativeResize="0"/>
          <p:nvPr/>
        </p:nvPicPr>
        <p:blipFill rotWithShape="1">
          <a:blip r:embed="rId3">
            <a:alphaModFix/>
          </a:blip>
          <a:srcRect b="11745" l="54464" r="32604" t="-327"/>
          <a:stretch/>
        </p:blipFill>
        <p:spPr>
          <a:xfrm>
            <a:off x="10036000" y="816167"/>
            <a:ext cx="1193100" cy="45993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1568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2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l-GR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5" name="Google Shape;715;p22"/>
          <p:cNvSpPr txBox="1"/>
          <p:nvPr>
            <p:ph type="title"/>
          </p:nvPr>
        </p:nvSpPr>
        <p:spPr>
          <a:xfrm>
            <a:off x="960000" y="722225"/>
            <a:ext cx="9671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Λειτουργίες</a:t>
            </a:r>
            <a:endParaRPr/>
          </a:p>
        </p:txBody>
      </p:sp>
      <p:sp>
        <p:nvSpPr>
          <p:cNvPr id="716" name="Google Shape;716;p22"/>
          <p:cNvSpPr txBox="1"/>
          <p:nvPr>
            <p:ph idx="2" type="subTitle"/>
          </p:nvPr>
        </p:nvSpPr>
        <p:spPr>
          <a:xfrm>
            <a:off x="886500" y="2171100"/>
            <a:ext cx="10419000" cy="32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Ανίχνευση ελεύθερων θέσεων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Καθοδήγηση σε ελεύθερες θέσεις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Εντοπισμός Σκιάς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l-GR" sz="2000"/>
              <a:t>Admin Panel</a:t>
            </a:r>
            <a:endParaRPr b="1" sz="2000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l-GR"/>
              <a:t>Alerts για σταθμη μπαταρίας / overheating</a:t>
            </a:r>
            <a:endParaRPr b="1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l-GR"/>
              <a:t>Heat Maps της πόλης για -χρήση των θέσεων -θερμοκρασίας</a:t>
            </a:r>
            <a:endParaRPr b="1"/>
          </a:p>
          <a:p>
            <a:pPr indent="-330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l-GR"/>
              <a:t>Alerts για παράνομο παρκάρισμα σε θέσεις ΑΜEΑ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000"/>
          </a:p>
        </p:txBody>
      </p:sp>
      <p:sp>
        <p:nvSpPr>
          <p:cNvPr id="717" name="Google Shape;717;p22"/>
          <p:cNvSpPr txBox="1"/>
          <p:nvPr>
            <p:ph idx="2" type="subTitle"/>
          </p:nvPr>
        </p:nvSpPr>
        <p:spPr>
          <a:xfrm>
            <a:off x="5911600" y="2171100"/>
            <a:ext cx="5165400" cy="19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Parking Sensors</a:t>
            </a:r>
            <a:endParaRPr sz="2000"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Google Maps API</a:t>
            </a:r>
            <a:endParaRPr sz="2000"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Temperature in Parking Sensors</a:t>
            </a:r>
            <a:endParaRPr sz="2000"/>
          </a:p>
          <a:p>
            <a:pPr indent="-355600" lvl="0" marL="4572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l-GR" sz="2000"/>
              <a:t>Grafana</a:t>
            </a:r>
            <a:endParaRPr sz="2000"/>
          </a:p>
        </p:txBody>
      </p:sp>
      <p:grpSp>
        <p:nvGrpSpPr>
          <p:cNvPr id="718" name="Google Shape;718;p22"/>
          <p:cNvGrpSpPr/>
          <p:nvPr/>
        </p:nvGrpSpPr>
        <p:grpSpPr>
          <a:xfrm>
            <a:off x="9503387" y="587417"/>
            <a:ext cx="1875613" cy="1667219"/>
            <a:chOff x="4592964" y="1289643"/>
            <a:chExt cx="1289347" cy="1142948"/>
          </a:xfrm>
        </p:grpSpPr>
        <p:sp>
          <p:nvSpPr>
            <p:cNvPr id="719" name="Google Shape;719;p22"/>
            <p:cNvSpPr/>
            <p:nvPr/>
          </p:nvSpPr>
          <p:spPr>
            <a:xfrm>
              <a:off x="4738148" y="1344020"/>
              <a:ext cx="837734" cy="830307"/>
            </a:xfrm>
            <a:custGeom>
              <a:rect b="b" l="l" r="r" t="t"/>
              <a:pathLst>
                <a:path extrusionOk="0" h="44833" w="45234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22"/>
            <p:cNvSpPr/>
            <p:nvPr/>
          </p:nvSpPr>
          <p:spPr>
            <a:xfrm>
              <a:off x="5473327" y="1289643"/>
              <a:ext cx="90841" cy="90841"/>
            </a:xfrm>
            <a:custGeom>
              <a:rect b="b" l="l" r="r" t="t"/>
              <a:pathLst>
                <a:path extrusionOk="0" h="4905" w="4905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22"/>
            <p:cNvSpPr/>
            <p:nvPr/>
          </p:nvSpPr>
          <p:spPr>
            <a:xfrm>
              <a:off x="4657231" y="2036564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22"/>
            <p:cNvSpPr/>
            <p:nvPr/>
          </p:nvSpPr>
          <p:spPr>
            <a:xfrm>
              <a:off x="4652897" y="2032860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22"/>
            <p:cNvSpPr/>
            <p:nvPr/>
          </p:nvSpPr>
          <p:spPr>
            <a:xfrm>
              <a:off x="4657231" y="2123056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22"/>
            <p:cNvSpPr/>
            <p:nvPr/>
          </p:nvSpPr>
          <p:spPr>
            <a:xfrm>
              <a:off x="4652897" y="2118722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22"/>
            <p:cNvSpPr/>
            <p:nvPr/>
          </p:nvSpPr>
          <p:spPr>
            <a:xfrm>
              <a:off x="4596687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22"/>
            <p:cNvSpPr/>
            <p:nvPr/>
          </p:nvSpPr>
          <p:spPr>
            <a:xfrm>
              <a:off x="4592964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22"/>
            <p:cNvSpPr/>
            <p:nvPr/>
          </p:nvSpPr>
          <p:spPr>
            <a:xfrm>
              <a:off x="4683179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22"/>
            <p:cNvSpPr/>
            <p:nvPr/>
          </p:nvSpPr>
          <p:spPr>
            <a:xfrm>
              <a:off x="4679456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22"/>
            <p:cNvSpPr/>
            <p:nvPr/>
          </p:nvSpPr>
          <p:spPr>
            <a:xfrm>
              <a:off x="4675752" y="2115018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22"/>
            <p:cNvSpPr/>
            <p:nvPr/>
          </p:nvSpPr>
          <p:spPr>
            <a:xfrm>
              <a:off x="4671436" y="2111017"/>
              <a:ext cx="32132" cy="31817"/>
            </a:xfrm>
            <a:custGeom>
              <a:rect b="b" l="l" r="r" t="t"/>
              <a:pathLst>
                <a:path extrusionOk="0" h="1718" w="1735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22"/>
            <p:cNvSpPr/>
            <p:nvPr/>
          </p:nvSpPr>
          <p:spPr>
            <a:xfrm>
              <a:off x="4614596" y="2053862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22"/>
            <p:cNvSpPr/>
            <p:nvPr/>
          </p:nvSpPr>
          <p:spPr>
            <a:xfrm>
              <a:off x="4610263" y="2050010"/>
              <a:ext cx="32151" cy="31669"/>
            </a:xfrm>
            <a:custGeom>
              <a:rect b="b" l="l" r="r" t="t"/>
              <a:pathLst>
                <a:path extrusionOk="0" h="1710" w="1736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22"/>
            <p:cNvSpPr/>
            <p:nvPr/>
          </p:nvSpPr>
          <p:spPr>
            <a:xfrm>
              <a:off x="4675752" y="2053862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22"/>
            <p:cNvSpPr/>
            <p:nvPr/>
          </p:nvSpPr>
          <p:spPr>
            <a:xfrm>
              <a:off x="4671436" y="2050010"/>
              <a:ext cx="32132" cy="31669"/>
            </a:xfrm>
            <a:custGeom>
              <a:rect b="b" l="l" r="r" t="t"/>
              <a:pathLst>
                <a:path extrusionOk="0" h="1710" w="1735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22"/>
            <p:cNvSpPr/>
            <p:nvPr/>
          </p:nvSpPr>
          <p:spPr>
            <a:xfrm>
              <a:off x="4614596" y="2115018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22"/>
            <p:cNvSpPr/>
            <p:nvPr/>
          </p:nvSpPr>
          <p:spPr>
            <a:xfrm>
              <a:off x="4610263" y="2111017"/>
              <a:ext cx="32151" cy="31817"/>
            </a:xfrm>
            <a:custGeom>
              <a:rect b="b" l="l" r="r" t="t"/>
              <a:pathLst>
                <a:path extrusionOk="0" h="1718" w="1736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22"/>
            <p:cNvSpPr/>
            <p:nvPr/>
          </p:nvSpPr>
          <p:spPr>
            <a:xfrm>
              <a:off x="5151456" y="1689987"/>
              <a:ext cx="730855" cy="647441"/>
            </a:xfrm>
            <a:custGeom>
              <a:rect b="b" l="l" r="r" t="t"/>
              <a:pathLst>
                <a:path extrusionOk="0" h="34959" w="39463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22"/>
            <p:cNvSpPr/>
            <p:nvPr/>
          </p:nvSpPr>
          <p:spPr>
            <a:xfrm>
              <a:off x="5132305" y="1672688"/>
              <a:ext cx="731466" cy="646830"/>
            </a:xfrm>
            <a:custGeom>
              <a:rect b="b" l="l" r="r" t="t"/>
              <a:pathLst>
                <a:path extrusionOk="0" h="34926" w="39496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22"/>
            <p:cNvSpPr/>
            <p:nvPr/>
          </p:nvSpPr>
          <p:spPr>
            <a:xfrm>
              <a:off x="5128601" y="1668966"/>
              <a:ext cx="738874" cy="654867"/>
            </a:xfrm>
            <a:custGeom>
              <a:rect b="b" l="l" r="r" t="t"/>
              <a:pathLst>
                <a:path extrusionOk="0" h="35360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22"/>
            <p:cNvSpPr/>
            <p:nvPr/>
          </p:nvSpPr>
          <p:spPr>
            <a:xfrm>
              <a:off x="5132935" y="1672688"/>
              <a:ext cx="730836" cy="64264"/>
            </a:xfrm>
            <a:custGeom>
              <a:rect b="b" l="l" r="r" t="t"/>
              <a:pathLst>
                <a:path extrusionOk="0" h="3470" w="39462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22"/>
            <p:cNvSpPr/>
            <p:nvPr/>
          </p:nvSpPr>
          <p:spPr>
            <a:xfrm>
              <a:off x="5128601" y="1668966"/>
              <a:ext cx="738874" cy="71691"/>
            </a:xfrm>
            <a:custGeom>
              <a:rect b="b" l="l" r="r" t="t"/>
              <a:pathLst>
                <a:path extrusionOk="0" h="3871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22"/>
            <p:cNvSpPr/>
            <p:nvPr/>
          </p:nvSpPr>
          <p:spPr>
            <a:xfrm>
              <a:off x="5339885" y="2386235"/>
              <a:ext cx="236019" cy="19"/>
            </a:xfrm>
            <a:custGeom>
              <a:rect b="b" l="l" r="r" t="t"/>
              <a:pathLst>
                <a:path extrusionOk="0" h="1" w="12744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22"/>
            <p:cNvSpPr/>
            <p:nvPr/>
          </p:nvSpPr>
          <p:spPr>
            <a:xfrm>
              <a:off x="5336181" y="2381919"/>
              <a:ext cx="243427" cy="8038"/>
            </a:xfrm>
            <a:custGeom>
              <a:rect b="b" l="l" r="r" t="t"/>
              <a:pathLst>
                <a:path extrusionOk="0" h="434" w="13144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22"/>
            <p:cNvSpPr/>
            <p:nvPr/>
          </p:nvSpPr>
          <p:spPr>
            <a:xfrm>
              <a:off x="5380668" y="2424535"/>
              <a:ext cx="155086" cy="8056"/>
            </a:xfrm>
            <a:custGeom>
              <a:rect b="b" l="l" r="r" t="t"/>
              <a:pathLst>
                <a:path extrusionOk="0" h="435" w="8374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22"/>
            <p:cNvSpPr/>
            <p:nvPr/>
          </p:nvSpPr>
          <p:spPr>
            <a:xfrm>
              <a:off x="5279341" y="1806130"/>
              <a:ext cx="416404" cy="416385"/>
            </a:xfrm>
            <a:custGeom>
              <a:rect b="b" l="l" r="r" t="t"/>
              <a:pathLst>
                <a:path extrusionOk="0" h="22483" w="22484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22"/>
            <p:cNvSpPr/>
            <p:nvPr/>
          </p:nvSpPr>
          <p:spPr>
            <a:xfrm>
              <a:off x="5245374" y="1802277"/>
              <a:ext cx="484354" cy="424571"/>
            </a:xfrm>
            <a:custGeom>
              <a:rect b="b" l="l" r="r" t="t"/>
              <a:pathLst>
                <a:path extrusionOk="0" h="22925" w="26153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22"/>
            <p:cNvSpPr/>
            <p:nvPr/>
          </p:nvSpPr>
          <p:spPr>
            <a:xfrm>
              <a:off x="5328773" y="1869767"/>
              <a:ext cx="317544" cy="289282"/>
            </a:xfrm>
            <a:custGeom>
              <a:rect b="b" l="l" r="r" t="t"/>
              <a:pathLst>
                <a:path extrusionOk="0" h="15620" w="17146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22"/>
            <p:cNvSpPr/>
            <p:nvPr/>
          </p:nvSpPr>
          <p:spPr>
            <a:xfrm>
              <a:off x="5339274" y="1866044"/>
              <a:ext cx="296542" cy="296561"/>
            </a:xfrm>
            <a:custGeom>
              <a:rect b="b" l="l" r="r" t="t"/>
              <a:pathLst>
                <a:path extrusionOk="0" h="16013" w="16012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22"/>
            <p:cNvSpPr/>
            <p:nvPr/>
          </p:nvSpPr>
          <p:spPr>
            <a:xfrm>
              <a:off x="5387465" y="1914235"/>
              <a:ext cx="200183" cy="200794"/>
            </a:xfrm>
            <a:custGeom>
              <a:rect b="b" l="l" r="r" t="t"/>
              <a:pathLst>
                <a:path extrusionOk="0" h="10842" w="10809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22"/>
            <p:cNvSpPr/>
            <p:nvPr/>
          </p:nvSpPr>
          <p:spPr>
            <a:xfrm>
              <a:off x="5383131" y="1923051"/>
              <a:ext cx="208832" cy="183329"/>
            </a:xfrm>
            <a:custGeom>
              <a:rect b="b" l="l" r="r" t="t"/>
              <a:pathLst>
                <a:path extrusionOk="0" h="9899" w="11276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22"/>
            <p:cNvSpPr/>
            <p:nvPr/>
          </p:nvSpPr>
          <p:spPr>
            <a:xfrm>
              <a:off x="5436878" y="1963667"/>
              <a:ext cx="101341" cy="101323"/>
            </a:xfrm>
            <a:custGeom>
              <a:rect b="b" l="l" r="r" t="t"/>
              <a:pathLst>
                <a:path extrusionOk="0" h="5471" w="5472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2"/>
            <p:cNvSpPr/>
            <p:nvPr/>
          </p:nvSpPr>
          <p:spPr>
            <a:xfrm>
              <a:off x="5433174" y="1959963"/>
              <a:ext cx="108749" cy="109361"/>
            </a:xfrm>
            <a:custGeom>
              <a:rect b="b" l="l" r="r" t="t"/>
              <a:pathLst>
                <a:path extrusionOk="0" h="5905" w="5872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22"/>
            <p:cNvSpPr/>
            <p:nvPr/>
          </p:nvSpPr>
          <p:spPr>
            <a:xfrm>
              <a:off x="5342367" y="1850098"/>
              <a:ext cx="148271" cy="169791"/>
            </a:xfrm>
            <a:custGeom>
              <a:rect b="b" l="l" r="r" t="t"/>
              <a:pathLst>
                <a:path extrusionOk="0" h="9168" w="8006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22"/>
            <p:cNvSpPr/>
            <p:nvPr/>
          </p:nvSpPr>
          <p:spPr>
            <a:xfrm>
              <a:off x="5302825" y="1811556"/>
              <a:ext cx="56856" cy="55301"/>
            </a:xfrm>
            <a:custGeom>
              <a:rect b="b" l="l" r="r" t="t"/>
              <a:pathLst>
                <a:path extrusionOk="0" h="2986" w="307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22"/>
            <p:cNvSpPr/>
            <p:nvPr/>
          </p:nvSpPr>
          <p:spPr>
            <a:xfrm>
              <a:off x="5300343" y="1808352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22"/>
            <p:cNvSpPr/>
            <p:nvPr/>
          </p:nvSpPr>
          <p:spPr>
            <a:xfrm>
              <a:off x="5317642" y="1828373"/>
              <a:ext cx="56856" cy="55616"/>
            </a:xfrm>
            <a:custGeom>
              <a:rect b="b" l="l" r="r" t="t"/>
              <a:pathLst>
                <a:path extrusionOk="0" h="3003" w="307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2"/>
            <p:cNvSpPr/>
            <p:nvPr/>
          </p:nvSpPr>
          <p:spPr>
            <a:xfrm>
              <a:off x="5315178" y="1825651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3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Αρχιτεκτονική</a:t>
            </a:r>
            <a:endParaRPr/>
          </a:p>
        </p:txBody>
      </p:sp>
      <p:grpSp>
        <p:nvGrpSpPr>
          <p:cNvPr id="763" name="Google Shape;763;p23"/>
          <p:cNvGrpSpPr/>
          <p:nvPr/>
        </p:nvGrpSpPr>
        <p:grpSpPr>
          <a:xfrm>
            <a:off x="10195499" y="591713"/>
            <a:ext cx="1112943" cy="1002493"/>
            <a:chOff x="6544194" y="2365864"/>
            <a:chExt cx="529544" cy="478038"/>
          </a:xfrm>
        </p:grpSpPr>
        <p:sp>
          <p:nvSpPr>
            <p:cNvPr id="764" name="Google Shape;764;p23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3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3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23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23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23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23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4" name="Google Shape;774;p23"/>
          <p:cNvSpPr txBox="1"/>
          <p:nvPr/>
        </p:nvSpPr>
        <p:spPr>
          <a:xfrm>
            <a:off x="670933" y="6397933"/>
            <a:ext cx="57153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l-GR" sz="9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9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5" name="Google Shape;77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763" y="1741025"/>
            <a:ext cx="10646474" cy="38517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4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Fiware Data - Smart Data Models </a:t>
            </a:r>
            <a:endParaRPr/>
          </a:p>
        </p:txBody>
      </p:sp>
      <p:pic>
        <p:nvPicPr>
          <p:cNvPr id="781" name="Google Shape;7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223" y="1607695"/>
            <a:ext cx="3361450" cy="451720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782" name="Google Shape;782;p24"/>
          <p:cNvGrpSpPr/>
          <p:nvPr/>
        </p:nvGrpSpPr>
        <p:grpSpPr>
          <a:xfrm>
            <a:off x="5114400" y="1683900"/>
            <a:ext cx="6126900" cy="538800"/>
            <a:chOff x="5114400" y="1683900"/>
            <a:chExt cx="6126900" cy="538800"/>
          </a:xfrm>
        </p:grpSpPr>
        <p:sp>
          <p:nvSpPr>
            <p:cNvPr id="783" name="Google Shape;78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b="0" i="0" lang="el-G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5" name="Google Shape;78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id:</a:t>
              </a:r>
              <a:endPara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86" name="Google Shape;78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l-GR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Unique ID του Αισθητήρα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87" name="Google Shape;787;p24"/>
          <p:cNvGrpSpPr/>
          <p:nvPr/>
        </p:nvGrpSpPr>
        <p:grpSpPr>
          <a:xfrm>
            <a:off x="5114400" y="2293500"/>
            <a:ext cx="6126900" cy="538800"/>
            <a:chOff x="5114400" y="1683900"/>
            <a:chExt cx="6126900" cy="538800"/>
          </a:xfrm>
        </p:grpSpPr>
        <p:sp>
          <p:nvSpPr>
            <p:cNvPr id="788" name="Google Shape;78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b="0" i="0" lang="el-G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0" name="Google Shape;79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location:</a:t>
              </a:r>
              <a:endPara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1" name="Google Shape;791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l-GR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Τοποθεσία του Αισθητήρα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2" name="Google Shape;792;p24"/>
          <p:cNvGrpSpPr/>
          <p:nvPr/>
        </p:nvGrpSpPr>
        <p:grpSpPr>
          <a:xfrm>
            <a:off x="5114400" y="2903100"/>
            <a:ext cx="6126900" cy="538800"/>
            <a:chOff x="5114400" y="1683900"/>
            <a:chExt cx="6126900" cy="538800"/>
          </a:xfrm>
        </p:grpSpPr>
        <p:sp>
          <p:nvSpPr>
            <p:cNvPr id="793" name="Google Shape;79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b="0" i="0" lang="el-G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5" name="Google Shape;79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category:</a:t>
              </a:r>
              <a:endPara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6" name="Google Shape;796;p24"/>
            <p:cNvSpPr txBox="1"/>
            <p:nvPr/>
          </p:nvSpPr>
          <p:spPr>
            <a:xfrm>
              <a:off x="8015550" y="1724400"/>
              <a:ext cx="30906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l-GR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πρόκειται για θέση ΑΜΕΑ ή όχι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797" name="Google Shape;797;p24"/>
          <p:cNvGrpSpPr/>
          <p:nvPr/>
        </p:nvGrpSpPr>
        <p:grpSpPr>
          <a:xfrm>
            <a:off x="5114400" y="3512700"/>
            <a:ext cx="6126900" cy="538800"/>
            <a:chOff x="5114400" y="1683900"/>
            <a:chExt cx="6126900" cy="538800"/>
          </a:xfrm>
        </p:grpSpPr>
        <p:sp>
          <p:nvSpPr>
            <p:cNvPr id="798" name="Google Shape;79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b="0" i="0" lang="el-G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0" name="Google Shape;80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dateModified:</a:t>
              </a:r>
              <a:endPara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1" name="Google Shape;801;p24"/>
            <p:cNvSpPr txBox="1"/>
            <p:nvPr/>
          </p:nvSpPr>
          <p:spPr>
            <a:xfrm>
              <a:off x="8223050" y="1724400"/>
              <a:ext cx="28830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l-GR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Ημερομηνία-Ώρα μέτρησης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2" name="Google Shape;802;p24"/>
          <p:cNvGrpSpPr/>
          <p:nvPr/>
        </p:nvGrpSpPr>
        <p:grpSpPr>
          <a:xfrm>
            <a:off x="5114400" y="4122300"/>
            <a:ext cx="6126900" cy="538800"/>
            <a:chOff x="5114400" y="1683900"/>
            <a:chExt cx="6126900" cy="538800"/>
          </a:xfrm>
        </p:grpSpPr>
        <p:sp>
          <p:nvSpPr>
            <p:cNvPr id="803" name="Google Shape;803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b="0" i="0" lang="el-G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5" name="Google Shape;805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temperature:</a:t>
              </a:r>
              <a:endPara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06" name="Google Shape;806;p24"/>
            <p:cNvSpPr txBox="1"/>
            <p:nvPr/>
          </p:nvSpPr>
          <p:spPr>
            <a:xfrm>
              <a:off x="8365050" y="1724400"/>
              <a:ext cx="27411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l-GR" sz="16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Μέτρηση Θερμοκρασίας</a:t>
              </a:r>
              <a:endParaRPr b="0" i="0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grpSp>
        <p:nvGrpSpPr>
          <p:cNvPr id="807" name="Google Shape;807;p24"/>
          <p:cNvGrpSpPr/>
          <p:nvPr/>
        </p:nvGrpSpPr>
        <p:grpSpPr>
          <a:xfrm>
            <a:off x="5114400" y="4731900"/>
            <a:ext cx="6126900" cy="538800"/>
            <a:chOff x="5114400" y="1683900"/>
            <a:chExt cx="6126900" cy="538800"/>
          </a:xfrm>
        </p:grpSpPr>
        <p:sp>
          <p:nvSpPr>
            <p:cNvPr id="808" name="Google Shape;808;p24"/>
            <p:cNvSpPr txBox="1"/>
            <p:nvPr/>
          </p:nvSpPr>
          <p:spPr>
            <a:xfrm>
              <a:off x="5148900" y="1947450"/>
              <a:ext cx="6057900" cy="12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id</a:t>
              </a:r>
              <a:r>
                <a:rPr b="0" i="0" lang="el-GR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     	 					  Unique ID του αισθητήρα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96850" lvl="0" marL="285750" marR="0" rtl="0" algn="r">
                <a:lnSpc>
                  <a:spcPct val="6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24"/>
            <p:cNvSpPr/>
            <p:nvPr/>
          </p:nvSpPr>
          <p:spPr>
            <a:xfrm>
              <a:off x="5114400" y="1683900"/>
              <a:ext cx="6126900" cy="498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0" name="Google Shape;810;p24"/>
            <p:cNvSpPr txBox="1"/>
            <p:nvPr/>
          </p:nvSpPr>
          <p:spPr>
            <a:xfrm>
              <a:off x="5165350" y="1692650"/>
              <a:ext cx="2959500" cy="44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l-GR" sz="20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carParked:</a:t>
              </a:r>
              <a:endParaRPr b="1"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11" name="Google Shape;811;p24"/>
            <p:cNvSpPr txBox="1"/>
            <p:nvPr/>
          </p:nvSpPr>
          <p:spPr>
            <a:xfrm>
              <a:off x="7744700" y="1724400"/>
              <a:ext cx="33615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l-GR" sz="1400" u="none" cap="none" strike="noStrike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Αν η θέση είναι κατειλημμένη</a:t>
              </a:r>
              <a:endParaRPr b="0" i="0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812" name="Google Shape;812;p24"/>
          <p:cNvSpPr txBox="1"/>
          <p:nvPr/>
        </p:nvSpPr>
        <p:spPr>
          <a:xfrm>
            <a:off x="5148900" y="5605050"/>
            <a:ext cx="6057900" cy="1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l-G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0" i="0" lang="el-GR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     	 					  Unique ID του αισθητήρα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85750" marR="0" rtl="0" algn="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24"/>
          <p:cNvSpPr/>
          <p:nvPr/>
        </p:nvSpPr>
        <p:spPr>
          <a:xfrm>
            <a:off x="5114400" y="5341500"/>
            <a:ext cx="6126900" cy="498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24"/>
          <p:cNvSpPr txBox="1"/>
          <p:nvPr/>
        </p:nvSpPr>
        <p:spPr>
          <a:xfrm>
            <a:off x="5165350" y="5350250"/>
            <a:ext cx="29595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l-GR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parkedVehicleHasTag:</a:t>
            </a:r>
            <a:endParaRPr b="1" i="0" sz="18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24"/>
          <p:cNvSpPr txBox="1"/>
          <p:nvPr/>
        </p:nvSpPr>
        <p:spPr>
          <a:xfrm>
            <a:off x="8146650" y="5305800"/>
            <a:ext cx="2959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l-GR" sz="14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 το παρκαρισμένο αυτοκίνητο έχει bluetooth tag για ΑΜΕΑ</a:t>
            </a:r>
            <a:endParaRPr b="0" i="0" sz="14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5"/>
          <p:cNvSpPr txBox="1"/>
          <p:nvPr>
            <p:ph type="title"/>
          </p:nvPr>
        </p:nvSpPr>
        <p:spPr>
          <a:xfrm>
            <a:off x="960000" y="722225"/>
            <a:ext cx="6503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Χρονοδιάγραμμα</a:t>
            </a:r>
            <a:endParaRPr/>
          </a:p>
        </p:txBody>
      </p:sp>
      <p:sp>
        <p:nvSpPr>
          <p:cNvPr id="821" name="Google Shape;821;p25"/>
          <p:cNvSpPr/>
          <p:nvPr/>
        </p:nvSpPr>
        <p:spPr>
          <a:xfrm>
            <a:off x="2421950" y="2346273"/>
            <a:ext cx="319885" cy="1272429"/>
          </a:xfrm>
          <a:custGeom>
            <a:rect b="b" l="l" r="r" t="t"/>
            <a:pathLst>
              <a:path extrusionOk="0" h="44792" w="9204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6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5"/>
          <p:cNvSpPr/>
          <p:nvPr/>
        </p:nvSpPr>
        <p:spPr>
          <a:xfrm>
            <a:off x="1420130" y="3529712"/>
            <a:ext cx="1577008" cy="898045"/>
          </a:xfrm>
          <a:custGeom>
            <a:rect b="b" l="l" r="r" t="t"/>
            <a:pathLst>
              <a:path extrusionOk="0" h="23563" w="45375">
                <a:moveTo>
                  <a:pt x="0" y="0"/>
                </a:moveTo>
                <a:lnTo>
                  <a:pt x="0" y="23563"/>
                </a:lnTo>
                <a:lnTo>
                  <a:pt x="33599" y="23563"/>
                </a:lnTo>
                <a:cubicBezTo>
                  <a:pt x="40100" y="23563"/>
                  <a:pt x="45375" y="18288"/>
                  <a:pt x="45375" y="11788"/>
                </a:cubicBezTo>
                <a:cubicBezTo>
                  <a:pt x="45375" y="5275"/>
                  <a:pt x="40100" y="0"/>
                  <a:pt x="33599" y="0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Οκτώβρης - Νοέμβρης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823" name="Google Shape;823;p25"/>
          <p:cNvGrpSpPr/>
          <p:nvPr/>
        </p:nvGrpSpPr>
        <p:grpSpPr>
          <a:xfrm>
            <a:off x="4087041" y="5336824"/>
            <a:ext cx="562939" cy="543015"/>
            <a:chOff x="2640830" y="2140132"/>
            <a:chExt cx="403888" cy="436121"/>
          </a:xfrm>
        </p:grpSpPr>
        <p:sp>
          <p:nvSpPr>
            <p:cNvPr id="824" name="Google Shape;824;p25"/>
            <p:cNvSpPr/>
            <p:nvPr/>
          </p:nvSpPr>
          <p:spPr>
            <a:xfrm>
              <a:off x="2738492" y="2243607"/>
              <a:ext cx="208600" cy="228751"/>
            </a:xfrm>
            <a:custGeom>
              <a:rect b="b" l="l" r="r" t="t"/>
              <a:pathLst>
                <a:path extrusionOk="0" h="6002" w="6002">
                  <a:moveTo>
                    <a:pt x="3001" y="536"/>
                  </a:moveTo>
                  <a:cubicBezTo>
                    <a:pt x="4358" y="536"/>
                    <a:pt x="5465" y="1643"/>
                    <a:pt x="5465" y="3001"/>
                  </a:cubicBezTo>
                  <a:cubicBezTo>
                    <a:pt x="5465" y="4370"/>
                    <a:pt x="4358" y="5465"/>
                    <a:pt x="3001" y="5465"/>
                  </a:cubicBezTo>
                  <a:cubicBezTo>
                    <a:pt x="1643" y="5465"/>
                    <a:pt x="536" y="4370"/>
                    <a:pt x="536" y="3001"/>
                  </a:cubicBezTo>
                  <a:cubicBezTo>
                    <a:pt x="536" y="1643"/>
                    <a:pt x="1643" y="536"/>
                    <a:pt x="3001" y="536"/>
                  </a:cubicBezTo>
                  <a:close/>
                  <a:moveTo>
                    <a:pt x="3001" y="0"/>
                  </a:moveTo>
                  <a:cubicBezTo>
                    <a:pt x="1346" y="0"/>
                    <a:pt x="0" y="1346"/>
                    <a:pt x="0" y="3001"/>
                  </a:cubicBezTo>
                  <a:cubicBezTo>
                    <a:pt x="0" y="4656"/>
                    <a:pt x="1346" y="6001"/>
                    <a:pt x="3001" y="6001"/>
                  </a:cubicBezTo>
                  <a:cubicBezTo>
                    <a:pt x="4656" y="6001"/>
                    <a:pt x="6001" y="4656"/>
                    <a:pt x="6001" y="3001"/>
                  </a:cubicBezTo>
                  <a:cubicBezTo>
                    <a:pt x="6001" y="1346"/>
                    <a:pt x="4656" y="0"/>
                    <a:pt x="3001" y="0"/>
                  </a:cubicBez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25"/>
            <p:cNvSpPr/>
            <p:nvPr/>
          </p:nvSpPr>
          <p:spPr>
            <a:xfrm>
              <a:off x="2640830" y="2140132"/>
              <a:ext cx="403888" cy="436121"/>
            </a:xfrm>
            <a:custGeom>
              <a:rect b="b" l="l" r="r" t="t"/>
              <a:pathLst>
                <a:path extrusionOk="0" h="11443" w="11621">
                  <a:moveTo>
                    <a:pt x="7085" y="596"/>
                  </a:moveTo>
                  <a:cubicBezTo>
                    <a:pt x="7335" y="656"/>
                    <a:pt x="7573" y="739"/>
                    <a:pt x="7799" y="834"/>
                  </a:cubicBezTo>
                  <a:lnTo>
                    <a:pt x="7799" y="929"/>
                  </a:lnTo>
                  <a:cubicBezTo>
                    <a:pt x="7751" y="1846"/>
                    <a:pt x="7728" y="2418"/>
                    <a:pt x="8049" y="2644"/>
                  </a:cubicBezTo>
                  <a:cubicBezTo>
                    <a:pt x="8144" y="2715"/>
                    <a:pt x="8263" y="2751"/>
                    <a:pt x="8406" y="2751"/>
                  </a:cubicBezTo>
                  <a:cubicBezTo>
                    <a:pt x="8752" y="2751"/>
                    <a:pt x="9252" y="2549"/>
                    <a:pt x="9776" y="2346"/>
                  </a:cubicBezTo>
                  <a:lnTo>
                    <a:pt x="9847" y="2322"/>
                  </a:lnTo>
                  <a:cubicBezTo>
                    <a:pt x="10014" y="2513"/>
                    <a:pt x="10157" y="2715"/>
                    <a:pt x="10287" y="2930"/>
                  </a:cubicBezTo>
                  <a:lnTo>
                    <a:pt x="10252" y="2977"/>
                  </a:lnTo>
                  <a:cubicBezTo>
                    <a:pt x="9668" y="3692"/>
                    <a:pt x="9311" y="4156"/>
                    <a:pt x="9430" y="4549"/>
                  </a:cubicBezTo>
                  <a:cubicBezTo>
                    <a:pt x="9549" y="4918"/>
                    <a:pt x="10097" y="5073"/>
                    <a:pt x="10978" y="5299"/>
                  </a:cubicBezTo>
                  <a:lnTo>
                    <a:pt x="11073" y="5335"/>
                  </a:lnTo>
                  <a:cubicBezTo>
                    <a:pt x="11085" y="5454"/>
                    <a:pt x="11097" y="5585"/>
                    <a:pt x="11097" y="5716"/>
                  </a:cubicBezTo>
                  <a:cubicBezTo>
                    <a:pt x="11097" y="5859"/>
                    <a:pt x="11085" y="5978"/>
                    <a:pt x="11073" y="6109"/>
                  </a:cubicBezTo>
                  <a:lnTo>
                    <a:pt x="10954" y="6144"/>
                  </a:lnTo>
                  <a:cubicBezTo>
                    <a:pt x="10085" y="6371"/>
                    <a:pt x="9549" y="6525"/>
                    <a:pt x="9430" y="6894"/>
                  </a:cubicBezTo>
                  <a:cubicBezTo>
                    <a:pt x="9311" y="7275"/>
                    <a:pt x="9656" y="7740"/>
                    <a:pt x="10252" y="8466"/>
                  </a:cubicBezTo>
                  <a:lnTo>
                    <a:pt x="10287" y="8514"/>
                  </a:lnTo>
                  <a:cubicBezTo>
                    <a:pt x="10157" y="8716"/>
                    <a:pt x="10014" y="8930"/>
                    <a:pt x="9847" y="9121"/>
                  </a:cubicBezTo>
                  <a:lnTo>
                    <a:pt x="9787" y="9097"/>
                  </a:lnTo>
                  <a:cubicBezTo>
                    <a:pt x="9264" y="8895"/>
                    <a:pt x="8763" y="8692"/>
                    <a:pt x="8406" y="8692"/>
                  </a:cubicBezTo>
                  <a:cubicBezTo>
                    <a:pt x="8263" y="8692"/>
                    <a:pt x="8144" y="8728"/>
                    <a:pt x="8049" y="8799"/>
                  </a:cubicBezTo>
                  <a:cubicBezTo>
                    <a:pt x="7728" y="9026"/>
                    <a:pt x="7751" y="9597"/>
                    <a:pt x="7799" y="10514"/>
                  </a:cubicBezTo>
                  <a:lnTo>
                    <a:pt x="7799" y="10609"/>
                  </a:lnTo>
                  <a:cubicBezTo>
                    <a:pt x="7573" y="10704"/>
                    <a:pt x="7335" y="10776"/>
                    <a:pt x="7085" y="10835"/>
                  </a:cubicBezTo>
                  <a:lnTo>
                    <a:pt x="7073" y="10812"/>
                  </a:lnTo>
                  <a:cubicBezTo>
                    <a:pt x="6561" y="10014"/>
                    <a:pt x="6227" y="9526"/>
                    <a:pt x="5811" y="9526"/>
                  </a:cubicBezTo>
                  <a:cubicBezTo>
                    <a:pt x="5406" y="9526"/>
                    <a:pt x="5073" y="10002"/>
                    <a:pt x="4572" y="10788"/>
                  </a:cubicBezTo>
                  <a:lnTo>
                    <a:pt x="4537" y="10835"/>
                  </a:lnTo>
                  <a:cubicBezTo>
                    <a:pt x="4299" y="10776"/>
                    <a:pt x="4061" y="10704"/>
                    <a:pt x="3822" y="10609"/>
                  </a:cubicBezTo>
                  <a:lnTo>
                    <a:pt x="3822" y="10526"/>
                  </a:lnTo>
                  <a:cubicBezTo>
                    <a:pt x="3882" y="9597"/>
                    <a:pt x="3894" y="9026"/>
                    <a:pt x="3584" y="8799"/>
                  </a:cubicBezTo>
                  <a:cubicBezTo>
                    <a:pt x="3489" y="8728"/>
                    <a:pt x="3370" y="8692"/>
                    <a:pt x="3215" y="8692"/>
                  </a:cubicBezTo>
                  <a:cubicBezTo>
                    <a:pt x="2870" y="8692"/>
                    <a:pt x="2370" y="8883"/>
                    <a:pt x="1846" y="9097"/>
                  </a:cubicBezTo>
                  <a:lnTo>
                    <a:pt x="1786" y="9121"/>
                  </a:lnTo>
                  <a:cubicBezTo>
                    <a:pt x="1620" y="8930"/>
                    <a:pt x="1477" y="8728"/>
                    <a:pt x="1334" y="8514"/>
                  </a:cubicBezTo>
                  <a:lnTo>
                    <a:pt x="1382" y="8454"/>
                  </a:lnTo>
                  <a:cubicBezTo>
                    <a:pt x="1965" y="7740"/>
                    <a:pt x="2322" y="7275"/>
                    <a:pt x="2191" y="6894"/>
                  </a:cubicBezTo>
                  <a:cubicBezTo>
                    <a:pt x="2072" y="6525"/>
                    <a:pt x="1536" y="6371"/>
                    <a:pt x="667" y="6144"/>
                  </a:cubicBezTo>
                  <a:lnTo>
                    <a:pt x="548" y="6109"/>
                  </a:lnTo>
                  <a:cubicBezTo>
                    <a:pt x="536" y="5978"/>
                    <a:pt x="536" y="5847"/>
                    <a:pt x="536" y="5716"/>
                  </a:cubicBezTo>
                  <a:cubicBezTo>
                    <a:pt x="536" y="5585"/>
                    <a:pt x="536" y="5454"/>
                    <a:pt x="548" y="5335"/>
                  </a:cubicBezTo>
                  <a:lnTo>
                    <a:pt x="655" y="5299"/>
                  </a:lnTo>
                  <a:cubicBezTo>
                    <a:pt x="1536" y="5073"/>
                    <a:pt x="2072" y="4918"/>
                    <a:pt x="2203" y="4537"/>
                  </a:cubicBezTo>
                  <a:cubicBezTo>
                    <a:pt x="2322" y="4156"/>
                    <a:pt x="1965" y="3704"/>
                    <a:pt x="1370" y="2977"/>
                  </a:cubicBezTo>
                  <a:lnTo>
                    <a:pt x="1334" y="2930"/>
                  </a:lnTo>
                  <a:cubicBezTo>
                    <a:pt x="1465" y="2715"/>
                    <a:pt x="1620" y="2513"/>
                    <a:pt x="1786" y="2322"/>
                  </a:cubicBezTo>
                  <a:lnTo>
                    <a:pt x="1858" y="2346"/>
                  </a:lnTo>
                  <a:cubicBezTo>
                    <a:pt x="2382" y="2549"/>
                    <a:pt x="2870" y="2751"/>
                    <a:pt x="3215" y="2751"/>
                  </a:cubicBezTo>
                  <a:cubicBezTo>
                    <a:pt x="3370" y="2751"/>
                    <a:pt x="3489" y="2715"/>
                    <a:pt x="3584" y="2644"/>
                  </a:cubicBezTo>
                  <a:cubicBezTo>
                    <a:pt x="3894" y="2418"/>
                    <a:pt x="3882" y="1834"/>
                    <a:pt x="3822" y="918"/>
                  </a:cubicBezTo>
                  <a:lnTo>
                    <a:pt x="3822" y="834"/>
                  </a:lnTo>
                  <a:cubicBezTo>
                    <a:pt x="4049" y="739"/>
                    <a:pt x="4287" y="656"/>
                    <a:pt x="4537" y="596"/>
                  </a:cubicBezTo>
                  <a:lnTo>
                    <a:pt x="4561" y="632"/>
                  </a:lnTo>
                  <a:cubicBezTo>
                    <a:pt x="5073" y="1429"/>
                    <a:pt x="5406" y="1918"/>
                    <a:pt x="5811" y="1918"/>
                  </a:cubicBezTo>
                  <a:cubicBezTo>
                    <a:pt x="6227" y="1918"/>
                    <a:pt x="6561" y="1418"/>
                    <a:pt x="7085" y="608"/>
                  </a:cubicBezTo>
                  <a:lnTo>
                    <a:pt x="7085" y="596"/>
                  </a:lnTo>
                  <a:close/>
                  <a:moveTo>
                    <a:pt x="4787" y="1"/>
                  </a:moveTo>
                  <a:lnTo>
                    <a:pt x="4608" y="36"/>
                  </a:lnTo>
                  <a:cubicBezTo>
                    <a:pt x="4203" y="120"/>
                    <a:pt x="3810" y="251"/>
                    <a:pt x="3441" y="417"/>
                  </a:cubicBezTo>
                  <a:lnTo>
                    <a:pt x="3275" y="501"/>
                  </a:lnTo>
                  <a:lnTo>
                    <a:pt x="3299" y="941"/>
                  </a:lnTo>
                  <a:cubicBezTo>
                    <a:pt x="3322" y="1370"/>
                    <a:pt x="3358" y="2084"/>
                    <a:pt x="3275" y="2203"/>
                  </a:cubicBezTo>
                  <a:cubicBezTo>
                    <a:pt x="3275" y="2203"/>
                    <a:pt x="3263" y="2215"/>
                    <a:pt x="3215" y="2215"/>
                  </a:cubicBezTo>
                  <a:cubicBezTo>
                    <a:pt x="2977" y="2215"/>
                    <a:pt x="2477" y="2025"/>
                    <a:pt x="2048" y="1846"/>
                  </a:cubicBezTo>
                  <a:lnTo>
                    <a:pt x="1632" y="1691"/>
                  </a:lnTo>
                  <a:lnTo>
                    <a:pt x="1501" y="1822"/>
                  </a:lnTo>
                  <a:cubicBezTo>
                    <a:pt x="1227" y="2144"/>
                    <a:pt x="977" y="2477"/>
                    <a:pt x="786" y="2823"/>
                  </a:cubicBezTo>
                  <a:lnTo>
                    <a:pt x="691" y="2977"/>
                  </a:lnTo>
                  <a:lnTo>
                    <a:pt x="965" y="3311"/>
                  </a:lnTo>
                  <a:cubicBezTo>
                    <a:pt x="1239" y="3656"/>
                    <a:pt x="1703" y="4216"/>
                    <a:pt x="1691" y="4370"/>
                  </a:cubicBezTo>
                  <a:cubicBezTo>
                    <a:pt x="1608" y="4501"/>
                    <a:pt x="929" y="4680"/>
                    <a:pt x="524" y="4787"/>
                  </a:cubicBezTo>
                  <a:lnTo>
                    <a:pt x="60" y="4906"/>
                  </a:lnTo>
                  <a:lnTo>
                    <a:pt x="36" y="5097"/>
                  </a:lnTo>
                  <a:cubicBezTo>
                    <a:pt x="12" y="5299"/>
                    <a:pt x="0" y="5513"/>
                    <a:pt x="0" y="5716"/>
                  </a:cubicBezTo>
                  <a:cubicBezTo>
                    <a:pt x="0" y="5930"/>
                    <a:pt x="12" y="6144"/>
                    <a:pt x="36" y="6347"/>
                  </a:cubicBezTo>
                  <a:lnTo>
                    <a:pt x="60" y="6525"/>
                  </a:lnTo>
                  <a:lnTo>
                    <a:pt x="536" y="6656"/>
                  </a:lnTo>
                  <a:cubicBezTo>
                    <a:pt x="929" y="6763"/>
                    <a:pt x="1608" y="6942"/>
                    <a:pt x="1691" y="7049"/>
                  </a:cubicBezTo>
                  <a:cubicBezTo>
                    <a:pt x="1703" y="7216"/>
                    <a:pt x="1239" y="7787"/>
                    <a:pt x="965" y="8121"/>
                  </a:cubicBezTo>
                  <a:lnTo>
                    <a:pt x="691" y="8466"/>
                  </a:lnTo>
                  <a:lnTo>
                    <a:pt x="786" y="8621"/>
                  </a:lnTo>
                  <a:cubicBezTo>
                    <a:pt x="989" y="8978"/>
                    <a:pt x="1239" y="9311"/>
                    <a:pt x="1513" y="9621"/>
                  </a:cubicBezTo>
                  <a:lnTo>
                    <a:pt x="1632" y="9752"/>
                  </a:lnTo>
                  <a:lnTo>
                    <a:pt x="2036" y="9585"/>
                  </a:lnTo>
                  <a:cubicBezTo>
                    <a:pt x="2477" y="9419"/>
                    <a:pt x="2977" y="9228"/>
                    <a:pt x="3215" y="9228"/>
                  </a:cubicBezTo>
                  <a:lnTo>
                    <a:pt x="3263" y="9228"/>
                  </a:lnTo>
                  <a:cubicBezTo>
                    <a:pt x="3358" y="9383"/>
                    <a:pt x="3322" y="10073"/>
                    <a:pt x="3299" y="10490"/>
                  </a:cubicBezTo>
                  <a:lnTo>
                    <a:pt x="3275" y="10943"/>
                  </a:lnTo>
                  <a:lnTo>
                    <a:pt x="3441" y="11026"/>
                  </a:lnTo>
                  <a:cubicBezTo>
                    <a:pt x="3822" y="11193"/>
                    <a:pt x="4215" y="11324"/>
                    <a:pt x="4608" y="11407"/>
                  </a:cubicBezTo>
                  <a:lnTo>
                    <a:pt x="4787" y="11443"/>
                  </a:lnTo>
                  <a:lnTo>
                    <a:pt x="5025" y="11074"/>
                  </a:lnTo>
                  <a:cubicBezTo>
                    <a:pt x="5251" y="10704"/>
                    <a:pt x="5656" y="10097"/>
                    <a:pt x="5811" y="10050"/>
                  </a:cubicBezTo>
                  <a:cubicBezTo>
                    <a:pt x="5977" y="10097"/>
                    <a:pt x="6394" y="10752"/>
                    <a:pt x="6620" y="11109"/>
                  </a:cubicBezTo>
                  <a:lnTo>
                    <a:pt x="6847" y="11443"/>
                  </a:lnTo>
                  <a:lnTo>
                    <a:pt x="7025" y="11407"/>
                  </a:lnTo>
                  <a:cubicBezTo>
                    <a:pt x="7418" y="11324"/>
                    <a:pt x="7811" y="11193"/>
                    <a:pt x="8192" y="11026"/>
                  </a:cubicBezTo>
                  <a:lnTo>
                    <a:pt x="8359" y="10954"/>
                  </a:lnTo>
                  <a:lnTo>
                    <a:pt x="8335" y="10490"/>
                  </a:lnTo>
                  <a:cubicBezTo>
                    <a:pt x="8311" y="10062"/>
                    <a:pt x="8263" y="9359"/>
                    <a:pt x="8359" y="9228"/>
                  </a:cubicBezTo>
                  <a:lnTo>
                    <a:pt x="8406" y="9228"/>
                  </a:lnTo>
                  <a:cubicBezTo>
                    <a:pt x="8656" y="9228"/>
                    <a:pt x="9156" y="9419"/>
                    <a:pt x="9597" y="9597"/>
                  </a:cubicBezTo>
                  <a:lnTo>
                    <a:pt x="10002" y="9752"/>
                  </a:lnTo>
                  <a:lnTo>
                    <a:pt x="10121" y="9621"/>
                  </a:lnTo>
                  <a:cubicBezTo>
                    <a:pt x="10407" y="9300"/>
                    <a:pt x="10645" y="8966"/>
                    <a:pt x="10847" y="8621"/>
                  </a:cubicBezTo>
                  <a:lnTo>
                    <a:pt x="10942" y="8466"/>
                  </a:lnTo>
                  <a:lnTo>
                    <a:pt x="10668" y="8121"/>
                  </a:lnTo>
                  <a:cubicBezTo>
                    <a:pt x="10383" y="7787"/>
                    <a:pt x="9930" y="7216"/>
                    <a:pt x="9930" y="7073"/>
                  </a:cubicBezTo>
                  <a:cubicBezTo>
                    <a:pt x="10026" y="6942"/>
                    <a:pt x="10692" y="6763"/>
                    <a:pt x="11097" y="6656"/>
                  </a:cubicBezTo>
                  <a:lnTo>
                    <a:pt x="11573" y="6525"/>
                  </a:lnTo>
                  <a:lnTo>
                    <a:pt x="11597" y="6347"/>
                  </a:lnTo>
                  <a:cubicBezTo>
                    <a:pt x="11609" y="6144"/>
                    <a:pt x="11621" y="5942"/>
                    <a:pt x="11621" y="5716"/>
                  </a:cubicBezTo>
                  <a:cubicBezTo>
                    <a:pt x="11621" y="5501"/>
                    <a:pt x="11609" y="5299"/>
                    <a:pt x="11597" y="5097"/>
                  </a:cubicBezTo>
                  <a:lnTo>
                    <a:pt x="11573" y="4906"/>
                  </a:lnTo>
                  <a:lnTo>
                    <a:pt x="11109" y="4787"/>
                  </a:lnTo>
                  <a:cubicBezTo>
                    <a:pt x="10704" y="4680"/>
                    <a:pt x="10026" y="4501"/>
                    <a:pt x="9942" y="4394"/>
                  </a:cubicBezTo>
                  <a:cubicBezTo>
                    <a:pt x="9930" y="4216"/>
                    <a:pt x="10395" y="3644"/>
                    <a:pt x="10668" y="3311"/>
                  </a:cubicBezTo>
                  <a:lnTo>
                    <a:pt x="10942" y="2977"/>
                  </a:lnTo>
                  <a:lnTo>
                    <a:pt x="10847" y="2823"/>
                  </a:lnTo>
                  <a:cubicBezTo>
                    <a:pt x="10645" y="2477"/>
                    <a:pt x="10407" y="2144"/>
                    <a:pt x="10121" y="1822"/>
                  </a:cubicBezTo>
                  <a:lnTo>
                    <a:pt x="10002" y="1691"/>
                  </a:lnTo>
                  <a:lnTo>
                    <a:pt x="9585" y="1846"/>
                  </a:lnTo>
                  <a:cubicBezTo>
                    <a:pt x="9144" y="2025"/>
                    <a:pt x="8656" y="2215"/>
                    <a:pt x="8406" y="2215"/>
                  </a:cubicBezTo>
                  <a:lnTo>
                    <a:pt x="8371" y="2215"/>
                  </a:lnTo>
                  <a:cubicBezTo>
                    <a:pt x="8263" y="2061"/>
                    <a:pt x="8311" y="1370"/>
                    <a:pt x="8335" y="953"/>
                  </a:cubicBezTo>
                  <a:lnTo>
                    <a:pt x="8359" y="489"/>
                  </a:lnTo>
                  <a:lnTo>
                    <a:pt x="8192" y="417"/>
                  </a:lnTo>
                  <a:cubicBezTo>
                    <a:pt x="7811" y="251"/>
                    <a:pt x="7418" y="120"/>
                    <a:pt x="7025" y="36"/>
                  </a:cubicBezTo>
                  <a:lnTo>
                    <a:pt x="6847" y="1"/>
                  </a:lnTo>
                  <a:lnTo>
                    <a:pt x="6632" y="322"/>
                  </a:lnTo>
                  <a:cubicBezTo>
                    <a:pt x="6406" y="679"/>
                    <a:pt x="5977" y="1346"/>
                    <a:pt x="5823" y="1382"/>
                  </a:cubicBezTo>
                  <a:cubicBezTo>
                    <a:pt x="5644" y="1346"/>
                    <a:pt x="5251" y="715"/>
                    <a:pt x="5013" y="346"/>
                  </a:cubicBezTo>
                  <a:lnTo>
                    <a:pt x="4787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25"/>
          <p:cNvSpPr txBox="1"/>
          <p:nvPr/>
        </p:nvSpPr>
        <p:spPr>
          <a:xfrm>
            <a:off x="240250" y="2167375"/>
            <a:ext cx="21819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Έρευνα ανταγωνισμού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Σχεδιασμός Αρχιτεκτονικής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Επιθυμητές λειτουργίες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7" name="Google Shape;827;p25"/>
          <p:cNvSpPr/>
          <p:nvPr/>
        </p:nvSpPr>
        <p:spPr>
          <a:xfrm>
            <a:off x="5722000" y="2346248"/>
            <a:ext cx="319885" cy="1272429"/>
          </a:xfrm>
          <a:custGeom>
            <a:rect b="b" l="l" r="r" t="t"/>
            <a:pathLst>
              <a:path extrusionOk="0" h="44792" w="9204">
                <a:moveTo>
                  <a:pt x="0" y="1"/>
                </a:moveTo>
                <a:lnTo>
                  <a:pt x="0" y="33291"/>
                </a:lnTo>
                <a:cubicBezTo>
                  <a:pt x="0" y="38244"/>
                  <a:pt x="2810" y="42649"/>
                  <a:pt x="7097" y="44792"/>
                </a:cubicBezTo>
                <a:lnTo>
                  <a:pt x="9204" y="44792"/>
                </a:lnTo>
                <a:lnTo>
                  <a:pt x="9204" y="43328"/>
                </a:lnTo>
                <a:cubicBezTo>
                  <a:pt x="5025" y="41804"/>
                  <a:pt x="2179" y="37827"/>
                  <a:pt x="2179" y="33291"/>
                </a:cubicBezTo>
                <a:lnTo>
                  <a:pt x="2179" y="1"/>
                </a:ln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8" name="Google Shape;828;p25"/>
          <p:cNvSpPr/>
          <p:nvPr/>
        </p:nvSpPr>
        <p:spPr>
          <a:xfrm>
            <a:off x="4573695" y="3529712"/>
            <a:ext cx="1723918" cy="898045"/>
          </a:xfrm>
          <a:custGeom>
            <a:rect b="b" l="l" r="r" t="t"/>
            <a:pathLst>
              <a:path extrusionOk="0" h="23563" w="49602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Διακοπές</a:t>
            </a:r>
            <a:endParaRPr b="0" i="0" sz="17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Χριστουγέννων</a:t>
            </a:r>
            <a:endParaRPr b="0" i="0" sz="1700" u="none" cap="none" strike="noStrik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29" name="Google Shape;829;p25"/>
          <p:cNvSpPr txBox="1"/>
          <p:nvPr/>
        </p:nvSpPr>
        <p:spPr>
          <a:xfrm>
            <a:off x="3906536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Improved basic UI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Grafana Alerts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Heatmaps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Admin Panel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0" name="Google Shape;830;p25"/>
          <p:cNvSpPr/>
          <p:nvPr/>
        </p:nvSpPr>
        <p:spPr>
          <a:xfrm>
            <a:off x="9017500" y="2346248"/>
            <a:ext cx="320360" cy="1272429"/>
          </a:xfrm>
          <a:custGeom>
            <a:rect b="b" l="l" r="r" t="t"/>
            <a:pathLst>
              <a:path extrusionOk="0" h="44792" w="9217">
                <a:moveTo>
                  <a:pt x="1" y="1"/>
                </a:moveTo>
                <a:lnTo>
                  <a:pt x="1" y="33291"/>
                </a:lnTo>
                <a:cubicBezTo>
                  <a:pt x="1" y="38244"/>
                  <a:pt x="2823" y="42649"/>
                  <a:pt x="7097" y="44792"/>
                </a:cubicBezTo>
                <a:lnTo>
                  <a:pt x="9216" y="44792"/>
                </a:lnTo>
                <a:lnTo>
                  <a:pt x="9216" y="43328"/>
                </a:lnTo>
                <a:cubicBezTo>
                  <a:pt x="5025" y="41804"/>
                  <a:pt x="2192" y="37827"/>
                  <a:pt x="2192" y="33291"/>
                </a:cubicBezTo>
                <a:lnTo>
                  <a:pt x="2192" y="1"/>
                </a:lnTo>
                <a:close/>
              </a:path>
            </a:pathLst>
          </a:custGeom>
          <a:solidFill>
            <a:srgbClr val="E16F1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25"/>
          <p:cNvSpPr/>
          <p:nvPr/>
        </p:nvSpPr>
        <p:spPr>
          <a:xfrm>
            <a:off x="7869198" y="3529712"/>
            <a:ext cx="1724369" cy="898045"/>
          </a:xfrm>
          <a:custGeom>
            <a:rect b="b" l="l" r="r" t="t"/>
            <a:pathLst>
              <a:path extrusionOk="0" h="23563" w="49615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rgbClr val="E16F1A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Τέλη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2" name="Google Shape;832;p25"/>
          <p:cNvSpPr txBox="1"/>
          <p:nvPr/>
        </p:nvSpPr>
        <p:spPr>
          <a:xfrm>
            <a:off x="7206629" y="2167366"/>
            <a:ext cx="1815462" cy="8154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UI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for mobile user 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and admin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3" name="Google Shape;833;p25"/>
          <p:cNvSpPr/>
          <p:nvPr/>
        </p:nvSpPr>
        <p:spPr>
          <a:xfrm>
            <a:off x="3982800" y="4367378"/>
            <a:ext cx="319885" cy="1272434"/>
          </a:xfrm>
          <a:custGeom>
            <a:rect b="b" l="l" r="r" t="t"/>
            <a:pathLst>
              <a:path extrusionOk="0" h="44804" w="9204">
                <a:moveTo>
                  <a:pt x="7097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25"/>
          <p:cNvSpPr/>
          <p:nvPr/>
        </p:nvSpPr>
        <p:spPr>
          <a:xfrm>
            <a:off x="2925925" y="3529712"/>
            <a:ext cx="1723952" cy="898045"/>
          </a:xfrm>
          <a:custGeom>
            <a:rect b="b" l="l" r="r" t="t"/>
            <a:pathLst>
              <a:path extrusionOk="0" h="23563" w="49603">
                <a:moveTo>
                  <a:pt x="1" y="0"/>
                </a:moveTo>
                <a:cubicBezTo>
                  <a:pt x="4621" y="1917"/>
                  <a:pt x="7871" y="6477"/>
                  <a:pt x="7871" y="11788"/>
                </a:cubicBezTo>
                <a:cubicBezTo>
                  <a:pt x="7871" y="17098"/>
                  <a:pt x="4621" y="21646"/>
                  <a:pt x="1" y="23563"/>
                </a:cubicBezTo>
                <a:lnTo>
                  <a:pt x="37827" y="23563"/>
                </a:lnTo>
                <a:cubicBezTo>
                  <a:pt x="44328" y="23563"/>
                  <a:pt x="49602" y="18288"/>
                  <a:pt x="49602" y="11788"/>
                </a:cubicBezTo>
                <a:cubicBezTo>
                  <a:pt x="49602" y="5275"/>
                  <a:pt x="44328" y="0"/>
                  <a:pt x="37827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 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Δεκεμβρίου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5" name="Google Shape;835;p25"/>
          <p:cNvSpPr txBox="1"/>
          <p:nvPr/>
        </p:nvSpPr>
        <p:spPr>
          <a:xfrm>
            <a:off x="1649698" y="5200800"/>
            <a:ext cx="23340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Simulation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IoT Agent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Basic Grafana Dashboards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6" name="Google Shape;836;p25"/>
          <p:cNvSpPr/>
          <p:nvPr/>
        </p:nvSpPr>
        <p:spPr>
          <a:xfrm>
            <a:off x="7282850" y="4367378"/>
            <a:ext cx="319920" cy="1272434"/>
          </a:xfrm>
          <a:custGeom>
            <a:rect b="b" l="l" r="r" t="t"/>
            <a:pathLst>
              <a:path extrusionOk="0" h="44804" w="9205">
                <a:moveTo>
                  <a:pt x="7097" y="0"/>
                </a:moveTo>
                <a:cubicBezTo>
                  <a:pt x="2811" y="2143"/>
                  <a:pt x="1" y="6549"/>
                  <a:pt x="1" y="11514"/>
                </a:cubicBezTo>
                <a:lnTo>
                  <a:pt x="1" y="44803"/>
                </a:lnTo>
                <a:lnTo>
                  <a:pt x="2180" y="44803"/>
                </a:lnTo>
                <a:lnTo>
                  <a:pt x="2180" y="11514"/>
                </a:lnTo>
                <a:cubicBezTo>
                  <a:pt x="2180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5"/>
          <p:cNvSpPr/>
          <p:nvPr/>
        </p:nvSpPr>
        <p:spPr>
          <a:xfrm>
            <a:off x="6221464" y="3529712"/>
            <a:ext cx="1724335" cy="898045"/>
          </a:xfrm>
          <a:custGeom>
            <a:rect b="b" l="l" r="r" t="t"/>
            <a:pathLst>
              <a:path extrusionOk="0" h="23563" w="49614">
                <a:moveTo>
                  <a:pt x="0" y="0"/>
                </a:moveTo>
                <a:cubicBezTo>
                  <a:pt x="4620" y="1917"/>
                  <a:pt x="7870" y="6477"/>
                  <a:pt x="7870" y="11788"/>
                </a:cubicBezTo>
                <a:cubicBezTo>
                  <a:pt x="7870" y="17098"/>
                  <a:pt x="4620" y="21646"/>
                  <a:pt x="0" y="23563"/>
                </a:cubicBezTo>
                <a:lnTo>
                  <a:pt x="37826" y="23563"/>
                </a:lnTo>
                <a:cubicBezTo>
                  <a:pt x="44339" y="23563"/>
                  <a:pt x="49614" y="18288"/>
                  <a:pt x="49614" y="11788"/>
                </a:cubicBezTo>
                <a:cubicBezTo>
                  <a:pt x="49614" y="5275"/>
                  <a:pt x="44339" y="0"/>
                  <a:pt x="37826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Αρχές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Ιανουαρίου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38" name="Google Shape;838;p25"/>
          <p:cNvSpPr txBox="1"/>
          <p:nvPr/>
        </p:nvSpPr>
        <p:spPr>
          <a:xfrm>
            <a:off x="4892612" y="5277000"/>
            <a:ext cx="23901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Finalise Google Maps Directions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Mobile Application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Working Prototype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25"/>
          <p:cNvSpPr/>
          <p:nvPr/>
        </p:nvSpPr>
        <p:spPr>
          <a:xfrm>
            <a:off x="10578375" y="4367378"/>
            <a:ext cx="319908" cy="1272434"/>
          </a:xfrm>
          <a:custGeom>
            <a:rect b="b" l="l" r="r" t="t"/>
            <a:pathLst>
              <a:path extrusionOk="0" h="44804" w="9204">
                <a:moveTo>
                  <a:pt x="7096" y="0"/>
                </a:moveTo>
                <a:cubicBezTo>
                  <a:pt x="2810" y="2143"/>
                  <a:pt x="0" y="6549"/>
                  <a:pt x="0" y="11514"/>
                </a:cubicBezTo>
                <a:lnTo>
                  <a:pt x="0" y="44803"/>
                </a:lnTo>
                <a:lnTo>
                  <a:pt x="2179" y="44803"/>
                </a:lnTo>
                <a:lnTo>
                  <a:pt x="2179" y="11514"/>
                </a:lnTo>
                <a:cubicBezTo>
                  <a:pt x="2179" y="6965"/>
                  <a:pt x="5025" y="2989"/>
                  <a:pt x="9204" y="1477"/>
                </a:cubicBezTo>
                <a:lnTo>
                  <a:pt x="9204" y="0"/>
                </a:ln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25"/>
          <p:cNvSpPr/>
          <p:nvPr/>
        </p:nvSpPr>
        <p:spPr>
          <a:xfrm>
            <a:off x="9516968" y="3529712"/>
            <a:ext cx="1724335" cy="898045"/>
          </a:xfrm>
          <a:custGeom>
            <a:rect b="b" l="l" r="r" t="t"/>
            <a:pathLst>
              <a:path extrusionOk="0" h="23563" w="49614">
                <a:moveTo>
                  <a:pt x="1" y="0"/>
                </a:moveTo>
                <a:cubicBezTo>
                  <a:pt x="4620" y="1917"/>
                  <a:pt x="7871" y="6477"/>
                  <a:pt x="7871" y="11788"/>
                </a:cubicBezTo>
                <a:cubicBezTo>
                  <a:pt x="7871" y="17098"/>
                  <a:pt x="4620" y="21646"/>
                  <a:pt x="1" y="23563"/>
                </a:cubicBezTo>
                <a:lnTo>
                  <a:pt x="37827" y="23563"/>
                </a:lnTo>
                <a:cubicBezTo>
                  <a:pt x="44340" y="23563"/>
                  <a:pt x="49614" y="18288"/>
                  <a:pt x="49614" y="11788"/>
                </a:cubicBezTo>
                <a:cubicBezTo>
                  <a:pt x="49614" y="5275"/>
                  <a:pt x="44340" y="0"/>
                  <a:pt x="37827" y="0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l-GR" sz="1700" u="none" cap="none" strike="noStrik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   Φεβρουάριος</a:t>
            </a:r>
            <a:endParaRPr b="0" i="0" sz="1700" u="none" cap="none" strike="noStrike">
              <a:solidFill>
                <a:srgbClr val="FFFFF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41" name="Google Shape;841;p25"/>
          <p:cNvSpPr/>
          <p:nvPr/>
        </p:nvSpPr>
        <p:spPr>
          <a:xfrm>
            <a:off x="10798501" y="5395891"/>
            <a:ext cx="393149" cy="425221"/>
          </a:xfrm>
          <a:custGeom>
            <a:rect b="b" l="l" r="r" t="t"/>
            <a:pathLst>
              <a:path extrusionOk="0" h="11157" w="11312">
                <a:moveTo>
                  <a:pt x="9918" y="596"/>
                </a:moveTo>
                <a:cubicBezTo>
                  <a:pt x="10359" y="596"/>
                  <a:pt x="10716" y="941"/>
                  <a:pt x="10716" y="1381"/>
                </a:cubicBezTo>
                <a:lnTo>
                  <a:pt x="10716" y="6501"/>
                </a:lnTo>
                <a:cubicBezTo>
                  <a:pt x="10716" y="6930"/>
                  <a:pt x="10359" y="7287"/>
                  <a:pt x="9918" y="7287"/>
                </a:cubicBezTo>
                <a:lnTo>
                  <a:pt x="1381" y="7287"/>
                </a:lnTo>
                <a:cubicBezTo>
                  <a:pt x="941" y="7287"/>
                  <a:pt x="596" y="6930"/>
                  <a:pt x="596" y="6501"/>
                </a:cubicBezTo>
                <a:lnTo>
                  <a:pt x="596" y="1381"/>
                </a:lnTo>
                <a:cubicBezTo>
                  <a:pt x="596" y="941"/>
                  <a:pt x="941" y="596"/>
                  <a:pt x="1381" y="596"/>
                </a:cubicBezTo>
                <a:close/>
                <a:moveTo>
                  <a:pt x="6989" y="7739"/>
                </a:moveTo>
                <a:lnTo>
                  <a:pt x="6989" y="9073"/>
                </a:lnTo>
                <a:lnTo>
                  <a:pt x="4310" y="9073"/>
                </a:lnTo>
                <a:lnTo>
                  <a:pt x="4310" y="7739"/>
                </a:lnTo>
                <a:close/>
                <a:moveTo>
                  <a:pt x="9156" y="9668"/>
                </a:moveTo>
                <a:cubicBezTo>
                  <a:pt x="9490" y="9668"/>
                  <a:pt x="9823" y="9954"/>
                  <a:pt x="9823" y="10275"/>
                </a:cubicBezTo>
                <a:lnTo>
                  <a:pt x="9823" y="10561"/>
                </a:lnTo>
                <a:lnTo>
                  <a:pt x="1632" y="10561"/>
                </a:lnTo>
                <a:lnTo>
                  <a:pt x="1632" y="10275"/>
                </a:lnTo>
                <a:cubicBezTo>
                  <a:pt x="1632" y="9954"/>
                  <a:pt x="1834" y="9668"/>
                  <a:pt x="2155" y="9668"/>
                </a:cubicBezTo>
                <a:close/>
                <a:moveTo>
                  <a:pt x="1393" y="0"/>
                </a:moveTo>
                <a:cubicBezTo>
                  <a:pt x="655" y="0"/>
                  <a:pt x="0" y="608"/>
                  <a:pt x="0" y="1358"/>
                </a:cubicBezTo>
                <a:lnTo>
                  <a:pt x="0" y="6430"/>
                </a:lnTo>
                <a:cubicBezTo>
                  <a:pt x="0" y="7168"/>
                  <a:pt x="655" y="7739"/>
                  <a:pt x="1393" y="7739"/>
                </a:cubicBezTo>
                <a:lnTo>
                  <a:pt x="3870" y="7739"/>
                </a:lnTo>
                <a:lnTo>
                  <a:pt x="3870" y="9073"/>
                </a:lnTo>
                <a:lnTo>
                  <a:pt x="2155" y="9073"/>
                </a:lnTo>
                <a:cubicBezTo>
                  <a:pt x="1512" y="9073"/>
                  <a:pt x="1036" y="9632"/>
                  <a:pt x="1036" y="10275"/>
                </a:cubicBezTo>
                <a:lnTo>
                  <a:pt x="1036" y="11156"/>
                </a:lnTo>
                <a:lnTo>
                  <a:pt x="10264" y="11156"/>
                </a:lnTo>
                <a:lnTo>
                  <a:pt x="10264" y="10275"/>
                </a:lnTo>
                <a:cubicBezTo>
                  <a:pt x="10264" y="9632"/>
                  <a:pt x="9799" y="9073"/>
                  <a:pt x="9156" y="9073"/>
                </a:cubicBezTo>
                <a:lnTo>
                  <a:pt x="7585" y="9073"/>
                </a:lnTo>
                <a:lnTo>
                  <a:pt x="7585" y="7739"/>
                </a:lnTo>
                <a:lnTo>
                  <a:pt x="9918" y="7739"/>
                </a:lnTo>
                <a:cubicBezTo>
                  <a:pt x="10668" y="7739"/>
                  <a:pt x="11311" y="7168"/>
                  <a:pt x="11311" y="6430"/>
                </a:cubicBezTo>
                <a:lnTo>
                  <a:pt x="11311" y="1358"/>
                </a:lnTo>
                <a:cubicBezTo>
                  <a:pt x="11311" y="608"/>
                  <a:pt x="10668" y="0"/>
                  <a:pt x="9918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25"/>
          <p:cNvSpPr/>
          <p:nvPr/>
        </p:nvSpPr>
        <p:spPr>
          <a:xfrm>
            <a:off x="10901932" y="5435376"/>
            <a:ext cx="248324" cy="176080"/>
          </a:xfrm>
          <a:custGeom>
            <a:rect b="b" l="l" r="r" t="t"/>
            <a:pathLst>
              <a:path extrusionOk="0" h="4620" w="7145">
                <a:moveTo>
                  <a:pt x="1" y="0"/>
                </a:moveTo>
                <a:lnTo>
                  <a:pt x="1" y="596"/>
                </a:lnTo>
                <a:lnTo>
                  <a:pt x="6025" y="596"/>
                </a:lnTo>
                <a:cubicBezTo>
                  <a:pt x="6299" y="596"/>
                  <a:pt x="6549" y="857"/>
                  <a:pt x="6549" y="1131"/>
                </a:cubicBezTo>
                <a:lnTo>
                  <a:pt x="6549" y="4620"/>
                </a:lnTo>
                <a:lnTo>
                  <a:pt x="7145" y="4620"/>
                </a:lnTo>
                <a:lnTo>
                  <a:pt x="7145" y="1131"/>
                </a:lnTo>
                <a:cubicBezTo>
                  <a:pt x="7145" y="536"/>
                  <a:pt x="6609" y="0"/>
                  <a:pt x="6025" y="0"/>
                </a:cubicBezTo>
                <a:close/>
              </a:path>
            </a:pathLst>
          </a:custGeom>
          <a:solidFill>
            <a:srgbClr val="869FB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25"/>
          <p:cNvSpPr txBox="1"/>
          <p:nvPr/>
        </p:nvSpPr>
        <p:spPr>
          <a:xfrm>
            <a:off x="8630281" y="5277010"/>
            <a:ext cx="19482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Finished End-to-End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l-GR" sz="1200" u="none" cap="none" strike="noStrik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Product</a:t>
            </a:r>
            <a:endParaRPr b="0" i="0" sz="1200" u="none" cap="none" strike="noStrike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44" name="Google Shape;844;p25"/>
          <p:cNvGrpSpPr/>
          <p:nvPr/>
        </p:nvGrpSpPr>
        <p:grpSpPr>
          <a:xfrm>
            <a:off x="9240668" y="2137883"/>
            <a:ext cx="424185" cy="436998"/>
            <a:chOff x="5964068" y="1909283"/>
            <a:chExt cx="424185" cy="436998"/>
          </a:xfrm>
        </p:grpSpPr>
        <p:sp>
          <p:nvSpPr>
            <p:cNvPr id="845" name="Google Shape;845;p25"/>
            <p:cNvSpPr/>
            <p:nvPr/>
          </p:nvSpPr>
          <p:spPr>
            <a:xfrm>
              <a:off x="5964068" y="2085325"/>
              <a:ext cx="124180" cy="260956"/>
            </a:xfrm>
            <a:custGeom>
              <a:rect b="b" l="l" r="r" t="t"/>
              <a:pathLst>
                <a:path extrusionOk="0" h="6847" w="3573">
                  <a:moveTo>
                    <a:pt x="2977" y="739"/>
                  </a:moveTo>
                  <a:lnTo>
                    <a:pt x="2977" y="6252"/>
                  </a:lnTo>
                  <a:lnTo>
                    <a:pt x="596" y="6252"/>
                  </a:lnTo>
                  <a:lnTo>
                    <a:pt x="596" y="739"/>
                  </a:lnTo>
                  <a:close/>
                  <a:moveTo>
                    <a:pt x="1" y="1"/>
                  </a:moveTo>
                  <a:lnTo>
                    <a:pt x="1" y="6847"/>
                  </a:lnTo>
                  <a:lnTo>
                    <a:pt x="3572" y="6847"/>
                  </a:lnTo>
                  <a:lnTo>
                    <a:pt x="3572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25"/>
            <p:cNvSpPr/>
            <p:nvPr/>
          </p:nvSpPr>
          <p:spPr>
            <a:xfrm>
              <a:off x="6108892" y="1994579"/>
              <a:ext cx="129150" cy="351702"/>
            </a:xfrm>
            <a:custGeom>
              <a:rect b="b" l="l" r="r" t="t"/>
              <a:pathLst>
                <a:path extrusionOk="0" h="9228" w="3716">
                  <a:moveTo>
                    <a:pt x="3120" y="596"/>
                  </a:moveTo>
                  <a:lnTo>
                    <a:pt x="3120" y="8633"/>
                  </a:lnTo>
                  <a:lnTo>
                    <a:pt x="596" y="8633"/>
                  </a:lnTo>
                  <a:lnTo>
                    <a:pt x="596" y="596"/>
                  </a:lnTo>
                  <a:close/>
                  <a:moveTo>
                    <a:pt x="1" y="1"/>
                  </a:moveTo>
                  <a:lnTo>
                    <a:pt x="1" y="9228"/>
                  </a:lnTo>
                  <a:lnTo>
                    <a:pt x="3716" y="9228"/>
                  </a:lnTo>
                  <a:lnTo>
                    <a:pt x="3716" y="1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25"/>
            <p:cNvSpPr/>
            <p:nvPr/>
          </p:nvSpPr>
          <p:spPr>
            <a:xfrm>
              <a:off x="6258686" y="1909283"/>
              <a:ext cx="129567" cy="436998"/>
            </a:xfrm>
            <a:custGeom>
              <a:rect b="b" l="l" r="r" t="t"/>
              <a:pathLst>
                <a:path extrusionOk="0" h="11466" w="3728">
                  <a:moveTo>
                    <a:pt x="3132" y="596"/>
                  </a:moveTo>
                  <a:lnTo>
                    <a:pt x="3132" y="10871"/>
                  </a:lnTo>
                  <a:lnTo>
                    <a:pt x="596" y="10871"/>
                  </a:lnTo>
                  <a:lnTo>
                    <a:pt x="596" y="596"/>
                  </a:lnTo>
                  <a:close/>
                  <a:moveTo>
                    <a:pt x="1" y="0"/>
                  </a:moveTo>
                  <a:lnTo>
                    <a:pt x="1" y="11466"/>
                  </a:lnTo>
                  <a:lnTo>
                    <a:pt x="3727" y="11466"/>
                  </a:lnTo>
                  <a:lnTo>
                    <a:pt x="3727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48" name="Google Shape;848;p25"/>
          <p:cNvGrpSpPr/>
          <p:nvPr/>
        </p:nvGrpSpPr>
        <p:grpSpPr>
          <a:xfrm>
            <a:off x="7463698" y="5336966"/>
            <a:ext cx="361701" cy="543059"/>
            <a:chOff x="2593102" y="2288778"/>
            <a:chExt cx="204663" cy="363007"/>
          </a:xfrm>
        </p:grpSpPr>
        <p:sp>
          <p:nvSpPr>
            <p:cNvPr id="849" name="Google Shape;849;p25"/>
            <p:cNvSpPr/>
            <p:nvPr/>
          </p:nvSpPr>
          <p:spPr>
            <a:xfrm>
              <a:off x="2753837" y="2310636"/>
              <a:ext cx="43928" cy="297431"/>
            </a:xfrm>
            <a:custGeom>
              <a:rect b="b" l="l" r="r" t="t"/>
              <a:pathLst>
                <a:path extrusionOk="0" h="11321" w="1672">
                  <a:moveTo>
                    <a:pt x="0" y="0"/>
                  </a:moveTo>
                  <a:lnTo>
                    <a:pt x="0" y="11320"/>
                  </a:lnTo>
                  <a:lnTo>
                    <a:pt x="1672" y="10481"/>
                  </a:lnTo>
                  <a:lnTo>
                    <a:pt x="1672" y="8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16378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25"/>
            <p:cNvSpPr/>
            <p:nvPr/>
          </p:nvSpPr>
          <p:spPr>
            <a:xfrm>
              <a:off x="2593102" y="2310636"/>
              <a:ext cx="182620" cy="297431"/>
            </a:xfrm>
            <a:custGeom>
              <a:rect b="b" l="l" r="r" t="t"/>
              <a:pathLst>
                <a:path extrusionOk="0" h="11321" w="6951">
                  <a:moveTo>
                    <a:pt x="6951" y="0"/>
                  </a:moveTo>
                  <a:lnTo>
                    <a:pt x="1" y="833"/>
                  </a:lnTo>
                  <a:lnTo>
                    <a:pt x="1" y="10481"/>
                  </a:lnTo>
                  <a:lnTo>
                    <a:pt x="6951" y="11320"/>
                  </a:lnTo>
                  <a:lnTo>
                    <a:pt x="6951" y="0"/>
                  </a:lnTo>
                  <a:close/>
                </a:path>
              </a:pathLst>
            </a:custGeom>
            <a:solidFill>
              <a:srgbClr val="BFC9D4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25"/>
            <p:cNvSpPr/>
            <p:nvPr/>
          </p:nvSpPr>
          <p:spPr>
            <a:xfrm>
              <a:off x="2753837" y="2585972"/>
              <a:ext cx="43928" cy="65813"/>
            </a:xfrm>
            <a:custGeom>
              <a:rect b="b" l="l" r="r" t="t"/>
              <a:pathLst>
                <a:path extrusionOk="0" h="2505" w="1672">
                  <a:moveTo>
                    <a:pt x="833" y="1"/>
                  </a:moveTo>
                  <a:lnTo>
                    <a:pt x="0" y="2505"/>
                  </a:lnTo>
                  <a:lnTo>
                    <a:pt x="833" y="2505"/>
                  </a:lnTo>
                  <a:cubicBezTo>
                    <a:pt x="1297" y="2505"/>
                    <a:pt x="1665" y="2130"/>
                    <a:pt x="1672" y="1673"/>
                  </a:cubicBezTo>
                  <a:lnTo>
                    <a:pt x="1672" y="1"/>
                  </a:lnTo>
                  <a:close/>
                </a:path>
              </a:pathLst>
            </a:custGeom>
            <a:solidFill>
              <a:srgbClr val="6F7F9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25"/>
            <p:cNvSpPr/>
            <p:nvPr/>
          </p:nvSpPr>
          <p:spPr>
            <a:xfrm>
              <a:off x="2753837" y="2288778"/>
              <a:ext cx="43928" cy="43744"/>
            </a:xfrm>
            <a:custGeom>
              <a:rect b="b" l="l" r="r" t="t"/>
              <a:pathLst>
                <a:path extrusionOk="0" h="1665" w="1672">
                  <a:moveTo>
                    <a:pt x="0" y="0"/>
                  </a:moveTo>
                  <a:lnTo>
                    <a:pt x="833" y="1665"/>
                  </a:lnTo>
                  <a:lnTo>
                    <a:pt x="1672" y="1665"/>
                  </a:lnTo>
                  <a:lnTo>
                    <a:pt x="1672" y="832"/>
                  </a:lnTo>
                  <a:cubicBezTo>
                    <a:pt x="1665" y="375"/>
                    <a:pt x="1297" y="0"/>
                    <a:pt x="833" y="0"/>
                  </a:cubicBezTo>
                  <a:close/>
                </a:path>
              </a:pathLst>
            </a:custGeom>
            <a:solidFill>
              <a:srgbClr val="6F7F90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25"/>
            <p:cNvSpPr/>
            <p:nvPr/>
          </p:nvSpPr>
          <p:spPr>
            <a:xfrm>
              <a:off x="2593102" y="2585972"/>
              <a:ext cx="182620" cy="65813"/>
            </a:xfrm>
            <a:custGeom>
              <a:rect b="b" l="l" r="r" t="t"/>
              <a:pathLst>
                <a:path extrusionOk="0" h="2505" w="6951">
                  <a:moveTo>
                    <a:pt x="1" y="1"/>
                  </a:moveTo>
                  <a:lnTo>
                    <a:pt x="1" y="1673"/>
                  </a:lnTo>
                  <a:cubicBezTo>
                    <a:pt x="8" y="2130"/>
                    <a:pt x="375" y="2505"/>
                    <a:pt x="840" y="2505"/>
                  </a:cubicBezTo>
                  <a:lnTo>
                    <a:pt x="6118" y="2505"/>
                  </a:lnTo>
                  <a:cubicBezTo>
                    <a:pt x="6576" y="2505"/>
                    <a:pt x="6951" y="2130"/>
                    <a:pt x="6951" y="1673"/>
                  </a:cubicBezTo>
                  <a:lnTo>
                    <a:pt x="6951" y="1"/>
                  </a:lnTo>
                  <a:close/>
                </a:path>
              </a:pathLst>
            </a:custGeom>
            <a:solidFill>
              <a:srgbClr val="A1B5C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25"/>
            <p:cNvSpPr/>
            <p:nvPr/>
          </p:nvSpPr>
          <p:spPr>
            <a:xfrm>
              <a:off x="2593102" y="2288778"/>
              <a:ext cx="182620" cy="43744"/>
            </a:xfrm>
            <a:custGeom>
              <a:rect b="b" l="l" r="r" t="t"/>
              <a:pathLst>
                <a:path extrusionOk="0" h="1665" w="6951">
                  <a:moveTo>
                    <a:pt x="840" y="0"/>
                  </a:moveTo>
                  <a:cubicBezTo>
                    <a:pt x="375" y="0"/>
                    <a:pt x="8" y="375"/>
                    <a:pt x="1" y="832"/>
                  </a:cubicBezTo>
                  <a:lnTo>
                    <a:pt x="1" y="1665"/>
                  </a:lnTo>
                  <a:lnTo>
                    <a:pt x="6951" y="1665"/>
                  </a:lnTo>
                  <a:lnTo>
                    <a:pt x="6951" y="832"/>
                  </a:lnTo>
                  <a:cubicBezTo>
                    <a:pt x="6951" y="375"/>
                    <a:pt x="6576" y="0"/>
                    <a:pt x="6118" y="0"/>
                  </a:cubicBezTo>
                  <a:close/>
                </a:path>
              </a:pathLst>
            </a:custGeom>
            <a:solidFill>
              <a:srgbClr val="A1B5C6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25"/>
            <p:cNvSpPr/>
            <p:nvPr/>
          </p:nvSpPr>
          <p:spPr>
            <a:xfrm>
              <a:off x="2688050" y="2305172"/>
              <a:ext cx="36650" cy="10956"/>
            </a:xfrm>
            <a:custGeom>
              <a:rect b="b" l="l" r="r" t="t"/>
              <a:pathLst>
                <a:path extrusionOk="0" h="417" w="1395">
                  <a:moveTo>
                    <a:pt x="285" y="0"/>
                  </a:moveTo>
                  <a:cubicBezTo>
                    <a:pt x="0" y="0"/>
                    <a:pt x="0" y="416"/>
                    <a:pt x="285" y="416"/>
                  </a:cubicBezTo>
                  <a:lnTo>
                    <a:pt x="1117" y="416"/>
                  </a:lnTo>
                  <a:cubicBezTo>
                    <a:pt x="1395" y="416"/>
                    <a:pt x="1395" y="0"/>
                    <a:pt x="1117" y="0"/>
                  </a:cubicBezTo>
                  <a:close/>
                </a:path>
              </a:pathLst>
            </a:custGeom>
            <a:solidFill>
              <a:srgbClr val="63636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5"/>
            <p:cNvSpPr/>
            <p:nvPr/>
          </p:nvSpPr>
          <p:spPr>
            <a:xfrm>
              <a:off x="2684399" y="2607857"/>
              <a:ext cx="22069" cy="22069"/>
            </a:xfrm>
            <a:custGeom>
              <a:rect b="b" l="l" r="r" t="t"/>
              <a:pathLst>
                <a:path extrusionOk="0" h="840" w="840">
                  <a:moveTo>
                    <a:pt x="424" y="0"/>
                  </a:moveTo>
                  <a:cubicBezTo>
                    <a:pt x="188" y="0"/>
                    <a:pt x="1" y="188"/>
                    <a:pt x="1" y="423"/>
                  </a:cubicBezTo>
                  <a:cubicBezTo>
                    <a:pt x="1" y="652"/>
                    <a:pt x="188" y="840"/>
                    <a:pt x="424" y="840"/>
                  </a:cubicBezTo>
                  <a:cubicBezTo>
                    <a:pt x="653" y="840"/>
                    <a:pt x="840" y="652"/>
                    <a:pt x="840" y="423"/>
                  </a:cubicBezTo>
                  <a:cubicBezTo>
                    <a:pt x="840" y="188"/>
                    <a:pt x="653" y="0"/>
                    <a:pt x="424" y="0"/>
                  </a:cubicBezTo>
                  <a:close/>
                </a:path>
              </a:pathLst>
            </a:custGeom>
            <a:solidFill>
              <a:srgbClr val="FFFFFF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25"/>
            <p:cNvSpPr/>
            <p:nvPr/>
          </p:nvSpPr>
          <p:spPr>
            <a:xfrm>
              <a:off x="2668004" y="2305172"/>
              <a:ext cx="10956" cy="10956"/>
            </a:xfrm>
            <a:custGeom>
              <a:rect b="b" l="l" r="r" t="t"/>
              <a:pathLst>
                <a:path extrusionOk="0" h="417" w="417">
                  <a:moveTo>
                    <a:pt x="208" y="0"/>
                  </a:moveTo>
                  <a:cubicBezTo>
                    <a:pt x="97" y="0"/>
                    <a:pt x="0" y="97"/>
                    <a:pt x="0" y="208"/>
                  </a:cubicBezTo>
                  <a:cubicBezTo>
                    <a:pt x="0" y="326"/>
                    <a:pt x="97" y="416"/>
                    <a:pt x="208" y="416"/>
                  </a:cubicBezTo>
                  <a:cubicBezTo>
                    <a:pt x="326" y="416"/>
                    <a:pt x="417" y="326"/>
                    <a:pt x="417" y="208"/>
                  </a:cubicBezTo>
                  <a:cubicBezTo>
                    <a:pt x="417" y="97"/>
                    <a:pt x="326" y="0"/>
                    <a:pt x="208" y="0"/>
                  </a:cubicBezTo>
                  <a:close/>
                </a:path>
              </a:pathLst>
            </a:custGeom>
            <a:solidFill>
              <a:srgbClr val="636363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8" name="Google Shape;858;p25"/>
          <p:cNvGrpSpPr/>
          <p:nvPr/>
        </p:nvGrpSpPr>
        <p:grpSpPr>
          <a:xfrm>
            <a:off x="5985396" y="2137406"/>
            <a:ext cx="520889" cy="543056"/>
            <a:chOff x="1749879" y="1970906"/>
            <a:chExt cx="364436" cy="364174"/>
          </a:xfrm>
        </p:grpSpPr>
        <p:sp>
          <p:nvSpPr>
            <p:cNvPr id="859" name="Google Shape;859;p25"/>
            <p:cNvSpPr/>
            <p:nvPr/>
          </p:nvSpPr>
          <p:spPr>
            <a:xfrm>
              <a:off x="1750141" y="1970906"/>
              <a:ext cx="276124" cy="181982"/>
            </a:xfrm>
            <a:custGeom>
              <a:rect b="b" l="l" r="r" t="t"/>
              <a:pathLst>
                <a:path extrusionOk="0" h="6930" w="10515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2460" y="6930"/>
                  </a:lnTo>
                  <a:cubicBezTo>
                    <a:pt x="2709" y="6930"/>
                    <a:pt x="2910" y="6729"/>
                    <a:pt x="2910" y="6480"/>
                  </a:cubicBezTo>
                  <a:lnTo>
                    <a:pt x="2910" y="6039"/>
                  </a:lnTo>
                  <a:cubicBezTo>
                    <a:pt x="2910" y="5848"/>
                    <a:pt x="2824" y="5657"/>
                    <a:pt x="2680" y="5532"/>
                  </a:cubicBezTo>
                  <a:cubicBezTo>
                    <a:pt x="1790" y="4805"/>
                    <a:pt x="2307" y="3360"/>
                    <a:pt x="3455" y="3350"/>
                  </a:cubicBezTo>
                  <a:cubicBezTo>
                    <a:pt x="4604" y="3350"/>
                    <a:pt x="5140" y="4786"/>
                    <a:pt x="4259" y="5523"/>
                  </a:cubicBezTo>
                  <a:cubicBezTo>
                    <a:pt x="4106" y="5647"/>
                    <a:pt x="4020" y="5839"/>
                    <a:pt x="4020" y="6030"/>
                  </a:cubicBezTo>
                  <a:lnTo>
                    <a:pt x="4020" y="6489"/>
                  </a:lnTo>
                  <a:cubicBezTo>
                    <a:pt x="4020" y="6729"/>
                    <a:pt x="4221" y="6930"/>
                    <a:pt x="4470" y="6930"/>
                  </a:cubicBezTo>
                  <a:lnTo>
                    <a:pt x="6929" y="6930"/>
                  </a:lnTo>
                  <a:lnTo>
                    <a:pt x="6929" y="4470"/>
                  </a:lnTo>
                  <a:cubicBezTo>
                    <a:pt x="6929" y="4221"/>
                    <a:pt x="7130" y="4030"/>
                    <a:pt x="7379" y="4030"/>
                  </a:cubicBezTo>
                  <a:lnTo>
                    <a:pt x="7838" y="4030"/>
                  </a:lnTo>
                  <a:cubicBezTo>
                    <a:pt x="7848" y="4029"/>
                    <a:pt x="7858" y="4029"/>
                    <a:pt x="7867" y="4029"/>
                  </a:cubicBezTo>
                  <a:cubicBezTo>
                    <a:pt x="8048" y="4029"/>
                    <a:pt x="8218" y="4114"/>
                    <a:pt x="8336" y="4259"/>
                  </a:cubicBezTo>
                  <a:cubicBezTo>
                    <a:pt x="8594" y="4564"/>
                    <a:pt x="8935" y="4700"/>
                    <a:pt x="9270" y="4700"/>
                  </a:cubicBezTo>
                  <a:cubicBezTo>
                    <a:pt x="9903" y="4700"/>
                    <a:pt x="10515" y="4213"/>
                    <a:pt x="10509" y="3456"/>
                  </a:cubicBezTo>
                  <a:cubicBezTo>
                    <a:pt x="10509" y="2711"/>
                    <a:pt x="9902" y="2236"/>
                    <a:pt x="9277" y="2236"/>
                  </a:cubicBezTo>
                  <a:cubicBezTo>
                    <a:pt x="8937" y="2236"/>
                    <a:pt x="8592" y="2377"/>
                    <a:pt x="8336" y="2690"/>
                  </a:cubicBezTo>
                  <a:cubicBezTo>
                    <a:pt x="8202" y="2833"/>
                    <a:pt x="8020" y="2910"/>
                    <a:pt x="7829" y="2910"/>
                  </a:cubicBezTo>
                  <a:lnTo>
                    <a:pt x="7379" y="2910"/>
                  </a:lnTo>
                  <a:cubicBezTo>
                    <a:pt x="7130" y="2910"/>
                    <a:pt x="6929" y="2709"/>
                    <a:pt x="6929" y="2460"/>
                  </a:cubicBezTo>
                  <a:lnTo>
                    <a:pt x="6929" y="221"/>
                  </a:lnTo>
                  <a:cubicBezTo>
                    <a:pt x="6929" y="106"/>
                    <a:pt x="6834" y="1"/>
                    <a:pt x="6709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25"/>
            <p:cNvSpPr/>
            <p:nvPr/>
          </p:nvSpPr>
          <p:spPr>
            <a:xfrm>
              <a:off x="1932097" y="1970906"/>
              <a:ext cx="182218" cy="275966"/>
            </a:xfrm>
            <a:custGeom>
              <a:rect b="b" l="l" r="r" t="t"/>
              <a:pathLst>
                <a:path extrusionOk="0" h="10509" w="6939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1091" y="2910"/>
                    <a:pt x="1273" y="2833"/>
                    <a:pt x="1407" y="2690"/>
                  </a:cubicBezTo>
                  <a:cubicBezTo>
                    <a:pt x="1663" y="2377"/>
                    <a:pt x="2008" y="2236"/>
                    <a:pt x="2348" y="2236"/>
                  </a:cubicBezTo>
                  <a:cubicBezTo>
                    <a:pt x="2973" y="2236"/>
                    <a:pt x="3580" y="2711"/>
                    <a:pt x="3580" y="3456"/>
                  </a:cubicBezTo>
                  <a:cubicBezTo>
                    <a:pt x="3586" y="4213"/>
                    <a:pt x="2974" y="4700"/>
                    <a:pt x="2341" y="4700"/>
                  </a:cubicBezTo>
                  <a:cubicBezTo>
                    <a:pt x="2006" y="4700"/>
                    <a:pt x="1665" y="4564"/>
                    <a:pt x="1407" y="4259"/>
                  </a:cubicBezTo>
                  <a:cubicBezTo>
                    <a:pt x="1289" y="4114"/>
                    <a:pt x="1119" y="4029"/>
                    <a:pt x="938" y="4029"/>
                  </a:cubicBezTo>
                  <a:cubicBezTo>
                    <a:pt x="929" y="4029"/>
                    <a:pt x="919" y="4029"/>
                    <a:pt x="909" y="4030"/>
                  </a:cubicBezTo>
                  <a:lnTo>
                    <a:pt x="450" y="4030"/>
                  </a:lnTo>
                  <a:cubicBezTo>
                    <a:pt x="201" y="4030"/>
                    <a:pt x="0" y="4221"/>
                    <a:pt x="0" y="4470"/>
                  </a:cubicBezTo>
                  <a:lnTo>
                    <a:pt x="0" y="6930"/>
                  </a:lnTo>
                  <a:lnTo>
                    <a:pt x="2469" y="6930"/>
                  </a:lnTo>
                  <a:cubicBezTo>
                    <a:pt x="2718" y="6930"/>
                    <a:pt x="2919" y="7130"/>
                    <a:pt x="2919" y="7379"/>
                  </a:cubicBezTo>
                  <a:lnTo>
                    <a:pt x="2919" y="7839"/>
                  </a:lnTo>
                  <a:cubicBezTo>
                    <a:pt x="2919" y="8030"/>
                    <a:pt x="2833" y="8212"/>
                    <a:pt x="2680" y="8346"/>
                  </a:cubicBezTo>
                  <a:cubicBezTo>
                    <a:pt x="1802" y="9080"/>
                    <a:pt x="2322" y="10509"/>
                    <a:pt x="3472" y="10509"/>
                  </a:cubicBezTo>
                  <a:cubicBezTo>
                    <a:pt x="3476" y="10509"/>
                    <a:pt x="3480" y="10509"/>
                    <a:pt x="3484" y="10509"/>
                  </a:cubicBezTo>
                  <a:cubicBezTo>
                    <a:pt x="4632" y="10509"/>
                    <a:pt x="5140" y="9064"/>
                    <a:pt x="4259" y="8336"/>
                  </a:cubicBezTo>
                  <a:cubicBezTo>
                    <a:pt x="4106" y="8202"/>
                    <a:pt x="4029" y="8021"/>
                    <a:pt x="4029" y="7829"/>
                  </a:cubicBezTo>
                  <a:lnTo>
                    <a:pt x="4029" y="7379"/>
                  </a:lnTo>
                  <a:cubicBezTo>
                    <a:pt x="4029" y="7130"/>
                    <a:pt x="4230" y="6930"/>
                    <a:pt x="4479" y="6930"/>
                  </a:cubicBezTo>
                  <a:lnTo>
                    <a:pt x="6709" y="6930"/>
                  </a:lnTo>
                  <a:cubicBezTo>
                    <a:pt x="6833" y="6930"/>
                    <a:pt x="6939" y="6834"/>
                    <a:pt x="6939" y="6709"/>
                  </a:cubicBezTo>
                  <a:lnTo>
                    <a:pt x="6939" y="891"/>
                  </a:lnTo>
                  <a:cubicBezTo>
                    <a:pt x="6939" y="403"/>
                    <a:pt x="6537" y="1"/>
                    <a:pt x="6039" y="1"/>
                  </a:cubicBezTo>
                  <a:close/>
                </a:path>
              </a:pathLst>
            </a:custGeom>
            <a:solidFill>
              <a:srgbClr val="D1D8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25"/>
            <p:cNvSpPr/>
            <p:nvPr/>
          </p:nvSpPr>
          <p:spPr>
            <a:xfrm>
              <a:off x="1838086" y="2152862"/>
              <a:ext cx="276229" cy="182218"/>
            </a:xfrm>
            <a:custGeom>
              <a:rect b="b" l="l" r="r" t="t"/>
              <a:pathLst>
                <a:path extrusionOk="0" h="6939" w="10519">
                  <a:moveTo>
                    <a:pt x="3580" y="1"/>
                  </a:moveTo>
                  <a:lnTo>
                    <a:pt x="3580" y="2460"/>
                  </a:lnTo>
                  <a:cubicBezTo>
                    <a:pt x="3580" y="2709"/>
                    <a:pt x="3379" y="2910"/>
                    <a:pt x="3140" y="2910"/>
                  </a:cubicBezTo>
                  <a:lnTo>
                    <a:pt x="2681" y="2910"/>
                  </a:lnTo>
                  <a:cubicBezTo>
                    <a:pt x="2489" y="2910"/>
                    <a:pt x="2298" y="2824"/>
                    <a:pt x="2173" y="2680"/>
                  </a:cubicBezTo>
                  <a:cubicBezTo>
                    <a:pt x="1918" y="2375"/>
                    <a:pt x="1579" y="2239"/>
                    <a:pt x="1245" y="2239"/>
                  </a:cubicBezTo>
                  <a:cubicBezTo>
                    <a:pt x="614" y="2239"/>
                    <a:pt x="1" y="2724"/>
                    <a:pt x="1" y="3475"/>
                  </a:cubicBezTo>
                  <a:cubicBezTo>
                    <a:pt x="7" y="4221"/>
                    <a:pt x="620" y="4700"/>
                    <a:pt x="1248" y="4700"/>
                  </a:cubicBezTo>
                  <a:cubicBezTo>
                    <a:pt x="1586" y="4700"/>
                    <a:pt x="1928" y="4561"/>
                    <a:pt x="2183" y="4250"/>
                  </a:cubicBezTo>
                  <a:cubicBezTo>
                    <a:pt x="2301" y="4113"/>
                    <a:pt x="2480" y="4029"/>
                    <a:pt x="2661" y="4029"/>
                  </a:cubicBezTo>
                  <a:cubicBezTo>
                    <a:pt x="2671" y="4029"/>
                    <a:pt x="2681" y="4029"/>
                    <a:pt x="2690" y="4030"/>
                  </a:cubicBezTo>
                  <a:lnTo>
                    <a:pt x="3140" y="4030"/>
                  </a:lnTo>
                  <a:cubicBezTo>
                    <a:pt x="3379" y="4030"/>
                    <a:pt x="3580" y="4231"/>
                    <a:pt x="3580" y="4479"/>
                  </a:cubicBezTo>
                  <a:lnTo>
                    <a:pt x="3580" y="6709"/>
                  </a:lnTo>
                  <a:cubicBezTo>
                    <a:pt x="3580" y="6834"/>
                    <a:pt x="3686" y="6939"/>
                    <a:pt x="3800" y="6939"/>
                  </a:cubicBezTo>
                  <a:lnTo>
                    <a:pt x="9619" y="6939"/>
                  </a:lnTo>
                  <a:cubicBezTo>
                    <a:pt x="10117" y="6939"/>
                    <a:pt x="10519" y="6537"/>
                    <a:pt x="10519" y="6039"/>
                  </a:cubicBezTo>
                  <a:lnTo>
                    <a:pt x="10519" y="230"/>
                  </a:lnTo>
                  <a:cubicBezTo>
                    <a:pt x="10519" y="106"/>
                    <a:pt x="10413" y="1"/>
                    <a:pt x="10289" y="1"/>
                  </a:cubicBezTo>
                  <a:lnTo>
                    <a:pt x="8059" y="1"/>
                  </a:lnTo>
                  <a:cubicBezTo>
                    <a:pt x="7810" y="1"/>
                    <a:pt x="7609" y="201"/>
                    <a:pt x="7609" y="450"/>
                  </a:cubicBezTo>
                  <a:lnTo>
                    <a:pt x="7609" y="900"/>
                  </a:lnTo>
                  <a:cubicBezTo>
                    <a:pt x="7600" y="1092"/>
                    <a:pt x="7686" y="1273"/>
                    <a:pt x="7829" y="1407"/>
                  </a:cubicBezTo>
                  <a:cubicBezTo>
                    <a:pt x="8720" y="2135"/>
                    <a:pt x="8203" y="3580"/>
                    <a:pt x="7054" y="3580"/>
                  </a:cubicBezTo>
                  <a:cubicBezTo>
                    <a:pt x="7050" y="3580"/>
                    <a:pt x="7047" y="3580"/>
                    <a:pt x="7043" y="3580"/>
                  </a:cubicBezTo>
                  <a:cubicBezTo>
                    <a:pt x="5902" y="3580"/>
                    <a:pt x="5382" y="2151"/>
                    <a:pt x="6260" y="1417"/>
                  </a:cubicBezTo>
                  <a:cubicBezTo>
                    <a:pt x="6404" y="1283"/>
                    <a:pt x="6490" y="1101"/>
                    <a:pt x="6490" y="910"/>
                  </a:cubicBezTo>
                  <a:lnTo>
                    <a:pt x="6490" y="450"/>
                  </a:lnTo>
                  <a:cubicBezTo>
                    <a:pt x="6490" y="201"/>
                    <a:pt x="6289" y="1"/>
                    <a:pt x="6040" y="1"/>
                  </a:cubicBezTo>
                  <a:close/>
                </a:path>
              </a:pathLst>
            </a:custGeom>
            <a:solidFill>
              <a:srgbClr val="5D748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25"/>
            <p:cNvSpPr/>
            <p:nvPr/>
          </p:nvSpPr>
          <p:spPr>
            <a:xfrm>
              <a:off x="1749879" y="2058877"/>
              <a:ext cx="182244" cy="276203"/>
            </a:xfrm>
            <a:custGeom>
              <a:rect b="b" l="l" r="r" t="t"/>
              <a:pathLst>
                <a:path extrusionOk="0" h="10518" w="6940">
                  <a:moveTo>
                    <a:pt x="3465" y="0"/>
                  </a:moveTo>
                  <a:cubicBezTo>
                    <a:pt x="2317" y="10"/>
                    <a:pt x="1810" y="1455"/>
                    <a:pt x="2700" y="2182"/>
                  </a:cubicBezTo>
                  <a:cubicBezTo>
                    <a:pt x="2843" y="2307"/>
                    <a:pt x="2920" y="2498"/>
                    <a:pt x="2920" y="2689"/>
                  </a:cubicBezTo>
                  <a:lnTo>
                    <a:pt x="2920" y="3139"/>
                  </a:lnTo>
                  <a:cubicBezTo>
                    <a:pt x="2920" y="3379"/>
                    <a:pt x="2719" y="3580"/>
                    <a:pt x="2470" y="3580"/>
                  </a:cubicBezTo>
                  <a:lnTo>
                    <a:pt x="231" y="3580"/>
                  </a:lnTo>
                  <a:cubicBezTo>
                    <a:pt x="106" y="3580"/>
                    <a:pt x="1" y="3685"/>
                    <a:pt x="1" y="3809"/>
                  </a:cubicBezTo>
                  <a:lnTo>
                    <a:pt x="1" y="9618"/>
                  </a:lnTo>
                  <a:cubicBezTo>
                    <a:pt x="1" y="10116"/>
                    <a:pt x="403" y="10518"/>
                    <a:pt x="900" y="10518"/>
                  </a:cubicBezTo>
                  <a:lnTo>
                    <a:pt x="6710" y="10518"/>
                  </a:lnTo>
                  <a:cubicBezTo>
                    <a:pt x="6834" y="10518"/>
                    <a:pt x="6939" y="10413"/>
                    <a:pt x="6939" y="10288"/>
                  </a:cubicBezTo>
                  <a:lnTo>
                    <a:pt x="6939" y="8058"/>
                  </a:lnTo>
                  <a:cubicBezTo>
                    <a:pt x="6939" y="7810"/>
                    <a:pt x="6738" y="7609"/>
                    <a:pt x="6489" y="7609"/>
                  </a:cubicBezTo>
                  <a:lnTo>
                    <a:pt x="6040" y="7609"/>
                  </a:lnTo>
                  <a:cubicBezTo>
                    <a:pt x="6030" y="7608"/>
                    <a:pt x="6020" y="7608"/>
                    <a:pt x="6011" y="7608"/>
                  </a:cubicBezTo>
                  <a:cubicBezTo>
                    <a:pt x="5830" y="7608"/>
                    <a:pt x="5660" y="7692"/>
                    <a:pt x="5542" y="7829"/>
                  </a:cubicBezTo>
                  <a:cubicBezTo>
                    <a:pt x="5284" y="8140"/>
                    <a:pt x="4939" y="8279"/>
                    <a:pt x="4600" y="8279"/>
                  </a:cubicBezTo>
                  <a:cubicBezTo>
                    <a:pt x="3970" y="8279"/>
                    <a:pt x="3360" y="7800"/>
                    <a:pt x="3360" y="7054"/>
                  </a:cubicBezTo>
                  <a:cubicBezTo>
                    <a:pt x="3354" y="6303"/>
                    <a:pt x="3965" y="5818"/>
                    <a:pt x="4597" y="5818"/>
                  </a:cubicBezTo>
                  <a:cubicBezTo>
                    <a:pt x="4933" y="5818"/>
                    <a:pt x="5274" y="5954"/>
                    <a:pt x="5532" y="6259"/>
                  </a:cubicBezTo>
                  <a:cubicBezTo>
                    <a:pt x="5657" y="6403"/>
                    <a:pt x="5839" y="6489"/>
                    <a:pt x="6040" y="6489"/>
                  </a:cubicBezTo>
                  <a:lnTo>
                    <a:pt x="6499" y="6489"/>
                  </a:lnTo>
                  <a:cubicBezTo>
                    <a:pt x="6738" y="6489"/>
                    <a:pt x="6939" y="6288"/>
                    <a:pt x="6939" y="6039"/>
                  </a:cubicBezTo>
                  <a:lnTo>
                    <a:pt x="6939" y="3580"/>
                  </a:lnTo>
                  <a:lnTo>
                    <a:pt x="4480" y="3580"/>
                  </a:lnTo>
                  <a:cubicBezTo>
                    <a:pt x="4231" y="3580"/>
                    <a:pt x="4030" y="3379"/>
                    <a:pt x="4030" y="3139"/>
                  </a:cubicBezTo>
                  <a:lnTo>
                    <a:pt x="4030" y="2680"/>
                  </a:lnTo>
                  <a:cubicBezTo>
                    <a:pt x="4030" y="2489"/>
                    <a:pt x="4116" y="2297"/>
                    <a:pt x="4269" y="2173"/>
                  </a:cubicBezTo>
                  <a:cubicBezTo>
                    <a:pt x="5150" y="1436"/>
                    <a:pt x="4623" y="0"/>
                    <a:pt x="3465" y="0"/>
                  </a:cubicBezTo>
                  <a:close/>
                </a:path>
              </a:pathLst>
            </a:custGeom>
            <a:solidFill>
              <a:srgbClr val="7F91A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25"/>
            <p:cNvSpPr/>
            <p:nvPr/>
          </p:nvSpPr>
          <p:spPr>
            <a:xfrm>
              <a:off x="1750141" y="2152862"/>
              <a:ext cx="41228" cy="182218"/>
            </a:xfrm>
            <a:custGeom>
              <a:rect b="b" l="l" r="r" t="t"/>
              <a:pathLst>
                <a:path extrusionOk="0" h="6939" w="1570">
                  <a:moveTo>
                    <a:pt x="221" y="1"/>
                  </a:moveTo>
                  <a:cubicBezTo>
                    <a:pt x="96" y="1"/>
                    <a:pt x="0" y="106"/>
                    <a:pt x="0" y="230"/>
                  </a:cubicBezTo>
                  <a:lnTo>
                    <a:pt x="0" y="6039"/>
                  </a:lnTo>
                  <a:cubicBezTo>
                    <a:pt x="0" y="6537"/>
                    <a:pt x="402" y="6939"/>
                    <a:pt x="900" y="6939"/>
                  </a:cubicBezTo>
                  <a:lnTo>
                    <a:pt x="1570" y="6939"/>
                  </a:lnTo>
                  <a:cubicBezTo>
                    <a:pt x="1072" y="6939"/>
                    <a:pt x="670" y="6537"/>
                    <a:pt x="670" y="6039"/>
                  </a:cubicBezTo>
                  <a:lnTo>
                    <a:pt x="670" y="230"/>
                  </a:lnTo>
                  <a:cubicBezTo>
                    <a:pt x="670" y="106"/>
                    <a:pt x="776" y="1"/>
                    <a:pt x="900" y="1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25"/>
            <p:cNvSpPr/>
            <p:nvPr/>
          </p:nvSpPr>
          <p:spPr>
            <a:xfrm>
              <a:off x="1796832" y="2059035"/>
              <a:ext cx="50340" cy="93853"/>
            </a:xfrm>
            <a:custGeom>
              <a:rect b="b" l="l" r="r" t="t"/>
              <a:pathLst>
                <a:path extrusionOk="0" h="3574" w="1917">
                  <a:moveTo>
                    <a:pt x="1675" y="0"/>
                  </a:moveTo>
                  <a:cubicBezTo>
                    <a:pt x="582" y="0"/>
                    <a:pt x="1" y="1426"/>
                    <a:pt x="912" y="2176"/>
                  </a:cubicBezTo>
                  <a:cubicBezTo>
                    <a:pt x="1055" y="2301"/>
                    <a:pt x="1132" y="2492"/>
                    <a:pt x="1132" y="2683"/>
                  </a:cubicBezTo>
                  <a:lnTo>
                    <a:pt x="1132" y="3133"/>
                  </a:lnTo>
                  <a:cubicBezTo>
                    <a:pt x="1132" y="3373"/>
                    <a:pt x="931" y="3574"/>
                    <a:pt x="682" y="3574"/>
                  </a:cubicBezTo>
                  <a:lnTo>
                    <a:pt x="1132" y="3574"/>
                  </a:lnTo>
                  <a:cubicBezTo>
                    <a:pt x="1381" y="3574"/>
                    <a:pt x="1582" y="3373"/>
                    <a:pt x="1582" y="3133"/>
                  </a:cubicBezTo>
                  <a:lnTo>
                    <a:pt x="1582" y="2683"/>
                  </a:lnTo>
                  <a:cubicBezTo>
                    <a:pt x="1582" y="2492"/>
                    <a:pt x="1495" y="2301"/>
                    <a:pt x="1352" y="2176"/>
                  </a:cubicBezTo>
                  <a:cubicBezTo>
                    <a:pt x="548" y="1516"/>
                    <a:pt x="892" y="214"/>
                    <a:pt x="1917" y="23"/>
                  </a:cubicBezTo>
                  <a:cubicBezTo>
                    <a:pt x="1834" y="8"/>
                    <a:pt x="1753" y="0"/>
                    <a:pt x="1675" y="0"/>
                  </a:cubicBezTo>
                  <a:close/>
                </a:path>
              </a:pathLst>
            </a:custGeom>
            <a:solidFill>
              <a:srgbClr val="6A7F9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5"/>
            <p:cNvSpPr/>
            <p:nvPr/>
          </p:nvSpPr>
          <p:spPr>
            <a:xfrm>
              <a:off x="1750141" y="1970906"/>
              <a:ext cx="41228" cy="181982"/>
            </a:xfrm>
            <a:custGeom>
              <a:rect b="b" l="l" r="r" t="t"/>
              <a:pathLst>
                <a:path extrusionOk="0" h="6930" w="1570">
                  <a:moveTo>
                    <a:pt x="900" y="1"/>
                  </a:moveTo>
                  <a:cubicBezTo>
                    <a:pt x="402" y="1"/>
                    <a:pt x="0" y="403"/>
                    <a:pt x="0" y="900"/>
                  </a:cubicBezTo>
                  <a:lnTo>
                    <a:pt x="0" y="6709"/>
                  </a:lnTo>
                  <a:cubicBezTo>
                    <a:pt x="0" y="6834"/>
                    <a:pt x="96" y="6930"/>
                    <a:pt x="221" y="6930"/>
                  </a:cubicBezTo>
                  <a:lnTo>
                    <a:pt x="900" y="6930"/>
                  </a:lnTo>
                  <a:cubicBezTo>
                    <a:pt x="776" y="6930"/>
                    <a:pt x="670" y="6834"/>
                    <a:pt x="670" y="6709"/>
                  </a:cubicBezTo>
                  <a:lnTo>
                    <a:pt x="670" y="900"/>
                  </a:lnTo>
                  <a:cubicBezTo>
                    <a:pt x="670" y="403"/>
                    <a:pt x="1072" y="1"/>
                    <a:pt x="1570" y="1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25"/>
            <p:cNvSpPr/>
            <p:nvPr/>
          </p:nvSpPr>
          <p:spPr>
            <a:xfrm>
              <a:off x="1999953" y="2029518"/>
              <a:ext cx="41990" cy="64678"/>
            </a:xfrm>
            <a:custGeom>
              <a:rect b="b" l="l" r="r" t="t"/>
              <a:pathLst>
                <a:path extrusionOk="0" h="2463" w="1599">
                  <a:moveTo>
                    <a:pt x="256" y="0"/>
                  </a:moveTo>
                  <a:cubicBezTo>
                    <a:pt x="171" y="0"/>
                    <a:pt x="86" y="9"/>
                    <a:pt x="0" y="27"/>
                  </a:cubicBezTo>
                  <a:cubicBezTo>
                    <a:pt x="574" y="133"/>
                    <a:pt x="1005" y="640"/>
                    <a:pt x="1005" y="1233"/>
                  </a:cubicBezTo>
                  <a:cubicBezTo>
                    <a:pt x="1005" y="1826"/>
                    <a:pt x="594" y="2334"/>
                    <a:pt x="10" y="2449"/>
                  </a:cubicBezTo>
                  <a:lnTo>
                    <a:pt x="0" y="2449"/>
                  </a:lnTo>
                  <a:cubicBezTo>
                    <a:pt x="77" y="2458"/>
                    <a:pt x="153" y="2463"/>
                    <a:pt x="230" y="2463"/>
                  </a:cubicBezTo>
                  <a:cubicBezTo>
                    <a:pt x="307" y="2463"/>
                    <a:pt x="383" y="2458"/>
                    <a:pt x="460" y="2449"/>
                  </a:cubicBezTo>
                  <a:cubicBezTo>
                    <a:pt x="1139" y="2334"/>
                    <a:pt x="1599" y="1683"/>
                    <a:pt x="1465" y="1003"/>
                  </a:cubicBezTo>
                  <a:cubicBezTo>
                    <a:pt x="1356" y="411"/>
                    <a:pt x="832" y="0"/>
                    <a:pt x="256" y="0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25"/>
            <p:cNvSpPr/>
            <p:nvPr/>
          </p:nvSpPr>
          <p:spPr>
            <a:xfrm>
              <a:off x="1932097" y="1970906"/>
              <a:ext cx="23634" cy="76443"/>
            </a:xfrm>
            <a:custGeom>
              <a:rect b="b" l="l" r="r" t="t"/>
              <a:pathLst>
                <a:path extrusionOk="0" h="2911" w="900">
                  <a:moveTo>
                    <a:pt x="230" y="1"/>
                  </a:moveTo>
                  <a:cubicBezTo>
                    <a:pt x="106" y="1"/>
                    <a:pt x="0" y="96"/>
                    <a:pt x="0" y="221"/>
                  </a:cubicBezTo>
                  <a:lnTo>
                    <a:pt x="0" y="2460"/>
                  </a:lnTo>
                  <a:cubicBezTo>
                    <a:pt x="0" y="2709"/>
                    <a:pt x="201" y="2910"/>
                    <a:pt x="450" y="2910"/>
                  </a:cubicBezTo>
                  <a:lnTo>
                    <a:pt x="900" y="2910"/>
                  </a:lnTo>
                  <a:cubicBezTo>
                    <a:pt x="651" y="2910"/>
                    <a:pt x="450" y="2709"/>
                    <a:pt x="450" y="2460"/>
                  </a:cubicBezTo>
                  <a:lnTo>
                    <a:pt x="450" y="221"/>
                  </a:lnTo>
                  <a:cubicBezTo>
                    <a:pt x="450" y="96"/>
                    <a:pt x="546" y="1"/>
                    <a:pt x="67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25"/>
            <p:cNvSpPr/>
            <p:nvPr/>
          </p:nvSpPr>
          <p:spPr>
            <a:xfrm>
              <a:off x="1932097" y="2076708"/>
              <a:ext cx="23634" cy="76180"/>
            </a:xfrm>
            <a:custGeom>
              <a:rect b="b" l="l" r="r" t="t"/>
              <a:pathLst>
                <a:path extrusionOk="0" h="2901" w="900">
                  <a:moveTo>
                    <a:pt x="450" y="1"/>
                  </a:moveTo>
                  <a:cubicBezTo>
                    <a:pt x="201" y="1"/>
                    <a:pt x="0" y="202"/>
                    <a:pt x="0" y="441"/>
                  </a:cubicBezTo>
                  <a:lnTo>
                    <a:pt x="0" y="2901"/>
                  </a:lnTo>
                  <a:lnTo>
                    <a:pt x="450" y="2901"/>
                  </a:lnTo>
                  <a:lnTo>
                    <a:pt x="450" y="441"/>
                  </a:lnTo>
                  <a:cubicBezTo>
                    <a:pt x="450" y="192"/>
                    <a:pt x="651" y="1"/>
                    <a:pt x="900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25"/>
            <p:cNvSpPr/>
            <p:nvPr/>
          </p:nvSpPr>
          <p:spPr>
            <a:xfrm>
              <a:off x="1981860" y="2152862"/>
              <a:ext cx="47268" cy="94011"/>
            </a:xfrm>
            <a:custGeom>
              <a:rect b="b" l="l" r="r" t="t"/>
              <a:pathLst>
                <a:path extrusionOk="0" h="3580" w="1800">
                  <a:moveTo>
                    <a:pt x="565" y="1"/>
                  </a:moveTo>
                  <a:cubicBezTo>
                    <a:pt x="814" y="1"/>
                    <a:pt x="1015" y="201"/>
                    <a:pt x="1015" y="450"/>
                  </a:cubicBezTo>
                  <a:lnTo>
                    <a:pt x="1015" y="910"/>
                  </a:lnTo>
                  <a:cubicBezTo>
                    <a:pt x="1015" y="1101"/>
                    <a:pt x="929" y="1283"/>
                    <a:pt x="785" y="1417"/>
                  </a:cubicBezTo>
                  <a:cubicBezTo>
                    <a:pt x="0" y="2068"/>
                    <a:pt x="316" y="3331"/>
                    <a:pt x="1311" y="3551"/>
                  </a:cubicBezTo>
                  <a:cubicBezTo>
                    <a:pt x="1393" y="3570"/>
                    <a:pt x="1474" y="3580"/>
                    <a:pt x="1555" y="3580"/>
                  </a:cubicBezTo>
                  <a:cubicBezTo>
                    <a:pt x="1637" y="3580"/>
                    <a:pt x="1718" y="3570"/>
                    <a:pt x="1799" y="3551"/>
                  </a:cubicBezTo>
                  <a:lnTo>
                    <a:pt x="1761" y="3551"/>
                  </a:lnTo>
                  <a:cubicBezTo>
                    <a:pt x="766" y="3331"/>
                    <a:pt x="450" y="2068"/>
                    <a:pt x="1235" y="1417"/>
                  </a:cubicBezTo>
                  <a:cubicBezTo>
                    <a:pt x="1378" y="1283"/>
                    <a:pt x="1464" y="1101"/>
                    <a:pt x="1464" y="910"/>
                  </a:cubicBezTo>
                  <a:lnTo>
                    <a:pt x="1464" y="450"/>
                  </a:lnTo>
                  <a:cubicBezTo>
                    <a:pt x="1464" y="201"/>
                    <a:pt x="1263" y="1"/>
                    <a:pt x="1015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5"/>
            <p:cNvSpPr/>
            <p:nvPr/>
          </p:nvSpPr>
          <p:spPr>
            <a:xfrm>
              <a:off x="1920542" y="2152862"/>
              <a:ext cx="23398" cy="76417"/>
            </a:xfrm>
            <a:custGeom>
              <a:rect b="b" l="l" r="r" t="t"/>
              <a:pathLst>
                <a:path extrusionOk="0" h="2910" w="891">
                  <a:moveTo>
                    <a:pt x="440" y="1"/>
                  </a:moveTo>
                  <a:lnTo>
                    <a:pt x="440" y="2460"/>
                  </a:lnTo>
                  <a:cubicBezTo>
                    <a:pt x="440" y="2709"/>
                    <a:pt x="239" y="2910"/>
                    <a:pt x="0" y="2910"/>
                  </a:cubicBezTo>
                  <a:lnTo>
                    <a:pt x="440" y="2910"/>
                  </a:lnTo>
                  <a:cubicBezTo>
                    <a:pt x="689" y="2910"/>
                    <a:pt x="890" y="2709"/>
                    <a:pt x="890" y="2460"/>
                  </a:cubicBezTo>
                  <a:lnTo>
                    <a:pt x="890" y="1"/>
                  </a:ln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5"/>
            <p:cNvSpPr/>
            <p:nvPr/>
          </p:nvSpPr>
          <p:spPr>
            <a:xfrm>
              <a:off x="1834068" y="2211605"/>
              <a:ext cx="42252" cy="64888"/>
            </a:xfrm>
            <a:custGeom>
              <a:rect b="b" l="l" r="r" t="t"/>
              <a:pathLst>
                <a:path extrusionOk="0" h="2471" w="1609">
                  <a:moveTo>
                    <a:pt x="1371" y="1"/>
                  </a:moveTo>
                  <a:cubicBezTo>
                    <a:pt x="1295" y="1"/>
                    <a:pt x="1221" y="8"/>
                    <a:pt x="1149" y="22"/>
                  </a:cubicBezTo>
                  <a:cubicBezTo>
                    <a:pt x="460" y="137"/>
                    <a:pt x="1" y="788"/>
                    <a:pt x="135" y="1467"/>
                  </a:cubicBezTo>
                  <a:cubicBezTo>
                    <a:pt x="243" y="2060"/>
                    <a:pt x="767" y="2471"/>
                    <a:pt x="1350" y="2471"/>
                  </a:cubicBezTo>
                  <a:cubicBezTo>
                    <a:pt x="1435" y="2471"/>
                    <a:pt x="1522" y="2462"/>
                    <a:pt x="1609" y="2443"/>
                  </a:cubicBezTo>
                  <a:cubicBezTo>
                    <a:pt x="929" y="2309"/>
                    <a:pt x="489" y="1649"/>
                    <a:pt x="633" y="970"/>
                  </a:cubicBezTo>
                  <a:cubicBezTo>
                    <a:pt x="738" y="491"/>
                    <a:pt x="1121" y="118"/>
                    <a:pt x="1599" y="22"/>
                  </a:cubicBezTo>
                  <a:cubicBezTo>
                    <a:pt x="1523" y="8"/>
                    <a:pt x="1446" y="1"/>
                    <a:pt x="1371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5"/>
            <p:cNvSpPr/>
            <p:nvPr/>
          </p:nvSpPr>
          <p:spPr>
            <a:xfrm>
              <a:off x="1920542" y="2258663"/>
              <a:ext cx="29175" cy="76417"/>
            </a:xfrm>
            <a:custGeom>
              <a:rect b="b" l="l" r="r" t="t"/>
              <a:pathLst>
                <a:path extrusionOk="0" h="2910" w="1111">
                  <a:moveTo>
                    <a:pt x="0" y="1"/>
                  </a:moveTo>
                  <a:cubicBezTo>
                    <a:pt x="239" y="1"/>
                    <a:pt x="440" y="202"/>
                    <a:pt x="440" y="450"/>
                  </a:cubicBezTo>
                  <a:lnTo>
                    <a:pt x="440" y="2680"/>
                  </a:lnTo>
                  <a:cubicBezTo>
                    <a:pt x="440" y="2805"/>
                    <a:pt x="546" y="2910"/>
                    <a:pt x="670" y="2910"/>
                  </a:cubicBezTo>
                  <a:lnTo>
                    <a:pt x="1110" y="2910"/>
                  </a:lnTo>
                  <a:cubicBezTo>
                    <a:pt x="986" y="2910"/>
                    <a:pt x="890" y="2805"/>
                    <a:pt x="890" y="2680"/>
                  </a:cubicBezTo>
                  <a:lnTo>
                    <a:pt x="890" y="450"/>
                  </a:lnTo>
                  <a:cubicBezTo>
                    <a:pt x="890" y="202"/>
                    <a:pt x="689" y="1"/>
                    <a:pt x="440" y="1"/>
                  </a:cubicBezTo>
                  <a:close/>
                </a:path>
              </a:pathLst>
            </a:custGeom>
            <a:solidFill>
              <a:srgbClr val="30496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73" name="Google Shape;873;p25"/>
          <p:cNvGrpSpPr/>
          <p:nvPr/>
        </p:nvGrpSpPr>
        <p:grpSpPr>
          <a:xfrm>
            <a:off x="2599365" y="2227376"/>
            <a:ext cx="520877" cy="543047"/>
            <a:chOff x="4886058" y="1965890"/>
            <a:chExt cx="388569" cy="388307"/>
          </a:xfrm>
        </p:grpSpPr>
        <p:sp>
          <p:nvSpPr>
            <p:cNvPr id="874" name="Google Shape;874;p25"/>
            <p:cNvSpPr/>
            <p:nvPr/>
          </p:nvSpPr>
          <p:spPr>
            <a:xfrm>
              <a:off x="4886058" y="1965890"/>
              <a:ext cx="388569" cy="388307"/>
            </a:xfrm>
            <a:custGeom>
              <a:rect b="b" l="l" r="r" t="t"/>
              <a:pathLst>
                <a:path extrusionOk="0" h="14787" w="14797">
                  <a:moveTo>
                    <a:pt x="7398" y="0"/>
                  </a:moveTo>
                  <a:cubicBezTo>
                    <a:pt x="3312" y="0"/>
                    <a:pt x="1" y="3312"/>
                    <a:pt x="1" y="7398"/>
                  </a:cubicBezTo>
                  <a:cubicBezTo>
                    <a:pt x="1" y="11475"/>
                    <a:pt x="3312" y="14786"/>
                    <a:pt x="7398" y="14786"/>
                  </a:cubicBezTo>
                  <a:cubicBezTo>
                    <a:pt x="11485" y="14786"/>
                    <a:pt x="14796" y="11475"/>
                    <a:pt x="14796" y="7398"/>
                  </a:cubicBezTo>
                  <a:cubicBezTo>
                    <a:pt x="14796" y="3312"/>
                    <a:pt x="11485" y="0"/>
                    <a:pt x="739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25"/>
            <p:cNvSpPr/>
            <p:nvPr/>
          </p:nvSpPr>
          <p:spPr>
            <a:xfrm>
              <a:off x="4896352" y="1992150"/>
              <a:ext cx="368218" cy="335787"/>
            </a:xfrm>
            <a:custGeom>
              <a:rect b="b" l="l" r="r" t="t"/>
              <a:pathLst>
                <a:path extrusionOk="0" h="12787" w="14022">
                  <a:moveTo>
                    <a:pt x="7008" y="0"/>
                  </a:moveTo>
                  <a:cubicBezTo>
                    <a:pt x="5356" y="0"/>
                    <a:pt x="3705" y="618"/>
                    <a:pt x="2470" y="1852"/>
                  </a:cubicBezTo>
                  <a:cubicBezTo>
                    <a:pt x="1" y="4331"/>
                    <a:pt x="1" y="8465"/>
                    <a:pt x="2470" y="10934"/>
                  </a:cubicBezTo>
                  <a:cubicBezTo>
                    <a:pt x="3705" y="12169"/>
                    <a:pt x="5356" y="12786"/>
                    <a:pt x="7008" y="12786"/>
                  </a:cubicBezTo>
                  <a:cubicBezTo>
                    <a:pt x="8660" y="12786"/>
                    <a:pt x="10313" y="12169"/>
                    <a:pt x="11552" y="10934"/>
                  </a:cubicBezTo>
                  <a:cubicBezTo>
                    <a:pt x="14021" y="8465"/>
                    <a:pt x="14021" y="4331"/>
                    <a:pt x="11552" y="1852"/>
                  </a:cubicBezTo>
                  <a:cubicBezTo>
                    <a:pt x="10313" y="618"/>
                    <a:pt x="8660" y="0"/>
                    <a:pt x="7008" y="0"/>
                  </a:cubicBezTo>
                  <a:close/>
                </a:path>
              </a:pathLst>
            </a:custGeom>
            <a:solidFill>
              <a:srgbClr val="ECF0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25"/>
            <p:cNvSpPr/>
            <p:nvPr/>
          </p:nvSpPr>
          <p:spPr>
            <a:xfrm>
              <a:off x="5056958" y="1992072"/>
              <a:ext cx="207612" cy="336102"/>
            </a:xfrm>
            <a:custGeom>
              <a:rect b="b" l="l" r="r" t="t"/>
              <a:pathLst>
                <a:path extrusionOk="0" h="12799" w="7906">
                  <a:moveTo>
                    <a:pt x="911" y="0"/>
                  </a:moveTo>
                  <a:cubicBezTo>
                    <a:pt x="609" y="0"/>
                    <a:pt x="304" y="22"/>
                    <a:pt x="0" y="66"/>
                  </a:cubicBezTo>
                  <a:cubicBezTo>
                    <a:pt x="1379" y="247"/>
                    <a:pt x="2661" y="879"/>
                    <a:pt x="3647" y="1855"/>
                  </a:cubicBezTo>
                  <a:cubicBezTo>
                    <a:pt x="6116" y="4334"/>
                    <a:pt x="6116" y="8468"/>
                    <a:pt x="3647" y="10937"/>
                  </a:cubicBezTo>
                  <a:cubicBezTo>
                    <a:pt x="2661" y="11923"/>
                    <a:pt x="1379" y="12545"/>
                    <a:pt x="0" y="12737"/>
                  </a:cubicBezTo>
                  <a:cubicBezTo>
                    <a:pt x="299" y="12778"/>
                    <a:pt x="599" y="12799"/>
                    <a:pt x="896" y="12799"/>
                  </a:cubicBezTo>
                  <a:cubicBezTo>
                    <a:pt x="2582" y="12799"/>
                    <a:pt x="4216" y="12141"/>
                    <a:pt x="5436" y="10937"/>
                  </a:cubicBezTo>
                  <a:cubicBezTo>
                    <a:pt x="7905" y="8468"/>
                    <a:pt x="7905" y="4334"/>
                    <a:pt x="5436" y="1855"/>
                  </a:cubicBezTo>
                  <a:cubicBezTo>
                    <a:pt x="4220" y="663"/>
                    <a:pt x="2591" y="0"/>
                    <a:pt x="911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25"/>
            <p:cNvSpPr/>
            <p:nvPr/>
          </p:nvSpPr>
          <p:spPr>
            <a:xfrm>
              <a:off x="5074158" y="1993647"/>
              <a:ext cx="12342" cy="39364"/>
            </a:xfrm>
            <a:custGeom>
              <a:rect b="b" l="l" r="r" t="t"/>
              <a:pathLst>
                <a:path extrusionOk="0" h="1499" w="470">
                  <a:moveTo>
                    <a:pt x="235" y="1"/>
                  </a:moveTo>
                  <a:cubicBezTo>
                    <a:pt x="118" y="1"/>
                    <a:pt x="1" y="82"/>
                    <a:pt x="15" y="245"/>
                  </a:cubicBezTo>
                  <a:lnTo>
                    <a:pt x="15" y="1278"/>
                  </a:lnTo>
                  <a:cubicBezTo>
                    <a:pt x="15" y="1403"/>
                    <a:pt x="111" y="1499"/>
                    <a:pt x="235" y="1499"/>
                  </a:cubicBezTo>
                  <a:cubicBezTo>
                    <a:pt x="360" y="1499"/>
                    <a:pt x="456" y="1403"/>
                    <a:pt x="456" y="1278"/>
                  </a:cubicBezTo>
                  <a:lnTo>
                    <a:pt x="456" y="245"/>
                  </a:lnTo>
                  <a:cubicBezTo>
                    <a:pt x="470" y="82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25"/>
            <p:cNvSpPr/>
            <p:nvPr/>
          </p:nvSpPr>
          <p:spPr>
            <a:xfrm>
              <a:off x="5074158" y="2286866"/>
              <a:ext cx="12342" cy="39416"/>
            </a:xfrm>
            <a:custGeom>
              <a:rect b="b" l="l" r="r" t="t"/>
              <a:pathLst>
                <a:path extrusionOk="0" h="1501" w="470">
                  <a:moveTo>
                    <a:pt x="235" y="1"/>
                  </a:moveTo>
                  <a:cubicBezTo>
                    <a:pt x="118" y="1"/>
                    <a:pt x="1" y="80"/>
                    <a:pt x="15" y="238"/>
                  </a:cubicBezTo>
                  <a:lnTo>
                    <a:pt x="15" y="1271"/>
                  </a:lnTo>
                  <a:cubicBezTo>
                    <a:pt x="15" y="1396"/>
                    <a:pt x="111" y="1501"/>
                    <a:pt x="235" y="1501"/>
                  </a:cubicBezTo>
                  <a:cubicBezTo>
                    <a:pt x="360" y="1491"/>
                    <a:pt x="456" y="1396"/>
                    <a:pt x="456" y="1271"/>
                  </a:cubicBezTo>
                  <a:lnTo>
                    <a:pt x="456" y="238"/>
                  </a:lnTo>
                  <a:cubicBezTo>
                    <a:pt x="470" y="80"/>
                    <a:pt x="353" y="1"/>
                    <a:pt x="235" y="1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25"/>
            <p:cNvSpPr/>
            <p:nvPr/>
          </p:nvSpPr>
          <p:spPr>
            <a:xfrm>
              <a:off x="5205984" y="2153597"/>
              <a:ext cx="42515" cy="11633"/>
            </a:xfrm>
            <a:custGeom>
              <a:rect b="b" l="l" r="r" t="t"/>
              <a:pathLst>
                <a:path extrusionOk="0" h="443" w="1619">
                  <a:moveTo>
                    <a:pt x="1338" y="0"/>
                  </a:moveTo>
                  <a:cubicBezTo>
                    <a:pt x="1329" y="0"/>
                    <a:pt x="1321" y="0"/>
                    <a:pt x="1312" y="1"/>
                  </a:cubicBezTo>
                  <a:lnTo>
                    <a:pt x="278" y="1"/>
                  </a:lnTo>
                  <a:cubicBezTo>
                    <a:pt x="1" y="20"/>
                    <a:pt x="1" y="422"/>
                    <a:pt x="278" y="441"/>
                  </a:cubicBezTo>
                  <a:lnTo>
                    <a:pt x="1312" y="441"/>
                  </a:lnTo>
                  <a:cubicBezTo>
                    <a:pt x="1321" y="442"/>
                    <a:pt x="1329" y="443"/>
                    <a:pt x="1338" y="443"/>
                  </a:cubicBezTo>
                  <a:cubicBezTo>
                    <a:pt x="1619" y="443"/>
                    <a:pt x="1619" y="0"/>
                    <a:pt x="1338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25"/>
            <p:cNvSpPr/>
            <p:nvPr/>
          </p:nvSpPr>
          <p:spPr>
            <a:xfrm>
              <a:off x="4912948" y="2153623"/>
              <a:ext cx="41753" cy="11581"/>
            </a:xfrm>
            <a:custGeom>
              <a:rect b="b" l="l" r="r" t="t"/>
              <a:pathLst>
                <a:path extrusionOk="0" h="441" w="1590">
                  <a:moveTo>
                    <a:pt x="278" y="0"/>
                  </a:moveTo>
                  <a:cubicBezTo>
                    <a:pt x="1" y="19"/>
                    <a:pt x="1" y="421"/>
                    <a:pt x="278" y="440"/>
                  </a:cubicBezTo>
                  <a:lnTo>
                    <a:pt x="1312" y="440"/>
                  </a:lnTo>
                  <a:cubicBezTo>
                    <a:pt x="1589" y="421"/>
                    <a:pt x="1589" y="19"/>
                    <a:pt x="1312" y="0"/>
                  </a:cubicBezTo>
                  <a:close/>
                </a:path>
              </a:pathLst>
            </a:custGeom>
            <a:solidFill>
              <a:srgbClr val="7286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25"/>
            <p:cNvSpPr/>
            <p:nvPr/>
          </p:nvSpPr>
          <p:spPr>
            <a:xfrm>
              <a:off x="5002101" y="2140808"/>
              <a:ext cx="97608" cy="96400"/>
            </a:xfrm>
            <a:custGeom>
              <a:rect b="b" l="l" r="r" t="t"/>
              <a:pathLst>
                <a:path extrusionOk="0" h="3671" w="3717">
                  <a:moveTo>
                    <a:pt x="2243" y="0"/>
                  </a:moveTo>
                  <a:lnTo>
                    <a:pt x="70" y="3436"/>
                  </a:lnTo>
                  <a:cubicBezTo>
                    <a:pt x="1" y="3544"/>
                    <a:pt x="93" y="3670"/>
                    <a:pt x="201" y="3670"/>
                  </a:cubicBezTo>
                  <a:cubicBezTo>
                    <a:pt x="228" y="3670"/>
                    <a:pt x="255" y="3663"/>
                    <a:pt x="281" y="3646"/>
                  </a:cubicBezTo>
                  <a:lnTo>
                    <a:pt x="3716" y="1474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25"/>
            <p:cNvSpPr/>
            <p:nvPr/>
          </p:nvSpPr>
          <p:spPr>
            <a:xfrm>
              <a:off x="5002101" y="2165177"/>
              <a:ext cx="97608" cy="72031"/>
            </a:xfrm>
            <a:custGeom>
              <a:rect b="b" l="l" r="r" t="t"/>
              <a:pathLst>
                <a:path extrusionOk="0" h="2743" w="3717">
                  <a:moveTo>
                    <a:pt x="3171" y="0"/>
                  </a:moveTo>
                  <a:lnTo>
                    <a:pt x="654" y="1580"/>
                  </a:lnTo>
                  <a:lnTo>
                    <a:pt x="70" y="2508"/>
                  </a:lnTo>
                  <a:cubicBezTo>
                    <a:pt x="1" y="2616"/>
                    <a:pt x="93" y="2742"/>
                    <a:pt x="201" y="2742"/>
                  </a:cubicBezTo>
                  <a:cubicBezTo>
                    <a:pt x="228" y="2742"/>
                    <a:pt x="255" y="2735"/>
                    <a:pt x="281" y="2718"/>
                  </a:cubicBezTo>
                  <a:lnTo>
                    <a:pt x="3716" y="546"/>
                  </a:lnTo>
                  <a:lnTo>
                    <a:pt x="3171" y="0"/>
                  </a:ln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25"/>
            <p:cNvSpPr/>
            <p:nvPr/>
          </p:nvSpPr>
          <p:spPr>
            <a:xfrm>
              <a:off x="5061238" y="2082984"/>
              <a:ext cx="97503" cy="96532"/>
            </a:xfrm>
            <a:custGeom>
              <a:rect b="b" l="l" r="r" t="t"/>
              <a:pathLst>
                <a:path extrusionOk="0" h="3676" w="3713">
                  <a:moveTo>
                    <a:pt x="3521" y="1"/>
                  </a:moveTo>
                  <a:cubicBezTo>
                    <a:pt x="3493" y="1"/>
                    <a:pt x="3464" y="10"/>
                    <a:pt x="3436" y="30"/>
                  </a:cubicBezTo>
                  <a:lnTo>
                    <a:pt x="0" y="2202"/>
                  </a:lnTo>
                  <a:lnTo>
                    <a:pt x="1474" y="3676"/>
                  </a:lnTo>
                  <a:lnTo>
                    <a:pt x="3637" y="231"/>
                  </a:lnTo>
                  <a:cubicBezTo>
                    <a:pt x="3712" y="125"/>
                    <a:pt x="3627" y="1"/>
                    <a:pt x="3521" y="1"/>
                  </a:cubicBezTo>
                  <a:close/>
                </a:path>
              </a:pathLst>
            </a:custGeom>
            <a:solidFill>
              <a:srgbClr val="D4DA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25"/>
            <p:cNvSpPr/>
            <p:nvPr/>
          </p:nvSpPr>
          <p:spPr>
            <a:xfrm>
              <a:off x="5085345" y="2083089"/>
              <a:ext cx="73213" cy="96190"/>
            </a:xfrm>
            <a:custGeom>
              <a:rect b="b" l="l" r="r" t="t"/>
              <a:pathLst>
                <a:path extrusionOk="0" h="3663" w="2788">
                  <a:moveTo>
                    <a:pt x="2599" y="1"/>
                  </a:moveTo>
                  <a:cubicBezTo>
                    <a:pt x="2573" y="1"/>
                    <a:pt x="2545" y="8"/>
                    <a:pt x="2518" y="26"/>
                  </a:cubicBezTo>
                  <a:lnTo>
                    <a:pt x="1590" y="609"/>
                  </a:lnTo>
                  <a:lnTo>
                    <a:pt x="1" y="3117"/>
                  </a:lnTo>
                  <a:lnTo>
                    <a:pt x="546" y="3662"/>
                  </a:lnTo>
                  <a:lnTo>
                    <a:pt x="2719" y="227"/>
                  </a:lnTo>
                  <a:cubicBezTo>
                    <a:pt x="2788" y="120"/>
                    <a:pt x="2704" y="1"/>
                    <a:pt x="2599" y="1"/>
                  </a:cubicBezTo>
                  <a:close/>
                </a:path>
              </a:pathLst>
            </a:custGeom>
            <a:solidFill>
              <a:srgbClr val="BFC8D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5" name="Google Shape;885;p25"/>
          <p:cNvGrpSpPr/>
          <p:nvPr/>
        </p:nvGrpSpPr>
        <p:grpSpPr>
          <a:xfrm>
            <a:off x="9806333" y="655148"/>
            <a:ext cx="1653773" cy="1417623"/>
            <a:chOff x="7599796" y="2922083"/>
            <a:chExt cx="1249828" cy="1050869"/>
          </a:xfrm>
        </p:grpSpPr>
        <p:sp>
          <p:nvSpPr>
            <p:cNvPr id="886" name="Google Shape;886;p25"/>
            <p:cNvSpPr/>
            <p:nvPr/>
          </p:nvSpPr>
          <p:spPr>
            <a:xfrm>
              <a:off x="7890164" y="3121013"/>
              <a:ext cx="854402" cy="851939"/>
            </a:xfrm>
            <a:custGeom>
              <a:rect b="b" l="l" r="r" t="t"/>
              <a:pathLst>
                <a:path extrusionOk="0" h="46001" w="46134">
                  <a:moveTo>
                    <a:pt x="20149" y="46000"/>
                  </a:moveTo>
                  <a:cubicBezTo>
                    <a:pt x="20015" y="46000"/>
                    <a:pt x="19882" y="46000"/>
                    <a:pt x="19782" y="45967"/>
                  </a:cubicBezTo>
                  <a:lnTo>
                    <a:pt x="16579" y="45266"/>
                  </a:lnTo>
                  <a:cubicBezTo>
                    <a:pt x="16112" y="45166"/>
                    <a:pt x="15745" y="44899"/>
                    <a:pt x="15479" y="44499"/>
                  </a:cubicBezTo>
                  <a:cubicBezTo>
                    <a:pt x="15245" y="44099"/>
                    <a:pt x="15145" y="43665"/>
                    <a:pt x="15245" y="43198"/>
                  </a:cubicBezTo>
                  <a:lnTo>
                    <a:pt x="16179" y="39028"/>
                  </a:lnTo>
                  <a:cubicBezTo>
                    <a:pt x="14044" y="38094"/>
                    <a:pt x="12143" y="36760"/>
                    <a:pt x="10542" y="35092"/>
                  </a:cubicBezTo>
                  <a:lnTo>
                    <a:pt x="6939" y="37394"/>
                  </a:lnTo>
                  <a:cubicBezTo>
                    <a:pt x="6539" y="37661"/>
                    <a:pt x="6072" y="37727"/>
                    <a:pt x="5638" y="37627"/>
                  </a:cubicBezTo>
                  <a:cubicBezTo>
                    <a:pt x="5171" y="37527"/>
                    <a:pt x="4804" y="37260"/>
                    <a:pt x="4537" y="36894"/>
                  </a:cubicBezTo>
                  <a:lnTo>
                    <a:pt x="2769" y="34125"/>
                  </a:lnTo>
                  <a:cubicBezTo>
                    <a:pt x="2269" y="33324"/>
                    <a:pt x="2503" y="32257"/>
                    <a:pt x="3303" y="31723"/>
                  </a:cubicBezTo>
                  <a:lnTo>
                    <a:pt x="6906" y="29421"/>
                  </a:lnTo>
                  <a:cubicBezTo>
                    <a:pt x="6039" y="27253"/>
                    <a:pt x="5638" y="24985"/>
                    <a:pt x="5705" y="22683"/>
                  </a:cubicBezTo>
                  <a:lnTo>
                    <a:pt x="1502" y="21749"/>
                  </a:lnTo>
                  <a:cubicBezTo>
                    <a:pt x="568" y="21549"/>
                    <a:pt x="1" y="20615"/>
                    <a:pt x="201" y="19681"/>
                  </a:cubicBezTo>
                  <a:lnTo>
                    <a:pt x="901" y="16512"/>
                  </a:lnTo>
                  <a:cubicBezTo>
                    <a:pt x="1002" y="16045"/>
                    <a:pt x="1268" y="15678"/>
                    <a:pt x="1669" y="15411"/>
                  </a:cubicBezTo>
                  <a:cubicBezTo>
                    <a:pt x="2036" y="15178"/>
                    <a:pt x="2503" y="15078"/>
                    <a:pt x="2970" y="15178"/>
                  </a:cubicBezTo>
                  <a:lnTo>
                    <a:pt x="7139" y="16079"/>
                  </a:lnTo>
                  <a:cubicBezTo>
                    <a:pt x="8073" y="13977"/>
                    <a:pt x="9374" y="12076"/>
                    <a:pt x="11075" y="10475"/>
                  </a:cubicBezTo>
                  <a:lnTo>
                    <a:pt x="8740" y="6872"/>
                  </a:lnTo>
                  <a:cubicBezTo>
                    <a:pt x="8507" y="6472"/>
                    <a:pt x="8407" y="6005"/>
                    <a:pt x="8507" y="5538"/>
                  </a:cubicBezTo>
                  <a:cubicBezTo>
                    <a:pt x="8607" y="5104"/>
                    <a:pt x="8874" y="4704"/>
                    <a:pt x="9274" y="4470"/>
                  </a:cubicBezTo>
                  <a:lnTo>
                    <a:pt x="12043" y="2702"/>
                  </a:lnTo>
                  <a:cubicBezTo>
                    <a:pt x="12843" y="2169"/>
                    <a:pt x="13911" y="2436"/>
                    <a:pt x="14411" y="3236"/>
                  </a:cubicBezTo>
                  <a:lnTo>
                    <a:pt x="16746" y="6839"/>
                  </a:lnTo>
                  <a:cubicBezTo>
                    <a:pt x="18881" y="5971"/>
                    <a:pt x="21183" y="5571"/>
                    <a:pt x="23484" y="5604"/>
                  </a:cubicBezTo>
                  <a:lnTo>
                    <a:pt x="24385" y="1435"/>
                  </a:lnTo>
                  <a:cubicBezTo>
                    <a:pt x="24485" y="1001"/>
                    <a:pt x="24752" y="601"/>
                    <a:pt x="25152" y="334"/>
                  </a:cubicBezTo>
                  <a:cubicBezTo>
                    <a:pt x="25552" y="101"/>
                    <a:pt x="26019" y="0"/>
                    <a:pt x="26453" y="101"/>
                  </a:cubicBezTo>
                  <a:lnTo>
                    <a:pt x="29655" y="801"/>
                  </a:lnTo>
                  <a:cubicBezTo>
                    <a:pt x="30122" y="901"/>
                    <a:pt x="30489" y="1168"/>
                    <a:pt x="30756" y="1568"/>
                  </a:cubicBezTo>
                  <a:cubicBezTo>
                    <a:pt x="30990" y="1969"/>
                    <a:pt x="31090" y="2436"/>
                    <a:pt x="30990" y="2869"/>
                  </a:cubicBezTo>
                  <a:lnTo>
                    <a:pt x="30056" y="7072"/>
                  </a:lnTo>
                  <a:cubicBezTo>
                    <a:pt x="32191" y="7973"/>
                    <a:pt x="34092" y="9307"/>
                    <a:pt x="35693" y="10975"/>
                  </a:cubicBezTo>
                  <a:lnTo>
                    <a:pt x="39296" y="8673"/>
                  </a:lnTo>
                  <a:cubicBezTo>
                    <a:pt x="40096" y="8140"/>
                    <a:pt x="41164" y="8373"/>
                    <a:pt x="41697" y="9174"/>
                  </a:cubicBezTo>
                  <a:lnTo>
                    <a:pt x="43465" y="11942"/>
                  </a:lnTo>
                  <a:cubicBezTo>
                    <a:pt x="43966" y="12743"/>
                    <a:pt x="43732" y="13810"/>
                    <a:pt x="42932" y="14344"/>
                  </a:cubicBezTo>
                  <a:lnTo>
                    <a:pt x="39329" y="16646"/>
                  </a:lnTo>
                  <a:cubicBezTo>
                    <a:pt x="40196" y="18814"/>
                    <a:pt x="40597" y="21082"/>
                    <a:pt x="40530" y="23384"/>
                  </a:cubicBezTo>
                  <a:lnTo>
                    <a:pt x="44700" y="24318"/>
                  </a:lnTo>
                  <a:cubicBezTo>
                    <a:pt x="45167" y="24418"/>
                    <a:pt x="45567" y="24685"/>
                    <a:pt x="45800" y="25085"/>
                  </a:cubicBezTo>
                  <a:cubicBezTo>
                    <a:pt x="46067" y="25452"/>
                    <a:pt x="46134" y="25919"/>
                    <a:pt x="46034" y="26386"/>
                  </a:cubicBezTo>
                  <a:lnTo>
                    <a:pt x="45333" y="29588"/>
                  </a:lnTo>
                  <a:cubicBezTo>
                    <a:pt x="45133" y="30522"/>
                    <a:pt x="44199" y="31089"/>
                    <a:pt x="43265" y="30889"/>
                  </a:cubicBezTo>
                  <a:lnTo>
                    <a:pt x="39095" y="29989"/>
                  </a:lnTo>
                  <a:cubicBezTo>
                    <a:pt x="38161" y="32123"/>
                    <a:pt x="36861" y="33991"/>
                    <a:pt x="35159" y="35593"/>
                  </a:cubicBezTo>
                  <a:lnTo>
                    <a:pt x="37494" y="39229"/>
                  </a:lnTo>
                  <a:cubicBezTo>
                    <a:pt x="37728" y="39595"/>
                    <a:pt x="37828" y="40062"/>
                    <a:pt x="37728" y="40529"/>
                  </a:cubicBezTo>
                  <a:cubicBezTo>
                    <a:pt x="37628" y="40963"/>
                    <a:pt x="37361" y="41363"/>
                    <a:pt x="36961" y="41597"/>
                  </a:cubicBezTo>
                  <a:lnTo>
                    <a:pt x="34192" y="43365"/>
                  </a:lnTo>
                  <a:cubicBezTo>
                    <a:pt x="33391" y="43899"/>
                    <a:pt x="32324" y="43665"/>
                    <a:pt x="31824" y="42831"/>
                  </a:cubicBezTo>
                  <a:lnTo>
                    <a:pt x="29489" y="39229"/>
                  </a:lnTo>
                  <a:cubicBezTo>
                    <a:pt x="27354" y="40096"/>
                    <a:pt x="25085" y="40496"/>
                    <a:pt x="22750" y="40463"/>
                  </a:cubicBezTo>
                  <a:lnTo>
                    <a:pt x="21816" y="44632"/>
                  </a:lnTo>
                  <a:cubicBezTo>
                    <a:pt x="21716" y="45066"/>
                    <a:pt x="21450" y="45466"/>
                    <a:pt x="21083" y="45733"/>
                  </a:cubicBezTo>
                  <a:cubicBezTo>
                    <a:pt x="20782" y="45900"/>
                    <a:pt x="20482" y="46000"/>
                    <a:pt x="20149" y="46000"/>
                  </a:cubicBezTo>
                  <a:close/>
                  <a:moveTo>
                    <a:pt x="10575" y="34625"/>
                  </a:moveTo>
                  <a:cubicBezTo>
                    <a:pt x="10642" y="34625"/>
                    <a:pt x="10675" y="34625"/>
                    <a:pt x="10709" y="34692"/>
                  </a:cubicBezTo>
                  <a:cubicBezTo>
                    <a:pt x="12343" y="36427"/>
                    <a:pt x="14278" y="37761"/>
                    <a:pt x="16479" y="38695"/>
                  </a:cubicBezTo>
                  <a:cubicBezTo>
                    <a:pt x="16579" y="38728"/>
                    <a:pt x="16646" y="38828"/>
                    <a:pt x="16613" y="38928"/>
                  </a:cubicBezTo>
                  <a:lnTo>
                    <a:pt x="15645" y="43298"/>
                  </a:lnTo>
                  <a:cubicBezTo>
                    <a:pt x="15579" y="43632"/>
                    <a:pt x="15645" y="43999"/>
                    <a:pt x="15846" y="44265"/>
                  </a:cubicBezTo>
                  <a:cubicBezTo>
                    <a:pt x="16012" y="44566"/>
                    <a:pt x="16313" y="44766"/>
                    <a:pt x="16679" y="44866"/>
                  </a:cubicBezTo>
                  <a:lnTo>
                    <a:pt x="19848" y="45566"/>
                  </a:lnTo>
                  <a:cubicBezTo>
                    <a:pt x="20215" y="45633"/>
                    <a:pt x="20549" y="45566"/>
                    <a:pt x="20849" y="45366"/>
                  </a:cubicBezTo>
                  <a:cubicBezTo>
                    <a:pt x="21149" y="45199"/>
                    <a:pt x="21349" y="44899"/>
                    <a:pt x="21416" y="44566"/>
                  </a:cubicBezTo>
                  <a:lnTo>
                    <a:pt x="22384" y="40196"/>
                  </a:lnTo>
                  <a:cubicBezTo>
                    <a:pt x="22384" y="40096"/>
                    <a:pt x="22484" y="40029"/>
                    <a:pt x="22584" y="40029"/>
                  </a:cubicBezTo>
                  <a:cubicBezTo>
                    <a:pt x="24985" y="40129"/>
                    <a:pt x="27287" y="39696"/>
                    <a:pt x="29489" y="38795"/>
                  </a:cubicBezTo>
                  <a:cubicBezTo>
                    <a:pt x="29589" y="38762"/>
                    <a:pt x="29689" y="38795"/>
                    <a:pt x="29755" y="38862"/>
                  </a:cubicBezTo>
                  <a:lnTo>
                    <a:pt x="32157" y="42631"/>
                  </a:lnTo>
                  <a:cubicBezTo>
                    <a:pt x="32557" y="43231"/>
                    <a:pt x="33358" y="43398"/>
                    <a:pt x="33992" y="43031"/>
                  </a:cubicBezTo>
                  <a:lnTo>
                    <a:pt x="36727" y="41263"/>
                  </a:lnTo>
                  <a:cubicBezTo>
                    <a:pt x="37027" y="41063"/>
                    <a:pt x="37227" y="40763"/>
                    <a:pt x="37294" y="40429"/>
                  </a:cubicBezTo>
                  <a:cubicBezTo>
                    <a:pt x="37394" y="40096"/>
                    <a:pt x="37328" y="39729"/>
                    <a:pt x="37127" y="39429"/>
                  </a:cubicBezTo>
                  <a:lnTo>
                    <a:pt x="34726" y="35693"/>
                  </a:lnTo>
                  <a:cubicBezTo>
                    <a:pt x="34659" y="35593"/>
                    <a:pt x="34692" y="35493"/>
                    <a:pt x="34759" y="35426"/>
                  </a:cubicBezTo>
                  <a:cubicBezTo>
                    <a:pt x="36494" y="33791"/>
                    <a:pt x="37828" y="31857"/>
                    <a:pt x="38762" y="29655"/>
                  </a:cubicBezTo>
                  <a:cubicBezTo>
                    <a:pt x="38795" y="29555"/>
                    <a:pt x="38895" y="29522"/>
                    <a:pt x="38995" y="29522"/>
                  </a:cubicBezTo>
                  <a:lnTo>
                    <a:pt x="43365" y="30489"/>
                  </a:lnTo>
                  <a:cubicBezTo>
                    <a:pt x="44066" y="30656"/>
                    <a:pt x="44766" y="30189"/>
                    <a:pt x="44933" y="29488"/>
                  </a:cubicBezTo>
                  <a:lnTo>
                    <a:pt x="45634" y="26286"/>
                  </a:lnTo>
                  <a:cubicBezTo>
                    <a:pt x="45700" y="25952"/>
                    <a:pt x="45634" y="25585"/>
                    <a:pt x="45433" y="25285"/>
                  </a:cubicBezTo>
                  <a:cubicBezTo>
                    <a:pt x="45267" y="24985"/>
                    <a:pt x="44966" y="24785"/>
                    <a:pt x="44633" y="24718"/>
                  </a:cubicBezTo>
                  <a:lnTo>
                    <a:pt x="44633" y="24718"/>
                  </a:lnTo>
                  <a:lnTo>
                    <a:pt x="40263" y="23784"/>
                  </a:lnTo>
                  <a:cubicBezTo>
                    <a:pt x="40163" y="23751"/>
                    <a:pt x="40096" y="23651"/>
                    <a:pt x="40096" y="23551"/>
                  </a:cubicBezTo>
                  <a:cubicBezTo>
                    <a:pt x="40163" y="21182"/>
                    <a:pt x="39763" y="18847"/>
                    <a:pt x="38862" y="16646"/>
                  </a:cubicBezTo>
                  <a:cubicBezTo>
                    <a:pt x="38829" y="16546"/>
                    <a:pt x="38862" y="16446"/>
                    <a:pt x="38929" y="16379"/>
                  </a:cubicBezTo>
                  <a:lnTo>
                    <a:pt x="42698" y="13977"/>
                  </a:lnTo>
                  <a:cubicBezTo>
                    <a:pt x="42998" y="13810"/>
                    <a:pt x="43198" y="13510"/>
                    <a:pt x="43265" y="13177"/>
                  </a:cubicBezTo>
                  <a:cubicBezTo>
                    <a:pt x="43332" y="12810"/>
                    <a:pt x="43265" y="12476"/>
                    <a:pt x="43098" y="12176"/>
                  </a:cubicBezTo>
                  <a:lnTo>
                    <a:pt x="41330" y="9407"/>
                  </a:lnTo>
                  <a:cubicBezTo>
                    <a:pt x="40930" y="8807"/>
                    <a:pt x="40130" y="8640"/>
                    <a:pt x="39496" y="9007"/>
                  </a:cubicBezTo>
                  <a:lnTo>
                    <a:pt x="35760" y="11409"/>
                  </a:lnTo>
                  <a:cubicBezTo>
                    <a:pt x="35660" y="11475"/>
                    <a:pt x="35560" y="11475"/>
                    <a:pt x="35493" y="11375"/>
                  </a:cubicBezTo>
                  <a:cubicBezTo>
                    <a:pt x="33858" y="9641"/>
                    <a:pt x="31924" y="8306"/>
                    <a:pt x="29722" y="7372"/>
                  </a:cubicBezTo>
                  <a:cubicBezTo>
                    <a:pt x="29622" y="7339"/>
                    <a:pt x="29589" y="7239"/>
                    <a:pt x="29622" y="7139"/>
                  </a:cubicBezTo>
                  <a:lnTo>
                    <a:pt x="30556" y="2802"/>
                  </a:lnTo>
                  <a:cubicBezTo>
                    <a:pt x="30723" y="2069"/>
                    <a:pt x="30256" y="1368"/>
                    <a:pt x="29555" y="1235"/>
                  </a:cubicBezTo>
                  <a:lnTo>
                    <a:pt x="26353" y="534"/>
                  </a:lnTo>
                  <a:cubicBezTo>
                    <a:pt x="25653" y="367"/>
                    <a:pt x="24952" y="834"/>
                    <a:pt x="24785" y="1535"/>
                  </a:cubicBezTo>
                  <a:lnTo>
                    <a:pt x="23851" y="5871"/>
                  </a:lnTo>
                  <a:cubicBezTo>
                    <a:pt x="23818" y="5971"/>
                    <a:pt x="23751" y="6038"/>
                    <a:pt x="23651" y="6038"/>
                  </a:cubicBezTo>
                  <a:cubicBezTo>
                    <a:pt x="21249" y="5971"/>
                    <a:pt x="18914" y="6372"/>
                    <a:pt x="16713" y="7272"/>
                  </a:cubicBezTo>
                  <a:cubicBezTo>
                    <a:pt x="16613" y="7306"/>
                    <a:pt x="16513" y="7272"/>
                    <a:pt x="16479" y="7206"/>
                  </a:cubicBezTo>
                  <a:lnTo>
                    <a:pt x="14078" y="3470"/>
                  </a:lnTo>
                  <a:cubicBezTo>
                    <a:pt x="13677" y="2836"/>
                    <a:pt x="12843" y="2669"/>
                    <a:pt x="12243" y="3069"/>
                  </a:cubicBezTo>
                  <a:lnTo>
                    <a:pt x="9474" y="4837"/>
                  </a:lnTo>
                  <a:cubicBezTo>
                    <a:pt x="9207" y="5004"/>
                    <a:pt x="9007" y="5304"/>
                    <a:pt x="8907" y="5638"/>
                  </a:cubicBezTo>
                  <a:cubicBezTo>
                    <a:pt x="8841" y="6005"/>
                    <a:pt x="8907" y="6338"/>
                    <a:pt x="9107" y="6639"/>
                  </a:cubicBezTo>
                  <a:lnTo>
                    <a:pt x="11509" y="10408"/>
                  </a:lnTo>
                  <a:cubicBezTo>
                    <a:pt x="11542" y="10475"/>
                    <a:pt x="11542" y="10575"/>
                    <a:pt x="11476" y="10641"/>
                  </a:cubicBezTo>
                  <a:cubicBezTo>
                    <a:pt x="9708" y="12276"/>
                    <a:pt x="8374" y="14244"/>
                    <a:pt x="7440" y="16412"/>
                  </a:cubicBezTo>
                  <a:cubicBezTo>
                    <a:pt x="7406" y="16512"/>
                    <a:pt x="7306" y="16546"/>
                    <a:pt x="7206" y="16546"/>
                  </a:cubicBezTo>
                  <a:lnTo>
                    <a:pt x="2870" y="15578"/>
                  </a:lnTo>
                  <a:cubicBezTo>
                    <a:pt x="2536" y="15512"/>
                    <a:pt x="2169" y="15578"/>
                    <a:pt x="1869" y="15778"/>
                  </a:cubicBezTo>
                  <a:cubicBezTo>
                    <a:pt x="1569" y="15945"/>
                    <a:pt x="1368" y="16245"/>
                    <a:pt x="1302" y="16612"/>
                  </a:cubicBezTo>
                  <a:lnTo>
                    <a:pt x="601" y="19781"/>
                  </a:lnTo>
                  <a:cubicBezTo>
                    <a:pt x="434" y="20515"/>
                    <a:pt x="901" y="21216"/>
                    <a:pt x="1602" y="21349"/>
                  </a:cubicBezTo>
                  <a:lnTo>
                    <a:pt x="5938" y="22316"/>
                  </a:lnTo>
                  <a:cubicBezTo>
                    <a:pt x="6039" y="22316"/>
                    <a:pt x="6105" y="22416"/>
                    <a:pt x="6105" y="22517"/>
                  </a:cubicBezTo>
                  <a:cubicBezTo>
                    <a:pt x="6039" y="24885"/>
                    <a:pt x="6472" y="27220"/>
                    <a:pt x="7339" y="29421"/>
                  </a:cubicBezTo>
                  <a:cubicBezTo>
                    <a:pt x="7406" y="29522"/>
                    <a:pt x="7373" y="29622"/>
                    <a:pt x="7273" y="29688"/>
                  </a:cubicBezTo>
                  <a:lnTo>
                    <a:pt x="3537" y="32090"/>
                  </a:lnTo>
                  <a:cubicBezTo>
                    <a:pt x="2903" y="32490"/>
                    <a:pt x="2736" y="33291"/>
                    <a:pt x="3136" y="33891"/>
                  </a:cubicBezTo>
                  <a:lnTo>
                    <a:pt x="4904" y="36660"/>
                  </a:lnTo>
                  <a:cubicBezTo>
                    <a:pt x="5071" y="36960"/>
                    <a:pt x="5371" y="37160"/>
                    <a:pt x="5705" y="37227"/>
                  </a:cubicBezTo>
                  <a:cubicBezTo>
                    <a:pt x="6072" y="37294"/>
                    <a:pt x="6405" y="37260"/>
                    <a:pt x="6706" y="37060"/>
                  </a:cubicBezTo>
                  <a:lnTo>
                    <a:pt x="10475" y="34659"/>
                  </a:lnTo>
                  <a:cubicBezTo>
                    <a:pt x="10508" y="34625"/>
                    <a:pt x="10542" y="34625"/>
                    <a:pt x="10575" y="34625"/>
                  </a:cubicBezTo>
                  <a:close/>
                  <a:moveTo>
                    <a:pt x="23117" y="32090"/>
                  </a:moveTo>
                  <a:cubicBezTo>
                    <a:pt x="22617" y="32090"/>
                    <a:pt x="22083" y="32057"/>
                    <a:pt x="21583" y="31957"/>
                  </a:cubicBezTo>
                  <a:lnTo>
                    <a:pt x="21583" y="31957"/>
                  </a:lnTo>
                  <a:cubicBezTo>
                    <a:pt x="16646" y="31123"/>
                    <a:pt x="13344" y="26419"/>
                    <a:pt x="14178" y="21482"/>
                  </a:cubicBezTo>
                  <a:cubicBezTo>
                    <a:pt x="15045" y="16579"/>
                    <a:pt x="19748" y="13277"/>
                    <a:pt x="24652" y="14111"/>
                  </a:cubicBezTo>
                  <a:cubicBezTo>
                    <a:pt x="27020" y="14544"/>
                    <a:pt x="29122" y="15845"/>
                    <a:pt x="30523" y="17813"/>
                  </a:cubicBezTo>
                  <a:cubicBezTo>
                    <a:pt x="31890" y="19815"/>
                    <a:pt x="32457" y="22183"/>
                    <a:pt x="32024" y="24585"/>
                  </a:cubicBezTo>
                  <a:cubicBezTo>
                    <a:pt x="31257" y="28988"/>
                    <a:pt x="27420" y="32090"/>
                    <a:pt x="23117" y="32090"/>
                  </a:cubicBezTo>
                  <a:close/>
                  <a:moveTo>
                    <a:pt x="21650" y="31556"/>
                  </a:moveTo>
                  <a:cubicBezTo>
                    <a:pt x="26320" y="32357"/>
                    <a:pt x="30823" y="29188"/>
                    <a:pt x="31623" y="24518"/>
                  </a:cubicBezTo>
                  <a:cubicBezTo>
                    <a:pt x="32024" y="22250"/>
                    <a:pt x="31490" y="19948"/>
                    <a:pt x="30156" y="18080"/>
                  </a:cubicBezTo>
                  <a:cubicBezTo>
                    <a:pt x="28855" y="16179"/>
                    <a:pt x="26853" y="14911"/>
                    <a:pt x="24585" y="14544"/>
                  </a:cubicBezTo>
                  <a:cubicBezTo>
                    <a:pt x="19882" y="13710"/>
                    <a:pt x="15412" y="16879"/>
                    <a:pt x="14611" y="21583"/>
                  </a:cubicBezTo>
                  <a:cubicBezTo>
                    <a:pt x="13777" y="26253"/>
                    <a:pt x="16946" y="30722"/>
                    <a:pt x="21650" y="31556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25"/>
            <p:cNvSpPr/>
            <p:nvPr/>
          </p:nvSpPr>
          <p:spPr>
            <a:xfrm>
              <a:off x="7622669" y="2943696"/>
              <a:ext cx="731466" cy="646830"/>
            </a:xfrm>
            <a:custGeom>
              <a:rect b="b" l="l" r="r" t="t"/>
              <a:pathLst>
                <a:path extrusionOk="0" h="34926" w="39496">
                  <a:moveTo>
                    <a:pt x="567" y="1"/>
                  </a:moveTo>
                  <a:cubicBezTo>
                    <a:pt x="267" y="1"/>
                    <a:pt x="34" y="234"/>
                    <a:pt x="34" y="535"/>
                  </a:cubicBezTo>
                  <a:lnTo>
                    <a:pt x="0" y="34359"/>
                  </a:lnTo>
                  <a:cubicBezTo>
                    <a:pt x="0" y="34692"/>
                    <a:pt x="234" y="34926"/>
                    <a:pt x="567" y="34926"/>
                  </a:cubicBezTo>
                  <a:lnTo>
                    <a:pt x="38895" y="34926"/>
                  </a:lnTo>
                  <a:cubicBezTo>
                    <a:pt x="39228" y="34926"/>
                    <a:pt x="39462" y="34692"/>
                    <a:pt x="39462" y="34392"/>
                  </a:cubicBezTo>
                  <a:lnTo>
                    <a:pt x="39495" y="568"/>
                  </a:lnTo>
                  <a:cubicBezTo>
                    <a:pt x="39495" y="268"/>
                    <a:pt x="39228" y="1"/>
                    <a:pt x="3892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25"/>
            <p:cNvSpPr/>
            <p:nvPr/>
          </p:nvSpPr>
          <p:spPr>
            <a:xfrm>
              <a:off x="7604130" y="2926398"/>
              <a:ext cx="730855" cy="646830"/>
            </a:xfrm>
            <a:custGeom>
              <a:rect b="b" l="l" r="r" t="t"/>
              <a:pathLst>
                <a:path extrusionOk="0" h="34926" w="39463">
                  <a:moveTo>
                    <a:pt x="568" y="1"/>
                  </a:moveTo>
                  <a:cubicBezTo>
                    <a:pt x="267" y="1"/>
                    <a:pt x="0" y="234"/>
                    <a:pt x="0" y="535"/>
                  </a:cubicBezTo>
                  <a:lnTo>
                    <a:pt x="0" y="34359"/>
                  </a:lnTo>
                  <a:cubicBezTo>
                    <a:pt x="0" y="34659"/>
                    <a:pt x="234" y="34926"/>
                    <a:pt x="534" y="34926"/>
                  </a:cubicBezTo>
                  <a:lnTo>
                    <a:pt x="38895" y="34926"/>
                  </a:lnTo>
                  <a:cubicBezTo>
                    <a:pt x="39195" y="34926"/>
                    <a:pt x="39429" y="34692"/>
                    <a:pt x="39429" y="34392"/>
                  </a:cubicBezTo>
                  <a:lnTo>
                    <a:pt x="39462" y="568"/>
                  </a:lnTo>
                  <a:cubicBezTo>
                    <a:pt x="39462" y="234"/>
                    <a:pt x="39229" y="1"/>
                    <a:pt x="38928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5"/>
            <p:cNvSpPr/>
            <p:nvPr/>
          </p:nvSpPr>
          <p:spPr>
            <a:xfrm>
              <a:off x="7757352" y="3114828"/>
              <a:ext cx="192756" cy="68598"/>
            </a:xfrm>
            <a:custGeom>
              <a:rect b="b" l="l" r="r" t="t"/>
              <a:pathLst>
                <a:path extrusionOk="0" h="3704" w="10408">
                  <a:moveTo>
                    <a:pt x="1368" y="1"/>
                  </a:moveTo>
                  <a:cubicBezTo>
                    <a:pt x="600" y="1"/>
                    <a:pt x="0" y="1068"/>
                    <a:pt x="0" y="2369"/>
                  </a:cubicBezTo>
                  <a:lnTo>
                    <a:pt x="33" y="3704"/>
                  </a:lnTo>
                  <a:lnTo>
                    <a:pt x="1668" y="3670"/>
                  </a:lnTo>
                  <a:lnTo>
                    <a:pt x="9373" y="3670"/>
                  </a:lnTo>
                  <a:lnTo>
                    <a:pt x="9373" y="2336"/>
                  </a:lnTo>
                  <a:cubicBezTo>
                    <a:pt x="9373" y="1202"/>
                    <a:pt x="9707" y="234"/>
                    <a:pt x="10341" y="34"/>
                  </a:cubicBezTo>
                  <a:cubicBezTo>
                    <a:pt x="10341" y="34"/>
                    <a:pt x="10407" y="1"/>
                    <a:pt x="10341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25"/>
            <p:cNvSpPr/>
            <p:nvPr/>
          </p:nvSpPr>
          <p:spPr>
            <a:xfrm>
              <a:off x="8758802" y="3264956"/>
              <a:ext cx="90822" cy="90841"/>
            </a:xfrm>
            <a:custGeom>
              <a:rect b="b" l="l" r="r" t="t"/>
              <a:pathLst>
                <a:path extrusionOk="0" h="4905" w="4904">
                  <a:moveTo>
                    <a:pt x="2469" y="4904"/>
                  </a:moveTo>
                  <a:lnTo>
                    <a:pt x="2469" y="4904"/>
                  </a:lnTo>
                  <a:cubicBezTo>
                    <a:pt x="2368" y="4904"/>
                    <a:pt x="2302" y="4837"/>
                    <a:pt x="2268" y="4771"/>
                  </a:cubicBezTo>
                  <a:lnTo>
                    <a:pt x="1501" y="3403"/>
                  </a:lnTo>
                  <a:lnTo>
                    <a:pt x="100" y="2636"/>
                  </a:lnTo>
                  <a:cubicBezTo>
                    <a:pt x="33" y="2603"/>
                    <a:pt x="0" y="2502"/>
                    <a:pt x="0" y="2436"/>
                  </a:cubicBezTo>
                  <a:cubicBezTo>
                    <a:pt x="0" y="2369"/>
                    <a:pt x="33" y="2302"/>
                    <a:pt x="100" y="2269"/>
                  </a:cubicBezTo>
                  <a:lnTo>
                    <a:pt x="1501" y="1502"/>
                  </a:lnTo>
                  <a:lnTo>
                    <a:pt x="2268" y="101"/>
                  </a:lnTo>
                  <a:cubicBezTo>
                    <a:pt x="2335" y="34"/>
                    <a:pt x="2402" y="1"/>
                    <a:pt x="2469" y="1"/>
                  </a:cubicBezTo>
                  <a:lnTo>
                    <a:pt x="2469" y="1"/>
                  </a:lnTo>
                  <a:cubicBezTo>
                    <a:pt x="2535" y="1"/>
                    <a:pt x="2602" y="34"/>
                    <a:pt x="2635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0" y="2302"/>
                    <a:pt x="4904" y="2369"/>
                    <a:pt x="4904" y="2469"/>
                  </a:cubicBezTo>
                  <a:cubicBezTo>
                    <a:pt x="4904" y="2536"/>
                    <a:pt x="4870" y="2603"/>
                    <a:pt x="4804" y="2636"/>
                  </a:cubicBezTo>
                  <a:lnTo>
                    <a:pt x="3403" y="3403"/>
                  </a:lnTo>
                  <a:lnTo>
                    <a:pt x="2635" y="4804"/>
                  </a:lnTo>
                  <a:cubicBezTo>
                    <a:pt x="2602" y="4837"/>
                    <a:pt x="2535" y="4904"/>
                    <a:pt x="2469" y="4904"/>
                  </a:cubicBezTo>
                  <a:close/>
                  <a:moveTo>
                    <a:pt x="667" y="2436"/>
                  </a:moveTo>
                  <a:lnTo>
                    <a:pt x="1768" y="3070"/>
                  </a:lnTo>
                  <a:cubicBezTo>
                    <a:pt x="1801" y="3070"/>
                    <a:pt x="1835" y="3103"/>
                    <a:pt x="1835" y="3136"/>
                  </a:cubicBezTo>
                  <a:lnTo>
                    <a:pt x="2469" y="4237"/>
                  </a:lnTo>
                  <a:lnTo>
                    <a:pt x="3069" y="3136"/>
                  </a:lnTo>
                  <a:cubicBezTo>
                    <a:pt x="3102" y="3103"/>
                    <a:pt x="3102" y="3070"/>
                    <a:pt x="3136" y="3070"/>
                  </a:cubicBezTo>
                  <a:lnTo>
                    <a:pt x="4270" y="2469"/>
                  </a:lnTo>
                  <a:lnTo>
                    <a:pt x="3169" y="1835"/>
                  </a:lnTo>
                  <a:cubicBezTo>
                    <a:pt x="3136" y="1802"/>
                    <a:pt x="3102" y="1802"/>
                    <a:pt x="3069" y="1769"/>
                  </a:cubicBezTo>
                  <a:lnTo>
                    <a:pt x="2469" y="634"/>
                  </a:lnTo>
                  <a:lnTo>
                    <a:pt x="1868" y="1769"/>
                  </a:lnTo>
                  <a:cubicBezTo>
                    <a:pt x="1835" y="1802"/>
                    <a:pt x="1801" y="1802"/>
                    <a:pt x="1768" y="1835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25"/>
            <p:cNvSpPr/>
            <p:nvPr/>
          </p:nvSpPr>
          <p:spPr>
            <a:xfrm>
              <a:off x="7599796" y="2922083"/>
              <a:ext cx="738892" cy="654867"/>
            </a:xfrm>
            <a:custGeom>
              <a:rect b="b" l="l" r="r" t="t"/>
              <a:pathLst>
                <a:path extrusionOk="0" h="35360" w="39897">
                  <a:moveTo>
                    <a:pt x="802" y="434"/>
                  </a:moveTo>
                  <a:lnTo>
                    <a:pt x="39162" y="467"/>
                  </a:lnTo>
                  <a:cubicBezTo>
                    <a:pt x="39329" y="467"/>
                    <a:pt x="39496" y="601"/>
                    <a:pt x="39496" y="801"/>
                  </a:cubicBezTo>
                  <a:lnTo>
                    <a:pt x="39463" y="34625"/>
                  </a:lnTo>
                  <a:cubicBezTo>
                    <a:pt x="39463" y="34792"/>
                    <a:pt x="39329" y="34959"/>
                    <a:pt x="39129" y="34959"/>
                  </a:cubicBezTo>
                  <a:lnTo>
                    <a:pt x="768" y="34959"/>
                  </a:lnTo>
                  <a:cubicBezTo>
                    <a:pt x="668" y="34959"/>
                    <a:pt x="601" y="34892"/>
                    <a:pt x="535" y="34859"/>
                  </a:cubicBezTo>
                  <a:cubicBezTo>
                    <a:pt x="468" y="34792"/>
                    <a:pt x="435" y="34692"/>
                    <a:pt x="435" y="34592"/>
                  </a:cubicBezTo>
                  <a:lnTo>
                    <a:pt x="468" y="768"/>
                  </a:lnTo>
                  <a:cubicBezTo>
                    <a:pt x="468" y="668"/>
                    <a:pt x="501" y="601"/>
                    <a:pt x="568" y="534"/>
                  </a:cubicBezTo>
                  <a:cubicBezTo>
                    <a:pt x="601" y="467"/>
                    <a:pt x="701" y="434"/>
                    <a:pt x="802" y="434"/>
                  </a:cubicBezTo>
                  <a:close/>
                  <a:moveTo>
                    <a:pt x="802" y="0"/>
                  </a:moveTo>
                  <a:cubicBezTo>
                    <a:pt x="601" y="0"/>
                    <a:pt x="401" y="100"/>
                    <a:pt x="268" y="234"/>
                  </a:cubicBezTo>
                  <a:cubicBezTo>
                    <a:pt x="101" y="367"/>
                    <a:pt x="34" y="567"/>
                    <a:pt x="34" y="768"/>
                  </a:cubicBezTo>
                  <a:lnTo>
                    <a:pt x="1" y="34592"/>
                  </a:lnTo>
                  <a:cubicBezTo>
                    <a:pt x="1" y="34792"/>
                    <a:pt x="101" y="34992"/>
                    <a:pt x="234" y="35126"/>
                  </a:cubicBezTo>
                  <a:cubicBezTo>
                    <a:pt x="368" y="35292"/>
                    <a:pt x="568" y="35359"/>
                    <a:pt x="768" y="35359"/>
                  </a:cubicBezTo>
                  <a:lnTo>
                    <a:pt x="39129" y="35359"/>
                  </a:lnTo>
                  <a:cubicBezTo>
                    <a:pt x="39529" y="35359"/>
                    <a:pt x="39896" y="35025"/>
                    <a:pt x="39863" y="34625"/>
                  </a:cubicBezTo>
                  <a:lnTo>
                    <a:pt x="39896" y="801"/>
                  </a:lnTo>
                  <a:cubicBezTo>
                    <a:pt x="39896" y="367"/>
                    <a:pt x="39563" y="34"/>
                    <a:pt x="39129" y="34"/>
                  </a:cubicBezTo>
                  <a:lnTo>
                    <a:pt x="802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25"/>
            <p:cNvSpPr/>
            <p:nvPr/>
          </p:nvSpPr>
          <p:spPr>
            <a:xfrm>
              <a:off x="7604130" y="2926398"/>
              <a:ext cx="730855" cy="64283"/>
            </a:xfrm>
            <a:custGeom>
              <a:rect b="b" l="l" r="r" t="t"/>
              <a:pathLst>
                <a:path extrusionOk="0" h="3471" w="39463">
                  <a:moveTo>
                    <a:pt x="39462" y="3470"/>
                  </a:moveTo>
                  <a:lnTo>
                    <a:pt x="0" y="3437"/>
                  </a:lnTo>
                  <a:lnTo>
                    <a:pt x="0" y="535"/>
                  </a:lnTo>
                  <a:cubicBezTo>
                    <a:pt x="0" y="234"/>
                    <a:pt x="267" y="1"/>
                    <a:pt x="568" y="1"/>
                  </a:cubicBezTo>
                  <a:lnTo>
                    <a:pt x="38928" y="1"/>
                  </a:lnTo>
                  <a:cubicBezTo>
                    <a:pt x="39229" y="1"/>
                    <a:pt x="39462" y="268"/>
                    <a:pt x="39462" y="568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25"/>
            <p:cNvSpPr/>
            <p:nvPr/>
          </p:nvSpPr>
          <p:spPr>
            <a:xfrm>
              <a:off x="7600426" y="2922083"/>
              <a:ext cx="738263" cy="72302"/>
            </a:xfrm>
            <a:custGeom>
              <a:rect b="b" l="l" r="r" t="t"/>
              <a:pathLst>
                <a:path extrusionOk="0" h="3904" w="39863">
                  <a:moveTo>
                    <a:pt x="39095" y="434"/>
                  </a:moveTo>
                  <a:cubicBezTo>
                    <a:pt x="39195" y="434"/>
                    <a:pt x="39295" y="501"/>
                    <a:pt x="39362" y="534"/>
                  </a:cubicBezTo>
                  <a:cubicBezTo>
                    <a:pt x="39429" y="601"/>
                    <a:pt x="39462" y="701"/>
                    <a:pt x="39462" y="801"/>
                  </a:cubicBezTo>
                  <a:lnTo>
                    <a:pt x="39462" y="3470"/>
                  </a:lnTo>
                  <a:lnTo>
                    <a:pt x="401" y="3470"/>
                  </a:lnTo>
                  <a:lnTo>
                    <a:pt x="401" y="768"/>
                  </a:lnTo>
                  <a:cubicBezTo>
                    <a:pt x="401" y="567"/>
                    <a:pt x="567" y="434"/>
                    <a:pt x="768" y="434"/>
                  </a:cubicBezTo>
                  <a:close/>
                  <a:moveTo>
                    <a:pt x="768" y="0"/>
                  </a:moveTo>
                  <a:cubicBezTo>
                    <a:pt x="334" y="0"/>
                    <a:pt x="0" y="367"/>
                    <a:pt x="0" y="768"/>
                  </a:cubicBezTo>
                  <a:lnTo>
                    <a:pt x="0" y="3670"/>
                  </a:lnTo>
                  <a:cubicBezTo>
                    <a:pt x="0" y="3736"/>
                    <a:pt x="34" y="3770"/>
                    <a:pt x="67" y="3803"/>
                  </a:cubicBezTo>
                  <a:cubicBezTo>
                    <a:pt x="100" y="3836"/>
                    <a:pt x="167" y="3870"/>
                    <a:pt x="200" y="3870"/>
                  </a:cubicBezTo>
                  <a:lnTo>
                    <a:pt x="39662" y="3903"/>
                  </a:lnTo>
                  <a:cubicBezTo>
                    <a:pt x="39762" y="3903"/>
                    <a:pt x="39862" y="3803"/>
                    <a:pt x="39862" y="3703"/>
                  </a:cubicBezTo>
                  <a:lnTo>
                    <a:pt x="39862" y="801"/>
                  </a:lnTo>
                  <a:cubicBezTo>
                    <a:pt x="39862" y="601"/>
                    <a:pt x="39795" y="401"/>
                    <a:pt x="39662" y="267"/>
                  </a:cubicBezTo>
                  <a:cubicBezTo>
                    <a:pt x="39495" y="100"/>
                    <a:pt x="39328" y="34"/>
                    <a:pt x="39128" y="34"/>
                  </a:cubicBezTo>
                  <a:lnTo>
                    <a:pt x="768" y="0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25"/>
            <p:cNvSpPr/>
            <p:nvPr/>
          </p:nvSpPr>
          <p:spPr>
            <a:xfrm>
              <a:off x="8191032" y="2944937"/>
              <a:ext cx="25965" cy="25965"/>
            </a:xfrm>
            <a:custGeom>
              <a:rect b="b" l="l" r="r" t="t"/>
              <a:pathLst>
                <a:path extrusionOk="0" h="1402" w="1402">
                  <a:moveTo>
                    <a:pt x="701" y="401"/>
                  </a:moveTo>
                  <a:cubicBezTo>
                    <a:pt x="868" y="401"/>
                    <a:pt x="1002" y="534"/>
                    <a:pt x="1002" y="701"/>
                  </a:cubicBezTo>
                  <a:cubicBezTo>
                    <a:pt x="1002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25"/>
            <p:cNvSpPr/>
            <p:nvPr/>
          </p:nvSpPr>
          <p:spPr>
            <a:xfrm>
              <a:off x="8234278" y="2944937"/>
              <a:ext cx="25965" cy="25965"/>
            </a:xfrm>
            <a:custGeom>
              <a:rect b="b" l="l" r="r" t="t"/>
              <a:pathLst>
                <a:path extrusionOk="0" h="1402" w="1402">
                  <a:moveTo>
                    <a:pt x="701" y="401"/>
                  </a:moveTo>
                  <a:cubicBezTo>
                    <a:pt x="835" y="401"/>
                    <a:pt x="968" y="534"/>
                    <a:pt x="968" y="701"/>
                  </a:cubicBezTo>
                  <a:cubicBezTo>
                    <a:pt x="968" y="835"/>
                    <a:pt x="835" y="968"/>
                    <a:pt x="701" y="968"/>
                  </a:cubicBezTo>
                  <a:cubicBezTo>
                    <a:pt x="535" y="968"/>
                    <a:pt x="401" y="835"/>
                    <a:pt x="401" y="701"/>
                  </a:cubicBezTo>
                  <a:cubicBezTo>
                    <a:pt x="401" y="534"/>
                    <a:pt x="535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01" y="1"/>
                    <a:pt x="1" y="301"/>
                    <a:pt x="1" y="701"/>
                  </a:cubicBezTo>
                  <a:cubicBezTo>
                    <a:pt x="1" y="1068"/>
                    <a:pt x="301" y="1402"/>
                    <a:pt x="701" y="1402"/>
                  </a:cubicBezTo>
                  <a:cubicBezTo>
                    <a:pt x="1068" y="1402"/>
                    <a:pt x="1402" y="1068"/>
                    <a:pt x="1402" y="701"/>
                  </a:cubicBezTo>
                  <a:cubicBezTo>
                    <a:pt x="1402" y="301"/>
                    <a:pt x="1068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25"/>
            <p:cNvSpPr/>
            <p:nvPr/>
          </p:nvSpPr>
          <p:spPr>
            <a:xfrm>
              <a:off x="8275672" y="2944937"/>
              <a:ext cx="25965" cy="25965"/>
            </a:xfrm>
            <a:custGeom>
              <a:rect b="b" l="l" r="r" t="t"/>
              <a:pathLst>
                <a:path extrusionOk="0" h="1402" w="1402">
                  <a:moveTo>
                    <a:pt x="701" y="401"/>
                  </a:moveTo>
                  <a:cubicBezTo>
                    <a:pt x="868" y="401"/>
                    <a:pt x="1001" y="534"/>
                    <a:pt x="1001" y="701"/>
                  </a:cubicBezTo>
                  <a:cubicBezTo>
                    <a:pt x="1001" y="835"/>
                    <a:pt x="868" y="968"/>
                    <a:pt x="701" y="968"/>
                  </a:cubicBezTo>
                  <a:cubicBezTo>
                    <a:pt x="568" y="968"/>
                    <a:pt x="434" y="835"/>
                    <a:pt x="434" y="701"/>
                  </a:cubicBezTo>
                  <a:cubicBezTo>
                    <a:pt x="434" y="534"/>
                    <a:pt x="568" y="401"/>
                    <a:pt x="701" y="401"/>
                  </a:cubicBezTo>
                  <a:close/>
                  <a:moveTo>
                    <a:pt x="701" y="1"/>
                  </a:moveTo>
                  <a:cubicBezTo>
                    <a:pt x="334" y="1"/>
                    <a:pt x="1" y="301"/>
                    <a:pt x="1" y="701"/>
                  </a:cubicBezTo>
                  <a:cubicBezTo>
                    <a:pt x="1" y="1068"/>
                    <a:pt x="334" y="1402"/>
                    <a:pt x="701" y="1402"/>
                  </a:cubicBezTo>
                  <a:cubicBezTo>
                    <a:pt x="1102" y="1402"/>
                    <a:pt x="1402" y="1068"/>
                    <a:pt x="1402" y="701"/>
                  </a:cubicBezTo>
                  <a:cubicBezTo>
                    <a:pt x="1402" y="301"/>
                    <a:pt x="1102" y="1"/>
                    <a:pt x="701" y="1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25"/>
            <p:cNvSpPr/>
            <p:nvPr/>
          </p:nvSpPr>
          <p:spPr>
            <a:xfrm>
              <a:off x="7851863" y="3625128"/>
              <a:ext cx="235389" cy="19"/>
            </a:xfrm>
            <a:custGeom>
              <a:rect b="b" l="l" r="r" t="t"/>
              <a:pathLst>
                <a:path extrusionOk="0" h="1" w="12710">
                  <a:moveTo>
                    <a:pt x="1" y="1"/>
                  </a:moveTo>
                  <a:lnTo>
                    <a:pt x="12710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25"/>
            <p:cNvSpPr/>
            <p:nvPr/>
          </p:nvSpPr>
          <p:spPr>
            <a:xfrm>
              <a:off x="7848159" y="3621424"/>
              <a:ext cx="242797" cy="8056"/>
            </a:xfrm>
            <a:custGeom>
              <a:rect b="b" l="l" r="r" t="t"/>
              <a:pathLst>
                <a:path extrusionOk="0" h="435" w="1311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34"/>
                    <a:pt x="67" y="434"/>
                    <a:pt x="201" y="434"/>
                  </a:cubicBezTo>
                  <a:lnTo>
                    <a:pt x="12910" y="434"/>
                  </a:lnTo>
                  <a:cubicBezTo>
                    <a:pt x="13010" y="434"/>
                    <a:pt x="13110" y="334"/>
                    <a:pt x="13110" y="201"/>
                  </a:cubicBezTo>
                  <a:cubicBezTo>
                    <a:pt x="13110" y="101"/>
                    <a:pt x="13010" y="1"/>
                    <a:pt x="12910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25"/>
            <p:cNvSpPr/>
            <p:nvPr/>
          </p:nvSpPr>
          <p:spPr>
            <a:xfrm>
              <a:off x="7895738" y="3667763"/>
              <a:ext cx="147049" cy="19"/>
            </a:xfrm>
            <a:custGeom>
              <a:rect b="b" l="l" r="r" t="t"/>
              <a:pathLst>
                <a:path extrusionOk="0" h="1" w="7940">
                  <a:moveTo>
                    <a:pt x="0" y="1"/>
                  </a:moveTo>
                  <a:lnTo>
                    <a:pt x="7939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25"/>
            <p:cNvSpPr/>
            <p:nvPr/>
          </p:nvSpPr>
          <p:spPr>
            <a:xfrm>
              <a:off x="7892016" y="3664059"/>
              <a:ext cx="155086" cy="7427"/>
            </a:xfrm>
            <a:custGeom>
              <a:rect b="b" l="l" r="r" t="t"/>
              <a:pathLst>
                <a:path extrusionOk="0" h="401" w="8374">
                  <a:moveTo>
                    <a:pt x="201" y="0"/>
                  </a:moveTo>
                  <a:cubicBezTo>
                    <a:pt x="101" y="0"/>
                    <a:pt x="1" y="100"/>
                    <a:pt x="1" y="201"/>
                  </a:cubicBezTo>
                  <a:cubicBezTo>
                    <a:pt x="1" y="334"/>
                    <a:pt x="101" y="401"/>
                    <a:pt x="201" y="401"/>
                  </a:cubicBezTo>
                  <a:lnTo>
                    <a:pt x="8140" y="401"/>
                  </a:lnTo>
                  <a:cubicBezTo>
                    <a:pt x="8274" y="401"/>
                    <a:pt x="8374" y="334"/>
                    <a:pt x="8374" y="201"/>
                  </a:cubicBezTo>
                  <a:cubicBezTo>
                    <a:pt x="8374" y="100"/>
                    <a:pt x="8274" y="0"/>
                    <a:pt x="8140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25"/>
            <p:cNvSpPr/>
            <p:nvPr/>
          </p:nvSpPr>
          <p:spPr>
            <a:xfrm>
              <a:off x="7753629" y="3111123"/>
              <a:ext cx="200183" cy="76006"/>
            </a:xfrm>
            <a:custGeom>
              <a:rect b="b" l="l" r="r" t="t"/>
              <a:pathLst>
                <a:path extrusionOk="0" h="4104" w="10809">
                  <a:moveTo>
                    <a:pt x="9941" y="401"/>
                  </a:moveTo>
                  <a:cubicBezTo>
                    <a:pt x="9574" y="868"/>
                    <a:pt x="9374" y="1602"/>
                    <a:pt x="9374" y="2536"/>
                  </a:cubicBezTo>
                  <a:lnTo>
                    <a:pt x="9374" y="3670"/>
                  </a:lnTo>
                  <a:lnTo>
                    <a:pt x="435" y="3670"/>
                  </a:lnTo>
                  <a:lnTo>
                    <a:pt x="435" y="2569"/>
                  </a:lnTo>
                  <a:cubicBezTo>
                    <a:pt x="435" y="1402"/>
                    <a:pt x="935" y="434"/>
                    <a:pt x="1569" y="401"/>
                  </a:cubicBezTo>
                  <a:close/>
                  <a:moveTo>
                    <a:pt x="1569" y="1"/>
                  </a:moveTo>
                  <a:cubicBezTo>
                    <a:pt x="701" y="1"/>
                    <a:pt x="1" y="1135"/>
                    <a:pt x="1" y="2569"/>
                  </a:cubicBezTo>
                  <a:lnTo>
                    <a:pt x="1" y="4104"/>
                  </a:lnTo>
                  <a:lnTo>
                    <a:pt x="9808" y="4070"/>
                  </a:lnTo>
                  <a:lnTo>
                    <a:pt x="9775" y="2569"/>
                  </a:lnTo>
                  <a:cubicBezTo>
                    <a:pt x="9775" y="1435"/>
                    <a:pt x="10108" y="601"/>
                    <a:pt x="10575" y="434"/>
                  </a:cubicBezTo>
                  <a:lnTo>
                    <a:pt x="10809" y="401"/>
                  </a:lnTo>
                  <a:lnTo>
                    <a:pt x="10775" y="201"/>
                  </a:lnTo>
                  <a:lnTo>
                    <a:pt x="10742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25"/>
            <p:cNvSpPr/>
            <p:nvPr/>
          </p:nvSpPr>
          <p:spPr>
            <a:xfrm>
              <a:off x="7788855" y="3115457"/>
              <a:ext cx="330526" cy="344731"/>
            </a:xfrm>
            <a:custGeom>
              <a:rect b="b" l="l" r="r" t="t"/>
              <a:pathLst>
                <a:path extrusionOk="0" h="18614" w="17847">
                  <a:moveTo>
                    <a:pt x="13577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1635" y="0"/>
                    <a:pt x="2969" y="1435"/>
                    <a:pt x="2969" y="3203"/>
                  </a:cubicBezTo>
                  <a:lnTo>
                    <a:pt x="2969" y="16545"/>
                  </a:lnTo>
                  <a:cubicBezTo>
                    <a:pt x="2969" y="17713"/>
                    <a:pt x="3836" y="18614"/>
                    <a:pt x="4870" y="18614"/>
                  </a:cubicBezTo>
                  <a:lnTo>
                    <a:pt x="17846" y="18614"/>
                  </a:lnTo>
                  <a:lnTo>
                    <a:pt x="17846" y="4604"/>
                  </a:lnTo>
                  <a:cubicBezTo>
                    <a:pt x="17846" y="2068"/>
                    <a:pt x="15945" y="0"/>
                    <a:pt x="13577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25"/>
            <p:cNvSpPr/>
            <p:nvPr/>
          </p:nvSpPr>
          <p:spPr>
            <a:xfrm>
              <a:off x="7785151" y="3111753"/>
              <a:ext cx="337934" cy="352769"/>
            </a:xfrm>
            <a:custGeom>
              <a:rect b="b" l="l" r="r" t="t"/>
              <a:pathLst>
                <a:path extrusionOk="0" h="19048" w="18247">
                  <a:moveTo>
                    <a:pt x="13777" y="400"/>
                  </a:moveTo>
                  <a:cubicBezTo>
                    <a:pt x="16012" y="400"/>
                    <a:pt x="17846" y="2368"/>
                    <a:pt x="17846" y="4804"/>
                  </a:cubicBezTo>
                  <a:lnTo>
                    <a:pt x="17846" y="18613"/>
                  </a:lnTo>
                  <a:lnTo>
                    <a:pt x="5070" y="18613"/>
                  </a:lnTo>
                  <a:cubicBezTo>
                    <a:pt x="4136" y="18613"/>
                    <a:pt x="3369" y="17779"/>
                    <a:pt x="3369" y="16745"/>
                  </a:cubicBezTo>
                  <a:lnTo>
                    <a:pt x="3369" y="3403"/>
                  </a:lnTo>
                  <a:cubicBezTo>
                    <a:pt x="3369" y="2102"/>
                    <a:pt x="2702" y="1001"/>
                    <a:pt x="1735" y="400"/>
                  </a:cubicBezTo>
                  <a:close/>
                  <a:moveTo>
                    <a:pt x="200" y="0"/>
                  </a:moveTo>
                  <a:cubicBezTo>
                    <a:pt x="100" y="0"/>
                    <a:pt x="0" y="67"/>
                    <a:pt x="0" y="200"/>
                  </a:cubicBezTo>
                  <a:cubicBezTo>
                    <a:pt x="0" y="300"/>
                    <a:pt x="100" y="400"/>
                    <a:pt x="200" y="400"/>
                  </a:cubicBezTo>
                  <a:cubicBezTo>
                    <a:pt x="1735" y="400"/>
                    <a:pt x="2969" y="1735"/>
                    <a:pt x="2969" y="3403"/>
                  </a:cubicBezTo>
                  <a:lnTo>
                    <a:pt x="2969" y="16745"/>
                  </a:lnTo>
                  <a:cubicBezTo>
                    <a:pt x="2969" y="18013"/>
                    <a:pt x="3903" y="19047"/>
                    <a:pt x="5070" y="19047"/>
                  </a:cubicBezTo>
                  <a:lnTo>
                    <a:pt x="18046" y="19047"/>
                  </a:lnTo>
                  <a:cubicBezTo>
                    <a:pt x="18146" y="19047"/>
                    <a:pt x="18247" y="18947"/>
                    <a:pt x="18247" y="18814"/>
                  </a:cubicBezTo>
                  <a:lnTo>
                    <a:pt x="18247" y="4804"/>
                  </a:lnTo>
                  <a:cubicBezTo>
                    <a:pt x="18247" y="2168"/>
                    <a:pt x="16245" y="0"/>
                    <a:pt x="1377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25"/>
            <p:cNvSpPr/>
            <p:nvPr/>
          </p:nvSpPr>
          <p:spPr>
            <a:xfrm>
              <a:off x="7891405" y="3391601"/>
              <a:ext cx="303339" cy="68598"/>
            </a:xfrm>
            <a:custGeom>
              <a:rect b="b" l="l" r="r" t="t"/>
              <a:pathLst>
                <a:path extrusionOk="0" h="3704" w="16379">
                  <a:moveTo>
                    <a:pt x="16379" y="1"/>
                  </a:moveTo>
                  <a:lnTo>
                    <a:pt x="13777" y="34"/>
                  </a:lnTo>
                  <a:lnTo>
                    <a:pt x="1535" y="34"/>
                  </a:lnTo>
                  <a:lnTo>
                    <a:pt x="1535" y="1335"/>
                  </a:lnTo>
                  <a:cubicBezTo>
                    <a:pt x="1535" y="2469"/>
                    <a:pt x="1001" y="3470"/>
                    <a:pt x="1" y="3670"/>
                  </a:cubicBezTo>
                  <a:lnTo>
                    <a:pt x="334" y="3670"/>
                  </a:lnTo>
                  <a:lnTo>
                    <a:pt x="10008" y="3704"/>
                  </a:lnTo>
                  <a:cubicBezTo>
                    <a:pt x="10041" y="3704"/>
                    <a:pt x="10108" y="3670"/>
                    <a:pt x="10141" y="3670"/>
                  </a:cubicBezTo>
                  <a:lnTo>
                    <a:pt x="14211" y="3704"/>
                  </a:lnTo>
                  <a:cubicBezTo>
                    <a:pt x="15412" y="3670"/>
                    <a:pt x="16379" y="2636"/>
                    <a:pt x="16379" y="1335"/>
                  </a:cubicBezTo>
                  <a:lnTo>
                    <a:pt x="16379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25"/>
            <p:cNvSpPr/>
            <p:nvPr/>
          </p:nvSpPr>
          <p:spPr>
            <a:xfrm>
              <a:off x="7886459" y="3387897"/>
              <a:ext cx="312006" cy="76006"/>
            </a:xfrm>
            <a:custGeom>
              <a:rect b="b" l="l" r="r" t="t"/>
              <a:pathLst>
                <a:path extrusionOk="0" h="4104" w="16847">
                  <a:moveTo>
                    <a:pt x="16412" y="401"/>
                  </a:moveTo>
                  <a:lnTo>
                    <a:pt x="16446" y="1535"/>
                  </a:lnTo>
                  <a:cubicBezTo>
                    <a:pt x="16446" y="2703"/>
                    <a:pt x="15579" y="3670"/>
                    <a:pt x="14511" y="3670"/>
                  </a:cubicBezTo>
                  <a:lnTo>
                    <a:pt x="10408" y="3670"/>
                  </a:lnTo>
                  <a:cubicBezTo>
                    <a:pt x="10341" y="3670"/>
                    <a:pt x="10308" y="3670"/>
                    <a:pt x="10275" y="3703"/>
                  </a:cubicBezTo>
                  <a:lnTo>
                    <a:pt x="1135" y="3670"/>
                  </a:lnTo>
                  <a:cubicBezTo>
                    <a:pt x="1702" y="3236"/>
                    <a:pt x="2002" y="2469"/>
                    <a:pt x="2002" y="1535"/>
                  </a:cubicBezTo>
                  <a:lnTo>
                    <a:pt x="2002" y="434"/>
                  </a:lnTo>
                  <a:lnTo>
                    <a:pt x="14044" y="434"/>
                  </a:lnTo>
                  <a:lnTo>
                    <a:pt x="16412" y="401"/>
                  </a:lnTo>
                  <a:close/>
                  <a:moveTo>
                    <a:pt x="1568" y="1"/>
                  </a:moveTo>
                  <a:lnTo>
                    <a:pt x="1568" y="1535"/>
                  </a:lnTo>
                  <a:cubicBezTo>
                    <a:pt x="1602" y="2436"/>
                    <a:pt x="1235" y="3470"/>
                    <a:pt x="234" y="3670"/>
                  </a:cubicBezTo>
                  <a:lnTo>
                    <a:pt x="1" y="3703"/>
                  </a:lnTo>
                  <a:lnTo>
                    <a:pt x="1" y="3870"/>
                  </a:lnTo>
                  <a:cubicBezTo>
                    <a:pt x="1" y="4004"/>
                    <a:pt x="101" y="4070"/>
                    <a:pt x="268" y="4104"/>
                  </a:cubicBezTo>
                  <a:lnTo>
                    <a:pt x="14511" y="4104"/>
                  </a:lnTo>
                  <a:cubicBezTo>
                    <a:pt x="15812" y="4104"/>
                    <a:pt x="16846" y="2936"/>
                    <a:pt x="16846" y="1535"/>
                  </a:cubicBezTo>
                  <a:lnTo>
                    <a:pt x="16846" y="1"/>
                  </a:ln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25"/>
            <p:cNvSpPr/>
            <p:nvPr/>
          </p:nvSpPr>
          <p:spPr>
            <a:xfrm>
              <a:off x="7902517" y="3344040"/>
              <a:ext cx="156938" cy="19"/>
            </a:xfrm>
            <a:custGeom>
              <a:rect b="b" l="l" r="r" t="t"/>
              <a:pathLst>
                <a:path extrusionOk="0" h="1" w="8474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25"/>
            <p:cNvSpPr/>
            <p:nvPr/>
          </p:nvSpPr>
          <p:spPr>
            <a:xfrm>
              <a:off x="7898202" y="3340335"/>
              <a:ext cx="165587" cy="8038"/>
            </a:xfrm>
            <a:custGeom>
              <a:rect b="b" l="l" r="r" t="t"/>
              <a:pathLst>
                <a:path extrusionOk="0" h="434" w="8941">
                  <a:moveTo>
                    <a:pt x="234" y="0"/>
                  </a:moveTo>
                  <a:cubicBezTo>
                    <a:pt x="101" y="0"/>
                    <a:pt x="0" y="100"/>
                    <a:pt x="0" y="200"/>
                  </a:cubicBezTo>
                  <a:cubicBezTo>
                    <a:pt x="0" y="334"/>
                    <a:pt x="101" y="434"/>
                    <a:pt x="234" y="434"/>
                  </a:cubicBezTo>
                  <a:lnTo>
                    <a:pt x="8707" y="401"/>
                  </a:lnTo>
                  <a:cubicBezTo>
                    <a:pt x="8840" y="401"/>
                    <a:pt x="8940" y="300"/>
                    <a:pt x="8940" y="200"/>
                  </a:cubicBezTo>
                  <a:cubicBezTo>
                    <a:pt x="8940" y="67"/>
                    <a:pt x="8840" y="0"/>
                    <a:pt x="870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25"/>
            <p:cNvSpPr/>
            <p:nvPr/>
          </p:nvSpPr>
          <p:spPr>
            <a:xfrm>
              <a:off x="7902517" y="3277939"/>
              <a:ext cx="156938" cy="19"/>
            </a:xfrm>
            <a:custGeom>
              <a:rect b="b" l="l" r="r" t="t"/>
              <a:pathLst>
                <a:path extrusionOk="0" h="1" w="8474">
                  <a:moveTo>
                    <a:pt x="1" y="0"/>
                  </a:moveTo>
                  <a:lnTo>
                    <a:pt x="847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25"/>
            <p:cNvSpPr/>
            <p:nvPr/>
          </p:nvSpPr>
          <p:spPr>
            <a:xfrm>
              <a:off x="7898202" y="3273605"/>
              <a:ext cx="164958" cy="8056"/>
            </a:xfrm>
            <a:custGeom>
              <a:rect b="b" l="l" r="r" t="t"/>
              <a:pathLst>
                <a:path extrusionOk="0" h="435" w="8907">
                  <a:moveTo>
                    <a:pt x="8707" y="1"/>
                  </a:moveTo>
                  <a:lnTo>
                    <a:pt x="234" y="34"/>
                  </a:lnTo>
                  <a:cubicBezTo>
                    <a:pt x="101" y="34"/>
                    <a:pt x="0" y="134"/>
                    <a:pt x="0" y="234"/>
                  </a:cubicBezTo>
                  <a:cubicBezTo>
                    <a:pt x="0" y="368"/>
                    <a:pt x="101" y="434"/>
                    <a:pt x="234" y="434"/>
                  </a:cubicBezTo>
                  <a:lnTo>
                    <a:pt x="8707" y="434"/>
                  </a:lnTo>
                  <a:cubicBezTo>
                    <a:pt x="8840" y="434"/>
                    <a:pt x="8907" y="334"/>
                    <a:pt x="8907" y="234"/>
                  </a:cubicBezTo>
                  <a:cubicBezTo>
                    <a:pt x="8907" y="101"/>
                    <a:pt x="8840" y="1"/>
                    <a:pt x="870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5"/>
            <p:cNvSpPr/>
            <p:nvPr/>
          </p:nvSpPr>
          <p:spPr>
            <a:xfrm>
              <a:off x="7902517" y="3310684"/>
              <a:ext cx="83433" cy="630"/>
            </a:xfrm>
            <a:custGeom>
              <a:rect b="b" l="l" r="r" t="t"/>
              <a:pathLst>
                <a:path extrusionOk="0" h="34" w="4505">
                  <a:moveTo>
                    <a:pt x="1" y="33"/>
                  </a:moveTo>
                  <a:lnTo>
                    <a:pt x="4504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25"/>
            <p:cNvSpPr/>
            <p:nvPr/>
          </p:nvSpPr>
          <p:spPr>
            <a:xfrm>
              <a:off x="7898202" y="3306961"/>
              <a:ext cx="91452" cy="8056"/>
            </a:xfrm>
            <a:custGeom>
              <a:rect b="b" l="l" r="r" t="t"/>
              <a:pathLst>
                <a:path extrusionOk="0" h="435" w="4938">
                  <a:moveTo>
                    <a:pt x="4737" y="1"/>
                  </a:moveTo>
                  <a:lnTo>
                    <a:pt x="234" y="34"/>
                  </a:lnTo>
                  <a:cubicBezTo>
                    <a:pt x="101" y="34"/>
                    <a:pt x="0" y="101"/>
                    <a:pt x="0" y="234"/>
                  </a:cubicBezTo>
                  <a:cubicBezTo>
                    <a:pt x="0" y="335"/>
                    <a:pt x="101" y="435"/>
                    <a:pt x="234" y="435"/>
                  </a:cubicBezTo>
                  <a:lnTo>
                    <a:pt x="4737" y="435"/>
                  </a:lnTo>
                  <a:cubicBezTo>
                    <a:pt x="4837" y="435"/>
                    <a:pt x="4937" y="335"/>
                    <a:pt x="4937" y="234"/>
                  </a:cubicBezTo>
                  <a:cubicBezTo>
                    <a:pt x="4937" y="101"/>
                    <a:pt x="4837" y="1"/>
                    <a:pt x="47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25"/>
            <p:cNvSpPr/>
            <p:nvPr/>
          </p:nvSpPr>
          <p:spPr>
            <a:xfrm>
              <a:off x="8006325" y="3310684"/>
              <a:ext cx="70432" cy="19"/>
            </a:xfrm>
            <a:custGeom>
              <a:rect b="b" l="l" r="r" t="t"/>
              <a:pathLst>
                <a:path extrusionOk="0" h="1" w="3803">
                  <a:moveTo>
                    <a:pt x="0" y="0"/>
                  </a:moveTo>
                  <a:lnTo>
                    <a:pt x="3803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25"/>
            <p:cNvSpPr/>
            <p:nvPr/>
          </p:nvSpPr>
          <p:spPr>
            <a:xfrm>
              <a:off x="8001992" y="3306961"/>
              <a:ext cx="79099" cy="8056"/>
            </a:xfrm>
            <a:custGeom>
              <a:rect b="b" l="l" r="r" t="t"/>
              <a:pathLst>
                <a:path extrusionOk="0" h="435" w="4271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35"/>
                    <a:pt x="101" y="435"/>
                    <a:pt x="234" y="435"/>
                  </a:cubicBezTo>
                  <a:lnTo>
                    <a:pt x="4037" y="435"/>
                  </a:lnTo>
                  <a:cubicBezTo>
                    <a:pt x="4170" y="435"/>
                    <a:pt x="4270" y="335"/>
                    <a:pt x="4270" y="201"/>
                  </a:cubicBezTo>
                  <a:cubicBezTo>
                    <a:pt x="4270" y="101"/>
                    <a:pt x="4170" y="1"/>
                    <a:pt x="4037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25"/>
            <p:cNvSpPr/>
            <p:nvPr/>
          </p:nvSpPr>
          <p:spPr>
            <a:xfrm>
              <a:off x="7902517" y="3244565"/>
              <a:ext cx="84044" cy="19"/>
            </a:xfrm>
            <a:custGeom>
              <a:rect b="b" l="l" r="r" t="t"/>
              <a:pathLst>
                <a:path extrusionOk="0" h="1" w="4538">
                  <a:moveTo>
                    <a:pt x="1" y="1"/>
                  </a:moveTo>
                  <a:lnTo>
                    <a:pt x="4538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25"/>
            <p:cNvSpPr/>
            <p:nvPr/>
          </p:nvSpPr>
          <p:spPr>
            <a:xfrm>
              <a:off x="7898813" y="3240861"/>
              <a:ext cx="91452" cy="8056"/>
            </a:xfrm>
            <a:custGeom>
              <a:rect b="b" l="l" r="r" t="t"/>
              <a:pathLst>
                <a:path extrusionOk="0" h="435" w="4938">
                  <a:moveTo>
                    <a:pt x="201" y="1"/>
                  </a:moveTo>
                  <a:cubicBezTo>
                    <a:pt x="101" y="1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738" y="401"/>
                  </a:lnTo>
                  <a:cubicBezTo>
                    <a:pt x="4838" y="401"/>
                    <a:pt x="4938" y="334"/>
                    <a:pt x="4938" y="201"/>
                  </a:cubicBezTo>
                  <a:cubicBezTo>
                    <a:pt x="4938" y="101"/>
                    <a:pt x="4838" y="1"/>
                    <a:pt x="4738" y="1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25"/>
            <p:cNvSpPr/>
            <p:nvPr/>
          </p:nvSpPr>
          <p:spPr>
            <a:xfrm>
              <a:off x="8006325" y="3244565"/>
              <a:ext cx="71061" cy="19"/>
            </a:xfrm>
            <a:custGeom>
              <a:rect b="b" l="l" r="r" t="t"/>
              <a:pathLst>
                <a:path extrusionOk="0" h="1" w="3837">
                  <a:moveTo>
                    <a:pt x="0" y="1"/>
                  </a:moveTo>
                  <a:lnTo>
                    <a:pt x="3836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25"/>
            <p:cNvSpPr/>
            <p:nvPr/>
          </p:nvSpPr>
          <p:spPr>
            <a:xfrm>
              <a:off x="8002603" y="3240250"/>
              <a:ext cx="78488" cy="8056"/>
            </a:xfrm>
            <a:custGeom>
              <a:rect b="b" l="l" r="r" t="t"/>
              <a:pathLst>
                <a:path extrusionOk="0" h="435" w="4238">
                  <a:moveTo>
                    <a:pt x="4037" y="0"/>
                  </a:moveTo>
                  <a:lnTo>
                    <a:pt x="201" y="34"/>
                  </a:lnTo>
                  <a:cubicBezTo>
                    <a:pt x="101" y="34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34"/>
                  </a:lnTo>
                  <a:cubicBezTo>
                    <a:pt x="4171" y="434"/>
                    <a:pt x="4237" y="334"/>
                    <a:pt x="4237" y="234"/>
                  </a:cubicBezTo>
                  <a:cubicBezTo>
                    <a:pt x="4237" y="100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25"/>
            <p:cNvSpPr/>
            <p:nvPr/>
          </p:nvSpPr>
          <p:spPr>
            <a:xfrm>
              <a:off x="7898813" y="3207505"/>
              <a:ext cx="78488" cy="8056"/>
            </a:xfrm>
            <a:custGeom>
              <a:rect b="b" l="l" r="r" t="t"/>
              <a:pathLst>
                <a:path extrusionOk="0" h="435" w="4238">
                  <a:moveTo>
                    <a:pt x="201" y="0"/>
                  </a:moveTo>
                  <a:cubicBezTo>
                    <a:pt x="101" y="0"/>
                    <a:pt x="1" y="101"/>
                    <a:pt x="1" y="201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4037" y="401"/>
                  </a:lnTo>
                  <a:cubicBezTo>
                    <a:pt x="4171" y="401"/>
                    <a:pt x="4237" y="334"/>
                    <a:pt x="4237" y="201"/>
                  </a:cubicBezTo>
                  <a:cubicBezTo>
                    <a:pt x="4237" y="101"/>
                    <a:pt x="4171" y="0"/>
                    <a:pt x="4037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25"/>
            <p:cNvSpPr/>
            <p:nvPr/>
          </p:nvSpPr>
          <p:spPr>
            <a:xfrm>
              <a:off x="8028550" y="3083324"/>
              <a:ext cx="128529" cy="128510"/>
            </a:xfrm>
            <a:custGeom>
              <a:rect b="b" l="l" r="r" t="t"/>
              <a:pathLst>
                <a:path extrusionOk="0" h="6939" w="6940">
                  <a:moveTo>
                    <a:pt x="1" y="3470"/>
                  </a:moveTo>
                  <a:cubicBezTo>
                    <a:pt x="1" y="1535"/>
                    <a:pt x="1535" y="1"/>
                    <a:pt x="3470" y="1"/>
                  </a:cubicBezTo>
                  <a:cubicBezTo>
                    <a:pt x="5371" y="1"/>
                    <a:pt x="6939" y="1535"/>
                    <a:pt x="6939" y="3470"/>
                  </a:cubicBezTo>
                  <a:cubicBezTo>
                    <a:pt x="6939" y="5371"/>
                    <a:pt x="5371" y="6939"/>
                    <a:pt x="3470" y="6939"/>
                  </a:cubicBezTo>
                  <a:cubicBezTo>
                    <a:pt x="1535" y="6939"/>
                    <a:pt x="1" y="5371"/>
                    <a:pt x="1" y="3470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25"/>
            <p:cNvSpPr/>
            <p:nvPr/>
          </p:nvSpPr>
          <p:spPr>
            <a:xfrm>
              <a:off x="8024235" y="3079009"/>
              <a:ext cx="136548" cy="136548"/>
            </a:xfrm>
            <a:custGeom>
              <a:rect b="b" l="l" r="r" t="t"/>
              <a:pathLst>
                <a:path extrusionOk="0" h="7373" w="7373">
                  <a:moveTo>
                    <a:pt x="3703" y="434"/>
                  </a:moveTo>
                  <a:cubicBezTo>
                    <a:pt x="5504" y="434"/>
                    <a:pt x="6939" y="1902"/>
                    <a:pt x="6939" y="3703"/>
                  </a:cubicBezTo>
                  <a:cubicBezTo>
                    <a:pt x="6939" y="5471"/>
                    <a:pt x="5504" y="6938"/>
                    <a:pt x="3703" y="6938"/>
                  </a:cubicBezTo>
                  <a:cubicBezTo>
                    <a:pt x="1902" y="6938"/>
                    <a:pt x="434" y="5504"/>
                    <a:pt x="434" y="3703"/>
                  </a:cubicBezTo>
                  <a:cubicBezTo>
                    <a:pt x="434" y="1902"/>
                    <a:pt x="1902" y="434"/>
                    <a:pt x="3703" y="434"/>
                  </a:cubicBezTo>
                  <a:close/>
                  <a:moveTo>
                    <a:pt x="3703" y="0"/>
                  </a:moveTo>
                  <a:cubicBezTo>
                    <a:pt x="1668" y="0"/>
                    <a:pt x="0" y="1668"/>
                    <a:pt x="0" y="3703"/>
                  </a:cubicBezTo>
                  <a:cubicBezTo>
                    <a:pt x="0" y="5704"/>
                    <a:pt x="1668" y="7372"/>
                    <a:pt x="3703" y="7372"/>
                  </a:cubicBezTo>
                  <a:cubicBezTo>
                    <a:pt x="5704" y="7372"/>
                    <a:pt x="7372" y="5704"/>
                    <a:pt x="7372" y="3703"/>
                  </a:cubicBezTo>
                  <a:cubicBezTo>
                    <a:pt x="7372" y="1668"/>
                    <a:pt x="5704" y="0"/>
                    <a:pt x="3703" y="0"/>
                  </a:cubicBezTo>
                  <a:close/>
                </a:path>
              </a:pathLst>
            </a:custGeom>
            <a:solidFill>
              <a:srgbClr val="19191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25"/>
            <p:cNvSpPr/>
            <p:nvPr/>
          </p:nvSpPr>
          <p:spPr>
            <a:xfrm>
              <a:off x="8057591" y="3146350"/>
              <a:ext cx="72302" cy="6797"/>
            </a:xfrm>
            <a:custGeom>
              <a:rect b="b" l="l" r="r" t="t"/>
              <a:pathLst>
                <a:path extrusionOk="0" h="367" w="3904">
                  <a:moveTo>
                    <a:pt x="201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0"/>
                    <a:pt x="101" y="367"/>
                    <a:pt x="201" y="367"/>
                  </a:cubicBezTo>
                  <a:lnTo>
                    <a:pt x="3703" y="367"/>
                  </a:lnTo>
                  <a:cubicBezTo>
                    <a:pt x="3837" y="367"/>
                    <a:pt x="3903" y="300"/>
                    <a:pt x="3903" y="167"/>
                  </a:cubicBezTo>
                  <a:cubicBezTo>
                    <a:pt x="3903" y="67"/>
                    <a:pt x="3837" y="0"/>
                    <a:pt x="3703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25"/>
            <p:cNvSpPr/>
            <p:nvPr/>
          </p:nvSpPr>
          <p:spPr>
            <a:xfrm>
              <a:off x="8090335" y="3113605"/>
              <a:ext cx="6815" cy="72284"/>
            </a:xfrm>
            <a:custGeom>
              <a:rect b="b" l="l" r="r" t="t"/>
              <a:pathLst>
                <a:path extrusionOk="0" h="3903" w="368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lnTo>
                    <a:pt x="1" y="3703"/>
                  </a:lnTo>
                  <a:cubicBezTo>
                    <a:pt x="1" y="3803"/>
                    <a:pt x="67" y="3903"/>
                    <a:pt x="201" y="3903"/>
                  </a:cubicBezTo>
                  <a:cubicBezTo>
                    <a:pt x="301" y="3903"/>
                    <a:pt x="368" y="3803"/>
                    <a:pt x="368" y="3703"/>
                  </a:cubicBezTo>
                  <a:lnTo>
                    <a:pt x="368" y="200"/>
                  </a:lnTo>
                  <a:cubicBezTo>
                    <a:pt x="368" y="100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FF8A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25"/>
            <p:cNvSpPr/>
            <p:nvPr/>
          </p:nvSpPr>
          <p:spPr>
            <a:xfrm>
              <a:off x="7634394" y="3198645"/>
              <a:ext cx="130362" cy="19"/>
            </a:xfrm>
            <a:custGeom>
              <a:rect b="b" l="l" r="r" t="t"/>
              <a:pathLst>
                <a:path extrusionOk="0" h="1" w="7039">
                  <a:moveTo>
                    <a:pt x="0" y="0"/>
                  </a:moveTo>
                  <a:lnTo>
                    <a:pt x="7039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4" name="Google Shape;924;p25"/>
          <p:cNvCxnSpPr/>
          <p:nvPr/>
        </p:nvCxnSpPr>
        <p:spPr>
          <a:xfrm>
            <a:off x="3373675" y="2085300"/>
            <a:ext cx="0" cy="1332300"/>
          </a:xfrm>
          <a:prstGeom prst="straightConnector1">
            <a:avLst/>
          </a:prstGeom>
          <a:noFill/>
          <a:ln cap="flat" cmpd="sng" w="762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25" name="Google Shape;925;p25"/>
          <p:cNvSpPr txBox="1"/>
          <p:nvPr/>
        </p:nvSpPr>
        <p:spPr>
          <a:xfrm>
            <a:off x="2865925" y="1714075"/>
            <a:ext cx="10155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l-GR" sz="1600" u="none" cap="none" strike="noStrike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Here</a:t>
            </a:r>
            <a:endParaRPr b="0" i="0" sz="1600" u="none" cap="none" strike="noStrike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26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Tεχνολογίες</a:t>
            </a:r>
            <a:endParaRPr/>
          </a:p>
        </p:txBody>
      </p:sp>
      <p:pic>
        <p:nvPicPr>
          <p:cNvPr id="931" name="Google Shape;93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462" y="1993392"/>
            <a:ext cx="1640890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2" name="Google Shape;93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4582" y="1993392"/>
            <a:ext cx="1557730" cy="1609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3" name="Google Shape;93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56669" y="1993392"/>
            <a:ext cx="1640890" cy="16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4" name="Google Shape;934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71916" y="1993391"/>
            <a:ext cx="2276172" cy="1609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5" name="Google Shape;935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85088" y="4124087"/>
            <a:ext cx="1731264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77701" y="4124087"/>
            <a:ext cx="2347027" cy="1691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44405" y="4124087"/>
            <a:ext cx="1834275" cy="1569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98357" y="4124088"/>
            <a:ext cx="2279134" cy="1691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27"/>
          <p:cNvSpPr/>
          <p:nvPr/>
        </p:nvSpPr>
        <p:spPr>
          <a:xfrm>
            <a:off x="3687600" y="1954500"/>
            <a:ext cx="7189200" cy="2352000"/>
          </a:xfrm>
          <a:prstGeom prst="rect">
            <a:avLst/>
          </a:prstGeom>
          <a:noFill/>
          <a:ln cap="flat" cmpd="sng" w="28575">
            <a:solidFill>
              <a:srgbClr val="A1B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4" name="Google Shape;944;p27"/>
          <p:cNvSpPr/>
          <p:nvPr/>
        </p:nvSpPr>
        <p:spPr>
          <a:xfrm flipH="1">
            <a:off x="1450125" y="2674309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l-G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27"/>
          <p:cNvSpPr/>
          <p:nvPr/>
        </p:nvSpPr>
        <p:spPr>
          <a:xfrm>
            <a:off x="1450125" y="3282527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27"/>
          <p:cNvSpPr/>
          <p:nvPr/>
        </p:nvSpPr>
        <p:spPr>
          <a:xfrm flipH="1">
            <a:off x="3728728" y="2674309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l-G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27"/>
          <p:cNvSpPr/>
          <p:nvPr/>
        </p:nvSpPr>
        <p:spPr>
          <a:xfrm>
            <a:off x="3728727" y="3282527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27"/>
          <p:cNvSpPr/>
          <p:nvPr/>
        </p:nvSpPr>
        <p:spPr>
          <a:xfrm flipH="1">
            <a:off x="6011194" y="2671371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l-G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9" name="Google Shape;949;p27"/>
          <p:cNvSpPr/>
          <p:nvPr/>
        </p:nvSpPr>
        <p:spPr>
          <a:xfrm>
            <a:off x="6011191" y="3279589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0" name="Google Shape;950;p27"/>
          <p:cNvSpPr/>
          <p:nvPr/>
        </p:nvSpPr>
        <p:spPr>
          <a:xfrm flipH="1">
            <a:off x="8295550" y="2671325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l-GR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27"/>
          <p:cNvSpPr/>
          <p:nvPr/>
        </p:nvSpPr>
        <p:spPr>
          <a:xfrm>
            <a:off x="8295546" y="3279543"/>
            <a:ext cx="2446200" cy="592200"/>
          </a:xfrm>
          <a:prstGeom prst="parallelogram">
            <a:avLst>
              <a:gd fmla="val 9695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p27"/>
          <p:cNvSpPr txBox="1"/>
          <p:nvPr/>
        </p:nvSpPr>
        <p:spPr>
          <a:xfrm>
            <a:off x="1577701" y="212732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-GR" sz="14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Αρχικοποίηση παραμέτρων</a:t>
            </a:r>
            <a:endParaRPr b="1" i="0" sz="14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3" name="Google Shape;953;p27"/>
          <p:cNvSpPr txBox="1"/>
          <p:nvPr/>
        </p:nvSpPr>
        <p:spPr>
          <a:xfrm>
            <a:off x="1642875" y="4434723"/>
            <a:ext cx="2060700" cy="16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Πλήθος αισθητήρων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Τοποθεσίες αισθητήρων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Καιρός από openmeteo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Αισθητήρες με σκιά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Θέσεις για ΑΜΕΑ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4" name="Google Shape;954;p27"/>
          <p:cNvSpPr txBox="1"/>
          <p:nvPr/>
        </p:nvSpPr>
        <p:spPr>
          <a:xfrm>
            <a:off x="3779924" y="1993077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l-GR" sz="15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Ανατίθενται τιμές</a:t>
            </a:r>
            <a:endParaRPr b="1" i="0" sz="15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5" name="Google Shape;955;p27"/>
          <p:cNvSpPr txBox="1"/>
          <p:nvPr/>
        </p:nvSpPr>
        <p:spPr>
          <a:xfrm>
            <a:off x="4016791" y="4455078"/>
            <a:ext cx="206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Gaussian Noise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Θερμοκρασία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Μπαταρία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6" name="Google Shape;956;p27"/>
          <p:cNvSpPr txBox="1"/>
          <p:nvPr/>
        </p:nvSpPr>
        <p:spPr>
          <a:xfrm>
            <a:off x="5986185" y="2144529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l-GR" sz="13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Ελευθέρωση/Γέμισμα θέσεων</a:t>
            </a:r>
            <a:endParaRPr b="1" i="0" sz="13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7" name="Google Shape;957;p27"/>
          <p:cNvSpPr txBox="1"/>
          <p:nvPr/>
        </p:nvSpPr>
        <p:spPr>
          <a:xfrm>
            <a:off x="6077500" y="441752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Ανάλογα με ώρα - επίπεδο αιχμής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απελευθέρωσης κατειλημμένης θέσης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Πιθανότητα γεμίσματος άδειας θέσης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8" name="Google Shape;958;p27"/>
          <p:cNvSpPr txBox="1"/>
          <p:nvPr/>
        </p:nvSpPr>
        <p:spPr>
          <a:xfrm>
            <a:off x="8270536" y="2144514"/>
            <a:ext cx="20067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l-GR" sz="14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Αποστολή δεδομένων</a:t>
            </a:r>
            <a:endParaRPr b="1" i="0" sz="1400" u="none" cap="none" strike="noStrike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59" name="Google Shape;959;p27"/>
          <p:cNvSpPr txBox="1"/>
          <p:nvPr/>
        </p:nvSpPr>
        <p:spPr>
          <a:xfrm>
            <a:off x="8457400" y="4411675"/>
            <a:ext cx="22686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Δημιουργία μηνύματος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Αποστολή στον IoT agent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l-GR" sz="11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Εισαγωγή δεδομένων στην Influx και στον Context Broker </a:t>
            </a:r>
            <a:endParaRPr b="0" i="0" sz="11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27"/>
          <p:cNvSpPr txBox="1"/>
          <p:nvPr>
            <p:ph type="title"/>
          </p:nvPr>
        </p:nvSpPr>
        <p:spPr>
          <a:xfrm>
            <a:off x="960000" y="722225"/>
            <a:ext cx="4826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Προσομοίωση</a:t>
            </a:r>
            <a:endParaRPr/>
          </a:p>
        </p:txBody>
      </p:sp>
      <p:sp>
        <p:nvSpPr>
          <p:cNvPr id="961" name="Google Shape;961;p27"/>
          <p:cNvSpPr txBox="1"/>
          <p:nvPr/>
        </p:nvSpPr>
        <p:spPr>
          <a:xfrm>
            <a:off x="6214950" y="1485725"/>
            <a:ext cx="20067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l-GR" sz="16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Loop</a:t>
            </a:r>
            <a:endParaRPr b="0" i="0" sz="16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8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ΜOCK-UP</a:t>
            </a:r>
            <a:endParaRPr/>
          </a:p>
        </p:txBody>
      </p:sp>
      <p:pic>
        <p:nvPicPr>
          <p:cNvPr id="967" name="Google Shape;9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000" y="1695635"/>
            <a:ext cx="4641809" cy="415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695635"/>
            <a:ext cx="5135999" cy="415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29"/>
          <p:cNvSpPr txBox="1"/>
          <p:nvPr>
            <p:ph type="title"/>
          </p:nvPr>
        </p:nvSpPr>
        <p:spPr>
          <a:xfrm>
            <a:off x="960000" y="722233"/>
            <a:ext cx="102813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l-GR"/>
              <a:t>Grafana dashboards</a:t>
            </a:r>
            <a:endParaRPr/>
          </a:p>
        </p:txBody>
      </p:sp>
      <p:pic>
        <p:nvPicPr>
          <p:cNvPr id="974" name="Google Shape;97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5219" y="2068712"/>
            <a:ext cx="4554245" cy="321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5" name="Google Shape;97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28838" y="2068712"/>
            <a:ext cx="4928423" cy="321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