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64D2-6667-8E27-1970-A478D8D34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A1E7B-500D-9A3D-96B9-5A3805B07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040F-A41D-3022-2312-B1A26EBA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DDFC-EE27-8B3E-D4F8-3074FF3D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35190-5C62-69C7-587F-70DF7CA3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96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CEC-214A-EF54-939C-AF692A88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147B9-BF84-72F2-D96B-6D567620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00E-ECD8-58CC-7DCE-13974EA2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69F1-1016-1E89-BC7B-E01C694C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E19D-F411-287D-DD4C-3394FA9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52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D1B7A-8A64-0D4F-E3B1-57B99FDFD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A5A0-32B4-DA69-C02E-0D86AB33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79FE-728B-9ABC-421B-7D8965D0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70A1-412D-50A5-9274-13D5551F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1BAB-061F-7B8B-D137-6EB240AF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79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10FB-9F0E-CA3F-4087-776E7336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F0C9-EB4D-6DD2-68CF-31DCA64C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AB53-013B-2C88-7BF6-2005534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8E86-B07E-686B-1488-8C6F8C3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DE68-B881-94EE-1029-E8DA5F13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74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FB3E-7E7F-C156-5B3A-0172F17C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6F72-C729-2ACD-F2FD-CB3B7367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65B5-8EDE-4CF4-378D-4E8F9785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3742-845E-0F21-3286-E7F75F61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CF8D-121A-988A-889D-31CB41E4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597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B193-93F7-C067-BBC7-3C78BD23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61EA-93CB-EDF5-A9E2-36C0025DC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8FBD0-A082-B276-6650-1E507D2F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F2632-6FB8-9E93-C175-ACD59BD2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3609-BC23-1392-033D-E9F6395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41B7-FEFD-BBD1-1BF9-583C09CA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044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CBD6-C379-F9ED-CCF7-CC8FBE13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E7796-E8F5-85F5-AD4A-AED7A541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8EDB6-6D15-DE0F-4EAA-D03D1C1C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97C1A-507C-0128-FD17-9928A63D9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B1F67-39CC-7CA3-257E-A127AAA07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65F25-5024-18B8-375E-E6DDB0F3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9C3E1-7EA6-3E73-DBCA-6BA7770E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00F94-BE97-3C4C-F6A8-5A7B819B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3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C5D9-7337-D302-F407-3849A02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4F764-9272-6A54-3195-21177516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1A7AC-087B-3B30-418A-EA4F3CAC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5C451-A7BE-3D15-625E-35A75C77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4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4674B-A6EA-8BFB-C9E0-52E1E933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D3440-D108-6E00-FC14-F9B8EA6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F5236-9469-4CE8-EDA1-F69E43D0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60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66E7-F376-D9EF-AF09-BEB6575E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063E-AE12-DB63-46E7-6742AE7F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2CB92-687B-E398-5FF5-67533E0B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EE31-7B49-7FF1-AA5C-331A9E29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BFDF6-A8BF-8D8E-28CD-D8E6ECA9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5227-1F1B-A101-8463-EEE9833C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033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E2E4-ABF0-8C87-F2C6-4C05BA5C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B95D5-7C4C-FDFA-D044-8D10252AA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6873-DA40-B665-CC71-20701D5A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10AB-03A7-2EA6-6C67-ED9C1A65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2D376-4421-98F5-A75B-FB82A1E3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B07F5-14D6-F887-5254-34F1290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4C55-CB7C-579E-C2EA-88EEF031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29F7-5C94-BBD2-FAFE-DBC93780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11F4-045B-6A62-91D2-20BED7CD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E96B-58D7-451D-A174-993BC5605268}" type="datetimeFigureOut">
              <a:rPr lang="el-GR" smtClean="0"/>
              <a:t>28/10/2024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C109-4FAF-F2B9-C9A8-178C1C17B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34A1-584E-BCDF-62DD-E9B84F99B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49CE-8382-4BC4-AF4F-8F45236FE6C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817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rking lot with cars and buildings&#10;&#10;Description automatically generated">
            <a:extLst>
              <a:ext uri="{FF2B5EF4-FFF2-40B4-BE49-F238E27FC236}">
                <a16:creationId xmlns:a16="http://schemas.microsoft.com/office/drawing/2014/main" id="{D09A2E04-FAC7-DA18-9FD6-9BADC00A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592AF-11D5-8795-0B35-E86239984D66}"/>
              </a:ext>
            </a:extLst>
          </p:cNvPr>
          <p:cNvSpPr txBox="1"/>
          <p:nvPr/>
        </p:nvSpPr>
        <p:spPr>
          <a:xfrm>
            <a:off x="648005" y="1645134"/>
            <a:ext cx="4133719" cy="340093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Smart City Parking</a:t>
            </a:r>
          </a:p>
          <a:p>
            <a:endParaRPr lang="en-US" sz="2500" dirty="0">
              <a:solidFill>
                <a:schemeClr val="bg2"/>
              </a:solidFill>
            </a:endParaRPr>
          </a:p>
          <a:p>
            <a:r>
              <a:rPr lang="el-GR" sz="2500" dirty="0">
                <a:solidFill>
                  <a:schemeClr val="bg2"/>
                </a:solidFill>
              </a:rPr>
              <a:t>Ουζούνης Ηλίας</a:t>
            </a:r>
          </a:p>
          <a:p>
            <a:r>
              <a:rPr lang="el-GR" sz="2500" dirty="0">
                <a:solidFill>
                  <a:schemeClr val="bg2"/>
                </a:solidFill>
              </a:rPr>
              <a:t>Σταυρόπουλος Κωνσταντίνος</a:t>
            </a:r>
          </a:p>
          <a:p>
            <a:endParaRPr lang="en-US" sz="2500" dirty="0">
              <a:solidFill>
                <a:schemeClr val="bg2"/>
              </a:solidFill>
            </a:endParaRPr>
          </a:p>
          <a:p>
            <a:endParaRPr lang="el-GR" sz="2500" dirty="0">
              <a:solidFill>
                <a:schemeClr val="bg2"/>
              </a:solidFill>
            </a:endParaRPr>
          </a:p>
          <a:p>
            <a:endParaRPr lang="en-US" sz="2500" dirty="0">
              <a:solidFill>
                <a:schemeClr val="bg2"/>
              </a:solidFill>
            </a:endParaRPr>
          </a:p>
          <a:p>
            <a:endParaRPr lang="en-US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59-2C29-F930-1ABC-9D5A6A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On street Parking</a:t>
            </a:r>
            <a:endParaRPr lang="el-GR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FFCF-82C1-8485-348C-C99BA052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Βοήθεια στους οδηγούς να βρουν θέση παρκαρίσματος όταν οδηγούν μέσα στην πόλη.</a:t>
            </a:r>
          </a:p>
          <a:p>
            <a:endParaRPr lang="el-GR" dirty="0"/>
          </a:p>
          <a:p>
            <a:r>
              <a:rPr lang="el-GR" dirty="0"/>
              <a:t>Τοποθέτηση αισθητήρων στις θέσεις παρκαρίσματος στους δρόμους για να ξέρει ένας οδηγός που υπάρχουν ελεύθερες θέσεις.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198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0C24-6D80-E74C-C8A8-2BE2B242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CA98-DC3D-982D-EB91-A483781A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15-30% </a:t>
            </a:r>
            <a:r>
              <a:rPr lang="el-GR" dirty="0"/>
              <a:t>της κίνησης προέρχεται από οδηγούς που αναζητούν μία θέση </a:t>
            </a:r>
            <a:r>
              <a:rPr lang="en-US" dirty="0"/>
              <a:t>parking</a:t>
            </a:r>
          </a:p>
          <a:p>
            <a:endParaRPr lang="en-US" dirty="0"/>
          </a:p>
          <a:p>
            <a:r>
              <a:rPr lang="el-GR" dirty="0"/>
              <a:t>Ηχορύπανση, καυσαέρια και σπατάλη χρόνου για αναζήτηση μιας θέσης </a:t>
            </a:r>
            <a:r>
              <a:rPr lang="en-US" dirty="0"/>
              <a:t>parking.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677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EA6-712E-7381-E8F3-D236E4A8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Υπάρχουσα </a:t>
            </a:r>
            <a:r>
              <a:rPr lang="el-GR" dirty="0" err="1"/>
              <a:t>Υλοπ</a:t>
            </a:r>
            <a:r>
              <a:rPr lang="en-US" dirty="0"/>
              <a:t>o</a:t>
            </a:r>
            <a:r>
              <a:rPr lang="el-GR" dirty="0" err="1"/>
              <a:t>ίηση</a:t>
            </a:r>
            <a:endParaRPr lang="el-GR" dirty="0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8F4CE872-5601-ECDB-3319-B5FEBD324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59" y="1825625"/>
            <a:ext cx="9562882" cy="4351338"/>
          </a:xfrm>
        </p:spPr>
      </p:pic>
    </p:spTree>
    <p:extLst>
      <p:ext uri="{BB962C8B-B14F-4D97-AF65-F5344CB8AC3E}">
        <p14:creationId xmlns:p14="http://schemas.microsoft.com/office/powerpoint/2010/main" val="64445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0B0D-B80A-DE29-6199-05BA3AB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Επιπρόσθετες δυνατότητες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344-5454-7631-152E-5063702A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Παροχή  καθοδήγησης στους οδηγούς για το πως να φτάσουν σε μία ελεύθερη θέση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Ενημέρωση για παράνομη στάθμευση, για κίνδυνο υπερθέρμανσης αισθητήρα και για μπαταρίες που έχουν εξαντληθεί.</a:t>
            </a:r>
          </a:p>
          <a:p>
            <a:endParaRPr lang="el-GR" dirty="0"/>
          </a:p>
          <a:p>
            <a:r>
              <a:rPr lang="el-GR" dirty="0"/>
              <a:t>Καθοδήγηση των οδηγών σε σκιερό μέρος.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622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450F-9DFD-0B1B-C203-BC937AA6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Κόστος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8A75-65FC-69EF-213B-2D2B5707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r>
              <a:rPr lang="el-GR" dirty="0"/>
              <a:t>Για τους ασύρματους μαγνητικούς αισθητήρες</a:t>
            </a:r>
          </a:p>
          <a:p>
            <a:pPr marL="0" indent="0">
              <a:buNone/>
            </a:pPr>
            <a:r>
              <a:rPr lang="el-GR" dirty="0"/>
              <a:t>  </a:t>
            </a:r>
            <a:r>
              <a:rPr lang="en-US" dirty="0"/>
              <a:t>100</a:t>
            </a:r>
            <a:r>
              <a:rPr lang="el-GR" b="0" i="0" dirty="0">
                <a:effectLst/>
                <a:latin typeface="Arial" panose="020B0604020202020204" pitchFamily="34" charset="0"/>
              </a:rPr>
              <a:t>€</a:t>
            </a:r>
            <a:r>
              <a:rPr lang="el-GR" dirty="0">
                <a:latin typeface="Arial" panose="020B0604020202020204" pitchFamily="34" charset="0"/>
              </a:rPr>
              <a:t>/ αισθητήρα και ~22 θέσεις </a:t>
            </a:r>
            <a:r>
              <a:rPr lang="en-US" dirty="0">
                <a:latin typeface="Arial" panose="020B0604020202020204" pitchFamily="34" charset="0"/>
              </a:rPr>
              <a:t>parking </a:t>
            </a:r>
            <a:r>
              <a:rPr lang="el-GR" dirty="0">
                <a:latin typeface="Arial" panose="020B0604020202020204" pitchFamily="34" charset="0"/>
              </a:rPr>
              <a:t>ανά οικοδομικό τετράγωνο.</a:t>
            </a:r>
          </a:p>
          <a:p>
            <a:pPr marL="0" indent="0">
              <a:buNone/>
            </a:pPr>
            <a:r>
              <a:rPr lang="el-GR" dirty="0">
                <a:latin typeface="Arial" panose="020B0604020202020204" pitchFamily="34" charset="0"/>
              </a:rPr>
              <a:t>  Οπότε 2200 </a:t>
            </a:r>
            <a:r>
              <a:rPr lang="el-GR" b="0" i="0" dirty="0">
                <a:effectLst/>
                <a:latin typeface="Arial" panose="020B0604020202020204" pitchFamily="34" charset="0"/>
              </a:rPr>
              <a:t>€ ανά οικοδομικό τετράγωνο</a:t>
            </a:r>
          </a:p>
          <a:p>
            <a:pPr marL="0" indent="0">
              <a:buNone/>
            </a:pPr>
            <a:r>
              <a:rPr lang="el-GR" dirty="0">
                <a:latin typeface="Arial" panose="020B0604020202020204" pitchFamily="34" charset="0"/>
              </a:rPr>
              <a:t>                                                        </a:t>
            </a:r>
          </a:p>
          <a:p>
            <a:r>
              <a:rPr lang="el-GR" dirty="0"/>
              <a:t>Για το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LoRaWAN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Gateway</a:t>
            </a:r>
            <a:r>
              <a:rPr lang="el-GR" b="0" i="0" dirty="0">
                <a:effectLst/>
                <a:latin typeface="Arial" panose="020B0604020202020204" pitchFamily="34" charset="0"/>
              </a:rPr>
              <a:t> 100 € ανά 2-3 </a:t>
            </a:r>
            <a:r>
              <a:rPr lang="en-US" b="0" i="0" dirty="0">
                <a:effectLst/>
                <a:latin typeface="Arial" panose="020B0604020202020204" pitchFamily="34" charset="0"/>
              </a:rPr>
              <a:t>km.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69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On street Parking</vt:lpstr>
      <vt:lpstr>WHY</vt:lpstr>
      <vt:lpstr>Υπάρχουσα Υλοπoίηση</vt:lpstr>
      <vt:lpstr>Επιπρόσθετες δυνατότητες</vt:lpstr>
      <vt:lpstr>Κόστος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ΣΤΑΥΡΟΠΟΥΛΟΣ ΚΩΝΣΤΑΝΤΙΝΟΣ</dc:creator>
  <cp:lastModifiedBy>ΣΤΑΥΡΟΠΟΥΛΟΣ ΚΩΝΣΤΑΝΤΙΝΟΣ</cp:lastModifiedBy>
  <cp:revision>4</cp:revision>
  <dcterms:created xsi:type="dcterms:W3CDTF">2024-10-27T21:56:23Z</dcterms:created>
  <dcterms:modified xsi:type="dcterms:W3CDTF">2024-10-28T08:31:09Z</dcterms:modified>
</cp:coreProperties>
</file>