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4" r:id="rId4"/>
    <p:sldMasterId id="2147483755" r:id="rId5"/>
    <p:sldMasterId id="2147483756" r:id="rId6"/>
    <p:sldMasterId id="2147483757" r:id="rId7"/>
    <p:sldMasterId id="2147483758" r:id="rId8"/>
    <p:sldMasterId id="214748375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y="5143500" cx="9144000"/>
  <p:notesSz cx="6858000" cy="9144000"/>
  <p:embeddedFontLst>
    <p:embeddedFont>
      <p:font typeface="Sora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font" Target="fonts/Sora-regular.fntdata"/><Relationship Id="rId23" Type="http://schemas.openxmlformats.org/officeDocument/2006/relationships/slide" Target="slides/slide1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OpenSans-regular.fntdata"/><Relationship Id="rId25" Type="http://schemas.openxmlformats.org/officeDocument/2006/relationships/font" Target="fonts/Sora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333b35f055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333b35f055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5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333b58b088b_4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7" name="Google Shape;3747;g333b58b088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3" name="Shape 3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4" name="Google Shape;3754;g333b35f0556_0_7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5" name="Google Shape;3755;g333b35f0556_0_7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8" name="Shape 3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Google Shape;3759;g333b35f0556_0_7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0" name="Google Shape;3760;g333b35f0556_0_7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333b58b088b_4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9" name="Google Shape;3769;g333b58b088b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333b35f0556_0_2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333b35f0556_0_2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g333b35f0556_0_3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7" name="Google Shape;3557;g333b35f0556_0_3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333b35f0556_0_5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3" name="Google Shape;3653;g333b35f0556_0_5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8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g333b35f0556_0_66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0" name="Google Shape;3700;g333b35f0556_0_6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333b35f0556_0_7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7" name="Google Shape;3717;g333b35f0556_0_7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7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g333b58b088b_4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9" name="Google Shape;3729;g333b58b088b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3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g333b58b088b_4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5" name="Google Shape;3735;g333b58b088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9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" name="Google Shape;3740;g333b58b088b_4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1" name="Google Shape;3741;g333b58b088b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p106"/>
          <p:cNvSpPr txBox="1"/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68" name="Google Shape;2968;p106"/>
          <p:cNvSpPr txBox="1"/>
          <p:nvPr>
            <p:ph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69" name="Google Shape;2969;p106"/>
          <p:cNvSpPr txBox="1"/>
          <p:nvPr>
            <p:ph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70" name="Google Shape;2970;p106"/>
          <p:cNvSpPr txBox="1"/>
          <p:nvPr>
            <p:ph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71" name="Google Shape;2971;p106"/>
          <p:cNvSpPr txBox="1"/>
          <p:nvPr>
            <p:ph idx="5" type="title"/>
          </p:nvPr>
        </p:nvSpPr>
        <p:spPr>
          <a:xfrm>
            <a:off x="4698356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72" name="Google Shape;2972;p106"/>
          <p:cNvSpPr txBox="1"/>
          <p:nvPr>
            <p:ph idx="6" type="title"/>
          </p:nvPr>
        </p:nvSpPr>
        <p:spPr>
          <a:xfrm>
            <a:off x="4698356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73" name="Google Shape;2973;p106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4" name="Google Shape;2974;p106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5" name="Google Shape;2975;p106"/>
          <p:cNvSpPr txBox="1"/>
          <p:nvPr>
            <p:ph idx="8" type="subTitle"/>
          </p:nvPr>
        </p:nvSpPr>
        <p:spPr>
          <a:xfrm>
            <a:off x="4698356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6" name="Google Shape;2976;p106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7" name="Google Shape;2977;p106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8" name="Google Shape;2978;p106"/>
          <p:cNvSpPr txBox="1"/>
          <p:nvPr>
            <p:ph idx="14" type="subTitle"/>
          </p:nvPr>
        </p:nvSpPr>
        <p:spPr>
          <a:xfrm>
            <a:off x="4698356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979" name="Google Shape;2979;p10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80" name="Google Shape;2980;p10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81" name="Google Shape;2981;p10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2" name="Google Shape;2982;p10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83" name="Google Shape;2983;p10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84" name="Google Shape;2984;p10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85" name="Google Shape;2985;p10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6" name="Google Shape;2986;p10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87" name="Google Shape;2987;p10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988" name="Google Shape;2988;p106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107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91" name="Google Shape;2991;p107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992" name="Google Shape;2992;p10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93" name="Google Shape;2993;p10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94" name="Google Shape;2994;p10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5" name="Google Shape;2995;p10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96" name="Google Shape;2996;p10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97" name="Google Shape;2997;p10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98" name="Google Shape;2998;p10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9" name="Google Shape;2999;p10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00" name="Google Shape;3000;p10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108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3" name="Google Shape;3003;p108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4" name="Google Shape;3004;p108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5" name="Google Shape;3005;p108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6" name="Google Shape;3006;p108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7" name="Google Shape;3007;p108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8" name="Google Shape;3008;p108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9" name="Google Shape;3009;p108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0" name="Google Shape;3010;p108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1" name="Google Shape;3011;p108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2" name="Google Shape;3012;p108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3" name="Google Shape;3013;p108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14" name="Google Shape;3014;p10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15" name="Google Shape;3015;p10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16" name="Google Shape;3016;p10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7" name="Google Shape;3017;p10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18" name="Google Shape;3018;p10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019" name="Google Shape;3019;p10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20" name="Google Shape;3020;p10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1" name="Google Shape;3021;p10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22" name="Google Shape;3022;p10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023" name="Google Shape;3023;p10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109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26" name="Google Shape;3026;p109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7" name="Google Shape;3027;p109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n-GB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28" name="Google Shape;3028;p10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29" name="Google Shape;3029;p10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30" name="Google Shape;3030;p10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1" name="Google Shape;3031;p10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32" name="Google Shape;3032;p10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033" name="Google Shape;3033;p10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34" name="Google Shape;3034;p10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5" name="Google Shape;3035;p10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36" name="Google Shape;3036;p10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8" name="Google Shape;3038;p11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39" name="Google Shape;3039;p11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40" name="Google Shape;3040;p1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1" name="Google Shape;3041;p1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42" name="Google Shape;3042;p1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043" name="Google Shape;3043;p11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44" name="Google Shape;3044;p1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5" name="Google Shape;3045;p1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46" name="Google Shape;3046;p1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3047" name="Google Shape;3047;p110"/>
          <p:cNvGrpSpPr/>
          <p:nvPr/>
        </p:nvGrpSpPr>
        <p:grpSpPr>
          <a:xfrm>
            <a:off x="518844" y="755087"/>
            <a:ext cx="3381111" cy="3633336"/>
            <a:chOff x="1742893" y="795775"/>
            <a:chExt cx="3381111" cy="3633336"/>
          </a:xfrm>
        </p:grpSpPr>
        <p:sp>
          <p:nvSpPr>
            <p:cNvPr id="3048" name="Google Shape;3048;p110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10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0" name="Google Shape;3050;p110"/>
            <p:cNvGrpSpPr/>
            <p:nvPr/>
          </p:nvGrpSpPr>
          <p:grpSpPr>
            <a:xfrm>
              <a:off x="1742893" y="947115"/>
              <a:ext cx="1986215" cy="3269968"/>
              <a:chOff x="6934075" y="1778325"/>
              <a:chExt cx="689275" cy="1134775"/>
            </a:xfrm>
          </p:grpSpPr>
          <p:sp>
            <p:nvSpPr>
              <p:cNvPr id="3051" name="Google Shape;3051;p110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110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110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110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110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110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110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110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110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110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110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110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110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110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110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110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110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110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110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110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110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110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110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110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110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110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110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110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110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110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110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110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110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110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110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110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110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110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110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110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110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p110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110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110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p110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110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110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110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p110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110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110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110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110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110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110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110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110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110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110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110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110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110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110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110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110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6" name="Google Shape;3116;p110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7" name="Google Shape;3117;p110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8" name="Google Shape;3118;p110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9" name="Google Shape;3119;p110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110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110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110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110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p110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5" name="Google Shape;3125;p110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p110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p110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p110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p110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110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110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110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110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110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110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110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110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110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110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110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110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110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110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110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110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110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110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110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110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110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110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110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110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110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110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110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110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110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110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110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110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110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110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110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110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110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110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110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110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110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110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110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p110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p110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110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6" name="Google Shape;3176;p110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7" name="Google Shape;3177;p110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178" name="Google Shape;3178;p110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110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110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110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110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110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110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110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110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110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110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110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110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110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110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110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110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110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110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110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110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110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110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110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110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110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110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110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110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110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110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9" name="Google Shape;3209;p110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3210" name="Google Shape;3210;p110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110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110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110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110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110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110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110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110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110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110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110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110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110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110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110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110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110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110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110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110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110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110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110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110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110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11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11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11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11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11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11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11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11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110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110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110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110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11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11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11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11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110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110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11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11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11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11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110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110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110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110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110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110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110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110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110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110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110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110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110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110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110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110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110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110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110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110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110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9" name="Google Shape;3279;p110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3280" name="Google Shape;3280;p110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110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110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110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110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110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110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110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110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110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110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110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110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110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110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110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110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110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110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110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110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110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110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110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110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110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110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110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110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110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p110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110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110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110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110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p110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110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110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110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110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20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1" name="Google Shape;3321;p1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322" name="Google Shape;3322;p1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323" name="Google Shape;3323;p1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4" name="Google Shape;3324;p1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325" name="Google Shape;3325;p1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326" name="Google Shape;3326;p1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327" name="Google Shape;3327;p1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8" name="Google Shape;3328;p1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329" name="Google Shape;3329;p1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3330" name="Google Shape;3330;p111"/>
          <p:cNvGrpSpPr/>
          <p:nvPr/>
        </p:nvGrpSpPr>
        <p:grpSpPr>
          <a:xfrm>
            <a:off x="5441863" y="1343334"/>
            <a:ext cx="2955371" cy="2456833"/>
            <a:chOff x="5475412" y="1860275"/>
            <a:chExt cx="2955371" cy="2456833"/>
          </a:xfrm>
        </p:grpSpPr>
        <p:sp>
          <p:nvSpPr>
            <p:cNvPr id="3331" name="Google Shape;3331;p111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1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1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1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1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1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1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1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111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11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1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1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1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1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1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1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1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1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1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1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1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1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1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1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1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1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1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1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1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1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1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1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1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1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1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1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1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1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1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1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1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1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1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1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1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1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1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1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1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1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1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1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1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1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1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1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1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1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1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1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1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1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1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1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1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1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1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1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1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1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1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111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11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1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1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1"/>
            <p:cNvSpPr/>
            <p:nvPr/>
          </p:nvSpPr>
          <p:spPr>
            <a:xfrm>
              <a:off x="6428614" y="4211958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1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1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1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1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1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1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1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1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1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1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1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1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1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1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1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1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1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1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1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1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1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1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1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1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1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1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1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1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1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1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1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1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1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1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1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1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1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1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1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1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1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1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1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1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1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1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1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1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1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1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1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1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1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1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1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1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1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1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1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1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1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1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1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1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1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1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1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1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1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1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1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1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1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1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1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1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1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1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1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1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1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1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1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1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1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1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1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1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1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1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111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111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1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1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112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0" name="Google Shape;3510;p112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1" name="Google Shape;3511;p112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2" name="Google Shape;3512;p112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13" name="Google Shape;3513;p112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14" name="Google Shape;3514;p112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515" name="Google Shape;3515;p11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16" name="Google Shape;3516;p11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517" name="Google Shape;3517;p1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8" name="Google Shape;3518;p1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519" name="Google Shape;3519;p1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520" name="Google Shape;3520;p11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521" name="Google Shape;3521;p1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2" name="Google Shape;3522;p1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523" name="Google Shape;3523;p1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524" name="Google Shape;3524;p11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5" name="Google Shape;55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6" name="Google Shape;56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8" name="Google Shape;58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9" name="Google Shape;59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0" name="Google Shape;6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2" name="Google Shape;6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8" name="Google Shape;68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9" name="Google Shape;69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0" name="Google Shape;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2" name="Google Shape;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3" name="Google Shape;73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4" name="Google Shape;74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0" name="Google Shape;80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" name="Google Shape;81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3" name="Google Shape;83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4" name="Google Shape;84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" name="Google Shape;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7" name="Google Shape;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88" name="Google Shape;88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4" name="Google Shape;94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6" name="Google Shape;96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8" name="Google Shape;98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9" name="Google Shape;99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0" name="Google Shape;100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2" name="Google Shape;102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03" name="Google Shape;103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6" name="Google Shape;106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7" name="Google Shape;107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9" name="Google Shape;109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0" name="Google Shape;110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1" name="Google Shape;111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3" name="Google Shape;113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14" name="Google Shape;114;p1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9" name="Google Shape;119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0" name="Google Shape;120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1" name="Google Shape;121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3" name="Google Shape;123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4" name="Google Shape;124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5" name="Google Shape;125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7" name="Google Shape;127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30" name="Google Shape;130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1" name="Google Shape;131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2" name="Google Shape;132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4" name="Google Shape;134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35" name="Google Shape;135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6" name="Google Shape;136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8" name="Google Shape;138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2" name="Google Shape;142;p2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3" name="Google Shape;143;p2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4" name="Google Shape;144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6" name="Google Shape;146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7" name="Google Shape;147;p2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8" name="Google Shape;148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0" name="Google Shape;150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7" name="Google Shape;157;p2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" name="Google Shape;158;p2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9" name="Google Shape;159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1" name="Google Shape;161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2" name="Google Shape;162;p2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3" name="Google Shape;163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5" name="Google Shape;165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25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25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25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25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2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1" name="Google Shape;181;p2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2" name="Google Shape;182;p2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2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4" name="Google Shape;184;p2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5" name="Google Shape;185;p2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6" name="Google Shape;186;p2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2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8" name="Google Shape;188;p2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9" name="Google Shape;189;p25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3" name="Google Shape;193;p2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" name="Google Shape;194;p2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7" name="Google Shape;197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98" name="Google Shape;198;p2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9" name="Google Shape;199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1" name="Google Shape;201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7" name="Google Shape;207;p27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8" name="Google Shape;208;p27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9" name="Google Shape;209;p2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0" name="Google Shape;210;p2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1" name="Google Shape;211;p2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2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3" name="Google Shape;213;p2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4" name="Google Shape;214;p2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5" name="Google Shape;215;p2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2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7" name="Google Shape;217;p2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8" name="Google Shape;218;p2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5" name="Google Shape;225;p28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6" name="Google Shape;226;p28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7" name="Google Shape;227;p28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8" name="Google Shape;228;p2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9" name="Google Shape;229;p2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0" name="Google Shape;230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2" name="Google Shape;232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3" name="Google Shape;233;p2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4" name="Google Shape;234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6" name="Google Shape;236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37" name="Google Shape;237;p2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29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9" name="Google Shape;249;p29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0" name="Google Shape;250;p29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51" name="Google Shape;251;p2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52" name="Google Shape;252;p2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3" name="Google Shape;253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55" name="Google Shape;255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56" name="Google Shape;256;p2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57" name="Google Shape;257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59" name="Google Shape;259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60" name="Google Shape;260;p2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30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GB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5" name="Google Shape;265;p3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66" name="Google Shape;266;p3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67" name="Google Shape;267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69" name="Google Shape;269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70" name="Google Shape;270;p3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71" name="Google Shape;271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3" name="Google Shape;273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76" name="Google Shape;276;p3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77" name="Google Shape;277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9" name="Google Shape;279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0" name="Google Shape;280;p3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1" name="Google Shape;281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83" name="Google Shape;283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84" name="Google Shape;284;p3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85" name="Google Shape;285;p31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3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88" name="Google Shape;288;p3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3" name="Google Shape;413;p31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3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3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517" name="Google Shape;517;p3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59" name="Google Shape;559;p3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60" name="Google Shape;560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62" name="Google Shape;562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63" name="Google Shape;563;p3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64" name="Google Shape;564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66" name="Google Shape;566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67" name="Google Shape;567;p3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68" name="Google Shape;568;p32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3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0" name="Google Shape;750;p3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51" name="Google Shape;751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53" name="Google Shape;753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54" name="Google Shape;754;p3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55" name="Google Shape;755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57" name="Google Shape;757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758" name="Google Shape;758;p3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59" name="Google Shape;759;p3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2" name="Google Shape;762;p35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63" name="Google Shape;763;p3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64" name="Google Shape;764;p3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5" name="Google Shape;765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67" name="Google Shape;767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68" name="Google Shape;768;p3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69" name="Google Shape;769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71" name="Google Shape;771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6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74" name="Google Shape;774;p3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75" name="Google Shape;775;p3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76" name="Google Shape;776;p3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3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78" name="Google Shape;778;p3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79" name="Google Shape;779;p3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80" name="Google Shape;780;p3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3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2" name="Google Shape;782;p3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783" name="Google Shape;783;p3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6" name="Google Shape;786;p3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7" name="Google Shape;787;p3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8" name="Google Shape;788;p3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789" name="Google Shape;789;p3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90" name="Google Shape;790;p3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91" name="Google Shape;791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93" name="Google Shape;793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4" name="Google Shape;794;p3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95" name="Google Shape;795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97" name="Google Shape;797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798" name="Google Shape;798;p3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01" name="Google Shape;801;p3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02" name="Google Shape;802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04" name="Google Shape;804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05" name="Google Shape;805;p3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6" name="Google Shape;806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08" name="Google Shape;808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809" name="Google Shape;809;p3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2" name="Google Shape;812;p39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3" name="Google Shape;813;p39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14" name="Google Shape;814;p3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15" name="Google Shape;815;p3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6" name="Google Shape;816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7" name="Google Shape;817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18" name="Google Shape;818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19" name="Google Shape;819;p3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20" name="Google Shape;820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2" name="Google Shape;822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25" name="Google Shape;825;p4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26" name="Google Shape;826;p4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27" name="Google Shape;827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9" name="Google Shape;829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30" name="Google Shape;830;p4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31" name="Google Shape;831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33" name="Google Shape;833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1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6" name="Google Shape;836;p41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7" name="Google Shape;837;p4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38" name="Google Shape;838;p4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39" name="Google Shape;839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41" name="Google Shape;841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42" name="Google Shape;842;p4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43" name="Google Shape;843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45" name="Google Shape;845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4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3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1" name="Google Shape;851;p43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52" name="Google Shape;852;p4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53" name="Google Shape;853;p4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54" name="Google Shape;854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56" name="Google Shape;856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57" name="Google Shape;857;p4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8" name="Google Shape;858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60" name="Google Shape;860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4" name="Google Shape;864;p45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5" name="Google Shape;865;p45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6" name="Google Shape;866;p45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7" name="Google Shape;867;p45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8" name="Google Shape;868;p45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9" name="Google Shape;869;p45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0" name="Google Shape;870;p45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1" name="Google Shape;871;p45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2" name="Google Shape;872;p45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3" name="Google Shape;873;p45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4" name="Google Shape;874;p45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875" name="Google Shape;875;p4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76" name="Google Shape;876;p4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7" name="Google Shape;877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79" name="Google Shape;879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80" name="Google Shape;880;p4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81" name="Google Shape;881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83" name="Google Shape;883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884" name="Google Shape;884;p45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6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7" name="Google Shape;887;p46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88" name="Google Shape;888;p4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89" name="Google Shape;889;p4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90" name="Google Shape;890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2" name="Google Shape;892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93" name="Google Shape;893;p4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94" name="Google Shape;894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6" name="Google Shape;896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7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9" name="Google Shape;899;p47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0" name="Google Shape;900;p47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1" name="Google Shape;901;p47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2" name="Google Shape;902;p47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3" name="Google Shape;903;p47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04" name="Google Shape;904;p4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05" name="Google Shape;905;p4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06" name="Google Shape;906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08" name="Google Shape;908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9" name="Google Shape;909;p4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0" name="Google Shape;910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12" name="Google Shape;912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913" name="Google Shape;913;p4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8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6" name="Google Shape;916;p48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7" name="Google Shape;917;p48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48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48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0" name="Google Shape;920;p48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1" name="Google Shape;921;p48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2" name="Google Shape;922;p48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23" name="Google Shape;923;p4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24" name="Google Shape;924;p4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25" name="Google Shape;925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27" name="Google Shape;927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8" name="Google Shape;928;p4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29" name="Google Shape;929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1" name="Google Shape;931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932" name="Google Shape;932;p4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9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5" name="Google Shape;935;p49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6" name="Google Shape;936;p49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7" name="Google Shape;937;p49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8" name="Google Shape;938;p49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9" name="Google Shape;939;p49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0" name="Google Shape;940;p49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1" name="Google Shape;941;p49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2" name="Google Shape;942;p49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3" name="Google Shape;943;p49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4" name="Google Shape;944;p49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5" name="Google Shape;945;p49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46" name="Google Shape;946;p4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47" name="Google Shape;947;p4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48" name="Google Shape;948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50" name="Google Shape;950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51" name="Google Shape;951;p4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52" name="Google Shape;952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54" name="Google Shape;954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955" name="Google Shape;955;p4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0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8" name="Google Shape;958;p50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9" name="Google Shape;959;p5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GB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60" name="Google Shape;960;p5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61" name="Google Shape;961;p5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62" name="Google Shape;962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64" name="Google Shape;964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65" name="Google Shape;965;p5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66" name="Google Shape;966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68" name="Google Shape;968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5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71" name="Google Shape;971;p5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72" name="Google Shape;972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74" name="Google Shape;974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75" name="Google Shape;975;p5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76" name="Google Shape;976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78" name="Google Shape;978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79" name="Google Shape;979;p5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980" name="Google Shape;980;p51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2" name="Google Shape;982;p5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983" name="Google Shape;983;p5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5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5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5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5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5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5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5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5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5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5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5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5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5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5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5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5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5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5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5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5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5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5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5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5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5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5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5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5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5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5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5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5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5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5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5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5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5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5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5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5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5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5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5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5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5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5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5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5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5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5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5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5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5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5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5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5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5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5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5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5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5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5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5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5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5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5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5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5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5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5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5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5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5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5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5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5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5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5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5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5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5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5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5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5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5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8" name="Google Shape;1108;p51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9" name="Google Shape;1109;p5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1110" name="Google Shape;1110;p5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5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5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5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5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5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5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5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5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5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5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5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5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5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5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5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5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5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5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5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5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5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5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5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5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5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5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1142" name="Google Shape;1142;p5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5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5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5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5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5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5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5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5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5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5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5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5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5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5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5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5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5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5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5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5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1" name="Google Shape;1211;p5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1212" name="Google Shape;1212;p5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5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5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5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54" name="Google Shape;1254;p5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55" name="Google Shape;1255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57" name="Google Shape;1257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58" name="Google Shape;1258;p5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59" name="Google Shape;1259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61" name="Google Shape;1261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262" name="Google Shape;1262;p5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1263" name="Google Shape;1263;p52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5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45" name="Google Shape;1445;p5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46" name="Google Shape;1446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7" name="Google Shape;1447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48" name="Google Shape;1448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49" name="Google Shape;1449;p5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50" name="Google Shape;1450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52" name="Google Shape;1452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53" name="Google Shape;1453;p5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54" name="Google Shape;1454;p5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5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7" name="Google Shape;1457;p55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58" name="Google Shape;1458;p5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59" name="Google Shape;1459;p5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60" name="Google Shape;1460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62" name="Google Shape;1462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63" name="Google Shape;1463;p5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64" name="Google Shape;1464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66" name="Google Shape;1466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6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469" name="Google Shape;1469;p5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70" name="Google Shape;1470;p5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71" name="Google Shape;1471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73" name="Google Shape;1473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74" name="Google Shape;1474;p5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75" name="Google Shape;1475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77" name="Google Shape;1477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78" name="Google Shape;1478;p5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5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1" name="Google Shape;1481;p5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2" name="Google Shape;1482;p5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83" name="Google Shape;1483;p5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484" name="Google Shape;1484;p5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85" name="Google Shape;1485;p5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86" name="Google Shape;1486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88" name="Google Shape;1488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89" name="Google Shape;1489;p5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90" name="Google Shape;1490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92" name="Google Shape;1492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93" name="Google Shape;1493;p5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5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6" name="Google Shape;1496;p5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97" name="Google Shape;1497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99" name="Google Shape;1499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00" name="Google Shape;1500;p5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01" name="Google Shape;1501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2" name="Google Shape;1502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03" name="Google Shape;1503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504" name="Google Shape;1504;p5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7" name="Google Shape;1507;p59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8" name="Google Shape;1508;p59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509" name="Google Shape;1509;p5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10" name="Google Shape;1510;p5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11" name="Google Shape;1511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13" name="Google Shape;1513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14" name="Google Shape;1514;p5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15" name="Google Shape;1515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17" name="Google Shape;1517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20" name="Google Shape;1520;p6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21" name="Google Shape;1521;p6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22" name="Google Shape;1522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4" name="Google Shape;1524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25" name="Google Shape;1525;p6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26" name="Google Shape;1526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7" name="Google Shape;1527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8" name="Google Shape;1528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61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1" name="Google Shape;1531;p61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32" name="Google Shape;1532;p6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33" name="Google Shape;1533;p6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34" name="Google Shape;1534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5" name="Google Shape;1535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36" name="Google Shape;1536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7" name="Google Shape;1537;p6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38" name="Google Shape;1538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9" name="Google Shape;1539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40" name="Google Shape;1540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43" name="Google Shape;1543;p6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3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6" name="Google Shape;1546;p63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47" name="Google Shape;1547;p6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48" name="Google Shape;1548;p6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49" name="Google Shape;1549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51" name="Google Shape;1551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52" name="Google Shape;1552;p6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53" name="Google Shape;1553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55" name="Google Shape;1555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65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9" name="Google Shape;1559;p65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0" name="Google Shape;1560;p65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1" name="Google Shape;1561;p65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2" name="Google Shape;1562;p65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3" name="Google Shape;1563;p65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4" name="Google Shape;1564;p65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5" name="Google Shape;1565;p65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6" name="Google Shape;1566;p65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7" name="Google Shape;1567;p65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8" name="Google Shape;1568;p65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9" name="Google Shape;1569;p65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570" name="Google Shape;1570;p6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71" name="Google Shape;1571;p6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72" name="Google Shape;1572;p6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6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74" name="Google Shape;1574;p6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75" name="Google Shape;1575;p6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76" name="Google Shape;1576;p6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6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78" name="Google Shape;1578;p6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579" name="Google Shape;1579;p65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6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2" name="Google Shape;1582;p66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83" name="Google Shape;1583;p6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4" name="Google Shape;1584;p6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85" name="Google Shape;1585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6" name="Google Shape;1586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87" name="Google Shape;1587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88" name="Google Shape;1588;p6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89" name="Google Shape;1589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0" name="Google Shape;1590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91" name="Google Shape;1591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67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4" name="Google Shape;1594;p67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5" name="Google Shape;1595;p67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6" name="Google Shape;1596;p67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97" name="Google Shape;1597;p67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98" name="Google Shape;1598;p67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599" name="Google Shape;1599;p6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00" name="Google Shape;1600;p6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01" name="Google Shape;1601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03" name="Google Shape;1603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04" name="Google Shape;1604;p6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05" name="Google Shape;1605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07" name="Google Shape;1607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608" name="Google Shape;1608;p6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8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1" name="Google Shape;1611;p68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2" name="Google Shape;1612;p68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3" name="Google Shape;1613;p68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4" name="Google Shape;1614;p68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5" name="Google Shape;1615;p68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6" name="Google Shape;1616;p68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7" name="Google Shape;1617;p68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18" name="Google Shape;1618;p6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19" name="Google Shape;1619;p6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20" name="Google Shape;1620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22" name="Google Shape;1622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23" name="Google Shape;1623;p6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24" name="Google Shape;1624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5" name="Google Shape;1625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26" name="Google Shape;1626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627" name="Google Shape;1627;p6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69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0" name="Google Shape;1630;p69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1" name="Google Shape;1631;p69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2" name="Google Shape;1632;p69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3" name="Google Shape;1633;p69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4" name="Google Shape;1634;p69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5" name="Google Shape;1635;p69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6" name="Google Shape;1636;p69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7" name="Google Shape;1637;p69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8" name="Google Shape;1638;p69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9" name="Google Shape;1639;p69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40" name="Google Shape;1640;p69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1" name="Google Shape;1641;p6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42" name="Google Shape;1642;p6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43" name="Google Shape;1643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4" name="Google Shape;1644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45" name="Google Shape;1645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46" name="Google Shape;1646;p6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47" name="Google Shape;1647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8" name="Google Shape;1648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49" name="Google Shape;1649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650" name="Google Shape;1650;p6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0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3" name="Google Shape;1653;p70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4" name="Google Shape;1654;p7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GB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55" name="Google Shape;1655;p7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6" name="Google Shape;1656;p7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57" name="Google Shape;1657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8" name="Google Shape;1658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59" name="Google Shape;1659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60" name="Google Shape;1660;p7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61" name="Google Shape;1661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2" name="Google Shape;1662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63" name="Google Shape;1663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oogle Shape;1665;p7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66" name="Google Shape;1666;p7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7" name="Google Shape;1667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8" name="Google Shape;1668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69" name="Google Shape;1669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70" name="Google Shape;1670;p7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71" name="Google Shape;1671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2" name="Google Shape;1672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73" name="Google Shape;1673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674" name="Google Shape;1674;p7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1675" name="Google Shape;1675;p71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1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7" name="Google Shape;1677;p7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1678" name="Google Shape;1678;p7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7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7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7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7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7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7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7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7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7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7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7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7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7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7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7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7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7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7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7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7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7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7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7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7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7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7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7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7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7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7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7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7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7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7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7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7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7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7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7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7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7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7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7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7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7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7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7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7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7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7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7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7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7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7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7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7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7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7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7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7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7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7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7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7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7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7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7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7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7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7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7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7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7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7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7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7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7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7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7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7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7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7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7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7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7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7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7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7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7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7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7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7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7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7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7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7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7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7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7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7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7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7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7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7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7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7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7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7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7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7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7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7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7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7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7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7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7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7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7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7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7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7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7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7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3" name="Google Shape;1803;p71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4" name="Google Shape;1804;p7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1805" name="Google Shape;1805;p7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7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7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7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7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7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7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7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7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7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7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7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7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7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7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7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7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7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7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7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7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7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7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7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7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7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7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7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7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7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7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6" name="Google Shape;1836;p7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1837" name="Google Shape;1837;p7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7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7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7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7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7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7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7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7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7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7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7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7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7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7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7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7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7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7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7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7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7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7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7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7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7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7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7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7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7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7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7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7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7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7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7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7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7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7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7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7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7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7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7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7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7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7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7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7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7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7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7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7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7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7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7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7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7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7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7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7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7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7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7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7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7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7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7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7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6" name="Google Shape;1906;p7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1907" name="Google Shape;1907;p7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7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7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7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7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7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7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7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7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7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7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7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7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7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7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7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7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7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7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7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7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7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7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7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7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7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7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7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7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7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7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7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7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7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7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7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7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7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7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7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7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9" name="Google Shape;1949;p7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0" name="Google Shape;1950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1" name="Google Shape;1951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52" name="Google Shape;1952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953" name="Google Shape;1953;p7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54" name="Google Shape;1954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5" name="Google Shape;1955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56" name="Google Shape;1956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957" name="Google Shape;1957;p7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1958" name="Google Shape;1958;p72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2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2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2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2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2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2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2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2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2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2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2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2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2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2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2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2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2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2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2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2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72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72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72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72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72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72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72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72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72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72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72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72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2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72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72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2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72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72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72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72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72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72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72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72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72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2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2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2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2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2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2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2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2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2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2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2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2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2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2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72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2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2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2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2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2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2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2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2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72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72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72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72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2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2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2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2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2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2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2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2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9" name="Google Shape;2139;p7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40" name="Google Shape;2140;p7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41" name="Google Shape;2141;p7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2" name="Google Shape;2142;p7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43" name="Google Shape;2143;p7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44" name="Google Shape;2144;p7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45" name="Google Shape;2145;p7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6" name="Google Shape;2146;p7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47" name="Google Shape;2147;p7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148" name="Google Shape;2148;p7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49" name="Google Shape;2149;p7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7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2" name="Google Shape;2152;p7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3" name="Google Shape;2153;p7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54" name="Google Shape;2154;p7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155" name="Google Shape;2155;p7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56" name="Google Shape;2156;p7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57" name="Google Shape;2157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8" name="Google Shape;2158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59" name="Google Shape;2159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60" name="Google Shape;2160;p7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61" name="Google Shape;2161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2" name="Google Shape;2162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63" name="Google Shape;2163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164" name="Google Shape;2164;p7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7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7" name="Google Shape;2167;p7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8" name="Google Shape;2168;p7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9" name="Google Shape;2169;p7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0" name="Google Shape;2170;p7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71" name="Google Shape;2171;p7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72" name="Google Shape;2172;p7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73" name="Google Shape;2173;p7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174" name="Google Shape;2174;p7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75" name="Google Shape;2175;p7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76" name="Google Shape;2176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7" name="Google Shape;2177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78" name="Google Shape;2178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79" name="Google Shape;2179;p7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80" name="Google Shape;2180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1" name="Google Shape;2181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82" name="Google Shape;2182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183" name="Google Shape;2183;p7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77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86" name="Google Shape;2186;p77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187" name="Google Shape;2187;p7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88" name="Google Shape;2188;p7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89" name="Google Shape;2189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0" name="Google Shape;2190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91" name="Google Shape;2191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92" name="Google Shape;2192;p7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93" name="Google Shape;2193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4" name="Google Shape;2194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95" name="Google Shape;2195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78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198" name="Google Shape;2198;p7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99" name="Google Shape;2199;p7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00" name="Google Shape;2200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1" name="Google Shape;2201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02" name="Google Shape;2202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03" name="Google Shape;2203;p7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04" name="Google Shape;2204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5" name="Google Shape;2205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06" name="Google Shape;2206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207" name="Google Shape;2207;p7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9" name="Google Shape;2209;p7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0" name="Google Shape;2210;p7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11" name="Google Shape;2211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2" name="Google Shape;2212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13" name="Google Shape;2213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14" name="Google Shape;2214;p7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15" name="Google Shape;2215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6" name="Google Shape;2216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17" name="Google Shape;2217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218" name="Google Shape;2218;p7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80"/>
          <p:cNvSpPr txBox="1"/>
          <p:nvPr>
            <p:ph idx="1" type="subTitle"/>
          </p:nvPr>
        </p:nvSpPr>
        <p:spPr>
          <a:xfrm>
            <a:off x="713225" y="1900862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1" name="Google Shape;2221;p80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22" name="Google Shape;2222;p80"/>
          <p:cNvSpPr/>
          <p:nvPr>
            <p:ph idx="2" type="pic"/>
          </p:nvPr>
        </p:nvSpPr>
        <p:spPr>
          <a:xfrm>
            <a:off x="5019725" y="965075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223" name="Google Shape;2223;p8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24" name="Google Shape;2224;p8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5" name="Google Shape;2225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6" name="Google Shape;2226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27" name="Google Shape;2227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28" name="Google Shape;2228;p8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29" name="Google Shape;2229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0" name="Google Shape;2230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31" name="Google Shape;2231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8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34" name="Google Shape;2234;p8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35" name="Google Shape;2235;p8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36" name="Google Shape;2236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7" name="Google Shape;2237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38" name="Google Shape;2238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39" name="Google Shape;2239;p8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40" name="Google Shape;2240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1" name="Google Shape;2241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42" name="Google Shape;2242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82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5" name="Google Shape;2245;p82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246" name="Google Shape;2246;p8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47" name="Google Shape;2247;p8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48" name="Google Shape;2248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50" name="Google Shape;2250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51" name="Google Shape;2251;p8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52" name="Google Shape;2252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54" name="Google Shape;2254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8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7" name="Google Shape;2257;p8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84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0" name="Google Shape;2260;p84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261" name="Google Shape;2261;p8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62" name="Google Shape;2262;p8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63" name="Google Shape;2263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65" name="Google Shape;2265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66" name="Google Shape;2266;p8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7" name="Google Shape;2267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69" name="Google Shape;2269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86"/>
          <p:cNvSpPr txBox="1"/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3" name="Google Shape;2273;p86"/>
          <p:cNvSpPr txBox="1"/>
          <p:nvPr>
            <p:ph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4" name="Google Shape;2274;p86"/>
          <p:cNvSpPr txBox="1"/>
          <p:nvPr>
            <p:ph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5" name="Google Shape;2275;p86"/>
          <p:cNvSpPr txBox="1"/>
          <p:nvPr>
            <p:ph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6" name="Google Shape;2276;p86"/>
          <p:cNvSpPr txBox="1"/>
          <p:nvPr>
            <p:ph idx="5" type="title"/>
          </p:nvPr>
        </p:nvSpPr>
        <p:spPr>
          <a:xfrm>
            <a:off x="4698356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7" name="Google Shape;2277;p86"/>
          <p:cNvSpPr txBox="1"/>
          <p:nvPr>
            <p:ph idx="6" type="title"/>
          </p:nvPr>
        </p:nvSpPr>
        <p:spPr>
          <a:xfrm>
            <a:off x="4698356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8" name="Google Shape;2278;p86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79" name="Google Shape;2279;p86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0" name="Google Shape;2280;p86"/>
          <p:cNvSpPr txBox="1"/>
          <p:nvPr>
            <p:ph idx="8" type="subTitle"/>
          </p:nvPr>
        </p:nvSpPr>
        <p:spPr>
          <a:xfrm>
            <a:off x="4698356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1" name="Google Shape;2281;p86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2" name="Google Shape;2282;p86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3" name="Google Shape;2283;p86"/>
          <p:cNvSpPr txBox="1"/>
          <p:nvPr>
            <p:ph idx="14" type="subTitle"/>
          </p:nvPr>
        </p:nvSpPr>
        <p:spPr>
          <a:xfrm>
            <a:off x="4698356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84" name="Google Shape;2284;p8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85" name="Google Shape;2285;p8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86" name="Google Shape;2286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88" name="Google Shape;2288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89" name="Google Shape;2289;p8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90" name="Google Shape;2290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92" name="Google Shape;2292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293" name="Google Shape;2293;p86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87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96" name="Google Shape;2296;p87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297" name="Google Shape;2297;p8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98" name="Google Shape;2298;p8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99" name="Google Shape;2299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01" name="Google Shape;2301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02" name="Google Shape;2302;p8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03" name="Google Shape;2303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05" name="Google Shape;2305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88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8" name="Google Shape;2308;p88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9" name="Google Shape;2309;p88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0" name="Google Shape;2310;p88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1" name="Google Shape;2311;p88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2" name="Google Shape;2312;p88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3" name="Google Shape;2313;p88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4" name="Google Shape;2314;p88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5" name="Google Shape;2315;p88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6" name="Google Shape;2316;p88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7" name="Google Shape;2317;p88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8" name="Google Shape;2318;p88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319" name="Google Shape;2319;p8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20" name="Google Shape;2320;p8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1" name="Google Shape;2321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2" name="Google Shape;2322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23" name="Google Shape;2323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24" name="Google Shape;2324;p8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25" name="Google Shape;2325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6" name="Google Shape;2326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27" name="Google Shape;2327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328" name="Google Shape;2328;p8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89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1" name="Google Shape;2331;p89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2" name="Google Shape;2332;p89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n-GB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33" name="Google Shape;2333;p8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34" name="Google Shape;2334;p8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35" name="Google Shape;2335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6" name="Google Shape;2336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37" name="Google Shape;2337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38" name="Google Shape;2338;p8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39" name="Google Shape;2339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0" name="Google Shape;2340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1" name="Google Shape;2341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oogle Shape;2343;p9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44" name="Google Shape;2344;p9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45" name="Google Shape;2345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6" name="Google Shape;2346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7" name="Google Shape;2347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48" name="Google Shape;2348;p9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49" name="Google Shape;2349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0" name="Google Shape;2350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51" name="Google Shape;2351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352" name="Google Shape;2352;p90"/>
          <p:cNvGrpSpPr/>
          <p:nvPr/>
        </p:nvGrpSpPr>
        <p:grpSpPr>
          <a:xfrm>
            <a:off x="518844" y="755087"/>
            <a:ext cx="3381111" cy="3633336"/>
            <a:chOff x="1742893" y="795775"/>
            <a:chExt cx="3381111" cy="3633336"/>
          </a:xfrm>
        </p:grpSpPr>
        <p:sp>
          <p:nvSpPr>
            <p:cNvPr id="2353" name="Google Shape;2353;p90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90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5" name="Google Shape;2355;p90"/>
            <p:cNvGrpSpPr/>
            <p:nvPr/>
          </p:nvGrpSpPr>
          <p:grpSpPr>
            <a:xfrm>
              <a:off x="1742893" y="947115"/>
              <a:ext cx="1986215" cy="3269968"/>
              <a:chOff x="6934075" y="1778325"/>
              <a:chExt cx="689275" cy="1134775"/>
            </a:xfrm>
          </p:grpSpPr>
          <p:sp>
            <p:nvSpPr>
              <p:cNvPr id="2356" name="Google Shape;2356;p90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90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90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90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90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90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90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90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90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90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90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90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90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90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90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90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90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90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90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90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90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90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90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90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90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90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90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90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90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90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90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90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90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90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90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90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90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90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90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90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90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90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90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90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90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90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90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90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90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90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90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90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90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90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90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90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90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90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90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90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90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90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90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90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90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90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90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90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90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90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90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90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90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90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90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90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90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90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90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90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90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90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90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90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90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90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90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90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90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90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90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90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90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90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90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90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90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90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90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90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90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90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90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90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90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90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90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90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90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90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90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90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90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90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90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90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90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90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90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90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90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90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90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90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90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1" name="Google Shape;2481;p90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2" name="Google Shape;2482;p90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2483" name="Google Shape;2483;p90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90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90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90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90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90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90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90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90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90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90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90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90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90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90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90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90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90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90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90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90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90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90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90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90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90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90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90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90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90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90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4" name="Google Shape;2514;p90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2515" name="Google Shape;2515;p90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90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90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90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90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90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90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90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90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90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90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90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90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90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90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90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90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90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90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90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90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90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90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90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90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90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9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9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9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9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9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9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9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9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90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90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90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90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9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9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9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9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90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90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9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9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9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9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90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90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90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90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90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90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90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90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90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90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90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90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90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90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90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90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90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90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90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90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90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4" name="Google Shape;2584;p90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2585" name="Google Shape;2585;p90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90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90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90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90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90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90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90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90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90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90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90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90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90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90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90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90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90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90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90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90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90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90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90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90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90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90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90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90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90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90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90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90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90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90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90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90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90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90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90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9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627" name="Google Shape;2627;p9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628" name="Google Shape;2628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9" name="Google Shape;2629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630" name="Google Shape;2630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631" name="Google Shape;2631;p9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632" name="Google Shape;2632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3" name="Google Shape;2633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634" name="Google Shape;2634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635" name="Google Shape;2635;p91"/>
          <p:cNvGrpSpPr/>
          <p:nvPr/>
        </p:nvGrpSpPr>
        <p:grpSpPr>
          <a:xfrm>
            <a:off x="5441863" y="1343334"/>
            <a:ext cx="2955371" cy="2456833"/>
            <a:chOff x="5475412" y="1860275"/>
            <a:chExt cx="2955371" cy="2456833"/>
          </a:xfrm>
        </p:grpSpPr>
        <p:sp>
          <p:nvSpPr>
            <p:cNvPr id="2636" name="Google Shape;2636;p91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91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91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91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91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91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91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91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91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91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91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91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91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91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91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91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91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91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91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91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91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91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91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91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91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91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91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91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91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91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91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91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91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91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91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91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91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91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91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91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91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91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91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1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1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1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1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1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1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1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1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1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1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1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1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1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1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1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1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1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1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1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1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1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1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1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1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1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1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1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1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1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1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1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1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1"/>
            <p:cNvSpPr/>
            <p:nvPr/>
          </p:nvSpPr>
          <p:spPr>
            <a:xfrm>
              <a:off x="6428614" y="4211958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1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1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1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1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1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1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1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1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1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1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1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1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1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1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1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1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1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1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1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1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1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1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1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1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1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1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1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1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1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1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1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1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1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1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1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1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1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1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1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1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1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1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1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1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1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1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1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1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1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1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1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1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1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1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1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1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1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1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1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1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1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1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1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1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1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1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1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1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1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1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1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1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1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1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1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1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1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1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1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1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1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1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1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1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1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1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1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91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1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1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1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1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1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1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1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1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1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1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1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1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1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92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5" name="Google Shape;2815;p92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6" name="Google Shape;2816;p92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7" name="Google Shape;2817;p92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18" name="Google Shape;2818;p92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19" name="Google Shape;2819;p92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820" name="Google Shape;2820;p9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21" name="Google Shape;2821;p9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22" name="Google Shape;2822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3" name="Google Shape;2823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24" name="Google Shape;2824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25" name="Google Shape;2825;p9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26" name="Google Shape;2826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7" name="Google Shape;2827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28" name="Google Shape;2828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829" name="Google Shape;2829;p9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4" name="Google Shape;2834;p9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35" name="Google Shape;2835;p9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36" name="Google Shape;2836;p9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7" name="Google Shape;2837;p9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38" name="Google Shape;2838;p9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39" name="Google Shape;2839;p9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40" name="Google Shape;2840;p9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1" name="Google Shape;2841;p9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42" name="Google Shape;2842;p9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843" name="Google Shape;2843;p9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44" name="Google Shape;2844;p9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9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7" name="Google Shape;2847;p9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8" name="Google Shape;2848;p9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9" name="Google Shape;2849;p9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850" name="Google Shape;2850;p9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51" name="Google Shape;2851;p9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52" name="Google Shape;2852;p9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3" name="Google Shape;2853;p9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54" name="Google Shape;2854;p9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55" name="Google Shape;2855;p9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56" name="Google Shape;2856;p9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7" name="Google Shape;2857;p9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58" name="Google Shape;2858;p9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859" name="Google Shape;2859;p9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9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2" name="Google Shape;2862;p9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3" name="Google Shape;2863;p9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4" name="Google Shape;2864;p9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5" name="Google Shape;2865;p9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66" name="Google Shape;2866;p9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67" name="Google Shape;2867;p9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68" name="Google Shape;2868;p9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869" name="Google Shape;2869;p9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70" name="Google Shape;2870;p9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71" name="Google Shape;2871;p9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2" name="Google Shape;2872;p9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73" name="Google Shape;2873;p9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74" name="Google Shape;2874;p9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75" name="Google Shape;2875;p9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6" name="Google Shape;2876;p9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77" name="Google Shape;2877;p9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878" name="Google Shape;2878;p9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97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81" name="Google Shape;2881;p97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882" name="Google Shape;2882;p9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83" name="Google Shape;2883;p9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84" name="Google Shape;2884;p9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5" name="Google Shape;2885;p9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86" name="Google Shape;2886;p9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87" name="Google Shape;2887;p9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88" name="Google Shape;2888;p9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9" name="Google Shape;2889;p9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90" name="Google Shape;2890;p9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98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893" name="Google Shape;2893;p9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94" name="Google Shape;2894;p9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95" name="Google Shape;2895;p9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6" name="Google Shape;2896;p9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97" name="Google Shape;2897;p9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98" name="Google Shape;2898;p9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99" name="Google Shape;2899;p9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0" name="Google Shape;2900;p9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01" name="Google Shape;2901;p9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902" name="Google Shape;2902;p9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4" name="Google Shape;2904;p9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05" name="Google Shape;2905;p9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06" name="Google Shape;2906;p9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7" name="Google Shape;2907;p9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08" name="Google Shape;2908;p9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09" name="Google Shape;2909;p9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10" name="Google Shape;2910;p9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1" name="Google Shape;2911;p9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12" name="Google Shape;2912;p9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913" name="Google Shape;2913;p9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100"/>
          <p:cNvSpPr txBox="1"/>
          <p:nvPr>
            <p:ph idx="1" type="subTitle"/>
          </p:nvPr>
        </p:nvSpPr>
        <p:spPr>
          <a:xfrm>
            <a:off x="713225" y="1900862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16" name="Google Shape;2916;p100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17" name="Google Shape;2917;p100"/>
          <p:cNvSpPr/>
          <p:nvPr>
            <p:ph idx="2" type="pic"/>
          </p:nvPr>
        </p:nvSpPr>
        <p:spPr>
          <a:xfrm>
            <a:off x="5019725" y="965075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918" name="Google Shape;2918;p10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19" name="Google Shape;2919;p10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20" name="Google Shape;2920;p10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1" name="Google Shape;2921;p10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22" name="Google Shape;2922;p10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23" name="Google Shape;2923;p10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24" name="Google Shape;2924;p10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5" name="Google Shape;2925;p10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26" name="Google Shape;2926;p10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10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29" name="Google Shape;2929;p10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30" name="Google Shape;2930;p10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31" name="Google Shape;2931;p10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2" name="Google Shape;2932;p10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33" name="Google Shape;2933;p10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34" name="Google Shape;2934;p10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35" name="Google Shape;2935;p10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6" name="Google Shape;2936;p10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37" name="Google Shape;2937;p10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102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0" name="Google Shape;2940;p102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41" name="Google Shape;2941;p10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42" name="Google Shape;2942;p10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43" name="Google Shape;2943;p10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4" name="Google Shape;2944;p10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45" name="Google Shape;2945;p10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46" name="Google Shape;2946;p10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47" name="Google Shape;2947;p10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8" name="Google Shape;2948;p10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49" name="Google Shape;2949;p10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10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2" name="Google Shape;2952;p10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104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5" name="Google Shape;2955;p104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56" name="Google Shape;2956;p10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57" name="Google Shape;2957;p10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58" name="Google Shape;2958;p10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9" name="Google Shape;2959;p10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60" name="Google Shape;2960;p10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61" name="Google Shape;2961;p10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62" name="Google Shape;2962;p10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3" name="Google Shape;2963;p10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64" name="Google Shape;2964;p10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9.xml"/><Relationship Id="rId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8.xml"/><Relationship Id="rId6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theme" Target="../theme/theme6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7.xml"/><Relationship Id="rId6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7" name="Google Shape;747;p3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2" name="Google Shape;1442;p5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7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7" name="Google Shape;2137;p7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9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2" name="Google Shape;2832;p9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market.thingpark.com/lorawan-smart-parking-sensor-cicicom-sl-g-i3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113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Smart city Parking</a:t>
            </a:r>
            <a:endParaRPr sz="4900"/>
          </a:p>
        </p:txBody>
      </p:sp>
      <p:sp>
        <p:nvSpPr>
          <p:cNvPr id="3530" name="Google Shape;3530;p113"/>
          <p:cNvSpPr txBox="1"/>
          <p:nvPr>
            <p:ph idx="1" type="subTitle"/>
          </p:nvPr>
        </p:nvSpPr>
        <p:spPr>
          <a:xfrm>
            <a:off x="713229" y="3414764"/>
            <a:ext cx="31158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Κωνσταντίνος Σταυρόπουλος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Ηλίας Ουζούνης</a:t>
            </a:r>
            <a:endParaRPr/>
          </a:p>
        </p:txBody>
      </p:sp>
      <p:pic>
        <p:nvPicPr>
          <p:cNvPr descr="A parking lot with cars and buildings&#10;&#10;Description automatically generated" id="3531" name="Google Shape;3531;p113"/>
          <p:cNvPicPr preferRelativeResize="0"/>
          <p:nvPr/>
        </p:nvPicPr>
        <p:blipFill rotWithShape="1">
          <a:blip r:embed="rId3">
            <a:alphaModFix/>
          </a:blip>
          <a:srcRect b="0" l="8257" r="78813" t="11418"/>
          <a:stretch/>
        </p:blipFill>
        <p:spPr>
          <a:xfrm>
            <a:off x="4326600" y="1069325"/>
            <a:ext cx="894900" cy="34494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2000"/>
              </a:srgbClr>
            </a:outerShdw>
          </a:effectLst>
        </p:spPr>
      </p:pic>
      <p:pic>
        <p:nvPicPr>
          <p:cNvPr descr="A parking lot with cars and buildings&#10;&#10;Description automatically generated" id="3532" name="Google Shape;3532;p113"/>
          <p:cNvPicPr preferRelativeResize="0"/>
          <p:nvPr/>
        </p:nvPicPr>
        <p:blipFill rotWithShape="1">
          <a:blip r:embed="rId3">
            <a:alphaModFix/>
          </a:blip>
          <a:srcRect b="9788" l="23660" r="63410" t="1629"/>
          <a:stretch/>
        </p:blipFill>
        <p:spPr>
          <a:xfrm>
            <a:off x="5393400" y="688325"/>
            <a:ext cx="894900" cy="34494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68000"/>
              </a:srgbClr>
            </a:outerShdw>
          </a:effectLst>
        </p:spPr>
      </p:pic>
      <p:pic>
        <p:nvPicPr>
          <p:cNvPr descr="A parking lot with cars and buildings&#10;&#10;Description automatically generated" id="3533" name="Google Shape;3533;p113"/>
          <p:cNvPicPr preferRelativeResize="0"/>
          <p:nvPr/>
        </p:nvPicPr>
        <p:blipFill rotWithShape="1">
          <a:blip r:embed="rId3">
            <a:alphaModFix/>
          </a:blip>
          <a:srcRect b="0" l="39063" r="48007" t="11418"/>
          <a:stretch/>
        </p:blipFill>
        <p:spPr>
          <a:xfrm>
            <a:off x="6460200" y="1069325"/>
            <a:ext cx="894900" cy="34494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2000"/>
              </a:srgbClr>
            </a:outerShdw>
          </a:effectLst>
        </p:spPr>
      </p:pic>
      <p:pic>
        <p:nvPicPr>
          <p:cNvPr descr="A parking lot with cars and buildings&#10;&#10;Description automatically generated" id="3534" name="Google Shape;3534;p113"/>
          <p:cNvPicPr preferRelativeResize="0"/>
          <p:nvPr/>
        </p:nvPicPr>
        <p:blipFill rotWithShape="1">
          <a:blip r:embed="rId3">
            <a:alphaModFix/>
          </a:blip>
          <a:srcRect b="11745" l="54466" r="32604" t="-327"/>
          <a:stretch/>
        </p:blipFill>
        <p:spPr>
          <a:xfrm>
            <a:off x="7527000" y="612125"/>
            <a:ext cx="894900" cy="34494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2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8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122"/>
          <p:cNvSpPr txBox="1"/>
          <p:nvPr>
            <p:ph type="title"/>
          </p:nvPr>
        </p:nvSpPr>
        <p:spPr>
          <a:xfrm>
            <a:off x="720000" y="541675"/>
            <a:ext cx="655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Alerts</a:t>
            </a:r>
            <a:endParaRPr/>
          </a:p>
        </p:txBody>
      </p:sp>
      <p:pic>
        <p:nvPicPr>
          <p:cNvPr id="3750" name="Google Shape;375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09625"/>
            <a:ext cx="3001851" cy="2946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51" name="Google Shape;3751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350" y="1309625"/>
            <a:ext cx="3001851" cy="29466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52" name="Google Shape;3752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788" y="1939988"/>
            <a:ext cx="4162425" cy="1685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6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Google Shape;3757;p123"/>
          <p:cNvSpPr txBox="1"/>
          <p:nvPr>
            <p:ph type="title"/>
          </p:nvPr>
        </p:nvSpPr>
        <p:spPr>
          <a:xfrm>
            <a:off x="720000" y="541675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Κατανομ</a:t>
            </a:r>
            <a:r>
              <a:rPr lang="en-GB"/>
              <a:t>ή Δουλειάς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1" name="Shape 3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2" name="Google Shape;3762;p124"/>
          <p:cNvSpPr txBox="1"/>
          <p:nvPr>
            <p:ph type="title"/>
          </p:nvPr>
        </p:nvSpPr>
        <p:spPr>
          <a:xfrm>
            <a:off x="720000" y="541675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Δ</a:t>
            </a:r>
            <a:r>
              <a:rPr lang="en-GB"/>
              <a:t>ύσκολα Σημεία</a:t>
            </a:r>
            <a:endParaRPr/>
          </a:p>
        </p:txBody>
      </p:sp>
      <p:sp>
        <p:nvSpPr>
          <p:cNvPr id="3763" name="Google Shape;3763;p124"/>
          <p:cNvSpPr txBox="1"/>
          <p:nvPr/>
        </p:nvSpPr>
        <p:spPr>
          <a:xfrm>
            <a:off x="1343575" y="1428700"/>
            <a:ext cx="2414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Ηλίας</a:t>
            </a:r>
            <a:endParaRPr b="1" sz="180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64" name="Google Shape;3764;p124"/>
          <p:cNvSpPr txBox="1"/>
          <p:nvPr/>
        </p:nvSpPr>
        <p:spPr>
          <a:xfrm>
            <a:off x="5365850" y="1355788"/>
            <a:ext cx="2414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Κωνσταντίνος</a:t>
            </a:r>
            <a:endParaRPr b="1" sz="180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65" name="Google Shape;3765;p124"/>
          <p:cNvSpPr txBox="1"/>
          <p:nvPr/>
        </p:nvSpPr>
        <p:spPr>
          <a:xfrm>
            <a:off x="796375" y="2156100"/>
            <a:ext cx="35091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Εναλλαγή μεταξύ των καταστάσεων “αναζήτησης θέσης” - “επιλογής θέσης” - “διαδρομή προς θέση” στο frontend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Κατάλληλος αλγόριθμος για heatmaps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Σωστός εμπλουτισμός των fake δεδομένων στον context broker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6" name="Google Shape;3766;p124"/>
          <p:cNvSpPr txBox="1"/>
          <p:nvPr/>
        </p:nvSpPr>
        <p:spPr>
          <a:xfrm>
            <a:off x="4818650" y="2156100"/>
            <a:ext cx="35091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0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125"/>
          <p:cNvSpPr txBox="1"/>
          <p:nvPr>
            <p:ph type="title"/>
          </p:nvPr>
        </p:nvSpPr>
        <p:spPr>
          <a:xfrm>
            <a:off x="2297013" y="840250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Ερωτ</a:t>
            </a:r>
            <a:r>
              <a:rPr lang="en-GB" sz="3600"/>
              <a:t>ήσεις</a:t>
            </a:r>
            <a:endParaRPr sz="3600"/>
          </a:p>
        </p:txBody>
      </p:sp>
      <p:pic>
        <p:nvPicPr>
          <p:cNvPr id="3772" name="Google Shape;377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50" y="1317700"/>
            <a:ext cx="2812901" cy="28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114"/>
          <p:cNvSpPr txBox="1"/>
          <p:nvPr>
            <p:ph idx="2" type="subTitle"/>
          </p:nvPr>
        </p:nvSpPr>
        <p:spPr>
          <a:xfrm>
            <a:off x="720000" y="2172650"/>
            <a:ext cx="25779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Πάνω από 30% της κίνησης σε προέρχεται από οδηγούς που ψάχνουν θέσεις παρκαρίσματος.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114"/>
          <p:cNvSpPr txBox="1"/>
          <p:nvPr>
            <p:ph idx="3" type="subTitle"/>
          </p:nvPr>
        </p:nvSpPr>
        <p:spPr>
          <a:xfrm>
            <a:off x="720000" y="15228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Κίνηση</a:t>
            </a:r>
            <a:endParaRPr/>
          </a:p>
        </p:txBody>
      </p:sp>
      <p:sp>
        <p:nvSpPr>
          <p:cNvPr id="3541" name="Google Shape;3541;p114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https://transfersmagazine.org/magazine-article/issue-4/how-much-traffic-is-cruising-for-parking/</a:t>
            </a:r>
            <a:endParaRPr i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2" name="Google Shape;3542;p114"/>
          <p:cNvSpPr txBox="1"/>
          <p:nvPr>
            <p:ph idx="3" type="subTitle"/>
          </p:nvPr>
        </p:nvSpPr>
        <p:spPr>
          <a:xfrm>
            <a:off x="3463200" y="1522800"/>
            <a:ext cx="2928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Χρόνος Εύρεσης Θέσης</a:t>
            </a:r>
            <a:endParaRPr/>
          </a:p>
        </p:txBody>
      </p:sp>
      <p:sp>
        <p:nvSpPr>
          <p:cNvPr id="3543" name="Google Shape;3543;p114"/>
          <p:cNvSpPr txBox="1"/>
          <p:nvPr>
            <p:ph idx="2" type="subTitle"/>
          </p:nvPr>
        </p:nvSpPr>
        <p:spPr>
          <a:xfrm>
            <a:off x="3539400" y="2172650"/>
            <a:ext cx="2577900" cy="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Χρειάζεται 8 λεπτά κατά μέσο όρο για να βρεθεί μία κενή θέση.</a:t>
            </a:r>
            <a:endParaRPr/>
          </a:p>
        </p:txBody>
      </p:sp>
      <p:sp>
        <p:nvSpPr>
          <p:cNvPr id="3544" name="Google Shape;3544;p114"/>
          <p:cNvSpPr/>
          <p:nvPr/>
        </p:nvSpPr>
        <p:spPr>
          <a:xfrm rot="-197465">
            <a:off x="6438060" y="1337004"/>
            <a:ext cx="1285520" cy="1285520"/>
          </a:xfrm>
          <a:prstGeom prst="donut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822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5" name="Google Shape;3545;p114"/>
          <p:cNvSpPr txBox="1"/>
          <p:nvPr/>
        </p:nvSpPr>
        <p:spPr>
          <a:xfrm>
            <a:off x="7792725" y="1225550"/>
            <a:ext cx="8154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9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34%</a:t>
            </a:r>
            <a:endParaRPr b="1" sz="20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6" name="Google Shape;3546;p114"/>
          <p:cNvSpPr txBox="1"/>
          <p:nvPr/>
        </p:nvSpPr>
        <p:spPr>
          <a:xfrm>
            <a:off x="7868925" y="159067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Traffic cruising</a:t>
            </a:r>
            <a:endParaRPr i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7" name="Google Shape;3547;p114"/>
          <p:cNvSpPr/>
          <p:nvPr/>
        </p:nvSpPr>
        <p:spPr>
          <a:xfrm rot="3361248">
            <a:off x="6438089" y="1337177"/>
            <a:ext cx="1286117" cy="1286117"/>
          </a:xfrm>
          <a:prstGeom prst="blockArc">
            <a:avLst>
              <a:gd fmla="val 1279721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8" name="Google Shape;3548;p114"/>
          <p:cNvSpPr/>
          <p:nvPr/>
        </p:nvSpPr>
        <p:spPr>
          <a:xfrm rot="3361609">
            <a:off x="6471946" y="1202682"/>
            <a:ext cx="1380804" cy="1380804"/>
          </a:xfrm>
          <a:prstGeom prst="blockArc">
            <a:avLst>
              <a:gd fmla="val 12797219" name="adj1"/>
              <a:gd fmla="val 0" name="adj2"/>
              <a:gd fmla="val 25000" name="adj3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49" name="Google Shape;3549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6575" y="2758585"/>
            <a:ext cx="1813415" cy="18134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50" name="Google Shape;3550;p114"/>
          <p:cNvSpPr txBox="1"/>
          <p:nvPr/>
        </p:nvSpPr>
        <p:spPr>
          <a:xfrm>
            <a:off x="1304925" y="3352800"/>
            <a:ext cx="3990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1" name="Google Shape;3551;p114"/>
          <p:cNvSpPr txBox="1"/>
          <p:nvPr/>
        </p:nvSpPr>
        <p:spPr>
          <a:xfrm>
            <a:off x="962025" y="3400425"/>
            <a:ext cx="48387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2" name="Google Shape;3552;p114"/>
          <p:cNvSpPr txBox="1"/>
          <p:nvPr>
            <p:ph idx="3" type="subTitle"/>
          </p:nvPr>
        </p:nvSpPr>
        <p:spPr>
          <a:xfrm>
            <a:off x="720000" y="31230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Επιπτώσεις</a:t>
            </a:r>
            <a:endParaRPr/>
          </a:p>
        </p:txBody>
      </p:sp>
      <p:sp>
        <p:nvSpPr>
          <p:cNvPr id="3553" name="Google Shape;3553;p114"/>
          <p:cNvSpPr txBox="1"/>
          <p:nvPr>
            <p:ph idx="2" type="subTitle"/>
          </p:nvPr>
        </p:nvSpPr>
        <p:spPr>
          <a:xfrm>
            <a:off x="720000" y="3696650"/>
            <a:ext cx="5484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Ηχορύπανση για τους κατοίκους.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Μόλυνση από καυσαέρια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Σπατάλη χρόνου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114"/>
          <p:cNvSpPr txBox="1"/>
          <p:nvPr>
            <p:ph type="title"/>
          </p:nvPr>
        </p:nvSpPr>
        <p:spPr>
          <a:xfrm>
            <a:off x="720000" y="541669"/>
            <a:ext cx="72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- Προβλήματα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115"/>
          <p:cNvSpPr txBox="1"/>
          <p:nvPr>
            <p:ph idx="3" type="subTitle"/>
          </p:nvPr>
        </p:nvSpPr>
        <p:spPr>
          <a:xfrm>
            <a:off x="720000" y="3123000"/>
            <a:ext cx="3782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300"/>
              </a:spcAft>
              <a:buNone/>
            </a:pPr>
            <a:r>
              <a:rPr b="0" i="1" lang="en-GB" sz="1700">
                <a:solidFill>
                  <a:srgbClr val="000000"/>
                </a:solidFill>
              </a:rPr>
              <a:t>LoRa Parking Sensor S-LG-I3</a:t>
            </a:r>
            <a:endParaRPr b="0" i="1" sz="1700"/>
          </a:p>
        </p:txBody>
      </p:sp>
      <p:sp>
        <p:nvSpPr>
          <p:cNvPr id="3560" name="Google Shape;3560;p115"/>
          <p:cNvSpPr txBox="1"/>
          <p:nvPr>
            <p:ph idx="2" type="subTitle"/>
          </p:nvPr>
        </p:nvSpPr>
        <p:spPr>
          <a:xfrm>
            <a:off x="720000" y="3696656"/>
            <a:ext cx="34188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Ανίχνευση παρκαρισμένου οχήματος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Μετρήσεις θερμοκρασίας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Αισθητήρας Bluetooth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115"/>
          <p:cNvSpPr txBox="1"/>
          <p:nvPr>
            <p:ph idx="4" type="subTitle"/>
          </p:nvPr>
        </p:nvSpPr>
        <p:spPr>
          <a:xfrm>
            <a:off x="3672293" y="154185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How?</a:t>
            </a:r>
            <a:endParaRPr/>
          </a:p>
        </p:txBody>
      </p:sp>
      <p:sp>
        <p:nvSpPr>
          <p:cNvPr id="3562" name="Google Shape;3562;p1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- On street Parking</a:t>
            </a:r>
            <a:endParaRPr/>
          </a:p>
        </p:txBody>
      </p:sp>
      <p:sp>
        <p:nvSpPr>
          <p:cNvPr id="3563" name="Google Shape;3563;p115"/>
          <p:cNvSpPr txBox="1"/>
          <p:nvPr>
            <p:ph idx="1" type="subTitle"/>
          </p:nvPr>
        </p:nvSpPr>
        <p:spPr>
          <a:xfrm>
            <a:off x="3672300" y="2191704"/>
            <a:ext cx="274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Τοποθέτηση αισθητήρων σε θέσεις παρκαρίσματος. Ενημέρωση των οδηγών για ελεύθερες θέσεις και λοιπές πληροφορίες.</a:t>
            </a:r>
            <a:endParaRPr/>
          </a:p>
        </p:txBody>
      </p:sp>
      <p:sp>
        <p:nvSpPr>
          <p:cNvPr id="3564" name="Google Shape;3564;p115"/>
          <p:cNvSpPr txBox="1"/>
          <p:nvPr>
            <p:ph idx="2" type="subTitle"/>
          </p:nvPr>
        </p:nvSpPr>
        <p:spPr>
          <a:xfrm>
            <a:off x="720000" y="2191703"/>
            <a:ext cx="2742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Βοήθεια στους Οδηγούς να βρουν θέσεις παρκαρίσματος μέσα στην πόλη.</a:t>
            </a:r>
            <a:endParaRPr/>
          </a:p>
        </p:txBody>
      </p:sp>
      <p:sp>
        <p:nvSpPr>
          <p:cNvPr id="3565" name="Google Shape;3565;p115"/>
          <p:cNvSpPr txBox="1"/>
          <p:nvPr>
            <p:ph idx="3" type="subTitle"/>
          </p:nvPr>
        </p:nvSpPr>
        <p:spPr>
          <a:xfrm>
            <a:off x="720000" y="154185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Σκοπός</a:t>
            </a:r>
            <a:endParaRPr/>
          </a:p>
        </p:txBody>
      </p:sp>
      <p:grpSp>
        <p:nvGrpSpPr>
          <p:cNvPr id="3566" name="Google Shape;3566;p115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3567" name="Google Shape;3567;p115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3568" name="Google Shape;3568;p115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115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115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15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115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115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115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115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76" name="Google Shape;3576;p115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7" name="Google Shape;3577;p115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3578" name="Google Shape;3578;p115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15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15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15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15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15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15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15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15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15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15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15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15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15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15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15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15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15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15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15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15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15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15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15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15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15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15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15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6" name="Google Shape;3606;p115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3607" name="Google Shape;3607;p115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15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15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15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15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15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15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15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15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15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15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15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15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15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15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15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15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15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15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15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15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15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15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15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15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15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15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15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15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15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15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15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15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15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15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15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15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15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15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15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15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15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49" name="Google Shape;364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300" y="3135806"/>
            <a:ext cx="2212912" cy="1653938"/>
          </a:xfrm>
          <a:prstGeom prst="rect">
            <a:avLst/>
          </a:prstGeom>
          <a:noFill/>
          <a:ln>
            <a:noFill/>
          </a:ln>
        </p:spPr>
      </p:pic>
      <p:sp>
        <p:nvSpPr>
          <p:cNvPr id="3650" name="Google Shape;3650;p115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https://market.thingpark.com/lorawan-smart-parking-sensor-cicicom-sl-g-i3.html</a:t>
            </a:r>
            <a:endParaRPr i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116"/>
          <p:cNvSpPr txBox="1"/>
          <p:nvPr>
            <p:ph type="title"/>
          </p:nvPr>
        </p:nvSpPr>
        <p:spPr>
          <a:xfrm>
            <a:off x="720000" y="541669"/>
            <a:ext cx="725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- Λειτουργίες</a:t>
            </a:r>
            <a:endParaRPr/>
          </a:p>
        </p:txBody>
      </p:sp>
      <p:sp>
        <p:nvSpPr>
          <p:cNvPr id="3656" name="Google Shape;3656;p116"/>
          <p:cNvSpPr txBox="1"/>
          <p:nvPr>
            <p:ph idx="2" type="subTitle"/>
          </p:nvPr>
        </p:nvSpPr>
        <p:spPr>
          <a:xfrm>
            <a:off x="664875" y="1628325"/>
            <a:ext cx="78144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Ανίχνευση ελεύθερων θέσεων</a:t>
            </a:r>
            <a:endParaRPr sz="1500"/>
          </a:p>
          <a:p>
            <a:pPr indent="-2603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Καθοδήγηση σε ελεύθερες θέσεις</a:t>
            </a:r>
            <a:endParaRPr sz="1500"/>
          </a:p>
          <a:p>
            <a:pPr indent="-2603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Εντοπισμός Σκιάς</a:t>
            </a:r>
            <a:endParaRPr b="1" sz="1500"/>
          </a:p>
          <a:p>
            <a:pPr indent="-2603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Φ</a:t>
            </a:r>
            <a:r>
              <a:rPr b="1" lang="en-GB" sz="1500"/>
              <a:t>ίλτρα για αυτόματη εύρεση Θέσης</a:t>
            </a:r>
            <a:endParaRPr b="1" sz="1500"/>
          </a:p>
          <a:p>
            <a:pPr indent="-2603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Admin Panel</a:t>
            </a:r>
            <a:endParaRPr b="1" sz="1500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/>
              <a:t>Alerts για σταθμη μπαταρίας / overheating</a:t>
            </a:r>
            <a:endParaRPr b="1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/>
              <a:t>Heat Maps της πόλης για -χρήση των θέσεων - θερμοκρασίας</a:t>
            </a:r>
            <a:endParaRPr b="1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/>
              <a:t>Alerts για παράνομο παρκάρισμα σε θέσεις ΑΜEΑ</a:t>
            </a:r>
            <a:endParaRPr b="1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/>
              <a:t>Alerts για πιθαν</a:t>
            </a:r>
            <a:r>
              <a:rPr b="1" lang="en-GB"/>
              <a:t>ό διπλοπαρκάρισμα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/>
          </a:p>
        </p:txBody>
      </p:sp>
      <p:sp>
        <p:nvSpPr>
          <p:cNvPr id="3657" name="Google Shape;3657;p116"/>
          <p:cNvSpPr txBox="1"/>
          <p:nvPr>
            <p:ph idx="2" type="subTitle"/>
          </p:nvPr>
        </p:nvSpPr>
        <p:spPr>
          <a:xfrm>
            <a:off x="4433700" y="1628325"/>
            <a:ext cx="38742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Parking Sensors</a:t>
            </a:r>
            <a:endParaRPr sz="1500"/>
          </a:p>
          <a:p>
            <a:pPr indent="-26035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Google Maps API</a:t>
            </a:r>
            <a:endParaRPr sz="1500"/>
          </a:p>
          <a:p>
            <a:pPr indent="-26035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Temperature in Parking Sensors</a:t>
            </a:r>
            <a:endParaRPr sz="1500"/>
          </a:p>
          <a:p>
            <a:pPr indent="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6035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Grafana</a:t>
            </a:r>
            <a:endParaRPr sz="1500"/>
          </a:p>
        </p:txBody>
      </p:sp>
      <p:grpSp>
        <p:nvGrpSpPr>
          <p:cNvPr id="3658" name="Google Shape;3658;p116"/>
          <p:cNvGrpSpPr/>
          <p:nvPr/>
        </p:nvGrpSpPr>
        <p:grpSpPr>
          <a:xfrm>
            <a:off x="7127426" y="440530"/>
            <a:ext cx="1406677" cy="1250385"/>
            <a:chOff x="4592964" y="1289643"/>
            <a:chExt cx="1289347" cy="1142948"/>
          </a:xfrm>
        </p:grpSpPr>
        <p:sp>
          <p:nvSpPr>
            <p:cNvPr id="3659" name="Google Shape;3659;p116"/>
            <p:cNvSpPr/>
            <p:nvPr/>
          </p:nvSpPr>
          <p:spPr>
            <a:xfrm>
              <a:off x="4738148" y="1344020"/>
              <a:ext cx="837734" cy="830307"/>
            </a:xfrm>
            <a:custGeom>
              <a:rect b="b" l="l" r="r" t="t"/>
              <a:pathLst>
                <a:path extrusionOk="0" h="44833" w="45234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16"/>
            <p:cNvSpPr/>
            <p:nvPr/>
          </p:nvSpPr>
          <p:spPr>
            <a:xfrm>
              <a:off x="5473327" y="1289643"/>
              <a:ext cx="90841" cy="90841"/>
            </a:xfrm>
            <a:custGeom>
              <a:rect b="b" l="l" r="r" t="t"/>
              <a:pathLst>
                <a:path extrusionOk="0" h="4905" w="4905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16"/>
            <p:cNvSpPr/>
            <p:nvPr/>
          </p:nvSpPr>
          <p:spPr>
            <a:xfrm>
              <a:off x="4657231" y="2036564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16"/>
            <p:cNvSpPr/>
            <p:nvPr/>
          </p:nvSpPr>
          <p:spPr>
            <a:xfrm>
              <a:off x="4652897" y="2032860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16"/>
            <p:cNvSpPr/>
            <p:nvPr/>
          </p:nvSpPr>
          <p:spPr>
            <a:xfrm>
              <a:off x="4657231" y="2123056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16"/>
            <p:cNvSpPr/>
            <p:nvPr/>
          </p:nvSpPr>
          <p:spPr>
            <a:xfrm>
              <a:off x="4652897" y="2118722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16"/>
            <p:cNvSpPr/>
            <p:nvPr/>
          </p:nvSpPr>
          <p:spPr>
            <a:xfrm>
              <a:off x="4596687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16"/>
            <p:cNvSpPr/>
            <p:nvPr/>
          </p:nvSpPr>
          <p:spPr>
            <a:xfrm>
              <a:off x="4592964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16"/>
            <p:cNvSpPr/>
            <p:nvPr/>
          </p:nvSpPr>
          <p:spPr>
            <a:xfrm>
              <a:off x="4683179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16"/>
            <p:cNvSpPr/>
            <p:nvPr/>
          </p:nvSpPr>
          <p:spPr>
            <a:xfrm>
              <a:off x="4679456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16"/>
            <p:cNvSpPr/>
            <p:nvPr/>
          </p:nvSpPr>
          <p:spPr>
            <a:xfrm>
              <a:off x="4675752" y="2115018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16"/>
            <p:cNvSpPr/>
            <p:nvPr/>
          </p:nvSpPr>
          <p:spPr>
            <a:xfrm>
              <a:off x="4671436" y="2111017"/>
              <a:ext cx="32132" cy="31817"/>
            </a:xfrm>
            <a:custGeom>
              <a:rect b="b" l="l" r="r" t="t"/>
              <a:pathLst>
                <a:path extrusionOk="0" h="1718" w="1735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16"/>
            <p:cNvSpPr/>
            <p:nvPr/>
          </p:nvSpPr>
          <p:spPr>
            <a:xfrm>
              <a:off x="4614596" y="2053862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16"/>
            <p:cNvSpPr/>
            <p:nvPr/>
          </p:nvSpPr>
          <p:spPr>
            <a:xfrm>
              <a:off x="4610263" y="2050010"/>
              <a:ext cx="32151" cy="31669"/>
            </a:xfrm>
            <a:custGeom>
              <a:rect b="b" l="l" r="r" t="t"/>
              <a:pathLst>
                <a:path extrusionOk="0" h="1710" w="1736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16"/>
            <p:cNvSpPr/>
            <p:nvPr/>
          </p:nvSpPr>
          <p:spPr>
            <a:xfrm>
              <a:off x="4675752" y="2053862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16"/>
            <p:cNvSpPr/>
            <p:nvPr/>
          </p:nvSpPr>
          <p:spPr>
            <a:xfrm>
              <a:off x="4671436" y="2050010"/>
              <a:ext cx="32132" cy="31669"/>
            </a:xfrm>
            <a:custGeom>
              <a:rect b="b" l="l" r="r" t="t"/>
              <a:pathLst>
                <a:path extrusionOk="0" h="1710" w="1735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16"/>
            <p:cNvSpPr/>
            <p:nvPr/>
          </p:nvSpPr>
          <p:spPr>
            <a:xfrm>
              <a:off x="4614596" y="2115018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16"/>
            <p:cNvSpPr/>
            <p:nvPr/>
          </p:nvSpPr>
          <p:spPr>
            <a:xfrm>
              <a:off x="4610263" y="2111017"/>
              <a:ext cx="32151" cy="31817"/>
            </a:xfrm>
            <a:custGeom>
              <a:rect b="b" l="l" r="r" t="t"/>
              <a:pathLst>
                <a:path extrusionOk="0" h="1718" w="1736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16"/>
            <p:cNvSpPr/>
            <p:nvPr/>
          </p:nvSpPr>
          <p:spPr>
            <a:xfrm>
              <a:off x="5151456" y="1689987"/>
              <a:ext cx="730855" cy="647441"/>
            </a:xfrm>
            <a:custGeom>
              <a:rect b="b" l="l" r="r" t="t"/>
              <a:pathLst>
                <a:path extrusionOk="0" h="34959" w="39463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16"/>
            <p:cNvSpPr/>
            <p:nvPr/>
          </p:nvSpPr>
          <p:spPr>
            <a:xfrm>
              <a:off x="5132305" y="1672688"/>
              <a:ext cx="731466" cy="646830"/>
            </a:xfrm>
            <a:custGeom>
              <a:rect b="b" l="l" r="r" t="t"/>
              <a:pathLst>
                <a:path extrusionOk="0" h="34926" w="39496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116"/>
            <p:cNvSpPr/>
            <p:nvPr/>
          </p:nvSpPr>
          <p:spPr>
            <a:xfrm>
              <a:off x="5128601" y="1668966"/>
              <a:ext cx="738874" cy="654867"/>
            </a:xfrm>
            <a:custGeom>
              <a:rect b="b" l="l" r="r" t="t"/>
              <a:pathLst>
                <a:path extrusionOk="0" h="35360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116"/>
            <p:cNvSpPr/>
            <p:nvPr/>
          </p:nvSpPr>
          <p:spPr>
            <a:xfrm>
              <a:off x="5132935" y="1672688"/>
              <a:ext cx="730836" cy="64264"/>
            </a:xfrm>
            <a:custGeom>
              <a:rect b="b" l="l" r="r" t="t"/>
              <a:pathLst>
                <a:path extrusionOk="0" h="3470" w="39462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16"/>
            <p:cNvSpPr/>
            <p:nvPr/>
          </p:nvSpPr>
          <p:spPr>
            <a:xfrm>
              <a:off x="5128601" y="1668966"/>
              <a:ext cx="738874" cy="71691"/>
            </a:xfrm>
            <a:custGeom>
              <a:rect b="b" l="l" r="r" t="t"/>
              <a:pathLst>
                <a:path extrusionOk="0" h="3871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16"/>
            <p:cNvSpPr/>
            <p:nvPr/>
          </p:nvSpPr>
          <p:spPr>
            <a:xfrm>
              <a:off x="5339885" y="2386235"/>
              <a:ext cx="236019" cy="19"/>
            </a:xfrm>
            <a:custGeom>
              <a:rect b="b" l="l" r="r" t="t"/>
              <a:pathLst>
                <a:path extrusionOk="0" h="1" w="12744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16"/>
            <p:cNvSpPr/>
            <p:nvPr/>
          </p:nvSpPr>
          <p:spPr>
            <a:xfrm>
              <a:off x="5336181" y="2381919"/>
              <a:ext cx="243427" cy="8038"/>
            </a:xfrm>
            <a:custGeom>
              <a:rect b="b" l="l" r="r" t="t"/>
              <a:pathLst>
                <a:path extrusionOk="0" h="434" w="13144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16"/>
            <p:cNvSpPr/>
            <p:nvPr/>
          </p:nvSpPr>
          <p:spPr>
            <a:xfrm>
              <a:off x="5380668" y="2424535"/>
              <a:ext cx="155086" cy="8056"/>
            </a:xfrm>
            <a:custGeom>
              <a:rect b="b" l="l" r="r" t="t"/>
              <a:pathLst>
                <a:path extrusionOk="0" h="435" w="8374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16"/>
            <p:cNvSpPr/>
            <p:nvPr/>
          </p:nvSpPr>
          <p:spPr>
            <a:xfrm>
              <a:off x="5279341" y="1806130"/>
              <a:ext cx="416404" cy="416385"/>
            </a:xfrm>
            <a:custGeom>
              <a:rect b="b" l="l" r="r" t="t"/>
              <a:pathLst>
                <a:path extrusionOk="0" h="22483" w="22484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16"/>
            <p:cNvSpPr/>
            <p:nvPr/>
          </p:nvSpPr>
          <p:spPr>
            <a:xfrm>
              <a:off x="5245374" y="1802277"/>
              <a:ext cx="484354" cy="424571"/>
            </a:xfrm>
            <a:custGeom>
              <a:rect b="b" l="l" r="r" t="t"/>
              <a:pathLst>
                <a:path extrusionOk="0" h="22925" w="26153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16"/>
            <p:cNvSpPr/>
            <p:nvPr/>
          </p:nvSpPr>
          <p:spPr>
            <a:xfrm>
              <a:off x="5328773" y="1869767"/>
              <a:ext cx="317544" cy="289282"/>
            </a:xfrm>
            <a:custGeom>
              <a:rect b="b" l="l" r="r" t="t"/>
              <a:pathLst>
                <a:path extrusionOk="0" h="15620" w="17146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16"/>
            <p:cNvSpPr/>
            <p:nvPr/>
          </p:nvSpPr>
          <p:spPr>
            <a:xfrm>
              <a:off x="5339274" y="1866044"/>
              <a:ext cx="296542" cy="296561"/>
            </a:xfrm>
            <a:custGeom>
              <a:rect b="b" l="l" r="r" t="t"/>
              <a:pathLst>
                <a:path extrusionOk="0" h="16013" w="16012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16"/>
            <p:cNvSpPr/>
            <p:nvPr/>
          </p:nvSpPr>
          <p:spPr>
            <a:xfrm>
              <a:off x="5387465" y="1914235"/>
              <a:ext cx="200183" cy="200794"/>
            </a:xfrm>
            <a:custGeom>
              <a:rect b="b" l="l" r="r" t="t"/>
              <a:pathLst>
                <a:path extrusionOk="0" h="10842" w="10809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16"/>
            <p:cNvSpPr/>
            <p:nvPr/>
          </p:nvSpPr>
          <p:spPr>
            <a:xfrm>
              <a:off x="5383131" y="1923051"/>
              <a:ext cx="208832" cy="183329"/>
            </a:xfrm>
            <a:custGeom>
              <a:rect b="b" l="l" r="r" t="t"/>
              <a:pathLst>
                <a:path extrusionOk="0" h="9899" w="11276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16"/>
            <p:cNvSpPr/>
            <p:nvPr/>
          </p:nvSpPr>
          <p:spPr>
            <a:xfrm>
              <a:off x="5436878" y="1963667"/>
              <a:ext cx="101341" cy="101323"/>
            </a:xfrm>
            <a:custGeom>
              <a:rect b="b" l="l" r="r" t="t"/>
              <a:pathLst>
                <a:path extrusionOk="0" h="5471" w="5472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16"/>
            <p:cNvSpPr/>
            <p:nvPr/>
          </p:nvSpPr>
          <p:spPr>
            <a:xfrm>
              <a:off x="5433174" y="1959963"/>
              <a:ext cx="108749" cy="109361"/>
            </a:xfrm>
            <a:custGeom>
              <a:rect b="b" l="l" r="r" t="t"/>
              <a:pathLst>
                <a:path extrusionOk="0" h="5905" w="5872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16"/>
            <p:cNvSpPr/>
            <p:nvPr/>
          </p:nvSpPr>
          <p:spPr>
            <a:xfrm>
              <a:off x="5342367" y="1850098"/>
              <a:ext cx="148271" cy="169791"/>
            </a:xfrm>
            <a:custGeom>
              <a:rect b="b" l="l" r="r" t="t"/>
              <a:pathLst>
                <a:path extrusionOk="0" h="9168" w="8006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16"/>
            <p:cNvSpPr/>
            <p:nvPr/>
          </p:nvSpPr>
          <p:spPr>
            <a:xfrm>
              <a:off x="5302825" y="1811556"/>
              <a:ext cx="56856" cy="55301"/>
            </a:xfrm>
            <a:custGeom>
              <a:rect b="b" l="l" r="r" t="t"/>
              <a:pathLst>
                <a:path extrusionOk="0" h="2986" w="307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16"/>
            <p:cNvSpPr/>
            <p:nvPr/>
          </p:nvSpPr>
          <p:spPr>
            <a:xfrm>
              <a:off x="5300343" y="1808352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16"/>
            <p:cNvSpPr/>
            <p:nvPr/>
          </p:nvSpPr>
          <p:spPr>
            <a:xfrm>
              <a:off x="5317642" y="1828373"/>
              <a:ext cx="56856" cy="55616"/>
            </a:xfrm>
            <a:custGeom>
              <a:rect b="b" l="l" r="r" t="t"/>
              <a:pathLst>
                <a:path extrusionOk="0" h="3003" w="307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16"/>
            <p:cNvSpPr/>
            <p:nvPr/>
          </p:nvSpPr>
          <p:spPr>
            <a:xfrm>
              <a:off x="5315178" y="1825651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p1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- Αρχιτεκτονική</a:t>
            </a:r>
            <a:endParaRPr/>
          </a:p>
        </p:txBody>
      </p:sp>
      <p:grpSp>
        <p:nvGrpSpPr>
          <p:cNvPr id="3703" name="Google Shape;3703;p117"/>
          <p:cNvGrpSpPr/>
          <p:nvPr/>
        </p:nvGrpSpPr>
        <p:grpSpPr>
          <a:xfrm>
            <a:off x="7646788" y="443725"/>
            <a:ext cx="834721" cy="751858"/>
            <a:chOff x="6544194" y="2365864"/>
            <a:chExt cx="529544" cy="478038"/>
          </a:xfrm>
        </p:grpSpPr>
        <p:sp>
          <p:nvSpPr>
            <p:cNvPr id="3704" name="Google Shape;3704;p117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17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17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17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17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17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17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17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17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17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14" name="Google Shape;3714;p117"/>
          <p:cNvPicPr preferRelativeResize="0"/>
          <p:nvPr/>
        </p:nvPicPr>
        <p:blipFill rotWithShape="1">
          <a:blip r:embed="rId3">
            <a:alphaModFix/>
          </a:blip>
          <a:srcRect b="32019" l="0" r="0" t="0"/>
          <a:stretch/>
        </p:blipFill>
        <p:spPr>
          <a:xfrm>
            <a:off x="331387" y="1273570"/>
            <a:ext cx="8488126" cy="2963704"/>
          </a:xfrm>
          <a:prstGeom prst="rect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8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118"/>
          <p:cNvSpPr txBox="1"/>
          <p:nvPr>
            <p:ph type="title"/>
          </p:nvPr>
        </p:nvSpPr>
        <p:spPr>
          <a:xfrm>
            <a:off x="720000" y="541675"/>
            <a:ext cx="418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Simulation</a:t>
            </a:r>
            <a:endParaRPr/>
          </a:p>
        </p:txBody>
      </p:sp>
      <p:pic>
        <p:nvPicPr>
          <p:cNvPr id="3720" name="Google Shape;372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00" y="1313675"/>
            <a:ext cx="4019550" cy="200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21" name="Google Shape;3721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522925"/>
            <a:ext cx="4019550" cy="200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22" name="Google Shape;3722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075" y="2148400"/>
            <a:ext cx="28194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118"/>
          <p:cNvSpPr txBox="1"/>
          <p:nvPr/>
        </p:nvSpPr>
        <p:spPr>
          <a:xfrm>
            <a:off x="913325" y="3709000"/>
            <a:ext cx="3126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Επίπεδο Αιχμής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Χρόνος ήδη κατειλημμένη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Απόσταση από “Hot-spots”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Κίνηση στην περιοχή (tom tom)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4" name="Google Shape;3724;p118"/>
          <p:cNvSpPr txBox="1"/>
          <p:nvPr/>
        </p:nvSpPr>
        <p:spPr>
          <a:xfrm>
            <a:off x="624725" y="3264150"/>
            <a:ext cx="3361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Διαθεσιμότητα Θέσεων</a:t>
            </a:r>
            <a:endParaRPr b="1" sz="180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25" name="Google Shape;3725;p118"/>
          <p:cNvSpPr txBox="1"/>
          <p:nvPr/>
        </p:nvSpPr>
        <p:spPr>
          <a:xfrm>
            <a:off x="4900875" y="1618638"/>
            <a:ext cx="3361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Θερμοκρασία</a:t>
            </a:r>
            <a:endParaRPr b="1" sz="180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26" name="Google Shape;3726;p118"/>
          <p:cNvSpPr txBox="1"/>
          <p:nvPr/>
        </p:nvSpPr>
        <p:spPr>
          <a:xfrm>
            <a:off x="5170725" y="862575"/>
            <a:ext cx="3126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Πραγματικές τοποθεσίες αισθητήρων από το </a:t>
            </a:r>
            <a:r>
              <a:rPr b="1"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Patras Smart City API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0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119"/>
          <p:cNvSpPr txBox="1"/>
          <p:nvPr>
            <p:ph type="title"/>
          </p:nvPr>
        </p:nvSpPr>
        <p:spPr>
          <a:xfrm>
            <a:off x="720000" y="541675"/>
            <a:ext cx="775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Parking Spot Selection</a:t>
            </a:r>
            <a:endParaRPr/>
          </a:p>
        </p:txBody>
      </p:sp>
      <p:sp>
        <p:nvSpPr>
          <p:cNvPr id="3732" name="Google Shape;3732;p119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6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120"/>
          <p:cNvSpPr txBox="1"/>
          <p:nvPr>
            <p:ph type="title"/>
          </p:nvPr>
        </p:nvSpPr>
        <p:spPr>
          <a:xfrm>
            <a:off x="720000" y="541675"/>
            <a:ext cx="555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Navigation</a:t>
            </a:r>
            <a:endParaRPr/>
          </a:p>
        </p:txBody>
      </p:sp>
      <p:sp>
        <p:nvSpPr>
          <p:cNvPr id="3738" name="Google Shape;3738;p120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2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Google Shape;3743;p121"/>
          <p:cNvSpPr txBox="1"/>
          <p:nvPr>
            <p:ph type="title"/>
          </p:nvPr>
        </p:nvSpPr>
        <p:spPr>
          <a:xfrm>
            <a:off x="720000" y="541675"/>
            <a:ext cx="655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Admin Dashboard</a:t>
            </a:r>
            <a:endParaRPr/>
          </a:p>
        </p:txBody>
      </p:sp>
      <p:sp>
        <p:nvSpPr>
          <p:cNvPr id="3744" name="Google Shape;3744;p121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ideo (or images)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