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B02-EBF5-4808-AC2B-42A5D6C3C547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A819-DBCB-4184-BFFD-9F3876D4615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641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CC0B-C27F-978B-A658-84B509FA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22AF0-568C-C973-16B9-70664417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0475-40B5-19F9-CDFB-8CD7C71F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A5A7-D100-399A-62F6-DAF5B2E2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48C4-2ACE-A71F-C1AC-C225D86D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74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CAFE-9343-6731-4A3D-8A2D3F9B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328F-B6D4-D11A-68FC-CFD95F8D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BE22D-E33C-07AC-48C6-DE05FFB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4FEF-A183-E93C-5FFB-12E5BF5A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E4D7-8DB3-A764-9FB9-FC41F5FF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335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60D86-0AD4-5683-3287-729568638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384D-ADB0-DF93-94D9-EAEF4471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07E4-7A09-92F4-2357-6E71FEB1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4A69-DF43-52EF-A7BA-7FF4CCF8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1992-F822-3E02-3400-95A39A2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44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51A3-EB49-B9A9-C1E8-FF9F3425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1E56-AA70-F650-4B73-7775DDF7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E1EF-227E-1633-1CDC-F071EE9B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5D82-B982-C7CB-7C56-D5569FE8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B4A6-0976-E37A-86C9-CC4CA496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57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5AD7-46B5-4DB4-EFC3-1FEFB629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4F94-140A-D3A2-5971-0BD885F1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1FD-15CC-1717-A4C8-09EAB4A7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AD0F-90C1-15E2-3508-915F828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5103-B397-72DF-F2D3-6E28A519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427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83B-B5ED-8AF8-EABB-ABB09630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DE08-8832-BF9F-425D-0A9DD848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39F0-A86F-6997-78D8-698D8931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6C62-F9D3-D624-6177-72D95496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5660-AAD3-30C2-867C-D648759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D9DD-915B-EB3F-CC88-9C92C074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57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24BE-3989-9B99-5D04-6530DCC3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5C22-7BB0-3B66-3651-4432DA87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DDBE6-B0A8-C6F1-F240-29EDCFFC5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ACB7F-77B6-6D31-C360-B708AB7F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FB58E-DBCA-C3BB-15B3-2511A8362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4B5C-5C66-543A-DD22-3EA46CB0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DB713-3D0E-8E52-6C55-8D06AC0A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29550-4562-1EF7-2C2D-D210535C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22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5467-E8A2-C699-F31A-04BAEF36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46A13-C765-00B5-6B1F-8E1F9CC1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DB35-75BC-A656-6139-D35FD20A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8C0B9-F189-2A75-1C91-F9CC528C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414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685C6-CFAB-0283-A6A0-61126E6D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B0B0-A5DD-B58B-67E6-7DE95103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E221C-728A-B243-24E0-F7EE6E13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82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9494-BBAA-AECF-B970-92B19613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25FB-0EFF-AC13-A642-7CF2AD6E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1AC5-9C74-AB14-9644-148E6B04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2457-5B49-CE86-40F6-35B7C5A2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EFD4-5357-77B1-7F7D-ABB78F61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C300-E172-C288-777A-88B3F0FB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09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07A0-9EB9-5481-6147-3A97E55C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C9EAF-F490-AB79-F3A6-CC1E31E37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BB7CC-78AF-B47E-4C87-ED7E655E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942C-3B46-F900-F347-8E2A5D7C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BB1C-1A66-068B-3763-CE89F78D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A507-6EC4-4136-A5EE-20D50464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38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D5F3B-A3FC-0859-8D86-E14A996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EDB94-0FF5-0058-A7DC-BA67D7E2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5BDD-2603-C6C0-A7D3-137B9F8F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B838-CDA9-1431-760F-6C34B0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5F54-2DF6-2200-7098-FB332D8DF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1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D4C40-A68E-FC6E-130D-8151ED5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551" y="540056"/>
            <a:ext cx="9144000" cy="1655762"/>
          </a:xfrm>
        </p:spPr>
        <p:txBody>
          <a:bodyPr>
            <a:normAutofit/>
          </a:bodyPr>
          <a:lstStyle/>
          <a:p>
            <a:r>
              <a:rPr lang="el-GR" sz="4500" dirty="0"/>
              <a:t>Αρχιτεκτονική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EF51-2AAC-3DCF-A9EC-43C4435B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0" y="1367937"/>
            <a:ext cx="9144000" cy="54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74A9-4567-D9E4-E0E3-B3038BE6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Fiware</a:t>
            </a:r>
            <a:r>
              <a:rPr lang="en-US" dirty="0"/>
              <a:t> Data-</a:t>
            </a:r>
            <a:r>
              <a:rPr lang="en-US" dirty="0" err="1"/>
              <a:t>SmartDataModels</a:t>
            </a:r>
            <a:endParaRPr lang="el-G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14922D-E96B-497C-DE05-7CF8C71C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623" y="1690688"/>
            <a:ext cx="393433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9008B-1802-61B1-6B65-7D7213D2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958" y="6356350"/>
            <a:ext cx="7055141" cy="365125"/>
          </a:xfrm>
        </p:spPr>
        <p:txBody>
          <a:bodyPr/>
          <a:lstStyle/>
          <a:p>
            <a:r>
              <a:rPr lang="en-US" dirty="0"/>
              <a:t>https://github.com/smart-data-models/dataModel.Parking/blob/master/OnStreetParking/doc/spec.md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487BF-F4B5-7DA1-DDBF-E2D5CA18122B}"/>
              </a:ext>
            </a:extLst>
          </p:cNvPr>
          <p:cNvSpPr txBox="1"/>
          <p:nvPr/>
        </p:nvSpPr>
        <p:spPr>
          <a:xfrm>
            <a:off x="6096000" y="2248250"/>
            <a:ext cx="4306349" cy="295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id: </a:t>
            </a:r>
            <a:r>
              <a:rPr lang="el-GR" dirty="0"/>
              <a:t>Το </a:t>
            </a:r>
            <a:r>
              <a:rPr lang="en-US" dirty="0"/>
              <a:t>id </a:t>
            </a:r>
            <a:r>
              <a:rPr lang="el-GR" dirty="0"/>
              <a:t>του αισθητήρα</a:t>
            </a:r>
          </a:p>
          <a:p>
            <a:pPr>
              <a:lnSpc>
                <a:spcPct val="150000"/>
              </a:lnSpc>
            </a:pPr>
            <a:r>
              <a:rPr lang="en-US" dirty="0"/>
              <a:t>location : </a:t>
            </a:r>
            <a:r>
              <a:rPr lang="el-GR" dirty="0"/>
              <a:t>Οι συντεταγμένες του αισθητήρα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category: </a:t>
            </a:r>
            <a:r>
              <a:rPr lang="el-GR" dirty="0"/>
              <a:t>Αν πρόκειται για θέση ΑΜΕΑ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temperature: </a:t>
            </a:r>
            <a:r>
              <a:rPr lang="el-GR" dirty="0"/>
              <a:t>Η θερμοκρασία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dateModified</a:t>
            </a:r>
            <a:r>
              <a:rPr lang="en-US" dirty="0"/>
              <a:t>: </a:t>
            </a:r>
            <a:r>
              <a:rPr lang="el-GR" dirty="0"/>
              <a:t>Η ώρα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parkedVehicleHadTag</a:t>
            </a:r>
            <a:r>
              <a:rPr lang="en-US" dirty="0"/>
              <a:t>: </a:t>
            </a:r>
            <a:r>
              <a:rPr lang="el-GR" dirty="0"/>
              <a:t>Αν το αμάξι είχε </a:t>
            </a:r>
            <a:r>
              <a:rPr lang="en-US" dirty="0"/>
              <a:t>tag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carParked</a:t>
            </a:r>
            <a:r>
              <a:rPr lang="en-US" dirty="0"/>
              <a:t>: </a:t>
            </a:r>
            <a:r>
              <a:rPr lang="el-GR" dirty="0"/>
              <a:t>Αν το αμάξι στάθμευσε ή έφυγε</a:t>
            </a:r>
          </a:p>
        </p:txBody>
      </p:sp>
    </p:spTree>
    <p:extLst>
      <p:ext uri="{BB962C8B-B14F-4D97-AF65-F5344CB8AC3E}">
        <p14:creationId xmlns:p14="http://schemas.microsoft.com/office/powerpoint/2010/main" val="205421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7A6-E181-B03A-4461-F79ADF9E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Προσομοίωση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A35E-122A-801C-37F9-56F58375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Λαμβάνεται από το </a:t>
            </a:r>
            <a:r>
              <a:rPr lang="en-US" dirty="0"/>
              <a:t>Open </a:t>
            </a:r>
            <a:r>
              <a:rPr lang="en-US" dirty="0" err="1"/>
              <a:t>Meteo</a:t>
            </a:r>
            <a:r>
              <a:rPr lang="en-US" dirty="0"/>
              <a:t> </a:t>
            </a:r>
            <a:r>
              <a:rPr lang="el-GR" dirty="0"/>
              <a:t>η θερμοκρασία στην Πάτρα.</a:t>
            </a:r>
          </a:p>
          <a:p>
            <a:r>
              <a:rPr lang="el-GR" dirty="0"/>
              <a:t>Στη συνέχεια ανατίθενται τιμές θερμοκρασίας με </a:t>
            </a:r>
            <a:r>
              <a:rPr lang="el-GR" dirty="0" err="1"/>
              <a:t>γκαουσιανή</a:t>
            </a:r>
            <a:r>
              <a:rPr lang="el-GR" dirty="0"/>
              <a:t> κατανομή.</a:t>
            </a:r>
          </a:p>
          <a:p>
            <a:r>
              <a:rPr lang="el-GR" dirty="0"/>
              <a:t>Κάποιες θέσεις βρίσκονται σε σκιά οπότε το μεσημέρι είναι πιο δροσερές.</a:t>
            </a:r>
          </a:p>
          <a:p>
            <a:r>
              <a:rPr lang="el-GR" dirty="0"/>
              <a:t>Ή συχνότητα με την οποία γεμίζουν και αδειάζουν οι θέσεις καθορίζεται από την ημέρα ( Παρασκευή-Σάββατο-Κυριακή ή καθημερινή) και την ώρα.</a:t>
            </a:r>
          </a:p>
        </p:txBody>
      </p:sp>
    </p:spTree>
    <p:extLst>
      <p:ext uri="{BB962C8B-B14F-4D97-AF65-F5344CB8AC3E}">
        <p14:creationId xmlns:p14="http://schemas.microsoft.com/office/powerpoint/2010/main" val="121125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7013-DC45-7C4A-6E1B-006B4E5B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Dashboards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FD3D3-B176-8DAC-A475-DA8365731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043" y="1690688"/>
            <a:ext cx="8268510" cy="4351338"/>
          </a:xfrm>
        </p:spPr>
      </p:pic>
    </p:spTree>
    <p:extLst>
      <p:ext uri="{BB962C8B-B14F-4D97-AF65-F5344CB8AC3E}">
        <p14:creationId xmlns:p14="http://schemas.microsoft.com/office/powerpoint/2010/main" val="29102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Fiware Data-SmartDataModels</vt:lpstr>
      <vt:lpstr>Προσομοίωση</vt:lpstr>
      <vt:lpstr>Grafana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ΣΤΑΥΡΟΠΟΥΛΟΣ ΚΩΝΣΤΑΝΤΙΝΟΣ</dc:creator>
  <cp:lastModifiedBy>ΣΤΑΥΡΟΠΟΥΛΟΣ ΚΩΝΣΤΑΝΤΙΝΟΣ</cp:lastModifiedBy>
  <cp:revision>7</cp:revision>
  <dcterms:created xsi:type="dcterms:W3CDTF">2024-12-02T00:23:12Z</dcterms:created>
  <dcterms:modified xsi:type="dcterms:W3CDTF">2024-12-02T11:27:39Z</dcterms:modified>
</cp:coreProperties>
</file>