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Sora"/>
      <p:regular r:id="rId15"/>
      <p:bold r:id="rId16"/>
    </p:embeddedFont>
    <p:embeddedFont>
      <p:font typeface="Fira Sans Extra Condensed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-boldItalic.fntdata"/><Relationship Id="rId11" Type="http://schemas.openxmlformats.org/officeDocument/2006/relationships/font" Target="fonts/Roboto-regular.fntdata"/><Relationship Id="rId22" Type="http://schemas.openxmlformats.org/officeDocument/2006/relationships/font" Target="fonts/OpenSans-bold.fntdata"/><Relationship Id="rId10" Type="http://schemas.openxmlformats.org/officeDocument/2006/relationships/slide" Target="slides/slide6.xml"/><Relationship Id="rId21" Type="http://schemas.openxmlformats.org/officeDocument/2006/relationships/font" Target="fonts/OpenSans-regular.fntdata"/><Relationship Id="rId13" Type="http://schemas.openxmlformats.org/officeDocument/2006/relationships/font" Target="fonts/Roboto-italic.fntdata"/><Relationship Id="rId24" Type="http://schemas.openxmlformats.org/officeDocument/2006/relationships/font" Target="fonts/OpenSans-boldItalic.fntdata"/><Relationship Id="rId12" Type="http://schemas.openxmlformats.org/officeDocument/2006/relationships/font" Target="fonts/Roboto-bold.fntdata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ra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FiraSansExtraCondensed-regular.fntdata"/><Relationship Id="rId16" Type="http://schemas.openxmlformats.org/officeDocument/2006/relationships/font" Target="fonts/Sora-bold.fntdata"/><Relationship Id="rId5" Type="http://schemas.openxmlformats.org/officeDocument/2006/relationships/slide" Target="slides/slide1.xml"/><Relationship Id="rId19" Type="http://schemas.openxmlformats.org/officeDocument/2006/relationships/font" Target="fonts/FiraSansExtraCondensed-italic.fntdata"/><Relationship Id="rId6" Type="http://schemas.openxmlformats.org/officeDocument/2006/relationships/slide" Target="slides/slide2.xml"/><Relationship Id="rId18" Type="http://schemas.openxmlformats.org/officeDocument/2006/relationships/font" Target="fonts/FiraSansExtraCondense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2" name="Google Shape;7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2" name="Google Shape;7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0" name="Google Shape;7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8" name="Google Shape;7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31b51ce42b3_1_3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31b51ce42b3_1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31b51ce42b3_2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31b51ce42b3_2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4" name="Google Shape;14;p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950967" y="1670569"/>
            <a:ext cx="5826900" cy="28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950967" y="4553031"/>
            <a:ext cx="58269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/>
          <p:cNvSpPr txBox="1"/>
          <p:nvPr>
            <p:ph type="title"/>
          </p:nvPr>
        </p:nvSpPr>
        <p:spPr>
          <a:xfrm>
            <a:off x="2847400" y="1630185"/>
            <a:ext cx="64971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2" name="Google Shape;132;p11"/>
          <p:cNvSpPr txBox="1"/>
          <p:nvPr>
            <p:ph idx="1" type="subTitle"/>
          </p:nvPr>
        </p:nvSpPr>
        <p:spPr>
          <a:xfrm>
            <a:off x="2847400" y="4452585"/>
            <a:ext cx="64971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33" name="Google Shape;133;p11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134" name="Google Shape;134;p1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5" name="Google Shape;135;p1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6" name="Google Shape;136;p1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37" name="Google Shape;137;p1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38" name="Google Shape;138;p1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39" name="Google Shape;139;p1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0" name="Google Shape;140;p1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41" name="Google Shape;141;p1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2"/>
          <p:cNvSpPr txBox="1"/>
          <p:nvPr>
            <p:ph type="title"/>
          </p:nvPr>
        </p:nvSpPr>
        <p:spPr>
          <a:xfrm>
            <a:off x="960000" y="5352600"/>
            <a:ext cx="10272000" cy="7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 txBox="1"/>
          <p:nvPr>
            <p:ph hasCustomPrompt="1" type="title"/>
          </p:nvPr>
        </p:nvSpPr>
        <p:spPr>
          <a:xfrm>
            <a:off x="4147333" y="2376817"/>
            <a:ext cx="7093500" cy="1243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6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/>
          <p:nvPr>
            <p:ph idx="1" type="subTitle"/>
          </p:nvPr>
        </p:nvSpPr>
        <p:spPr>
          <a:xfrm>
            <a:off x="4147333" y="3818383"/>
            <a:ext cx="70935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48" name="Google Shape;148;p13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149" name="Google Shape;149;p1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0" name="Google Shape;150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52" name="Google Shape;152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53" name="Google Shape;153;p1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4" name="Google Shape;154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5" name="Google Shape;155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56" name="Google Shape;156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>
            <p:ph type="title"/>
          </p:nvPr>
        </p:nvSpPr>
        <p:spPr>
          <a:xfrm>
            <a:off x="960000" y="1872900"/>
            <a:ext cx="10155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60" name="Google Shape;160;p15"/>
          <p:cNvSpPr txBox="1"/>
          <p:nvPr>
            <p:ph idx="2" type="title"/>
          </p:nvPr>
        </p:nvSpPr>
        <p:spPr>
          <a:xfrm>
            <a:off x="960000" y="4088917"/>
            <a:ext cx="10155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61" name="Google Shape;161;p15"/>
          <p:cNvSpPr txBox="1"/>
          <p:nvPr>
            <p:ph idx="3" type="title"/>
          </p:nvPr>
        </p:nvSpPr>
        <p:spPr>
          <a:xfrm>
            <a:off x="3612237" y="1872900"/>
            <a:ext cx="10155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62" name="Google Shape;162;p15"/>
          <p:cNvSpPr txBox="1"/>
          <p:nvPr>
            <p:ph idx="4" type="title"/>
          </p:nvPr>
        </p:nvSpPr>
        <p:spPr>
          <a:xfrm>
            <a:off x="3612237" y="4088917"/>
            <a:ext cx="10155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63" name="Google Shape;163;p15"/>
          <p:cNvSpPr txBox="1"/>
          <p:nvPr>
            <p:ph idx="5" type="title"/>
          </p:nvPr>
        </p:nvSpPr>
        <p:spPr>
          <a:xfrm>
            <a:off x="6264474" y="1872900"/>
            <a:ext cx="10155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64" name="Google Shape;164;p15"/>
          <p:cNvSpPr txBox="1"/>
          <p:nvPr>
            <p:ph idx="6" type="title"/>
          </p:nvPr>
        </p:nvSpPr>
        <p:spPr>
          <a:xfrm>
            <a:off x="6264474" y="4088917"/>
            <a:ext cx="10155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65" name="Google Shape;165;p15"/>
          <p:cNvSpPr txBox="1"/>
          <p:nvPr>
            <p:ph idx="1" type="subTitle"/>
          </p:nvPr>
        </p:nvSpPr>
        <p:spPr>
          <a:xfrm>
            <a:off x="960000" y="2469691"/>
            <a:ext cx="2125200" cy="9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6" name="Google Shape;166;p15"/>
          <p:cNvSpPr txBox="1"/>
          <p:nvPr>
            <p:ph idx="7" type="subTitle"/>
          </p:nvPr>
        </p:nvSpPr>
        <p:spPr>
          <a:xfrm>
            <a:off x="3612237" y="2469691"/>
            <a:ext cx="2125200" cy="9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7" name="Google Shape;167;p15"/>
          <p:cNvSpPr txBox="1"/>
          <p:nvPr>
            <p:ph idx="8" type="subTitle"/>
          </p:nvPr>
        </p:nvSpPr>
        <p:spPr>
          <a:xfrm>
            <a:off x="6264474" y="2469691"/>
            <a:ext cx="2125200" cy="9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8" name="Google Shape;168;p15"/>
          <p:cNvSpPr txBox="1"/>
          <p:nvPr>
            <p:ph idx="9" type="subTitle"/>
          </p:nvPr>
        </p:nvSpPr>
        <p:spPr>
          <a:xfrm>
            <a:off x="960000" y="4685664"/>
            <a:ext cx="2125200" cy="9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9" name="Google Shape;169;p15"/>
          <p:cNvSpPr txBox="1"/>
          <p:nvPr>
            <p:ph idx="13" type="subTitle"/>
          </p:nvPr>
        </p:nvSpPr>
        <p:spPr>
          <a:xfrm>
            <a:off x="3612237" y="4685664"/>
            <a:ext cx="2125200" cy="9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0" name="Google Shape;170;p15"/>
          <p:cNvSpPr txBox="1"/>
          <p:nvPr>
            <p:ph idx="14" type="subTitle"/>
          </p:nvPr>
        </p:nvSpPr>
        <p:spPr>
          <a:xfrm>
            <a:off x="6264474" y="4685664"/>
            <a:ext cx="2125200" cy="9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71" name="Google Shape;171;p15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172" name="Google Shape;172;p1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73" name="Google Shape;173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4" name="Google Shape;174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75" name="Google Shape;175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76" name="Google Shape;176;p1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77" name="Google Shape;177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79" name="Google Shape;179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180" name="Google Shape;180;p15"/>
          <p:cNvSpPr txBox="1"/>
          <p:nvPr>
            <p:ph idx="15"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>
            <p:ph type="title"/>
          </p:nvPr>
        </p:nvSpPr>
        <p:spPr>
          <a:xfrm>
            <a:off x="5010733" y="2582767"/>
            <a:ext cx="431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83" name="Google Shape;183;p16"/>
          <p:cNvSpPr txBox="1"/>
          <p:nvPr>
            <p:ph idx="1" type="subTitle"/>
          </p:nvPr>
        </p:nvSpPr>
        <p:spPr>
          <a:xfrm>
            <a:off x="5010733" y="3244767"/>
            <a:ext cx="4310700" cy="1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84" name="Google Shape;184;p16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185" name="Google Shape;185;p1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86" name="Google Shape;186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7" name="Google Shape;187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88" name="Google Shape;188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89" name="Google Shape;189;p1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90" name="Google Shape;190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1" name="Google Shape;191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92" name="Google Shape;192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idx="1" type="subTitle"/>
          </p:nvPr>
        </p:nvSpPr>
        <p:spPr>
          <a:xfrm>
            <a:off x="960000" y="2280228"/>
            <a:ext cx="2882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5" name="Google Shape;195;p17"/>
          <p:cNvSpPr txBox="1"/>
          <p:nvPr>
            <p:ph idx="2" type="subTitle"/>
          </p:nvPr>
        </p:nvSpPr>
        <p:spPr>
          <a:xfrm>
            <a:off x="4654600" y="2280198"/>
            <a:ext cx="2882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6" name="Google Shape;196;p17"/>
          <p:cNvSpPr txBox="1"/>
          <p:nvPr>
            <p:ph idx="3" type="subTitle"/>
          </p:nvPr>
        </p:nvSpPr>
        <p:spPr>
          <a:xfrm>
            <a:off x="960000" y="4665067"/>
            <a:ext cx="2882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7" name="Google Shape;197;p17"/>
          <p:cNvSpPr txBox="1"/>
          <p:nvPr>
            <p:ph idx="4" type="subTitle"/>
          </p:nvPr>
        </p:nvSpPr>
        <p:spPr>
          <a:xfrm>
            <a:off x="4654600" y="4665061"/>
            <a:ext cx="2882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8" name="Google Shape;198;p17"/>
          <p:cNvSpPr txBox="1"/>
          <p:nvPr>
            <p:ph idx="5" type="subTitle"/>
          </p:nvPr>
        </p:nvSpPr>
        <p:spPr>
          <a:xfrm>
            <a:off x="8358225" y="2280198"/>
            <a:ext cx="2882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9" name="Google Shape;199;p17"/>
          <p:cNvSpPr txBox="1"/>
          <p:nvPr>
            <p:ph idx="6" type="subTitle"/>
          </p:nvPr>
        </p:nvSpPr>
        <p:spPr>
          <a:xfrm>
            <a:off x="8358225" y="4665061"/>
            <a:ext cx="2882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0" name="Google Shape;200;p17"/>
          <p:cNvSpPr txBox="1"/>
          <p:nvPr>
            <p:ph idx="7" type="subTitle"/>
          </p:nvPr>
        </p:nvSpPr>
        <p:spPr>
          <a:xfrm>
            <a:off x="960000" y="1356967"/>
            <a:ext cx="28827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1" name="Google Shape;201;p17"/>
          <p:cNvSpPr txBox="1"/>
          <p:nvPr>
            <p:ph idx="8" type="subTitle"/>
          </p:nvPr>
        </p:nvSpPr>
        <p:spPr>
          <a:xfrm>
            <a:off x="4654600" y="1356967"/>
            <a:ext cx="28827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2" name="Google Shape;202;p17"/>
          <p:cNvSpPr txBox="1"/>
          <p:nvPr>
            <p:ph idx="9" type="subTitle"/>
          </p:nvPr>
        </p:nvSpPr>
        <p:spPr>
          <a:xfrm>
            <a:off x="8358225" y="1356967"/>
            <a:ext cx="28827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3" name="Google Shape;203;p17"/>
          <p:cNvSpPr txBox="1"/>
          <p:nvPr>
            <p:ph idx="13" type="subTitle"/>
          </p:nvPr>
        </p:nvSpPr>
        <p:spPr>
          <a:xfrm>
            <a:off x="960000" y="3737463"/>
            <a:ext cx="28827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4" name="Google Shape;204;p17"/>
          <p:cNvSpPr txBox="1"/>
          <p:nvPr>
            <p:ph idx="14" type="subTitle"/>
          </p:nvPr>
        </p:nvSpPr>
        <p:spPr>
          <a:xfrm>
            <a:off x="4654600" y="3737463"/>
            <a:ext cx="28827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5" name="Google Shape;205;p17"/>
          <p:cNvSpPr txBox="1"/>
          <p:nvPr>
            <p:ph idx="15" type="subTitle"/>
          </p:nvPr>
        </p:nvSpPr>
        <p:spPr>
          <a:xfrm>
            <a:off x="8358225" y="3737463"/>
            <a:ext cx="28827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06" name="Google Shape;206;p17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207" name="Google Shape;207;p1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08" name="Google Shape;208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9" name="Google Shape;209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10" name="Google Shape;210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11" name="Google Shape;211;p1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2" name="Google Shape;212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3" name="Google Shape;213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14" name="Google Shape;214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215" name="Google Shape;215;p17"/>
          <p:cNvSpPr txBox="1"/>
          <p:nvPr>
            <p:ph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type="title"/>
          </p:nvPr>
        </p:nvSpPr>
        <p:spPr>
          <a:xfrm>
            <a:off x="5310217" y="719333"/>
            <a:ext cx="5930700" cy="14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8" name="Google Shape;218;p18"/>
          <p:cNvSpPr txBox="1"/>
          <p:nvPr>
            <p:ph idx="1" type="subTitle"/>
          </p:nvPr>
        </p:nvSpPr>
        <p:spPr>
          <a:xfrm>
            <a:off x="5310167" y="2293233"/>
            <a:ext cx="5930700" cy="14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9" name="Google Shape;219;p18"/>
          <p:cNvSpPr txBox="1"/>
          <p:nvPr/>
        </p:nvSpPr>
        <p:spPr>
          <a:xfrm>
            <a:off x="5310000" y="4815933"/>
            <a:ext cx="59307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l-GR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b="0" i="0" lang="el-GR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i="0" lang="el-GR" sz="13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b="0" i="0" lang="el-GR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i="0" lang="el-GR" sz="13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b="0" i="0" lang="el-GR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i="0" lang="el-GR" sz="13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r>
              <a:rPr b="0" i="0" lang="el-GR" sz="13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i="0" sz="1300" u="sng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20" name="Google Shape;220;p18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221" name="Google Shape;221;p1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2" name="Google Shape;222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3" name="Google Shape;223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24" name="Google Shape;224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25" name="Google Shape;225;p1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6" name="Google Shape;226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7" name="Google Shape;227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28" name="Google Shape;228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9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231" name="Google Shape;231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" name="Google Shape;232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3" name="Google Shape;233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34" name="Google Shape;234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35" name="Google Shape;235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6" name="Google Shape;236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38" name="Google Shape;238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grpSp>
        <p:nvGrpSpPr>
          <p:cNvPr id="239" name="Google Shape;239;p19"/>
          <p:cNvGrpSpPr/>
          <p:nvPr/>
        </p:nvGrpSpPr>
        <p:grpSpPr>
          <a:xfrm>
            <a:off x="691736" y="1006756"/>
            <a:ext cx="4508032" cy="4844327"/>
            <a:chOff x="1742895" y="795775"/>
            <a:chExt cx="3381109" cy="3633336"/>
          </a:xfrm>
        </p:grpSpPr>
        <p:sp>
          <p:nvSpPr>
            <p:cNvPr id="240" name="Google Shape;240;p19"/>
            <p:cNvSpPr/>
            <p:nvPr/>
          </p:nvSpPr>
          <p:spPr>
            <a:xfrm>
              <a:off x="1913656" y="3200832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910411" y="3196997"/>
              <a:ext cx="46022" cy="46081"/>
            </a:xfrm>
            <a:custGeom>
              <a:rect b="b" l="l" r="r" t="t"/>
              <a:pathLst>
                <a:path extrusionOk="0" h="781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2" name="Google Shape;242;p19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43" name="Google Shape;243;p19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rect b="b" l="l" r="r" t="t"/>
                <a:pathLst>
                  <a:path extrusionOk="0" h="2645" w="5474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rect b="b" l="l" r="r" t="t"/>
                <a:pathLst>
                  <a:path extrusionOk="0" h="1661" w="3415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rect b="b" l="l" r="r" t="t"/>
                <a:pathLst>
                  <a:path extrusionOk="0" h="6272" w="8304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rect b="b" l="l" r="r" t="t"/>
                <a:pathLst>
                  <a:path extrusionOk="0" h="1643" w="1643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rect b="b" l="l" r="r" t="t"/>
                <a:pathLst>
                  <a:path extrusionOk="0" h="2051" w="206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rect b="b" l="l" r="r" t="t"/>
                <a:pathLst>
                  <a:path extrusionOk="0" h="882" w="882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rect b="b" l="l" r="r" t="t"/>
                <a:pathLst>
                  <a:path extrusionOk="0" h="567" w="567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rect b="b" l="l" r="r" t="t"/>
                <a:pathLst>
                  <a:path extrusionOk="0" h="13787" w="13796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rect b="b" l="l" r="r" t="t"/>
                <a:pathLst>
                  <a:path extrusionOk="0" h="11235" w="16244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rect b="b" l="l" r="r" t="t"/>
                <a:pathLst>
                  <a:path extrusionOk="0" h="11346" w="16374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rect b="b" l="l" r="r" t="t"/>
                <a:pathLst>
                  <a:path extrusionOk="0" h="9083" w="1387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rect b="b" l="l" r="r" t="t"/>
                <a:pathLst>
                  <a:path extrusionOk="0" h="3044" w="113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rect b="b" l="l" r="r" t="t"/>
                <a:pathLst>
                  <a:path extrusionOk="0" h="363" w="362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rect b="b" l="l" r="r" t="t"/>
                <a:pathLst>
                  <a:path extrusionOk="0" h="1568" w="2168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rect b="b" l="l" r="r" t="t"/>
                <a:pathLst>
                  <a:path extrusionOk="0" h="456" w="412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rect b="b" l="l" r="r" t="t"/>
                <a:pathLst>
                  <a:path extrusionOk="0" h="576" w="424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rect b="b" l="l" r="r" t="t"/>
                <a:pathLst>
                  <a:path extrusionOk="0" h="6486" w="7552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rect b="b" l="l" r="r" t="t"/>
                <a:pathLst>
                  <a:path extrusionOk="0" h="288" w="3981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rect b="b" l="l" r="r" t="t"/>
                <a:pathLst>
                  <a:path extrusionOk="0" h="521" w="3471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rect b="b" l="l" r="r" t="t"/>
                <a:pathLst>
                  <a:path extrusionOk="0" h="196" w="186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rect b="b" l="l" r="r" t="t"/>
                <a:pathLst>
                  <a:path extrusionOk="0" h="2154" w="2153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rect b="b" l="l" r="r" t="t"/>
                <a:pathLst>
                  <a:path extrusionOk="0" h="2264" w="2265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rect b="b" l="l" r="r" t="t"/>
                <a:pathLst>
                  <a:path extrusionOk="0" h="484" w="956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rect b="b" l="l" r="r" t="t"/>
                <a:pathLst>
                  <a:path extrusionOk="0" h="549" w="548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rect b="b" l="l" r="r" t="t"/>
                <a:pathLst>
                  <a:path extrusionOk="0" h="659" w="66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rect b="b" l="l" r="r" t="t"/>
                <a:pathLst>
                  <a:path extrusionOk="0" h="492" w="1587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rect b="b" l="l" r="r" t="t"/>
                <a:pathLst>
                  <a:path extrusionOk="0" h="604" w="1707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rect b="b" l="l" r="r" t="t"/>
                <a:pathLst>
                  <a:path extrusionOk="0" h="9600" w="964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rect b="b" l="l" r="r" t="t"/>
                <a:pathLst>
                  <a:path extrusionOk="0" h="9714" w="9751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rect b="b" l="l" r="r" t="t"/>
                <a:pathLst>
                  <a:path extrusionOk="0" h="11235" w="16253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rect b="b" l="l" r="r" t="t"/>
                <a:pathLst>
                  <a:path extrusionOk="0" h="11356" w="16365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rect b="b" l="l" r="r" t="t"/>
                <a:pathLst>
                  <a:path extrusionOk="0" h="9074" w="13879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rect b="b" l="l" r="r" t="t"/>
                <a:pathLst>
                  <a:path extrusionOk="0" h="3043" w="12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rect b="b" l="l" r="r" t="t"/>
                <a:pathLst>
                  <a:path extrusionOk="0" h="363" w="373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rect b="b" l="l" r="r" t="t"/>
                <a:pathLst>
                  <a:path extrusionOk="0" h="1568" w="21689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rect b="b" l="l" r="r" t="t"/>
                <a:pathLst>
                  <a:path extrusionOk="0" h="456" w="4119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rect b="b" l="l" r="r" t="t"/>
                <a:pathLst>
                  <a:path extrusionOk="0" h="567" w="4231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rect b="b" l="l" r="r" t="t"/>
                <a:pathLst>
                  <a:path extrusionOk="0" h="6365" w="7431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rect b="b" l="l" r="r" t="t"/>
                <a:pathLst>
                  <a:path extrusionOk="0" h="6365" w="7432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rect b="b" l="l" r="r" t="t"/>
                <a:pathLst>
                  <a:path extrusionOk="0" h="6476" w="7552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rect b="b" l="l" r="r" t="t"/>
                <a:pathLst>
                  <a:path extrusionOk="0" h="288" w="399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rect b="b" l="l" r="r" t="t"/>
                <a:pathLst>
                  <a:path extrusionOk="0" h="511" w="3471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rect b="b" l="l" r="r" t="t"/>
                <a:pathLst>
                  <a:path extrusionOk="0" h="2144" w="2153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rect b="b" l="l" r="r" t="t"/>
                <a:pathLst>
                  <a:path extrusionOk="0" h="2274" w="2265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rect b="b" l="l" r="r" t="t"/>
                <a:pathLst>
                  <a:path extrusionOk="0" h="483" w="956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rect b="b" l="l" r="r" t="t"/>
                <a:pathLst>
                  <a:path extrusionOk="0" h="539" w="539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rect b="b" l="l" r="r" t="t"/>
                <a:pathLst>
                  <a:path extrusionOk="0" h="660" w="66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rect b="b" l="l" r="r" t="t"/>
                <a:pathLst>
                  <a:path extrusionOk="0" h="492" w="1588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rect b="b" l="l" r="r" t="t"/>
                <a:pathLst>
                  <a:path extrusionOk="0" h="613" w="1698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rect b="b" l="l" r="r" t="t"/>
                <a:pathLst>
                  <a:path extrusionOk="0" h="8897" w="1220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rect b="b" l="l" r="r" t="t"/>
                <a:pathLst>
                  <a:path extrusionOk="0" h="1503" w="1220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rect b="b" l="l" r="r" t="t"/>
                <a:pathLst>
                  <a:path extrusionOk="0" h="1615" w="12321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rect b="b" l="l" r="r" t="t"/>
                <a:pathLst>
                  <a:path extrusionOk="0" h="576" w="576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rect b="b" l="l" r="r" t="t"/>
                <a:pathLst>
                  <a:path extrusionOk="0" h="7339" w="1220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rect b="b" l="l" r="r" t="t"/>
                <a:pathLst>
                  <a:path extrusionOk="0" h="7450" w="12321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rect b="b" l="l" r="r" t="t"/>
                <a:pathLst>
                  <a:path extrusionOk="0" h="4157" w="2701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rect b="b" l="l" r="r" t="t"/>
                <a:pathLst>
                  <a:path extrusionOk="0" h="4287" w="2812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rect b="b" l="l" r="r" t="t"/>
                <a:pathLst>
                  <a:path extrusionOk="0" h="4036" w="2608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rect b="b" l="l" r="r" t="t"/>
                <a:pathLst>
                  <a:path extrusionOk="0" h="4148" w="2738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rect b="b" l="l" r="r" t="t"/>
                <a:pathLst>
                  <a:path extrusionOk="0" h="4092" w="2598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rect b="b" l="l" r="r" t="t"/>
                <a:pathLst>
                  <a:path extrusionOk="0" h="4219" w="2728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rect b="b" l="l" r="r" t="t"/>
                <a:pathLst>
                  <a:path extrusionOk="0" h="121" w="5734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rect b="b" l="l" r="r" t="t"/>
                <a:pathLst>
                  <a:path extrusionOk="0" h="122" w="2088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rect b="b" l="l" r="r" t="t"/>
                <a:pathLst>
                  <a:path extrusionOk="0" h="122" w="2515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rect b="b" l="l" r="r" t="t"/>
                <a:pathLst>
                  <a:path extrusionOk="0" h="113" w="3721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rect b="b" l="l" r="r" t="t"/>
                <a:pathLst>
                  <a:path extrusionOk="0" h="112" w="578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rect b="b" l="l" r="r" t="t"/>
                <a:pathLst>
                  <a:path extrusionOk="0" h="113" w="1912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rect b="b" l="l" r="r" t="t"/>
                <a:pathLst>
                  <a:path extrusionOk="0" h="113" w="3387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rect b="b" l="l" r="r" t="t"/>
                <a:pathLst>
                  <a:path extrusionOk="0" h="354" w="2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rect b="b" l="l" r="r" t="t"/>
                <a:pathLst>
                  <a:path extrusionOk="0" h="6625" w="9306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rect b="b" l="l" r="r" t="t"/>
                <a:pathLst>
                  <a:path extrusionOk="0" h="6754" w="9427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rect b="b" l="l" r="r" t="t"/>
                <a:pathLst>
                  <a:path extrusionOk="0" h="1114" w="9305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rect b="b" l="l" r="r" t="t"/>
                <a:pathLst>
                  <a:path extrusionOk="0" h="1235" w="9417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rect b="b" l="l" r="r" t="t"/>
                <a:pathLst>
                  <a:path extrusionOk="0" h="456" w="456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rect b="b" l="l" r="r" t="t"/>
                <a:pathLst>
                  <a:path extrusionOk="0" h="456" w="465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rect b="b" l="l" r="r" t="t"/>
                <a:pathLst>
                  <a:path extrusionOk="0" h="456" w="464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rect b="b" l="l" r="r" t="t"/>
                <a:pathLst>
                  <a:path extrusionOk="0" h="5465" w="9305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rect b="b" l="l" r="r" t="t"/>
                <a:pathLst>
                  <a:path extrusionOk="0" h="5585" w="9426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rect b="b" l="l" r="r" t="t"/>
                <a:pathLst>
                  <a:path extrusionOk="0" h="113" w="3944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rect b="b" l="l" r="r" t="t"/>
                <a:pathLst>
                  <a:path extrusionOk="0" h="122" w="1458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rect b="b" l="l" r="r" t="t"/>
                <a:pathLst>
                  <a:path extrusionOk="0" h="122" w="1754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rect b="b" l="l" r="r" t="t"/>
                <a:pathLst>
                  <a:path extrusionOk="0" h="112" w="2571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rect b="b" l="l" r="r" t="t"/>
                <a:pathLst>
                  <a:path extrusionOk="0" h="112" w="3981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rect b="b" l="l" r="r" t="t"/>
                <a:pathLst>
                  <a:path extrusionOk="0" h="121" w="1337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rect b="b" l="l" r="r" t="t"/>
                <a:pathLst>
                  <a:path extrusionOk="0" h="121" w="2348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rect b="b" l="l" r="r" t="t"/>
                <a:pathLst>
                  <a:path extrusionOk="0" h="2821" w="2821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rect b="b" l="l" r="r" t="t"/>
                <a:pathLst>
                  <a:path extrusionOk="0" h="2942" w="2932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rect b="b" l="l" r="r" t="t"/>
                <a:pathLst>
                  <a:path extrusionOk="0" h="2822" w="2821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rect b="b" l="l" r="r" t="t"/>
                <a:pathLst>
                  <a:path extrusionOk="0" h="2941" w="2933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rect b="b" l="l" r="r" t="t"/>
                <a:pathLst>
                  <a:path extrusionOk="0" h="4194" w="4713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rect b="b" l="l" r="r" t="t"/>
                <a:pathLst>
                  <a:path extrusionOk="0" h="4305" w="4305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rect b="b" l="l" r="r" t="t"/>
                <a:pathLst>
                  <a:path extrusionOk="0" h="4193" w="4509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rect b="b" l="l" r="r" t="t"/>
                <a:pathLst>
                  <a:path extrusionOk="0" h="4306" w="4314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rect b="b" l="l" r="r" t="t"/>
                <a:pathLst>
                  <a:path extrusionOk="0" h="4306" w="1365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rect b="b" l="l" r="r" t="t"/>
                <a:pathLst>
                  <a:path extrusionOk="0" h="112" w="3962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rect b="b" l="l" r="r" t="t"/>
                <a:pathLst>
                  <a:path extrusionOk="0" h="121" w="3962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8" name="Google Shape;368;p19"/>
            <p:cNvSpPr/>
            <p:nvPr/>
          </p:nvSpPr>
          <p:spPr>
            <a:xfrm>
              <a:off x="1925692" y="2196479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9" name="Google Shape;369;p19"/>
            <p:cNvGrpSpPr/>
            <p:nvPr/>
          </p:nvGrpSpPr>
          <p:grpSpPr>
            <a:xfrm>
              <a:off x="3729110" y="795775"/>
              <a:ext cx="1239905" cy="584116"/>
              <a:chOff x="6947135" y="2460525"/>
              <a:chExt cx="1239905" cy="584116"/>
            </a:xfrm>
          </p:grpSpPr>
          <p:sp>
            <p:nvSpPr>
              <p:cNvPr id="370" name="Google Shape;370;p19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rect b="b" l="l" r="r" t="t"/>
                <a:pathLst>
                  <a:path extrusionOk="0" h="493" w="3823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rect b="b" l="l" r="r" t="t"/>
                <a:pathLst>
                  <a:path extrusionOk="0" h="604" w="3944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rect b="b" l="l" r="r" t="t"/>
                <a:pathLst>
                  <a:path extrusionOk="0" h="317" w="219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rect b="b" l="l" r="r" t="t"/>
                <a:pathLst>
                  <a:path extrusionOk="0" h="316" w="219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rect b="b" l="l" r="r" t="t"/>
                <a:pathLst>
                  <a:path extrusionOk="0" h="1606" w="3711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rect b="b" l="l" r="r" t="t"/>
                <a:pathLst>
                  <a:path extrusionOk="0" h="1715" w="3841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rect b="b" l="l" r="r" t="t"/>
                <a:pathLst>
                  <a:path extrusionOk="0" h="604" w="613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rect b="b" l="l" r="r" t="t"/>
                <a:pathLst>
                  <a:path extrusionOk="0" h="719" w="725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rect b="b" l="l" r="r" t="t"/>
                <a:pathLst>
                  <a:path extrusionOk="0" h="6927" w="7432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rect b="b" l="l" r="r" t="t"/>
                <a:pathLst>
                  <a:path extrusionOk="0" h="7049" w="7404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rect b="b" l="l" r="r" t="t"/>
                <a:pathLst>
                  <a:path extrusionOk="0" h="6931" w="7877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rect b="b" l="l" r="r" t="t"/>
                <a:pathLst>
                  <a:path extrusionOk="0" h="7046" w="7552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rect b="b" l="l" r="r" t="t"/>
                <a:pathLst>
                  <a:path extrusionOk="0" h="1697" w="1689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rect b="b" l="l" r="r" t="t"/>
                <a:pathLst>
                  <a:path extrusionOk="0" h="3768" w="3285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rect b="b" l="l" r="r" t="t"/>
                <a:pathLst>
                  <a:path extrusionOk="0" h="3878" w="3405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rect b="b" l="l" r="r" t="t"/>
                <a:pathLst>
                  <a:path extrusionOk="0" h="400" w="2005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rect b="b" l="l" r="r" t="t"/>
                <a:pathLst>
                  <a:path extrusionOk="0" h="521" w="2126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rect b="b" l="l" r="r" t="t"/>
                <a:pathLst>
                  <a:path extrusionOk="0" h="697" w="696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rect b="b" l="l" r="r" t="t"/>
                <a:pathLst>
                  <a:path extrusionOk="0" h="817" w="817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rect b="b" l="l" r="r" t="t"/>
                <a:pathLst>
                  <a:path extrusionOk="0" h="280" w="288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rect b="b" l="l" r="r" t="t"/>
                <a:pathLst>
                  <a:path extrusionOk="0" h="400" w="40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rect b="b" l="l" r="r" t="t"/>
                <a:pathLst>
                  <a:path extrusionOk="0" h="122" w="855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rect b="b" l="l" r="r" t="t"/>
                <a:pathLst>
                  <a:path extrusionOk="0" h="112" w="2236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1" name="Google Shape;401;p19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02" name="Google Shape;402;p19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rect b="b" l="l" r="r" t="t"/>
                <a:pathLst>
                  <a:path extrusionOk="0" h="1875" w="1875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rect b="b" l="l" r="r" t="t"/>
                <a:pathLst>
                  <a:path extrusionOk="0" h="762" w="113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rect b="b" l="l" r="r" t="t"/>
                <a:pathLst>
                  <a:path extrusionOk="0" h="752" w="113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rect b="b" l="l" r="r" t="t"/>
                <a:pathLst>
                  <a:path extrusionOk="0" h="569" w="586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rect b="b" l="l" r="r" t="t"/>
                <a:pathLst>
                  <a:path extrusionOk="0" h="446" w="455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rect b="b" l="l" r="r" t="t"/>
                <a:pathLst>
                  <a:path extrusionOk="0" h="571" w="585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rect b="b" l="l" r="r" t="t"/>
                <a:pathLst>
                  <a:path extrusionOk="0" h="446" w="456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rect b="b" l="l" r="r" t="t"/>
                <a:pathLst>
                  <a:path extrusionOk="0" h="571" w="586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rect b="b" l="l" r="r" t="t"/>
                <a:pathLst>
                  <a:path extrusionOk="0" h="569" w="585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rect b="b" l="l" r="r" t="t"/>
                <a:pathLst>
                  <a:path extrusionOk="0" h="688" w="678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rect b="b" l="l" r="r" t="t"/>
                <a:pathLst>
                  <a:path extrusionOk="0" h="2070" w="1698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rect b="b" l="l" r="r" t="t"/>
                <a:pathLst>
                  <a:path extrusionOk="0" h="2183" w="1717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rect b="b" l="l" r="r" t="t"/>
                <a:pathLst>
                  <a:path extrusionOk="0" h="1548" w="2069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rect b="b" l="l" r="r" t="t"/>
                <a:pathLst>
                  <a:path extrusionOk="0" h="1661" w="2181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rect b="b" l="l" r="r" t="t"/>
                <a:pathLst>
                  <a:path extrusionOk="0" h="3562" w="2097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rect b="b" l="l" r="r" t="t"/>
                <a:pathLst>
                  <a:path extrusionOk="0" h="3681" w="2218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rect b="b" l="l" r="r" t="t"/>
                <a:pathLst>
                  <a:path extrusionOk="0" h="5724" w="130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rect b="b" l="l" r="r" t="t"/>
                <a:pathLst>
                  <a:path extrusionOk="0" h="5836" w="1411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rect b="b" l="l" r="r" t="t"/>
                <a:pathLst>
                  <a:path extrusionOk="0" h="3628" w="1291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rect b="b" l="l" r="r" t="t"/>
                <a:pathLst>
                  <a:path extrusionOk="0" h="3740" w="1401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rect b="b" l="l" r="r" t="t"/>
                <a:pathLst>
                  <a:path extrusionOk="0" h="2051" w="1299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rect b="b" l="l" r="r" t="t"/>
                <a:pathLst>
                  <a:path extrusionOk="0" h="2153" w="1402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rect b="b" l="l" r="r" t="t"/>
                <a:pathLst>
                  <a:path extrusionOk="0" h="6736" w="1299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rect b="b" l="l" r="r" t="t"/>
                <a:pathLst>
                  <a:path extrusionOk="0" h="6829" w="1384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rect b="b" l="l" r="r" t="t"/>
                <a:pathLst>
                  <a:path extrusionOk="0" h="6587" w="130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rect b="b" l="l" r="r" t="t"/>
                <a:pathLst>
                  <a:path extrusionOk="0" h="6699" w="1402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rect b="b" l="l" r="r" t="t"/>
                <a:pathLst>
                  <a:path extrusionOk="0" h="836" w="130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rect b="b" l="l" r="r" t="t"/>
                <a:pathLst>
                  <a:path extrusionOk="0" h="947" w="1402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rect b="b" l="l" r="r" t="t"/>
                <a:pathLst>
                  <a:path extrusionOk="0" h="1597" w="3712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rect b="b" l="l" r="r" t="t"/>
                <a:pathLst>
                  <a:path extrusionOk="0" h="1711" w="3842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rect b="b" l="l" r="r" t="t"/>
                <a:pathLst>
                  <a:path extrusionOk="0" h="604" w="604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rect b="b" l="l" r="r" t="t"/>
                <a:pathLst>
                  <a:path extrusionOk="0" h="723" w="734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rect b="b" l="l" r="r" t="t"/>
                <a:pathLst>
                  <a:path extrusionOk="0" h="6930" w="7422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rect b="b" l="l" r="r" t="t"/>
                <a:pathLst>
                  <a:path extrusionOk="0" h="7045" w="7404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rect b="b" l="l" r="r" t="t"/>
                <a:pathLst>
                  <a:path extrusionOk="0" h="6928" w="7877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rect b="b" l="l" r="r" t="t"/>
                <a:pathLst>
                  <a:path extrusionOk="0" h="7047" w="7394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rect b="b" l="l" r="r" t="t"/>
                <a:pathLst>
                  <a:path extrusionOk="0" h="1696" w="169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rect b="b" l="l" r="r" t="t"/>
                <a:pathLst>
                  <a:path extrusionOk="0" h="484" w="3823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rect b="b" l="l" r="r" t="t"/>
                <a:pathLst>
                  <a:path extrusionOk="0" h="604" w="3943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rect b="b" l="l" r="r" t="t"/>
                <a:pathLst>
                  <a:path extrusionOk="0" h="325" w="220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rect b="b" l="l" r="r" t="t"/>
                <a:pathLst>
                  <a:path extrusionOk="0" h="1448" w="1959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rect b="b" l="l" r="r" t="t"/>
                <a:pathLst>
                  <a:path extrusionOk="0" h="1578" w="2069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rect b="b" l="l" r="r" t="t"/>
                <a:pathLst>
                  <a:path extrusionOk="0" h="2422" w="2905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rect b="b" l="l" r="r" t="t"/>
                <a:pathLst>
                  <a:path extrusionOk="0" h="2543" w="3016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rect b="b" l="l" r="r" t="t"/>
                <a:pathLst>
                  <a:path extrusionOk="0" h="1012" w="529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rect b="b" l="l" r="r" t="t"/>
                <a:pathLst>
                  <a:path extrusionOk="0" h="1124" w="65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 flipH="1">
              <a:off x="3725956" y="3512636"/>
              <a:ext cx="1329442" cy="916475"/>
              <a:chOff x="713230" y="2963286"/>
              <a:chExt cx="1329442" cy="916475"/>
            </a:xfrm>
          </p:grpSpPr>
          <p:sp>
            <p:nvSpPr>
              <p:cNvPr id="472" name="Google Shape;472;p19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rect b="b" l="l" r="r" t="t"/>
                <a:pathLst>
                  <a:path extrusionOk="0" h="762" w="121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rect b="b" l="l" r="r" t="t"/>
                <a:pathLst>
                  <a:path extrusionOk="0" h="753" w="121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rect b="b" l="l" r="r" t="t"/>
                <a:pathLst>
                  <a:path extrusionOk="0" h="122" w="762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rect b="b" l="l" r="r" t="t"/>
                <a:pathLst>
                  <a:path extrusionOk="0" h="122" w="753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rect b="b" l="l" r="r" t="t"/>
                <a:pathLst>
                  <a:path extrusionOk="0" h="572" w="586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rect b="b" l="l" r="r" t="t"/>
                <a:pathLst>
                  <a:path extrusionOk="0" h="578" w="585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rect b="b" l="l" r="r" t="t"/>
                <a:pathLst>
                  <a:path extrusionOk="0" h="578" w="586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rect b="b" l="l" r="r" t="t"/>
                <a:pathLst>
                  <a:path extrusionOk="0" h="572" w="585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rect b="b" l="l" r="r" t="t"/>
                <a:pathLst>
                  <a:path extrusionOk="0" h="910" w="901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rect b="b" l="l" r="r" t="t"/>
                <a:pathLst>
                  <a:path extrusionOk="0" h="493" w="3823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rect b="b" l="l" r="r" t="t"/>
                <a:pathLst>
                  <a:path extrusionOk="0" h="604" w="3935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rect b="b" l="l" r="r" t="t"/>
                <a:pathLst>
                  <a:path extrusionOk="0" h="428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rect b="b" l="l" r="r" t="t"/>
                <a:pathLst>
                  <a:path extrusionOk="0" h="6926" w="7422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rect b="b" l="l" r="r" t="t"/>
                <a:pathLst>
                  <a:path extrusionOk="0" h="7047" w="7246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rect b="b" l="l" r="r" t="t"/>
                <a:pathLst>
                  <a:path extrusionOk="0" h="6929" w="7905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rect b="b" l="l" r="r" t="t"/>
                <a:pathLst>
                  <a:path extrusionOk="0" h="7044" w="7404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rect b="b" l="l" r="r" t="t"/>
                <a:pathLst>
                  <a:path extrusionOk="0" h="1522" w="1495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rect b="b" l="l" r="r" t="t"/>
                <a:pathLst>
                  <a:path extrusionOk="0" h="1696" w="1689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rect b="b" l="l" r="r" t="t"/>
                <a:pathLst>
                  <a:path extrusionOk="0" h="604" w="604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rect b="b" l="l" r="r" t="t"/>
                <a:pathLst>
                  <a:path extrusionOk="0" h="973" w="193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rect b="b" l="l" r="r" t="t"/>
                <a:pathLst>
                  <a:path extrusionOk="0" h="1216" w="1217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rect b="b" l="l" r="r" t="t"/>
                <a:pathLst>
                  <a:path extrusionOk="0" h="973" w="194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rect b="b" l="l" r="r" t="t"/>
                <a:pathLst>
                  <a:path extrusionOk="0" h="1216" w="1216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rect b="b" l="l" r="r" t="t"/>
                <a:pathLst>
                  <a:path extrusionOk="0" h="1100" w="2191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rect b="b" l="l" r="r" t="t"/>
                <a:pathLst>
                  <a:path extrusionOk="0" h="1216" w="2301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rect b="b" l="l" r="r" t="t"/>
                <a:pathLst>
                  <a:path extrusionOk="0" h="1253" w="1244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rect b="b" l="l" r="r" t="t"/>
                <a:pathLst>
                  <a:path extrusionOk="0" h="1365" w="1365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rect b="b" l="l" r="r" t="t"/>
                <a:pathLst>
                  <a:path extrusionOk="0" h="718" w="725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rect b="b" l="l" r="r" t="t"/>
                <a:pathLst>
                  <a:path extrusionOk="0" h="1711" w="3841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20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514" name="Google Shape;514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5" name="Google Shape;515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6" name="Google Shape;516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517" name="Google Shape;517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518" name="Google Shape;518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9" name="Google Shape;519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0" name="Google Shape;520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521" name="Google Shape;521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grpSp>
        <p:nvGrpSpPr>
          <p:cNvPr id="522" name="Google Shape;522;p20"/>
          <p:cNvGrpSpPr/>
          <p:nvPr/>
        </p:nvGrpSpPr>
        <p:grpSpPr>
          <a:xfrm>
            <a:off x="7255634" y="1791050"/>
            <a:ext cx="3940396" cy="3275695"/>
            <a:chOff x="5475412" y="1860275"/>
            <a:chExt cx="2955371" cy="2456833"/>
          </a:xfrm>
        </p:grpSpPr>
        <p:sp>
          <p:nvSpPr>
            <p:cNvPr id="523" name="Google Shape;523;p20"/>
            <p:cNvSpPr/>
            <p:nvPr/>
          </p:nvSpPr>
          <p:spPr>
            <a:xfrm>
              <a:off x="5581433" y="2425462"/>
              <a:ext cx="115169" cy="115739"/>
            </a:xfrm>
            <a:custGeom>
              <a:rect b="b" l="l" r="r" t="t"/>
              <a:pathLst>
                <a:path extrusionOk="0" h="2033" w="2023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8233235" y="2755955"/>
              <a:ext cx="67690" cy="67633"/>
            </a:xfrm>
            <a:custGeom>
              <a:rect b="b" l="l" r="r" t="t"/>
              <a:pathLst>
                <a:path extrusionOk="0" h="1188" w="1189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475412" y="3604065"/>
              <a:ext cx="119382" cy="119439"/>
            </a:xfrm>
            <a:custGeom>
              <a:rect b="b" l="l" r="r" t="t"/>
              <a:pathLst>
                <a:path extrusionOk="0" h="2098" w="2097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8311913" y="3834088"/>
              <a:ext cx="118870" cy="118870"/>
            </a:xfrm>
            <a:custGeom>
              <a:rect b="b" l="l" r="r" t="t"/>
              <a:pathLst>
                <a:path extrusionOk="0" h="2088" w="2088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8015063" y="1953753"/>
              <a:ext cx="6945" cy="42811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8015063" y="2047230"/>
              <a:ext cx="6945" cy="43381"/>
            </a:xfrm>
            <a:custGeom>
              <a:rect b="b" l="l" r="r" t="t"/>
              <a:pathLst>
                <a:path extrusionOk="0" h="762" w="12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044097" y="2018709"/>
              <a:ext cx="42868" cy="6376"/>
            </a:xfrm>
            <a:custGeom>
              <a:rect b="b" l="l" r="r" t="t"/>
              <a:pathLst>
                <a:path extrusionOk="0" h="112" w="753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950107" y="2018709"/>
              <a:ext cx="43381" cy="6376"/>
            </a:xfrm>
            <a:custGeom>
              <a:rect b="b" l="l" r="r" t="t"/>
              <a:pathLst>
                <a:path extrusionOk="0" h="112" w="76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797230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969121" y="2039032"/>
              <a:ext cx="32792" cy="32564"/>
            </a:xfrm>
            <a:custGeom>
              <a:rect b="b" l="l" r="r" t="t"/>
              <a:pathLst>
                <a:path extrusionOk="0" h="572" w="576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803885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8035159" y="1972653"/>
              <a:ext cx="33304" cy="32393"/>
            </a:xfrm>
            <a:custGeom>
              <a:rect b="b" l="l" r="r" t="t"/>
              <a:pathLst>
                <a:path extrusionOk="0" h="569" w="585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797230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969121" y="1972653"/>
              <a:ext cx="32792" cy="32393"/>
            </a:xfrm>
            <a:custGeom>
              <a:rect b="b" l="l" r="r" t="t"/>
              <a:pathLst>
                <a:path extrusionOk="0" h="569" w="576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803885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8035159" y="2039032"/>
              <a:ext cx="33304" cy="32564"/>
            </a:xfrm>
            <a:custGeom>
              <a:rect b="b" l="l" r="r" t="t"/>
              <a:pathLst>
                <a:path extrusionOk="0" h="572" w="585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8355158" y="2208282"/>
              <a:ext cx="51294" cy="51294"/>
            </a:xfrm>
            <a:custGeom>
              <a:rect b="b" l="l" r="r" t="t"/>
              <a:pathLst>
                <a:path extrusionOk="0" h="901" w="901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5739149" y="2773380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6637773" y="1860275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6622459" y="2287528"/>
              <a:ext cx="584671" cy="391621"/>
            </a:xfrm>
            <a:custGeom>
              <a:rect b="b" l="l" r="r" t="t"/>
              <a:pathLst>
                <a:path extrusionOk="0" h="6879" w="1027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6619783" y="2282746"/>
              <a:ext cx="591560" cy="399876"/>
            </a:xfrm>
            <a:custGeom>
              <a:rect b="b" l="l" r="r" t="t"/>
              <a:pathLst>
                <a:path extrusionOk="0" h="7024" w="10391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175621" y="2313943"/>
              <a:ext cx="289489" cy="289432"/>
            </a:xfrm>
            <a:custGeom>
              <a:rect b="b" l="l" r="r" t="t"/>
              <a:pathLst>
                <a:path extrusionOk="0" h="5084" w="5085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172490" y="2310755"/>
              <a:ext cx="295808" cy="295808"/>
            </a:xfrm>
            <a:custGeom>
              <a:rect b="b" l="l" r="r" t="t"/>
              <a:pathLst>
                <a:path extrusionOk="0" h="5196" w="5196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6359445" y="2342407"/>
              <a:ext cx="77653" cy="77709"/>
            </a:xfrm>
            <a:custGeom>
              <a:rect b="b" l="l" r="r" t="t"/>
              <a:pathLst>
                <a:path extrusionOk="0" h="1365" w="1364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356257" y="2338764"/>
              <a:ext cx="84029" cy="84541"/>
            </a:xfrm>
            <a:custGeom>
              <a:rect b="b" l="l" r="r" t="t"/>
              <a:pathLst>
                <a:path extrusionOk="0" h="1485" w="1476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6631966" y="2285421"/>
              <a:ext cx="584671" cy="391223"/>
            </a:xfrm>
            <a:custGeom>
              <a:rect b="b" l="l" r="r" t="t"/>
              <a:pathLst>
                <a:path extrusionOk="0" h="6872" w="1027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629290" y="2280127"/>
              <a:ext cx="591047" cy="399819"/>
            </a:xfrm>
            <a:custGeom>
              <a:rect b="b" l="l" r="r" t="t"/>
              <a:pathLst>
                <a:path extrusionOk="0" h="7023" w="10382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338003" y="2218302"/>
              <a:ext cx="81410" cy="321711"/>
            </a:xfrm>
            <a:custGeom>
              <a:rect b="b" l="l" r="r" t="t"/>
              <a:pathLst>
                <a:path extrusionOk="0" h="5651" w="143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7334359" y="2214658"/>
              <a:ext cx="88241" cy="328543"/>
            </a:xfrm>
            <a:custGeom>
              <a:rect b="b" l="l" r="r" t="t"/>
              <a:pathLst>
                <a:path extrusionOk="0" h="5771" w="155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7468997" y="2075239"/>
              <a:ext cx="81922" cy="464777"/>
            </a:xfrm>
            <a:custGeom>
              <a:rect b="b" l="l" r="r" t="t"/>
              <a:pathLst>
                <a:path extrusionOk="0" h="8164" w="1439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7465297" y="2072051"/>
              <a:ext cx="88811" cy="471153"/>
            </a:xfrm>
            <a:custGeom>
              <a:rect b="b" l="l" r="r" t="t"/>
              <a:pathLst>
                <a:path extrusionOk="0" h="8276" w="156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7587296" y="2272214"/>
              <a:ext cx="81922" cy="267799"/>
            </a:xfrm>
            <a:custGeom>
              <a:rect b="b" l="l" r="r" t="t"/>
              <a:pathLst>
                <a:path extrusionOk="0" h="4704" w="1439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7583596" y="2269026"/>
              <a:ext cx="88811" cy="274175"/>
            </a:xfrm>
            <a:custGeom>
              <a:rect b="b" l="l" r="r" t="t"/>
              <a:pathLst>
                <a:path extrusionOk="0" h="4816" w="156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6112258" y="2077573"/>
              <a:ext cx="375055" cy="118642"/>
            </a:xfrm>
            <a:custGeom>
              <a:rect b="b" l="l" r="r" t="t"/>
              <a:pathLst>
                <a:path extrusionOk="0" h="2084" w="6588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6086412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6083224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314016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310315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6194635" y="2159722"/>
              <a:ext cx="59776" cy="59207"/>
            </a:xfrm>
            <a:custGeom>
              <a:rect b="b" l="l" r="r" t="t"/>
              <a:pathLst>
                <a:path extrusionOk="0" h="1040" w="105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6191504" y="2156022"/>
              <a:ext cx="66039" cy="66039"/>
            </a:xfrm>
            <a:custGeom>
              <a:rect b="b" l="l" r="r" t="t"/>
              <a:pathLst>
                <a:path extrusionOk="0" h="1160" w="116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6449223" y="2065163"/>
              <a:ext cx="362872" cy="228745"/>
            </a:xfrm>
            <a:custGeom>
              <a:rect b="b" l="l" r="r" t="t"/>
              <a:pathLst>
                <a:path extrusionOk="0" h="4018" w="6374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446035" y="2062032"/>
              <a:ext cx="369760" cy="235064"/>
            </a:xfrm>
            <a:custGeom>
              <a:rect b="b" l="l" r="r" t="t"/>
              <a:pathLst>
                <a:path extrusionOk="0" h="4129" w="6495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930332" y="1988081"/>
              <a:ext cx="278900" cy="261821"/>
            </a:xfrm>
            <a:custGeom>
              <a:rect b="b" l="l" r="r" t="t"/>
              <a:pathLst>
                <a:path extrusionOk="0" h="4599" w="4899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6927144" y="1984893"/>
              <a:ext cx="285276" cy="268368"/>
            </a:xfrm>
            <a:custGeom>
              <a:rect b="b" l="l" r="r" t="t"/>
              <a:pathLst>
                <a:path extrusionOk="0" h="4714" w="5011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6987888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7051250" y="2066757"/>
              <a:ext cx="40762" cy="40705"/>
            </a:xfrm>
            <a:custGeom>
              <a:rect b="b" l="l" r="r" t="t"/>
              <a:pathLst>
                <a:path extrusionOk="0" h="715" w="716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7114100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743641" y="2204582"/>
              <a:ext cx="264098" cy="247873"/>
            </a:xfrm>
            <a:custGeom>
              <a:rect b="b" l="l" r="r" t="t"/>
              <a:pathLst>
                <a:path extrusionOk="0" h="4354" w="4639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740453" y="2201451"/>
              <a:ext cx="270474" cy="254079"/>
            </a:xfrm>
            <a:custGeom>
              <a:rect b="b" l="l" r="r" t="t"/>
              <a:pathLst>
                <a:path extrusionOk="0" h="4463" w="4751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914201" y="2279045"/>
              <a:ext cx="39168" cy="39168"/>
            </a:xfrm>
            <a:custGeom>
              <a:rect b="b" l="l" r="r" t="t"/>
              <a:pathLst>
                <a:path extrusionOk="0" h="688" w="688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54027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794878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7974415" y="2277337"/>
              <a:ext cx="216049" cy="210413"/>
            </a:xfrm>
            <a:custGeom>
              <a:rect b="b" l="l" r="r" t="t"/>
              <a:pathLst>
                <a:path extrusionOk="0" h="3696" w="3795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7970715" y="2274035"/>
              <a:ext cx="219750" cy="216846"/>
            </a:xfrm>
            <a:custGeom>
              <a:rect b="b" l="l" r="r" t="t"/>
              <a:pathLst>
                <a:path extrusionOk="0" h="3809" w="386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7946406" y="2402126"/>
              <a:ext cx="113063" cy="113120"/>
            </a:xfrm>
            <a:custGeom>
              <a:rect b="b" l="l" r="r" t="t"/>
              <a:pathLst>
                <a:path extrusionOk="0" h="1987" w="1986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7942706" y="2398938"/>
              <a:ext cx="119952" cy="119952"/>
            </a:xfrm>
            <a:custGeom>
              <a:rect b="b" l="l" r="r" t="t"/>
              <a:pathLst>
                <a:path extrusionOk="0" h="2107" w="2107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7741005" y="2150215"/>
              <a:ext cx="160030" cy="159518"/>
            </a:xfrm>
            <a:custGeom>
              <a:rect b="b" l="l" r="r" t="t"/>
              <a:pathLst>
                <a:path extrusionOk="0" h="2802" w="2811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7737817" y="2147027"/>
              <a:ext cx="166406" cy="166406"/>
            </a:xfrm>
            <a:custGeom>
              <a:rect b="b" l="l" r="r" t="t"/>
              <a:pathLst>
                <a:path extrusionOk="0" h="2923" w="2923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7784272" y="2170538"/>
              <a:ext cx="116763" cy="82719"/>
            </a:xfrm>
            <a:custGeom>
              <a:rect b="b" l="l" r="r" t="t"/>
              <a:pathLst>
                <a:path extrusionOk="0" h="1453" w="2051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6902835" y="3774116"/>
              <a:ext cx="96212" cy="96212"/>
            </a:xfrm>
            <a:custGeom>
              <a:rect b="b" l="l" r="r" t="t"/>
              <a:pathLst>
                <a:path extrusionOk="0" h="1690" w="169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94162" y="2528850"/>
              <a:ext cx="2115690" cy="1276541"/>
            </a:xfrm>
            <a:custGeom>
              <a:rect b="b" l="l" r="r" t="t"/>
              <a:pathLst>
                <a:path extrusionOk="0" h="22423" w="37163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5890974" y="2525662"/>
              <a:ext cx="2122066" cy="1282861"/>
            </a:xfrm>
            <a:custGeom>
              <a:rect b="b" l="l" r="r" t="t"/>
              <a:pathLst>
                <a:path extrusionOk="0" h="22534" w="37275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5995041" y="2636047"/>
              <a:ext cx="1891272" cy="1092771"/>
            </a:xfrm>
            <a:custGeom>
              <a:rect b="b" l="l" r="r" t="t"/>
              <a:pathLst>
                <a:path extrusionOk="0" h="19195" w="33221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5991341" y="2632916"/>
              <a:ext cx="1898103" cy="1099603"/>
            </a:xfrm>
            <a:custGeom>
              <a:rect b="b" l="l" r="r" t="t"/>
              <a:pathLst>
                <a:path extrusionOk="0" h="19315" w="33341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933520" y="2560559"/>
              <a:ext cx="36492" cy="35980"/>
            </a:xfrm>
            <a:custGeom>
              <a:rect b="b" l="l" r="r" t="t"/>
              <a:pathLst>
                <a:path extrusionOk="0" h="632" w="641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6930332" y="2556859"/>
              <a:ext cx="43381" cy="43324"/>
            </a:xfrm>
            <a:custGeom>
              <a:rect b="b" l="l" r="r" t="t"/>
              <a:pathLst>
                <a:path extrusionOk="0" h="761" w="762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893081" y="3731363"/>
              <a:ext cx="2115747" cy="206542"/>
            </a:xfrm>
            <a:custGeom>
              <a:rect b="b" l="l" r="r" t="t"/>
              <a:pathLst>
                <a:path extrusionOk="0" h="3628" w="37164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889950" y="3727662"/>
              <a:ext cx="2122066" cy="213431"/>
            </a:xfrm>
            <a:custGeom>
              <a:rect b="b" l="l" r="r" t="t"/>
              <a:pathLst>
                <a:path extrusionOk="0" h="3749" w="37275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431802" y="4215089"/>
              <a:ext cx="1038346" cy="98318"/>
            </a:xfrm>
            <a:custGeom>
              <a:rect b="b" l="l" r="r" t="t"/>
              <a:pathLst>
                <a:path extrusionOk="0" h="1727" w="18239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428614" y="4211958"/>
              <a:ext cx="1044666" cy="105150"/>
            </a:xfrm>
            <a:custGeom>
              <a:rect b="b" l="l" r="r" t="t"/>
              <a:pathLst>
                <a:path extrusionOk="0" h="1847" w="1835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6691628" y="4215089"/>
              <a:ext cx="519202" cy="49188"/>
            </a:xfrm>
            <a:custGeom>
              <a:rect b="b" l="l" r="r" t="t"/>
              <a:pathLst>
                <a:path extrusionOk="0" h="864" w="912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687927" y="4211958"/>
              <a:ext cx="526033" cy="56019"/>
            </a:xfrm>
            <a:custGeom>
              <a:rect b="b" l="l" r="r" t="t"/>
              <a:pathLst>
                <a:path extrusionOk="0" h="984" w="924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7160554" y="2782355"/>
              <a:ext cx="560419" cy="804364"/>
            </a:xfrm>
            <a:custGeom>
              <a:rect b="b" l="l" r="r" t="t"/>
              <a:pathLst>
                <a:path extrusionOk="0" h="14129" w="9844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7157423" y="2779167"/>
              <a:ext cx="566738" cy="810740"/>
            </a:xfrm>
            <a:custGeom>
              <a:rect b="b" l="l" r="r" t="t"/>
              <a:pathLst>
                <a:path extrusionOk="0" h="14241" w="9955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7228186" y="2854200"/>
              <a:ext cx="187015" cy="186958"/>
            </a:xfrm>
            <a:custGeom>
              <a:rect b="b" l="l" r="r" t="t"/>
              <a:pathLst>
                <a:path extrusionOk="0" h="3284" w="3285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7592078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7624243" y="2824084"/>
              <a:ext cx="21747" cy="22203"/>
            </a:xfrm>
            <a:custGeom>
              <a:rect b="b" l="l" r="r" t="t"/>
              <a:pathLst>
                <a:path extrusionOk="0" h="390" w="382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7653334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7471104" y="2903842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7471104" y="2947677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7471104" y="2991456"/>
              <a:ext cx="172213" cy="6433"/>
            </a:xfrm>
            <a:custGeom>
              <a:rect b="b" l="l" r="r" t="t"/>
              <a:pathLst>
                <a:path extrusionOk="0" h="113" w="3025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7453171" y="3091309"/>
              <a:ext cx="186446" cy="187015"/>
            </a:xfrm>
            <a:custGeom>
              <a:rect b="b" l="l" r="r" t="t"/>
              <a:pathLst>
                <a:path extrusionOk="0" h="3285" w="3275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7231374" y="3221734"/>
              <a:ext cx="165325" cy="6945"/>
            </a:xfrm>
            <a:custGeom>
              <a:rect b="b" l="l" r="r" t="t"/>
              <a:pathLst>
                <a:path extrusionOk="0" h="122" w="2904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7231374" y="3178411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7231374" y="3134575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7417761" y="3341114"/>
              <a:ext cx="185990" cy="6376"/>
            </a:xfrm>
            <a:custGeom>
              <a:rect b="b" l="l" r="r" t="t"/>
              <a:pathLst>
                <a:path extrusionOk="0" h="112" w="3267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7245607" y="3341114"/>
              <a:ext cx="143179" cy="6376"/>
            </a:xfrm>
            <a:custGeom>
              <a:rect b="b" l="l" r="r" t="t"/>
              <a:pathLst>
                <a:path extrusionOk="0" h="112" w="251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7245607" y="3390756"/>
              <a:ext cx="281519" cy="6376"/>
            </a:xfrm>
            <a:custGeom>
              <a:rect b="b" l="l" r="r" t="t"/>
              <a:pathLst>
                <a:path extrusionOk="0" h="112" w="494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7337490" y="2894335"/>
              <a:ext cx="44975" cy="47024"/>
            </a:xfrm>
            <a:custGeom>
              <a:rect b="b" l="l" r="r" t="t"/>
              <a:pathLst>
                <a:path extrusionOk="0" h="826" w="79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7333790" y="2890065"/>
              <a:ext cx="51806" cy="54994"/>
            </a:xfrm>
            <a:custGeom>
              <a:rect b="b" l="l" r="r" t="t"/>
              <a:pathLst>
                <a:path extrusionOk="0" h="966" w="91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7250389" y="2883404"/>
              <a:ext cx="133672" cy="129971"/>
            </a:xfrm>
            <a:custGeom>
              <a:rect b="b" l="l" r="r" t="t"/>
              <a:pathLst>
                <a:path extrusionOk="0" h="2283" w="2348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7249819" y="2879875"/>
              <a:ext cx="138454" cy="137031"/>
            </a:xfrm>
            <a:custGeom>
              <a:rect b="b" l="l" r="r" t="t"/>
              <a:pathLst>
                <a:path extrusionOk="0" h="2407" w="2432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7464272" y="3113853"/>
              <a:ext cx="157411" cy="137714"/>
            </a:xfrm>
            <a:custGeom>
              <a:rect b="b" l="l" r="r" t="t"/>
              <a:pathLst>
                <a:path extrusionOk="0" h="2419" w="2765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7461084" y="3111177"/>
              <a:ext cx="156899" cy="144431"/>
            </a:xfrm>
            <a:custGeom>
              <a:rect b="b" l="l" r="r" t="t"/>
              <a:pathLst>
                <a:path extrusionOk="0" h="2537" w="2756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495925" y="3135657"/>
              <a:ext cx="95130" cy="95642"/>
            </a:xfrm>
            <a:custGeom>
              <a:rect b="b" l="l" r="r" t="t"/>
              <a:pathLst>
                <a:path extrusionOk="0" h="1680" w="1671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92224" y="3132469"/>
              <a:ext cx="102531" cy="102019"/>
            </a:xfrm>
            <a:custGeom>
              <a:rect b="b" l="l" r="r" t="t"/>
              <a:pathLst>
                <a:path extrusionOk="0" h="1792" w="1801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504920" y="3149434"/>
              <a:ext cx="77140" cy="67576"/>
            </a:xfrm>
            <a:custGeom>
              <a:rect b="b" l="l" r="r" t="t"/>
              <a:pathLst>
                <a:path extrusionOk="0" h="1187" w="1355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7501219" y="3146246"/>
              <a:ext cx="84541" cy="74521"/>
            </a:xfrm>
            <a:custGeom>
              <a:rect b="b" l="l" r="r" t="t"/>
              <a:pathLst>
                <a:path extrusionOk="0" h="1309" w="1485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7526553" y="3166797"/>
              <a:ext cx="33873" cy="33361"/>
            </a:xfrm>
            <a:custGeom>
              <a:rect b="b" l="l" r="r" t="t"/>
              <a:pathLst>
                <a:path extrusionOk="0" h="586" w="595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7523422" y="3163097"/>
              <a:ext cx="40193" cy="40193"/>
            </a:xfrm>
            <a:custGeom>
              <a:rect b="b" l="l" r="r" t="t"/>
              <a:pathLst>
                <a:path extrusionOk="0" h="706" w="706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7495412" y="3128939"/>
              <a:ext cx="49188" cy="55905"/>
            </a:xfrm>
            <a:custGeom>
              <a:rect b="b" l="l" r="r" t="t"/>
              <a:pathLst>
                <a:path extrusionOk="0" h="982" w="864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7493818" y="3127231"/>
              <a:ext cx="52319" cy="59720"/>
            </a:xfrm>
            <a:custGeom>
              <a:rect b="b" l="l" r="r" t="t"/>
              <a:pathLst>
                <a:path extrusionOk="0" h="1049" w="919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7482205" y="3116130"/>
              <a:ext cx="19072" cy="18502"/>
            </a:xfrm>
            <a:custGeom>
              <a:rect b="b" l="l" r="r" t="t"/>
              <a:pathLst>
                <a:path extrusionOk="0" h="325" w="335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7481123" y="3114536"/>
              <a:ext cx="21747" cy="21690"/>
            </a:xfrm>
            <a:custGeom>
              <a:rect b="b" l="l" r="r" t="t"/>
              <a:pathLst>
                <a:path extrusionOk="0" h="381" w="382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7487499" y="3121937"/>
              <a:ext cx="18502" cy="18218"/>
            </a:xfrm>
            <a:custGeom>
              <a:rect b="b" l="l" r="r" t="t"/>
              <a:pathLst>
                <a:path extrusionOk="0" h="320" w="325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7485905" y="3120115"/>
              <a:ext cx="21690" cy="21918"/>
            </a:xfrm>
            <a:custGeom>
              <a:rect b="b" l="l" r="r" t="t"/>
              <a:pathLst>
                <a:path extrusionOk="0" h="385" w="381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6932439" y="3332119"/>
              <a:ext cx="175914" cy="249866"/>
            </a:xfrm>
            <a:custGeom>
              <a:rect b="b" l="l" r="r" t="t"/>
              <a:pathLst>
                <a:path extrusionOk="0" h="4389" w="309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6929251" y="3328419"/>
              <a:ext cx="182802" cy="256697"/>
            </a:xfrm>
            <a:custGeom>
              <a:rect b="b" l="l" r="r" t="t"/>
              <a:pathLst>
                <a:path extrusionOk="0" h="4509" w="3211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6626671" y="3327906"/>
              <a:ext cx="268880" cy="268880"/>
            </a:xfrm>
            <a:custGeom>
              <a:rect b="b" l="l" r="r" t="t"/>
              <a:pathLst>
                <a:path extrusionOk="0" h="4723" w="4723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623483" y="3324718"/>
              <a:ext cx="275769" cy="275200"/>
            </a:xfrm>
            <a:custGeom>
              <a:rect b="b" l="l" r="r" t="t"/>
              <a:pathLst>
                <a:path extrusionOk="0" h="4834" w="4844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695328" y="3411877"/>
              <a:ext cx="136290" cy="100937"/>
            </a:xfrm>
            <a:custGeom>
              <a:rect b="b" l="l" r="r" t="t"/>
              <a:pathLst>
                <a:path extrusionOk="0" h="1773" w="2394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6692140" y="3408689"/>
              <a:ext cx="142667" cy="107768"/>
            </a:xfrm>
            <a:custGeom>
              <a:rect b="b" l="l" r="r" t="t"/>
              <a:pathLst>
                <a:path extrusionOk="0" h="1893" w="2506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6695328" y="3425597"/>
              <a:ext cx="136290" cy="37232"/>
            </a:xfrm>
            <a:custGeom>
              <a:rect b="b" l="l" r="r" t="t"/>
              <a:pathLst>
                <a:path extrusionOk="0" h="654" w="2394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6693734" y="3422409"/>
              <a:ext cx="139479" cy="43381"/>
            </a:xfrm>
            <a:custGeom>
              <a:rect b="b" l="l" r="r" t="t"/>
              <a:pathLst>
                <a:path extrusionOk="0" h="762" w="245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732275" y="3079126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732275" y="3083908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6728575" y="3080720"/>
              <a:ext cx="380862" cy="208136"/>
            </a:xfrm>
            <a:custGeom>
              <a:rect b="b" l="l" r="r" t="t"/>
              <a:pathLst>
                <a:path extrusionOk="0" h="3656" w="669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6793531" y="3145164"/>
              <a:ext cx="125246" cy="6376"/>
            </a:xfrm>
            <a:custGeom>
              <a:rect b="b" l="l" r="r" t="t"/>
              <a:pathLst>
                <a:path extrusionOk="0" h="112" w="220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6942971" y="3145164"/>
              <a:ext cx="112038" cy="6376"/>
            </a:xfrm>
            <a:custGeom>
              <a:rect b="b" l="l" r="r" t="t"/>
              <a:pathLst>
                <a:path extrusionOk="0" h="112" w="196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793531" y="3208526"/>
              <a:ext cx="112551" cy="6945"/>
            </a:xfrm>
            <a:custGeom>
              <a:rect b="b" l="l" r="r" t="t"/>
              <a:pathLst>
                <a:path extrusionOk="0" h="122" w="1977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6893328" y="3175280"/>
              <a:ext cx="112551" cy="6376"/>
            </a:xfrm>
            <a:custGeom>
              <a:rect b="b" l="l" r="r" t="t"/>
              <a:pathLst>
                <a:path extrusionOk="0" h="112" w="197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6793531" y="3175280"/>
              <a:ext cx="76115" cy="6376"/>
            </a:xfrm>
            <a:custGeom>
              <a:rect b="b" l="l" r="r" t="t"/>
              <a:pathLst>
                <a:path extrusionOk="0" h="112" w="133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6931926" y="3208526"/>
              <a:ext cx="49131" cy="6945"/>
            </a:xfrm>
            <a:custGeom>
              <a:rect b="b" l="l" r="r" t="t"/>
              <a:pathLst>
                <a:path extrusionOk="0" h="122" w="863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6732275" y="2787650"/>
              <a:ext cx="373973" cy="250378"/>
            </a:xfrm>
            <a:custGeom>
              <a:rect b="b" l="l" r="r" t="t"/>
              <a:pathLst>
                <a:path extrusionOk="0" h="4398" w="6569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6728575" y="2783949"/>
              <a:ext cx="380862" cy="257210"/>
            </a:xfrm>
            <a:custGeom>
              <a:rect b="b" l="l" r="r" t="t"/>
              <a:pathLst>
                <a:path extrusionOk="0" h="4518" w="669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6997395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7035424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7073452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6833154" y="2829891"/>
              <a:ext cx="173295" cy="173295"/>
            </a:xfrm>
            <a:custGeom>
              <a:rect b="b" l="l" r="r" t="t"/>
              <a:pathLst>
                <a:path extrusionOk="0" h="3044" w="3044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6829966" y="2826703"/>
              <a:ext cx="179614" cy="180127"/>
            </a:xfrm>
            <a:custGeom>
              <a:rect b="b" l="l" r="r" t="t"/>
              <a:pathLst>
                <a:path extrusionOk="0" h="3164" w="3155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6851656" y="2848393"/>
              <a:ext cx="136290" cy="136290"/>
            </a:xfrm>
            <a:custGeom>
              <a:rect b="b" l="l" r="r" t="t"/>
              <a:pathLst>
                <a:path extrusionOk="0" h="2394" w="2394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6848468" y="2845205"/>
              <a:ext cx="142667" cy="142667"/>
            </a:xfrm>
            <a:custGeom>
              <a:rect b="b" l="l" r="r" t="t"/>
              <a:pathLst>
                <a:path extrusionOk="0" h="2506" w="2506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6915018" y="2877939"/>
              <a:ext cx="38599" cy="43381"/>
            </a:xfrm>
            <a:custGeom>
              <a:rect b="b" l="l" r="r" t="t"/>
              <a:pathLst>
                <a:path extrusionOk="0" h="762" w="678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6909724" y="2906973"/>
              <a:ext cx="20666" cy="20666"/>
            </a:xfrm>
            <a:custGeom>
              <a:rect b="b" l="l" r="r" t="t"/>
              <a:pathLst>
                <a:path extrusionOk="0" h="363" w="363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6906536" y="2903842"/>
              <a:ext cx="26985" cy="26985"/>
            </a:xfrm>
            <a:custGeom>
              <a:rect b="b" l="l" r="r" t="t"/>
              <a:pathLst>
                <a:path extrusionOk="0" h="474" w="474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6131273" y="2776548"/>
              <a:ext cx="556206" cy="494892"/>
            </a:xfrm>
            <a:custGeom>
              <a:rect b="b" l="l" r="r" t="t"/>
              <a:pathLst>
                <a:path extrusionOk="0" h="8693" w="977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6127572" y="2773360"/>
              <a:ext cx="563550" cy="501269"/>
            </a:xfrm>
            <a:custGeom>
              <a:rect b="b" l="l" r="r" t="t"/>
              <a:pathLst>
                <a:path extrusionOk="0" h="8805" w="9899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6317204" y="2829094"/>
              <a:ext cx="183827" cy="167488"/>
            </a:xfrm>
            <a:custGeom>
              <a:rect b="b" l="l" r="r" t="t"/>
              <a:pathLst>
                <a:path extrusionOk="0" h="2942" w="3229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6322441" y="2825678"/>
              <a:ext cx="173807" cy="174320"/>
            </a:xfrm>
            <a:custGeom>
              <a:rect b="b" l="l" r="r" t="t"/>
              <a:pathLst>
                <a:path extrusionOk="0" h="3062" w="3053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6370547" y="2912780"/>
              <a:ext cx="76058" cy="38485"/>
            </a:xfrm>
            <a:custGeom>
              <a:rect b="b" l="l" r="r" t="t"/>
              <a:pathLst>
                <a:path extrusionOk="0" h="676" w="1336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6366846" y="2909649"/>
              <a:ext cx="82947" cy="44918"/>
            </a:xfrm>
            <a:custGeom>
              <a:rect b="b" l="l" r="r" t="t"/>
              <a:pathLst>
                <a:path extrusionOk="0" h="789" w="1457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6386885" y="2864731"/>
              <a:ext cx="43381" cy="43381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6383697" y="2861031"/>
              <a:ext cx="50269" cy="50212"/>
            </a:xfrm>
            <a:custGeom>
              <a:rect b="b" l="l" r="r" t="t"/>
              <a:pathLst>
                <a:path extrusionOk="0" h="882" w="883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6246953" y="3037967"/>
              <a:ext cx="324843" cy="58695"/>
            </a:xfrm>
            <a:custGeom>
              <a:rect b="b" l="l" r="r" t="t"/>
              <a:pathLst>
                <a:path extrusionOk="0" h="1031" w="5706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6243765" y="3034779"/>
              <a:ext cx="331731" cy="65014"/>
            </a:xfrm>
            <a:custGeom>
              <a:rect b="b" l="l" r="r" t="t"/>
              <a:pathLst>
                <a:path extrusionOk="0" h="1142" w="5827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6246953" y="3133038"/>
              <a:ext cx="324843" cy="58638"/>
            </a:xfrm>
            <a:custGeom>
              <a:rect b="b" l="l" r="r" t="t"/>
              <a:pathLst>
                <a:path extrusionOk="0" h="1030" w="5706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6243765" y="3129850"/>
              <a:ext cx="331731" cy="65526"/>
            </a:xfrm>
            <a:custGeom>
              <a:rect b="b" l="l" r="r" t="t"/>
              <a:pathLst>
                <a:path extrusionOk="0" h="1151" w="5827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6362576" y="3211714"/>
              <a:ext cx="93536" cy="10589"/>
            </a:xfrm>
            <a:custGeom>
              <a:rect b="b" l="l" r="r" t="t"/>
              <a:pathLst>
                <a:path extrusionOk="0" h="186" w="1643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6131273" y="3328419"/>
              <a:ext cx="460564" cy="268880"/>
            </a:xfrm>
            <a:custGeom>
              <a:rect b="b" l="l" r="r" t="t"/>
              <a:pathLst>
                <a:path extrusionOk="0" h="4723" w="809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6466643" y="3355346"/>
              <a:ext cx="71903" cy="201248"/>
            </a:xfrm>
            <a:custGeom>
              <a:rect b="b" l="l" r="r" t="t"/>
              <a:pathLst>
                <a:path extrusionOk="0" h="3535" w="1263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6463455" y="3352158"/>
              <a:ext cx="78222" cy="208136"/>
            </a:xfrm>
            <a:custGeom>
              <a:rect b="b" l="l" r="r" t="t"/>
              <a:pathLst>
                <a:path extrusionOk="0" h="3656" w="1374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6365252" y="3443017"/>
              <a:ext cx="71846" cy="113575"/>
            </a:xfrm>
            <a:custGeom>
              <a:rect b="b" l="l" r="r" t="t"/>
              <a:pathLst>
                <a:path extrusionOk="0" h="1995" w="1262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6362064" y="3439829"/>
              <a:ext cx="78222" cy="120464"/>
            </a:xfrm>
            <a:custGeom>
              <a:rect b="b" l="l" r="r" t="t"/>
              <a:pathLst>
                <a:path extrusionOk="0" h="2116" w="1374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6461861" y="3355346"/>
              <a:ext cx="71390" cy="194416"/>
            </a:xfrm>
            <a:custGeom>
              <a:rect b="b" l="l" r="r" t="t"/>
              <a:pathLst>
                <a:path extrusionOk="0" h="3415" w="1254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6458161" y="3352158"/>
              <a:ext cx="78791" cy="200792"/>
            </a:xfrm>
            <a:custGeom>
              <a:rect b="b" l="l" r="r" t="t"/>
              <a:pathLst>
                <a:path extrusionOk="0" h="3527" w="1384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6359958" y="3443017"/>
              <a:ext cx="71903" cy="106744"/>
            </a:xfrm>
            <a:custGeom>
              <a:rect b="b" l="l" r="r" t="t"/>
              <a:pathLst>
                <a:path extrusionOk="0" h="1875" w="1263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6356770" y="3439829"/>
              <a:ext cx="78222" cy="113120"/>
            </a:xfrm>
            <a:custGeom>
              <a:rect b="b" l="l" r="r" t="t"/>
              <a:pathLst>
                <a:path extrusionOk="0" h="1987" w="1374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6263292" y="3494765"/>
              <a:ext cx="71903" cy="62395"/>
            </a:xfrm>
            <a:custGeom>
              <a:rect b="b" l="l" r="r" t="t"/>
              <a:pathLst>
                <a:path extrusionOk="0" h="1096" w="1263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6260161" y="3491577"/>
              <a:ext cx="78222" cy="68715"/>
            </a:xfrm>
            <a:custGeom>
              <a:rect b="b" l="l" r="r" t="t"/>
              <a:pathLst>
                <a:path extrusionOk="0" h="1207" w="1374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6258054" y="3494765"/>
              <a:ext cx="71846" cy="58182"/>
            </a:xfrm>
            <a:custGeom>
              <a:rect b="b" l="l" r="r" t="t"/>
              <a:pathLst>
                <a:path extrusionOk="0" h="1022" w="1262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6254866" y="3491577"/>
              <a:ext cx="78222" cy="64502"/>
            </a:xfrm>
            <a:custGeom>
              <a:rect b="b" l="l" r="r" t="t"/>
              <a:pathLst>
                <a:path extrusionOk="0" h="1133" w="1374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6166113" y="3528069"/>
              <a:ext cx="71903" cy="29091"/>
            </a:xfrm>
            <a:custGeom>
              <a:rect b="b" l="l" r="r" t="t"/>
              <a:pathLst>
                <a:path extrusionOk="0" h="511" w="1263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6162470" y="3524369"/>
              <a:ext cx="78734" cy="35923"/>
            </a:xfrm>
            <a:custGeom>
              <a:rect b="b" l="l" r="r" t="t"/>
              <a:pathLst>
                <a:path extrusionOk="0" h="631" w="1383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6160876" y="3528069"/>
              <a:ext cx="71846" cy="26985"/>
            </a:xfrm>
            <a:custGeom>
              <a:rect b="b" l="l" r="r" t="t"/>
              <a:pathLst>
                <a:path extrusionOk="0" h="474" w="1262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6157176" y="3524369"/>
              <a:ext cx="78734" cy="34386"/>
            </a:xfrm>
            <a:custGeom>
              <a:rect b="b" l="l" r="r" t="t"/>
              <a:pathLst>
                <a:path extrusionOk="0" h="604" w="1383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6176190" y="3382729"/>
              <a:ext cx="163731" cy="111184"/>
            </a:xfrm>
            <a:custGeom>
              <a:rect b="b" l="l" r="r" t="t"/>
              <a:pathLst>
                <a:path extrusionOk="0" h="1953" w="2876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6297108" y="3363259"/>
              <a:ext cx="49188" cy="58182"/>
            </a:xfrm>
            <a:custGeom>
              <a:rect b="b" l="l" r="r" t="t"/>
              <a:pathLst>
                <a:path extrusionOk="0" h="1022" w="864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7410929" y="3726638"/>
              <a:ext cx="278331" cy="6889"/>
            </a:xfrm>
            <a:custGeom>
              <a:rect b="b" l="l" r="r" t="t"/>
              <a:pathLst>
                <a:path extrusionOk="0" h="121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5696618" y="4217195"/>
              <a:ext cx="117845" cy="42868"/>
            </a:xfrm>
            <a:custGeom>
              <a:rect b="b" l="l" r="r" t="t"/>
              <a:pathLst>
                <a:path extrusionOk="0" h="753" w="207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4896395" y="3303267"/>
            <a:ext cx="36561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2" type="subTitle"/>
          </p:nvPr>
        </p:nvSpPr>
        <p:spPr>
          <a:xfrm>
            <a:off x="960000" y="3303267"/>
            <a:ext cx="36561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3" type="subTitle"/>
          </p:nvPr>
        </p:nvSpPr>
        <p:spPr>
          <a:xfrm>
            <a:off x="960000" y="2436800"/>
            <a:ext cx="36561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4" type="subTitle"/>
          </p:nvPr>
        </p:nvSpPr>
        <p:spPr>
          <a:xfrm>
            <a:off x="4896390" y="2436800"/>
            <a:ext cx="36561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5" name="Google Shape;25;p3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26" name="Google Shape;26;p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9" name="Google Shape;29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30" name="Google Shape;30;p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31" name="Google Shape;31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" name="Google Shape;32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33" name="Google Shape;33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34" name="Google Shape;34;p3"/>
          <p:cNvSpPr txBox="1"/>
          <p:nvPr>
            <p:ph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idx="1" type="subTitle"/>
          </p:nvPr>
        </p:nvSpPr>
        <p:spPr>
          <a:xfrm>
            <a:off x="1202467" y="3338167"/>
            <a:ext cx="2928900" cy="22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2" type="subTitle"/>
          </p:nvPr>
        </p:nvSpPr>
        <p:spPr>
          <a:xfrm>
            <a:off x="4631510" y="3338167"/>
            <a:ext cx="2928900" cy="22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3" type="subTitle"/>
          </p:nvPr>
        </p:nvSpPr>
        <p:spPr>
          <a:xfrm>
            <a:off x="8060561" y="3338167"/>
            <a:ext cx="2928900" cy="22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4" type="subTitle"/>
          </p:nvPr>
        </p:nvSpPr>
        <p:spPr>
          <a:xfrm>
            <a:off x="1202467" y="2145633"/>
            <a:ext cx="29289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5" type="subTitle"/>
          </p:nvPr>
        </p:nvSpPr>
        <p:spPr>
          <a:xfrm>
            <a:off x="4631514" y="2145633"/>
            <a:ext cx="29289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6" type="subTitle"/>
          </p:nvPr>
        </p:nvSpPr>
        <p:spPr>
          <a:xfrm>
            <a:off x="8060561" y="2145633"/>
            <a:ext cx="29289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42" name="Google Shape;42;p4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43" name="Google Shape;43;p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44" name="Google Shape;44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" name="Google Shape;45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46" name="Google Shape;46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47" name="Google Shape;47;p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48" name="Google Shape;48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50" name="Google Shape;50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51" name="Google Shape;51;p4"/>
          <p:cNvSpPr txBox="1"/>
          <p:nvPr>
            <p:ph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>
            <p:ph idx="1" type="subTitle"/>
          </p:nvPr>
        </p:nvSpPr>
        <p:spPr>
          <a:xfrm>
            <a:off x="3095673" y="2331867"/>
            <a:ext cx="37977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subTitle"/>
          </p:nvPr>
        </p:nvSpPr>
        <p:spPr>
          <a:xfrm>
            <a:off x="7486541" y="2331867"/>
            <a:ext cx="37977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3" type="subTitle"/>
          </p:nvPr>
        </p:nvSpPr>
        <p:spPr>
          <a:xfrm>
            <a:off x="3095672" y="4545967"/>
            <a:ext cx="37977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4" type="subTitle"/>
          </p:nvPr>
        </p:nvSpPr>
        <p:spPr>
          <a:xfrm>
            <a:off x="7486541" y="4545967"/>
            <a:ext cx="37977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5" type="subTitle"/>
          </p:nvPr>
        </p:nvSpPr>
        <p:spPr>
          <a:xfrm>
            <a:off x="3095672" y="1839133"/>
            <a:ext cx="37977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6" type="subTitle"/>
          </p:nvPr>
        </p:nvSpPr>
        <p:spPr>
          <a:xfrm>
            <a:off x="3095672" y="4053333"/>
            <a:ext cx="37977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7" type="subTitle"/>
          </p:nvPr>
        </p:nvSpPr>
        <p:spPr>
          <a:xfrm>
            <a:off x="7486505" y="1839133"/>
            <a:ext cx="37977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0" name="Google Shape;60;p5"/>
          <p:cNvSpPr txBox="1"/>
          <p:nvPr>
            <p:ph idx="8" type="subTitle"/>
          </p:nvPr>
        </p:nvSpPr>
        <p:spPr>
          <a:xfrm>
            <a:off x="7486505" y="4053333"/>
            <a:ext cx="37977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61" name="Google Shape;61;p5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62" name="Google Shape;62;p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3" name="Google Shape;63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" name="Google Shape;64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65" name="Google Shape;65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66" name="Google Shape;66;p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7" name="Google Shape;67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" name="Google Shape;68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69" name="Google Shape;69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70" name="Google Shape;70;p5"/>
          <p:cNvSpPr txBox="1"/>
          <p:nvPr>
            <p:ph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/>
          <p:nvPr>
            <p:ph type="title"/>
          </p:nvPr>
        </p:nvSpPr>
        <p:spPr>
          <a:xfrm>
            <a:off x="5507400" y="3497933"/>
            <a:ext cx="5733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3" name="Google Shape;73;p6"/>
          <p:cNvSpPr txBox="1"/>
          <p:nvPr>
            <p:ph idx="2" type="title"/>
          </p:nvPr>
        </p:nvSpPr>
        <p:spPr>
          <a:xfrm>
            <a:off x="5507400" y="2237667"/>
            <a:ext cx="5733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74" name="Google Shape;74;p6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75" name="Google Shape;75;p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6" name="Google Shape;76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" name="Google Shape;77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78" name="Google Shape;78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79" name="Google Shape;79;p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0" name="Google Shape;80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1" name="Google Shape;81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82" name="Google Shape;82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/>
          <p:nvPr>
            <p:ph idx="1" type="body"/>
          </p:nvPr>
        </p:nvSpPr>
        <p:spPr>
          <a:xfrm>
            <a:off x="960000" y="1621000"/>
            <a:ext cx="102813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85" name="Google Shape;85;p7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86" name="Google Shape;86;p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7" name="Google Shape;87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89" name="Google Shape;89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90" name="Google Shape;90;p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1" name="Google Shape;91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" name="Google Shape;92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93" name="Google Shape;93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94" name="Google Shape;94;p7"/>
          <p:cNvSpPr txBox="1"/>
          <p:nvPr>
            <p:ph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8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97" name="Google Shape;97;p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8" name="Google Shape;98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00" name="Google Shape;100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01" name="Google Shape;101;p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2" name="Google Shape;102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" name="Google Shape;103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04" name="Google Shape;104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105" name="Google Shape;105;p8"/>
          <p:cNvSpPr txBox="1"/>
          <p:nvPr>
            <p:ph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/>
          <p:nvPr>
            <p:ph idx="1" type="subTitle"/>
          </p:nvPr>
        </p:nvSpPr>
        <p:spPr>
          <a:xfrm>
            <a:off x="950967" y="2534483"/>
            <a:ext cx="5742000" cy="26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8" name="Google Shape;108;p9"/>
          <p:cNvSpPr txBox="1"/>
          <p:nvPr>
            <p:ph type="title"/>
          </p:nvPr>
        </p:nvSpPr>
        <p:spPr>
          <a:xfrm>
            <a:off x="950967" y="1679917"/>
            <a:ext cx="57420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09" name="Google Shape;109;p9"/>
          <p:cNvSpPr/>
          <p:nvPr>
            <p:ph idx="2" type="pic"/>
          </p:nvPr>
        </p:nvSpPr>
        <p:spPr>
          <a:xfrm>
            <a:off x="6692967" y="1286767"/>
            <a:ext cx="2937900" cy="4284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10" name="Google Shape;110;p9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111" name="Google Shape;111;p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2" name="Google Shape;112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" name="Google Shape;113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14" name="Google Shape;114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15" name="Google Shape;115;p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16" name="Google Shape;116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18" name="Google Shape;118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/>
          <p:nvPr>
            <p:ph type="title"/>
          </p:nvPr>
        </p:nvSpPr>
        <p:spPr>
          <a:xfrm>
            <a:off x="3090600" y="1742800"/>
            <a:ext cx="6010800" cy="33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grpSp>
        <p:nvGrpSpPr>
          <p:cNvPr id="121" name="Google Shape;121;p10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122" name="Google Shape;122;p1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23" name="Google Shape;123;p1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" name="Google Shape;124;p1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25" name="Google Shape;125;p1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26" name="Google Shape;126;p1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27" name="Google Shape;127;p1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8" name="Google Shape;128;p1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29" name="Google Shape;129;p1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50967" y="593367"/>
            <a:ext cx="10290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ra"/>
              <a:buNone/>
              <a:defRPr b="1" i="0" sz="4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ra"/>
              <a:buNone/>
              <a:defRPr b="1" i="0" sz="4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ra"/>
              <a:buNone/>
              <a:defRPr b="1" i="0" sz="4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ra"/>
              <a:buNone/>
              <a:defRPr b="1" i="0" sz="4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ra"/>
              <a:buNone/>
              <a:defRPr b="1" i="0" sz="4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ra"/>
              <a:buNone/>
              <a:defRPr b="1" i="0" sz="4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ra"/>
              <a:buNone/>
              <a:defRPr b="1" i="0" sz="4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ra"/>
              <a:buNone/>
              <a:defRPr b="1" i="0" sz="4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ra"/>
              <a:buNone/>
              <a:defRPr b="1" i="0" sz="4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1"/>
          <p:cNvSpPr txBox="1"/>
          <p:nvPr>
            <p:ph type="ctrTitle"/>
          </p:nvPr>
        </p:nvSpPr>
        <p:spPr>
          <a:xfrm>
            <a:off x="950967" y="1670569"/>
            <a:ext cx="5826900" cy="28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</a:pPr>
            <a:r>
              <a:rPr lang="el-GR" sz="6500"/>
              <a:t>Smart city Parking</a:t>
            </a:r>
            <a:endParaRPr sz="6500"/>
          </a:p>
        </p:txBody>
      </p:sp>
      <p:sp>
        <p:nvSpPr>
          <p:cNvPr id="705" name="Google Shape;705;p21"/>
          <p:cNvSpPr txBox="1"/>
          <p:nvPr>
            <p:ph idx="1" type="subTitle"/>
          </p:nvPr>
        </p:nvSpPr>
        <p:spPr>
          <a:xfrm>
            <a:off x="950967" y="4553031"/>
            <a:ext cx="58269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-GR"/>
              <a:t>Κωνσταντίνος Σταυρόπουλος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-GR"/>
              <a:t>Ηλίας Ουζούνης</a:t>
            </a:r>
            <a:endParaRPr/>
          </a:p>
        </p:txBody>
      </p:sp>
      <p:pic>
        <p:nvPicPr>
          <p:cNvPr descr="A parking lot with cars and buildings&#10;&#10;Description automatically generated" id="706" name="Google Shape;706;p21"/>
          <p:cNvPicPr preferRelativeResize="0"/>
          <p:nvPr/>
        </p:nvPicPr>
        <p:blipFill rotWithShape="1">
          <a:blip r:embed="rId3">
            <a:alphaModFix/>
          </a:blip>
          <a:srcRect b="0" l="8257" r="78813" t="11418"/>
          <a:stretch/>
        </p:blipFill>
        <p:spPr>
          <a:xfrm>
            <a:off x="5768800" y="1425767"/>
            <a:ext cx="1193100" cy="4599300"/>
          </a:xfrm>
          <a:prstGeom prst="roundRect">
            <a:avLst>
              <a:gd fmla="val 42765" name="adj"/>
            </a:avLst>
          </a:prstGeom>
          <a:noFill/>
          <a:ln>
            <a:noFill/>
          </a:ln>
          <a:effectLst>
            <a:outerShdw blurRad="114300" rotWithShape="0" algn="bl" dir="3660000" dist="76200">
              <a:srgbClr val="000000">
                <a:alpha val="41960"/>
              </a:srgbClr>
            </a:outerShdw>
          </a:effectLst>
        </p:spPr>
      </p:pic>
      <p:pic>
        <p:nvPicPr>
          <p:cNvPr descr="A parking lot with cars and buildings&#10;&#10;Description automatically generated" id="707" name="Google Shape;707;p21"/>
          <p:cNvPicPr preferRelativeResize="0"/>
          <p:nvPr/>
        </p:nvPicPr>
        <p:blipFill rotWithShape="1">
          <a:blip r:embed="rId3">
            <a:alphaModFix/>
          </a:blip>
          <a:srcRect b="9787" l="23660" r="63409" t="1629"/>
          <a:stretch/>
        </p:blipFill>
        <p:spPr>
          <a:xfrm>
            <a:off x="7191200" y="917767"/>
            <a:ext cx="1193100" cy="4599300"/>
          </a:xfrm>
          <a:prstGeom prst="roundRect">
            <a:avLst>
              <a:gd fmla="val 42765" name="adj"/>
            </a:avLst>
          </a:prstGeom>
          <a:noFill/>
          <a:ln>
            <a:noFill/>
          </a:ln>
          <a:effectLst>
            <a:outerShdw blurRad="114300" rotWithShape="0" algn="bl" dir="3660000" dist="76200">
              <a:srgbClr val="000000">
                <a:alpha val="67843"/>
              </a:srgbClr>
            </a:outerShdw>
          </a:effectLst>
        </p:spPr>
      </p:pic>
      <p:pic>
        <p:nvPicPr>
          <p:cNvPr descr="A parking lot with cars and buildings&#10;&#10;Description automatically generated" id="708" name="Google Shape;708;p21"/>
          <p:cNvPicPr preferRelativeResize="0"/>
          <p:nvPr/>
        </p:nvPicPr>
        <p:blipFill rotWithShape="1">
          <a:blip r:embed="rId3">
            <a:alphaModFix/>
          </a:blip>
          <a:srcRect b="0" l="39063" r="48006" t="11418"/>
          <a:stretch/>
        </p:blipFill>
        <p:spPr>
          <a:xfrm>
            <a:off x="8613600" y="1425767"/>
            <a:ext cx="1193100" cy="4599300"/>
          </a:xfrm>
          <a:prstGeom prst="roundRect">
            <a:avLst>
              <a:gd fmla="val 42765" name="adj"/>
            </a:avLst>
          </a:prstGeom>
          <a:noFill/>
          <a:ln>
            <a:noFill/>
          </a:ln>
          <a:effectLst>
            <a:outerShdw blurRad="114300" rotWithShape="0" algn="bl" dir="3660000" dist="76200">
              <a:srgbClr val="000000">
                <a:alpha val="41960"/>
              </a:srgbClr>
            </a:outerShdw>
          </a:effectLst>
        </p:spPr>
      </p:pic>
      <p:pic>
        <p:nvPicPr>
          <p:cNvPr descr="A parking lot with cars and buildings&#10;&#10;Description automatically generated" id="709" name="Google Shape;709;p21"/>
          <p:cNvPicPr preferRelativeResize="0"/>
          <p:nvPr/>
        </p:nvPicPr>
        <p:blipFill rotWithShape="1">
          <a:blip r:embed="rId3">
            <a:alphaModFix/>
          </a:blip>
          <a:srcRect b="11745" l="54465" r="32604" t="-327"/>
          <a:stretch/>
        </p:blipFill>
        <p:spPr>
          <a:xfrm>
            <a:off x="10036000" y="816167"/>
            <a:ext cx="1193100" cy="4599300"/>
          </a:xfrm>
          <a:prstGeom prst="roundRect">
            <a:avLst>
              <a:gd fmla="val 42765" name="adj"/>
            </a:avLst>
          </a:prstGeom>
          <a:noFill/>
          <a:ln>
            <a:noFill/>
          </a:ln>
          <a:effectLst>
            <a:outerShdw blurRad="114300" rotWithShape="0" algn="bl" dir="3660000" dist="76200">
              <a:srgbClr val="000000">
                <a:alpha val="4196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2"/>
          <p:cNvSpPr txBox="1"/>
          <p:nvPr/>
        </p:nvSpPr>
        <p:spPr>
          <a:xfrm>
            <a:off x="670933" y="6397933"/>
            <a:ext cx="5715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l-GR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https://transfersmagazine.org/magazine-article/issue-4/how-much-traffic-is-cruising-for-parking/</a:t>
            </a:r>
            <a:endParaRPr b="0" i="0" sz="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5" name="Google Shape;715;p22"/>
          <p:cNvSpPr txBox="1"/>
          <p:nvPr>
            <p:ph type="title"/>
          </p:nvPr>
        </p:nvSpPr>
        <p:spPr>
          <a:xfrm>
            <a:off x="960000" y="722225"/>
            <a:ext cx="9671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l-GR"/>
              <a:t>Λειτουργίες</a:t>
            </a:r>
            <a:endParaRPr/>
          </a:p>
        </p:txBody>
      </p:sp>
      <p:sp>
        <p:nvSpPr>
          <p:cNvPr id="716" name="Google Shape;716;p22"/>
          <p:cNvSpPr txBox="1"/>
          <p:nvPr>
            <p:ph idx="2" type="subTitle"/>
          </p:nvPr>
        </p:nvSpPr>
        <p:spPr>
          <a:xfrm>
            <a:off x="886500" y="2171100"/>
            <a:ext cx="10419000" cy="3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l-GR" sz="2000"/>
              <a:t>Ανίχνευση ελεύθερων θέσεων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l-GR" sz="2000"/>
              <a:t>Καθοδήγηση σε ελεύθερες θέσεις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l-GR" sz="2000"/>
              <a:t>Εντοπισμός Σκιάς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l-GR" sz="2000"/>
              <a:t>Admin Panel</a:t>
            </a:r>
            <a:endParaRPr b="1" sz="2000"/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l-GR"/>
              <a:t>Alerts για σταθμη μπαταρίας / overheating</a:t>
            </a:r>
            <a:endParaRPr b="1"/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l-GR"/>
              <a:t>Heat Maps της πόλης για -χρήση των θέσεων -θερμοκρασίας</a:t>
            </a:r>
            <a:endParaRPr b="1"/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l-GR"/>
              <a:t>Alerts για παράνομο παρκάρισμα σε θέσεις ΑΜΑ</a:t>
            </a:r>
            <a:endParaRPr b="1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717" name="Google Shape;717;p22"/>
          <p:cNvSpPr txBox="1"/>
          <p:nvPr>
            <p:ph idx="2" type="subTitle"/>
          </p:nvPr>
        </p:nvSpPr>
        <p:spPr>
          <a:xfrm>
            <a:off x="5911600" y="2171100"/>
            <a:ext cx="5165400" cy="1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55600" lvl="0" marL="45720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l-GR" sz="2000"/>
              <a:t>Parking Sensors</a:t>
            </a:r>
            <a:endParaRPr sz="2000"/>
          </a:p>
          <a:p>
            <a:pPr indent="-355600" lvl="0" marL="45720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l-GR" sz="2000"/>
              <a:t>Google Maps API</a:t>
            </a:r>
            <a:endParaRPr sz="2000"/>
          </a:p>
          <a:p>
            <a:pPr indent="-355600" lvl="0" marL="45720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l-GR" sz="2000"/>
              <a:t>Temperature in Parking Sensors</a:t>
            </a:r>
            <a:endParaRPr sz="2000"/>
          </a:p>
          <a:p>
            <a:pPr indent="-355600" lvl="0" marL="45720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l-GR" sz="2000"/>
              <a:t>Grafana</a:t>
            </a:r>
            <a:endParaRPr sz="2000"/>
          </a:p>
        </p:txBody>
      </p:sp>
      <p:grpSp>
        <p:nvGrpSpPr>
          <p:cNvPr id="718" name="Google Shape;718;p22"/>
          <p:cNvGrpSpPr/>
          <p:nvPr/>
        </p:nvGrpSpPr>
        <p:grpSpPr>
          <a:xfrm>
            <a:off x="9503387" y="587417"/>
            <a:ext cx="1875613" cy="1667219"/>
            <a:chOff x="4592964" y="1289643"/>
            <a:chExt cx="1289347" cy="1142948"/>
          </a:xfrm>
        </p:grpSpPr>
        <p:sp>
          <p:nvSpPr>
            <p:cNvPr id="719" name="Google Shape;719;p22"/>
            <p:cNvSpPr/>
            <p:nvPr/>
          </p:nvSpPr>
          <p:spPr>
            <a:xfrm>
              <a:off x="4738148" y="1344020"/>
              <a:ext cx="837734" cy="830307"/>
            </a:xfrm>
            <a:custGeom>
              <a:rect b="b" l="l" r="r" t="t"/>
              <a:pathLst>
                <a:path extrusionOk="0" h="44833" w="45234">
                  <a:moveTo>
                    <a:pt x="28354" y="44832"/>
                  </a:moveTo>
                  <a:cubicBezTo>
                    <a:pt x="27654" y="44832"/>
                    <a:pt x="26987" y="44398"/>
                    <a:pt x="26720" y="43698"/>
                  </a:cubicBezTo>
                  <a:lnTo>
                    <a:pt x="25252" y="39662"/>
                  </a:lnTo>
                  <a:cubicBezTo>
                    <a:pt x="22984" y="40029"/>
                    <a:pt x="20649" y="39929"/>
                    <a:pt x="18414" y="39362"/>
                  </a:cubicBezTo>
                  <a:lnTo>
                    <a:pt x="16579" y="43231"/>
                  </a:lnTo>
                  <a:cubicBezTo>
                    <a:pt x="16179" y="44098"/>
                    <a:pt x="15145" y="44465"/>
                    <a:pt x="14278" y="44065"/>
                  </a:cubicBezTo>
                  <a:lnTo>
                    <a:pt x="11342" y="42664"/>
                  </a:lnTo>
                  <a:cubicBezTo>
                    <a:pt x="10475" y="42264"/>
                    <a:pt x="10108" y="41230"/>
                    <a:pt x="10508" y="40362"/>
                  </a:cubicBezTo>
                  <a:lnTo>
                    <a:pt x="12310" y="36493"/>
                  </a:lnTo>
                  <a:cubicBezTo>
                    <a:pt x="10442" y="35125"/>
                    <a:pt x="8874" y="33424"/>
                    <a:pt x="7706" y="31423"/>
                  </a:cubicBezTo>
                  <a:lnTo>
                    <a:pt x="3670" y="32890"/>
                  </a:lnTo>
                  <a:cubicBezTo>
                    <a:pt x="3237" y="33057"/>
                    <a:pt x="2770" y="33024"/>
                    <a:pt x="2336" y="32824"/>
                  </a:cubicBezTo>
                  <a:cubicBezTo>
                    <a:pt x="1936" y="32623"/>
                    <a:pt x="1602" y="32290"/>
                    <a:pt x="1435" y="31856"/>
                  </a:cubicBezTo>
                  <a:lnTo>
                    <a:pt x="334" y="28754"/>
                  </a:lnTo>
                  <a:cubicBezTo>
                    <a:pt x="1" y="27887"/>
                    <a:pt x="468" y="26886"/>
                    <a:pt x="1368" y="26552"/>
                  </a:cubicBezTo>
                  <a:lnTo>
                    <a:pt x="5405" y="25085"/>
                  </a:lnTo>
                  <a:cubicBezTo>
                    <a:pt x="5038" y="22816"/>
                    <a:pt x="5138" y="20481"/>
                    <a:pt x="5705" y="18246"/>
                  </a:cubicBezTo>
                  <a:lnTo>
                    <a:pt x="1835" y="16412"/>
                  </a:lnTo>
                  <a:cubicBezTo>
                    <a:pt x="968" y="16012"/>
                    <a:pt x="601" y="14977"/>
                    <a:pt x="1002" y="14144"/>
                  </a:cubicBezTo>
                  <a:lnTo>
                    <a:pt x="2403" y="11175"/>
                  </a:lnTo>
                  <a:cubicBezTo>
                    <a:pt x="2569" y="10741"/>
                    <a:pt x="2936" y="10441"/>
                    <a:pt x="3370" y="10274"/>
                  </a:cubicBezTo>
                  <a:cubicBezTo>
                    <a:pt x="3804" y="10107"/>
                    <a:pt x="4271" y="10141"/>
                    <a:pt x="4704" y="10341"/>
                  </a:cubicBezTo>
                  <a:lnTo>
                    <a:pt x="8574" y="12142"/>
                  </a:lnTo>
                  <a:cubicBezTo>
                    <a:pt x="9941" y="10274"/>
                    <a:pt x="11643" y="8740"/>
                    <a:pt x="13644" y="7539"/>
                  </a:cubicBezTo>
                  <a:lnTo>
                    <a:pt x="12176" y="3503"/>
                  </a:lnTo>
                  <a:cubicBezTo>
                    <a:pt x="11843" y="2602"/>
                    <a:pt x="12310" y="1601"/>
                    <a:pt x="13210" y="1268"/>
                  </a:cubicBezTo>
                  <a:lnTo>
                    <a:pt x="16279" y="167"/>
                  </a:lnTo>
                  <a:cubicBezTo>
                    <a:pt x="16713" y="0"/>
                    <a:pt x="17213" y="33"/>
                    <a:pt x="17613" y="234"/>
                  </a:cubicBezTo>
                  <a:cubicBezTo>
                    <a:pt x="18047" y="434"/>
                    <a:pt x="18347" y="767"/>
                    <a:pt x="18514" y="1201"/>
                  </a:cubicBezTo>
                  <a:lnTo>
                    <a:pt x="19982" y="5237"/>
                  </a:lnTo>
                  <a:cubicBezTo>
                    <a:pt x="22250" y="4870"/>
                    <a:pt x="24552" y="5004"/>
                    <a:pt x="26820" y="5537"/>
                  </a:cubicBezTo>
                  <a:lnTo>
                    <a:pt x="28621" y="1668"/>
                  </a:lnTo>
                  <a:cubicBezTo>
                    <a:pt x="29055" y="801"/>
                    <a:pt x="30089" y="434"/>
                    <a:pt x="30956" y="834"/>
                  </a:cubicBezTo>
                  <a:lnTo>
                    <a:pt x="33892" y="2235"/>
                  </a:lnTo>
                  <a:cubicBezTo>
                    <a:pt x="34759" y="2635"/>
                    <a:pt x="35126" y="3669"/>
                    <a:pt x="34726" y="4537"/>
                  </a:cubicBezTo>
                  <a:lnTo>
                    <a:pt x="32924" y="8406"/>
                  </a:lnTo>
                  <a:cubicBezTo>
                    <a:pt x="34792" y="9774"/>
                    <a:pt x="36327" y="11475"/>
                    <a:pt x="37528" y="13476"/>
                  </a:cubicBezTo>
                  <a:lnTo>
                    <a:pt x="41564" y="12009"/>
                  </a:lnTo>
                  <a:cubicBezTo>
                    <a:pt x="42465" y="11708"/>
                    <a:pt x="43465" y="12175"/>
                    <a:pt x="43799" y="13043"/>
                  </a:cubicBezTo>
                  <a:lnTo>
                    <a:pt x="44900" y="16145"/>
                  </a:lnTo>
                  <a:cubicBezTo>
                    <a:pt x="45233" y="17012"/>
                    <a:pt x="44766" y="18013"/>
                    <a:pt x="43866" y="18347"/>
                  </a:cubicBezTo>
                  <a:lnTo>
                    <a:pt x="39829" y="19814"/>
                  </a:lnTo>
                  <a:cubicBezTo>
                    <a:pt x="40196" y="22116"/>
                    <a:pt x="40096" y="24418"/>
                    <a:pt x="39529" y="26652"/>
                  </a:cubicBezTo>
                  <a:lnTo>
                    <a:pt x="43399" y="28454"/>
                  </a:lnTo>
                  <a:cubicBezTo>
                    <a:pt x="44266" y="28887"/>
                    <a:pt x="44633" y="29921"/>
                    <a:pt x="44233" y="30755"/>
                  </a:cubicBezTo>
                  <a:lnTo>
                    <a:pt x="42832" y="33724"/>
                  </a:lnTo>
                  <a:cubicBezTo>
                    <a:pt x="42431" y="34591"/>
                    <a:pt x="41397" y="34958"/>
                    <a:pt x="40530" y="34558"/>
                  </a:cubicBezTo>
                  <a:lnTo>
                    <a:pt x="36660" y="32757"/>
                  </a:lnTo>
                  <a:cubicBezTo>
                    <a:pt x="35293" y="34625"/>
                    <a:pt x="33592" y="36159"/>
                    <a:pt x="31590" y="37360"/>
                  </a:cubicBezTo>
                  <a:lnTo>
                    <a:pt x="33058" y="41396"/>
                  </a:lnTo>
                  <a:lnTo>
                    <a:pt x="33058" y="41396"/>
                  </a:lnTo>
                  <a:cubicBezTo>
                    <a:pt x="33225" y="41830"/>
                    <a:pt x="33191" y="42297"/>
                    <a:pt x="32991" y="42731"/>
                  </a:cubicBezTo>
                  <a:cubicBezTo>
                    <a:pt x="32791" y="43131"/>
                    <a:pt x="32457" y="43464"/>
                    <a:pt x="32024" y="43631"/>
                  </a:cubicBezTo>
                  <a:lnTo>
                    <a:pt x="28955" y="44732"/>
                  </a:lnTo>
                  <a:cubicBezTo>
                    <a:pt x="28755" y="44799"/>
                    <a:pt x="28555" y="44832"/>
                    <a:pt x="28354" y="44832"/>
                  </a:cubicBezTo>
                  <a:close/>
                  <a:moveTo>
                    <a:pt x="25419" y="39228"/>
                  </a:moveTo>
                  <a:cubicBezTo>
                    <a:pt x="25486" y="39228"/>
                    <a:pt x="25586" y="39295"/>
                    <a:pt x="25586" y="39362"/>
                  </a:cubicBezTo>
                  <a:lnTo>
                    <a:pt x="27120" y="43565"/>
                  </a:lnTo>
                  <a:cubicBezTo>
                    <a:pt x="27354" y="44232"/>
                    <a:pt x="28121" y="44599"/>
                    <a:pt x="28788" y="44332"/>
                  </a:cubicBezTo>
                  <a:lnTo>
                    <a:pt x="31857" y="43231"/>
                  </a:lnTo>
                  <a:cubicBezTo>
                    <a:pt x="32191" y="43098"/>
                    <a:pt x="32457" y="42864"/>
                    <a:pt x="32624" y="42564"/>
                  </a:cubicBezTo>
                  <a:cubicBezTo>
                    <a:pt x="32758" y="42230"/>
                    <a:pt x="32791" y="41863"/>
                    <a:pt x="32658" y="41563"/>
                  </a:cubicBezTo>
                  <a:lnTo>
                    <a:pt x="31156" y="37360"/>
                  </a:lnTo>
                  <a:cubicBezTo>
                    <a:pt x="31123" y="37260"/>
                    <a:pt x="31156" y="37160"/>
                    <a:pt x="31223" y="37093"/>
                  </a:cubicBezTo>
                  <a:cubicBezTo>
                    <a:pt x="33291" y="35892"/>
                    <a:pt x="35026" y="34325"/>
                    <a:pt x="36427" y="32357"/>
                  </a:cubicBezTo>
                  <a:cubicBezTo>
                    <a:pt x="36494" y="32290"/>
                    <a:pt x="36594" y="32256"/>
                    <a:pt x="36694" y="32290"/>
                  </a:cubicBezTo>
                  <a:lnTo>
                    <a:pt x="40730" y="34191"/>
                  </a:lnTo>
                  <a:cubicBezTo>
                    <a:pt x="41364" y="34491"/>
                    <a:pt x="42164" y="34225"/>
                    <a:pt x="42465" y="33557"/>
                  </a:cubicBezTo>
                  <a:lnTo>
                    <a:pt x="43866" y="30589"/>
                  </a:lnTo>
                  <a:cubicBezTo>
                    <a:pt x="44166" y="29955"/>
                    <a:pt x="43866" y="29154"/>
                    <a:pt x="43232" y="28854"/>
                  </a:cubicBezTo>
                  <a:lnTo>
                    <a:pt x="39196" y="26953"/>
                  </a:lnTo>
                  <a:cubicBezTo>
                    <a:pt x="39096" y="26919"/>
                    <a:pt x="39062" y="26819"/>
                    <a:pt x="39062" y="26719"/>
                  </a:cubicBezTo>
                  <a:cubicBezTo>
                    <a:pt x="39663" y="24418"/>
                    <a:pt x="39796" y="22049"/>
                    <a:pt x="39396" y="19714"/>
                  </a:cubicBezTo>
                  <a:cubicBezTo>
                    <a:pt x="39396" y="19614"/>
                    <a:pt x="39429" y="19514"/>
                    <a:pt x="39529" y="19481"/>
                  </a:cubicBezTo>
                  <a:lnTo>
                    <a:pt x="43732" y="17946"/>
                  </a:lnTo>
                  <a:cubicBezTo>
                    <a:pt x="44399" y="17713"/>
                    <a:pt x="44766" y="16946"/>
                    <a:pt x="44499" y="16278"/>
                  </a:cubicBezTo>
                  <a:lnTo>
                    <a:pt x="43399" y="13210"/>
                  </a:lnTo>
                  <a:cubicBezTo>
                    <a:pt x="43165" y="12509"/>
                    <a:pt x="42398" y="12175"/>
                    <a:pt x="41697" y="12409"/>
                  </a:cubicBezTo>
                  <a:lnTo>
                    <a:pt x="37528" y="13943"/>
                  </a:lnTo>
                  <a:cubicBezTo>
                    <a:pt x="37428" y="13977"/>
                    <a:pt x="37328" y="13910"/>
                    <a:pt x="37261" y="13843"/>
                  </a:cubicBezTo>
                  <a:cubicBezTo>
                    <a:pt x="36060" y="11775"/>
                    <a:pt x="34459" y="10041"/>
                    <a:pt x="32524" y="8640"/>
                  </a:cubicBezTo>
                  <a:cubicBezTo>
                    <a:pt x="32457" y="8573"/>
                    <a:pt x="32424" y="8473"/>
                    <a:pt x="32457" y="8373"/>
                  </a:cubicBezTo>
                  <a:lnTo>
                    <a:pt x="34359" y="4370"/>
                  </a:lnTo>
                  <a:cubicBezTo>
                    <a:pt x="34659" y="3703"/>
                    <a:pt x="34392" y="2902"/>
                    <a:pt x="33725" y="2602"/>
                  </a:cubicBezTo>
                  <a:lnTo>
                    <a:pt x="30756" y="1234"/>
                  </a:lnTo>
                  <a:cubicBezTo>
                    <a:pt x="30122" y="901"/>
                    <a:pt x="29322" y="1201"/>
                    <a:pt x="29022" y="1868"/>
                  </a:cubicBezTo>
                  <a:lnTo>
                    <a:pt x="27120" y="5871"/>
                  </a:lnTo>
                  <a:cubicBezTo>
                    <a:pt x="27087" y="5971"/>
                    <a:pt x="26987" y="6038"/>
                    <a:pt x="26887" y="6004"/>
                  </a:cubicBezTo>
                  <a:cubicBezTo>
                    <a:pt x="24585" y="5404"/>
                    <a:pt x="22217" y="5304"/>
                    <a:pt x="19848" y="5671"/>
                  </a:cubicBezTo>
                  <a:cubicBezTo>
                    <a:pt x="19782" y="5704"/>
                    <a:pt x="19682" y="5637"/>
                    <a:pt x="19648" y="5537"/>
                  </a:cubicBezTo>
                  <a:lnTo>
                    <a:pt x="18114" y="1368"/>
                  </a:lnTo>
                  <a:cubicBezTo>
                    <a:pt x="18014" y="1034"/>
                    <a:pt x="17747" y="767"/>
                    <a:pt x="17447" y="600"/>
                  </a:cubicBezTo>
                  <a:cubicBezTo>
                    <a:pt x="17113" y="467"/>
                    <a:pt x="16780" y="434"/>
                    <a:pt x="16446" y="567"/>
                  </a:cubicBezTo>
                  <a:lnTo>
                    <a:pt x="13377" y="1668"/>
                  </a:lnTo>
                  <a:cubicBezTo>
                    <a:pt x="12677" y="1935"/>
                    <a:pt x="12343" y="2669"/>
                    <a:pt x="12577" y="3369"/>
                  </a:cubicBezTo>
                  <a:lnTo>
                    <a:pt x="14078" y="7539"/>
                  </a:lnTo>
                  <a:cubicBezTo>
                    <a:pt x="14111" y="7639"/>
                    <a:pt x="14078" y="7739"/>
                    <a:pt x="14011" y="7806"/>
                  </a:cubicBezTo>
                  <a:cubicBezTo>
                    <a:pt x="11943" y="9006"/>
                    <a:pt x="10208" y="10608"/>
                    <a:pt x="8807" y="12542"/>
                  </a:cubicBezTo>
                  <a:cubicBezTo>
                    <a:pt x="8740" y="12609"/>
                    <a:pt x="8640" y="12642"/>
                    <a:pt x="8540" y="12609"/>
                  </a:cubicBezTo>
                  <a:lnTo>
                    <a:pt x="4504" y="10708"/>
                  </a:lnTo>
                  <a:cubicBezTo>
                    <a:pt x="4204" y="10574"/>
                    <a:pt x="3837" y="10541"/>
                    <a:pt x="3503" y="10674"/>
                  </a:cubicBezTo>
                  <a:cubicBezTo>
                    <a:pt x="3170" y="10808"/>
                    <a:pt x="2903" y="11041"/>
                    <a:pt x="2770" y="11342"/>
                  </a:cubicBezTo>
                  <a:lnTo>
                    <a:pt x="1368" y="14310"/>
                  </a:lnTo>
                  <a:cubicBezTo>
                    <a:pt x="1068" y="14977"/>
                    <a:pt x="1368" y="15745"/>
                    <a:pt x="2002" y="16045"/>
                  </a:cubicBezTo>
                  <a:lnTo>
                    <a:pt x="6039" y="17946"/>
                  </a:lnTo>
                  <a:cubicBezTo>
                    <a:pt x="6139" y="17980"/>
                    <a:pt x="6172" y="18080"/>
                    <a:pt x="6172" y="18180"/>
                  </a:cubicBezTo>
                  <a:cubicBezTo>
                    <a:pt x="5572" y="20481"/>
                    <a:pt x="5438" y="22850"/>
                    <a:pt x="5838" y="25218"/>
                  </a:cubicBezTo>
                  <a:cubicBezTo>
                    <a:pt x="5838" y="25318"/>
                    <a:pt x="5805" y="25418"/>
                    <a:pt x="5705" y="25452"/>
                  </a:cubicBezTo>
                  <a:lnTo>
                    <a:pt x="1502" y="26953"/>
                  </a:lnTo>
                  <a:cubicBezTo>
                    <a:pt x="835" y="27186"/>
                    <a:pt x="468" y="27953"/>
                    <a:pt x="735" y="28621"/>
                  </a:cubicBezTo>
                  <a:lnTo>
                    <a:pt x="1835" y="31723"/>
                  </a:lnTo>
                  <a:cubicBezTo>
                    <a:pt x="1969" y="32023"/>
                    <a:pt x="2202" y="32290"/>
                    <a:pt x="2503" y="32457"/>
                  </a:cubicBezTo>
                  <a:cubicBezTo>
                    <a:pt x="2836" y="32590"/>
                    <a:pt x="3203" y="32623"/>
                    <a:pt x="3537" y="32490"/>
                  </a:cubicBezTo>
                  <a:lnTo>
                    <a:pt x="7706" y="30989"/>
                  </a:lnTo>
                  <a:cubicBezTo>
                    <a:pt x="7806" y="30956"/>
                    <a:pt x="7907" y="30989"/>
                    <a:pt x="7973" y="31089"/>
                  </a:cubicBezTo>
                  <a:cubicBezTo>
                    <a:pt x="9174" y="33124"/>
                    <a:pt x="10775" y="34892"/>
                    <a:pt x="12710" y="36259"/>
                  </a:cubicBezTo>
                  <a:cubicBezTo>
                    <a:pt x="12777" y="36326"/>
                    <a:pt x="12810" y="36426"/>
                    <a:pt x="12777" y="36526"/>
                  </a:cubicBezTo>
                  <a:lnTo>
                    <a:pt x="10875" y="40562"/>
                  </a:lnTo>
                  <a:cubicBezTo>
                    <a:pt x="10575" y="41196"/>
                    <a:pt x="10842" y="41997"/>
                    <a:pt x="11509" y="42297"/>
                  </a:cubicBezTo>
                  <a:lnTo>
                    <a:pt x="14478" y="43698"/>
                  </a:lnTo>
                  <a:cubicBezTo>
                    <a:pt x="15112" y="43998"/>
                    <a:pt x="15912" y="43731"/>
                    <a:pt x="16212" y="43064"/>
                  </a:cubicBezTo>
                  <a:lnTo>
                    <a:pt x="18114" y="39028"/>
                  </a:lnTo>
                  <a:cubicBezTo>
                    <a:pt x="18147" y="38928"/>
                    <a:pt x="18247" y="38895"/>
                    <a:pt x="18347" y="38928"/>
                  </a:cubicBezTo>
                  <a:cubicBezTo>
                    <a:pt x="20649" y="39528"/>
                    <a:pt x="23017" y="39628"/>
                    <a:pt x="25352" y="39228"/>
                  </a:cubicBezTo>
                  <a:cubicBezTo>
                    <a:pt x="25386" y="39228"/>
                    <a:pt x="25386" y="39228"/>
                    <a:pt x="25419" y="39228"/>
                  </a:cubicBezTo>
                  <a:close/>
                  <a:moveTo>
                    <a:pt x="22617" y="31523"/>
                  </a:moveTo>
                  <a:cubicBezTo>
                    <a:pt x="21450" y="31523"/>
                    <a:pt x="20249" y="31289"/>
                    <a:pt x="19148" y="30822"/>
                  </a:cubicBezTo>
                  <a:cubicBezTo>
                    <a:pt x="16913" y="29888"/>
                    <a:pt x="15178" y="28154"/>
                    <a:pt x="14244" y="25919"/>
                  </a:cubicBezTo>
                  <a:cubicBezTo>
                    <a:pt x="13344" y="23684"/>
                    <a:pt x="13344" y="21215"/>
                    <a:pt x="14244" y="18980"/>
                  </a:cubicBezTo>
                  <a:cubicBezTo>
                    <a:pt x="15178" y="16745"/>
                    <a:pt x="16913" y="15011"/>
                    <a:pt x="19148" y="14110"/>
                  </a:cubicBezTo>
                  <a:cubicBezTo>
                    <a:pt x="21416" y="13176"/>
                    <a:pt x="23851" y="13176"/>
                    <a:pt x="26086" y="14110"/>
                  </a:cubicBezTo>
                  <a:cubicBezTo>
                    <a:pt x="28321" y="15044"/>
                    <a:pt x="30056" y="16779"/>
                    <a:pt x="30990" y="19014"/>
                  </a:cubicBezTo>
                  <a:cubicBezTo>
                    <a:pt x="31890" y="21249"/>
                    <a:pt x="31890" y="23717"/>
                    <a:pt x="30956" y="25919"/>
                  </a:cubicBezTo>
                  <a:cubicBezTo>
                    <a:pt x="30056" y="28154"/>
                    <a:pt x="28288" y="29888"/>
                    <a:pt x="26053" y="30822"/>
                  </a:cubicBezTo>
                  <a:cubicBezTo>
                    <a:pt x="24952" y="31289"/>
                    <a:pt x="23785" y="31523"/>
                    <a:pt x="22617" y="31523"/>
                  </a:cubicBezTo>
                  <a:close/>
                  <a:moveTo>
                    <a:pt x="22617" y="13810"/>
                  </a:moveTo>
                  <a:cubicBezTo>
                    <a:pt x="21483" y="13810"/>
                    <a:pt x="20382" y="14043"/>
                    <a:pt x="19315" y="14477"/>
                  </a:cubicBezTo>
                  <a:cubicBezTo>
                    <a:pt x="17180" y="15344"/>
                    <a:pt x="15512" y="17012"/>
                    <a:pt x="14645" y="19147"/>
                  </a:cubicBezTo>
                  <a:cubicBezTo>
                    <a:pt x="13744" y="21282"/>
                    <a:pt x="13744" y="23617"/>
                    <a:pt x="14645" y="25752"/>
                  </a:cubicBezTo>
                  <a:cubicBezTo>
                    <a:pt x="15512" y="27887"/>
                    <a:pt x="17180" y="29555"/>
                    <a:pt x="19315" y="30422"/>
                  </a:cubicBezTo>
                  <a:cubicBezTo>
                    <a:pt x="21416" y="31322"/>
                    <a:pt x="23785" y="31322"/>
                    <a:pt x="25919" y="30422"/>
                  </a:cubicBezTo>
                  <a:cubicBezTo>
                    <a:pt x="28054" y="29555"/>
                    <a:pt x="29689" y="27887"/>
                    <a:pt x="30589" y="25785"/>
                  </a:cubicBezTo>
                  <a:cubicBezTo>
                    <a:pt x="31490" y="23650"/>
                    <a:pt x="31490" y="21282"/>
                    <a:pt x="30589" y="19147"/>
                  </a:cubicBezTo>
                  <a:cubicBezTo>
                    <a:pt x="29722" y="17046"/>
                    <a:pt x="28054" y="15378"/>
                    <a:pt x="25919" y="14477"/>
                  </a:cubicBezTo>
                  <a:cubicBezTo>
                    <a:pt x="24852" y="14043"/>
                    <a:pt x="23751" y="13810"/>
                    <a:pt x="22617" y="13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5473327" y="1289643"/>
              <a:ext cx="90841" cy="90841"/>
            </a:xfrm>
            <a:custGeom>
              <a:rect b="b" l="l" r="r" t="t"/>
              <a:pathLst>
                <a:path extrusionOk="0" h="4905" w="4905">
                  <a:moveTo>
                    <a:pt x="2436" y="4904"/>
                  </a:moveTo>
                  <a:cubicBezTo>
                    <a:pt x="2436" y="4904"/>
                    <a:pt x="2436" y="4904"/>
                    <a:pt x="2436" y="4904"/>
                  </a:cubicBezTo>
                  <a:cubicBezTo>
                    <a:pt x="2369" y="4904"/>
                    <a:pt x="2303" y="4871"/>
                    <a:pt x="2269" y="4804"/>
                  </a:cubicBezTo>
                  <a:lnTo>
                    <a:pt x="1502" y="3403"/>
                  </a:lnTo>
                  <a:lnTo>
                    <a:pt x="101" y="2636"/>
                  </a:lnTo>
                  <a:cubicBezTo>
                    <a:pt x="34" y="2602"/>
                    <a:pt x="1" y="2536"/>
                    <a:pt x="1" y="2436"/>
                  </a:cubicBezTo>
                  <a:cubicBezTo>
                    <a:pt x="1" y="2369"/>
                    <a:pt x="34" y="2302"/>
                    <a:pt x="101" y="2269"/>
                  </a:cubicBezTo>
                  <a:lnTo>
                    <a:pt x="1502" y="1502"/>
                  </a:lnTo>
                  <a:lnTo>
                    <a:pt x="2269" y="101"/>
                  </a:lnTo>
                  <a:cubicBezTo>
                    <a:pt x="2303" y="34"/>
                    <a:pt x="2403" y="1"/>
                    <a:pt x="2469" y="1"/>
                  </a:cubicBezTo>
                  <a:lnTo>
                    <a:pt x="2469" y="1"/>
                  </a:lnTo>
                  <a:cubicBezTo>
                    <a:pt x="2536" y="1"/>
                    <a:pt x="2603" y="34"/>
                    <a:pt x="2636" y="101"/>
                  </a:cubicBezTo>
                  <a:lnTo>
                    <a:pt x="3403" y="1502"/>
                  </a:lnTo>
                  <a:lnTo>
                    <a:pt x="4804" y="2269"/>
                  </a:lnTo>
                  <a:cubicBezTo>
                    <a:pt x="4871" y="2302"/>
                    <a:pt x="4904" y="2402"/>
                    <a:pt x="4904" y="2469"/>
                  </a:cubicBezTo>
                  <a:cubicBezTo>
                    <a:pt x="4904" y="2536"/>
                    <a:pt x="4871" y="2602"/>
                    <a:pt x="4804" y="2636"/>
                  </a:cubicBezTo>
                  <a:lnTo>
                    <a:pt x="3403" y="3403"/>
                  </a:lnTo>
                  <a:lnTo>
                    <a:pt x="2636" y="4804"/>
                  </a:lnTo>
                  <a:cubicBezTo>
                    <a:pt x="2603" y="4871"/>
                    <a:pt x="2536" y="4904"/>
                    <a:pt x="2436" y="4904"/>
                  </a:cubicBezTo>
                  <a:close/>
                  <a:moveTo>
                    <a:pt x="635" y="2469"/>
                  </a:moveTo>
                  <a:lnTo>
                    <a:pt x="1769" y="3069"/>
                  </a:lnTo>
                  <a:cubicBezTo>
                    <a:pt x="1802" y="3069"/>
                    <a:pt x="1836" y="3103"/>
                    <a:pt x="1836" y="3136"/>
                  </a:cubicBezTo>
                  <a:lnTo>
                    <a:pt x="2436" y="4270"/>
                  </a:lnTo>
                  <a:lnTo>
                    <a:pt x="3070" y="3170"/>
                  </a:lnTo>
                  <a:cubicBezTo>
                    <a:pt x="3070" y="3136"/>
                    <a:pt x="3103" y="3103"/>
                    <a:pt x="3137" y="3069"/>
                  </a:cubicBezTo>
                  <a:lnTo>
                    <a:pt x="4237" y="2469"/>
                  </a:lnTo>
                  <a:lnTo>
                    <a:pt x="3137" y="1869"/>
                  </a:lnTo>
                  <a:cubicBezTo>
                    <a:pt x="3103" y="1835"/>
                    <a:pt x="3070" y="1802"/>
                    <a:pt x="3070" y="1769"/>
                  </a:cubicBezTo>
                  <a:lnTo>
                    <a:pt x="2469" y="668"/>
                  </a:lnTo>
                  <a:lnTo>
                    <a:pt x="1836" y="1769"/>
                  </a:lnTo>
                  <a:cubicBezTo>
                    <a:pt x="1836" y="1802"/>
                    <a:pt x="1802" y="1835"/>
                    <a:pt x="1769" y="18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4657231" y="2036564"/>
              <a:ext cx="19" cy="33373"/>
            </a:xfrm>
            <a:custGeom>
              <a:rect b="b" l="l" r="r" t="t"/>
              <a:pathLst>
                <a:path extrusionOk="0" h="1802" w="1">
                  <a:moveTo>
                    <a:pt x="0" y="0"/>
                  </a:moveTo>
                  <a:lnTo>
                    <a:pt x="0" y="18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4652897" y="2032860"/>
              <a:ext cx="8056" cy="41411"/>
            </a:xfrm>
            <a:custGeom>
              <a:rect b="b" l="l" r="r" t="t"/>
              <a:pathLst>
                <a:path extrusionOk="0" h="2236" w="435">
                  <a:moveTo>
                    <a:pt x="234" y="0"/>
                  </a:moveTo>
                  <a:cubicBezTo>
                    <a:pt x="101" y="0"/>
                    <a:pt x="1" y="67"/>
                    <a:pt x="1" y="200"/>
                  </a:cubicBezTo>
                  <a:lnTo>
                    <a:pt x="1" y="2002"/>
                  </a:lnTo>
                  <a:cubicBezTo>
                    <a:pt x="1" y="2135"/>
                    <a:pt x="101" y="2235"/>
                    <a:pt x="234" y="2235"/>
                  </a:cubicBezTo>
                  <a:cubicBezTo>
                    <a:pt x="334" y="2235"/>
                    <a:pt x="434" y="2135"/>
                    <a:pt x="434" y="2002"/>
                  </a:cubicBezTo>
                  <a:lnTo>
                    <a:pt x="434" y="200"/>
                  </a:lnTo>
                  <a:cubicBezTo>
                    <a:pt x="434" y="67"/>
                    <a:pt x="334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4657231" y="2123056"/>
              <a:ext cx="19" cy="33373"/>
            </a:xfrm>
            <a:custGeom>
              <a:rect b="b" l="l" r="r" t="t"/>
              <a:pathLst>
                <a:path extrusionOk="0" h="1802" w="1">
                  <a:moveTo>
                    <a:pt x="0" y="0"/>
                  </a:moveTo>
                  <a:lnTo>
                    <a:pt x="0" y="18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2"/>
            <p:cNvSpPr/>
            <p:nvPr/>
          </p:nvSpPr>
          <p:spPr>
            <a:xfrm>
              <a:off x="4652897" y="2118722"/>
              <a:ext cx="8056" cy="41411"/>
            </a:xfrm>
            <a:custGeom>
              <a:rect b="b" l="l" r="r" t="t"/>
              <a:pathLst>
                <a:path extrusionOk="0" h="2236" w="435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lnTo>
                    <a:pt x="1" y="2036"/>
                  </a:lnTo>
                  <a:cubicBezTo>
                    <a:pt x="1" y="2169"/>
                    <a:pt x="101" y="2236"/>
                    <a:pt x="234" y="2236"/>
                  </a:cubicBezTo>
                  <a:cubicBezTo>
                    <a:pt x="334" y="2236"/>
                    <a:pt x="434" y="2136"/>
                    <a:pt x="434" y="2036"/>
                  </a:cubicBezTo>
                  <a:lnTo>
                    <a:pt x="434" y="234"/>
                  </a:lnTo>
                  <a:cubicBezTo>
                    <a:pt x="434" y="101"/>
                    <a:pt x="334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2"/>
            <p:cNvSpPr/>
            <p:nvPr/>
          </p:nvSpPr>
          <p:spPr>
            <a:xfrm>
              <a:off x="4596687" y="2096497"/>
              <a:ext cx="33984" cy="19"/>
            </a:xfrm>
            <a:custGeom>
              <a:rect b="b" l="l" r="r" t="t"/>
              <a:pathLst>
                <a:path extrusionOk="0" h="1" w="1835">
                  <a:moveTo>
                    <a:pt x="0" y="0"/>
                  </a:moveTo>
                  <a:lnTo>
                    <a:pt x="183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2"/>
            <p:cNvSpPr/>
            <p:nvPr/>
          </p:nvSpPr>
          <p:spPr>
            <a:xfrm>
              <a:off x="4592964" y="2092774"/>
              <a:ext cx="41411" cy="7445"/>
            </a:xfrm>
            <a:custGeom>
              <a:rect b="b" l="l" r="r" t="t"/>
              <a:pathLst>
                <a:path extrusionOk="0" h="402" w="2236">
                  <a:moveTo>
                    <a:pt x="234" y="1"/>
                  </a:moveTo>
                  <a:cubicBezTo>
                    <a:pt x="101" y="1"/>
                    <a:pt x="1" y="68"/>
                    <a:pt x="1" y="201"/>
                  </a:cubicBezTo>
                  <a:cubicBezTo>
                    <a:pt x="1" y="301"/>
                    <a:pt x="101" y="401"/>
                    <a:pt x="234" y="401"/>
                  </a:cubicBezTo>
                  <a:lnTo>
                    <a:pt x="2036" y="401"/>
                  </a:lnTo>
                  <a:cubicBezTo>
                    <a:pt x="2136" y="401"/>
                    <a:pt x="2236" y="301"/>
                    <a:pt x="2236" y="201"/>
                  </a:cubicBezTo>
                  <a:cubicBezTo>
                    <a:pt x="2236" y="68"/>
                    <a:pt x="2136" y="1"/>
                    <a:pt x="2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4683179" y="2096497"/>
              <a:ext cx="33984" cy="19"/>
            </a:xfrm>
            <a:custGeom>
              <a:rect b="b" l="l" r="r" t="t"/>
              <a:pathLst>
                <a:path extrusionOk="0" h="1" w="1835">
                  <a:moveTo>
                    <a:pt x="0" y="0"/>
                  </a:moveTo>
                  <a:lnTo>
                    <a:pt x="183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2"/>
            <p:cNvSpPr/>
            <p:nvPr/>
          </p:nvSpPr>
          <p:spPr>
            <a:xfrm>
              <a:off x="4679456" y="2092774"/>
              <a:ext cx="41411" cy="7445"/>
            </a:xfrm>
            <a:custGeom>
              <a:rect b="b" l="l" r="r" t="t"/>
              <a:pathLst>
                <a:path extrusionOk="0" h="402" w="2236">
                  <a:moveTo>
                    <a:pt x="201" y="1"/>
                  </a:moveTo>
                  <a:cubicBezTo>
                    <a:pt x="101" y="1"/>
                    <a:pt x="1" y="68"/>
                    <a:pt x="1" y="201"/>
                  </a:cubicBezTo>
                  <a:cubicBezTo>
                    <a:pt x="1" y="301"/>
                    <a:pt x="101" y="401"/>
                    <a:pt x="201" y="401"/>
                  </a:cubicBezTo>
                  <a:lnTo>
                    <a:pt x="2036" y="401"/>
                  </a:lnTo>
                  <a:cubicBezTo>
                    <a:pt x="2136" y="401"/>
                    <a:pt x="2236" y="301"/>
                    <a:pt x="2236" y="201"/>
                  </a:cubicBezTo>
                  <a:cubicBezTo>
                    <a:pt x="2236" y="68"/>
                    <a:pt x="2136" y="1"/>
                    <a:pt x="2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2"/>
            <p:cNvSpPr/>
            <p:nvPr/>
          </p:nvSpPr>
          <p:spPr>
            <a:xfrm>
              <a:off x="4675752" y="2115018"/>
              <a:ext cx="23502" cy="24113"/>
            </a:xfrm>
            <a:custGeom>
              <a:rect b="b" l="l" r="r" t="t"/>
              <a:pathLst>
                <a:path extrusionOk="0" h="1302" w="1269">
                  <a:moveTo>
                    <a:pt x="1268" y="1302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4671436" y="2111017"/>
              <a:ext cx="32132" cy="31817"/>
            </a:xfrm>
            <a:custGeom>
              <a:rect b="b" l="l" r="r" t="t"/>
              <a:pathLst>
                <a:path extrusionOk="0" h="1718" w="1735">
                  <a:moveTo>
                    <a:pt x="230" y="0"/>
                  </a:moveTo>
                  <a:cubicBezTo>
                    <a:pt x="175" y="0"/>
                    <a:pt x="117" y="17"/>
                    <a:pt x="67" y="50"/>
                  </a:cubicBezTo>
                  <a:cubicBezTo>
                    <a:pt x="0" y="150"/>
                    <a:pt x="0" y="284"/>
                    <a:pt x="67" y="350"/>
                  </a:cubicBezTo>
                  <a:lnTo>
                    <a:pt x="1368" y="1651"/>
                  </a:lnTo>
                  <a:cubicBezTo>
                    <a:pt x="1401" y="1685"/>
                    <a:pt x="1468" y="1718"/>
                    <a:pt x="1501" y="1718"/>
                  </a:cubicBezTo>
                  <a:cubicBezTo>
                    <a:pt x="1568" y="1718"/>
                    <a:pt x="1601" y="1685"/>
                    <a:pt x="1668" y="1651"/>
                  </a:cubicBezTo>
                  <a:cubicBezTo>
                    <a:pt x="1735" y="1551"/>
                    <a:pt x="1735" y="1418"/>
                    <a:pt x="1668" y="1351"/>
                  </a:cubicBezTo>
                  <a:lnTo>
                    <a:pt x="367" y="50"/>
                  </a:lnTo>
                  <a:cubicBezTo>
                    <a:pt x="334" y="17"/>
                    <a:pt x="284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2"/>
            <p:cNvSpPr/>
            <p:nvPr/>
          </p:nvSpPr>
          <p:spPr>
            <a:xfrm>
              <a:off x="4614596" y="2053862"/>
              <a:ext cx="23483" cy="24113"/>
            </a:xfrm>
            <a:custGeom>
              <a:rect b="b" l="l" r="r" t="t"/>
              <a:pathLst>
                <a:path extrusionOk="0" h="1302" w="1268">
                  <a:moveTo>
                    <a:pt x="1268" y="1301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2"/>
            <p:cNvSpPr/>
            <p:nvPr/>
          </p:nvSpPr>
          <p:spPr>
            <a:xfrm>
              <a:off x="4610263" y="2050010"/>
              <a:ext cx="32151" cy="31669"/>
            </a:xfrm>
            <a:custGeom>
              <a:rect b="b" l="l" r="r" t="t"/>
              <a:pathLst>
                <a:path extrusionOk="0" h="1710" w="1736">
                  <a:moveTo>
                    <a:pt x="234" y="0"/>
                  </a:moveTo>
                  <a:cubicBezTo>
                    <a:pt x="184" y="0"/>
                    <a:pt x="134" y="25"/>
                    <a:pt x="101" y="75"/>
                  </a:cubicBezTo>
                  <a:cubicBezTo>
                    <a:pt x="1" y="142"/>
                    <a:pt x="1" y="275"/>
                    <a:pt x="101" y="375"/>
                  </a:cubicBezTo>
                  <a:lnTo>
                    <a:pt x="1369" y="1643"/>
                  </a:lnTo>
                  <a:cubicBezTo>
                    <a:pt x="1402" y="1676"/>
                    <a:pt x="1469" y="1710"/>
                    <a:pt x="1502" y="1710"/>
                  </a:cubicBezTo>
                  <a:cubicBezTo>
                    <a:pt x="1569" y="1710"/>
                    <a:pt x="1635" y="1676"/>
                    <a:pt x="1669" y="1643"/>
                  </a:cubicBezTo>
                  <a:cubicBezTo>
                    <a:pt x="1735" y="1576"/>
                    <a:pt x="1735" y="1443"/>
                    <a:pt x="1669" y="1343"/>
                  </a:cubicBezTo>
                  <a:lnTo>
                    <a:pt x="368" y="75"/>
                  </a:ln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2"/>
            <p:cNvSpPr/>
            <p:nvPr/>
          </p:nvSpPr>
          <p:spPr>
            <a:xfrm>
              <a:off x="4675752" y="2053862"/>
              <a:ext cx="23502" cy="24113"/>
            </a:xfrm>
            <a:custGeom>
              <a:rect b="b" l="l" r="r" t="t"/>
              <a:pathLst>
                <a:path extrusionOk="0" h="1302" w="1269">
                  <a:moveTo>
                    <a:pt x="1268" y="0"/>
                  </a:moveTo>
                  <a:lnTo>
                    <a:pt x="1" y="130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2"/>
            <p:cNvSpPr/>
            <p:nvPr/>
          </p:nvSpPr>
          <p:spPr>
            <a:xfrm>
              <a:off x="4671436" y="2050010"/>
              <a:ext cx="32132" cy="31669"/>
            </a:xfrm>
            <a:custGeom>
              <a:rect b="b" l="l" r="r" t="t"/>
              <a:pathLst>
                <a:path extrusionOk="0" h="1710" w="1735">
                  <a:moveTo>
                    <a:pt x="1506" y="0"/>
                  </a:moveTo>
                  <a:cubicBezTo>
                    <a:pt x="1451" y="0"/>
                    <a:pt x="1401" y="25"/>
                    <a:pt x="1368" y="75"/>
                  </a:cubicBezTo>
                  <a:lnTo>
                    <a:pt x="67" y="1343"/>
                  </a:lnTo>
                  <a:cubicBezTo>
                    <a:pt x="0" y="1443"/>
                    <a:pt x="0" y="1576"/>
                    <a:pt x="67" y="1643"/>
                  </a:cubicBezTo>
                  <a:cubicBezTo>
                    <a:pt x="100" y="1676"/>
                    <a:pt x="167" y="1710"/>
                    <a:pt x="234" y="1710"/>
                  </a:cubicBezTo>
                  <a:cubicBezTo>
                    <a:pt x="267" y="1710"/>
                    <a:pt x="334" y="1676"/>
                    <a:pt x="367" y="1643"/>
                  </a:cubicBezTo>
                  <a:lnTo>
                    <a:pt x="1668" y="375"/>
                  </a:lnTo>
                  <a:cubicBezTo>
                    <a:pt x="1735" y="275"/>
                    <a:pt x="1735" y="142"/>
                    <a:pt x="1668" y="75"/>
                  </a:cubicBezTo>
                  <a:cubicBezTo>
                    <a:pt x="1618" y="25"/>
                    <a:pt x="1560" y="0"/>
                    <a:pt x="1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2"/>
            <p:cNvSpPr/>
            <p:nvPr/>
          </p:nvSpPr>
          <p:spPr>
            <a:xfrm>
              <a:off x="4614596" y="2115018"/>
              <a:ext cx="23483" cy="24113"/>
            </a:xfrm>
            <a:custGeom>
              <a:rect b="b" l="l" r="r" t="t"/>
              <a:pathLst>
                <a:path extrusionOk="0" h="1302" w="1268">
                  <a:moveTo>
                    <a:pt x="1268" y="1"/>
                  </a:moveTo>
                  <a:lnTo>
                    <a:pt x="0" y="13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2"/>
            <p:cNvSpPr/>
            <p:nvPr/>
          </p:nvSpPr>
          <p:spPr>
            <a:xfrm>
              <a:off x="4610263" y="2111017"/>
              <a:ext cx="32151" cy="31817"/>
            </a:xfrm>
            <a:custGeom>
              <a:rect b="b" l="l" r="r" t="t"/>
              <a:pathLst>
                <a:path extrusionOk="0" h="1718" w="1736">
                  <a:moveTo>
                    <a:pt x="1519" y="0"/>
                  </a:moveTo>
                  <a:cubicBezTo>
                    <a:pt x="1469" y="0"/>
                    <a:pt x="1419" y="17"/>
                    <a:pt x="1369" y="50"/>
                  </a:cubicBezTo>
                  <a:lnTo>
                    <a:pt x="101" y="1351"/>
                  </a:lnTo>
                  <a:cubicBezTo>
                    <a:pt x="1" y="1451"/>
                    <a:pt x="1" y="1551"/>
                    <a:pt x="101" y="1651"/>
                  </a:cubicBezTo>
                  <a:cubicBezTo>
                    <a:pt x="134" y="1685"/>
                    <a:pt x="168" y="1718"/>
                    <a:pt x="234" y="1718"/>
                  </a:cubicBezTo>
                  <a:cubicBezTo>
                    <a:pt x="301" y="1718"/>
                    <a:pt x="334" y="1685"/>
                    <a:pt x="368" y="1651"/>
                  </a:cubicBezTo>
                  <a:lnTo>
                    <a:pt x="1669" y="350"/>
                  </a:lnTo>
                  <a:cubicBezTo>
                    <a:pt x="1735" y="284"/>
                    <a:pt x="1735" y="150"/>
                    <a:pt x="1669" y="50"/>
                  </a:cubicBezTo>
                  <a:cubicBezTo>
                    <a:pt x="1619" y="17"/>
                    <a:pt x="1569" y="0"/>
                    <a:pt x="1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2"/>
            <p:cNvSpPr/>
            <p:nvPr/>
          </p:nvSpPr>
          <p:spPr>
            <a:xfrm>
              <a:off x="5151456" y="1689987"/>
              <a:ext cx="730855" cy="647441"/>
            </a:xfrm>
            <a:custGeom>
              <a:rect b="b" l="l" r="r" t="t"/>
              <a:pathLst>
                <a:path extrusionOk="0" h="34959" w="39463">
                  <a:moveTo>
                    <a:pt x="568" y="0"/>
                  </a:moveTo>
                  <a:cubicBezTo>
                    <a:pt x="268" y="0"/>
                    <a:pt x="1" y="234"/>
                    <a:pt x="1" y="567"/>
                  </a:cubicBezTo>
                  <a:lnTo>
                    <a:pt x="1" y="34391"/>
                  </a:lnTo>
                  <a:cubicBezTo>
                    <a:pt x="1" y="34692"/>
                    <a:pt x="234" y="34925"/>
                    <a:pt x="535" y="34925"/>
                  </a:cubicBezTo>
                  <a:lnTo>
                    <a:pt x="38895" y="34958"/>
                  </a:lnTo>
                  <a:cubicBezTo>
                    <a:pt x="39196" y="34958"/>
                    <a:pt x="39429" y="34692"/>
                    <a:pt x="39462" y="34391"/>
                  </a:cubicBezTo>
                  <a:lnTo>
                    <a:pt x="39462" y="567"/>
                  </a:lnTo>
                  <a:cubicBezTo>
                    <a:pt x="39462" y="267"/>
                    <a:pt x="39229" y="33"/>
                    <a:pt x="38929" y="33"/>
                  </a:cubicBezTo>
                  <a:lnTo>
                    <a:pt x="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2"/>
            <p:cNvSpPr/>
            <p:nvPr/>
          </p:nvSpPr>
          <p:spPr>
            <a:xfrm>
              <a:off x="5132305" y="1672688"/>
              <a:ext cx="731466" cy="646830"/>
            </a:xfrm>
            <a:custGeom>
              <a:rect b="b" l="l" r="r" t="t"/>
              <a:pathLst>
                <a:path extrusionOk="0" h="34926" w="39496">
                  <a:moveTo>
                    <a:pt x="568" y="0"/>
                  </a:moveTo>
                  <a:cubicBezTo>
                    <a:pt x="268" y="0"/>
                    <a:pt x="34" y="234"/>
                    <a:pt x="34" y="534"/>
                  </a:cubicBezTo>
                  <a:lnTo>
                    <a:pt x="1" y="34358"/>
                  </a:lnTo>
                  <a:cubicBezTo>
                    <a:pt x="1" y="34692"/>
                    <a:pt x="268" y="34925"/>
                    <a:pt x="568" y="34925"/>
                  </a:cubicBezTo>
                  <a:lnTo>
                    <a:pt x="38929" y="34925"/>
                  </a:lnTo>
                  <a:cubicBezTo>
                    <a:pt x="39229" y="34925"/>
                    <a:pt x="39462" y="34692"/>
                    <a:pt x="39462" y="34391"/>
                  </a:cubicBezTo>
                  <a:lnTo>
                    <a:pt x="39496" y="567"/>
                  </a:lnTo>
                  <a:cubicBezTo>
                    <a:pt x="39496" y="267"/>
                    <a:pt x="39229" y="0"/>
                    <a:pt x="389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2"/>
            <p:cNvSpPr/>
            <p:nvPr/>
          </p:nvSpPr>
          <p:spPr>
            <a:xfrm>
              <a:off x="5128601" y="1668966"/>
              <a:ext cx="738874" cy="654867"/>
            </a:xfrm>
            <a:custGeom>
              <a:rect b="b" l="l" r="r" t="t"/>
              <a:pathLst>
                <a:path extrusionOk="0" h="35360" w="39896">
                  <a:moveTo>
                    <a:pt x="768" y="401"/>
                  </a:moveTo>
                  <a:lnTo>
                    <a:pt x="39129" y="435"/>
                  </a:lnTo>
                  <a:cubicBezTo>
                    <a:pt x="39229" y="435"/>
                    <a:pt x="39329" y="468"/>
                    <a:pt x="39362" y="535"/>
                  </a:cubicBezTo>
                  <a:cubicBezTo>
                    <a:pt x="39429" y="601"/>
                    <a:pt x="39462" y="668"/>
                    <a:pt x="39462" y="768"/>
                  </a:cubicBezTo>
                  <a:lnTo>
                    <a:pt x="39462" y="34592"/>
                  </a:lnTo>
                  <a:cubicBezTo>
                    <a:pt x="39462" y="34692"/>
                    <a:pt x="39429" y="34759"/>
                    <a:pt x="39362" y="34826"/>
                  </a:cubicBezTo>
                  <a:cubicBezTo>
                    <a:pt x="39295" y="34893"/>
                    <a:pt x="39195" y="34926"/>
                    <a:pt x="39129" y="34926"/>
                  </a:cubicBezTo>
                  <a:lnTo>
                    <a:pt x="768" y="34926"/>
                  </a:lnTo>
                  <a:cubicBezTo>
                    <a:pt x="668" y="34926"/>
                    <a:pt x="568" y="34893"/>
                    <a:pt x="501" y="34826"/>
                  </a:cubicBezTo>
                  <a:cubicBezTo>
                    <a:pt x="468" y="34759"/>
                    <a:pt x="401" y="34659"/>
                    <a:pt x="401" y="34592"/>
                  </a:cubicBezTo>
                  <a:lnTo>
                    <a:pt x="434" y="735"/>
                  </a:lnTo>
                  <a:cubicBezTo>
                    <a:pt x="434" y="668"/>
                    <a:pt x="468" y="568"/>
                    <a:pt x="534" y="501"/>
                  </a:cubicBezTo>
                  <a:cubicBezTo>
                    <a:pt x="601" y="435"/>
                    <a:pt x="701" y="401"/>
                    <a:pt x="768" y="401"/>
                  </a:cubicBezTo>
                  <a:close/>
                  <a:moveTo>
                    <a:pt x="768" y="1"/>
                  </a:moveTo>
                  <a:cubicBezTo>
                    <a:pt x="568" y="1"/>
                    <a:pt x="401" y="68"/>
                    <a:pt x="234" y="201"/>
                  </a:cubicBezTo>
                  <a:cubicBezTo>
                    <a:pt x="101" y="368"/>
                    <a:pt x="34" y="535"/>
                    <a:pt x="34" y="735"/>
                  </a:cubicBezTo>
                  <a:lnTo>
                    <a:pt x="1" y="34592"/>
                  </a:lnTo>
                  <a:cubicBezTo>
                    <a:pt x="1" y="34793"/>
                    <a:pt x="101" y="34959"/>
                    <a:pt x="234" y="35126"/>
                  </a:cubicBezTo>
                  <a:cubicBezTo>
                    <a:pt x="368" y="35260"/>
                    <a:pt x="568" y="35326"/>
                    <a:pt x="768" y="35326"/>
                  </a:cubicBezTo>
                  <a:lnTo>
                    <a:pt x="39129" y="35360"/>
                  </a:lnTo>
                  <a:cubicBezTo>
                    <a:pt x="39329" y="35360"/>
                    <a:pt x="39496" y="35260"/>
                    <a:pt x="39662" y="35126"/>
                  </a:cubicBezTo>
                  <a:cubicBezTo>
                    <a:pt x="39796" y="34993"/>
                    <a:pt x="39862" y="34793"/>
                    <a:pt x="39862" y="34592"/>
                  </a:cubicBezTo>
                  <a:lnTo>
                    <a:pt x="39896" y="768"/>
                  </a:lnTo>
                  <a:cubicBezTo>
                    <a:pt x="39896" y="568"/>
                    <a:pt x="39796" y="368"/>
                    <a:pt x="39662" y="234"/>
                  </a:cubicBezTo>
                  <a:cubicBezTo>
                    <a:pt x="39529" y="101"/>
                    <a:pt x="39329" y="1"/>
                    <a:pt x="3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2"/>
            <p:cNvSpPr/>
            <p:nvPr/>
          </p:nvSpPr>
          <p:spPr>
            <a:xfrm>
              <a:off x="5132935" y="1672688"/>
              <a:ext cx="730836" cy="64264"/>
            </a:xfrm>
            <a:custGeom>
              <a:rect b="b" l="l" r="r" t="t"/>
              <a:pathLst>
                <a:path extrusionOk="0" h="3470" w="39462">
                  <a:moveTo>
                    <a:pt x="39428" y="3469"/>
                  </a:moveTo>
                  <a:lnTo>
                    <a:pt x="0" y="3436"/>
                  </a:lnTo>
                  <a:lnTo>
                    <a:pt x="0" y="534"/>
                  </a:lnTo>
                  <a:cubicBezTo>
                    <a:pt x="0" y="234"/>
                    <a:pt x="234" y="0"/>
                    <a:pt x="534" y="0"/>
                  </a:cubicBezTo>
                  <a:lnTo>
                    <a:pt x="38895" y="0"/>
                  </a:lnTo>
                  <a:cubicBezTo>
                    <a:pt x="39195" y="0"/>
                    <a:pt x="39462" y="267"/>
                    <a:pt x="39462" y="5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2"/>
            <p:cNvSpPr/>
            <p:nvPr/>
          </p:nvSpPr>
          <p:spPr>
            <a:xfrm>
              <a:off x="5128601" y="1668966"/>
              <a:ext cx="738874" cy="71691"/>
            </a:xfrm>
            <a:custGeom>
              <a:rect b="b" l="l" r="r" t="t"/>
              <a:pathLst>
                <a:path extrusionOk="0" h="3871" w="39896">
                  <a:moveTo>
                    <a:pt x="768" y="401"/>
                  </a:moveTo>
                  <a:lnTo>
                    <a:pt x="39129" y="435"/>
                  </a:lnTo>
                  <a:cubicBezTo>
                    <a:pt x="39229" y="435"/>
                    <a:pt x="39295" y="468"/>
                    <a:pt x="39362" y="535"/>
                  </a:cubicBezTo>
                  <a:cubicBezTo>
                    <a:pt x="39429" y="601"/>
                    <a:pt x="39462" y="668"/>
                    <a:pt x="39462" y="768"/>
                  </a:cubicBezTo>
                  <a:lnTo>
                    <a:pt x="39462" y="3470"/>
                  </a:lnTo>
                  <a:lnTo>
                    <a:pt x="434" y="3437"/>
                  </a:lnTo>
                  <a:lnTo>
                    <a:pt x="434" y="735"/>
                  </a:lnTo>
                  <a:cubicBezTo>
                    <a:pt x="434" y="568"/>
                    <a:pt x="601" y="401"/>
                    <a:pt x="768" y="401"/>
                  </a:cubicBezTo>
                  <a:close/>
                  <a:moveTo>
                    <a:pt x="768" y="1"/>
                  </a:moveTo>
                  <a:cubicBezTo>
                    <a:pt x="368" y="1"/>
                    <a:pt x="34" y="335"/>
                    <a:pt x="34" y="735"/>
                  </a:cubicBezTo>
                  <a:lnTo>
                    <a:pt x="1" y="3637"/>
                  </a:lnTo>
                  <a:cubicBezTo>
                    <a:pt x="1" y="3704"/>
                    <a:pt x="34" y="3737"/>
                    <a:pt x="67" y="3804"/>
                  </a:cubicBezTo>
                  <a:cubicBezTo>
                    <a:pt x="101" y="3837"/>
                    <a:pt x="167" y="3837"/>
                    <a:pt x="234" y="3837"/>
                  </a:cubicBezTo>
                  <a:lnTo>
                    <a:pt x="39662" y="3870"/>
                  </a:lnTo>
                  <a:cubicBezTo>
                    <a:pt x="39796" y="3870"/>
                    <a:pt x="39896" y="3770"/>
                    <a:pt x="39896" y="3670"/>
                  </a:cubicBezTo>
                  <a:lnTo>
                    <a:pt x="39896" y="768"/>
                  </a:lnTo>
                  <a:cubicBezTo>
                    <a:pt x="39896" y="568"/>
                    <a:pt x="39796" y="368"/>
                    <a:pt x="39662" y="234"/>
                  </a:cubicBezTo>
                  <a:cubicBezTo>
                    <a:pt x="39529" y="101"/>
                    <a:pt x="39329" y="1"/>
                    <a:pt x="3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2"/>
            <p:cNvSpPr/>
            <p:nvPr/>
          </p:nvSpPr>
          <p:spPr>
            <a:xfrm>
              <a:off x="5339885" y="2386235"/>
              <a:ext cx="236019" cy="19"/>
            </a:xfrm>
            <a:custGeom>
              <a:rect b="b" l="l" r="r" t="t"/>
              <a:pathLst>
                <a:path extrusionOk="0" h="1" w="12744">
                  <a:moveTo>
                    <a:pt x="1" y="1"/>
                  </a:moveTo>
                  <a:lnTo>
                    <a:pt x="1274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2"/>
            <p:cNvSpPr/>
            <p:nvPr/>
          </p:nvSpPr>
          <p:spPr>
            <a:xfrm>
              <a:off x="5336181" y="2381919"/>
              <a:ext cx="243427" cy="8038"/>
            </a:xfrm>
            <a:custGeom>
              <a:rect b="b" l="l" r="r" t="t"/>
              <a:pathLst>
                <a:path extrusionOk="0" h="434" w="13144">
                  <a:moveTo>
                    <a:pt x="201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12943" y="434"/>
                  </a:lnTo>
                  <a:cubicBezTo>
                    <a:pt x="13043" y="434"/>
                    <a:pt x="13143" y="334"/>
                    <a:pt x="13143" y="234"/>
                  </a:cubicBezTo>
                  <a:cubicBezTo>
                    <a:pt x="13143" y="100"/>
                    <a:pt x="13043" y="0"/>
                    <a:pt x="12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2"/>
            <p:cNvSpPr/>
            <p:nvPr/>
          </p:nvSpPr>
          <p:spPr>
            <a:xfrm>
              <a:off x="5380668" y="2424535"/>
              <a:ext cx="155086" cy="8056"/>
            </a:xfrm>
            <a:custGeom>
              <a:rect b="b" l="l" r="r" t="t"/>
              <a:pathLst>
                <a:path extrusionOk="0" h="435" w="8374">
                  <a:moveTo>
                    <a:pt x="200" y="1"/>
                  </a:moveTo>
                  <a:cubicBezTo>
                    <a:pt x="67" y="1"/>
                    <a:pt x="0" y="101"/>
                    <a:pt x="0" y="234"/>
                  </a:cubicBezTo>
                  <a:cubicBezTo>
                    <a:pt x="0" y="334"/>
                    <a:pt x="67" y="434"/>
                    <a:pt x="200" y="434"/>
                  </a:cubicBezTo>
                  <a:lnTo>
                    <a:pt x="8140" y="434"/>
                  </a:lnTo>
                  <a:cubicBezTo>
                    <a:pt x="8273" y="434"/>
                    <a:pt x="8373" y="334"/>
                    <a:pt x="8373" y="234"/>
                  </a:cubicBezTo>
                  <a:cubicBezTo>
                    <a:pt x="8373" y="101"/>
                    <a:pt x="8273" y="1"/>
                    <a:pt x="8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2"/>
            <p:cNvSpPr/>
            <p:nvPr/>
          </p:nvSpPr>
          <p:spPr>
            <a:xfrm>
              <a:off x="5279341" y="1806130"/>
              <a:ext cx="416404" cy="416385"/>
            </a:xfrm>
            <a:custGeom>
              <a:rect b="b" l="l" r="r" t="t"/>
              <a:pathLst>
                <a:path extrusionOk="0" h="22483" w="22484">
                  <a:moveTo>
                    <a:pt x="22484" y="11242"/>
                  </a:moveTo>
                  <a:cubicBezTo>
                    <a:pt x="22484" y="17446"/>
                    <a:pt x="17447" y="22483"/>
                    <a:pt x="11242" y="22483"/>
                  </a:cubicBezTo>
                  <a:cubicBezTo>
                    <a:pt x="5038" y="22483"/>
                    <a:pt x="1" y="17446"/>
                    <a:pt x="1" y="11242"/>
                  </a:cubicBezTo>
                  <a:cubicBezTo>
                    <a:pt x="1" y="5037"/>
                    <a:pt x="5038" y="0"/>
                    <a:pt x="11242" y="0"/>
                  </a:cubicBezTo>
                  <a:cubicBezTo>
                    <a:pt x="17447" y="0"/>
                    <a:pt x="22484" y="5037"/>
                    <a:pt x="22484" y="112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2"/>
            <p:cNvSpPr/>
            <p:nvPr/>
          </p:nvSpPr>
          <p:spPr>
            <a:xfrm>
              <a:off x="5245374" y="1802277"/>
              <a:ext cx="484354" cy="424571"/>
            </a:xfrm>
            <a:custGeom>
              <a:rect b="b" l="l" r="r" t="t"/>
              <a:pathLst>
                <a:path extrusionOk="0" h="22925" w="26153">
                  <a:moveTo>
                    <a:pt x="13077" y="428"/>
                  </a:moveTo>
                  <a:cubicBezTo>
                    <a:pt x="14998" y="428"/>
                    <a:pt x="16943" y="928"/>
                    <a:pt x="18714" y="1976"/>
                  </a:cubicBezTo>
                  <a:cubicBezTo>
                    <a:pt x="23951" y="5078"/>
                    <a:pt x="25685" y="11850"/>
                    <a:pt x="22583" y="17087"/>
                  </a:cubicBezTo>
                  <a:cubicBezTo>
                    <a:pt x="20502" y="20563"/>
                    <a:pt x="16819" y="22496"/>
                    <a:pt x="13046" y="22496"/>
                  </a:cubicBezTo>
                  <a:cubicBezTo>
                    <a:pt x="11135" y="22496"/>
                    <a:pt x="9200" y="22000"/>
                    <a:pt x="7439" y="20956"/>
                  </a:cubicBezTo>
                  <a:cubicBezTo>
                    <a:pt x="2202" y="17854"/>
                    <a:pt x="467" y="11049"/>
                    <a:pt x="3569" y="5812"/>
                  </a:cubicBezTo>
                  <a:cubicBezTo>
                    <a:pt x="5645" y="2345"/>
                    <a:pt x="9314" y="428"/>
                    <a:pt x="13077" y="428"/>
                  </a:cubicBezTo>
                  <a:close/>
                  <a:moveTo>
                    <a:pt x="13079" y="1"/>
                  </a:moveTo>
                  <a:cubicBezTo>
                    <a:pt x="9168" y="1"/>
                    <a:pt x="5359" y="2007"/>
                    <a:pt x="3236" y="5612"/>
                  </a:cubicBezTo>
                  <a:cubicBezTo>
                    <a:pt x="0" y="11049"/>
                    <a:pt x="1801" y="18088"/>
                    <a:pt x="7239" y="21323"/>
                  </a:cubicBezTo>
                  <a:cubicBezTo>
                    <a:pt x="9073" y="22391"/>
                    <a:pt x="11075" y="22925"/>
                    <a:pt x="13043" y="22925"/>
                  </a:cubicBezTo>
                  <a:cubicBezTo>
                    <a:pt x="16979" y="22925"/>
                    <a:pt x="20782" y="20923"/>
                    <a:pt x="22917" y="17320"/>
                  </a:cubicBezTo>
                  <a:cubicBezTo>
                    <a:pt x="26152" y="11883"/>
                    <a:pt x="24351" y="4845"/>
                    <a:pt x="18914" y="1609"/>
                  </a:cubicBezTo>
                  <a:cubicBezTo>
                    <a:pt x="17081" y="519"/>
                    <a:pt x="15067" y="1"/>
                    <a:pt x="13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2"/>
            <p:cNvSpPr/>
            <p:nvPr/>
          </p:nvSpPr>
          <p:spPr>
            <a:xfrm>
              <a:off x="5328773" y="1869767"/>
              <a:ext cx="317544" cy="289282"/>
            </a:xfrm>
            <a:custGeom>
              <a:rect b="b" l="l" r="r" t="t"/>
              <a:pathLst>
                <a:path extrusionOk="0" h="15620" w="17146">
                  <a:moveTo>
                    <a:pt x="8569" y="0"/>
                  </a:moveTo>
                  <a:cubicBezTo>
                    <a:pt x="6572" y="0"/>
                    <a:pt x="4570" y="767"/>
                    <a:pt x="3036" y="2302"/>
                  </a:cubicBezTo>
                  <a:cubicBezTo>
                    <a:pt x="0" y="5337"/>
                    <a:pt x="0" y="10274"/>
                    <a:pt x="3036" y="13343"/>
                  </a:cubicBezTo>
                  <a:cubicBezTo>
                    <a:pt x="4570" y="14861"/>
                    <a:pt x="6572" y="15620"/>
                    <a:pt x="8569" y="15620"/>
                  </a:cubicBezTo>
                  <a:cubicBezTo>
                    <a:pt x="10566" y="15620"/>
                    <a:pt x="12559" y="14861"/>
                    <a:pt x="14077" y="13343"/>
                  </a:cubicBezTo>
                  <a:cubicBezTo>
                    <a:pt x="17146" y="10274"/>
                    <a:pt x="17146" y="5337"/>
                    <a:pt x="14077" y="2302"/>
                  </a:cubicBezTo>
                  <a:cubicBezTo>
                    <a:pt x="12559" y="767"/>
                    <a:pt x="10566" y="0"/>
                    <a:pt x="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2"/>
            <p:cNvSpPr/>
            <p:nvPr/>
          </p:nvSpPr>
          <p:spPr>
            <a:xfrm>
              <a:off x="5339274" y="1866044"/>
              <a:ext cx="296542" cy="296561"/>
            </a:xfrm>
            <a:custGeom>
              <a:rect b="b" l="l" r="r" t="t"/>
              <a:pathLst>
                <a:path extrusionOk="0" h="16013" w="16012">
                  <a:moveTo>
                    <a:pt x="8006" y="401"/>
                  </a:moveTo>
                  <a:cubicBezTo>
                    <a:pt x="12209" y="401"/>
                    <a:pt x="15612" y="3837"/>
                    <a:pt x="15612" y="8007"/>
                  </a:cubicBezTo>
                  <a:cubicBezTo>
                    <a:pt x="15612" y="12210"/>
                    <a:pt x="12209" y="15612"/>
                    <a:pt x="8006" y="15612"/>
                  </a:cubicBezTo>
                  <a:cubicBezTo>
                    <a:pt x="3803" y="15612"/>
                    <a:pt x="401" y="12210"/>
                    <a:pt x="401" y="8007"/>
                  </a:cubicBezTo>
                  <a:cubicBezTo>
                    <a:pt x="401" y="3837"/>
                    <a:pt x="3803" y="401"/>
                    <a:pt x="8006" y="401"/>
                  </a:cubicBezTo>
                  <a:close/>
                  <a:moveTo>
                    <a:pt x="8006" y="1"/>
                  </a:moveTo>
                  <a:cubicBezTo>
                    <a:pt x="3570" y="1"/>
                    <a:pt x="0" y="3603"/>
                    <a:pt x="0" y="8007"/>
                  </a:cubicBezTo>
                  <a:cubicBezTo>
                    <a:pt x="0" y="12443"/>
                    <a:pt x="3570" y="16012"/>
                    <a:pt x="8006" y="16012"/>
                  </a:cubicBezTo>
                  <a:cubicBezTo>
                    <a:pt x="12409" y="16012"/>
                    <a:pt x="16012" y="12443"/>
                    <a:pt x="16012" y="8007"/>
                  </a:cubicBezTo>
                  <a:cubicBezTo>
                    <a:pt x="16012" y="3603"/>
                    <a:pt x="12409" y="1"/>
                    <a:pt x="8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2"/>
            <p:cNvSpPr/>
            <p:nvPr/>
          </p:nvSpPr>
          <p:spPr>
            <a:xfrm>
              <a:off x="5387465" y="1914235"/>
              <a:ext cx="200183" cy="200794"/>
            </a:xfrm>
            <a:custGeom>
              <a:rect b="b" l="l" r="r" t="t"/>
              <a:pathLst>
                <a:path extrusionOk="0" h="10842" w="10809">
                  <a:moveTo>
                    <a:pt x="1335" y="3003"/>
                  </a:moveTo>
                  <a:cubicBezTo>
                    <a:pt x="0" y="5238"/>
                    <a:pt x="734" y="8140"/>
                    <a:pt x="2969" y="9474"/>
                  </a:cubicBezTo>
                  <a:cubicBezTo>
                    <a:pt x="5237" y="10842"/>
                    <a:pt x="8139" y="10075"/>
                    <a:pt x="9474" y="7840"/>
                  </a:cubicBezTo>
                  <a:cubicBezTo>
                    <a:pt x="10808" y="5571"/>
                    <a:pt x="10074" y="2669"/>
                    <a:pt x="7839" y="1335"/>
                  </a:cubicBezTo>
                  <a:cubicBezTo>
                    <a:pt x="5571" y="1"/>
                    <a:pt x="2669" y="735"/>
                    <a:pt x="1335" y="30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2"/>
            <p:cNvSpPr/>
            <p:nvPr/>
          </p:nvSpPr>
          <p:spPr>
            <a:xfrm>
              <a:off x="5383131" y="1923051"/>
              <a:ext cx="208832" cy="183329"/>
            </a:xfrm>
            <a:custGeom>
              <a:rect b="b" l="l" r="r" t="t"/>
              <a:pathLst>
                <a:path extrusionOk="0" h="9899" w="11276">
                  <a:moveTo>
                    <a:pt x="5638" y="392"/>
                  </a:moveTo>
                  <a:cubicBezTo>
                    <a:pt x="6439" y="392"/>
                    <a:pt x="7239" y="626"/>
                    <a:pt x="7940" y="1026"/>
                  </a:cubicBezTo>
                  <a:cubicBezTo>
                    <a:pt x="9007" y="1660"/>
                    <a:pt x="9741" y="2660"/>
                    <a:pt x="10041" y="3828"/>
                  </a:cubicBezTo>
                  <a:cubicBezTo>
                    <a:pt x="10342" y="4995"/>
                    <a:pt x="10141" y="6230"/>
                    <a:pt x="9541" y="7264"/>
                  </a:cubicBezTo>
                  <a:cubicBezTo>
                    <a:pt x="8701" y="8678"/>
                    <a:pt x="7187" y="9478"/>
                    <a:pt x="5641" y="9478"/>
                  </a:cubicBezTo>
                  <a:cubicBezTo>
                    <a:pt x="4853" y="9478"/>
                    <a:pt x="4057" y="9270"/>
                    <a:pt x="3337" y="8831"/>
                  </a:cubicBezTo>
                  <a:cubicBezTo>
                    <a:pt x="2269" y="8231"/>
                    <a:pt x="1535" y="7230"/>
                    <a:pt x="1235" y="6063"/>
                  </a:cubicBezTo>
                  <a:cubicBezTo>
                    <a:pt x="935" y="4895"/>
                    <a:pt x="1135" y="3661"/>
                    <a:pt x="1735" y="2627"/>
                  </a:cubicBezTo>
                  <a:cubicBezTo>
                    <a:pt x="2369" y="1593"/>
                    <a:pt x="3337" y="859"/>
                    <a:pt x="4504" y="559"/>
                  </a:cubicBezTo>
                  <a:cubicBezTo>
                    <a:pt x="4904" y="459"/>
                    <a:pt x="5271" y="392"/>
                    <a:pt x="5638" y="392"/>
                  </a:cubicBezTo>
                  <a:close/>
                  <a:moveTo>
                    <a:pt x="5651" y="0"/>
                  </a:moveTo>
                  <a:cubicBezTo>
                    <a:pt x="5237" y="0"/>
                    <a:pt x="4819" y="52"/>
                    <a:pt x="4404" y="159"/>
                  </a:cubicBezTo>
                  <a:cubicBezTo>
                    <a:pt x="3136" y="459"/>
                    <a:pt x="2069" y="1259"/>
                    <a:pt x="1368" y="2427"/>
                  </a:cubicBezTo>
                  <a:cubicBezTo>
                    <a:pt x="1" y="4762"/>
                    <a:pt x="768" y="7797"/>
                    <a:pt x="3103" y="9198"/>
                  </a:cubicBezTo>
                  <a:cubicBezTo>
                    <a:pt x="3870" y="9665"/>
                    <a:pt x="4738" y="9899"/>
                    <a:pt x="5638" y="9899"/>
                  </a:cubicBezTo>
                  <a:cubicBezTo>
                    <a:pt x="6038" y="9899"/>
                    <a:pt x="6439" y="9832"/>
                    <a:pt x="6872" y="9732"/>
                  </a:cubicBezTo>
                  <a:cubicBezTo>
                    <a:pt x="8140" y="9398"/>
                    <a:pt x="9207" y="8598"/>
                    <a:pt x="9908" y="7464"/>
                  </a:cubicBezTo>
                  <a:cubicBezTo>
                    <a:pt x="11276" y="5129"/>
                    <a:pt x="10508" y="2093"/>
                    <a:pt x="8173" y="692"/>
                  </a:cubicBezTo>
                  <a:cubicBezTo>
                    <a:pt x="7401" y="238"/>
                    <a:pt x="6535" y="0"/>
                    <a:pt x="5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2"/>
            <p:cNvSpPr/>
            <p:nvPr/>
          </p:nvSpPr>
          <p:spPr>
            <a:xfrm>
              <a:off x="5436878" y="1963667"/>
              <a:ext cx="101341" cy="101323"/>
            </a:xfrm>
            <a:custGeom>
              <a:rect b="b" l="l" r="r" t="t"/>
              <a:pathLst>
                <a:path extrusionOk="0" h="5471" w="5472">
                  <a:moveTo>
                    <a:pt x="2736" y="1401"/>
                  </a:moveTo>
                  <a:cubicBezTo>
                    <a:pt x="3470" y="1401"/>
                    <a:pt x="4070" y="2002"/>
                    <a:pt x="4070" y="2736"/>
                  </a:cubicBezTo>
                  <a:cubicBezTo>
                    <a:pt x="4070" y="3469"/>
                    <a:pt x="3470" y="4070"/>
                    <a:pt x="2736" y="4070"/>
                  </a:cubicBezTo>
                  <a:cubicBezTo>
                    <a:pt x="2002" y="4070"/>
                    <a:pt x="1402" y="3469"/>
                    <a:pt x="1402" y="2736"/>
                  </a:cubicBezTo>
                  <a:cubicBezTo>
                    <a:pt x="1402" y="2002"/>
                    <a:pt x="2002" y="1401"/>
                    <a:pt x="2736" y="1401"/>
                  </a:cubicBezTo>
                  <a:close/>
                  <a:moveTo>
                    <a:pt x="2736" y="0"/>
                  </a:moveTo>
                  <a:cubicBezTo>
                    <a:pt x="1235" y="0"/>
                    <a:pt x="1" y="1235"/>
                    <a:pt x="1" y="2736"/>
                  </a:cubicBezTo>
                  <a:cubicBezTo>
                    <a:pt x="1" y="4237"/>
                    <a:pt x="1235" y="5471"/>
                    <a:pt x="2736" y="5471"/>
                  </a:cubicBezTo>
                  <a:cubicBezTo>
                    <a:pt x="4237" y="5471"/>
                    <a:pt x="5471" y="4270"/>
                    <a:pt x="5471" y="2736"/>
                  </a:cubicBezTo>
                  <a:cubicBezTo>
                    <a:pt x="5471" y="1235"/>
                    <a:pt x="4237" y="0"/>
                    <a:pt x="27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2"/>
            <p:cNvSpPr/>
            <p:nvPr/>
          </p:nvSpPr>
          <p:spPr>
            <a:xfrm>
              <a:off x="5433174" y="1959963"/>
              <a:ext cx="108749" cy="109361"/>
            </a:xfrm>
            <a:custGeom>
              <a:rect b="b" l="l" r="r" t="t"/>
              <a:pathLst>
                <a:path extrusionOk="0" h="5905" w="5872">
                  <a:moveTo>
                    <a:pt x="2936" y="1801"/>
                  </a:moveTo>
                  <a:cubicBezTo>
                    <a:pt x="3570" y="1801"/>
                    <a:pt x="4070" y="2302"/>
                    <a:pt x="4070" y="2936"/>
                  </a:cubicBezTo>
                  <a:cubicBezTo>
                    <a:pt x="4070" y="3569"/>
                    <a:pt x="3570" y="4070"/>
                    <a:pt x="2936" y="4070"/>
                  </a:cubicBezTo>
                  <a:cubicBezTo>
                    <a:pt x="2302" y="4070"/>
                    <a:pt x="1802" y="3569"/>
                    <a:pt x="1802" y="2936"/>
                  </a:cubicBezTo>
                  <a:cubicBezTo>
                    <a:pt x="1802" y="2335"/>
                    <a:pt x="2302" y="1801"/>
                    <a:pt x="2936" y="1801"/>
                  </a:cubicBezTo>
                  <a:close/>
                  <a:moveTo>
                    <a:pt x="2936" y="1401"/>
                  </a:moveTo>
                  <a:cubicBezTo>
                    <a:pt x="2069" y="1401"/>
                    <a:pt x="1402" y="2102"/>
                    <a:pt x="1402" y="2936"/>
                  </a:cubicBezTo>
                  <a:cubicBezTo>
                    <a:pt x="1402" y="3803"/>
                    <a:pt x="2069" y="4503"/>
                    <a:pt x="2936" y="4503"/>
                  </a:cubicBezTo>
                  <a:cubicBezTo>
                    <a:pt x="3803" y="4503"/>
                    <a:pt x="4471" y="3803"/>
                    <a:pt x="4471" y="2936"/>
                  </a:cubicBezTo>
                  <a:cubicBezTo>
                    <a:pt x="4471" y="2102"/>
                    <a:pt x="3803" y="1401"/>
                    <a:pt x="2936" y="1401"/>
                  </a:cubicBezTo>
                  <a:close/>
                  <a:moveTo>
                    <a:pt x="2936" y="400"/>
                  </a:moveTo>
                  <a:cubicBezTo>
                    <a:pt x="4337" y="400"/>
                    <a:pt x="5471" y="1568"/>
                    <a:pt x="5471" y="2936"/>
                  </a:cubicBezTo>
                  <a:cubicBezTo>
                    <a:pt x="5471" y="4337"/>
                    <a:pt x="4337" y="5471"/>
                    <a:pt x="2936" y="5471"/>
                  </a:cubicBezTo>
                  <a:cubicBezTo>
                    <a:pt x="1535" y="5471"/>
                    <a:pt x="401" y="4337"/>
                    <a:pt x="401" y="2936"/>
                  </a:cubicBezTo>
                  <a:cubicBezTo>
                    <a:pt x="401" y="1535"/>
                    <a:pt x="1535" y="400"/>
                    <a:pt x="2936" y="400"/>
                  </a:cubicBezTo>
                  <a:close/>
                  <a:moveTo>
                    <a:pt x="2936" y="0"/>
                  </a:moveTo>
                  <a:cubicBezTo>
                    <a:pt x="1302" y="0"/>
                    <a:pt x="1" y="1334"/>
                    <a:pt x="1" y="2936"/>
                  </a:cubicBezTo>
                  <a:cubicBezTo>
                    <a:pt x="1" y="4570"/>
                    <a:pt x="1302" y="5904"/>
                    <a:pt x="2936" y="5904"/>
                  </a:cubicBezTo>
                  <a:cubicBezTo>
                    <a:pt x="4571" y="5904"/>
                    <a:pt x="5872" y="4570"/>
                    <a:pt x="5872" y="2936"/>
                  </a:cubicBezTo>
                  <a:cubicBezTo>
                    <a:pt x="5872" y="1334"/>
                    <a:pt x="4571" y="0"/>
                    <a:pt x="2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5342367" y="1850098"/>
              <a:ext cx="148271" cy="169791"/>
            </a:xfrm>
            <a:custGeom>
              <a:rect b="b" l="l" r="r" t="t"/>
              <a:pathLst>
                <a:path extrusionOk="0" h="9168" w="8006">
                  <a:moveTo>
                    <a:pt x="287" y="1"/>
                  </a:moveTo>
                  <a:cubicBezTo>
                    <a:pt x="229" y="1"/>
                    <a:pt x="176" y="19"/>
                    <a:pt x="134" y="61"/>
                  </a:cubicBezTo>
                  <a:cubicBezTo>
                    <a:pt x="0" y="161"/>
                    <a:pt x="0" y="362"/>
                    <a:pt x="100" y="462"/>
                  </a:cubicBezTo>
                  <a:lnTo>
                    <a:pt x="7506" y="9068"/>
                  </a:lnTo>
                  <a:cubicBezTo>
                    <a:pt x="7572" y="9134"/>
                    <a:pt x="7639" y="9168"/>
                    <a:pt x="7706" y="9168"/>
                  </a:cubicBezTo>
                  <a:cubicBezTo>
                    <a:pt x="7772" y="9168"/>
                    <a:pt x="7839" y="9134"/>
                    <a:pt x="7906" y="9101"/>
                  </a:cubicBezTo>
                  <a:cubicBezTo>
                    <a:pt x="8006" y="9001"/>
                    <a:pt x="8006" y="8834"/>
                    <a:pt x="7906" y="8701"/>
                  </a:cubicBezTo>
                  <a:lnTo>
                    <a:pt x="534" y="95"/>
                  </a:lnTo>
                  <a:cubicBezTo>
                    <a:pt x="456" y="37"/>
                    <a:pt x="368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2"/>
            <p:cNvSpPr/>
            <p:nvPr/>
          </p:nvSpPr>
          <p:spPr>
            <a:xfrm>
              <a:off x="5302825" y="1811556"/>
              <a:ext cx="56856" cy="55301"/>
            </a:xfrm>
            <a:custGeom>
              <a:rect b="b" l="l" r="r" t="t"/>
              <a:pathLst>
                <a:path extrusionOk="0" h="2986" w="3070">
                  <a:moveTo>
                    <a:pt x="2256" y="1"/>
                  </a:moveTo>
                  <a:cubicBezTo>
                    <a:pt x="2238" y="1"/>
                    <a:pt x="2219" y="3"/>
                    <a:pt x="2202" y="7"/>
                  </a:cubicBezTo>
                  <a:cubicBezTo>
                    <a:pt x="2035" y="41"/>
                    <a:pt x="1968" y="174"/>
                    <a:pt x="1968" y="341"/>
                  </a:cubicBezTo>
                  <a:lnTo>
                    <a:pt x="2335" y="2009"/>
                  </a:lnTo>
                  <a:cubicBezTo>
                    <a:pt x="2335" y="2063"/>
                    <a:pt x="2291" y="2118"/>
                    <a:pt x="2238" y="2118"/>
                  </a:cubicBezTo>
                  <a:cubicBezTo>
                    <a:pt x="2226" y="2118"/>
                    <a:pt x="2214" y="2115"/>
                    <a:pt x="2202" y="2109"/>
                  </a:cubicBezTo>
                  <a:lnTo>
                    <a:pt x="434" y="1442"/>
                  </a:lnTo>
                  <a:cubicBezTo>
                    <a:pt x="405" y="1436"/>
                    <a:pt x="377" y="1433"/>
                    <a:pt x="349" y="1433"/>
                  </a:cubicBezTo>
                  <a:cubicBezTo>
                    <a:pt x="214" y="1433"/>
                    <a:pt x="95" y="1498"/>
                    <a:pt x="67" y="1609"/>
                  </a:cubicBezTo>
                  <a:cubicBezTo>
                    <a:pt x="0" y="1775"/>
                    <a:pt x="100" y="1909"/>
                    <a:pt x="234" y="1976"/>
                  </a:cubicBezTo>
                  <a:lnTo>
                    <a:pt x="2936" y="2976"/>
                  </a:lnTo>
                  <a:cubicBezTo>
                    <a:pt x="2948" y="2982"/>
                    <a:pt x="2960" y="2985"/>
                    <a:pt x="2972" y="2985"/>
                  </a:cubicBezTo>
                  <a:cubicBezTo>
                    <a:pt x="3025" y="2985"/>
                    <a:pt x="3069" y="2931"/>
                    <a:pt x="3069" y="2876"/>
                  </a:cubicBezTo>
                  <a:lnTo>
                    <a:pt x="2535" y="208"/>
                  </a:lnTo>
                  <a:cubicBezTo>
                    <a:pt x="2507" y="92"/>
                    <a:pt x="2377" y="1"/>
                    <a:pt x="2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2"/>
            <p:cNvSpPr/>
            <p:nvPr/>
          </p:nvSpPr>
          <p:spPr>
            <a:xfrm>
              <a:off x="5300343" y="1808352"/>
              <a:ext cx="62412" cy="61431"/>
            </a:xfrm>
            <a:custGeom>
              <a:rect b="b" l="l" r="r" t="t"/>
              <a:pathLst>
                <a:path extrusionOk="0" h="3317" w="3370">
                  <a:moveTo>
                    <a:pt x="2369" y="314"/>
                  </a:moveTo>
                  <a:cubicBezTo>
                    <a:pt x="2403" y="314"/>
                    <a:pt x="2436" y="314"/>
                    <a:pt x="2436" y="347"/>
                  </a:cubicBezTo>
                  <a:cubicBezTo>
                    <a:pt x="2469" y="381"/>
                    <a:pt x="2503" y="381"/>
                    <a:pt x="2503" y="414"/>
                  </a:cubicBezTo>
                  <a:lnTo>
                    <a:pt x="3003" y="2949"/>
                  </a:lnTo>
                  <a:lnTo>
                    <a:pt x="401" y="2015"/>
                  </a:lnTo>
                  <a:cubicBezTo>
                    <a:pt x="368" y="1982"/>
                    <a:pt x="368" y="1982"/>
                    <a:pt x="334" y="1948"/>
                  </a:cubicBezTo>
                  <a:cubicBezTo>
                    <a:pt x="334" y="1915"/>
                    <a:pt x="334" y="1882"/>
                    <a:pt x="334" y="1848"/>
                  </a:cubicBezTo>
                  <a:cubicBezTo>
                    <a:pt x="368" y="1815"/>
                    <a:pt x="368" y="1782"/>
                    <a:pt x="401" y="1782"/>
                  </a:cubicBezTo>
                  <a:lnTo>
                    <a:pt x="501" y="1782"/>
                  </a:lnTo>
                  <a:lnTo>
                    <a:pt x="2269" y="2449"/>
                  </a:lnTo>
                  <a:cubicBezTo>
                    <a:pt x="2296" y="2458"/>
                    <a:pt x="2323" y="2462"/>
                    <a:pt x="2349" y="2462"/>
                  </a:cubicBezTo>
                  <a:cubicBezTo>
                    <a:pt x="2421" y="2462"/>
                    <a:pt x="2487" y="2431"/>
                    <a:pt x="2536" y="2382"/>
                  </a:cubicBezTo>
                  <a:cubicBezTo>
                    <a:pt x="2603" y="2349"/>
                    <a:pt x="2636" y="2249"/>
                    <a:pt x="2603" y="2149"/>
                  </a:cubicBezTo>
                  <a:lnTo>
                    <a:pt x="2269" y="481"/>
                  </a:lnTo>
                  <a:cubicBezTo>
                    <a:pt x="2269" y="414"/>
                    <a:pt x="2303" y="347"/>
                    <a:pt x="2369" y="314"/>
                  </a:cubicBezTo>
                  <a:close/>
                  <a:moveTo>
                    <a:pt x="2389" y="1"/>
                  </a:moveTo>
                  <a:cubicBezTo>
                    <a:pt x="2359" y="1"/>
                    <a:pt x="2329" y="5"/>
                    <a:pt x="2303" y="14"/>
                  </a:cubicBezTo>
                  <a:cubicBezTo>
                    <a:pt x="2069" y="80"/>
                    <a:pt x="1902" y="281"/>
                    <a:pt x="1969" y="514"/>
                  </a:cubicBezTo>
                  <a:lnTo>
                    <a:pt x="2269" y="2115"/>
                  </a:lnTo>
                  <a:lnTo>
                    <a:pt x="601" y="1481"/>
                  </a:lnTo>
                  <a:cubicBezTo>
                    <a:pt x="551" y="1465"/>
                    <a:pt x="501" y="1456"/>
                    <a:pt x="447" y="1456"/>
                  </a:cubicBezTo>
                  <a:cubicBezTo>
                    <a:pt x="393" y="1456"/>
                    <a:pt x="334" y="1465"/>
                    <a:pt x="268" y="1481"/>
                  </a:cubicBezTo>
                  <a:cubicBezTo>
                    <a:pt x="168" y="1548"/>
                    <a:pt x="101" y="1615"/>
                    <a:pt x="68" y="1748"/>
                  </a:cubicBezTo>
                  <a:cubicBezTo>
                    <a:pt x="1" y="1848"/>
                    <a:pt x="1" y="1948"/>
                    <a:pt x="68" y="2082"/>
                  </a:cubicBezTo>
                  <a:cubicBezTo>
                    <a:pt x="101" y="2182"/>
                    <a:pt x="201" y="2249"/>
                    <a:pt x="301" y="2282"/>
                  </a:cubicBezTo>
                  <a:lnTo>
                    <a:pt x="3036" y="3283"/>
                  </a:lnTo>
                  <a:cubicBezTo>
                    <a:pt x="3036" y="3316"/>
                    <a:pt x="3070" y="3316"/>
                    <a:pt x="3103" y="3316"/>
                  </a:cubicBezTo>
                  <a:cubicBezTo>
                    <a:pt x="3170" y="3316"/>
                    <a:pt x="3203" y="3283"/>
                    <a:pt x="3270" y="3249"/>
                  </a:cubicBezTo>
                  <a:cubicBezTo>
                    <a:pt x="3337" y="3183"/>
                    <a:pt x="3370" y="3116"/>
                    <a:pt x="3337" y="3016"/>
                  </a:cubicBezTo>
                  <a:lnTo>
                    <a:pt x="2803" y="347"/>
                  </a:lnTo>
                  <a:cubicBezTo>
                    <a:pt x="2803" y="247"/>
                    <a:pt x="2736" y="147"/>
                    <a:pt x="2636" y="80"/>
                  </a:cubicBezTo>
                  <a:cubicBezTo>
                    <a:pt x="2563" y="32"/>
                    <a:pt x="2472" y="1"/>
                    <a:pt x="2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2"/>
            <p:cNvSpPr/>
            <p:nvPr/>
          </p:nvSpPr>
          <p:spPr>
            <a:xfrm>
              <a:off x="5317642" y="1828373"/>
              <a:ext cx="56856" cy="55616"/>
            </a:xfrm>
            <a:custGeom>
              <a:rect b="b" l="l" r="r" t="t"/>
              <a:pathLst>
                <a:path extrusionOk="0" h="3003" w="3070">
                  <a:moveTo>
                    <a:pt x="2202" y="0"/>
                  </a:moveTo>
                  <a:cubicBezTo>
                    <a:pt x="2036" y="33"/>
                    <a:pt x="1936" y="200"/>
                    <a:pt x="1969" y="334"/>
                  </a:cubicBezTo>
                  <a:lnTo>
                    <a:pt x="2336" y="2035"/>
                  </a:lnTo>
                  <a:cubicBezTo>
                    <a:pt x="2336" y="2102"/>
                    <a:pt x="2269" y="2135"/>
                    <a:pt x="2202" y="2135"/>
                  </a:cubicBezTo>
                  <a:lnTo>
                    <a:pt x="401" y="1468"/>
                  </a:lnTo>
                  <a:cubicBezTo>
                    <a:pt x="372" y="1453"/>
                    <a:pt x="341" y="1447"/>
                    <a:pt x="310" y="1447"/>
                  </a:cubicBezTo>
                  <a:cubicBezTo>
                    <a:pt x="201" y="1447"/>
                    <a:pt x="94" y="1530"/>
                    <a:pt x="68" y="1635"/>
                  </a:cubicBezTo>
                  <a:cubicBezTo>
                    <a:pt x="1" y="1768"/>
                    <a:pt x="68" y="1935"/>
                    <a:pt x="234" y="2002"/>
                  </a:cubicBezTo>
                  <a:lnTo>
                    <a:pt x="2936" y="3002"/>
                  </a:lnTo>
                  <a:cubicBezTo>
                    <a:pt x="3003" y="3002"/>
                    <a:pt x="3070" y="2969"/>
                    <a:pt x="3070" y="2902"/>
                  </a:cubicBezTo>
                  <a:lnTo>
                    <a:pt x="2536" y="234"/>
                  </a:lnTo>
                  <a:cubicBezTo>
                    <a:pt x="2503" y="67"/>
                    <a:pt x="2336" y="0"/>
                    <a:pt x="2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2"/>
            <p:cNvSpPr/>
            <p:nvPr/>
          </p:nvSpPr>
          <p:spPr>
            <a:xfrm>
              <a:off x="5315178" y="1825651"/>
              <a:ext cx="62412" cy="61431"/>
            </a:xfrm>
            <a:custGeom>
              <a:rect b="b" l="l" r="r" t="t"/>
              <a:pathLst>
                <a:path extrusionOk="0" h="3317" w="3370">
                  <a:moveTo>
                    <a:pt x="2369" y="314"/>
                  </a:moveTo>
                  <a:cubicBezTo>
                    <a:pt x="2402" y="314"/>
                    <a:pt x="2436" y="314"/>
                    <a:pt x="2436" y="347"/>
                  </a:cubicBezTo>
                  <a:cubicBezTo>
                    <a:pt x="2469" y="347"/>
                    <a:pt x="2502" y="381"/>
                    <a:pt x="2502" y="414"/>
                  </a:cubicBezTo>
                  <a:lnTo>
                    <a:pt x="3003" y="2949"/>
                  </a:lnTo>
                  <a:lnTo>
                    <a:pt x="3003" y="2949"/>
                  </a:lnTo>
                  <a:lnTo>
                    <a:pt x="401" y="1982"/>
                  </a:lnTo>
                  <a:cubicBezTo>
                    <a:pt x="367" y="1982"/>
                    <a:pt x="367" y="1948"/>
                    <a:pt x="334" y="1915"/>
                  </a:cubicBezTo>
                  <a:cubicBezTo>
                    <a:pt x="334" y="1915"/>
                    <a:pt x="334" y="1848"/>
                    <a:pt x="334" y="1848"/>
                  </a:cubicBezTo>
                  <a:cubicBezTo>
                    <a:pt x="334" y="1815"/>
                    <a:pt x="367" y="1782"/>
                    <a:pt x="401" y="1748"/>
                  </a:cubicBezTo>
                  <a:lnTo>
                    <a:pt x="501" y="1748"/>
                  </a:lnTo>
                  <a:lnTo>
                    <a:pt x="2269" y="2415"/>
                  </a:lnTo>
                  <a:cubicBezTo>
                    <a:pt x="2310" y="2429"/>
                    <a:pt x="2352" y="2437"/>
                    <a:pt x="2391" y="2437"/>
                  </a:cubicBezTo>
                  <a:cubicBezTo>
                    <a:pt x="2446" y="2437"/>
                    <a:pt x="2497" y="2421"/>
                    <a:pt x="2536" y="2382"/>
                  </a:cubicBezTo>
                  <a:cubicBezTo>
                    <a:pt x="2602" y="2315"/>
                    <a:pt x="2602" y="2249"/>
                    <a:pt x="2602" y="2149"/>
                  </a:cubicBezTo>
                  <a:lnTo>
                    <a:pt x="2269" y="447"/>
                  </a:lnTo>
                  <a:cubicBezTo>
                    <a:pt x="2235" y="381"/>
                    <a:pt x="2302" y="314"/>
                    <a:pt x="2369" y="314"/>
                  </a:cubicBezTo>
                  <a:close/>
                  <a:moveTo>
                    <a:pt x="2388" y="1"/>
                  </a:moveTo>
                  <a:cubicBezTo>
                    <a:pt x="2358" y="1"/>
                    <a:pt x="2329" y="5"/>
                    <a:pt x="2302" y="14"/>
                  </a:cubicBezTo>
                  <a:cubicBezTo>
                    <a:pt x="2069" y="47"/>
                    <a:pt x="1902" y="281"/>
                    <a:pt x="1969" y="514"/>
                  </a:cubicBezTo>
                  <a:lnTo>
                    <a:pt x="2269" y="2082"/>
                  </a:lnTo>
                  <a:lnTo>
                    <a:pt x="601" y="1481"/>
                  </a:lnTo>
                  <a:cubicBezTo>
                    <a:pt x="551" y="1448"/>
                    <a:pt x="493" y="1431"/>
                    <a:pt x="434" y="1431"/>
                  </a:cubicBezTo>
                  <a:cubicBezTo>
                    <a:pt x="376" y="1431"/>
                    <a:pt x="317" y="1448"/>
                    <a:pt x="267" y="1481"/>
                  </a:cubicBezTo>
                  <a:cubicBezTo>
                    <a:pt x="167" y="1515"/>
                    <a:pt x="101" y="1615"/>
                    <a:pt x="34" y="1715"/>
                  </a:cubicBezTo>
                  <a:cubicBezTo>
                    <a:pt x="0" y="1815"/>
                    <a:pt x="0" y="1948"/>
                    <a:pt x="67" y="2048"/>
                  </a:cubicBezTo>
                  <a:cubicBezTo>
                    <a:pt x="101" y="2149"/>
                    <a:pt x="201" y="2249"/>
                    <a:pt x="301" y="2282"/>
                  </a:cubicBezTo>
                  <a:lnTo>
                    <a:pt x="3036" y="3283"/>
                  </a:lnTo>
                  <a:cubicBezTo>
                    <a:pt x="3036" y="3283"/>
                    <a:pt x="3069" y="3316"/>
                    <a:pt x="3103" y="3316"/>
                  </a:cubicBezTo>
                  <a:cubicBezTo>
                    <a:pt x="3169" y="3316"/>
                    <a:pt x="3203" y="3283"/>
                    <a:pt x="3269" y="3249"/>
                  </a:cubicBezTo>
                  <a:cubicBezTo>
                    <a:pt x="3336" y="3183"/>
                    <a:pt x="3370" y="3083"/>
                    <a:pt x="3336" y="3016"/>
                  </a:cubicBezTo>
                  <a:lnTo>
                    <a:pt x="2802" y="347"/>
                  </a:lnTo>
                  <a:cubicBezTo>
                    <a:pt x="2769" y="247"/>
                    <a:pt x="2702" y="147"/>
                    <a:pt x="2636" y="80"/>
                  </a:cubicBezTo>
                  <a:cubicBezTo>
                    <a:pt x="2562" y="32"/>
                    <a:pt x="2471" y="1"/>
                    <a:pt x="2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23"/>
          <p:cNvSpPr txBox="1"/>
          <p:nvPr>
            <p:ph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l-GR"/>
              <a:t>Αρχιτεκτονική</a:t>
            </a:r>
            <a:endParaRPr/>
          </a:p>
        </p:txBody>
      </p:sp>
      <p:grpSp>
        <p:nvGrpSpPr>
          <p:cNvPr id="763" name="Google Shape;763;p23"/>
          <p:cNvGrpSpPr/>
          <p:nvPr/>
        </p:nvGrpSpPr>
        <p:grpSpPr>
          <a:xfrm>
            <a:off x="10048416" y="896430"/>
            <a:ext cx="1183584" cy="1068367"/>
            <a:chOff x="6544194" y="2365864"/>
            <a:chExt cx="529544" cy="478038"/>
          </a:xfrm>
        </p:grpSpPr>
        <p:sp>
          <p:nvSpPr>
            <p:cNvPr id="764" name="Google Shape;764;p23"/>
            <p:cNvSpPr/>
            <p:nvPr/>
          </p:nvSpPr>
          <p:spPr>
            <a:xfrm>
              <a:off x="6546068" y="2488273"/>
              <a:ext cx="190780" cy="188197"/>
            </a:xfrm>
            <a:custGeom>
              <a:rect b="b" l="l" r="r" t="t"/>
              <a:pathLst>
                <a:path extrusionOk="0" h="3716" w="3767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6544194" y="2485487"/>
              <a:ext cx="195490" cy="193515"/>
            </a:xfrm>
            <a:custGeom>
              <a:rect b="b" l="l" r="r" t="t"/>
              <a:pathLst>
                <a:path extrusionOk="0" h="3821" w="386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6726465" y="2372093"/>
              <a:ext cx="344892" cy="340385"/>
            </a:xfrm>
            <a:custGeom>
              <a:rect b="b" l="l" r="r" t="t"/>
              <a:pathLst>
                <a:path extrusionOk="0" h="6721" w="681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3"/>
            <p:cNvSpPr/>
            <p:nvPr/>
          </p:nvSpPr>
          <p:spPr>
            <a:xfrm>
              <a:off x="6723680" y="2369611"/>
              <a:ext cx="350058" cy="345551"/>
            </a:xfrm>
            <a:custGeom>
              <a:rect b="b" l="l" r="r" t="t"/>
              <a:pathLst>
                <a:path extrusionOk="0" h="6823" w="6912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3"/>
            <p:cNvSpPr/>
            <p:nvPr/>
          </p:nvSpPr>
          <p:spPr>
            <a:xfrm>
              <a:off x="6714260" y="2368295"/>
              <a:ext cx="344437" cy="340436"/>
            </a:xfrm>
            <a:custGeom>
              <a:rect b="b" l="l" r="r" t="t"/>
              <a:pathLst>
                <a:path extrusionOk="0" h="6722" w="6801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6711474" y="2365864"/>
              <a:ext cx="348640" cy="345551"/>
            </a:xfrm>
            <a:custGeom>
              <a:rect b="b" l="l" r="r" t="t"/>
              <a:pathLst>
                <a:path extrusionOk="0" h="6823" w="6884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3"/>
            <p:cNvSpPr/>
            <p:nvPr/>
          </p:nvSpPr>
          <p:spPr>
            <a:xfrm>
              <a:off x="6650396" y="2651907"/>
              <a:ext cx="191691" cy="189463"/>
            </a:xfrm>
            <a:custGeom>
              <a:rect b="b" l="l" r="r" t="t"/>
              <a:pathLst>
                <a:path extrusionOk="0" h="3741" w="3785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3"/>
            <p:cNvSpPr/>
            <p:nvPr/>
          </p:nvSpPr>
          <p:spPr>
            <a:xfrm>
              <a:off x="6647104" y="2648969"/>
              <a:ext cx="197364" cy="194933"/>
            </a:xfrm>
            <a:custGeom>
              <a:rect b="b" l="l" r="r" t="t"/>
              <a:pathLst>
                <a:path extrusionOk="0" h="3849" w="3897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3"/>
            <p:cNvSpPr/>
            <p:nvPr/>
          </p:nvSpPr>
          <p:spPr>
            <a:xfrm>
              <a:off x="6548904" y="2480423"/>
              <a:ext cx="190780" cy="188501"/>
            </a:xfrm>
            <a:custGeom>
              <a:rect b="b" l="l" r="r" t="t"/>
              <a:pathLst>
                <a:path extrusionOk="0" h="3722" w="3767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3"/>
            <p:cNvSpPr/>
            <p:nvPr/>
          </p:nvSpPr>
          <p:spPr>
            <a:xfrm>
              <a:off x="6546068" y="2477941"/>
              <a:ext cx="196452" cy="193565"/>
            </a:xfrm>
            <a:custGeom>
              <a:rect b="b" l="l" r="r" t="t"/>
              <a:pathLst>
                <a:path extrusionOk="0" h="3822" w="3879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4" name="Google Shape;774;p23"/>
          <p:cNvSpPr txBox="1"/>
          <p:nvPr/>
        </p:nvSpPr>
        <p:spPr>
          <a:xfrm>
            <a:off x="670933" y="6397933"/>
            <a:ext cx="5715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l-GR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https://patra.smartiscity.gr/map?typeId=24</a:t>
            </a:r>
            <a:endParaRPr b="0" i="0" sz="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75" name="Google Shape;77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7891" y="1642338"/>
            <a:ext cx="7176219" cy="4487724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24"/>
          <p:cNvSpPr txBox="1"/>
          <p:nvPr>
            <p:ph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l-GR"/>
              <a:t>Fiware Data - Smart Data Models </a:t>
            </a:r>
            <a:endParaRPr/>
          </a:p>
        </p:txBody>
      </p:sp>
      <p:pic>
        <p:nvPicPr>
          <p:cNvPr id="781" name="Google Shape;7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223" y="1607695"/>
            <a:ext cx="3361450" cy="451720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782" name="Google Shape;782;p24"/>
          <p:cNvGrpSpPr/>
          <p:nvPr/>
        </p:nvGrpSpPr>
        <p:grpSpPr>
          <a:xfrm>
            <a:off x="5114400" y="1683900"/>
            <a:ext cx="6126900" cy="538800"/>
            <a:chOff x="5114400" y="1683900"/>
            <a:chExt cx="6126900" cy="538800"/>
          </a:xfrm>
        </p:grpSpPr>
        <p:sp>
          <p:nvSpPr>
            <p:cNvPr id="783" name="Google Shape;783;p24"/>
            <p:cNvSpPr txBox="1"/>
            <p:nvPr/>
          </p:nvSpPr>
          <p:spPr>
            <a:xfrm>
              <a:off x="5148900" y="1947450"/>
              <a:ext cx="6057900" cy="1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l-GR" sz="2000"/>
                <a:t>id</a:t>
              </a:r>
              <a:r>
                <a:rPr lang="el-GR" sz="1800"/>
                <a:t>:      	 					  Unique ID του αισθητήρα</a:t>
              </a:r>
              <a:endParaRPr sz="1800"/>
            </a:p>
            <a:p>
              <a:pPr indent="-196850" lvl="0" marL="285750" marR="0" rtl="0" algn="r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5114400" y="1683900"/>
              <a:ext cx="6126900" cy="498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5" name="Google Shape;785;p24"/>
            <p:cNvSpPr txBox="1"/>
            <p:nvPr/>
          </p:nvSpPr>
          <p:spPr>
            <a:xfrm>
              <a:off x="5165350" y="1692650"/>
              <a:ext cx="29595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l-GR" sz="2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id:</a:t>
              </a:r>
              <a:endParaRPr b="1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6" name="Google Shape;786;p24"/>
            <p:cNvSpPr txBox="1"/>
            <p:nvPr/>
          </p:nvSpPr>
          <p:spPr>
            <a:xfrm>
              <a:off x="8365050" y="1724400"/>
              <a:ext cx="27411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-GR" sz="16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Unique ID του Αισθητήρα</a:t>
              </a:r>
              <a:endPara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87" name="Google Shape;787;p24"/>
          <p:cNvGrpSpPr/>
          <p:nvPr/>
        </p:nvGrpSpPr>
        <p:grpSpPr>
          <a:xfrm>
            <a:off x="5114400" y="2293500"/>
            <a:ext cx="6126900" cy="538800"/>
            <a:chOff x="5114400" y="1683900"/>
            <a:chExt cx="6126900" cy="538800"/>
          </a:xfrm>
        </p:grpSpPr>
        <p:sp>
          <p:nvSpPr>
            <p:cNvPr id="788" name="Google Shape;788;p24"/>
            <p:cNvSpPr txBox="1"/>
            <p:nvPr/>
          </p:nvSpPr>
          <p:spPr>
            <a:xfrm>
              <a:off x="5148900" y="1947450"/>
              <a:ext cx="6057900" cy="1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l-GR" sz="2000"/>
                <a:t>id</a:t>
              </a:r>
              <a:r>
                <a:rPr lang="el-GR" sz="1800"/>
                <a:t>:      	 					  Unique ID του αισθητήρα</a:t>
              </a:r>
              <a:endParaRPr sz="1800"/>
            </a:p>
            <a:p>
              <a:pPr indent="-196850" lvl="0" marL="285750" marR="0" rtl="0" algn="r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5114400" y="1683900"/>
              <a:ext cx="6126900" cy="498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0" name="Google Shape;790;p24"/>
            <p:cNvSpPr txBox="1"/>
            <p:nvPr/>
          </p:nvSpPr>
          <p:spPr>
            <a:xfrm>
              <a:off x="5165350" y="1692650"/>
              <a:ext cx="29595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l-GR" sz="2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location</a:t>
              </a:r>
              <a:r>
                <a:rPr b="1" lang="el-GR" sz="2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:</a:t>
              </a:r>
              <a:endParaRPr b="1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1" name="Google Shape;791;p24"/>
            <p:cNvSpPr txBox="1"/>
            <p:nvPr/>
          </p:nvSpPr>
          <p:spPr>
            <a:xfrm>
              <a:off x="8365050" y="1724400"/>
              <a:ext cx="27411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-GR" sz="16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Τοποθεσία του Αισθητήρα</a:t>
              </a:r>
              <a:endPara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92" name="Google Shape;792;p24"/>
          <p:cNvGrpSpPr/>
          <p:nvPr/>
        </p:nvGrpSpPr>
        <p:grpSpPr>
          <a:xfrm>
            <a:off x="5114400" y="2903100"/>
            <a:ext cx="6126900" cy="538800"/>
            <a:chOff x="5114400" y="1683900"/>
            <a:chExt cx="6126900" cy="538800"/>
          </a:xfrm>
        </p:grpSpPr>
        <p:sp>
          <p:nvSpPr>
            <p:cNvPr id="793" name="Google Shape;793;p24"/>
            <p:cNvSpPr txBox="1"/>
            <p:nvPr/>
          </p:nvSpPr>
          <p:spPr>
            <a:xfrm>
              <a:off x="5148900" y="1947450"/>
              <a:ext cx="6057900" cy="1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l-GR" sz="2000"/>
                <a:t>id</a:t>
              </a:r>
              <a:r>
                <a:rPr lang="el-GR" sz="1800"/>
                <a:t>:      	 					  Unique ID του αισθητήρα</a:t>
              </a:r>
              <a:endParaRPr sz="1800"/>
            </a:p>
            <a:p>
              <a:pPr indent="-196850" lvl="0" marL="285750" marR="0" rtl="0" algn="r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5114400" y="1683900"/>
              <a:ext cx="6126900" cy="498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5" name="Google Shape;795;p24"/>
            <p:cNvSpPr txBox="1"/>
            <p:nvPr/>
          </p:nvSpPr>
          <p:spPr>
            <a:xfrm>
              <a:off x="5165350" y="1692650"/>
              <a:ext cx="29595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l-GR" sz="2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category</a:t>
              </a:r>
              <a:r>
                <a:rPr b="1" lang="el-GR" sz="2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:</a:t>
              </a:r>
              <a:endParaRPr b="1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6" name="Google Shape;796;p24"/>
            <p:cNvSpPr txBox="1"/>
            <p:nvPr/>
          </p:nvSpPr>
          <p:spPr>
            <a:xfrm>
              <a:off x="8015550" y="1724400"/>
              <a:ext cx="30906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-GR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Αν πρόκειται για θέση ΑΜΕΑ ή όχι</a:t>
              </a:r>
              <a:endPara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97" name="Google Shape;797;p24"/>
          <p:cNvGrpSpPr/>
          <p:nvPr/>
        </p:nvGrpSpPr>
        <p:grpSpPr>
          <a:xfrm>
            <a:off x="5114400" y="3512700"/>
            <a:ext cx="6126900" cy="538800"/>
            <a:chOff x="5114400" y="1683900"/>
            <a:chExt cx="6126900" cy="538800"/>
          </a:xfrm>
        </p:grpSpPr>
        <p:sp>
          <p:nvSpPr>
            <p:cNvPr id="798" name="Google Shape;798;p24"/>
            <p:cNvSpPr txBox="1"/>
            <p:nvPr/>
          </p:nvSpPr>
          <p:spPr>
            <a:xfrm>
              <a:off x="5148900" y="1947450"/>
              <a:ext cx="6057900" cy="1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l-GR" sz="2000"/>
                <a:t>id</a:t>
              </a:r>
              <a:r>
                <a:rPr lang="el-GR" sz="1800"/>
                <a:t>:      	 					  Unique ID του αισθητήρα</a:t>
              </a:r>
              <a:endParaRPr sz="1800"/>
            </a:p>
            <a:p>
              <a:pPr indent="-196850" lvl="0" marL="285750" marR="0" rtl="0" algn="r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5114400" y="1683900"/>
              <a:ext cx="6126900" cy="498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0" name="Google Shape;800;p24"/>
            <p:cNvSpPr txBox="1"/>
            <p:nvPr/>
          </p:nvSpPr>
          <p:spPr>
            <a:xfrm>
              <a:off x="5165350" y="1692650"/>
              <a:ext cx="29595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l-GR" sz="2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dateModified</a:t>
              </a:r>
              <a:r>
                <a:rPr b="1" lang="el-GR" sz="2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:</a:t>
              </a:r>
              <a:endParaRPr b="1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1" name="Google Shape;801;p24"/>
            <p:cNvSpPr txBox="1"/>
            <p:nvPr/>
          </p:nvSpPr>
          <p:spPr>
            <a:xfrm>
              <a:off x="8223050" y="1724400"/>
              <a:ext cx="28830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-GR" sz="16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Ημερομηνία-Ώρα μέτρησης</a:t>
              </a:r>
              <a:endPara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02" name="Google Shape;802;p24"/>
          <p:cNvGrpSpPr/>
          <p:nvPr/>
        </p:nvGrpSpPr>
        <p:grpSpPr>
          <a:xfrm>
            <a:off x="5114400" y="4122300"/>
            <a:ext cx="6126900" cy="538800"/>
            <a:chOff x="5114400" y="1683900"/>
            <a:chExt cx="6126900" cy="538800"/>
          </a:xfrm>
        </p:grpSpPr>
        <p:sp>
          <p:nvSpPr>
            <p:cNvPr id="803" name="Google Shape;803;p24"/>
            <p:cNvSpPr txBox="1"/>
            <p:nvPr/>
          </p:nvSpPr>
          <p:spPr>
            <a:xfrm>
              <a:off x="5148900" y="1947450"/>
              <a:ext cx="6057900" cy="1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l-GR" sz="2000"/>
                <a:t>id</a:t>
              </a:r>
              <a:r>
                <a:rPr lang="el-GR" sz="1800"/>
                <a:t>:      	 					  Unique ID του αισθητήρα</a:t>
              </a:r>
              <a:endParaRPr sz="1800"/>
            </a:p>
            <a:p>
              <a:pPr indent="-196850" lvl="0" marL="285750" marR="0" rtl="0" algn="r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5114400" y="1683900"/>
              <a:ext cx="6126900" cy="498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5" name="Google Shape;805;p24"/>
            <p:cNvSpPr txBox="1"/>
            <p:nvPr/>
          </p:nvSpPr>
          <p:spPr>
            <a:xfrm>
              <a:off x="5165350" y="1692650"/>
              <a:ext cx="29595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l-GR" sz="2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temperature</a:t>
              </a:r>
              <a:r>
                <a:rPr b="1" lang="el-GR" sz="2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:</a:t>
              </a:r>
              <a:endParaRPr b="1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6" name="Google Shape;806;p24"/>
            <p:cNvSpPr txBox="1"/>
            <p:nvPr/>
          </p:nvSpPr>
          <p:spPr>
            <a:xfrm>
              <a:off x="8365050" y="1724400"/>
              <a:ext cx="27411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-GR" sz="16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Μέτρηση Θερμοκρασίας</a:t>
              </a:r>
              <a:endPara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07" name="Google Shape;807;p24"/>
          <p:cNvGrpSpPr/>
          <p:nvPr/>
        </p:nvGrpSpPr>
        <p:grpSpPr>
          <a:xfrm>
            <a:off x="5114400" y="4731900"/>
            <a:ext cx="6126900" cy="538800"/>
            <a:chOff x="5114400" y="1683900"/>
            <a:chExt cx="6126900" cy="538800"/>
          </a:xfrm>
        </p:grpSpPr>
        <p:sp>
          <p:nvSpPr>
            <p:cNvPr id="808" name="Google Shape;808;p24"/>
            <p:cNvSpPr txBox="1"/>
            <p:nvPr/>
          </p:nvSpPr>
          <p:spPr>
            <a:xfrm>
              <a:off x="5148900" y="1947450"/>
              <a:ext cx="6057900" cy="1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l-GR" sz="2000"/>
                <a:t>id</a:t>
              </a:r>
              <a:r>
                <a:rPr lang="el-GR" sz="1800"/>
                <a:t>:      	 					  Unique ID του αισθητήρα</a:t>
              </a:r>
              <a:endParaRPr sz="1800"/>
            </a:p>
            <a:p>
              <a:pPr indent="-196850" lvl="0" marL="285750" marR="0" rtl="0" algn="r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5114400" y="1683900"/>
              <a:ext cx="6126900" cy="498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0" name="Google Shape;810;p24"/>
            <p:cNvSpPr txBox="1"/>
            <p:nvPr/>
          </p:nvSpPr>
          <p:spPr>
            <a:xfrm>
              <a:off x="5165350" y="1692650"/>
              <a:ext cx="29595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l-GR" sz="2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carParked</a:t>
              </a:r>
              <a:r>
                <a:rPr b="1" lang="el-GR" sz="2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:</a:t>
              </a:r>
              <a:endParaRPr b="1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1" name="Google Shape;811;p24"/>
            <p:cNvSpPr txBox="1"/>
            <p:nvPr/>
          </p:nvSpPr>
          <p:spPr>
            <a:xfrm>
              <a:off x="7744700" y="1724400"/>
              <a:ext cx="33615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-GR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Αν η θέση είναι </a:t>
              </a:r>
              <a:r>
                <a:rPr lang="el-GR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κατειλημμένη</a:t>
              </a:r>
              <a:endPara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12" name="Google Shape;812;p24"/>
          <p:cNvSpPr txBox="1"/>
          <p:nvPr/>
        </p:nvSpPr>
        <p:spPr>
          <a:xfrm>
            <a:off x="5148900" y="5605050"/>
            <a:ext cx="6057900" cy="1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2000"/>
              <a:t>id</a:t>
            </a:r>
            <a:r>
              <a:rPr lang="el-GR" sz="1800"/>
              <a:t>:      	 					  Unique ID του αισθητήρα</a:t>
            </a:r>
            <a:endParaRPr sz="1800"/>
          </a:p>
          <a:p>
            <a:pPr indent="-196850" lvl="0" marL="285750" marR="0" rtl="0" algn="r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24"/>
          <p:cNvSpPr/>
          <p:nvPr/>
        </p:nvSpPr>
        <p:spPr>
          <a:xfrm>
            <a:off x="5114400" y="5341500"/>
            <a:ext cx="6126900" cy="498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4" name="Google Shape;814;p24"/>
          <p:cNvSpPr txBox="1"/>
          <p:nvPr/>
        </p:nvSpPr>
        <p:spPr>
          <a:xfrm>
            <a:off x="5165350" y="5350250"/>
            <a:ext cx="29595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parkedVehicleHasTag</a:t>
            </a:r>
            <a:r>
              <a:rPr b="1" lang="el-G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5" name="Google Shape;815;p24"/>
          <p:cNvSpPr txBox="1"/>
          <p:nvPr/>
        </p:nvSpPr>
        <p:spPr>
          <a:xfrm>
            <a:off x="8146650" y="5305800"/>
            <a:ext cx="29595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l-G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Αν το παρκαρισμένο αυτοκίνητο έχει </a:t>
            </a:r>
            <a:r>
              <a:rPr lang="el-G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bluetooth</a:t>
            </a:r>
            <a:r>
              <a:rPr lang="el-G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tag για ΑΜΕΑ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5"/>
          <p:cNvSpPr txBox="1"/>
          <p:nvPr>
            <p:ph type="title"/>
          </p:nvPr>
        </p:nvSpPr>
        <p:spPr>
          <a:xfrm>
            <a:off x="960000" y="722225"/>
            <a:ext cx="6503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/>
              <a:t>Χρονοδιάγραμμα</a:t>
            </a:r>
            <a:endParaRPr/>
          </a:p>
        </p:txBody>
      </p:sp>
      <p:sp>
        <p:nvSpPr>
          <p:cNvPr id="821" name="Google Shape;821;p25"/>
          <p:cNvSpPr/>
          <p:nvPr/>
        </p:nvSpPr>
        <p:spPr>
          <a:xfrm>
            <a:off x="2421950" y="2346273"/>
            <a:ext cx="319885" cy="1272429"/>
          </a:xfrm>
          <a:custGeom>
            <a:rect b="b" l="l" r="r" t="t"/>
            <a:pathLst>
              <a:path extrusionOk="0" h="44792" w="9204">
                <a:moveTo>
                  <a:pt x="0" y="1"/>
                </a:moveTo>
                <a:lnTo>
                  <a:pt x="0" y="33291"/>
                </a:lnTo>
                <a:cubicBezTo>
                  <a:pt x="0" y="38244"/>
                  <a:pt x="2810" y="42649"/>
                  <a:pt x="7096" y="44792"/>
                </a:cubicBezTo>
                <a:lnTo>
                  <a:pt x="9204" y="44792"/>
                </a:lnTo>
                <a:lnTo>
                  <a:pt x="9204" y="43328"/>
                </a:lnTo>
                <a:cubicBezTo>
                  <a:pt x="5025" y="41804"/>
                  <a:pt x="2179" y="37827"/>
                  <a:pt x="2179" y="33291"/>
                </a:cubicBezTo>
                <a:lnTo>
                  <a:pt x="2179" y="1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25"/>
          <p:cNvSpPr/>
          <p:nvPr/>
        </p:nvSpPr>
        <p:spPr>
          <a:xfrm>
            <a:off x="1420130" y="3529712"/>
            <a:ext cx="1577008" cy="898045"/>
          </a:xfrm>
          <a:custGeom>
            <a:rect b="b" l="l" r="r" t="t"/>
            <a:pathLst>
              <a:path extrusionOk="0" h="23563" w="45375">
                <a:moveTo>
                  <a:pt x="0" y="0"/>
                </a:moveTo>
                <a:lnTo>
                  <a:pt x="0" y="23563"/>
                </a:lnTo>
                <a:lnTo>
                  <a:pt x="33599" y="23563"/>
                </a:lnTo>
                <a:cubicBezTo>
                  <a:pt x="40100" y="23563"/>
                  <a:pt x="45375" y="18288"/>
                  <a:pt x="45375" y="11788"/>
                </a:cubicBezTo>
                <a:cubicBezTo>
                  <a:pt x="45375" y="5275"/>
                  <a:pt x="40100" y="0"/>
                  <a:pt x="33599" y="0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Οκτώβρης - Νοέμβρης</a:t>
            </a:r>
            <a:endParaRPr sz="17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23" name="Google Shape;823;p25"/>
          <p:cNvGrpSpPr/>
          <p:nvPr/>
        </p:nvGrpSpPr>
        <p:grpSpPr>
          <a:xfrm>
            <a:off x="4087041" y="5336824"/>
            <a:ext cx="562939" cy="543015"/>
            <a:chOff x="2640830" y="2140132"/>
            <a:chExt cx="403888" cy="436121"/>
          </a:xfrm>
        </p:grpSpPr>
        <p:sp>
          <p:nvSpPr>
            <p:cNvPr id="824" name="Google Shape;824;p25"/>
            <p:cNvSpPr/>
            <p:nvPr/>
          </p:nvSpPr>
          <p:spPr>
            <a:xfrm>
              <a:off x="2738492" y="2243607"/>
              <a:ext cx="208600" cy="228751"/>
            </a:xfrm>
            <a:custGeom>
              <a:rect b="b" l="l" r="r" t="t"/>
              <a:pathLst>
                <a:path extrusionOk="0" h="6002" w="6002">
                  <a:moveTo>
                    <a:pt x="3001" y="536"/>
                  </a:moveTo>
                  <a:cubicBezTo>
                    <a:pt x="4358" y="536"/>
                    <a:pt x="5465" y="1643"/>
                    <a:pt x="5465" y="3001"/>
                  </a:cubicBezTo>
                  <a:cubicBezTo>
                    <a:pt x="5465" y="4370"/>
                    <a:pt x="4358" y="5465"/>
                    <a:pt x="3001" y="5465"/>
                  </a:cubicBezTo>
                  <a:cubicBezTo>
                    <a:pt x="1643" y="5465"/>
                    <a:pt x="536" y="4370"/>
                    <a:pt x="536" y="3001"/>
                  </a:cubicBezTo>
                  <a:cubicBezTo>
                    <a:pt x="536" y="1643"/>
                    <a:pt x="1643" y="536"/>
                    <a:pt x="3001" y="536"/>
                  </a:cubicBezTo>
                  <a:close/>
                  <a:moveTo>
                    <a:pt x="3001" y="0"/>
                  </a:moveTo>
                  <a:cubicBezTo>
                    <a:pt x="1346" y="0"/>
                    <a:pt x="0" y="1346"/>
                    <a:pt x="0" y="3001"/>
                  </a:cubicBezTo>
                  <a:cubicBezTo>
                    <a:pt x="0" y="4656"/>
                    <a:pt x="1346" y="6001"/>
                    <a:pt x="3001" y="6001"/>
                  </a:cubicBezTo>
                  <a:cubicBezTo>
                    <a:pt x="4656" y="6001"/>
                    <a:pt x="6001" y="4656"/>
                    <a:pt x="6001" y="3001"/>
                  </a:cubicBezTo>
                  <a:cubicBezTo>
                    <a:pt x="6001" y="1346"/>
                    <a:pt x="4656" y="0"/>
                    <a:pt x="300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5"/>
            <p:cNvSpPr/>
            <p:nvPr/>
          </p:nvSpPr>
          <p:spPr>
            <a:xfrm>
              <a:off x="2640830" y="2140132"/>
              <a:ext cx="403888" cy="436121"/>
            </a:xfrm>
            <a:custGeom>
              <a:rect b="b" l="l" r="r" t="t"/>
              <a:pathLst>
                <a:path extrusionOk="0" h="11443" w="11621">
                  <a:moveTo>
                    <a:pt x="7085" y="596"/>
                  </a:moveTo>
                  <a:cubicBezTo>
                    <a:pt x="7335" y="656"/>
                    <a:pt x="7573" y="739"/>
                    <a:pt x="7799" y="834"/>
                  </a:cubicBezTo>
                  <a:lnTo>
                    <a:pt x="7799" y="929"/>
                  </a:lnTo>
                  <a:cubicBezTo>
                    <a:pt x="7751" y="1846"/>
                    <a:pt x="7728" y="2418"/>
                    <a:pt x="8049" y="2644"/>
                  </a:cubicBezTo>
                  <a:cubicBezTo>
                    <a:pt x="8144" y="2715"/>
                    <a:pt x="8263" y="2751"/>
                    <a:pt x="8406" y="2751"/>
                  </a:cubicBezTo>
                  <a:cubicBezTo>
                    <a:pt x="8752" y="2751"/>
                    <a:pt x="9252" y="2549"/>
                    <a:pt x="9776" y="2346"/>
                  </a:cubicBezTo>
                  <a:lnTo>
                    <a:pt x="9847" y="2322"/>
                  </a:lnTo>
                  <a:cubicBezTo>
                    <a:pt x="10014" y="2513"/>
                    <a:pt x="10157" y="2715"/>
                    <a:pt x="10287" y="2930"/>
                  </a:cubicBezTo>
                  <a:lnTo>
                    <a:pt x="10252" y="2977"/>
                  </a:lnTo>
                  <a:cubicBezTo>
                    <a:pt x="9668" y="3692"/>
                    <a:pt x="9311" y="4156"/>
                    <a:pt x="9430" y="4549"/>
                  </a:cubicBezTo>
                  <a:cubicBezTo>
                    <a:pt x="9549" y="4918"/>
                    <a:pt x="10097" y="5073"/>
                    <a:pt x="10978" y="5299"/>
                  </a:cubicBezTo>
                  <a:lnTo>
                    <a:pt x="11073" y="5335"/>
                  </a:lnTo>
                  <a:cubicBezTo>
                    <a:pt x="11085" y="5454"/>
                    <a:pt x="11097" y="5585"/>
                    <a:pt x="11097" y="5716"/>
                  </a:cubicBezTo>
                  <a:cubicBezTo>
                    <a:pt x="11097" y="5859"/>
                    <a:pt x="11085" y="5978"/>
                    <a:pt x="11073" y="6109"/>
                  </a:cubicBezTo>
                  <a:lnTo>
                    <a:pt x="10954" y="6144"/>
                  </a:lnTo>
                  <a:cubicBezTo>
                    <a:pt x="10085" y="6371"/>
                    <a:pt x="9549" y="6525"/>
                    <a:pt x="9430" y="6894"/>
                  </a:cubicBezTo>
                  <a:cubicBezTo>
                    <a:pt x="9311" y="7275"/>
                    <a:pt x="9656" y="7740"/>
                    <a:pt x="10252" y="8466"/>
                  </a:cubicBezTo>
                  <a:lnTo>
                    <a:pt x="10287" y="8514"/>
                  </a:lnTo>
                  <a:cubicBezTo>
                    <a:pt x="10157" y="8716"/>
                    <a:pt x="10014" y="8930"/>
                    <a:pt x="9847" y="9121"/>
                  </a:cubicBezTo>
                  <a:lnTo>
                    <a:pt x="9787" y="9097"/>
                  </a:lnTo>
                  <a:cubicBezTo>
                    <a:pt x="9264" y="8895"/>
                    <a:pt x="8763" y="8692"/>
                    <a:pt x="8406" y="8692"/>
                  </a:cubicBezTo>
                  <a:cubicBezTo>
                    <a:pt x="8263" y="8692"/>
                    <a:pt x="8144" y="8728"/>
                    <a:pt x="8049" y="8799"/>
                  </a:cubicBezTo>
                  <a:cubicBezTo>
                    <a:pt x="7728" y="9026"/>
                    <a:pt x="7751" y="9597"/>
                    <a:pt x="7799" y="10514"/>
                  </a:cubicBezTo>
                  <a:lnTo>
                    <a:pt x="7799" y="10609"/>
                  </a:lnTo>
                  <a:cubicBezTo>
                    <a:pt x="7573" y="10704"/>
                    <a:pt x="7335" y="10776"/>
                    <a:pt x="7085" y="10835"/>
                  </a:cubicBezTo>
                  <a:lnTo>
                    <a:pt x="7073" y="10812"/>
                  </a:lnTo>
                  <a:cubicBezTo>
                    <a:pt x="6561" y="10014"/>
                    <a:pt x="6227" y="9526"/>
                    <a:pt x="5811" y="9526"/>
                  </a:cubicBezTo>
                  <a:cubicBezTo>
                    <a:pt x="5406" y="9526"/>
                    <a:pt x="5073" y="10002"/>
                    <a:pt x="4572" y="10788"/>
                  </a:cubicBezTo>
                  <a:lnTo>
                    <a:pt x="4537" y="10835"/>
                  </a:lnTo>
                  <a:cubicBezTo>
                    <a:pt x="4299" y="10776"/>
                    <a:pt x="4061" y="10704"/>
                    <a:pt x="3822" y="10609"/>
                  </a:cubicBezTo>
                  <a:lnTo>
                    <a:pt x="3822" y="10526"/>
                  </a:lnTo>
                  <a:cubicBezTo>
                    <a:pt x="3882" y="9597"/>
                    <a:pt x="3894" y="9026"/>
                    <a:pt x="3584" y="8799"/>
                  </a:cubicBezTo>
                  <a:cubicBezTo>
                    <a:pt x="3489" y="8728"/>
                    <a:pt x="3370" y="8692"/>
                    <a:pt x="3215" y="8692"/>
                  </a:cubicBezTo>
                  <a:cubicBezTo>
                    <a:pt x="2870" y="8692"/>
                    <a:pt x="2370" y="8883"/>
                    <a:pt x="1846" y="9097"/>
                  </a:cubicBezTo>
                  <a:lnTo>
                    <a:pt x="1786" y="9121"/>
                  </a:lnTo>
                  <a:cubicBezTo>
                    <a:pt x="1620" y="8930"/>
                    <a:pt x="1477" y="8728"/>
                    <a:pt x="1334" y="8514"/>
                  </a:cubicBezTo>
                  <a:lnTo>
                    <a:pt x="1382" y="8454"/>
                  </a:lnTo>
                  <a:cubicBezTo>
                    <a:pt x="1965" y="7740"/>
                    <a:pt x="2322" y="7275"/>
                    <a:pt x="2191" y="6894"/>
                  </a:cubicBezTo>
                  <a:cubicBezTo>
                    <a:pt x="2072" y="6525"/>
                    <a:pt x="1536" y="6371"/>
                    <a:pt x="667" y="6144"/>
                  </a:cubicBezTo>
                  <a:lnTo>
                    <a:pt x="548" y="6109"/>
                  </a:lnTo>
                  <a:cubicBezTo>
                    <a:pt x="536" y="5978"/>
                    <a:pt x="536" y="5847"/>
                    <a:pt x="536" y="5716"/>
                  </a:cubicBezTo>
                  <a:cubicBezTo>
                    <a:pt x="536" y="5585"/>
                    <a:pt x="536" y="5454"/>
                    <a:pt x="548" y="5335"/>
                  </a:cubicBezTo>
                  <a:lnTo>
                    <a:pt x="655" y="5299"/>
                  </a:lnTo>
                  <a:cubicBezTo>
                    <a:pt x="1536" y="5073"/>
                    <a:pt x="2072" y="4918"/>
                    <a:pt x="2203" y="4537"/>
                  </a:cubicBezTo>
                  <a:cubicBezTo>
                    <a:pt x="2322" y="4156"/>
                    <a:pt x="1965" y="3704"/>
                    <a:pt x="1370" y="2977"/>
                  </a:cubicBezTo>
                  <a:lnTo>
                    <a:pt x="1334" y="2930"/>
                  </a:lnTo>
                  <a:cubicBezTo>
                    <a:pt x="1465" y="2715"/>
                    <a:pt x="1620" y="2513"/>
                    <a:pt x="1786" y="2322"/>
                  </a:cubicBezTo>
                  <a:lnTo>
                    <a:pt x="1858" y="2346"/>
                  </a:lnTo>
                  <a:cubicBezTo>
                    <a:pt x="2382" y="2549"/>
                    <a:pt x="2870" y="2751"/>
                    <a:pt x="3215" y="2751"/>
                  </a:cubicBezTo>
                  <a:cubicBezTo>
                    <a:pt x="3370" y="2751"/>
                    <a:pt x="3489" y="2715"/>
                    <a:pt x="3584" y="2644"/>
                  </a:cubicBezTo>
                  <a:cubicBezTo>
                    <a:pt x="3894" y="2418"/>
                    <a:pt x="3882" y="1834"/>
                    <a:pt x="3822" y="918"/>
                  </a:cubicBezTo>
                  <a:lnTo>
                    <a:pt x="3822" y="834"/>
                  </a:lnTo>
                  <a:cubicBezTo>
                    <a:pt x="4049" y="739"/>
                    <a:pt x="4287" y="656"/>
                    <a:pt x="4537" y="596"/>
                  </a:cubicBezTo>
                  <a:lnTo>
                    <a:pt x="4561" y="632"/>
                  </a:lnTo>
                  <a:cubicBezTo>
                    <a:pt x="5073" y="1429"/>
                    <a:pt x="5406" y="1918"/>
                    <a:pt x="5811" y="1918"/>
                  </a:cubicBezTo>
                  <a:cubicBezTo>
                    <a:pt x="6227" y="1918"/>
                    <a:pt x="6561" y="1418"/>
                    <a:pt x="7085" y="608"/>
                  </a:cubicBezTo>
                  <a:lnTo>
                    <a:pt x="7085" y="596"/>
                  </a:lnTo>
                  <a:close/>
                  <a:moveTo>
                    <a:pt x="4787" y="1"/>
                  </a:moveTo>
                  <a:lnTo>
                    <a:pt x="4608" y="36"/>
                  </a:lnTo>
                  <a:cubicBezTo>
                    <a:pt x="4203" y="120"/>
                    <a:pt x="3810" y="251"/>
                    <a:pt x="3441" y="417"/>
                  </a:cubicBezTo>
                  <a:lnTo>
                    <a:pt x="3275" y="501"/>
                  </a:lnTo>
                  <a:lnTo>
                    <a:pt x="3299" y="941"/>
                  </a:lnTo>
                  <a:cubicBezTo>
                    <a:pt x="3322" y="1370"/>
                    <a:pt x="3358" y="2084"/>
                    <a:pt x="3275" y="2203"/>
                  </a:cubicBezTo>
                  <a:cubicBezTo>
                    <a:pt x="3275" y="2203"/>
                    <a:pt x="3263" y="2215"/>
                    <a:pt x="3215" y="2215"/>
                  </a:cubicBezTo>
                  <a:cubicBezTo>
                    <a:pt x="2977" y="2215"/>
                    <a:pt x="2477" y="2025"/>
                    <a:pt x="2048" y="1846"/>
                  </a:cubicBezTo>
                  <a:lnTo>
                    <a:pt x="1632" y="1691"/>
                  </a:lnTo>
                  <a:lnTo>
                    <a:pt x="1501" y="1822"/>
                  </a:lnTo>
                  <a:cubicBezTo>
                    <a:pt x="1227" y="2144"/>
                    <a:pt x="977" y="2477"/>
                    <a:pt x="786" y="2823"/>
                  </a:cubicBezTo>
                  <a:lnTo>
                    <a:pt x="691" y="2977"/>
                  </a:lnTo>
                  <a:lnTo>
                    <a:pt x="965" y="3311"/>
                  </a:lnTo>
                  <a:cubicBezTo>
                    <a:pt x="1239" y="3656"/>
                    <a:pt x="1703" y="4216"/>
                    <a:pt x="1691" y="4370"/>
                  </a:cubicBezTo>
                  <a:cubicBezTo>
                    <a:pt x="1608" y="4501"/>
                    <a:pt x="929" y="4680"/>
                    <a:pt x="524" y="4787"/>
                  </a:cubicBezTo>
                  <a:lnTo>
                    <a:pt x="60" y="4906"/>
                  </a:lnTo>
                  <a:lnTo>
                    <a:pt x="36" y="5097"/>
                  </a:lnTo>
                  <a:cubicBezTo>
                    <a:pt x="12" y="5299"/>
                    <a:pt x="0" y="5513"/>
                    <a:pt x="0" y="5716"/>
                  </a:cubicBezTo>
                  <a:cubicBezTo>
                    <a:pt x="0" y="5930"/>
                    <a:pt x="12" y="6144"/>
                    <a:pt x="36" y="6347"/>
                  </a:cubicBezTo>
                  <a:lnTo>
                    <a:pt x="60" y="6525"/>
                  </a:lnTo>
                  <a:lnTo>
                    <a:pt x="536" y="6656"/>
                  </a:lnTo>
                  <a:cubicBezTo>
                    <a:pt x="929" y="6763"/>
                    <a:pt x="1608" y="6942"/>
                    <a:pt x="1691" y="7049"/>
                  </a:cubicBezTo>
                  <a:cubicBezTo>
                    <a:pt x="1703" y="7216"/>
                    <a:pt x="1239" y="7787"/>
                    <a:pt x="965" y="8121"/>
                  </a:cubicBezTo>
                  <a:lnTo>
                    <a:pt x="691" y="8466"/>
                  </a:lnTo>
                  <a:lnTo>
                    <a:pt x="786" y="8621"/>
                  </a:lnTo>
                  <a:cubicBezTo>
                    <a:pt x="989" y="8978"/>
                    <a:pt x="1239" y="9311"/>
                    <a:pt x="1513" y="9621"/>
                  </a:cubicBezTo>
                  <a:lnTo>
                    <a:pt x="1632" y="9752"/>
                  </a:lnTo>
                  <a:lnTo>
                    <a:pt x="2036" y="9585"/>
                  </a:lnTo>
                  <a:cubicBezTo>
                    <a:pt x="2477" y="9419"/>
                    <a:pt x="2977" y="9228"/>
                    <a:pt x="3215" y="9228"/>
                  </a:cubicBezTo>
                  <a:lnTo>
                    <a:pt x="3263" y="9228"/>
                  </a:lnTo>
                  <a:cubicBezTo>
                    <a:pt x="3358" y="9383"/>
                    <a:pt x="3322" y="10073"/>
                    <a:pt x="3299" y="10490"/>
                  </a:cubicBezTo>
                  <a:lnTo>
                    <a:pt x="3275" y="10943"/>
                  </a:lnTo>
                  <a:lnTo>
                    <a:pt x="3441" y="11026"/>
                  </a:lnTo>
                  <a:cubicBezTo>
                    <a:pt x="3822" y="11193"/>
                    <a:pt x="4215" y="11324"/>
                    <a:pt x="4608" y="11407"/>
                  </a:cubicBezTo>
                  <a:lnTo>
                    <a:pt x="4787" y="11443"/>
                  </a:lnTo>
                  <a:lnTo>
                    <a:pt x="5025" y="11074"/>
                  </a:lnTo>
                  <a:cubicBezTo>
                    <a:pt x="5251" y="10704"/>
                    <a:pt x="5656" y="10097"/>
                    <a:pt x="5811" y="10050"/>
                  </a:cubicBezTo>
                  <a:cubicBezTo>
                    <a:pt x="5977" y="10097"/>
                    <a:pt x="6394" y="10752"/>
                    <a:pt x="6620" y="11109"/>
                  </a:cubicBezTo>
                  <a:lnTo>
                    <a:pt x="6847" y="11443"/>
                  </a:lnTo>
                  <a:lnTo>
                    <a:pt x="7025" y="11407"/>
                  </a:lnTo>
                  <a:cubicBezTo>
                    <a:pt x="7418" y="11324"/>
                    <a:pt x="7811" y="11193"/>
                    <a:pt x="8192" y="11026"/>
                  </a:cubicBezTo>
                  <a:lnTo>
                    <a:pt x="8359" y="10954"/>
                  </a:lnTo>
                  <a:lnTo>
                    <a:pt x="8335" y="10490"/>
                  </a:lnTo>
                  <a:cubicBezTo>
                    <a:pt x="8311" y="10062"/>
                    <a:pt x="8263" y="9359"/>
                    <a:pt x="8359" y="9228"/>
                  </a:cubicBezTo>
                  <a:lnTo>
                    <a:pt x="8406" y="9228"/>
                  </a:lnTo>
                  <a:cubicBezTo>
                    <a:pt x="8656" y="9228"/>
                    <a:pt x="9156" y="9419"/>
                    <a:pt x="9597" y="9597"/>
                  </a:cubicBezTo>
                  <a:lnTo>
                    <a:pt x="10002" y="9752"/>
                  </a:lnTo>
                  <a:lnTo>
                    <a:pt x="10121" y="9621"/>
                  </a:lnTo>
                  <a:cubicBezTo>
                    <a:pt x="10407" y="9300"/>
                    <a:pt x="10645" y="8966"/>
                    <a:pt x="10847" y="8621"/>
                  </a:cubicBezTo>
                  <a:lnTo>
                    <a:pt x="10942" y="8466"/>
                  </a:lnTo>
                  <a:lnTo>
                    <a:pt x="10668" y="8121"/>
                  </a:lnTo>
                  <a:cubicBezTo>
                    <a:pt x="10383" y="7787"/>
                    <a:pt x="9930" y="7216"/>
                    <a:pt x="9930" y="7073"/>
                  </a:cubicBezTo>
                  <a:cubicBezTo>
                    <a:pt x="10026" y="6942"/>
                    <a:pt x="10692" y="6763"/>
                    <a:pt x="11097" y="6656"/>
                  </a:cubicBezTo>
                  <a:lnTo>
                    <a:pt x="11573" y="6525"/>
                  </a:lnTo>
                  <a:lnTo>
                    <a:pt x="11597" y="6347"/>
                  </a:lnTo>
                  <a:cubicBezTo>
                    <a:pt x="11609" y="6144"/>
                    <a:pt x="11621" y="5942"/>
                    <a:pt x="11621" y="5716"/>
                  </a:cubicBezTo>
                  <a:cubicBezTo>
                    <a:pt x="11621" y="5501"/>
                    <a:pt x="11609" y="5299"/>
                    <a:pt x="11597" y="5097"/>
                  </a:cubicBezTo>
                  <a:lnTo>
                    <a:pt x="11573" y="4906"/>
                  </a:lnTo>
                  <a:lnTo>
                    <a:pt x="11109" y="4787"/>
                  </a:lnTo>
                  <a:cubicBezTo>
                    <a:pt x="10704" y="4680"/>
                    <a:pt x="10026" y="4501"/>
                    <a:pt x="9942" y="4394"/>
                  </a:cubicBezTo>
                  <a:cubicBezTo>
                    <a:pt x="9930" y="4216"/>
                    <a:pt x="10395" y="3644"/>
                    <a:pt x="10668" y="3311"/>
                  </a:cubicBezTo>
                  <a:lnTo>
                    <a:pt x="10942" y="2977"/>
                  </a:lnTo>
                  <a:lnTo>
                    <a:pt x="10847" y="2823"/>
                  </a:lnTo>
                  <a:cubicBezTo>
                    <a:pt x="10645" y="2477"/>
                    <a:pt x="10407" y="2144"/>
                    <a:pt x="10121" y="1822"/>
                  </a:cubicBezTo>
                  <a:lnTo>
                    <a:pt x="10002" y="1691"/>
                  </a:lnTo>
                  <a:lnTo>
                    <a:pt x="9585" y="1846"/>
                  </a:lnTo>
                  <a:cubicBezTo>
                    <a:pt x="9144" y="2025"/>
                    <a:pt x="8656" y="2215"/>
                    <a:pt x="8406" y="2215"/>
                  </a:cubicBezTo>
                  <a:lnTo>
                    <a:pt x="8371" y="2215"/>
                  </a:lnTo>
                  <a:cubicBezTo>
                    <a:pt x="8263" y="2061"/>
                    <a:pt x="8311" y="1370"/>
                    <a:pt x="8335" y="953"/>
                  </a:cubicBezTo>
                  <a:lnTo>
                    <a:pt x="8359" y="489"/>
                  </a:lnTo>
                  <a:lnTo>
                    <a:pt x="8192" y="417"/>
                  </a:lnTo>
                  <a:cubicBezTo>
                    <a:pt x="7811" y="251"/>
                    <a:pt x="7418" y="120"/>
                    <a:pt x="7025" y="36"/>
                  </a:cubicBezTo>
                  <a:lnTo>
                    <a:pt x="6847" y="1"/>
                  </a:lnTo>
                  <a:lnTo>
                    <a:pt x="6632" y="322"/>
                  </a:lnTo>
                  <a:cubicBezTo>
                    <a:pt x="6406" y="679"/>
                    <a:pt x="5977" y="1346"/>
                    <a:pt x="5823" y="1382"/>
                  </a:cubicBezTo>
                  <a:cubicBezTo>
                    <a:pt x="5644" y="1346"/>
                    <a:pt x="5251" y="715"/>
                    <a:pt x="5013" y="346"/>
                  </a:cubicBezTo>
                  <a:lnTo>
                    <a:pt x="4787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25"/>
          <p:cNvSpPr txBox="1"/>
          <p:nvPr/>
        </p:nvSpPr>
        <p:spPr>
          <a:xfrm>
            <a:off x="240250" y="2167375"/>
            <a:ext cx="21819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Έρευνα ανταγωνισμού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Σχεδιασμός Αρχιτεκτονικής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Επιθυμητές λειτουργίες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7" name="Google Shape;827;p25"/>
          <p:cNvSpPr/>
          <p:nvPr/>
        </p:nvSpPr>
        <p:spPr>
          <a:xfrm>
            <a:off x="5722000" y="2346248"/>
            <a:ext cx="319885" cy="1272429"/>
          </a:xfrm>
          <a:custGeom>
            <a:rect b="b" l="l" r="r" t="t"/>
            <a:pathLst>
              <a:path extrusionOk="0" h="44792" w="9204">
                <a:moveTo>
                  <a:pt x="0" y="1"/>
                </a:moveTo>
                <a:lnTo>
                  <a:pt x="0" y="33291"/>
                </a:lnTo>
                <a:cubicBezTo>
                  <a:pt x="0" y="38244"/>
                  <a:pt x="2810" y="42649"/>
                  <a:pt x="7097" y="44792"/>
                </a:cubicBezTo>
                <a:lnTo>
                  <a:pt x="9204" y="44792"/>
                </a:lnTo>
                <a:lnTo>
                  <a:pt x="9204" y="43328"/>
                </a:lnTo>
                <a:cubicBezTo>
                  <a:pt x="5025" y="41804"/>
                  <a:pt x="2179" y="37827"/>
                  <a:pt x="2179" y="33291"/>
                </a:cubicBezTo>
                <a:lnTo>
                  <a:pt x="2179" y="1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25"/>
          <p:cNvSpPr/>
          <p:nvPr/>
        </p:nvSpPr>
        <p:spPr>
          <a:xfrm>
            <a:off x="4573695" y="3529712"/>
            <a:ext cx="1723918" cy="898045"/>
          </a:xfrm>
          <a:custGeom>
            <a:rect b="b" l="l" r="r" t="t"/>
            <a:pathLst>
              <a:path extrusionOk="0" h="23563" w="49602">
                <a:moveTo>
                  <a:pt x="1" y="0"/>
                </a:moveTo>
                <a:cubicBezTo>
                  <a:pt x="4620" y="1917"/>
                  <a:pt x="7871" y="6477"/>
                  <a:pt x="7871" y="11788"/>
                </a:cubicBezTo>
                <a:cubicBezTo>
                  <a:pt x="7871" y="17098"/>
                  <a:pt x="4620" y="21646"/>
                  <a:pt x="1" y="23563"/>
                </a:cubicBezTo>
                <a:lnTo>
                  <a:pt x="37827" y="23563"/>
                </a:lnTo>
                <a:cubicBezTo>
                  <a:pt x="44328" y="23563"/>
                  <a:pt x="49602" y="18288"/>
                  <a:pt x="49602" y="11788"/>
                </a:cubicBezTo>
                <a:cubicBezTo>
                  <a:pt x="49602" y="5275"/>
                  <a:pt x="44328" y="0"/>
                  <a:pt x="37827" y="0"/>
                </a:cubicBez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Διακοπές</a:t>
            </a:r>
            <a:endParaRPr sz="17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Χριστουγέννων</a:t>
            </a:r>
            <a:endParaRPr sz="17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9" name="Google Shape;829;p25"/>
          <p:cNvSpPr txBox="1"/>
          <p:nvPr/>
        </p:nvSpPr>
        <p:spPr>
          <a:xfrm>
            <a:off x="3906536" y="2167366"/>
            <a:ext cx="1815462" cy="8154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l-G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mproved basic UI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Grafana Alerts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Heatmaps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Admin Panel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0" name="Google Shape;830;p25"/>
          <p:cNvSpPr/>
          <p:nvPr/>
        </p:nvSpPr>
        <p:spPr>
          <a:xfrm>
            <a:off x="9017500" y="2346248"/>
            <a:ext cx="320360" cy="1272429"/>
          </a:xfrm>
          <a:custGeom>
            <a:rect b="b" l="l" r="r" t="t"/>
            <a:pathLst>
              <a:path extrusionOk="0" h="44792" w="9217">
                <a:moveTo>
                  <a:pt x="1" y="1"/>
                </a:moveTo>
                <a:lnTo>
                  <a:pt x="1" y="33291"/>
                </a:lnTo>
                <a:cubicBezTo>
                  <a:pt x="1" y="38244"/>
                  <a:pt x="2823" y="42649"/>
                  <a:pt x="7097" y="44792"/>
                </a:cubicBezTo>
                <a:lnTo>
                  <a:pt x="9216" y="44792"/>
                </a:lnTo>
                <a:lnTo>
                  <a:pt x="9216" y="43328"/>
                </a:lnTo>
                <a:cubicBezTo>
                  <a:pt x="5025" y="41804"/>
                  <a:pt x="2192" y="37827"/>
                  <a:pt x="2192" y="33291"/>
                </a:cubicBezTo>
                <a:lnTo>
                  <a:pt x="2192" y="1"/>
                </a:lnTo>
                <a:close/>
              </a:path>
            </a:pathLst>
          </a:custGeom>
          <a:solidFill>
            <a:srgbClr val="E16F1A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25"/>
          <p:cNvSpPr/>
          <p:nvPr/>
        </p:nvSpPr>
        <p:spPr>
          <a:xfrm>
            <a:off x="7869198" y="3529712"/>
            <a:ext cx="1724369" cy="898045"/>
          </a:xfrm>
          <a:custGeom>
            <a:rect b="b" l="l" r="r" t="t"/>
            <a:pathLst>
              <a:path extrusionOk="0" h="23563" w="49615">
                <a:moveTo>
                  <a:pt x="1" y="0"/>
                </a:moveTo>
                <a:cubicBezTo>
                  <a:pt x="4621" y="1917"/>
                  <a:pt x="7871" y="6477"/>
                  <a:pt x="7871" y="11788"/>
                </a:cubicBezTo>
                <a:cubicBezTo>
                  <a:pt x="7871" y="17098"/>
                  <a:pt x="4621" y="21646"/>
                  <a:pt x="1" y="23563"/>
                </a:cubicBezTo>
                <a:lnTo>
                  <a:pt x="37827" y="23563"/>
                </a:lnTo>
                <a:cubicBezTo>
                  <a:pt x="44340" y="23563"/>
                  <a:pt x="49614" y="18288"/>
                  <a:pt x="49614" y="11788"/>
                </a:cubicBezTo>
                <a:cubicBezTo>
                  <a:pt x="49614" y="5275"/>
                  <a:pt x="44340" y="0"/>
                  <a:pt x="37827" y="0"/>
                </a:cubicBezTo>
                <a:close/>
              </a:path>
            </a:pathLst>
          </a:custGeom>
          <a:solidFill>
            <a:srgbClr val="E16F1A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Τέλη</a:t>
            </a:r>
            <a:endParaRPr sz="17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Ιανουαρίου</a:t>
            </a:r>
            <a:endParaRPr sz="17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32" name="Google Shape;832;p25"/>
          <p:cNvSpPr txBox="1"/>
          <p:nvPr/>
        </p:nvSpPr>
        <p:spPr>
          <a:xfrm>
            <a:off x="7206629" y="2167366"/>
            <a:ext cx="1815462" cy="8154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Finalise UI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for mobile user 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and admin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3" name="Google Shape;833;p25"/>
          <p:cNvSpPr/>
          <p:nvPr/>
        </p:nvSpPr>
        <p:spPr>
          <a:xfrm>
            <a:off x="3982800" y="4367378"/>
            <a:ext cx="319885" cy="1272434"/>
          </a:xfrm>
          <a:custGeom>
            <a:rect b="b" l="l" r="r" t="t"/>
            <a:pathLst>
              <a:path extrusionOk="0" h="44804" w="9204">
                <a:moveTo>
                  <a:pt x="7097" y="0"/>
                </a:moveTo>
                <a:cubicBezTo>
                  <a:pt x="2810" y="2143"/>
                  <a:pt x="0" y="6549"/>
                  <a:pt x="0" y="11514"/>
                </a:cubicBezTo>
                <a:lnTo>
                  <a:pt x="0" y="44803"/>
                </a:lnTo>
                <a:lnTo>
                  <a:pt x="2179" y="44803"/>
                </a:lnTo>
                <a:lnTo>
                  <a:pt x="2179" y="11514"/>
                </a:lnTo>
                <a:cubicBezTo>
                  <a:pt x="2179" y="6965"/>
                  <a:pt x="5025" y="2989"/>
                  <a:pt x="9204" y="1477"/>
                </a:cubicBezTo>
                <a:lnTo>
                  <a:pt x="9204" y="0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25"/>
          <p:cNvSpPr/>
          <p:nvPr/>
        </p:nvSpPr>
        <p:spPr>
          <a:xfrm>
            <a:off x="2925925" y="3529712"/>
            <a:ext cx="1723952" cy="898045"/>
          </a:xfrm>
          <a:custGeom>
            <a:rect b="b" l="l" r="r" t="t"/>
            <a:pathLst>
              <a:path extrusionOk="0" h="23563" w="49603">
                <a:moveTo>
                  <a:pt x="1" y="0"/>
                </a:moveTo>
                <a:cubicBezTo>
                  <a:pt x="4621" y="1917"/>
                  <a:pt x="7871" y="6477"/>
                  <a:pt x="7871" y="11788"/>
                </a:cubicBezTo>
                <a:cubicBezTo>
                  <a:pt x="7871" y="17098"/>
                  <a:pt x="4621" y="21646"/>
                  <a:pt x="1" y="23563"/>
                </a:cubicBezTo>
                <a:lnTo>
                  <a:pt x="37827" y="23563"/>
                </a:lnTo>
                <a:cubicBezTo>
                  <a:pt x="44328" y="23563"/>
                  <a:pt x="49602" y="18288"/>
                  <a:pt x="49602" y="11788"/>
                </a:cubicBezTo>
                <a:cubicBezTo>
                  <a:pt x="49602" y="5275"/>
                  <a:pt x="44328" y="0"/>
                  <a:pt x="37827" y="0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Αρχές </a:t>
            </a:r>
            <a:endParaRPr sz="17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Δεκεμβρίου</a:t>
            </a:r>
            <a:endParaRPr sz="17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35" name="Google Shape;835;p25"/>
          <p:cNvSpPr txBox="1"/>
          <p:nvPr/>
        </p:nvSpPr>
        <p:spPr>
          <a:xfrm>
            <a:off x="1649698" y="5200800"/>
            <a:ext cx="23340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Basic Simulation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Basic IoT Agent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Basic Grafana Dashboards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6" name="Google Shape;836;p25"/>
          <p:cNvSpPr/>
          <p:nvPr/>
        </p:nvSpPr>
        <p:spPr>
          <a:xfrm>
            <a:off x="7282850" y="4367378"/>
            <a:ext cx="319920" cy="1272434"/>
          </a:xfrm>
          <a:custGeom>
            <a:rect b="b" l="l" r="r" t="t"/>
            <a:pathLst>
              <a:path extrusionOk="0" h="44804" w="9205">
                <a:moveTo>
                  <a:pt x="7097" y="0"/>
                </a:moveTo>
                <a:cubicBezTo>
                  <a:pt x="2811" y="2143"/>
                  <a:pt x="1" y="6549"/>
                  <a:pt x="1" y="11514"/>
                </a:cubicBezTo>
                <a:lnTo>
                  <a:pt x="1" y="44803"/>
                </a:lnTo>
                <a:lnTo>
                  <a:pt x="2180" y="44803"/>
                </a:lnTo>
                <a:lnTo>
                  <a:pt x="2180" y="11514"/>
                </a:lnTo>
                <a:cubicBezTo>
                  <a:pt x="2180" y="6965"/>
                  <a:pt x="5025" y="2989"/>
                  <a:pt x="9204" y="1477"/>
                </a:cubicBezTo>
                <a:lnTo>
                  <a:pt x="9204" y="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25"/>
          <p:cNvSpPr/>
          <p:nvPr/>
        </p:nvSpPr>
        <p:spPr>
          <a:xfrm>
            <a:off x="6221464" y="3529712"/>
            <a:ext cx="1724335" cy="898045"/>
          </a:xfrm>
          <a:custGeom>
            <a:rect b="b" l="l" r="r" t="t"/>
            <a:pathLst>
              <a:path extrusionOk="0" h="23563" w="49614">
                <a:moveTo>
                  <a:pt x="0" y="0"/>
                </a:moveTo>
                <a:cubicBezTo>
                  <a:pt x="4620" y="1917"/>
                  <a:pt x="7870" y="6477"/>
                  <a:pt x="7870" y="11788"/>
                </a:cubicBezTo>
                <a:cubicBezTo>
                  <a:pt x="7870" y="17098"/>
                  <a:pt x="4620" y="21646"/>
                  <a:pt x="0" y="23563"/>
                </a:cubicBezTo>
                <a:lnTo>
                  <a:pt x="37826" y="23563"/>
                </a:lnTo>
                <a:cubicBezTo>
                  <a:pt x="44339" y="23563"/>
                  <a:pt x="49614" y="18288"/>
                  <a:pt x="49614" y="11788"/>
                </a:cubicBezTo>
                <a:cubicBezTo>
                  <a:pt x="49614" y="5275"/>
                  <a:pt x="44339" y="0"/>
                  <a:pt x="37826" y="0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Αρχές</a:t>
            </a:r>
            <a:endParaRPr sz="17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Ιανουαρίου</a:t>
            </a:r>
            <a:endParaRPr sz="17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38" name="Google Shape;838;p25"/>
          <p:cNvSpPr txBox="1"/>
          <p:nvPr/>
        </p:nvSpPr>
        <p:spPr>
          <a:xfrm>
            <a:off x="4892612" y="5277000"/>
            <a:ext cx="23901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Finalise Google Maps Directions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Mobile Application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Working Prototype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9" name="Google Shape;839;p25"/>
          <p:cNvSpPr/>
          <p:nvPr/>
        </p:nvSpPr>
        <p:spPr>
          <a:xfrm>
            <a:off x="10578375" y="4367378"/>
            <a:ext cx="319908" cy="1272434"/>
          </a:xfrm>
          <a:custGeom>
            <a:rect b="b" l="l" r="r" t="t"/>
            <a:pathLst>
              <a:path extrusionOk="0" h="44804" w="9204">
                <a:moveTo>
                  <a:pt x="7096" y="0"/>
                </a:moveTo>
                <a:cubicBezTo>
                  <a:pt x="2810" y="2143"/>
                  <a:pt x="0" y="6549"/>
                  <a:pt x="0" y="11514"/>
                </a:cubicBezTo>
                <a:lnTo>
                  <a:pt x="0" y="44803"/>
                </a:lnTo>
                <a:lnTo>
                  <a:pt x="2179" y="44803"/>
                </a:lnTo>
                <a:lnTo>
                  <a:pt x="2179" y="11514"/>
                </a:lnTo>
                <a:cubicBezTo>
                  <a:pt x="2179" y="6965"/>
                  <a:pt x="5025" y="2989"/>
                  <a:pt x="9204" y="1477"/>
                </a:cubicBezTo>
                <a:lnTo>
                  <a:pt x="9204" y="0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25"/>
          <p:cNvSpPr/>
          <p:nvPr/>
        </p:nvSpPr>
        <p:spPr>
          <a:xfrm>
            <a:off x="9516968" y="3529712"/>
            <a:ext cx="1724335" cy="898045"/>
          </a:xfrm>
          <a:custGeom>
            <a:rect b="b" l="l" r="r" t="t"/>
            <a:pathLst>
              <a:path extrusionOk="0" h="23563" w="49614">
                <a:moveTo>
                  <a:pt x="1" y="0"/>
                </a:moveTo>
                <a:cubicBezTo>
                  <a:pt x="4620" y="1917"/>
                  <a:pt x="7871" y="6477"/>
                  <a:pt x="7871" y="11788"/>
                </a:cubicBezTo>
                <a:cubicBezTo>
                  <a:pt x="7871" y="17098"/>
                  <a:pt x="4620" y="21646"/>
                  <a:pt x="1" y="23563"/>
                </a:cubicBezTo>
                <a:lnTo>
                  <a:pt x="37827" y="23563"/>
                </a:lnTo>
                <a:cubicBezTo>
                  <a:pt x="44340" y="23563"/>
                  <a:pt x="49614" y="18288"/>
                  <a:pt x="49614" y="11788"/>
                </a:cubicBezTo>
                <a:cubicBezTo>
                  <a:pt x="49614" y="5275"/>
                  <a:pt x="44340" y="0"/>
                  <a:pt x="37827" y="0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  Φεβρουάριος</a:t>
            </a:r>
            <a:endParaRPr sz="17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41" name="Google Shape;841;p25"/>
          <p:cNvSpPr/>
          <p:nvPr/>
        </p:nvSpPr>
        <p:spPr>
          <a:xfrm>
            <a:off x="10798501" y="5395891"/>
            <a:ext cx="393149" cy="425221"/>
          </a:xfrm>
          <a:custGeom>
            <a:rect b="b" l="l" r="r" t="t"/>
            <a:pathLst>
              <a:path extrusionOk="0" h="11157" w="11312">
                <a:moveTo>
                  <a:pt x="9918" y="596"/>
                </a:moveTo>
                <a:cubicBezTo>
                  <a:pt x="10359" y="596"/>
                  <a:pt x="10716" y="941"/>
                  <a:pt x="10716" y="1381"/>
                </a:cubicBezTo>
                <a:lnTo>
                  <a:pt x="10716" y="6501"/>
                </a:lnTo>
                <a:cubicBezTo>
                  <a:pt x="10716" y="6930"/>
                  <a:pt x="10359" y="7287"/>
                  <a:pt x="9918" y="7287"/>
                </a:cubicBezTo>
                <a:lnTo>
                  <a:pt x="1381" y="7287"/>
                </a:lnTo>
                <a:cubicBezTo>
                  <a:pt x="941" y="7287"/>
                  <a:pt x="596" y="6930"/>
                  <a:pt x="596" y="6501"/>
                </a:cubicBezTo>
                <a:lnTo>
                  <a:pt x="596" y="1381"/>
                </a:lnTo>
                <a:cubicBezTo>
                  <a:pt x="596" y="941"/>
                  <a:pt x="941" y="596"/>
                  <a:pt x="1381" y="596"/>
                </a:cubicBezTo>
                <a:close/>
                <a:moveTo>
                  <a:pt x="6989" y="7739"/>
                </a:moveTo>
                <a:lnTo>
                  <a:pt x="6989" y="9073"/>
                </a:lnTo>
                <a:lnTo>
                  <a:pt x="4310" y="9073"/>
                </a:lnTo>
                <a:lnTo>
                  <a:pt x="4310" y="7739"/>
                </a:lnTo>
                <a:close/>
                <a:moveTo>
                  <a:pt x="9156" y="9668"/>
                </a:moveTo>
                <a:cubicBezTo>
                  <a:pt x="9490" y="9668"/>
                  <a:pt x="9823" y="9954"/>
                  <a:pt x="9823" y="10275"/>
                </a:cubicBezTo>
                <a:lnTo>
                  <a:pt x="9823" y="10561"/>
                </a:lnTo>
                <a:lnTo>
                  <a:pt x="1632" y="10561"/>
                </a:lnTo>
                <a:lnTo>
                  <a:pt x="1632" y="10275"/>
                </a:lnTo>
                <a:cubicBezTo>
                  <a:pt x="1632" y="9954"/>
                  <a:pt x="1834" y="9668"/>
                  <a:pt x="2155" y="9668"/>
                </a:cubicBezTo>
                <a:close/>
                <a:moveTo>
                  <a:pt x="1393" y="0"/>
                </a:moveTo>
                <a:cubicBezTo>
                  <a:pt x="655" y="0"/>
                  <a:pt x="0" y="608"/>
                  <a:pt x="0" y="1358"/>
                </a:cubicBezTo>
                <a:lnTo>
                  <a:pt x="0" y="6430"/>
                </a:lnTo>
                <a:cubicBezTo>
                  <a:pt x="0" y="7168"/>
                  <a:pt x="655" y="7739"/>
                  <a:pt x="1393" y="7739"/>
                </a:cubicBezTo>
                <a:lnTo>
                  <a:pt x="3870" y="7739"/>
                </a:lnTo>
                <a:lnTo>
                  <a:pt x="3870" y="9073"/>
                </a:lnTo>
                <a:lnTo>
                  <a:pt x="2155" y="9073"/>
                </a:lnTo>
                <a:cubicBezTo>
                  <a:pt x="1512" y="9073"/>
                  <a:pt x="1036" y="9632"/>
                  <a:pt x="1036" y="10275"/>
                </a:cubicBezTo>
                <a:lnTo>
                  <a:pt x="1036" y="11156"/>
                </a:lnTo>
                <a:lnTo>
                  <a:pt x="10264" y="11156"/>
                </a:lnTo>
                <a:lnTo>
                  <a:pt x="10264" y="10275"/>
                </a:lnTo>
                <a:cubicBezTo>
                  <a:pt x="10264" y="9632"/>
                  <a:pt x="9799" y="9073"/>
                  <a:pt x="9156" y="9073"/>
                </a:cubicBezTo>
                <a:lnTo>
                  <a:pt x="7585" y="9073"/>
                </a:lnTo>
                <a:lnTo>
                  <a:pt x="7585" y="7739"/>
                </a:lnTo>
                <a:lnTo>
                  <a:pt x="9918" y="7739"/>
                </a:lnTo>
                <a:cubicBezTo>
                  <a:pt x="10668" y="7739"/>
                  <a:pt x="11311" y="7168"/>
                  <a:pt x="11311" y="6430"/>
                </a:cubicBezTo>
                <a:lnTo>
                  <a:pt x="11311" y="1358"/>
                </a:lnTo>
                <a:cubicBezTo>
                  <a:pt x="11311" y="608"/>
                  <a:pt x="10668" y="0"/>
                  <a:pt x="991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25"/>
          <p:cNvSpPr/>
          <p:nvPr/>
        </p:nvSpPr>
        <p:spPr>
          <a:xfrm>
            <a:off x="10901932" y="5435376"/>
            <a:ext cx="248324" cy="176080"/>
          </a:xfrm>
          <a:custGeom>
            <a:rect b="b" l="l" r="r" t="t"/>
            <a:pathLst>
              <a:path extrusionOk="0" h="4620" w="7145">
                <a:moveTo>
                  <a:pt x="1" y="0"/>
                </a:moveTo>
                <a:lnTo>
                  <a:pt x="1" y="596"/>
                </a:lnTo>
                <a:lnTo>
                  <a:pt x="6025" y="596"/>
                </a:lnTo>
                <a:cubicBezTo>
                  <a:pt x="6299" y="596"/>
                  <a:pt x="6549" y="857"/>
                  <a:pt x="6549" y="1131"/>
                </a:cubicBezTo>
                <a:lnTo>
                  <a:pt x="6549" y="4620"/>
                </a:lnTo>
                <a:lnTo>
                  <a:pt x="7145" y="4620"/>
                </a:lnTo>
                <a:lnTo>
                  <a:pt x="7145" y="1131"/>
                </a:lnTo>
                <a:cubicBezTo>
                  <a:pt x="7145" y="536"/>
                  <a:pt x="6609" y="0"/>
                  <a:pt x="6025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25"/>
          <p:cNvSpPr txBox="1"/>
          <p:nvPr/>
        </p:nvSpPr>
        <p:spPr>
          <a:xfrm>
            <a:off x="8630281" y="5277010"/>
            <a:ext cx="19482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Finished End-to-End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Product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44" name="Google Shape;844;p25"/>
          <p:cNvGrpSpPr/>
          <p:nvPr/>
        </p:nvGrpSpPr>
        <p:grpSpPr>
          <a:xfrm>
            <a:off x="9240668" y="2137883"/>
            <a:ext cx="424185" cy="436998"/>
            <a:chOff x="5964068" y="1909283"/>
            <a:chExt cx="424185" cy="436998"/>
          </a:xfrm>
        </p:grpSpPr>
        <p:sp>
          <p:nvSpPr>
            <p:cNvPr id="845" name="Google Shape;845;p25"/>
            <p:cNvSpPr/>
            <p:nvPr/>
          </p:nvSpPr>
          <p:spPr>
            <a:xfrm>
              <a:off x="5964068" y="2085325"/>
              <a:ext cx="124180" cy="260956"/>
            </a:xfrm>
            <a:custGeom>
              <a:rect b="b" l="l" r="r" t="t"/>
              <a:pathLst>
                <a:path extrusionOk="0" h="6847" w="3573">
                  <a:moveTo>
                    <a:pt x="2977" y="739"/>
                  </a:moveTo>
                  <a:lnTo>
                    <a:pt x="2977" y="6252"/>
                  </a:lnTo>
                  <a:lnTo>
                    <a:pt x="596" y="6252"/>
                  </a:lnTo>
                  <a:lnTo>
                    <a:pt x="596" y="739"/>
                  </a:lnTo>
                  <a:close/>
                  <a:moveTo>
                    <a:pt x="1" y="1"/>
                  </a:moveTo>
                  <a:lnTo>
                    <a:pt x="1" y="6847"/>
                  </a:lnTo>
                  <a:lnTo>
                    <a:pt x="3572" y="6847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5"/>
            <p:cNvSpPr/>
            <p:nvPr/>
          </p:nvSpPr>
          <p:spPr>
            <a:xfrm>
              <a:off x="6108892" y="1994579"/>
              <a:ext cx="129150" cy="351702"/>
            </a:xfrm>
            <a:custGeom>
              <a:rect b="b" l="l" r="r" t="t"/>
              <a:pathLst>
                <a:path extrusionOk="0" h="9228" w="3716">
                  <a:moveTo>
                    <a:pt x="3120" y="596"/>
                  </a:moveTo>
                  <a:lnTo>
                    <a:pt x="3120" y="8633"/>
                  </a:lnTo>
                  <a:lnTo>
                    <a:pt x="596" y="8633"/>
                  </a:lnTo>
                  <a:lnTo>
                    <a:pt x="596" y="596"/>
                  </a:lnTo>
                  <a:close/>
                  <a:moveTo>
                    <a:pt x="1" y="1"/>
                  </a:moveTo>
                  <a:lnTo>
                    <a:pt x="1" y="9228"/>
                  </a:lnTo>
                  <a:lnTo>
                    <a:pt x="3716" y="9228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5"/>
            <p:cNvSpPr/>
            <p:nvPr/>
          </p:nvSpPr>
          <p:spPr>
            <a:xfrm>
              <a:off x="6258686" y="1909283"/>
              <a:ext cx="129567" cy="436998"/>
            </a:xfrm>
            <a:custGeom>
              <a:rect b="b" l="l" r="r" t="t"/>
              <a:pathLst>
                <a:path extrusionOk="0" h="11466" w="3728">
                  <a:moveTo>
                    <a:pt x="3132" y="596"/>
                  </a:moveTo>
                  <a:lnTo>
                    <a:pt x="3132" y="10871"/>
                  </a:lnTo>
                  <a:lnTo>
                    <a:pt x="596" y="10871"/>
                  </a:lnTo>
                  <a:lnTo>
                    <a:pt x="596" y="596"/>
                  </a:lnTo>
                  <a:close/>
                  <a:moveTo>
                    <a:pt x="1" y="0"/>
                  </a:moveTo>
                  <a:lnTo>
                    <a:pt x="1" y="11466"/>
                  </a:lnTo>
                  <a:lnTo>
                    <a:pt x="3727" y="11466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8" name="Google Shape;848;p25"/>
          <p:cNvGrpSpPr/>
          <p:nvPr/>
        </p:nvGrpSpPr>
        <p:grpSpPr>
          <a:xfrm>
            <a:off x="7463698" y="5336966"/>
            <a:ext cx="361701" cy="543059"/>
            <a:chOff x="2593102" y="2288778"/>
            <a:chExt cx="204663" cy="363007"/>
          </a:xfrm>
        </p:grpSpPr>
        <p:sp>
          <p:nvSpPr>
            <p:cNvPr id="849" name="Google Shape;849;p25"/>
            <p:cNvSpPr/>
            <p:nvPr/>
          </p:nvSpPr>
          <p:spPr>
            <a:xfrm>
              <a:off x="2753837" y="2310636"/>
              <a:ext cx="43928" cy="297431"/>
            </a:xfrm>
            <a:custGeom>
              <a:rect b="b" l="l" r="r" t="t"/>
              <a:pathLst>
                <a:path extrusionOk="0" h="11321" w="1672">
                  <a:moveTo>
                    <a:pt x="0" y="0"/>
                  </a:moveTo>
                  <a:lnTo>
                    <a:pt x="0" y="11320"/>
                  </a:lnTo>
                  <a:lnTo>
                    <a:pt x="1672" y="10481"/>
                  </a:lnTo>
                  <a:lnTo>
                    <a:pt x="1672" y="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378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5"/>
            <p:cNvSpPr/>
            <p:nvPr/>
          </p:nvSpPr>
          <p:spPr>
            <a:xfrm>
              <a:off x="2593102" y="2310636"/>
              <a:ext cx="182620" cy="297431"/>
            </a:xfrm>
            <a:custGeom>
              <a:rect b="b" l="l" r="r" t="t"/>
              <a:pathLst>
                <a:path extrusionOk="0" h="11321" w="6951">
                  <a:moveTo>
                    <a:pt x="6951" y="0"/>
                  </a:moveTo>
                  <a:lnTo>
                    <a:pt x="1" y="833"/>
                  </a:lnTo>
                  <a:lnTo>
                    <a:pt x="1" y="10481"/>
                  </a:lnTo>
                  <a:lnTo>
                    <a:pt x="6951" y="11320"/>
                  </a:lnTo>
                  <a:lnTo>
                    <a:pt x="6951" y="0"/>
                  </a:lnTo>
                  <a:close/>
                </a:path>
              </a:pathLst>
            </a:custGeom>
            <a:solidFill>
              <a:srgbClr val="BFC9D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5"/>
            <p:cNvSpPr/>
            <p:nvPr/>
          </p:nvSpPr>
          <p:spPr>
            <a:xfrm>
              <a:off x="2753837" y="2585972"/>
              <a:ext cx="43928" cy="65813"/>
            </a:xfrm>
            <a:custGeom>
              <a:rect b="b" l="l" r="r" t="t"/>
              <a:pathLst>
                <a:path extrusionOk="0" h="2505" w="1672">
                  <a:moveTo>
                    <a:pt x="833" y="1"/>
                  </a:moveTo>
                  <a:lnTo>
                    <a:pt x="0" y="2505"/>
                  </a:lnTo>
                  <a:lnTo>
                    <a:pt x="833" y="2505"/>
                  </a:lnTo>
                  <a:cubicBezTo>
                    <a:pt x="1297" y="2505"/>
                    <a:pt x="1665" y="2130"/>
                    <a:pt x="1672" y="1673"/>
                  </a:cubicBezTo>
                  <a:lnTo>
                    <a:pt x="1672" y="1"/>
                  </a:lnTo>
                  <a:close/>
                </a:path>
              </a:pathLst>
            </a:custGeom>
            <a:solidFill>
              <a:srgbClr val="6F7F90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5"/>
            <p:cNvSpPr/>
            <p:nvPr/>
          </p:nvSpPr>
          <p:spPr>
            <a:xfrm>
              <a:off x="2753837" y="2288778"/>
              <a:ext cx="43928" cy="43744"/>
            </a:xfrm>
            <a:custGeom>
              <a:rect b="b" l="l" r="r" t="t"/>
              <a:pathLst>
                <a:path extrusionOk="0" h="1665" w="1672">
                  <a:moveTo>
                    <a:pt x="0" y="0"/>
                  </a:moveTo>
                  <a:lnTo>
                    <a:pt x="833" y="1665"/>
                  </a:lnTo>
                  <a:lnTo>
                    <a:pt x="1672" y="1665"/>
                  </a:lnTo>
                  <a:lnTo>
                    <a:pt x="1672" y="832"/>
                  </a:lnTo>
                  <a:cubicBezTo>
                    <a:pt x="1665" y="375"/>
                    <a:pt x="1297" y="0"/>
                    <a:pt x="833" y="0"/>
                  </a:cubicBezTo>
                  <a:close/>
                </a:path>
              </a:pathLst>
            </a:custGeom>
            <a:solidFill>
              <a:srgbClr val="6F7F90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5"/>
            <p:cNvSpPr/>
            <p:nvPr/>
          </p:nvSpPr>
          <p:spPr>
            <a:xfrm>
              <a:off x="2593102" y="2585972"/>
              <a:ext cx="182620" cy="65813"/>
            </a:xfrm>
            <a:custGeom>
              <a:rect b="b" l="l" r="r" t="t"/>
              <a:pathLst>
                <a:path extrusionOk="0" h="2505" w="6951">
                  <a:moveTo>
                    <a:pt x="1" y="1"/>
                  </a:moveTo>
                  <a:lnTo>
                    <a:pt x="1" y="1673"/>
                  </a:lnTo>
                  <a:cubicBezTo>
                    <a:pt x="8" y="2130"/>
                    <a:pt x="375" y="2505"/>
                    <a:pt x="840" y="2505"/>
                  </a:cubicBezTo>
                  <a:lnTo>
                    <a:pt x="6118" y="2505"/>
                  </a:lnTo>
                  <a:cubicBezTo>
                    <a:pt x="6576" y="2505"/>
                    <a:pt x="6951" y="2130"/>
                    <a:pt x="6951" y="1673"/>
                  </a:cubicBezTo>
                  <a:lnTo>
                    <a:pt x="6951" y="1"/>
                  </a:lnTo>
                  <a:close/>
                </a:path>
              </a:pathLst>
            </a:custGeom>
            <a:solidFill>
              <a:srgbClr val="A1B5C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5"/>
            <p:cNvSpPr/>
            <p:nvPr/>
          </p:nvSpPr>
          <p:spPr>
            <a:xfrm>
              <a:off x="2593102" y="2288778"/>
              <a:ext cx="182620" cy="43744"/>
            </a:xfrm>
            <a:custGeom>
              <a:rect b="b" l="l" r="r" t="t"/>
              <a:pathLst>
                <a:path extrusionOk="0" h="1665" w="6951">
                  <a:moveTo>
                    <a:pt x="840" y="0"/>
                  </a:moveTo>
                  <a:cubicBezTo>
                    <a:pt x="375" y="0"/>
                    <a:pt x="8" y="375"/>
                    <a:pt x="1" y="832"/>
                  </a:cubicBezTo>
                  <a:lnTo>
                    <a:pt x="1" y="1665"/>
                  </a:lnTo>
                  <a:lnTo>
                    <a:pt x="6951" y="1665"/>
                  </a:lnTo>
                  <a:lnTo>
                    <a:pt x="6951" y="832"/>
                  </a:lnTo>
                  <a:cubicBezTo>
                    <a:pt x="6951" y="375"/>
                    <a:pt x="6576" y="0"/>
                    <a:pt x="6118" y="0"/>
                  </a:cubicBezTo>
                  <a:close/>
                </a:path>
              </a:pathLst>
            </a:custGeom>
            <a:solidFill>
              <a:srgbClr val="A1B5C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5"/>
            <p:cNvSpPr/>
            <p:nvPr/>
          </p:nvSpPr>
          <p:spPr>
            <a:xfrm>
              <a:off x="2688050" y="2305172"/>
              <a:ext cx="36650" cy="10956"/>
            </a:xfrm>
            <a:custGeom>
              <a:rect b="b" l="l" r="r" t="t"/>
              <a:pathLst>
                <a:path extrusionOk="0" h="417" w="1395">
                  <a:moveTo>
                    <a:pt x="285" y="0"/>
                  </a:moveTo>
                  <a:cubicBezTo>
                    <a:pt x="0" y="0"/>
                    <a:pt x="0" y="416"/>
                    <a:pt x="285" y="416"/>
                  </a:cubicBezTo>
                  <a:lnTo>
                    <a:pt x="1117" y="416"/>
                  </a:lnTo>
                  <a:cubicBezTo>
                    <a:pt x="1395" y="416"/>
                    <a:pt x="1395" y="0"/>
                    <a:pt x="1117" y="0"/>
                  </a:cubicBezTo>
                  <a:close/>
                </a:path>
              </a:pathLst>
            </a:custGeom>
            <a:solidFill>
              <a:srgbClr val="636363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5"/>
            <p:cNvSpPr/>
            <p:nvPr/>
          </p:nvSpPr>
          <p:spPr>
            <a:xfrm>
              <a:off x="2684399" y="2607857"/>
              <a:ext cx="22069" cy="22069"/>
            </a:xfrm>
            <a:custGeom>
              <a:rect b="b" l="l" r="r" t="t"/>
              <a:pathLst>
                <a:path extrusionOk="0" h="840" w="840">
                  <a:moveTo>
                    <a:pt x="424" y="0"/>
                  </a:moveTo>
                  <a:cubicBezTo>
                    <a:pt x="188" y="0"/>
                    <a:pt x="1" y="188"/>
                    <a:pt x="1" y="423"/>
                  </a:cubicBezTo>
                  <a:cubicBezTo>
                    <a:pt x="1" y="652"/>
                    <a:pt x="188" y="840"/>
                    <a:pt x="424" y="840"/>
                  </a:cubicBezTo>
                  <a:cubicBezTo>
                    <a:pt x="653" y="840"/>
                    <a:pt x="840" y="652"/>
                    <a:pt x="840" y="423"/>
                  </a:cubicBezTo>
                  <a:cubicBezTo>
                    <a:pt x="840" y="188"/>
                    <a:pt x="653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5"/>
            <p:cNvSpPr/>
            <p:nvPr/>
          </p:nvSpPr>
          <p:spPr>
            <a:xfrm>
              <a:off x="2668004" y="2305172"/>
              <a:ext cx="10956" cy="10956"/>
            </a:xfrm>
            <a:custGeom>
              <a:rect b="b" l="l" r="r" t="t"/>
              <a:pathLst>
                <a:path extrusionOk="0" h="417" w="417">
                  <a:moveTo>
                    <a:pt x="208" y="0"/>
                  </a:moveTo>
                  <a:cubicBezTo>
                    <a:pt x="97" y="0"/>
                    <a:pt x="0" y="97"/>
                    <a:pt x="0" y="208"/>
                  </a:cubicBezTo>
                  <a:cubicBezTo>
                    <a:pt x="0" y="326"/>
                    <a:pt x="97" y="416"/>
                    <a:pt x="208" y="416"/>
                  </a:cubicBezTo>
                  <a:cubicBezTo>
                    <a:pt x="326" y="416"/>
                    <a:pt x="417" y="326"/>
                    <a:pt x="417" y="208"/>
                  </a:cubicBezTo>
                  <a:cubicBezTo>
                    <a:pt x="417" y="97"/>
                    <a:pt x="326" y="0"/>
                    <a:pt x="208" y="0"/>
                  </a:cubicBezTo>
                  <a:close/>
                </a:path>
              </a:pathLst>
            </a:custGeom>
            <a:solidFill>
              <a:srgbClr val="636363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25"/>
          <p:cNvGrpSpPr/>
          <p:nvPr/>
        </p:nvGrpSpPr>
        <p:grpSpPr>
          <a:xfrm>
            <a:off x="5985396" y="2137406"/>
            <a:ext cx="520889" cy="543056"/>
            <a:chOff x="1749879" y="1970906"/>
            <a:chExt cx="364436" cy="364174"/>
          </a:xfrm>
        </p:grpSpPr>
        <p:sp>
          <p:nvSpPr>
            <p:cNvPr id="859" name="Google Shape;859;p25"/>
            <p:cNvSpPr/>
            <p:nvPr/>
          </p:nvSpPr>
          <p:spPr>
            <a:xfrm>
              <a:off x="1750141" y="1970906"/>
              <a:ext cx="276124" cy="181982"/>
            </a:xfrm>
            <a:custGeom>
              <a:rect b="b" l="l" r="r" t="t"/>
              <a:pathLst>
                <a:path extrusionOk="0" h="6930" w="10515">
                  <a:moveTo>
                    <a:pt x="900" y="1"/>
                  </a:moveTo>
                  <a:cubicBezTo>
                    <a:pt x="402" y="1"/>
                    <a:pt x="0" y="403"/>
                    <a:pt x="0" y="900"/>
                  </a:cubicBezTo>
                  <a:lnTo>
                    <a:pt x="0" y="6709"/>
                  </a:lnTo>
                  <a:cubicBezTo>
                    <a:pt x="0" y="6834"/>
                    <a:pt x="96" y="6930"/>
                    <a:pt x="221" y="6930"/>
                  </a:cubicBezTo>
                  <a:lnTo>
                    <a:pt x="2460" y="6930"/>
                  </a:lnTo>
                  <a:cubicBezTo>
                    <a:pt x="2709" y="6930"/>
                    <a:pt x="2910" y="6729"/>
                    <a:pt x="2910" y="6480"/>
                  </a:cubicBezTo>
                  <a:lnTo>
                    <a:pt x="2910" y="6039"/>
                  </a:lnTo>
                  <a:cubicBezTo>
                    <a:pt x="2910" y="5848"/>
                    <a:pt x="2824" y="5657"/>
                    <a:pt x="2680" y="5532"/>
                  </a:cubicBezTo>
                  <a:cubicBezTo>
                    <a:pt x="1790" y="4805"/>
                    <a:pt x="2307" y="3360"/>
                    <a:pt x="3455" y="3350"/>
                  </a:cubicBezTo>
                  <a:cubicBezTo>
                    <a:pt x="4604" y="3350"/>
                    <a:pt x="5140" y="4786"/>
                    <a:pt x="4259" y="5523"/>
                  </a:cubicBezTo>
                  <a:cubicBezTo>
                    <a:pt x="4106" y="5647"/>
                    <a:pt x="4020" y="5839"/>
                    <a:pt x="4020" y="6030"/>
                  </a:cubicBezTo>
                  <a:lnTo>
                    <a:pt x="4020" y="6489"/>
                  </a:lnTo>
                  <a:cubicBezTo>
                    <a:pt x="4020" y="6729"/>
                    <a:pt x="4221" y="6930"/>
                    <a:pt x="4470" y="6930"/>
                  </a:cubicBezTo>
                  <a:lnTo>
                    <a:pt x="6929" y="6930"/>
                  </a:lnTo>
                  <a:lnTo>
                    <a:pt x="6929" y="4470"/>
                  </a:lnTo>
                  <a:cubicBezTo>
                    <a:pt x="6929" y="4221"/>
                    <a:pt x="7130" y="4030"/>
                    <a:pt x="7379" y="4030"/>
                  </a:cubicBezTo>
                  <a:lnTo>
                    <a:pt x="7838" y="4030"/>
                  </a:lnTo>
                  <a:cubicBezTo>
                    <a:pt x="7848" y="4029"/>
                    <a:pt x="7858" y="4029"/>
                    <a:pt x="7867" y="4029"/>
                  </a:cubicBezTo>
                  <a:cubicBezTo>
                    <a:pt x="8048" y="4029"/>
                    <a:pt x="8218" y="4114"/>
                    <a:pt x="8336" y="4259"/>
                  </a:cubicBezTo>
                  <a:cubicBezTo>
                    <a:pt x="8594" y="4564"/>
                    <a:pt x="8935" y="4700"/>
                    <a:pt x="9270" y="4700"/>
                  </a:cubicBezTo>
                  <a:cubicBezTo>
                    <a:pt x="9903" y="4700"/>
                    <a:pt x="10515" y="4213"/>
                    <a:pt x="10509" y="3456"/>
                  </a:cubicBezTo>
                  <a:cubicBezTo>
                    <a:pt x="10509" y="2711"/>
                    <a:pt x="9902" y="2236"/>
                    <a:pt x="9277" y="2236"/>
                  </a:cubicBezTo>
                  <a:cubicBezTo>
                    <a:pt x="8937" y="2236"/>
                    <a:pt x="8592" y="2377"/>
                    <a:pt x="8336" y="2690"/>
                  </a:cubicBezTo>
                  <a:cubicBezTo>
                    <a:pt x="8202" y="2833"/>
                    <a:pt x="8020" y="2910"/>
                    <a:pt x="7829" y="2910"/>
                  </a:cubicBezTo>
                  <a:lnTo>
                    <a:pt x="7379" y="2910"/>
                  </a:lnTo>
                  <a:cubicBezTo>
                    <a:pt x="7130" y="2910"/>
                    <a:pt x="6929" y="2709"/>
                    <a:pt x="6929" y="2460"/>
                  </a:cubicBezTo>
                  <a:lnTo>
                    <a:pt x="6929" y="221"/>
                  </a:lnTo>
                  <a:cubicBezTo>
                    <a:pt x="6929" y="106"/>
                    <a:pt x="6834" y="1"/>
                    <a:pt x="6709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5"/>
            <p:cNvSpPr/>
            <p:nvPr/>
          </p:nvSpPr>
          <p:spPr>
            <a:xfrm>
              <a:off x="1932097" y="1970906"/>
              <a:ext cx="182218" cy="275966"/>
            </a:xfrm>
            <a:custGeom>
              <a:rect b="b" l="l" r="r" t="t"/>
              <a:pathLst>
                <a:path extrusionOk="0" h="10509" w="6939">
                  <a:moveTo>
                    <a:pt x="230" y="1"/>
                  </a:moveTo>
                  <a:cubicBezTo>
                    <a:pt x="106" y="1"/>
                    <a:pt x="0" y="96"/>
                    <a:pt x="0" y="221"/>
                  </a:cubicBezTo>
                  <a:lnTo>
                    <a:pt x="0" y="2460"/>
                  </a:lnTo>
                  <a:cubicBezTo>
                    <a:pt x="0" y="2709"/>
                    <a:pt x="201" y="2910"/>
                    <a:pt x="450" y="2910"/>
                  </a:cubicBezTo>
                  <a:lnTo>
                    <a:pt x="900" y="2910"/>
                  </a:lnTo>
                  <a:cubicBezTo>
                    <a:pt x="1091" y="2910"/>
                    <a:pt x="1273" y="2833"/>
                    <a:pt x="1407" y="2690"/>
                  </a:cubicBezTo>
                  <a:cubicBezTo>
                    <a:pt x="1663" y="2377"/>
                    <a:pt x="2008" y="2236"/>
                    <a:pt x="2348" y="2236"/>
                  </a:cubicBezTo>
                  <a:cubicBezTo>
                    <a:pt x="2973" y="2236"/>
                    <a:pt x="3580" y="2711"/>
                    <a:pt x="3580" y="3456"/>
                  </a:cubicBezTo>
                  <a:cubicBezTo>
                    <a:pt x="3586" y="4213"/>
                    <a:pt x="2974" y="4700"/>
                    <a:pt x="2341" y="4700"/>
                  </a:cubicBezTo>
                  <a:cubicBezTo>
                    <a:pt x="2006" y="4700"/>
                    <a:pt x="1665" y="4564"/>
                    <a:pt x="1407" y="4259"/>
                  </a:cubicBezTo>
                  <a:cubicBezTo>
                    <a:pt x="1289" y="4114"/>
                    <a:pt x="1119" y="4029"/>
                    <a:pt x="938" y="4029"/>
                  </a:cubicBezTo>
                  <a:cubicBezTo>
                    <a:pt x="929" y="4029"/>
                    <a:pt x="919" y="4029"/>
                    <a:pt x="909" y="4030"/>
                  </a:cubicBezTo>
                  <a:lnTo>
                    <a:pt x="450" y="4030"/>
                  </a:lnTo>
                  <a:cubicBezTo>
                    <a:pt x="201" y="4030"/>
                    <a:pt x="0" y="4221"/>
                    <a:pt x="0" y="4470"/>
                  </a:cubicBezTo>
                  <a:lnTo>
                    <a:pt x="0" y="6930"/>
                  </a:lnTo>
                  <a:lnTo>
                    <a:pt x="2469" y="6930"/>
                  </a:lnTo>
                  <a:cubicBezTo>
                    <a:pt x="2718" y="6930"/>
                    <a:pt x="2919" y="7130"/>
                    <a:pt x="2919" y="7379"/>
                  </a:cubicBezTo>
                  <a:lnTo>
                    <a:pt x="2919" y="7839"/>
                  </a:lnTo>
                  <a:cubicBezTo>
                    <a:pt x="2919" y="8030"/>
                    <a:pt x="2833" y="8212"/>
                    <a:pt x="2680" y="8346"/>
                  </a:cubicBezTo>
                  <a:cubicBezTo>
                    <a:pt x="1802" y="9080"/>
                    <a:pt x="2322" y="10509"/>
                    <a:pt x="3472" y="10509"/>
                  </a:cubicBezTo>
                  <a:cubicBezTo>
                    <a:pt x="3476" y="10509"/>
                    <a:pt x="3480" y="10509"/>
                    <a:pt x="3484" y="10509"/>
                  </a:cubicBezTo>
                  <a:cubicBezTo>
                    <a:pt x="4632" y="10509"/>
                    <a:pt x="5140" y="9064"/>
                    <a:pt x="4259" y="8336"/>
                  </a:cubicBezTo>
                  <a:cubicBezTo>
                    <a:pt x="4106" y="8202"/>
                    <a:pt x="4029" y="8021"/>
                    <a:pt x="4029" y="7829"/>
                  </a:cubicBezTo>
                  <a:lnTo>
                    <a:pt x="4029" y="7379"/>
                  </a:lnTo>
                  <a:cubicBezTo>
                    <a:pt x="4029" y="7130"/>
                    <a:pt x="4230" y="6930"/>
                    <a:pt x="4479" y="6930"/>
                  </a:cubicBezTo>
                  <a:lnTo>
                    <a:pt x="6709" y="6930"/>
                  </a:lnTo>
                  <a:cubicBezTo>
                    <a:pt x="6833" y="6930"/>
                    <a:pt x="6939" y="6834"/>
                    <a:pt x="6939" y="6709"/>
                  </a:cubicBezTo>
                  <a:lnTo>
                    <a:pt x="6939" y="891"/>
                  </a:lnTo>
                  <a:cubicBezTo>
                    <a:pt x="6939" y="403"/>
                    <a:pt x="6537" y="1"/>
                    <a:pt x="6039" y="1"/>
                  </a:cubicBezTo>
                  <a:close/>
                </a:path>
              </a:pathLst>
            </a:custGeom>
            <a:solidFill>
              <a:srgbClr val="D1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5"/>
            <p:cNvSpPr/>
            <p:nvPr/>
          </p:nvSpPr>
          <p:spPr>
            <a:xfrm>
              <a:off x="1838086" y="2152862"/>
              <a:ext cx="276229" cy="182218"/>
            </a:xfrm>
            <a:custGeom>
              <a:rect b="b" l="l" r="r" t="t"/>
              <a:pathLst>
                <a:path extrusionOk="0" h="6939" w="10519">
                  <a:moveTo>
                    <a:pt x="3580" y="1"/>
                  </a:moveTo>
                  <a:lnTo>
                    <a:pt x="3580" y="2460"/>
                  </a:lnTo>
                  <a:cubicBezTo>
                    <a:pt x="3580" y="2709"/>
                    <a:pt x="3379" y="2910"/>
                    <a:pt x="3140" y="2910"/>
                  </a:cubicBezTo>
                  <a:lnTo>
                    <a:pt x="2681" y="2910"/>
                  </a:lnTo>
                  <a:cubicBezTo>
                    <a:pt x="2489" y="2910"/>
                    <a:pt x="2298" y="2824"/>
                    <a:pt x="2173" y="2680"/>
                  </a:cubicBezTo>
                  <a:cubicBezTo>
                    <a:pt x="1918" y="2375"/>
                    <a:pt x="1579" y="2239"/>
                    <a:pt x="1245" y="2239"/>
                  </a:cubicBezTo>
                  <a:cubicBezTo>
                    <a:pt x="614" y="2239"/>
                    <a:pt x="1" y="2724"/>
                    <a:pt x="1" y="3475"/>
                  </a:cubicBezTo>
                  <a:cubicBezTo>
                    <a:pt x="7" y="4221"/>
                    <a:pt x="620" y="4700"/>
                    <a:pt x="1248" y="4700"/>
                  </a:cubicBezTo>
                  <a:cubicBezTo>
                    <a:pt x="1586" y="4700"/>
                    <a:pt x="1928" y="4561"/>
                    <a:pt x="2183" y="4250"/>
                  </a:cubicBezTo>
                  <a:cubicBezTo>
                    <a:pt x="2301" y="4113"/>
                    <a:pt x="2480" y="4029"/>
                    <a:pt x="2661" y="4029"/>
                  </a:cubicBezTo>
                  <a:cubicBezTo>
                    <a:pt x="2671" y="4029"/>
                    <a:pt x="2681" y="4029"/>
                    <a:pt x="2690" y="4030"/>
                  </a:cubicBezTo>
                  <a:lnTo>
                    <a:pt x="3140" y="4030"/>
                  </a:lnTo>
                  <a:cubicBezTo>
                    <a:pt x="3379" y="4030"/>
                    <a:pt x="3580" y="4231"/>
                    <a:pt x="3580" y="4479"/>
                  </a:cubicBezTo>
                  <a:lnTo>
                    <a:pt x="3580" y="6709"/>
                  </a:lnTo>
                  <a:cubicBezTo>
                    <a:pt x="3580" y="6834"/>
                    <a:pt x="3686" y="6939"/>
                    <a:pt x="3800" y="6939"/>
                  </a:cubicBezTo>
                  <a:lnTo>
                    <a:pt x="9619" y="6939"/>
                  </a:lnTo>
                  <a:cubicBezTo>
                    <a:pt x="10117" y="6939"/>
                    <a:pt x="10519" y="6537"/>
                    <a:pt x="10519" y="6039"/>
                  </a:cubicBezTo>
                  <a:lnTo>
                    <a:pt x="10519" y="230"/>
                  </a:lnTo>
                  <a:cubicBezTo>
                    <a:pt x="10519" y="106"/>
                    <a:pt x="10413" y="1"/>
                    <a:pt x="10289" y="1"/>
                  </a:cubicBezTo>
                  <a:lnTo>
                    <a:pt x="8059" y="1"/>
                  </a:lnTo>
                  <a:cubicBezTo>
                    <a:pt x="7810" y="1"/>
                    <a:pt x="7609" y="201"/>
                    <a:pt x="7609" y="450"/>
                  </a:cubicBezTo>
                  <a:lnTo>
                    <a:pt x="7609" y="900"/>
                  </a:lnTo>
                  <a:cubicBezTo>
                    <a:pt x="7600" y="1092"/>
                    <a:pt x="7686" y="1273"/>
                    <a:pt x="7829" y="1407"/>
                  </a:cubicBezTo>
                  <a:cubicBezTo>
                    <a:pt x="8720" y="2135"/>
                    <a:pt x="8203" y="3580"/>
                    <a:pt x="7054" y="3580"/>
                  </a:cubicBezTo>
                  <a:cubicBezTo>
                    <a:pt x="7050" y="3580"/>
                    <a:pt x="7047" y="3580"/>
                    <a:pt x="7043" y="3580"/>
                  </a:cubicBezTo>
                  <a:cubicBezTo>
                    <a:pt x="5902" y="3580"/>
                    <a:pt x="5382" y="2151"/>
                    <a:pt x="6260" y="1417"/>
                  </a:cubicBezTo>
                  <a:cubicBezTo>
                    <a:pt x="6404" y="1283"/>
                    <a:pt x="6490" y="1101"/>
                    <a:pt x="6490" y="910"/>
                  </a:cubicBezTo>
                  <a:lnTo>
                    <a:pt x="6490" y="450"/>
                  </a:lnTo>
                  <a:cubicBezTo>
                    <a:pt x="6490" y="201"/>
                    <a:pt x="6289" y="1"/>
                    <a:pt x="6040" y="1"/>
                  </a:cubicBez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5"/>
            <p:cNvSpPr/>
            <p:nvPr/>
          </p:nvSpPr>
          <p:spPr>
            <a:xfrm>
              <a:off x="1749879" y="2058877"/>
              <a:ext cx="182244" cy="276203"/>
            </a:xfrm>
            <a:custGeom>
              <a:rect b="b" l="l" r="r" t="t"/>
              <a:pathLst>
                <a:path extrusionOk="0" h="10518" w="6940">
                  <a:moveTo>
                    <a:pt x="3465" y="0"/>
                  </a:moveTo>
                  <a:cubicBezTo>
                    <a:pt x="2317" y="10"/>
                    <a:pt x="1810" y="1455"/>
                    <a:pt x="2700" y="2182"/>
                  </a:cubicBezTo>
                  <a:cubicBezTo>
                    <a:pt x="2843" y="2307"/>
                    <a:pt x="2920" y="2498"/>
                    <a:pt x="2920" y="2689"/>
                  </a:cubicBezTo>
                  <a:lnTo>
                    <a:pt x="2920" y="3139"/>
                  </a:lnTo>
                  <a:cubicBezTo>
                    <a:pt x="2920" y="3379"/>
                    <a:pt x="2719" y="3580"/>
                    <a:pt x="2470" y="3580"/>
                  </a:cubicBezTo>
                  <a:lnTo>
                    <a:pt x="231" y="3580"/>
                  </a:lnTo>
                  <a:cubicBezTo>
                    <a:pt x="106" y="3580"/>
                    <a:pt x="1" y="3685"/>
                    <a:pt x="1" y="3809"/>
                  </a:cubicBezTo>
                  <a:lnTo>
                    <a:pt x="1" y="9618"/>
                  </a:lnTo>
                  <a:cubicBezTo>
                    <a:pt x="1" y="10116"/>
                    <a:pt x="403" y="10518"/>
                    <a:pt x="900" y="10518"/>
                  </a:cubicBezTo>
                  <a:lnTo>
                    <a:pt x="6710" y="10518"/>
                  </a:lnTo>
                  <a:cubicBezTo>
                    <a:pt x="6834" y="10518"/>
                    <a:pt x="6939" y="10413"/>
                    <a:pt x="6939" y="10288"/>
                  </a:cubicBezTo>
                  <a:lnTo>
                    <a:pt x="6939" y="8058"/>
                  </a:lnTo>
                  <a:cubicBezTo>
                    <a:pt x="6939" y="7810"/>
                    <a:pt x="6738" y="7609"/>
                    <a:pt x="6489" y="7609"/>
                  </a:cubicBezTo>
                  <a:lnTo>
                    <a:pt x="6040" y="7609"/>
                  </a:lnTo>
                  <a:cubicBezTo>
                    <a:pt x="6030" y="7608"/>
                    <a:pt x="6020" y="7608"/>
                    <a:pt x="6011" y="7608"/>
                  </a:cubicBezTo>
                  <a:cubicBezTo>
                    <a:pt x="5830" y="7608"/>
                    <a:pt x="5660" y="7692"/>
                    <a:pt x="5542" y="7829"/>
                  </a:cubicBezTo>
                  <a:cubicBezTo>
                    <a:pt x="5284" y="8140"/>
                    <a:pt x="4939" y="8279"/>
                    <a:pt x="4600" y="8279"/>
                  </a:cubicBezTo>
                  <a:cubicBezTo>
                    <a:pt x="3970" y="8279"/>
                    <a:pt x="3360" y="7800"/>
                    <a:pt x="3360" y="7054"/>
                  </a:cubicBezTo>
                  <a:cubicBezTo>
                    <a:pt x="3354" y="6303"/>
                    <a:pt x="3965" y="5818"/>
                    <a:pt x="4597" y="5818"/>
                  </a:cubicBezTo>
                  <a:cubicBezTo>
                    <a:pt x="4933" y="5818"/>
                    <a:pt x="5274" y="5954"/>
                    <a:pt x="5532" y="6259"/>
                  </a:cubicBezTo>
                  <a:cubicBezTo>
                    <a:pt x="5657" y="6403"/>
                    <a:pt x="5839" y="6489"/>
                    <a:pt x="6040" y="6489"/>
                  </a:cubicBezTo>
                  <a:lnTo>
                    <a:pt x="6499" y="6489"/>
                  </a:lnTo>
                  <a:cubicBezTo>
                    <a:pt x="6738" y="6489"/>
                    <a:pt x="6939" y="6288"/>
                    <a:pt x="6939" y="6039"/>
                  </a:cubicBezTo>
                  <a:lnTo>
                    <a:pt x="6939" y="3580"/>
                  </a:lnTo>
                  <a:lnTo>
                    <a:pt x="4480" y="3580"/>
                  </a:lnTo>
                  <a:cubicBezTo>
                    <a:pt x="4231" y="3580"/>
                    <a:pt x="4030" y="3379"/>
                    <a:pt x="4030" y="3139"/>
                  </a:cubicBezTo>
                  <a:lnTo>
                    <a:pt x="4030" y="2680"/>
                  </a:lnTo>
                  <a:cubicBezTo>
                    <a:pt x="4030" y="2489"/>
                    <a:pt x="4116" y="2297"/>
                    <a:pt x="4269" y="2173"/>
                  </a:cubicBezTo>
                  <a:cubicBezTo>
                    <a:pt x="5150" y="1436"/>
                    <a:pt x="4623" y="0"/>
                    <a:pt x="3465" y="0"/>
                  </a:cubicBezTo>
                  <a:close/>
                </a:path>
              </a:pathLst>
            </a:custGeom>
            <a:solidFill>
              <a:srgbClr val="7F91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5"/>
            <p:cNvSpPr/>
            <p:nvPr/>
          </p:nvSpPr>
          <p:spPr>
            <a:xfrm>
              <a:off x="1750141" y="2152862"/>
              <a:ext cx="41228" cy="182218"/>
            </a:xfrm>
            <a:custGeom>
              <a:rect b="b" l="l" r="r" t="t"/>
              <a:pathLst>
                <a:path extrusionOk="0" h="6939" w="1570">
                  <a:moveTo>
                    <a:pt x="221" y="1"/>
                  </a:moveTo>
                  <a:cubicBezTo>
                    <a:pt x="96" y="1"/>
                    <a:pt x="0" y="106"/>
                    <a:pt x="0" y="230"/>
                  </a:cubicBezTo>
                  <a:lnTo>
                    <a:pt x="0" y="6039"/>
                  </a:lnTo>
                  <a:cubicBezTo>
                    <a:pt x="0" y="6537"/>
                    <a:pt x="402" y="6939"/>
                    <a:pt x="900" y="6939"/>
                  </a:cubicBezTo>
                  <a:lnTo>
                    <a:pt x="1570" y="6939"/>
                  </a:lnTo>
                  <a:cubicBezTo>
                    <a:pt x="1072" y="6939"/>
                    <a:pt x="670" y="6537"/>
                    <a:pt x="670" y="6039"/>
                  </a:cubicBezTo>
                  <a:lnTo>
                    <a:pt x="670" y="230"/>
                  </a:lnTo>
                  <a:cubicBezTo>
                    <a:pt x="670" y="106"/>
                    <a:pt x="776" y="1"/>
                    <a:pt x="900" y="1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5"/>
            <p:cNvSpPr/>
            <p:nvPr/>
          </p:nvSpPr>
          <p:spPr>
            <a:xfrm>
              <a:off x="1796832" y="2059035"/>
              <a:ext cx="50340" cy="93853"/>
            </a:xfrm>
            <a:custGeom>
              <a:rect b="b" l="l" r="r" t="t"/>
              <a:pathLst>
                <a:path extrusionOk="0" h="3574" w="1917">
                  <a:moveTo>
                    <a:pt x="1675" y="0"/>
                  </a:moveTo>
                  <a:cubicBezTo>
                    <a:pt x="582" y="0"/>
                    <a:pt x="1" y="1426"/>
                    <a:pt x="912" y="2176"/>
                  </a:cubicBezTo>
                  <a:cubicBezTo>
                    <a:pt x="1055" y="2301"/>
                    <a:pt x="1132" y="2492"/>
                    <a:pt x="1132" y="2683"/>
                  </a:cubicBezTo>
                  <a:lnTo>
                    <a:pt x="1132" y="3133"/>
                  </a:lnTo>
                  <a:cubicBezTo>
                    <a:pt x="1132" y="3373"/>
                    <a:pt x="931" y="3574"/>
                    <a:pt x="682" y="3574"/>
                  </a:cubicBezTo>
                  <a:lnTo>
                    <a:pt x="1132" y="3574"/>
                  </a:lnTo>
                  <a:cubicBezTo>
                    <a:pt x="1381" y="3574"/>
                    <a:pt x="1582" y="3373"/>
                    <a:pt x="1582" y="3133"/>
                  </a:cubicBezTo>
                  <a:lnTo>
                    <a:pt x="1582" y="2683"/>
                  </a:lnTo>
                  <a:cubicBezTo>
                    <a:pt x="1582" y="2492"/>
                    <a:pt x="1495" y="2301"/>
                    <a:pt x="1352" y="2176"/>
                  </a:cubicBezTo>
                  <a:cubicBezTo>
                    <a:pt x="548" y="1516"/>
                    <a:pt x="892" y="214"/>
                    <a:pt x="1917" y="23"/>
                  </a:cubicBezTo>
                  <a:cubicBezTo>
                    <a:pt x="1834" y="8"/>
                    <a:pt x="1753" y="0"/>
                    <a:pt x="1675" y="0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5"/>
            <p:cNvSpPr/>
            <p:nvPr/>
          </p:nvSpPr>
          <p:spPr>
            <a:xfrm>
              <a:off x="1750141" y="1970906"/>
              <a:ext cx="41228" cy="181982"/>
            </a:xfrm>
            <a:custGeom>
              <a:rect b="b" l="l" r="r" t="t"/>
              <a:pathLst>
                <a:path extrusionOk="0" h="6930" w="1570">
                  <a:moveTo>
                    <a:pt x="900" y="1"/>
                  </a:moveTo>
                  <a:cubicBezTo>
                    <a:pt x="402" y="1"/>
                    <a:pt x="0" y="403"/>
                    <a:pt x="0" y="900"/>
                  </a:cubicBezTo>
                  <a:lnTo>
                    <a:pt x="0" y="6709"/>
                  </a:lnTo>
                  <a:cubicBezTo>
                    <a:pt x="0" y="6834"/>
                    <a:pt x="96" y="6930"/>
                    <a:pt x="221" y="6930"/>
                  </a:cubicBezTo>
                  <a:lnTo>
                    <a:pt x="900" y="6930"/>
                  </a:lnTo>
                  <a:cubicBezTo>
                    <a:pt x="776" y="6930"/>
                    <a:pt x="670" y="6834"/>
                    <a:pt x="670" y="6709"/>
                  </a:cubicBezTo>
                  <a:lnTo>
                    <a:pt x="670" y="900"/>
                  </a:lnTo>
                  <a:cubicBezTo>
                    <a:pt x="670" y="403"/>
                    <a:pt x="1072" y="1"/>
                    <a:pt x="1570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5"/>
            <p:cNvSpPr/>
            <p:nvPr/>
          </p:nvSpPr>
          <p:spPr>
            <a:xfrm>
              <a:off x="1999953" y="2029518"/>
              <a:ext cx="41990" cy="64678"/>
            </a:xfrm>
            <a:custGeom>
              <a:rect b="b" l="l" r="r" t="t"/>
              <a:pathLst>
                <a:path extrusionOk="0" h="2463" w="1599">
                  <a:moveTo>
                    <a:pt x="256" y="0"/>
                  </a:moveTo>
                  <a:cubicBezTo>
                    <a:pt x="171" y="0"/>
                    <a:pt x="86" y="9"/>
                    <a:pt x="0" y="27"/>
                  </a:cubicBezTo>
                  <a:cubicBezTo>
                    <a:pt x="574" y="133"/>
                    <a:pt x="1005" y="640"/>
                    <a:pt x="1005" y="1233"/>
                  </a:cubicBezTo>
                  <a:cubicBezTo>
                    <a:pt x="1005" y="1826"/>
                    <a:pt x="594" y="2334"/>
                    <a:pt x="10" y="2449"/>
                  </a:cubicBezTo>
                  <a:lnTo>
                    <a:pt x="0" y="2449"/>
                  </a:lnTo>
                  <a:cubicBezTo>
                    <a:pt x="77" y="2458"/>
                    <a:pt x="153" y="2463"/>
                    <a:pt x="230" y="2463"/>
                  </a:cubicBezTo>
                  <a:cubicBezTo>
                    <a:pt x="307" y="2463"/>
                    <a:pt x="383" y="2458"/>
                    <a:pt x="460" y="2449"/>
                  </a:cubicBezTo>
                  <a:cubicBezTo>
                    <a:pt x="1139" y="2334"/>
                    <a:pt x="1599" y="1683"/>
                    <a:pt x="1465" y="1003"/>
                  </a:cubicBezTo>
                  <a:cubicBezTo>
                    <a:pt x="1356" y="411"/>
                    <a:pt x="832" y="0"/>
                    <a:pt x="256" y="0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5"/>
            <p:cNvSpPr/>
            <p:nvPr/>
          </p:nvSpPr>
          <p:spPr>
            <a:xfrm>
              <a:off x="1932097" y="1970906"/>
              <a:ext cx="23634" cy="76443"/>
            </a:xfrm>
            <a:custGeom>
              <a:rect b="b" l="l" r="r" t="t"/>
              <a:pathLst>
                <a:path extrusionOk="0" h="2911" w="900">
                  <a:moveTo>
                    <a:pt x="230" y="1"/>
                  </a:moveTo>
                  <a:cubicBezTo>
                    <a:pt x="106" y="1"/>
                    <a:pt x="0" y="96"/>
                    <a:pt x="0" y="221"/>
                  </a:cubicBezTo>
                  <a:lnTo>
                    <a:pt x="0" y="2460"/>
                  </a:lnTo>
                  <a:cubicBezTo>
                    <a:pt x="0" y="2709"/>
                    <a:pt x="201" y="2910"/>
                    <a:pt x="450" y="2910"/>
                  </a:cubicBezTo>
                  <a:lnTo>
                    <a:pt x="900" y="2910"/>
                  </a:lnTo>
                  <a:cubicBezTo>
                    <a:pt x="651" y="2910"/>
                    <a:pt x="450" y="2709"/>
                    <a:pt x="450" y="2460"/>
                  </a:cubicBezTo>
                  <a:lnTo>
                    <a:pt x="450" y="221"/>
                  </a:lnTo>
                  <a:cubicBezTo>
                    <a:pt x="450" y="96"/>
                    <a:pt x="546" y="1"/>
                    <a:pt x="670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5"/>
            <p:cNvSpPr/>
            <p:nvPr/>
          </p:nvSpPr>
          <p:spPr>
            <a:xfrm>
              <a:off x="1932097" y="2076708"/>
              <a:ext cx="23634" cy="76180"/>
            </a:xfrm>
            <a:custGeom>
              <a:rect b="b" l="l" r="r" t="t"/>
              <a:pathLst>
                <a:path extrusionOk="0" h="2901" w="900">
                  <a:moveTo>
                    <a:pt x="450" y="1"/>
                  </a:moveTo>
                  <a:cubicBezTo>
                    <a:pt x="201" y="1"/>
                    <a:pt x="0" y="202"/>
                    <a:pt x="0" y="441"/>
                  </a:cubicBezTo>
                  <a:lnTo>
                    <a:pt x="0" y="2901"/>
                  </a:lnTo>
                  <a:lnTo>
                    <a:pt x="450" y="2901"/>
                  </a:lnTo>
                  <a:lnTo>
                    <a:pt x="450" y="441"/>
                  </a:lnTo>
                  <a:cubicBezTo>
                    <a:pt x="450" y="192"/>
                    <a:pt x="651" y="1"/>
                    <a:pt x="900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5"/>
            <p:cNvSpPr/>
            <p:nvPr/>
          </p:nvSpPr>
          <p:spPr>
            <a:xfrm>
              <a:off x="1981860" y="2152862"/>
              <a:ext cx="47268" cy="94011"/>
            </a:xfrm>
            <a:custGeom>
              <a:rect b="b" l="l" r="r" t="t"/>
              <a:pathLst>
                <a:path extrusionOk="0" h="3580" w="1800">
                  <a:moveTo>
                    <a:pt x="565" y="1"/>
                  </a:moveTo>
                  <a:cubicBezTo>
                    <a:pt x="814" y="1"/>
                    <a:pt x="1015" y="201"/>
                    <a:pt x="1015" y="450"/>
                  </a:cubicBezTo>
                  <a:lnTo>
                    <a:pt x="1015" y="910"/>
                  </a:lnTo>
                  <a:cubicBezTo>
                    <a:pt x="1015" y="1101"/>
                    <a:pt x="929" y="1283"/>
                    <a:pt x="785" y="1417"/>
                  </a:cubicBezTo>
                  <a:cubicBezTo>
                    <a:pt x="0" y="2068"/>
                    <a:pt x="316" y="3331"/>
                    <a:pt x="1311" y="3551"/>
                  </a:cubicBezTo>
                  <a:cubicBezTo>
                    <a:pt x="1393" y="3570"/>
                    <a:pt x="1474" y="3580"/>
                    <a:pt x="1555" y="3580"/>
                  </a:cubicBezTo>
                  <a:cubicBezTo>
                    <a:pt x="1637" y="3580"/>
                    <a:pt x="1718" y="3570"/>
                    <a:pt x="1799" y="3551"/>
                  </a:cubicBezTo>
                  <a:lnTo>
                    <a:pt x="1761" y="3551"/>
                  </a:lnTo>
                  <a:cubicBezTo>
                    <a:pt x="766" y="3331"/>
                    <a:pt x="450" y="2068"/>
                    <a:pt x="1235" y="1417"/>
                  </a:cubicBezTo>
                  <a:cubicBezTo>
                    <a:pt x="1378" y="1283"/>
                    <a:pt x="1464" y="1101"/>
                    <a:pt x="1464" y="910"/>
                  </a:cubicBezTo>
                  <a:lnTo>
                    <a:pt x="1464" y="450"/>
                  </a:lnTo>
                  <a:cubicBezTo>
                    <a:pt x="1464" y="201"/>
                    <a:pt x="1263" y="1"/>
                    <a:pt x="1015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5"/>
            <p:cNvSpPr/>
            <p:nvPr/>
          </p:nvSpPr>
          <p:spPr>
            <a:xfrm>
              <a:off x="1920542" y="2152862"/>
              <a:ext cx="23398" cy="76417"/>
            </a:xfrm>
            <a:custGeom>
              <a:rect b="b" l="l" r="r" t="t"/>
              <a:pathLst>
                <a:path extrusionOk="0" h="2910" w="891">
                  <a:moveTo>
                    <a:pt x="440" y="1"/>
                  </a:moveTo>
                  <a:lnTo>
                    <a:pt x="440" y="2460"/>
                  </a:lnTo>
                  <a:cubicBezTo>
                    <a:pt x="440" y="2709"/>
                    <a:pt x="239" y="2910"/>
                    <a:pt x="0" y="2910"/>
                  </a:cubicBezTo>
                  <a:lnTo>
                    <a:pt x="440" y="2910"/>
                  </a:lnTo>
                  <a:cubicBezTo>
                    <a:pt x="689" y="2910"/>
                    <a:pt x="890" y="2709"/>
                    <a:pt x="890" y="2460"/>
                  </a:cubicBezTo>
                  <a:lnTo>
                    <a:pt x="890" y="1"/>
                  </a:ln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5"/>
            <p:cNvSpPr/>
            <p:nvPr/>
          </p:nvSpPr>
          <p:spPr>
            <a:xfrm>
              <a:off x="1834068" y="2211605"/>
              <a:ext cx="42252" cy="64888"/>
            </a:xfrm>
            <a:custGeom>
              <a:rect b="b" l="l" r="r" t="t"/>
              <a:pathLst>
                <a:path extrusionOk="0" h="2471" w="1609">
                  <a:moveTo>
                    <a:pt x="1371" y="1"/>
                  </a:moveTo>
                  <a:cubicBezTo>
                    <a:pt x="1295" y="1"/>
                    <a:pt x="1221" y="8"/>
                    <a:pt x="1149" y="22"/>
                  </a:cubicBezTo>
                  <a:cubicBezTo>
                    <a:pt x="460" y="137"/>
                    <a:pt x="1" y="788"/>
                    <a:pt x="135" y="1467"/>
                  </a:cubicBezTo>
                  <a:cubicBezTo>
                    <a:pt x="243" y="2060"/>
                    <a:pt x="767" y="2471"/>
                    <a:pt x="1350" y="2471"/>
                  </a:cubicBezTo>
                  <a:cubicBezTo>
                    <a:pt x="1435" y="2471"/>
                    <a:pt x="1522" y="2462"/>
                    <a:pt x="1609" y="2443"/>
                  </a:cubicBezTo>
                  <a:cubicBezTo>
                    <a:pt x="929" y="2309"/>
                    <a:pt x="489" y="1649"/>
                    <a:pt x="633" y="970"/>
                  </a:cubicBezTo>
                  <a:cubicBezTo>
                    <a:pt x="738" y="491"/>
                    <a:pt x="1121" y="118"/>
                    <a:pt x="1599" y="22"/>
                  </a:cubicBezTo>
                  <a:cubicBezTo>
                    <a:pt x="1523" y="8"/>
                    <a:pt x="1446" y="1"/>
                    <a:pt x="1371" y="1"/>
                  </a:cubicBez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5"/>
            <p:cNvSpPr/>
            <p:nvPr/>
          </p:nvSpPr>
          <p:spPr>
            <a:xfrm>
              <a:off x="1920542" y="2258663"/>
              <a:ext cx="29175" cy="76417"/>
            </a:xfrm>
            <a:custGeom>
              <a:rect b="b" l="l" r="r" t="t"/>
              <a:pathLst>
                <a:path extrusionOk="0" h="2910" w="1111">
                  <a:moveTo>
                    <a:pt x="0" y="1"/>
                  </a:moveTo>
                  <a:cubicBezTo>
                    <a:pt x="239" y="1"/>
                    <a:pt x="440" y="202"/>
                    <a:pt x="440" y="450"/>
                  </a:cubicBezTo>
                  <a:lnTo>
                    <a:pt x="440" y="2680"/>
                  </a:lnTo>
                  <a:cubicBezTo>
                    <a:pt x="440" y="2805"/>
                    <a:pt x="546" y="2910"/>
                    <a:pt x="670" y="2910"/>
                  </a:cubicBezTo>
                  <a:lnTo>
                    <a:pt x="1110" y="2910"/>
                  </a:lnTo>
                  <a:cubicBezTo>
                    <a:pt x="986" y="2910"/>
                    <a:pt x="890" y="2805"/>
                    <a:pt x="890" y="2680"/>
                  </a:cubicBezTo>
                  <a:lnTo>
                    <a:pt x="890" y="450"/>
                  </a:lnTo>
                  <a:cubicBezTo>
                    <a:pt x="890" y="202"/>
                    <a:pt x="689" y="1"/>
                    <a:pt x="440" y="1"/>
                  </a:cubicBez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3" name="Google Shape;873;p25"/>
          <p:cNvGrpSpPr/>
          <p:nvPr/>
        </p:nvGrpSpPr>
        <p:grpSpPr>
          <a:xfrm>
            <a:off x="2599365" y="2227376"/>
            <a:ext cx="520877" cy="543047"/>
            <a:chOff x="4886058" y="1965890"/>
            <a:chExt cx="388569" cy="388307"/>
          </a:xfrm>
        </p:grpSpPr>
        <p:sp>
          <p:nvSpPr>
            <p:cNvPr id="874" name="Google Shape;874;p25"/>
            <p:cNvSpPr/>
            <p:nvPr/>
          </p:nvSpPr>
          <p:spPr>
            <a:xfrm>
              <a:off x="4886058" y="1965890"/>
              <a:ext cx="388569" cy="388307"/>
            </a:xfrm>
            <a:custGeom>
              <a:rect b="b" l="l" r="r" t="t"/>
              <a:pathLst>
                <a:path extrusionOk="0" h="14787" w="14797">
                  <a:moveTo>
                    <a:pt x="7398" y="0"/>
                  </a:moveTo>
                  <a:cubicBezTo>
                    <a:pt x="3312" y="0"/>
                    <a:pt x="1" y="3312"/>
                    <a:pt x="1" y="7398"/>
                  </a:cubicBezTo>
                  <a:cubicBezTo>
                    <a:pt x="1" y="11475"/>
                    <a:pt x="3312" y="14786"/>
                    <a:pt x="7398" y="14786"/>
                  </a:cubicBezTo>
                  <a:cubicBezTo>
                    <a:pt x="11485" y="14786"/>
                    <a:pt x="14796" y="11475"/>
                    <a:pt x="14796" y="7398"/>
                  </a:cubicBezTo>
                  <a:cubicBezTo>
                    <a:pt x="14796" y="3312"/>
                    <a:pt x="11485" y="0"/>
                    <a:pt x="7398" y="0"/>
                  </a:cubicBezTo>
                  <a:close/>
                </a:path>
              </a:pathLst>
            </a:custGeom>
            <a:solidFill>
              <a:srgbClr val="72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5"/>
            <p:cNvSpPr/>
            <p:nvPr/>
          </p:nvSpPr>
          <p:spPr>
            <a:xfrm>
              <a:off x="4896352" y="1992150"/>
              <a:ext cx="368218" cy="335787"/>
            </a:xfrm>
            <a:custGeom>
              <a:rect b="b" l="l" r="r" t="t"/>
              <a:pathLst>
                <a:path extrusionOk="0" h="12787" w="14022">
                  <a:moveTo>
                    <a:pt x="7008" y="0"/>
                  </a:moveTo>
                  <a:cubicBezTo>
                    <a:pt x="5356" y="0"/>
                    <a:pt x="3705" y="618"/>
                    <a:pt x="2470" y="1852"/>
                  </a:cubicBezTo>
                  <a:cubicBezTo>
                    <a:pt x="1" y="4331"/>
                    <a:pt x="1" y="8465"/>
                    <a:pt x="2470" y="10934"/>
                  </a:cubicBezTo>
                  <a:cubicBezTo>
                    <a:pt x="3705" y="12169"/>
                    <a:pt x="5356" y="12786"/>
                    <a:pt x="7008" y="12786"/>
                  </a:cubicBezTo>
                  <a:cubicBezTo>
                    <a:pt x="8660" y="12786"/>
                    <a:pt x="10313" y="12169"/>
                    <a:pt x="11552" y="10934"/>
                  </a:cubicBezTo>
                  <a:cubicBezTo>
                    <a:pt x="14021" y="8465"/>
                    <a:pt x="14021" y="4331"/>
                    <a:pt x="11552" y="1852"/>
                  </a:cubicBezTo>
                  <a:cubicBezTo>
                    <a:pt x="10313" y="618"/>
                    <a:pt x="8660" y="0"/>
                    <a:pt x="7008" y="0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5"/>
            <p:cNvSpPr/>
            <p:nvPr/>
          </p:nvSpPr>
          <p:spPr>
            <a:xfrm>
              <a:off x="5056958" y="1992072"/>
              <a:ext cx="207612" cy="336102"/>
            </a:xfrm>
            <a:custGeom>
              <a:rect b="b" l="l" r="r" t="t"/>
              <a:pathLst>
                <a:path extrusionOk="0" h="12799" w="7906">
                  <a:moveTo>
                    <a:pt x="911" y="0"/>
                  </a:moveTo>
                  <a:cubicBezTo>
                    <a:pt x="609" y="0"/>
                    <a:pt x="304" y="22"/>
                    <a:pt x="0" y="66"/>
                  </a:cubicBezTo>
                  <a:cubicBezTo>
                    <a:pt x="1379" y="247"/>
                    <a:pt x="2661" y="879"/>
                    <a:pt x="3647" y="1855"/>
                  </a:cubicBezTo>
                  <a:cubicBezTo>
                    <a:pt x="6116" y="4334"/>
                    <a:pt x="6116" y="8468"/>
                    <a:pt x="3647" y="10937"/>
                  </a:cubicBezTo>
                  <a:cubicBezTo>
                    <a:pt x="2661" y="11923"/>
                    <a:pt x="1379" y="12545"/>
                    <a:pt x="0" y="12737"/>
                  </a:cubicBezTo>
                  <a:cubicBezTo>
                    <a:pt x="299" y="12778"/>
                    <a:pt x="599" y="12799"/>
                    <a:pt x="896" y="12799"/>
                  </a:cubicBezTo>
                  <a:cubicBezTo>
                    <a:pt x="2582" y="12799"/>
                    <a:pt x="4216" y="12141"/>
                    <a:pt x="5436" y="10937"/>
                  </a:cubicBezTo>
                  <a:cubicBezTo>
                    <a:pt x="7905" y="8468"/>
                    <a:pt x="7905" y="4334"/>
                    <a:pt x="5436" y="1855"/>
                  </a:cubicBezTo>
                  <a:cubicBezTo>
                    <a:pt x="4220" y="663"/>
                    <a:pt x="2591" y="0"/>
                    <a:pt x="911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5"/>
            <p:cNvSpPr/>
            <p:nvPr/>
          </p:nvSpPr>
          <p:spPr>
            <a:xfrm>
              <a:off x="5074158" y="1993647"/>
              <a:ext cx="12342" cy="39364"/>
            </a:xfrm>
            <a:custGeom>
              <a:rect b="b" l="l" r="r" t="t"/>
              <a:pathLst>
                <a:path extrusionOk="0" h="1499" w="470">
                  <a:moveTo>
                    <a:pt x="235" y="1"/>
                  </a:moveTo>
                  <a:cubicBezTo>
                    <a:pt x="118" y="1"/>
                    <a:pt x="1" y="82"/>
                    <a:pt x="15" y="245"/>
                  </a:cubicBezTo>
                  <a:lnTo>
                    <a:pt x="15" y="1278"/>
                  </a:lnTo>
                  <a:cubicBezTo>
                    <a:pt x="15" y="1403"/>
                    <a:pt x="111" y="1499"/>
                    <a:pt x="235" y="1499"/>
                  </a:cubicBezTo>
                  <a:cubicBezTo>
                    <a:pt x="360" y="1499"/>
                    <a:pt x="456" y="1403"/>
                    <a:pt x="456" y="1278"/>
                  </a:cubicBezTo>
                  <a:lnTo>
                    <a:pt x="456" y="245"/>
                  </a:lnTo>
                  <a:cubicBezTo>
                    <a:pt x="470" y="82"/>
                    <a:pt x="353" y="1"/>
                    <a:pt x="235" y="1"/>
                  </a:cubicBezTo>
                  <a:close/>
                </a:path>
              </a:pathLst>
            </a:custGeom>
            <a:solidFill>
              <a:srgbClr val="72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5"/>
            <p:cNvSpPr/>
            <p:nvPr/>
          </p:nvSpPr>
          <p:spPr>
            <a:xfrm>
              <a:off x="5074158" y="2286866"/>
              <a:ext cx="12342" cy="39416"/>
            </a:xfrm>
            <a:custGeom>
              <a:rect b="b" l="l" r="r" t="t"/>
              <a:pathLst>
                <a:path extrusionOk="0" h="1501" w="470">
                  <a:moveTo>
                    <a:pt x="235" y="1"/>
                  </a:moveTo>
                  <a:cubicBezTo>
                    <a:pt x="118" y="1"/>
                    <a:pt x="1" y="80"/>
                    <a:pt x="15" y="238"/>
                  </a:cubicBezTo>
                  <a:lnTo>
                    <a:pt x="15" y="1271"/>
                  </a:lnTo>
                  <a:cubicBezTo>
                    <a:pt x="15" y="1396"/>
                    <a:pt x="111" y="1501"/>
                    <a:pt x="235" y="1501"/>
                  </a:cubicBezTo>
                  <a:cubicBezTo>
                    <a:pt x="360" y="1491"/>
                    <a:pt x="456" y="1396"/>
                    <a:pt x="456" y="1271"/>
                  </a:cubicBezTo>
                  <a:lnTo>
                    <a:pt x="456" y="238"/>
                  </a:lnTo>
                  <a:cubicBezTo>
                    <a:pt x="470" y="80"/>
                    <a:pt x="353" y="1"/>
                    <a:pt x="235" y="1"/>
                  </a:cubicBezTo>
                  <a:close/>
                </a:path>
              </a:pathLst>
            </a:custGeom>
            <a:solidFill>
              <a:srgbClr val="72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5"/>
            <p:cNvSpPr/>
            <p:nvPr/>
          </p:nvSpPr>
          <p:spPr>
            <a:xfrm>
              <a:off x="5205984" y="2153597"/>
              <a:ext cx="42515" cy="11633"/>
            </a:xfrm>
            <a:custGeom>
              <a:rect b="b" l="l" r="r" t="t"/>
              <a:pathLst>
                <a:path extrusionOk="0" h="443" w="1619">
                  <a:moveTo>
                    <a:pt x="1338" y="0"/>
                  </a:moveTo>
                  <a:cubicBezTo>
                    <a:pt x="1329" y="0"/>
                    <a:pt x="1321" y="0"/>
                    <a:pt x="1312" y="1"/>
                  </a:cubicBezTo>
                  <a:lnTo>
                    <a:pt x="278" y="1"/>
                  </a:lnTo>
                  <a:cubicBezTo>
                    <a:pt x="1" y="20"/>
                    <a:pt x="1" y="422"/>
                    <a:pt x="278" y="441"/>
                  </a:cubicBezTo>
                  <a:lnTo>
                    <a:pt x="1312" y="441"/>
                  </a:lnTo>
                  <a:cubicBezTo>
                    <a:pt x="1321" y="442"/>
                    <a:pt x="1329" y="443"/>
                    <a:pt x="1338" y="443"/>
                  </a:cubicBezTo>
                  <a:cubicBezTo>
                    <a:pt x="1619" y="443"/>
                    <a:pt x="1619" y="0"/>
                    <a:pt x="1338" y="0"/>
                  </a:cubicBezTo>
                  <a:close/>
                </a:path>
              </a:pathLst>
            </a:custGeom>
            <a:solidFill>
              <a:srgbClr val="72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5"/>
            <p:cNvSpPr/>
            <p:nvPr/>
          </p:nvSpPr>
          <p:spPr>
            <a:xfrm>
              <a:off x="4912948" y="2153623"/>
              <a:ext cx="41753" cy="11581"/>
            </a:xfrm>
            <a:custGeom>
              <a:rect b="b" l="l" r="r" t="t"/>
              <a:pathLst>
                <a:path extrusionOk="0" h="441" w="1590">
                  <a:moveTo>
                    <a:pt x="278" y="0"/>
                  </a:moveTo>
                  <a:cubicBezTo>
                    <a:pt x="1" y="19"/>
                    <a:pt x="1" y="421"/>
                    <a:pt x="278" y="440"/>
                  </a:cubicBezTo>
                  <a:lnTo>
                    <a:pt x="1312" y="440"/>
                  </a:lnTo>
                  <a:cubicBezTo>
                    <a:pt x="1589" y="421"/>
                    <a:pt x="1589" y="19"/>
                    <a:pt x="1312" y="0"/>
                  </a:cubicBezTo>
                  <a:close/>
                </a:path>
              </a:pathLst>
            </a:custGeom>
            <a:solidFill>
              <a:srgbClr val="72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5"/>
            <p:cNvSpPr/>
            <p:nvPr/>
          </p:nvSpPr>
          <p:spPr>
            <a:xfrm>
              <a:off x="5002101" y="2140808"/>
              <a:ext cx="97608" cy="96400"/>
            </a:xfrm>
            <a:custGeom>
              <a:rect b="b" l="l" r="r" t="t"/>
              <a:pathLst>
                <a:path extrusionOk="0" h="3671" w="3717">
                  <a:moveTo>
                    <a:pt x="2243" y="0"/>
                  </a:moveTo>
                  <a:lnTo>
                    <a:pt x="70" y="3436"/>
                  </a:lnTo>
                  <a:cubicBezTo>
                    <a:pt x="1" y="3544"/>
                    <a:pt x="93" y="3670"/>
                    <a:pt x="201" y="3670"/>
                  </a:cubicBezTo>
                  <a:cubicBezTo>
                    <a:pt x="228" y="3670"/>
                    <a:pt x="255" y="3663"/>
                    <a:pt x="281" y="3646"/>
                  </a:cubicBezTo>
                  <a:lnTo>
                    <a:pt x="3716" y="1474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5"/>
            <p:cNvSpPr/>
            <p:nvPr/>
          </p:nvSpPr>
          <p:spPr>
            <a:xfrm>
              <a:off x="5002101" y="2165177"/>
              <a:ext cx="97608" cy="72031"/>
            </a:xfrm>
            <a:custGeom>
              <a:rect b="b" l="l" r="r" t="t"/>
              <a:pathLst>
                <a:path extrusionOk="0" h="2743" w="3717">
                  <a:moveTo>
                    <a:pt x="3171" y="0"/>
                  </a:moveTo>
                  <a:lnTo>
                    <a:pt x="654" y="1580"/>
                  </a:lnTo>
                  <a:lnTo>
                    <a:pt x="70" y="2508"/>
                  </a:lnTo>
                  <a:cubicBezTo>
                    <a:pt x="1" y="2616"/>
                    <a:pt x="93" y="2742"/>
                    <a:pt x="201" y="2742"/>
                  </a:cubicBezTo>
                  <a:cubicBezTo>
                    <a:pt x="228" y="2742"/>
                    <a:pt x="255" y="2735"/>
                    <a:pt x="281" y="2718"/>
                  </a:cubicBezTo>
                  <a:lnTo>
                    <a:pt x="3716" y="546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5"/>
            <p:cNvSpPr/>
            <p:nvPr/>
          </p:nvSpPr>
          <p:spPr>
            <a:xfrm>
              <a:off x="5061238" y="2082984"/>
              <a:ext cx="97503" cy="96532"/>
            </a:xfrm>
            <a:custGeom>
              <a:rect b="b" l="l" r="r" t="t"/>
              <a:pathLst>
                <a:path extrusionOk="0" h="3676" w="3713">
                  <a:moveTo>
                    <a:pt x="3521" y="1"/>
                  </a:moveTo>
                  <a:cubicBezTo>
                    <a:pt x="3493" y="1"/>
                    <a:pt x="3464" y="10"/>
                    <a:pt x="3436" y="30"/>
                  </a:cubicBezTo>
                  <a:lnTo>
                    <a:pt x="0" y="2202"/>
                  </a:lnTo>
                  <a:lnTo>
                    <a:pt x="1474" y="3676"/>
                  </a:lnTo>
                  <a:lnTo>
                    <a:pt x="3637" y="231"/>
                  </a:lnTo>
                  <a:cubicBezTo>
                    <a:pt x="3712" y="125"/>
                    <a:pt x="3627" y="1"/>
                    <a:pt x="3521" y="1"/>
                  </a:cubicBezTo>
                  <a:close/>
                </a:path>
              </a:pathLst>
            </a:custGeom>
            <a:solidFill>
              <a:srgbClr val="D4D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5"/>
            <p:cNvSpPr/>
            <p:nvPr/>
          </p:nvSpPr>
          <p:spPr>
            <a:xfrm>
              <a:off x="5085345" y="2083089"/>
              <a:ext cx="73213" cy="96190"/>
            </a:xfrm>
            <a:custGeom>
              <a:rect b="b" l="l" r="r" t="t"/>
              <a:pathLst>
                <a:path extrusionOk="0" h="3663" w="2788">
                  <a:moveTo>
                    <a:pt x="2599" y="1"/>
                  </a:moveTo>
                  <a:cubicBezTo>
                    <a:pt x="2573" y="1"/>
                    <a:pt x="2545" y="8"/>
                    <a:pt x="2518" y="26"/>
                  </a:cubicBezTo>
                  <a:lnTo>
                    <a:pt x="1590" y="609"/>
                  </a:lnTo>
                  <a:lnTo>
                    <a:pt x="1" y="3117"/>
                  </a:lnTo>
                  <a:lnTo>
                    <a:pt x="546" y="3662"/>
                  </a:lnTo>
                  <a:lnTo>
                    <a:pt x="2719" y="227"/>
                  </a:lnTo>
                  <a:cubicBezTo>
                    <a:pt x="2788" y="120"/>
                    <a:pt x="2704" y="1"/>
                    <a:pt x="2599" y="1"/>
                  </a:cubicBezTo>
                  <a:close/>
                </a:path>
              </a:pathLst>
            </a:custGeom>
            <a:solidFill>
              <a:srgbClr val="BF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5" name="Google Shape;885;p25"/>
          <p:cNvGrpSpPr/>
          <p:nvPr/>
        </p:nvGrpSpPr>
        <p:grpSpPr>
          <a:xfrm>
            <a:off x="9806333" y="655148"/>
            <a:ext cx="1653773" cy="1417623"/>
            <a:chOff x="7599796" y="2922083"/>
            <a:chExt cx="1249828" cy="1050869"/>
          </a:xfrm>
        </p:grpSpPr>
        <p:sp>
          <p:nvSpPr>
            <p:cNvPr id="886" name="Google Shape;886;p25"/>
            <p:cNvSpPr/>
            <p:nvPr/>
          </p:nvSpPr>
          <p:spPr>
            <a:xfrm>
              <a:off x="7890164" y="3121013"/>
              <a:ext cx="854402" cy="851939"/>
            </a:xfrm>
            <a:custGeom>
              <a:rect b="b" l="l" r="r" t="t"/>
              <a:pathLst>
                <a:path extrusionOk="0" h="46001" w="46134">
                  <a:moveTo>
                    <a:pt x="20149" y="46000"/>
                  </a:moveTo>
                  <a:cubicBezTo>
                    <a:pt x="20015" y="46000"/>
                    <a:pt x="19882" y="46000"/>
                    <a:pt x="19782" y="45967"/>
                  </a:cubicBezTo>
                  <a:lnTo>
                    <a:pt x="16579" y="45266"/>
                  </a:lnTo>
                  <a:cubicBezTo>
                    <a:pt x="16112" y="45166"/>
                    <a:pt x="15745" y="44899"/>
                    <a:pt x="15479" y="44499"/>
                  </a:cubicBezTo>
                  <a:cubicBezTo>
                    <a:pt x="15245" y="44099"/>
                    <a:pt x="15145" y="43665"/>
                    <a:pt x="15245" y="43198"/>
                  </a:cubicBezTo>
                  <a:lnTo>
                    <a:pt x="16179" y="39028"/>
                  </a:lnTo>
                  <a:cubicBezTo>
                    <a:pt x="14044" y="38094"/>
                    <a:pt x="12143" y="36760"/>
                    <a:pt x="10542" y="35092"/>
                  </a:cubicBezTo>
                  <a:lnTo>
                    <a:pt x="6939" y="37394"/>
                  </a:lnTo>
                  <a:cubicBezTo>
                    <a:pt x="6539" y="37661"/>
                    <a:pt x="6072" y="37727"/>
                    <a:pt x="5638" y="37627"/>
                  </a:cubicBezTo>
                  <a:cubicBezTo>
                    <a:pt x="5171" y="37527"/>
                    <a:pt x="4804" y="37260"/>
                    <a:pt x="4537" y="36894"/>
                  </a:cubicBezTo>
                  <a:lnTo>
                    <a:pt x="2769" y="34125"/>
                  </a:lnTo>
                  <a:cubicBezTo>
                    <a:pt x="2269" y="33324"/>
                    <a:pt x="2503" y="32257"/>
                    <a:pt x="3303" y="31723"/>
                  </a:cubicBezTo>
                  <a:lnTo>
                    <a:pt x="6906" y="29421"/>
                  </a:lnTo>
                  <a:cubicBezTo>
                    <a:pt x="6039" y="27253"/>
                    <a:pt x="5638" y="24985"/>
                    <a:pt x="5705" y="22683"/>
                  </a:cubicBezTo>
                  <a:lnTo>
                    <a:pt x="1502" y="21749"/>
                  </a:lnTo>
                  <a:cubicBezTo>
                    <a:pt x="568" y="21549"/>
                    <a:pt x="1" y="20615"/>
                    <a:pt x="201" y="19681"/>
                  </a:cubicBezTo>
                  <a:lnTo>
                    <a:pt x="901" y="16512"/>
                  </a:lnTo>
                  <a:cubicBezTo>
                    <a:pt x="1002" y="16045"/>
                    <a:pt x="1268" y="15678"/>
                    <a:pt x="1669" y="15411"/>
                  </a:cubicBezTo>
                  <a:cubicBezTo>
                    <a:pt x="2036" y="15178"/>
                    <a:pt x="2503" y="15078"/>
                    <a:pt x="2970" y="15178"/>
                  </a:cubicBezTo>
                  <a:lnTo>
                    <a:pt x="7139" y="16079"/>
                  </a:lnTo>
                  <a:cubicBezTo>
                    <a:pt x="8073" y="13977"/>
                    <a:pt x="9374" y="12076"/>
                    <a:pt x="11075" y="10475"/>
                  </a:cubicBezTo>
                  <a:lnTo>
                    <a:pt x="8740" y="6872"/>
                  </a:lnTo>
                  <a:cubicBezTo>
                    <a:pt x="8507" y="6472"/>
                    <a:pt x="8407" y="6005"/>
                    <a:pt x="8507" y="5538"/>
                  </a:cubicBezTo>
                  <a:cubicBezTo>
                    <a:pt x="8607" y="5104"/>
                    <a:pt x="8874" y="4704"/>
                    <a:pt x="9274" y="4470"/>
                  </a:cubicBezTo>
                  <a:lnTo>
                    <a:pt x="12043" y="2702"/>
                  </a:lnTo>
                  <a:cubicBezTo>
                    <a:pt x="12843" y="2169"/>
                    <a:pt x="13911" y="2436"/>
                    <a:pt x="14411" y="3236"/>
                  </a:cubicBezTo>
                  <a:lnTo>
                    <a:pt x="16746" y="6839"/>
                  </a:lnTo>
                  <a:cubicBezTo>
                    <a:pt x="18881" y="5971"/>
                    <a:pt x="21183" y="5571"/>
                    <a:pt x="23484" y="5604"/>
                  </a:cubicBezTo>
                  <a:lnTo>
                    <a:pt x="24385" y="1435"/>
                  </a:lnTo>
                  <a:cubicBezTo>
                    <a:pt x="24485" y="1001"/>
                    <a:pt x="24752" y="601"/>
                    <a:pt x="25152" y="334"/>
                  </a:cubicBezTo>
                  <a:cubicBezTo>
                    <a:pt x="25552" y="101"/>
                    <a:pt x="26019" y="0"/>
                    <a:pt x="26453" y="101"/>
                  </a:cubicBezTo>
                  <a:lnTo>
                    <a:pt x="29655" y="801"/>
                  </a:lnTo>
                  <a:cubicBezTo>
                    <a:pt x="30122" y="901"/>
                    <a:pt x="30489" y="1168"/>
                    <a:pt x="30756" y="1568"/>
                  </a:cubicBezTo>
                  <a:cubicBezTo>
                    <a:pt x="30990" y="1969"/>
                    <a:pt x="31090" y="2436"/>
                    <a:pt x="30990" y="2869"/>
                  </a:cubicBezTo>
                  <a:lnTo>
                    <a:pt x="30056" y="7072"/>
                  </a:lnTo>
                  <a:cubicBezTo>
                    <a:pt x="32191" y="7973"/>
                    <a:pt x="34092" y="9307"/>
                    <a:pt x="35693" y="10975"/>
                  </a:cubicBezTo>
                  <a:lnTo>
                    <a:pt x="39296" y="8673"/>
                  </a:lnTo>
                  <a:cubicBezTo>
                    <a:pt x="40096" y="8140"/>
                    <a:pt x="41164" y="8373"/>
                    <a:pt x="41697" y="9174"/>
                  </a:cubicBezTo>
                  <a:lnTo>
                    <a:pt x="43465" y="11942"/>
                  </a:lnTo>
                  <a:cubicBezTo>
                    <a:pt x="43966" y="12743"/>
                    <a:pt x="43732" y="13810"/>
                    <a:pt x="42932" y="14344"/>
                  </a:cubicBezTo>
                  <a:lnTo>
                    <a:pt x="39329" y="16646"/>
                  </a:lnTo>
                  <a:cubicBezTo>
                    <a:pt x="40196" y="18814"/>
                    <a:pt x="40597" y="21082"/>
                    <a:pt x="40530" y="23384"/>
                  </a:cubicBezTo>
                  <a:lnTo>
                    <a:pt x="44700" y="24318"/>
                  </a:lnTo>
                  <a:cubicBezTo>
                    <a:pt x="45167" y="24418"/>
                    <a:pt x="45567" y="24685"/>
                    <a:pt x="45800" y="25085"/>
                  </a:cubicBezTo>
                  <a:cubicBezTo>
                    <a:pt x="46067" y="25452"/>
                    <a:pt x="46134" y="25919"/>
                    <a:pt x="46034" y="26386"/>
                  </a:cubicBezTo>
                  <a:lnTo>
                    <a:pt x="45333" y="29588"/>
                  </a:lnTo>
                  <a:cubicBezTo>
                    <a:pt x="45133" y="30522"/>
                    <a:pt x="44199" y="31089"/>
                    <a:pt x="43265" y="30889"/>
                  </a:cubicBezTo>
                  <a:lnTo>
                    <a:pt x="39095" y="29989"/>
                  </a:lnTo>
                  <a:cubicBezTo>
                    <a:pt x="38161" y="32123"/>
                    <a:pt x="36861" y="33991"/>
                    <a:pt x="35159" y="35593"/>
                  </a:cubicBezTo>
                  <a:lnTo>
                    <a:pt x="37494" y="39229"/>
                  </a:lnTo>
                  <a:cubicBezTo>
                    <a:pt x="37728" y="39595"/>
                    <a:pt x="37828" y="40062"/>
                    <a:pt x="37728" y="40529"/>
                  </a:cubicBezTo>
                  <a:cubicBezTo>
                    <a:pt x="37628" y="40963"/>
                    <a:pt x="37361" y="41363"/>
                    <a:pt x="36961" y="41597"/>
                  </a:cubicBezTo>
                  <a:lnTo>
                    <a:pt x="34192" y="43365"/>
                  </a:lnTo>
                  <a:cubicBezTo>
                    <a:pt x="33391" y="43899"/>
                    <a:pt x="32324" y="43665"/>
                    <a:pt x="31824" y="42831"/>
                  </a:cubicBezTo>
                  <a:lnTo>
                    <a:pt x="29489" y="39229"/>
                  </a:lnTo>
                  <a:cubicBezTo>
                    <a:pt x="27354" y="40096"/>
                    <a:pt x="25085" y="40496"/>
                    <a:pt x="22750" y="40463"/>
                  </a:cubicBezTo>
                  <a:lnTo>
                    <a:pt x="21816" y="44632"/>
                  </a:lnTo>
                  <a:cubicBezTo>
                    <a:pt x="21716" y="45066"/>
                    <a:pt x="21450" y="45466"/>
                    <a:pt x="21083" y="45733"/>
                  </a:cubicBezTo>
                  <a:cubicBezTo>
                    <a:pt x="20782" y="45900"/>
                    <a:pt x="20482" y="46000"/>
                    <a:pt x="20149" y="46000"/>
                  </a:cubicBezTo>
                  <a:close/>
                  <a:moveTo>
                    <a:pt x="10575" y="34625"/>
                  </a:moveTo>
                  <a:cubicBezTo>
                    <a:pt x="10642" y="34625"/>
                    <a:pt x="10675" y="34625"/>
                    <a:pt x="10709" y="34692"/>
                  </a:cubicBezTo>
                  <a:cubicBezTo>
                    <a:pt x="12343" y="36427"/>
                    <a:pt x="14278" y="37761"/>
                    <a:pt x="16479" y="38695"/>
                  </a:cubicBezTo>
                  <a:cubicBezTo>
                    <a:pt x="16579" y="38728"/>
                    <a:pt x="16646" y="38828"/>
                    <a:pt x="16613" y="38928"/>
                  </a:cubicBezTo>
                  <a:lnTo>
                    <a:pt x="15645" y="43298"/>
                  </a:lnTo>
                  <a:cubicBezTo>
                    <a:pt x="15579" y="43632"/>
                    <a:pt x="15645" y="43999"/>
                    <a:pt x="15846" y="44265"/>
                  </a:cubicBezTo>
                  <a:cubicBezTo>
                    <a:pt x="16012" y="44566"/>
                    <a:pt x="16313" y="44766"/>
                    <a:pt x="16679" y="44866"/>
                  </a:cubicBezTo>
                  <a:lnTo>
                    <a:pt x="19848" y="45566"/>
                  </a:lnTo>
                  <a:cubicBezTo>
                    <a:pt x="20215" y="45633"/>
                    <a:pt x="20549" y="45566"/>
                    <a:pt x="20849" y="45366"/>
                  </a:cubicBezTo>
                  <a:cubicBezTo>
                    <a:pt x="21149" y="45199"/>
                    <a:pt x="21349" y="44899"/>
                    <a:pt x="21416" y="44566"/>
                  </a:cubicBezTo>
                  <a:lnTo>
                    <a:pt x="22384" y="40196"/>
                  </a:lnTo>
                  <a:cubicBezTo>
                    <a:pt x="22384" y="40096"/>
                    <a:pt x="22484" y="40029"/>
                    <a:pt x="22584" y="40029"/>
                  </a:cubicBezTo>
                  <a:cubicBezTo>
                    <a:pt x="24985" y="40129"/>
                    <a:pt x="27287" y="39696"/>
                    <a:pt x="29489" y="38795"/>
                  </a:cubicBezTo>
                  <a:cubicBezTo>
                    <a:pt x="29589" y="38762"/>
                    <a:pt x="29689" y="38795"/>
                    <a:pt x="29755" y="38862"/>
                  </a:cubicBezTo>
                  <a:lnTo>
                    <a:pt x="32157" y="42631"/>
                  </a:lnTo>
                  <a:cubicBezTo>
                    <a:pt x="32557" y="43231"/>
                    <a:pt x="33358" y="43398"/>
                    <a:pt x="33992" y="43031"/>
                  </a:cubicBezTo>
                  <a:lnTo>
                    <a:pt x="36727" y="41263"/>
                  </a:lnTo>
                  <a:cubicBezTo>
                    <a:pt x="37027" y="41063"/>
                    <a:pt x="37227" y="40763"/>
                    <a:pt x="37294" y="40429"/>
                  </a:cubicBezTo>
                  <a:cubicBezTo>
                    <a:pt x="37394" y="40096"/>
                    <a:pt x="37328" y="39729"/>
                    <a:pt x="37127" y="39429"/>
                  </a:cubicBezTo>
                  <a:lnTo>
                    <a:pt x="34726" y="35693"/>
                  </a:lnTo>
                  <a:cubicBezTo>
                    <a:pt x="34659" y="35593"/>
                    <a:pt x="34692" y="35493"/>
                    <a:pt x="34759" y="35426"/>
                  </a:cubicBezTo>
                  <a:cubicBezTo>
                    <a:pt x="36494" y="33791"/>
                    <a:pt x="37828" y="31857"/>
                    <a:pt x="38762" y="29655"/>
                  </a:cubicBezTo>
                  <a:cubicBezTo>
                    <a:pt x="38795" y="29555"/>
                    <a:pt x="38895" y="29522"/>
                    <a:pt x="38995" y="29522"/>
                  </a:cubicBezTo>
                  <a:lnTo>
                    <a:pt x="43365" y="30489"/>
                  </a:lnTo>
                  <a:cubicBezTo>
                    <a:pt x="44066" y="30656"/>
                    <a:pt x="44766" y="30189"/>
                    <a:pt x="44933" y="29488"/>
                  </a:cubicBezTo>
                  <a:lnTo>
                    <a:pt x="45634" y="26286"/>
                  </a:lnTo>
                  <a:cubicBezTo>
                    <a:pt x="45700" y="25952"/>
                    <a:pt x="45634" y="25585"/>
                    <a:pt x="45433" y="25285"/>
                  </a:cubicBezTo>
                  <a:cubicBezTo>
                    <a:pt x="45267" y="24985"/>
                    <a:pt x="44966" y="24785"/>
                    <a:pt x="44633" y="24718"/>
                  </a:cubicBezTo>
                  <a:lnTo>
                    <a:pt x="44633" y="24718"/>
                  </a:lnTo>
                  <a:lnTo>
                    <a:pt x="40263" y="23784"/>
                  </a:lnTo>
                  <a:cubicBezTo>
                    <a:pt x="40163" y="23751"/>
                    <a:pt x="40096" y="23651"/>
                    <a:pt x="40096" y="23551"/>
                  </a:cubicBezTo>
                  <a:cubicBezTo>
                    <a:pt x="40163" y="21182"/>
                    <a:pt x="39763" y="18847"/>
                    <a:pt x="38862" y="16646"/>
                  </a:cubicBezTo>
                  <a:cubicBezTo>
                    <a:pt x="38829" y="16546"/>
                    <a:pt x="38862" y="16446"/>
                    <a:pt x="38929" y="16379"/>
                  </a:cubicBezTo>
                  <a:lnTo>
                    <a:pt x="42698" y="13977"/>
                  </a:lnTo>
                  <a:cubicBezTo>
                    <a:pt x="42998" y="13810"/>
                    <a:pt x="43198" y="13510"/>
                    <a:pt x="43265" y="13177"/>
                  </a:cubicBezTo>
                  <a:cubicBezTo>
                    <a:pt x="43332" y="12810"/>
                    <a:pt x="43265" y="12476"/>
                    <a:pt x="43098" y="12176"/>
                  </a:cubicBezTo>
                  <a:lnTo>
                    <a:pt x="41330" y="9407"/>
                  </a:lnTo>
                  <a:cubicBezTo>
                    <a:pt x="40930" y="8807"/>
                    <a:pt x="40130" y="8640"/>
                    <a:pt x="39496" y="9007"/>
                  </a:cubicBezTo>
                  <a:lnTo>
                    <a:pt x="35760" y="11409"/>
                  </a:lnTo>
                  <a:cubicBezTo>
                    <a:pt x="35660" y="11475"/>
                    <a:pt x="35560" y="11475"/>
                    <a:pt x="35493" y="11375"/>
                  </a:cubicBezTo>
                  <a:cubicBezTo>
                    <a:pt x="33858" y="9641"/>
                    <a:pt x="31924" y="8306"/>
                    <a:pt x="29722" y="7372"/>
                  </a:cubicBezTo>
                  <a:cubicBezTo>
                    <a:pt x="29622" y="7339"/>
                    <a:pt x="29589" y="7239"/>
                    <a:pt x="29622" y="7139"/>
                  </a:cubicBezTo>
                  <a:lnTo>
                    <a:pt x="30556" y="2802"/>
                  </a:lnTo>
                  <a:cubicBezTo>
                    <a:pt x="30723" y="2069"/>
                    <a:pt x="30256" y="1368"/>
                    <a:pt x="29555" y="1235"/>
                  </a:cubicBezTo>
                  <a:lnTo>
                    <a:pt x="26353" y="534"/>
                  </a:lnTo>
                  <a:cubicBezTo>
                    <a:pt x="25653" y="367"/>
                    <a:pt x="24952" y="834"/>
                    <a:pt x="24785" y="1535"/>
                  </a:cubicBezTo>
                  <a:lnTo>
                    <a:pt x="23851" y="5871"/>
                  </a:lnTo>
                  <a:cubicBezTo>
                    <a:pt x="23818" y="5971"/>
                    <a:pt x="23751" y="6038"/>
                    <a:pt x="23651" y="6038"/>
                  </a:cubicBezTo>
                  <a:cubicBezTo>
                    <a:pt x="21249" y="5971"/>
                    <a:pt x="18914" y="6372"/>
                    <a:pt x="16713" y="7272"/>
                  </a:cubicBezTo>
                  <a:cubicBezTo>
                    <a:pt x="16613" y="7306"/>
                    <a:pt x="16513" y="7272"/>
                    <a:pt x="16479" y="7206"/>
                  </a:cubicBezTo>
                  <a:lnTo>
                    <a:pt x="14078" y="3470"/>
                  </a:lnTo>
                  <a:cubicBezTo>
                    <a:pt x="13677" y="2836"/>
                    <a:pt x="12843" y="2669"/>
                    <a:pt x="12243" y="3069"/>
                  </a:cubicBezTo>
                  <a:lnTo>
                    <a:pt x="9474" y="4837"/>
                  </a:lnTo>
                  <a:cubicBezTo>
                    <a:pt x="9207" y="5004"/>
                    <a:pt x="9007" y="5304"/>
                    <a:pt x="8907" y="5638"/>
                  </a:cubicBezTo>
                  <a:cubicBezTo>
                    <a:pt x="8841" y="6005"/>
                    <a:pt x="8907" y="6338"/>
                    <a:pt x="9107" y="6639"/>
                  </a:cubicBezTo>
                  <a:lnTo>
                    <a:pt x="11509" y="10408"/>
                  </a:lnTo>
                  <a:cubicBezTo>
                    <a:pt x="11542" y="10475"/>
                    <a:pt x="11542" y="10575"/>
                    <a:pt x="11476" y="10641"/>
                  </a:cubicBezTo>
                  <a:cubicBezTo>
                    <a:pt x="9708" y="12276"/>
                    <a:pt x="8374" y="14244"/>
                    <a:pt x="7440" y="16412"/>
                  </a:cubicBezTo>
                  <a:cubicBezTo>
                    <a:pt x="7406" y="16512"/>
                    <a:pt x="7306" y="16546"/>
                    <a:pt x="7206" y="16546"/>
                  </a:cubicBezTo>
                  <a:lnTo>
                    <a:pt x="2870" y="15578"/>
                  </a:lnTo>
                  <a:cubicBezTo>
                    <a:pt x="2536" y="15512"/>
                    <a:pt x="2169" y="15578"/>
                    <a:pt x="1869" y="15778"/>
                  </a:cubicBezTo>
                  <a:cubicBezTo>
                    <a:pt x="1569" y="15945"/>
                    <a:pt x="1368" y="16245"/>
                    <a:pt x="1302" y="16612"/>
                  </a:cubicBezTo>
                  <a:lnTo>
                    <a:pt x="601" y="19781"/>
                  </a:lnTo>
                  <a:cubicBezTo>
                    <a:pt x="434" y="20515"/>
                    <a:pt x="901" y="21216"/>
                    <a:pt x="1602" y="21349"/>
                  </a:cubicBezTo>
                  <a:lnTo>
                    <a:pt x="5938" y="22316"/>
                  </a:lnTo>
                  <a:cubicBezTo>
                    <a:pt x="6039" y="22316"/>
                    <a:pt x="6105" y="22416"/>
                    <a:pt x="6105" y="22517"/>
                  </a:cubicBezTo>
                  <a:cubicBezTo>
                    <a:pt x="6039" y="24885"/>
                    <a:pt x="6472" y="27220"/>
                    <a:pt x="7339" y="29421"/>
                  </a:cubicBezTo>
                  <a:cubicBezTo>
                    <a:pt x="7406" y="29522"/>
                    <a:pt x="7373" y="29622"/>
                    <a:pt x="7273" y="29688"/>
                  </a:cubicBezTo>
                  <a:lnTo>
                    <a:pt x="3537" y="32090"/>
                  </a:lnTo>
                  <a:cubicBezTo>
                    <a:pt x="2903" y="32490"/>
                    <a:pt x="2736" y="33291"/>
                    <a:pt x="3136" y="33891"/>
                  </a:cubicBezTo>
                  <a:lnTo>
                    <a:pt x="4904" y="36660"/>
                  </a:lnTo>
                  <a:cubicBezTo>
                    <a:pt x="5071" y="36960"/>
                    <a:pt x="5371" y="37160"/>
                    <a:pt x="5705" y="37227"/>
                  </a:cubicBezTo>
                  <a:cubicBezTo>
                    <a:pt x="6072" y="37294"/>
                    <a:pt x="6405" y="37260"/>
                    <a:pt x="6706" y="37060"/>
                  </a:cubicBezTo>
                  <a:lnTo>
                    <a:pt x="10475" y="34659"/>
                  </a:lnTo>
                  <a:cubicBezTo>
                    <a:pt x="10508" y="34625"/>
                    <a:pt x="10542" y="34625"/>
                    <a:pt x="10575" y="34625"/>
                  </a:cubicBezTo>
                  <a:close/>
                  <a:moveTo>
                    <a:pt x="23117" y="32090"/>
                  </a:moveTo>
                  <a:cubicBezTo>
                    <a:pt x="22617" y="32090"/>
                    <a:pt x="22083" y="32057"/>
                    <a:pt x="21583" y="31957"/>
                  </a:cubicBezTo>
                  <a:lnTo>
                    <a:pt x="21583" y="31957"/>
                  </a:lnTo>
                  <a:cubicBezTo>
                    <a:pt x="16646" y="31123"/>
                    <a:pt x="13344" y="26419"/>
                    <a:pt x="14178" y="21482"/>
                  </a:cubicBezTo>
                  <a:cubicBezTo>
                    <a:pt x="15045" y="16579"/>
                    <a:pt x="19748" y="13277"/>
                    <a:pt x="24652" y="14111"/>
                  </a:cubicBezTo>
                  <a:cubicBezTo>
                    <a:pt x="27020" y="14544"/>
                    <a:pt x="29122" y="15845"/>
                    <a:pt x="30523" y="17813"/>
                  </a:cubicBezTo>
                  <a:cubicBezTo>
                    <a:pt x="31890" y="19815"/>
                    <a:pt x="32457" y="22183"/>
                    <a:pt x="32024" y="24585"/>
                  </a:cubicBezTo>
                  <a:cubicBezTo>
                    <a:pt x="31257" y="28988"/>
                    <a:pt x="27420" y="32090"/>
                    <a:pt x="23117" y="32090"/>
                  </a:cubicBezTo>
                  <a:close/>
                  <a:moveTo>
                    <a:pt x="21650" y="31556"/>
                  </a:moveTo>
                  <a:cubicBezTo>
                    <a:pt x="26320" y="32357"/>
                    <a:pt x="30823" y="29188"/>
                    <a:pt x="31623" y="24518"/>
                  </a:cubicBezTo>
                  <a:cubicBezTo>
                    <a:pt x="32024" y="22250"/>
                    <a:pt x="31490" y="19948"/>
                    <a:pt x="30156" y="18080"/>
                  </a:cubicBezTo>
                  <a:cubicBezTo>
                    <a:pt x="28855" y="16179"/>
                    <a:pt x="26853" y="14911"/>
                    <a:pt x="24585" y="14544"/>
                  </a:cubicBezTo>
                  <a:cubicBezTo>
                    <a:pt x="19882" y="13710"/>
                    <a:pt x="15412" y="16879"/>
                    <a:pt x="14611" y="21583"/>
                  </a:cubicBezTo>
                  <a:cubicBezTo>
                    <a:pt x="13777" y="26253"/>
                    <a:pt x="16946" y="30722"/>
                    <a:pt x="21650" y="31556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5"/>
            <p:cNvSpPr/>
            <p:nvPr/>
          </p:nvSpPr>
          <p:spPr>
            <a:xfrm>
              <a:off x="7622669" y="2943696"/>
              <a:ext cx="731466" cy="646830"/>
            </a:xfrm>
            <a:custGeom>
              <a:rect b="b" l="l" r="r" t="t"/>
              <a:pathLst>
                <a:path extrusionOk="0" h="34926" w="39496">
                  <a:moveTo>
                    <a:pt x="567" y="1"/>
                  </a:moveTo>
                  <a:cubicBezTo>
                    <a:pt x="267" y="1"/>
                    <a:pt x="34" y="234"/>
                    <a:pt x="34" y="535"/>
                  </a:cubicBezTo>
                  <a:lnTo>
                    <a:pt x="0" y="34359"/>
                  </a:lnTo>
                  <a:cubicBezTo>
                    <a:pt x="0" y="34692"/>
                    <a:pt x="234" y="34926"/>
                    <a:pt x="567" y="34926"/>
                  </a:cubicBezTo>
                  <a:lnTo>
                    <a:pt x="38895" y="34926"/>
                  </a:lnTo>
                  <a:cubicBezTo>
                    <a:pt x="39228" y="34926"/>
                    <a:pt x="39462" y="34692"/>
                    <a:pt x="39462" y="34392"/>
                  </a:cubicBezTo>
                  <a:lnTo>
                    <a:pt x="39495" y="568"/>
                  </a:lnTo>
                  <a:cubicBezTo>
                    <a:pt x="39495" y="268"/>
                    <a:pt x="39228" y="1"/>
                    <a:pt x="38928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5"/>
            <p:cNvSpPr/>
            <p:nvPr/>
          </p:nvSpPr>
          <p:spPr>
            <a:xfrm>
              <a:off x="7604130" y="2926398"/>
              <a:ext cx="730855" cy="646830"/>
            </a:xfrm>
            <a:custGeom>
              <a:rect b="b" l="l" r="r" t="t"/>
              <a:pathLst>
                <a:path extrusionOk="0" h="34926" w="39463">
                  <a:moveTo>
                    <a:pt x="568" y="1"/>
                  </a:moveTo>
                  <a:cubicBezTo>
                    <a:pt x="267" y="1"/>
                    <a:pt x="0" y="234"/>
                    <a:pt x="0" y="535"/>
                  </a:cubicBezTo>
                  <a:lnTo>
                    <a:pt x="0" y="34359"/>
                  </a:lnTo>
                  <a:cubicBezTo>
                    <a:pt x="0" y="34659"/>
                    <a:pt x="234" y="34926"/>
                    <a:pt x="534" y="34926"/>
                  </a:cubicBezTo>
                  <a:lnTo>
                    <a:pt x="38895" y="34926"/>
                  </a:lnTo>
                  <a:cubicBezTo>
                    <a:pt x="39195" y="34926"/>
                    <a:pt x="39429" y="34692"/>
                    <a:pt x="39429" y="34392"/>
                  </a:cubicBezTo>
                  <a:lnTo>
                    <a:pt x="39462" y="568"/>
                  </a:lnTo>
                  <a:cubicBezTo>
                    <a:pt x="39462" y="234"/>
                    <a:pt x="39229" y="1"/>
                    <a:pt x="38928" y="1"/>
                  </a:cubicBez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5"/>
            <p:cNvSpPr/>
            <p:nvPr/>
          </p:nvSpPr>
          <p:spPr>
            <a:xfrm>
              <a:off x="7757352" y="3114828"/>
              <a:ext cx="192756" cy="68598"/>
            </a:xfrm>
            <a:custGeom>
              <a:rect b="b" l="l" r="r" t="t"/>
              <a:pathLst>
                <a:path extrusionOk="0" h="3704" w="10408">
                  <a:moveTo>
                    <a:pt x="1368" y="1"/>
                  </a:moveTo>
                  <a:cubicBezTo>
                    <a:pt x="600" y="1"/>
                    <a:pt x="0" y="1068"/>
                    <a:pt x="0" y="2369"/>
                  </a:cubicBezTo>
                  <a:lnTo>
                    <a:pt x="33" y="3704"/>
                  </a:lnTo>
                  <a:lnTo>
                    <a:pt x="1668" y="3670"/>
                  </a:lnTo>
                  <a:lnTo>
                    <a:pt x="9373" y="3670"/>
                  </a:lnTo>
                  <a:lnTo>
                    <a:pt x="9373" y="2336"/>
                  </a:lnTo>
                  <a:cubicBezTo>
                    <a:pt x="9373" y="1202"/>
                    <a:pt x="9707" y="234"/>
                    <a:pt x="10341" y="34"/>
                  </a:cubicBezTo>
                  <a:cubicBezTo>
                    <a:pt x="10341" y="34"/>
                    <a:pt x="10407" y="1"/>
                    <a:pt x="1034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5"/>
            <p:cNvSpPr/>
            <p:nvPr/>
          </p:nvSpPr>
          <p:spPr>
            <a:xfrm>
              <a:off x="8758802" y="3264956"/>
              <a:ext cx="90822" cy="90841"/>
            </a:xfrm>
            <a:custGeom>
              <a:rect b="b" l="l" r="r" t="t"/>
              <a:pathLst>
                <a:path extrusionOk="0" h="4905" w="4904">
                  <a:moveTo>
                    <a:pt x="2469" y="4904"/>
                  </a:moveTo>
                  <a:lnTo>
                    <a:pt x="2469" y="4904"/>
                  </a:lnTo>
                  <a:cubicBezTo>
                    <a:pt x="2368" y="4904"/>
                    <a:pt x="2302" y="4837"/>
                    <a:pt x="2268" y="4771"/>
                  </a:cubicBezTo>
                  <a:lnTo>
                    <a:pt x="1501" y="3403"/>
                  </a:lnTo>
                  <a:lnTo>
                    <a:pt x="100" y="2636"/>
                  </a:lnTo>
                  <a:cubicBezTo>
                    <a:pt x="33" y="2603"/>
                    <a:pt x="0" y="2502"/>
                    <a:pt x="0" y="2436"/>
                  </a:cubicBezTo>
                  <a:cubicBezTo>
                    <a:pt x="0" y="2369"/>
                    <a:pt x="33" y="2302"/>
                    <a:pt x="100" y="2269"/>
                  </a:cubicBezTo>
                  <a:lnTo>
                    <a:pt x="1501" y="1502"/>
                  </a:lnTo>
                  <a:lnTo>
                    <a:pt x="2268" y="101"/>
                  </a:lnTo>
                  <a:cubicBezTo>
                    <a:pt x="2335" y="34"/>
                    <a:pt x="2402" y="1"/>
                    <a:pt x="2469" y="1"/>
                  </a:cubicBezTo>
                  <a:lnTo>
                    <a:pt x="2469" y="1"/>
                  </a:lnTo>
                  <a:cubicBezTo>
                    <a:pt x="2535" y="1"/>
                    <a:pt x="2602" y="34"/>
                    <a:pt x="2635" y="101"/>
                  </a:cubicBezTo>
                  <a:lnTo>
                    <a:pt x="3403" y="1502"/>
                  </a:lnTo>
                  <a:lnTo>
                    <a:pt x="4804" y="2269"/>
                  </a:lnTo>
                  <a:cubicBezTo>
                    <a:pt x="4870" y="2302"/>
                    <a:pt x="4904" y="2369"/>
                    <a:pt x="4904" y="2469"/>
                  </a:cubicBezTo>
                  <a:cubicBezTo>
                    <a:pt x="4904" y="2536"/>
                    <a:pt x="4870" y="2603"/>
                    <a:pt x="4804" y="2636"/>
                  </a:cubicBezTo>
                  <a:lnTo>
                    <a:pt x="3403" y="3403"/>
                  </a:lnTo>
                  <a:lnTo>
                    <a:pt x="2635" y="4804"/>
                  </a:lnTo>
                  <a:cubicBezTo>
                    <a:pt x="2602" y="4837"/>
                    <a:pt x="2535" y="4904"/>
                    <a:pt x="2469" y="4904"/>
                  </a:cubicBezTo>
                  <a:close/>
                  <a:moveTo>
                    <a:pt x="667" y="2436"/>
                  </a:moveTo>
                  <a:lnTo>
                    <a:pt x="1768" y="3070"/>
                  </a:lnTo>
                  <a:cubicBezTo>
                    <a:pt x="1801" y="3070"/>
                    <a:pt x="1835" y="3103"/>
                    <a:pt x="1835" y="3136"/>
                  </a:cubicBezTo>
                  <a:lnTo>
                    <a:pt x="2469" y="4237"/>
                  </a:lnTo>
                  <a:lnTo>
                    <a:pt x="3069" y="3136"/>
                  </a:lnTo>
                  <a:cubicBezTo>
                    <a:pt x="3102" y="3103"/>
                    <a:pt x="3102" y="3070"/>
                    <a:pt x="3136" y="3070"/>
                  </a:cubicBezTo>
                  <a:lnTo>
                    <a:pt x="4270" y="2469"/>
                  </a:lnTo>
                  <a:lnTo>
                    <a:pt x="3169" y="1835"/>
                  </a:lnTo>
                  <a:cubicBezTo>
                    <a:pt x="3136" y="1802"/>
                    <a:pt x="3102" y="1802"/>
                    <a:pt x="3069" y="1769"/>
                  </a:cubicBezTo>
                  <a:lnTo>
                    <a:pt x="2469" y="634"/>
                  </a:lnTo>
                  <a:lnTo>
                    <a:pt x="1868" y="1769"/>
                  </a:lnTo>
                  <a:cubicBezTo>
                    <a:pt x="1835" y="1802"/>
                    <a:pt x="1801" y="1802"/>
                    <a:pt x="1768" y="1835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5"/>
            <p:cNvSpPr/>
            <p:nvPr/>
          </p:nvSpPr>
          <p:spPr>
            <a:xfrm>
              <a:off x="7599796" y="2922083"/>
              <a:ext cx="738892" cy="654867"/>
            </a:xfrm>
            <a:custGeom>
              <a:rect b="b" l="l" r="r" t="t"/>
              <a:pathLst>
                <a:path extrusionOk="0" h="35360" w="39897">
                  <a:moveTo>
                    <a:pt x="802" y="434"/>
                  </a:moveTo>
                  <a:lnTo>
                    <a:pt x="39162" y="467"/>
                  </a:lnTo>
                  <a:cubicBezTo>
                    <a:pt x="39329" y="467"/>
                    <a:pt x="39496" y="601"/>
                    <a:pt x="39496" y="801"/>
                  </a:cubicBezTo>
                  <a:lnTo>
                    <a:pt x="39463" y="34625"/>
                  </a:lnTo>
                  <a:cubicBezTo>
                    <a:pt x="39463" y="34792"/>
                    <a:pt x="39329" y="34959"/>
                    <a:pt x="39129" y="34959"/>
                  </a:cubicBezTo>
                  <a:lnTo>
                    <a:pt x="768" y="34959"/>
                  </a:lnTo>
                  <a:cubicBezTo>
                    <a:pt x="668" y="34959"/>
                    <a:pt x="601" y="34892"/>
                    <a:pt x="535" y="34859"/>
                  </a:cubicBezTo>
                  <a:cubicBezTo>
                    <a:pt x="468" y="34792"/>
                    <a:pt x="435" y="34692"/>
                    <a:pt x="435" y="34592"/>
                  </a:cubicBezTo>
                  <a:lnTo>
                    <a:pt x="468" y="768"/>
                  </a:lnTo>
                  <a:cubicBezTo>
                    <a:pt x="468" y="668"/>
                    <a:pt x="501" y="601"/>
                    <a:pt x="568" y="534"/>
                  </a:cubicBezTo>
                  <a:cubicBezTo>
                    <a:pt x="601" y="467"/>
                    <a:pt x="701" y="434"/>
                    <a:pt x="802" y="434"/>
                  </a:cubicBezTo>
                  <a:close/>
                  <a:moveTo>
                    <a:pt x="802" y="0"/>
                  </a:moveTo>
                  <a:cubicBezTo>
                    <a:pt x="601" y="0"/>
                    <a:pt x="401" y="100"/>
                    <a:pt x="268" y="234"/>
                  </a:cubicBezTo>
                  <a:cubicBezTo>
                    <a:pt x="101" y="367"/>
                    <a:pt x="34" y="567"/>
                    <a:pt x="34" y="768"/>
                  </a:cubicBezTo>
                  <a:lnTo>
                    <a:pt x="1" y="34592"/>
                  </a:lnTo>
                  <a:cubicBezTo>
                    <a:pt x="1" y="34792"/>
                    <a:pt x="101" y="34992"/>
                    <a:pt x="234" y="35126"/>
                  </a:cubicBezTo>
                  <a:cubicBezTo>
                    <a:pt x="368" y="35292"/>
                    <a:pt x="568" y="35359"/>
                    <a:pt x="768" y="35359"/>
                  </a:cubicBezTo>
                  <a:lnTo>
                    <a:pt x="39129" y="35359"/>
                  </a:lnTo>
                  <a:cubicBezTo>
                    <a:pt x="39529" y="35359"/>
                    <a:pt x="39896" y="35025"/>
                    <a:pt x="39863" y="34625"/>
                  </a:cubicBezTo>
                  <a:lnTo>
                    <a:pt x="39896" y="801"/>
                  </a:lnTo>
                  <a:cubicBezTo>
                    <a:pt x="39896" y="367"/>
                    <a:pt x="39563" y="34"/>
                    <a:pt x="39129" y="34"/>
                  </a:cubicBezTo>
                  <a:lnTo>
                    <a:pt x="802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5"/>
            <p:cNvSpPr/>
            <p:nvPr/>
          </p:nvSpPr>
          <p:spPr>
            <a:xfrm>
              <a:off x="7604130" y="2926398"/>
              <a:ext cx="730855" cy="64283"/>
            </a:xfrm>
            <a:custGeom>
              <a:rect b="b" l="l" r="r" t="t"/>
              <a:pathLst>
                <a:path extrusionOk="0" h="3471" w="39463">
                  <a:moveTo>
                    <a:pt x="39462" y="3470"/>
                  </a:moveTo>
                  <a:lnTo>
                    <a:pt x="0" y="3437"/>
                  </a:lnTo>
                  <a:lnTo>
                    <a:pt x="0" y="535"/>
                  </a:lnTo>
                  <a:cubicBezTo>
                    <a:pt x="0" y="234"/>
                    <a:pt x="267" y="1"/>
                    <a:pt x="568" y="1"/>
                  </a:cubicBezTo>
                  <a:lnTo>
                    <a:pt x="38928" y="1"/>
                  </a:lnTo>
                  <a:cubicBezTo>
                    <a:pt x="39229" y="1"/>
                    <a:pt x="39462" y="268"/>
                    <a:pt x="39462" y="568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5"/>
            <p:cNvSpPr/>
            <p:nvPr/>
          </p:nvSpPr>
          <p:spPr>
            <a:xfrm>
              <a:off x="7600426" y="2922083"/>
              <a:ext cx="738263" cy="72302"/>
            </a:xfrm>
            <a:custGeom>
              <a:rect b="b" l="l" r="r" t="t"/>
              <a:pathLst>
                <a:path extrusionOk="0" h="3904" w="39863">
                  <a:moveTo>
                    <a:pt x="39095" y="434"/>
                  </a:moveTo>
                  <a:cubicBezTo>
                    <a:pt x="39195" y="434"/>
                    <a:pt x="39295" y="501"/>
                    <a:pt x="39362" y="534"/>
                  </a:cubicBezTo>
                  <a:cubicBezTo>
                    <a:pt x="39429" y="601"/>
                    <a:pt x="39462" y="701"/>
                    <a:pt x="39462" y="801"/>
                  </a:cubicBezTo>
                  <a:lnTo>
                    <a:pt x="39462" y="3470"/>
                  </a:lnTo>
                  <a:lnTo>
                    <a:pt x="401" y="3470"/>
                  </a:lnTo>
                  <a:lnTo>
                    <a:pt x="401" y="768"/>
                  </a:lnTo>
                  <a:cubicBezTo>
                    <a:pt x="401" y="567"/>
                    <a:pt x="567" y="434"/>
                    <a:pt x="768" y="434"/>
                  </a:cubicBezTo>
                  <a:close/>
                  <a:moveTo>
                    <a:pt x="768" y="0"/>
                  </a:moveTo>
                  <a:cubicBezTo>
                    <a:pt x="334" y="0"/>
                    <a:pt x="0" y="367"/>
                    <a:pt x="0" y="768"/>
                  </a:cubicBezTo>
                  <a:lnTo>
                    <a:pt x="0" y="3670"/>
                  </a:lnTo>
                  <a:cubicBezTo>
                    <a:pt x="0" y="3736"/>
                    <a:pt x="34" y="3770"/>
                    <a:pt x="67" y="3803"/>
                  </a:cubicBezTo>
                  <a:cubicBezTo>
                    <a:pt x="100" y="3836"/>
                    <a:pt x="167" y="3870"/>
                    <a:pt x="200" y="3870"/>
                  </a:cubicBezTo>
                  <a:lnTo>
                    <a:pt x="39662" y="3903"/>
                  </a:lnTo>
                  <a:cubicBezTo>
                    <a:pt x="39762" y="3903"/>
                    <a:pt x="39862" y="3803"/>
                    <a:pt x="39862" y="3703"/>
                  </a:cubicBezTo>
                  <a:lnTo>
                    <a:pt x="39862" y="801"/>
                  </a:lnTo>
                  <a:cubicBezTo>
                    <a:pt x="39862" y="601"/>
                    <a:pt x="39795" y="401"/>
                    <a:pt x="39662" y="267"/>
                  </a:cubicBezTo>
                  <a:cubicBezTo>
                    <a:pt x="39495" y="100"/>
                    <a:pt x="39328" y="34"/>
                    <a:pt x="39128" y="34"/>
                  </a:cubicBezTo>
                  <a:lnTo>
                    <a:pt x="768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5"/>
            <p:cNvSpPr/>
            <p:nvPr/>
          </p:nvSpPr>
          <p:spPr>
            <a:xfrm>
              <a:off x="8191032" y="2944937"/>
              <a:ext cx="25965" cy="25965"/>
            </a:xfrm>
            <a:custGeom>
              <a:rect b="b" l="l" r="r" t="t"/>
              <a:pathLst>
                <a:path extrusionOk="0" h="1402" w="1402">
                  <a:moveTo>
                    <a:pt x="701" y="401"/>
                  </a:moveTo>
                  <a:cubicBezTo>
                    <a:pt x="868" y="401"/>
                    <a:pt x="1002" y="534"/>
                    <a:pt x="1002" y="701"/>
                  </a:cubicBezTo>
                  <a:cubicBezTo>
                    <a:pt x="1002" y="835"/>
                    <a:pt x="868" y="968"/>
                    <a:pt x="701" y="968"/>
                  </a:cubicBezTo>
                  <a:cubicBezTo>
                    <a:pt x="568" y="968"/>
                    <a:pt x="434" y="835"/>
                    <a:pt x="434" y="701"/>
                  </a:cubicBezTo>
                  <a:cubicBezTo>
                    <a:pt x="434" y="534"/>
                    <a:pt x="568" y="401"/>
                    <a:pt x="701" y="401"/>
                  </a:cubicBezTo>
                  <a:close/>
                  <a:moveTo>
                    <a:pt x="701" y="1"/>
                  </a:moveTo>
                  <a:cubicBezTo>
                    <a:pt x="334" y="1"/>
                    <a:pt x="1" y="301"/>
                    <a:pt x="1" y="701"/>
                  </a:cubicBezTo>
                  <a:cubicBezTo>
                    <a:pt x="1" y="1068"/>
                    <a:pt x="334" y="1402"/>
                    <a:pt x="701" y="1402"/>
                  </a:cubicBezTo>
                  <a:cubicBezTo>
                    <a:pt x="1102" y="1402"/>
                    <a:pt x="1402" y="1068"/>
                    <a:pt x="1402" y="701"/>
                  </a:cubicBezTo>
                  <a:cubicBezTo>
                    <a:pt x="1402" y="301"/>
                    <a:pt x="1102" y="1"/>
                    <a:pt x="701" y="1"/>
                  </a:cubicBez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5"/>
            <p:cNvSpPr/>
            <p:nvPr/>
          </p:nvSpPr>
          <p:spPr>
            <a:xfrm>
              <a:off x="8234278" y="2944937"/>
              <a:ext cx="25965" cy="25965"/>
            </a:xfrm>
            <a:custGeom>
              <a:rect b="b" l="l" r="r" t="t"/>
              <a:pathLst>
                <a:path extrusionOk="0" h="1402" w="1402">
                  <a:moveTo>
                    <a:pt x="701" y="401"/>
                  </a:moveTo>
                  <a:cubicBezTo>
                    <a:pt x="835" y="401"/>
                    <a:pt x="968" y="534"/>
                    <a:pt x="968" y="701"/>
                  </a:cubicBezTo>
                  <a:cubicBezTo>
                    <a:pt x="968" y="835"/>
                    <a:pt x="835" y="968"/>
                    <a:pt x="701" y="968"/>
                  </a:cubicBezTo>
                  <a:cubicBezTo>
                    <a:pt x="535" y="968"/>
                    <a:pt x="401" y="835"/>
                    <a:pt x="401" y="701"/>
                  </a:cubicBezTo>
                  <a:cubicBezTo>
                    <a:pt x="401" y="534"/>
                    <a:pt x="535" y="401"/>
                    <a:pt x="701" y="401"/>
                  </a:cubicBezTo>
                  <a:close/>
                  <a:moveTo>
                    <a:pt x="701" y="1"/>
                  </a:moveTo>
                  <a:cubicBezTo>
                    <a:pt x="301" y="1"/>
                    <a:pt x="1" y="301"/>
                    <a:pt x="1" y="701"/>
                  </a:cubicBezTo>
                  <a:cubicBezTo>
                    <a:pt x="1" y="1068"/>
                    <a:pt x="301" y="1402"/>
                    <a:pt x="701" y="1402"/>
                  </a:cubicBezTo>
                  <a:cubicBezTo>
                    <a:pt x="1068" y="1402"/>
                    <a:pt x="1402" y="1068"/>
                    <a:pt x="1402" y="701"/>
                  </a:cubicBezTo>
                  <a:cubicBezTo>
                    <a:pt x="1402" y="301"/>
                    <a:pt x="1068" y="1"/>
                    <a:pt x="701" y="1"/>
                  </a:cubicBez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5"/>
            <p:cNvSpPr/>
            <p:nvPr/>
          </p:nvSpPr>
          <p:spPr>
            <a:xfrm>
              <a:off x="8275672" y="2944937"/>
              <a:ext cx="25965" cy="25965"/>
            </a:xfrm>
            <a:custGeom>
              <a:rect b="b" l="l" r="r" t="t"/>
              <a:pathLst>
                <a:path extrusionOk="0" h="1402" w="1402">
                  <a:moveTo>
                    <a:pt x="701" y="401"/>
                  </a:moveTo>
                  <a:cubicBezTo>
                    <a:pt x="868" y="401"/>
                    <a:pt x="1001" y="534"/>
                    <a:pt x="1001" y="701"/>
                  </a:cubicBezTo>
                  <a:cubicBezTo>
                    <a:pt x="1001" y="835"/>
                    <a:pt x="868" y="968"/>
                    <a:pt x="701" y="968"/>
                  </a:cubicBezTo>
                  <a:cubicBezTo>
                    <a:pt x="568" y="968"/>
                    <a:pt x="434" y="835"/>
                    <a:pt x="434" y="701"/>
                  </a:cubicBezTo>
                  <a:cubicBezTo>
                    <a:pt x="434" y="534"/>
                    <a:pt x="568" y="401"/>
                    <a:pt x="701" y="401"/>
                  </a:cubicBezTo>
                  <a:close/>
                  <a:moveTo>
                    <a:pt x="701" y="1"/>
                  </a:moveTo>
                  <a:cubicBezTo>
                    <a:pt x="334" y="1"/>
                    <a:pt x="1" y="301"/>
                    <a:pt x="1" y="701"/>
                  </a:cubicBezTo>
                  <a:cubicBezTo>
                    <a:pt x="1" y="1068"/>
                    <a:pt x="334" y="1402"/>
                    <a:pt x="701" y="1402"/>
                  </a:cubicBezTo>
                  <a:cubicBezTo>
                    <a:pt x="1102" y="1402"/>
                    <a:pt x="1402" y="1068"/>
                    <a:pt x="1402" y="701"/>
                  </a:cubicBezTo>
                  <a:cubicBezTo>
                    <a:pt x="1402" y="301"/>
                    <a:pt x="1102" y="1"/>
                    <a:pt x="701" y="1"/>
                  </a:cubicBez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5"/>
            <p:cNvSpPr/>
            <p:nvPr/>
          </p:nvSpPr>
          <p:spPr>
            <a:xfrm>
              <a:off x="7851863" y="3625128"/>
              <a:ext cx="235389" cy="19"/>
            </a:xfrm>
            <a:custGeom>
              <a:rect b="b" l="l" r="r" t="t"/>
              <a:pathLst>
                <a:path extrusionOk="0" h="1" w="12710">
                  <a:moveTo>
                    <a:pt x="1" y="1"/>
                  </a:moveTo>
                  <a:lnTo>
                    <a:pt x="1271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5"/>
            <p:cNvSpPr/>
            <p:nvPr/>
          </p:nvSpPr>
          <p:spPr>
            <a:xfrm>
              <a:off x="7848159" y="3621424"/>
              <a:ext cx="242797" cy="8056"/>
            </a:xfrm>
            <a:custGeom>
              <a:rect b="b" l="l" r="r" t="t"/>
              <a:pathLst>
                <a:path extrusionOk="0" h="435" w="13110">
                  <a:moveTo>
                    <a:pt x="201" y="1"/>
                  </a:moveTo>
                  <a:cubicBezTo>
                    <a:pt x="67" y="1"/>
                    <a:pt x="1" y="101"/>
                    <a:pt x="1" y="201"/>
                  </a:cubicBezTo>
                  <a:cubicBezTo>
                    <a:pt x="1" y="334"/>
                    <a:pt x="67" y="434"/>
                    <a:pt x="201" y="434"/>
                  </a:cubicBezTo>
                  <a:lnTo>
                    <a:pt x="12910" y="434"/>
                  </a:lnTo>
                  <a:cubicBezTo>
                    <a:pt x="13010" y="434"/>
                    <a:pt x="13110" y="334"/>
                    <a:pt x="13110" y="201"/>
                  </a:cubicBezTo>
                  <a:cubicBezTo>
                    <a:pt x="13110" y="101"/>
                    <a:pt x="13010" y="1"/>
                    <a:pt x="1291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5"/>
            <p:cNvSpPr/>
            <p:nvPr/>
          </p:nvSpPr>
          <p:spPr>
            <a:xfrm>
              <a:off x="7895738" y="3667763"/>
              <a:ext cx="147049" cy="19"/>
            </a:xfrm>
            <a:custGeom>
              <a:rect b="b" l="l" r="r" t="t"/>
              <a:pathLst>
                <a:path extrusionOk="0" h="1" w="7940">
                  <a:moveTo>
                    <a:pt x="0" y="1"/>
                  </a:moveTo>
                  <a:lnTo>
                    <a:pt x="793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5"/>
            <p:cNvSpPr/>
            <p:nvPr/>
          </p:nvSpPr>
          <p:spPr>
            <a:xfrm>
              <a:off x="7892016" y="3664059"/>
              <a:ext cx="155086" cy="7427"/>
            </a:xfrm>
            <a:custGeom>
              <a:rect b="b" l="l" r="r" t="t"/>
              <a:pathLst>
                <a:path extrusionOk="0" h="401" w="8374">
                  <a:moveTo>
                    <a:pt x="201" y="0"/>
                  </a:moveTo>
                  <a:cubicBezTo>
                    <a:pt x="101" y="0"/>
                    <a:pt x="1" y="100"/>
                    <a:pt x="1" y="201"/>
                  </a:cubicBezTo>
                  <a:cubicBezTo>
                    <a:pt x="1" y="334"/>
                    <a:pt x="101" y="401"/>
                    <a:pt x="201" y="401"/>
                  </a:cubicBezTo>
                  <a:lnTo>
                    <a:pt x="8140" y="401"/>
                  </a:lnTo>
                  <a:cubicBezTo>
                    <a:pt x="8274" y="401"/>
                    <a:pt x="8374" y="334"/>
                    <a:pt x="8374" y="201"/>
                  </a:cubicBezTo>
                  <a:cubicBezTo>
                    <a:pt x="8374" y="100"/>
                    <a:pt x="8274" y="0"/>
                    <a:pt x="814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5"/>
            <p:cNvSpPr/>
            <p:nvPr/>
          </p:nvSpPr>
          <p:spPr>
            <a:xfrm>
              <a:off x="7753629" y="3111123"/>
              <a:ext cx="200183" cy="76006"/>
            </a:xfrm>
            <a:custGeom>
              <a:rect b="b" l="l" r="r" t="t"/>
              <a:pathLst>
                <a:path extrusionOk="0" h="4104" w="10809">
                  <a:moveTo>
                    <a:pt x="9941" y="401"/>
                  </a:moveTo>
                  <a:cubicBezTo>
                    <a:pt x="9574" y="868"/>
                    <a:pt x="9374" y="1602"/>
                    <a:pt x="9374" y="2536"/>
                  </a:cubicBezTo>
                  <a:lnTo>
                    <a:pt x="9374" y="3670"/>
                  </a:lnTo>
                  <a:lnTo>
                    <a:pt x="435" y="3670"/>
                  </a:lnTo>
                  <a:lnTo>
                    <a:pt x="435" y="2569"/>
                  </a:lnTo>
                  <a:cubicBezTo>
                    <a:pt x="435" y="1402"/>
                    <a:pt x="935" y="434"/>
                    <a:pt x="1569" y="401"/>
                  </a:cubicBezTo>
                  <a:close/>
                  <a:moveTo>
                    <a:pt x="1569" y="1"/>
                  </a:moveTo>
                  <a:cubicBezTo>
                    <a:pt x="701" y="1"/>
                    <a:pt x="1" y="1135"/>
                    <a:pt x="1" y="2569"/>
                  </a:cubicBezTo>
                  <a:lnTo>
                    <a:pt x="1" y="4104"/>
                  </a:lnTo>
                  <a:lnTo>
                    <a:pt x="9808" y="4070"/>
                  </a:lnTo>
                  <a:lnTo>
                    <a:pt x="9775" y="2569"/>
                  </a:lnTo>
                  <a:cubicBezTo>
                    <a:pt x="9775" y="1435"/>
                    <a:pt x="10108" y="601"/>
                    <a:pt x="10575" y="434"/>
                  </a:cubicBezTo>
                  <a:lnTo>
                    <a:pt x="10809" y="401"/>
                  </a:lnTo>
                  <a:lnTo>
                    <a:pt x="10775" y="201"/>
                  </a:lnTo>
                  <a:lnTo>
                    <a:pt x="10742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5"/>
            <p:cNvSpPr/>
            <p:nvPr/>
          </p:nvSpPr>
          <p:spPr>
            <a:xfrm>
              <a:off x="7788855" y="3115457"/>
              <a:ext cx="330526" cy="344731"/>
            </a:xfrm>
            <a:custGeom>
              <a:rect b="b" l="l" r="r" t="t"/>
              <a:pathLst>
                <a:path extrusionOk="0" h="18614" w="17847">
                  <a:moveTo>
                    <a:pt x="13577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635" y="0"/>
                    <a:pt x="2969" y="1435"/>
                    <a:pt x="2969" y="3203"/>
                  </a:cubicBezTo>
                  <a:lnTo>
                    <a:pt x="2969" y="16545"/>
                  </a:lnTo>
                  <a:cubicBezTo>
                    <a:pt x="2969" y="17713"/>
                    <a:pt x="3836" y="18614"/>
                    <a:pt x="4870" y="18614"/>
                  </a:cubicBezTo>
                  <a:lnTo>
                    <a:pt x="17846" y="18614"/>
                  </a:lnTo>
                  <a:lnTo>
                    <a:pt x="17846" y="4604"/>
                  </a:lnTo>
                  <a:cubicBezTo>
                    <a:pt x="17846" y="2068"/>
                    <a:pt x="15945" y="0"/>
                    <a:pt x="13577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5"/>
            <p:cNvSpPr/>
            <p:nvPr/>
          </p:nvSpPr>
          <p:spPr>
            <a:xfrm>
              <a:off x="7785151" y="3111753"/>
              <a:ext cx="337934" cy="352769"/>
            </a:xfrm>
            <a:custGeom>
              <a:rect b="b" l="l" r="r" t="t"/>
              <a:pathLst>
                <a:path extrusionOk="0" h="19048" w="18247">
                  <a:moveTo>
                    <a:pt x="13777" y="400"/>
                  </a:moveTo>
                  <a:cubicBezTo>
                    <a:pt x="16012" y="400"/>
                    <a:pt x="17846" y="2368"/>
                    <a:pt x="17846" y="4804"/>
                  </a:cubicBezTo>
                  <a:lnTo>
                    <a:pt x="17846" y="18613"/>
                  </a:lnTo>
                  <a:lnTo>
                    <a:pt x="5070" y="18613"/>
                  </a:lnTo>
                  <a:cubicBezTo>
                    <a:pt x="4136" y="18613"/>
                    <a:pt x="3369" y="17779"/>
                    <a:pt x="3369" y="16745"/>
                  </a:cubicBezTo>
                  <a:lnTo>
                    <a:pt x="3369" y="3403"/>
                  </a:lnTo>
                  <a:cubicBezTo>
                    <a:pt x="3369" y="2102"/>
                    <a:pt x="2702" y="1001"/>
                    <a:pt x="1735" y="400"/>
                  </a:cubicBezTo>
                  <a:close/>
                  <a:moveTo>
                    <a:pt x="200" y="0"/>
                  </a:moveTo>
                  <a:cubicBezTo>
                    <a:pt x="100" y="0"/>
                    <a:pt x="0" y="67"/>
                    <a:pt x="0" y="200"/>
                  </a:cubicBezTo>
                  <a:cubicBezTo>
                    <a:pt x="0" y="300"/>
                    <a:pt x="100" y="400"/>
                    <a:pt x="200" y="400"/>
                  </a:cubicBezTo>
                  <a:cubicBezTo>
                    <a:pt x="1735" y="400"/>
                    <a:pt x="2969" y="1735"/>
                    <a:pt x="2969" y="3403"/>
                  </a:cubicBezTo>
                  <a:lnTo>
                    <a:pt x="2969" y="16745"/>
                  </a:lnTo>
                  <a:cubicBezTo>
                    <a:pt x="2969" y="18013"/>
                    <a:pt x="3903" y="19047"/>
                    <a:pt x="5070" y="19047"/>
                  </a:cubicBezTo>
                  <a:lnTo>
                    <a:pt x="18046" y="19047"/>
                  </a:lnTo>
                  <a:cubicBezTo>
                    <a:pt x="18146" y="19047"/>
                    <a:pt x="18247" y="18947"/>
                    <a:pt x="18247" y="18814"/>
                  </a:cubicBezTo>
                  <a:lnTo>
                    <a:pt x="18247" y="4804"/>
                  </a:lnTo>
                  <a:cubicBezTo>
                    <a:pt x="18247" y="2168"/>
                    <a:pt x="16245" y="0"/>
                    <a:pt x="1377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5"/>
            <p:cNvSpPr/>
            <p:nvPr/>
          </p:nvSpPr>
          <p:spPr>
            <a:xfrm>
              <a:off x="7891405" y="3391601"/>
              <a:ext cx="303339" cy="68598"/>
            </a:xfrm>
            <a:custGeom>
              <a:rect b="b" l="l" r="r" t="t"/>
              <a:pathLst>
                <a:path extrusionOk="0" h="3704" w="16379">
                  <a:moveTo>
                    <a:pt x="16379" y="1"/>
                  </a:moveTo>
                  <a:lnTo>
                    <a:pt x="13777" y="34"/>
                  </a:lnTo>
                  <a:lnTo>
                    <a:pt x="1535" y="34"/>
                  </a:lnTo>
                  <a:lnTo>
                    <a:pt x="1535" y="1335"/>
                  </a:lnTo>
                  <a:cubicBezTo>
                    <a:pt x="1535" y="2469"/>
                    <a:pt x="1001" y="3470"/>
                    <a:pt x="1" y="3670"/>
                  </a:cubicBezTo>
                  <a:lnTo>
                    <a:pt x="334" y="3670"/>
                  </a:lnTo>
                  <a:lnTo>
                    <a:pt x="10008" y="3704"/>
                  </a:lnTo>
                  <a:cubicBezTo>
                    <a:pt x="10041" y="3704"/>
                    <a:pt x="10108" y="3670"/>
                    <a:pt x="10141" y="3670"/>
                  </a:cubicBezTo>
                  <a:lnTo>
                    <a:pt x="14211" y="3704"/>
                  </a:lnTo>
                  <a:cubicBezTo>
                    <a:pt x="15412" y="3670"/>
                    <a:pt x="16379" y="2636"/>
                    <a:pt x="16379" y="1335"/>
                  </a:cubicBezTo>
                  <a:lnTo>
                    <a:pt x="16379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5"/>
            <p:cNvSpPr/>
            <p:nvPr/>
          </p:nvSpPr>
          <p:spPr>
            <a:xfrm>
              <a:off x="7886459" y="3387897"/>
              <a:ext cx="312006" cy="76006"/>
            </a:xfrm>
            <a:custGeom>
              <a:rect b="b" l="l" r="r" t="t"/>
              <a:pathLst>
                <a:path extrusionOk="0" h="4104" w="16847">
                  <a:moveTo>
                    <a:pt x="16412" y="401"/>
                  </a:moveTo>
                  <a:lnTo>
                    <a:pt x="16446" y="1535"/>
                  </a:lnTo>
                  <a:cubicBezTo>
                    <a:pt x="16446" y="2703"/>
                    <a:pt x="15579" y="3670"/>
                    <a:pt x="14511" y="3670"/>
                  </a:cubicBezTo>
                  <a:lnTo>
                    <a:pt x="10408" y="3670"/>
                  </a:lnTo>
                  <a:cubicBezTo>
                    <a:pt x="10341" y="3670"/>
                    <a:pt x="10308" y="3670"/>
                    <a:pt x="10275" y="3703"/>
                  </a:cubicBezTo>
                  <a:lnTo>
                    <a:pt x="1135" y="3670"/>
                  </a:lnTo>
                  <a:cubicBezTo>
                    <a:pt x="1702" y="3236"/>
                    <a:pt x="2002" y="2469"/>
                    <a:pt x="2002" y="1535"/>
                  </a:cubicBezTo>
                  <a:lnTo>
                    <a:pt x="2002" y="434"/>
                  </a:lnTo>
                  <a:lnTo>
                    <a:pt x="14044" y="434"/>
                  </a:lnTo>
                  <a:lnTo>
                    <a:pt x="16412" y="401"/>
                  </a:lnTo>
                  <a:close/>
                  <a:moveTo>
                    <a:pt x="1568" y="1"/>
                  </a:moveTo>
                  <a:lnTo>
                    <a:pt x="1568" y="1535"/>
                  </a:lnTo>
                  <a:cubicBezTo>
                    <a:pt x="1602" y="2436"/>
                    <a:pt x="1235" y="3470"/>
                    <a:pt x="234" y="3670"/>
                  </a:cubicBezTo>
                  <a:lnTo>
                    <a:pt x="1" y="3703"/>
                  </a:lnTo>
                  <a:lnTo>
                    <a:pt x="1" y="3870"/>
                  </a:lnTo>
                  <a:cubicBezTo>
                    <a:pt x="1" y="4004"/>
                    <a:pt x="101" y="4070"/>
                    <a:pt x="268" y="4104"/>
                  </a:cubicBezTo>
                  <a:lnTo>
                    <a:pt x="14511" y="4104"/>
                  </a:lnTo>
                  <a:cubicBezTo>
                    <a:pt x="15812" y="4104"/>
                    <a:pt x="16846" y="2936"/>
                    <a:pt x="16846" y="1535"/>
                  </a:cubicBezTo>
                  <a:lnTo>
                    <a:pt x="16846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5"/>
            <p:cNvSpPr/>
            <p:nvPr/>
          </p:nvSpPr>
          <p:spPr>
            <a:xfrm>
              <a:off x="7902517" y="3344040"/>
              <a:ext cx="156938" cy="19"/>
            </a:xfrm>
            <a:custGeom>
              <a:rect b="b" l="l" r="r" t="t"/>
              <a:pathLst>
                <a:path extrusionOk="0" h="1" w="8474">
                  <a:moveTo>
                    <a:pt x="1" y="0"/>
                  </a:moveTo>
                  <a:lnTo>
                    <a:pt x="847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5"/>
            <p:cNvSpPr/>
            <p:nvPr/>
          </p:nvSpPr>
          <p:spPr>
            <a:xfrm>
              <a:off x="7898202" y="3340335"/>
              <a:ext cx="165587" cy="8038"/>
            </a:xfrm>
            <a:custGeom>
              <a:rect b="b" l="l" r="r" t="t"/>
              <a:pathLst>
                <a:path extrusionOk="0" h="434" w="8941">
                  <a:moveTo>
                    <a:pt x="234" y="0"/>
                  </a:moveTo>
                  <a:cubicBezTo>
                    <a:pt x="101" y="0"/>
                    <a:pt x="0" y="100"/>
                    <a:pt x="0" y="200"/>
                  </a:cubicBezTo>
                  <a:cubicBezTo>
                    <a:pt x="0" y="334"/>
                    <a:pt x="101" y="434"/>
                    <a:pt x="234" y="434"/>
                  </a:cubicBezTo>
                  <a:lnTo>
                    <a:pt x="8707" y="401"/>
                  </a:lnTo>
                  <a:cubicBezTo>
                    <a:pt x="8840" y="401"/>
                    <a:pt x="8940" y="300"/>
                    <a:pt x="8940" y="200"/>
                  </a:cubicBezTo>
                  <a:cubicBezTo>
                    <a:pt x="8940" y="67"/>
                    <a:pt x="8840" y="0"/>
                    <a:pt x="870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5"/>
            <p:cNvSpPr/>
            <p:nvPr/>
          </p:nvSpPr>
          <p:spPr>
            <a:xfrm>
              <a:off x="7902517" y="3277939"/>
              <a:ext cx="156938" cy="19"/>
            </a:xfrm>
            <a:custGeom>
              <a:rect b="b" l="l" r="r" t="t"/>
              <a:pathLst>
                <a:path extrusionOk="0" h="1" w="8474">
                  <a:moveTo>
                    <a:pt x="1" y="0"/>
                  </a:moveTo>
                  <a:lnTo>
                    <a:pt x="847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5"/>
            <p:cNvSpPr/>
            <p:nvPr/>
          </p:nvSpPr>
          <p:spPr>
            <a:xfrm>
              <a:off x="7898202" y="3273605"/>
              <a:ext cx="164958" cy="8056"/>
            </a:xfrm>
            <a:custGeom>
              <a:rect b="b" l="l" r="r" t="t"/>
              <a:pathLst>
                <a:path extrusionOk="0" h="435" w="8907">
                  <a:moveTo>
                    <a:pt x="8707" y="1"/>
                  </a:moveTo>
                  <a:lnTo>
                    <a:pt x="234" y="34"/>
                  </a:lnTo>
                  <a:cubicBezTo>
                    <a:pt x="101" y="34"/>
                    <a:pt x="0" y="134"/>
                    <a:pt x="0" y="234"/>
                  </a:cubicBezTo>
                  <a:cubicBezTo>
                    <a:pt x="0" y="368"/>
                    <a:pt x="101" y="434"/>
                    <a:pt x="234" y="434"/>
                  </a:cubicBezTo>
                  <a:lnTo>
                    <a:pt x="8707" y="434"/>
                  </a:lnTo>
                  <a:cubicBezTo>
                    <a:pt x="8840" y="434"/>
                    <a:pt x="8907" y="334"/>
                    <a:pt x="8907" y="234"/>
                  </a:cubicBezTo>
                  <a:cubicBezTo>
                    <a:pt x="8907" y="101"/>
                    <a:pt x="8840" y="1"/>
                    <a:pt x="870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5"/>
            <p:cNvSpPr/>
            <p:nvPr/>
          </p:nvSpPr>
          <p:spPr>
            <a:xfrm>
              <a:off x="7902517" y="3310684"/>
              <a:ext cx="83433" cy="630"/>
            </a:xfrm>
            <a:custGeom>
              <a:rect b="b" l="l" r="r" t="t"/>
              <a:pathLst>
                <a:path extrusionOk="0" h="34" w="4505">
                  <a:moveTo>
                    <a:pt x="1" y="33"/>
                  </a:moveTo>
                  <a:lnTo>
                    <a:pt x="450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5"/>
            <p:cNvSpPr/>
            <p:nvPr/>
          </p:nvSpPr>
          <p:spPr>
            <a:xfrm>
              <a:off x="7898202" y="3306961"/>
              <a:ext cx="91452" cy="8056"/>
            </a:xfrm>
            <a:custGeom>
              <a:rect b="b" l="l" r="r" t="t"/>
              <a:pathLst>
                <a:path extrusionOk="0" h="435" w="4938">
                  <a:moveTo>
                    <a:pt x="4737" y="1"/>
                  </a:moveTo>
                  <a:lnTo>
                    <a:pt x="234" y="34"/>
                  </a:lnTo>
                  <a:cubicBezTo>
                    <a:pt x="101" y="34"/>
                    <a:pt x="0" y="101"/>
                    <a:pt x="0" y="234"/>
                  </a:cubicBezTo>
                  <a:cubicBezTo>
                    <a:pt x="0" y="335"/>
                    <a:pt x="101" y="435"/>
                    <a:pt x="234" y="435"/>
                  </a:cubicBezTo>
                  <a:lnTo>
                    <a:pt x="4737" y="435"/>
                  </a:lnTo>
                  <a:cubicBezTo>
                    <a:pt x="4837" y="435"/>
                    <a:pt x="4937" y="335"/>
                    <a:pt x="4937" y="234"/>
                  </a:cubicBezTo>
                  <a:cubicBezTo>
                    <a:pt x="4937" y="101"/>
                    <a:pt x="4837" y="1"/>
                    <a:pt x="473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5"/>
            <p:cNvSpPr/>
            <p:nvPr/>
          </p:nvSpPr>
          <p:spPr>
            <a:xfrm>
              <a:off x="8006325" y="3310684"/>
              <a:ext cx="70432" cy="19"/>
            </a:xfrm>
            <a:custGeom>
              <a:rect b="b" l="l" r="r" t="t"/>
              <a:pathLst>
                <a:path extrusionOk="0" h="1" w="3803">
                  <a:moveTo>
                    <a:pt x="0" y="0"/>
                  </a:moveTo>
                  <a:lnTo>
                    <a:pt x="380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5"/>
            <p:cNvSpPr/>
            <p:nvPr/>
          </p:nvSpPr>
          <p:spPr>
            <a:xfrm>
              <a:off x="8001992" y="3306961"/>
              <a:ext cx="79099" cy="8056"/>
            </a:xfrm>
            <a:custGeom>
              <a:rect b="b" l="l" r="r" t="t"/>
              <a:pathLst>
                <a:path extrusionOk="0" h="435" w="4271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35"/>
                    <a:pt x="101" y="435"/>
                    <a:pt x="234" y="435"/>
                  </a:cubicBezTo>
                  <a:lnTo>
                    <a:pt x="4037" y="435"/>
                  </a:lnTo>
                  <a:cubicBezTo>
                    <a:pt x="4170" y="435"/>
                    <a:pt x="4270" y="335"/>
                    <a:pt x="4270" y="201"/>
                  </a:cubicBezTo>
                  <a:cubicBezTo>
                    <a:pt x="4270" y="101"/>
                    <a:pt x="4170" y="1"/>
                    <a:pt x="403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5"/>
            <p:cNvSpPr/>
            <p:nvPr/>
          </p:nvSpPr>
          <p:spPr>
            <a:xfrm>
              <a:off x="7902517" y="3244565"/>
              <a:ext cx="84044" cy="19"/>
            </a:xfrm>
            <a:custGeom>
              <a:rect b="b" l="l" r="r" t="t"/>
              <a:pathLst>
                <a:path extrusionOk="0" h="1" w="4538">
                  <a:moveTo>
                    <a:pt x="1" y="1"/>
                  </a:moveTo>
                  <a:lnTo>
                    <a:pt x="453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5"/>
            <p:cNvSpPr/>
            <p:nvPr/>
          </p:nvSpPr>
          <p:spPr>
            <a:xfrm>
              <a:off x="7898813" y="3240861"/>
              <a:ext cx="91452" cy="8056"/>
            </a:xfrm>
            <a:custGeom>
              <a:rect b="b" l="l" r="r" t="t"/>
              <a:pathLst>
                <a:path extrusionOk="0" h="435" w="4938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4738" y="401"/>
                  </a:lnTo>
                  <a:cubicBezTo>
                    <a:pt x="4838" y="401"/>
                    <a:pt x="4938" y="334"/>
                    <a:pt x="4938" y="201"/>
                  </a:cubicBezTo>
                  <a:cubicBezTo>
                    <a:pt x="4938" y="101"/>
                    <a:pt x="4838" y="1"/>
                    <a:pt x="4738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5"/>
            <p:cNvSpPr/>
            <p:nvPr/>
          </p:nvSpPr>
          <p:spPr>
            <a:xfrm>
              <a:off x="8006325" y="3244565"/>
              <a:ext cx="71061" cy="19"/>
            </a:xfrm>
            <a:custGeom>
              <a:rect b="b" l="l" r="r" t="t"/>
              <a:pathLst>
                <a:path extrusionOk="0" h="1" w="3837">
                  <a:moveTo>
                    <a:pt x="0" y="1"/>
                  </a:moveTo>
                  <a:lnTo>
                    <a:pt x="383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5"/>
            <p:cNvSpPr/>
            <p:nvPr/>
          </p:nvSpPr>
          <p:spPr>
            <a:xfrm>
              <a:off x="8002603" y="3240250"/>
              <a:ext cx="78488" cy="8056"/>
            </a:xfrm>
            <a:custGeom>
              <a:rect b="b" l="l" r="r" t="t"/>
              <a:pathLst>
                <a:path extrusionOk="0" h="435" w="4238">
                  <a:moveTo>
                    <a:pt x="4037" y="0"/>
                  </a:moveTo>
                  <a:lnTo>
                    <a:pt x="201" y="34"/>
                  </a:lnTo>
                  <a:cubicBezTo>
                    <a:pt x="101" y="34"/>
                    <a:pt x="1" y="100"/>
                    <a:pt x="1" y="234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4037" y="434"/>
                  </a:lnTo>
                  <a:cubicBezTo>
                    <a:pt x="4171" y="434"/>
                    <a:pt x="4237" y="334"/>
                    <a:pt x="4237" y="234"/>
                  </a:cubicBezTo>
                  <a:cubicBezTo>
                    <a:pt x="4237" y="100"/>
                    <a:pt x="4171" y="0"/>
                    <a:pt x="403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5"/>
            <p:cNvSpPr/>
            <p:nvPr/>
          </p:nvSpPr>
          <p:spPr>
            <a:xfrm>
              <a:off x="7898813" y="3207505"/>
              <a:ext cx="78488" cy="8056"/>
            </a:xfrm>
            <a:custGeom>
              <a:rect b="b" l="l" r="r" t="t"/>
              <a:pathLst>
                <a:path extrusionOk="0" h="435" w="4238">
                  <a:moveTo>
                    <a:pt x="201" y="0"/>
                  </a:moveTo>
                  <a:cubicBezTo>
                    <a:pt x="101" y="0"/>
                    <a:pt x="1" y="101"/>
                    <a:pt x="1" y="201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4037" y="401"/>
                  </a:lnTo>
                  <a:cubicBezTo>
                    <a:pt x="4171" y="401"/>
                    <a:pt x="4237" y="334"/>
                    <a:pt x="4237" y="201"/>
                  </a:cubicBezTo>
                  <a:cubicBezTo>
                    <a:pt x="4237" y="101"/>
                    <a:pt x="4171" y="0"/>
                    <a:pt x="403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5"/>
            <p:cNvSpPr/>
            <p:nvPr/>
          </p:nvSpPr>
          <p:spPr>
            <a:xfrm>
              <a:off x="8028550" y="3083324"/>
              <a:ext cx="128529" cy="128510"/>
            </a:xfrm>
            <a:custGeom>
              <a:rect b="b" l="l" r="r" t="t"/>
              <a:pathLst>
                <a:path extrusionOk="0" h="6939" w="6940">
                  <a:moveTo>
                    <a:pt x="1" y="3470"/>
                  </a:moveTo>
                  <a:cubicBezTo>
                    <a:pt x="1" y="1535"/>
                    <a:pt x="1535" y="1"/>
                    <a:pt x="3470" y="1"/>
                  </a:cubicBezTo>
                  <a:cubicBezTo>
                    <a:pt x="5371" y="1"/>
                    <a:pt x="6939" y="1535"/>
                    <a:pt x="6939" y="3470"/>
                  </a:cubicBezTo>
                  <a:cubicBezTo>
                    <a:pt x="6939" y="5371"/>
                    <a:pt x="5371" y="6939"/>
                    <a:pt x="3470" y="6939"/>
                  </a:cubicBezTo>
                  <a:cubicBezTo>
                    <a:pt x="1535" y="6939"/>
                    <a:pt x="1" y="5371"/>
                    <a:pt x="1" y="3470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5"/>
            <p:cNvSpPr/>
            <p:nvPr/>
          </p:nvSpPr>
          <p:spPr>
            <a:xfrm>
              <a:off x="8024235" y="3079009"/>
              <a:ext cx="136548" cy="136548"/>
            </a:xfrm>
            <a:custGeom>
              <a:rect b="b" l="l" r="r" t="t"/>
              <a:pathLst>
                <a:path extrusionOk="0" h="7373" w="7373">
                  <a:moveTo>
                    <a:pt x="3703" y="434"/>
                  </a:moveTo>
                  <a:cubicBezTo>
                    <a:pt x="5504" y="434"/>
                    <a:pt x="6939" y="1902"/>
                    <a:pt x="6939" y="3703"/>
                  </a:cubicBezTo>
                  <a:cubicBezTo>
                    <a:pt x="6939" y="5471"/>
                    <a:pt x="5504" y="6938"/>
                    <a:pt x="3703" y="6938"/>
                  </a:cubicBezTo>
                  <a:cubicBezTo>
                    <a:pt x="1902" y="6938"/>
                    <a:pt x="434" y="5504"/>
                    <a:pt x="434" y="3703"/>
                  </a:cubicBezTo>
                  <a:cubicBezTo>
                    <a:pt x="434" y="1902"/>
                    <a:pt x="1902" y="434"/>
                    <a:pt x="3703" y="434"/>
                  </a:cubicBezTo>
                  <a:close/>
                  <a:moveTo>
                    <a:pt x="3703" y="0"/>
                  </a:moveTo>
                  <a:cubicBezTo>
                    <a:pt x="1668" y="0"/>
                    <a:pt x="0" y="1668"/>
                    <a:pt x="0" y="3703"/>
                  </a:cubicBezTo>
                  <a:cubicBezTo>
                    <a:pt x="0" y="5704"/>
                    <a:pt x="1668" y="7372"/>
                    <a:pt x="3703" y="7372"/>
                  </a:cubicBezTo>
                  <a:cubicBezTo>
                    <a:pt x="5704" y="7372"/>
                    <a:pt x="7372" y="5704"/>
                    <a:pt x="7372" y="3703"/>
                  </a:cubicBezTo>
                  <a:cubicBezTo>
                    <a:pt x="7372" y="1668"/>
                    <a:pt x="5704" y="0"/>
                    <a:pt x="3703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5"/>
            <p:cNvSpPr/>
            <p:nvPr/>
          </p:nvSpPr>
          <p:spPr>
            <a:xfrm>
              <a:off x="8057591" y="3146350"/>
              <a:ext cx="72302" cy="6797"/>
            </a:xfrm>
            <a:custGeom>
              <a:rect b="b" l="l" r="r" t="t"/>
              <a:pathLst>
                <a:path extrusionOk="0" h="367" w="3904">
                  <a:moveTo>
                    <a:pt x="201" y="0"/>
                  </a:moveTo>
                  <a:cubicBezTo>
                    <a:pt x="101" y="0"/>
                    <a:pt x="1" y="67"/>
                    <a:pt x="1" y="167"/>
                  </a:cubicBezTo>
                  <a:cubicBezTo>
                    <a:pt x="1" y="300"/>
                    <a:pt x="101" y="367"/>
                    <a:pt x="201" y="367"/>
                  </a:cubicBezTo>
                  <a:lnTo>
                    <a:pt x="3703" y="367"/>
                  </a:lnTo>
                  <a:cubicBezTo>
                    <a:pt x="3837" y="367"/>
                    <a:pt x="3903" y="300"/>
                    <a:pt x="3903" y="167"/>
                  </a:cubicBezTo>
                  <a:cubicBezTo>
                    <a:pt x="3903" y="67"/>
                    <a:pt x="3837" y="0"/>
                    <a:pt x="3703" y="0"/>
                  </a:cubicBez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5"/>
            <p:cNvSpPr/>
            <p:nvPr/>
          </p:nvSpPr>
          <p:spPr>
            <a:xfrm>
              <a:off x="8090335" y="3113605"/>
              <a:ext cx="6815" cy="72284"/>
            </a:xfrm>
            <a:custGeom>
              <a:rect b="b" l="l" r="r" t="t"/>
              <a:pathLst>
                <a:path extrusionOk="0" h="3903" w="368">
                  <a:moveTo>
                    <a:pt x="201" y="0"/>
                  </a:moveTo>
                  <a:cubicBezTo>
                    <a:pt x="67" y="0"/>
                    <a:pt x="1" y="100"/>
                    <a:pt x="1" y="200"/>
                  </a:cubicBezTo>
                  <a:lnTo>
                    <a:pt x="1" y="3703"/>
                  </a:lnTo>
                  <a:cubicBezTo>
                    <a:pt x="1" y="3803"/>
                    <a:pt x="67" y="3903"/>
                    <a:pt x="201" y="3903"/>
                  </a:cubicBezTo>
                  <a:cubicBezTo>
                    <a:pt x="301" y="3903"/>
                    <a:pt x="368" y="3803"/>
                    <a:pt x="368" y="3703"/>
                  </a:cubicBezTo>
                  <a:lnTo>
                    <a:pt x="368" y="200"/>
                  </a:lnTo>
                  <a:cubicBezTo>
                    <a:pt x="368" y="100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5"/>
            <p:cNvSpPr/>
            <p:nvPr/>
          </p:nvSpPr>
          <p:spPr>
            <a:xfrm>
              <a:off x="7634394" y="3198645"/>
              <a:ext cx="130362" cy="19"/>
            </a:xfrm>
            <a:custGeom>
              <a:rect b="b" l="l" r="r" t="t"/>
              <a:pathLst>
                <a:path extrusionOk="0" h="1" w="7039">
                  <a:moveTo>
                    <a:pt x="0" y="0"/>
                  </a:moveTo>
                  <a:lnTo>
                    <a:pt x="703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24" name="Google Shape;924;p25"/>
          <p:cNvCxnSpPr/>
          <p:nvPr/>
        </p:nvCxnSpPr>
        <p:spPr>
          <a:xfrm>
            <a:off x="3373675" y="2085300"/>
            <a:ext cx="0" cy="13323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5" name="Google Shape;925;p25"/>
          <p:cNvSpPr txBox="1"/>
          <p:nvPr/>
        </p:nvSpPr>
        <p:spPr>
          <a:xfrm>
            <a:off x="2865925" y="1714075"/>
            <a:ext cx="10155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Here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26"/>
          <p:cNvSpPr/>
          <p:nvPr/>
        </p:nvSpPr>
        <p:spPr>
          <a:xfrm>
            <a:off x="3687600" y="1954500"/>
            <a:ext cx="7189200" cy="2352000"/>
          </a:xfrm>
          <a:prstGeom prst="rect">
            <a:avLst/>
          </a:prstGeom>
          <a:noFill/>
          <a:ln cap="flat" cmpd="sng" w="28575">
            <a:solidFill>
              <a:srgbClr val="A1B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1" name="Google Shape;931;p26"/>
          <p:cNvSpPr/>
          <p:nvPr/>
        </p:nvSpPr>
        <p:spPr>
          <a:xfrm flipH="1">
            <a:off x="1450125" y="2674309"/>
            <a:ext cx="2446200" cy="592200"/>
          </a:xfrm>
          <a:prstGeom prst="parallelogram">
            <a:avLst>
              <a:gd fmla="val 9695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900"/>
              <a:t>  </a:t>
            </a:r>
            <a:endParaRPr sz="1900"/>
          </a:p>
        </p:txBody>
      </p:sp>
      <p:sp>
        <p:nvSpPr>
          <p:cNvPr id="932" name="Google Shape;932;p26"/>
          <p:cNvSpPr/>
          <p:nvPr/>
        </p:nvSpPr>
        <p:spPr>
          <a:xfrm>
            <a:off x="1450125" y="3282527"/>
            <a:ext cx="2446200" cy="592200"/>
          </a:xfrm>
          <a:prstGeom prst="parallelogram">
            <a:avLst>
              <a:gd fmla="val 9695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26"/>
          <p:cNvSpPr/>
          <p:nvPr/>
        </p:nvSpPr>
        <p:spPr>
          <a:xfrm flipH="1">
            <a:off x="3728728" y="2674309"/>
            <a:ext cx="2446200" cy="592200"/>
          </a:xfrm>
          <a:prstGeom prst="parallelogram">
            <a:avLst>
              <a:gd fmla="val 9695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900"/>
              <a:t>  </a:t>
            </a:r>
            <a:endParaRPr sz="1900"/>
          </a:p>
        </p:txBody>
      </p:sp>
      <p:sp>
        <p:nvSpPr>
          <p:cNvPr id="934" name="Google Shape;934;p26"/>
          <p:cNvSpPr/>
          <p:nvPr/>
        </p:nvSpPr>
        <p:spPr>
          <a:xfrm>
            <a:off x="3728727" y="3282527"/>
            <a:ext cx="2446200" cy="592200"/>
          </a:xfrm>
          <a:prstGeom prst="parallelogram">
            <a:avLst>
              <a:gd fmla="val 9695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26"/>
          <p:cNvSpPr/>
          <p:nvPr/>
        </p:nvSpPr>
        <p:spPr>
          <a:xfrm flipH="1">
            <a:off x="6011194" y="2671371"/>
            <a:ext cx="2446200" cy="592200"/>
          </a:xfrm>
          <a:prstGeom prst="parallelogram">
            <a:avLst>
              <a:gd fmla="val 9695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900"/>
              <a:t>  </a:t>
            </a:r>
            <a:endParaRPr sz="1900"/>
          </a:p>
        </p:txBody>
      </p:sp>
      <p:sp>
        <p:nvSpPr>
          <p:cNvPr id="936" name="Google Shape;936;p26"/>
          <p:cNvSpPr/>
          <p:nvPr/>
        </p:nvSpPr>
        <p:spPr>
          <a:xfrm>
            <a:off x="6011191" y="3279589"/>
            <a:ext cx="2446200" cy="592200"/>
          </a:xfrm>
          <a:prstGeom prst="parallelogram">
            <a:avLst>
              <a:gd fmla="val 9695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26"/>
          <p:cNvSpPr/>
          <p:nvPr/>
        </p:nvSpPr>
        <p:spPr>
          <a:xfrm flipH="1">
            <a:off x="8295550" y="2671325"/>
            <a:ext cx="2446200" cy="592200"/>
          </a:xfrm>
          <a:prstGeom prst="parallelogram">
            <a:avLst>
              <a:gd fmla="val 9695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900"/>
              <a:t>  </a:t>
            </a:r>
            <a:endParaRPr sz="1900"/>
          </a:p>
        </p:txBody>
      </p:sp>
      <p:sp>
        <p:nvSpPr>
          <p:cNvPr id="938" name="Google Shape;938;p26"/>
          <p:cNvSpPr/>
          <p:nvPr/>
        </p:nvSpPr>
        <p:spPr>
          <a:xfrm>
            <a:off x="8295546" y="3279543"/>
            <a:ext cx="2446200" cy="592200"/>
          </a:xfrm>
          <a:prstGeom prst="parallelogram">
            <a:avLst>
              <a:gd fmla="val 9695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26"/>
          <p:cNvSpPr txBox="1"/>
          <p:nvPr/>
        </p:nvSpPr>
        <p:spPr>
          <a:xfrm>
            <a:off x="1577701" y="2127327"/>
            <a:ext cx="2006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Αρχικοποίηση παραμέτρων</a:t>
            </a:r>
            <a:endParaRPr b="1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40" name="Google Shape;940;p26"/>
          <p:cNvSpPr txBox="1"/>
          <p:nvPr/>
        </p:nvSpPr>
        <p:spPr>
          <a:xfrm>
            <a:off x="1642875" y="4434723"/>
            <a:ext cx="2060700" cy="16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Πλήθος αισθητήρων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Τοποθεσίες αισθητήρων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Καιρός από openmeteo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Αισθητήρες με σκιά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Θέσεις για ΑΜΕΑ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1" name="Google Shape;941;p26"/>
          <p:cNvSpPr txBox="1"/>
          <p:nvPr/>
        </p:nvSpPr>
        <p:spPr>
          <a:xfrm>
            <a:off x="3779924" y="1993077"/>
            <a:ext cx="2006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1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Ανατίθενται</a:t>
            </a:r>
            <a:r>
              <a:rPr b="1" lang="el-GR" sz="1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τιμές</a:t>
            </a:r>
            <a:endParaRPr b="1" sz="15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42" name="Google Shape;942;p26"/>
          <p:cNvSpPr txBox="1"/>
          <p:nvPr/>
        </p:nvSpPr>
        <p:spPr>
          <a:xfrm>
            <a:off x="4016791" y="4455078"/>
            <a:ext cx="20607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Gaussian Noise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Θερμοκρασία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Μπαταρία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3" name="Google Shape;943;p26"/>
          <p:cNvSpPr txBox="1"/>
          <p:nvPr/>
        </p:nvSpPr>
        <p:spPr>
          <a:xfrm>
            <a:off x="5986185" y="2144529"/>
            <a:ext cx="2006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13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Ελευθέρωση/Γέμισμα θέσεων</a:t>
            </a:r>
            <a:endParaRPr b="1" sz="13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44" name="Google Shape;944;p26"/>
          <p:cNvSpPr txBox="1"/>
          <p:nvPr/>
        </p:nvSpPr>
        <p:spPr>
          <a:xfrm>
            <a:off x="6077500" y="4417525"/>
            <a:ext cx="22686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Ανάλογα με ώρα - επίπεδο αιχμής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Πιθανότητα </a:t>
            </a:r>
            <a:r>
              <a:rPr lang="el-G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απελευθέρωσης</a:t>
            </a:r>
            <a:r>
              <a:rPr lang="el-G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l-G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κατειλημμένης</a:t>
            </a:r>
            <a:r>
              <a:rPr lang="el-G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θέσης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Πιθανότητα γεμίσματος άδειας θέσης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5" name="Google Shape;945;p26"/>
          <p:cNvSpPr txBox="1"/>
          <p:nvPr/>
        </p:nvSpPr>
        <p:spPr>
          <a:xfrm>
            <a:off x="8270536" y="2144514"/>
            <a:ext cx="2006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Αποστολή δεδομένων</a:t>
            </a:r>
            <a:endParaRPr b="1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46" name="Google Shape;946;p26"/>
          <p:cNvSpPr txBox="1"/>
          <p:nvPr/>
        </p:nvSpPr>
        <p:spPr>
          <a:xfrm>
            <a:off x="8457400" y="4411675"/>
            <a:ext cx="22686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Δημιουργία μηνύματος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Αποστολή στον IoT agent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Εισαγωγή δεδομένων στην Influx και στον Context Broker 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7" name="Google Shape;947;p26"/>
          <p:cNvSpPr txBox="1"/>
          <p:nvPr>
            <p:ph type="title"/>
          </p:nvPr>
        </p:nvSpPr>
        <p:spPr>
          <a:xfrm>
            <a:off x="960000" y="722225"/>
            <a:ext cx="4826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l-GR"/>
              <a:t>Προσομοίωση</a:t>
            </a:r>
            <a:endParaRPr/>
          </a:p>
        </p:txBody>
      </p:sp>
      <p:sp>
        <p:nvSpPr>
          <p:cNvPr id="948" name="Google Shape;948;p26"/>
          <p:cNvSpPr txBox="1"/>
          <p:nvPr/>
        </p:nvSpPr>
        <p:spPr>
          <a:xfrm>
            <a:off x="6214950" y="1485725"/>
            <a:ext cx="2006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Loop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8A8A"/>
      </a:accent3>
      <a:accent4>
        <a:srgbClr val="2AAFE5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