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35B02-EBF5-4808-AC2B-42A5D6C3C547}" type="datetimeFigureOut">
              <a:rPr lang="el-GR" smtClean="0"/>
              <a:t>2/12/2024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2A819-DBCB-4184-BFFD-9F3876D46159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36414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ACC0B-C27F-978B-A658-84B509FA1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22AF0-568C-C973-16B9-70664417B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50475-40B5-19F9-CDFB-8CD7C71F6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51EF-2690-4ADC-935D-2A6959F548EE}" type="datetimeFigureOut">
              <a:rPr lang="el-GR" smtClean="0"/>
              <a:t>2/12/2024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5A5A7-D100-399A-62F6-DAF5B2E2B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148C4-2ACE-A71F-C1AC-C225D86D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05F7-2752-4FAA-9500-82F852A384E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37445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CAFE-9343-6731-4A3D-8A2D3F9B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E328F-B6D4-D11A-68FC-CFD95F8D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BE22D-E33C-07AC-48C6-DE05FFB3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51EF-2690-4ADC-935D-2A6959F548EE}" type="datetimeFigureOut">
              <a:rPr lang="el-GR" smtClean="0"/>
              <a:t>2/12/2024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F4FEF-A183-E93C-5FFB-12E5BF5A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EE4D7-8DB3-A764-9FB9-FC41F5FF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05F7-2752-4FAA-9500-82F852A384E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83351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360D86-0AD4-5683-3287-729568638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C384D-ADB0-DF93-94D9-EAEF44719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E07E4-7A09-92F4-2357-6E71FEB14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51EF-2690-4ADC-935D-2A6959F548EE}" type="datetimeFigureOut">
              <a:rPr lang="el-GR" smtClean="0"/>
              <a:t>2/12/2024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A4A69-DF43-52EF-A7BA-7FF4CCF8F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71992-F822-3E02-3400-95A39A2D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05F7-2752-4FAA-9500-82F852A384E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1441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F51A3-EB49-B9A9-C1E8-FF9F3425A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D1E56-AA70-F650-4B73-7775DDF72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2E1EF-227E-1633-1CDC-F071EE9B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51EF-2690-4ADC-935D-2A6959F548EE}" type="datetimeFigureOut">
              <a:rPr lang="el-GR" smtClean="0"/>
              <a:t>2/12/2024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E5D82-B982-C7CB-7C56-D5569FE8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1B4A6-0976-E37A-86C9-CC4CA496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05F7-2752-4FAA-9500-82F852A384E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6570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45AD7-46B5-4DB4-EFC3-1FEFB629C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04F94-140A-D3A2-5971-0BD885F1C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7D1FD-15CC-1717-A4C8-09EAB4A7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51EF-2690-4ADC-935D-2A6959F548EE}" type="datetimeFigureOut">
              <a:rPr lang="el-GR" smtClean="0"/>
              <a:t>2/12/2024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7AD0F-90C1-15E2-3508-915F828B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45103-B397-72DF-F2D3-6E28A519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05F7-2752-4FAA-9500-82F852A384E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0427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C83B-B5ED-8AF8-EABB-ABB09630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CDE08-8832-BF9F-425D-0A9DD8489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C39F0-A86F-6997-78D8-698D8931D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86C62-F9D3-D624-6177-72D954960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51EF-2690-4ADC-935D-2A6959F548EE}" type="datetimeFigureOut">
              <a:rPr lang="el-GR" smtClean="0"/>
              <a:t>2/12/2024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65660-AAD3-30C2-867C-D648759B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7D9DD-915B-EB3F-CC88-9C92C0747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05F7-2752-4FAA-9500-82F852A384E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257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224BE-3989-9B99-5D04-6530DCC3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35C22-7BB0-3B66-3651-4432DA873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DDBE6-B0A8-C6F1-F240-29EDCFFC5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9ACB7F-77B6-6D31-C360-B708AB7F3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2FB58E-DBCA-C3BB-15B3-2511A8362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B94B5C-5C66-543A-DD22-3EA46CB0B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51EF-2690-4ADC-935D-2A6959F548EE}" type="datetimeFigureOut">
              <a:rPr lang="el-GR" smtClean="0"/>
              <a:t>2/12/2024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DB713-3D0E-8E52-6C55-8D06AC0A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E29550-4562-1EF7-2C2D-D210535C7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05F7-2752-4FAA-9500-82F852A384E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6225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5467-E8A2-C699-F31A-04BAEF36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46A13-C765-00B5-6B1F-8E1F9CC18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51EF-2690-4ADC-935D-2A6959F548EE}" type="datetimeFigureOut">
              <a:rPr lang="el-GR" smtClean="0"/>
              <a:t>2/12/2024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FDB35-75BC-A656-6139-D35FD20AD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8C0B9-F189-2A75-1C91-F9CC528C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05F7-2752-4FAA-9500-82F852A384E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5414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4685C6-CFAB-0283-A6A0-61126E6D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51EF-2690-4ADC-935D-2A6959F548EE}" type="datetimeFigureOut">
              <a:rPr lang="el-GR" smtClean="0"/>
              <a:t>2/12/2024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5B0B0-A5DD-B58B-67E6-7DE95103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E221C-728A-B243-24E0-F7EE6E13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05F7-2752-4FAA-9500-82F852A384E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882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9494-BBAA-AECF-B970-92B196134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325FB-0EFF-AC13-A642-7CF2AD6E9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41AC5-9C74-AB14-9644-148E6B04B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12457-5B49-CE86-40F6-35B7C5A20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51EF-2690-4ADC-935D-2A6959F548EE}" type="datetimeFigureOut">
              <a:rPr lang="el-GR" smtClean="0"/>
              <a:t>2/12/2024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FEFD4-5357-77B1-7F7D-ABB78F618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DC300-E172-C288-777A-88B3F0FB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05F7-2752-4FAA-9500-82F852A384E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3091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307A0-9EB9-5481-6147-3A97E55CF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0C9EAF-F490-AB79-F3A6-CC1E31E37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BB7CC-78AF-B47E-4C87-ED7E655E7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F942C-3B46-F900-F347-8E2A5D7C2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51EF-2690-4ADC-935D-2A6959F548EE}" type="datetimeFigureOut">
              <a:rPr lang="el-GR" smtClean="0"/>
              <a:t>2/12/2024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1BB1C-1A66-068B-3763-CE89F78DA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5A507-6EC4-4136-A5EE-20D50464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05F7-2752-4FAA-9500-82F852A384E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038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6D5F3B-A3FC-0859-8D86-E14A996A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EDB94-0FF5-0058-A7DC-BA67D7E24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65BDD-2603-C6C0-A7D3-137B9F8F2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B51EF-2690-4ADC-935D-2A6959F548EE}" type="datetimeFigureOut">
              <a:rPr lang="el-GR" smtClean="0"/>
              <a:t>2/12/2024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5B838-CDA9-1431-760F-6C34B0625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F5F54-2DF6-2200-7098-FB332D8DF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905F7-2752-4FAA-9500-82F852A384E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114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6D4C40-A68E-FC6E-130D-8151ED5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551" y="540056"/>
            <a:ext cx="9144000" cy="1655762"/>
          </a:xfrm>
        </p:spPr>
        <p:txBody>
          <a:bodyPr>
            <a:normAutofit/>
          </a:bodyPr>
          <a:lstStyle/>
          <a:p>
            <a:r>
              <a:rPr lang="el-GR" sz="4500" dirty="0"/>
              <a:t>Αρχιτεκτονική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08CA8F-B0F8-C7A6-ACD9-14F97F072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305" y="1484851"/>
            <a:ext cx="7558480" cy="472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2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B74A9-4567-D9E4-E0E3-B3038BE6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Fiware</a:t>
            </a:r>
            <a:r>
              <a:rPr lang="en-US" dirty="0"/>
              <a:t> Data-</a:t>
            </a:r>
            <a:r>
              <a:rPr lang="en-US" dirty="0" err="1"/>
              <a:t>SmartDataModels</a:t>
            </a:r>
            <a:endParaRPr lang="el-GR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14922D-E96B-497C-DE05-7CF8C71C3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623" y="1690688"/>
            <a:ext cx="3934331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9008B-1802-61B1-6B65-7D7213D2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8958" y="6356350"/>
            <a:ext cx="7055141" cy="365125"/>
          </a:xfrm>
        </p:spPr>
        <p:txBody>
          <a:bodyPr/>
          <a:lstStyle/>
          <a:p>
            <a:r>
              <a:rPr lang="en-US" dirty="0"/>
              <a:t>https://github.com/smart-data-models/dataModel.Parking/blob/master/OnStreetParking/doc/spec.md</a:t>
            </a:r>
            <a:endParaRPr lang="el-G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E487BF-F4B5-7DA1-DDBF-E2D5CA18122B}"/>
              </a:ext>
            </a:extLst>
          </p:cNvPr>
          <p:cNvSpPr txBox="1"/>
          <p:nvPr/>
        </p:nvSpPr>
        <p:spPr>
          <a:xfrm>
            <a:off x="6096000" y="2248250"/>
            <a:ext cx="4306349" cy="2957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id: </a:t>
            </a:r>
            <a:r>
              <a:rPr lang="el-GR" dirty="0"/>
              <a:t>Το </a:t>
            </a:r>
            <a:r>
              <a:rPr lang="en-US" dirty="0"/>
              <a:t>id </a:t>
            </a:r>
            <a:r>
              <a:rPr lang="el-GR" dirty="0"/>
              <a:t>του αισθητήρα</a:t>
            </a:r>
          </a:p>
          <a:p>
            <a:pPr>
              <a:lnSpc>
                <a:spcPct val="150000"/>
              </a:lnSpc>
            </a:pPr>
            <a:r>
              <a:rPr lang="en-US" dirty="0"/>
              <a:t>location : </a:t>
            </a:r>
            <a:r>
              <a:rPr lang="el-GR" dirty="0"/>
              <a:t>Οι συντεταγμένες του αισθητήρα</a:t>
            </a:r>
          </a:p>
          <a:p>
            <a:pPr>
              <a:lnSpc>
                <a:spcPct val="150000"/>
              </a:lnSpc>
            </a:pPr>
            <a:r>
              <a:rPr lang="en-US" dirty="0"/>
              <a:t>category: </a:t>
            </a:r>
            <a:r>
              <a:rPr lang="el-GR" dirty="0"/>
              <a:t>Αν πρόκειται για θέση ΑΜΕΑ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temperature: </a:t>
            </a:r>
            <a:r>
              <a:rPr lang="el-GR" dirty="0"/>
              <a:t>Η θερμοκρασία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dateModified</a:t>
            </a:r>
            <a:r>
              <a:rPr lang="en-US" dirty="0"/>
              <a:t>: </a:t>
            </a:r>
            <a:r>
              <a:rPr lang="el-GR" dirty="0"/>
              <a:t>Η ώρα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parkedVehicleHadTag</a:t>
            </a:r>
            <a:r>
              <a:rPr lang="en-US" dirty="0"/>
              <a:t>: </a:t>
            </a:r>
            <a:r>
              <a:rPr lang="el-GR" dirty="0"/>
              <a:t>Αν το αμάξι είχε </a:t>
            </a:r>
            <a:r>
              <a:rPr lang="en-US" dirty="0"/>
              <a:t>tag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carParked</a:t>
            </a:r>
            <a:r>
              <a:rPr lang="en-US" dirty="0"/>
              <a:t>: </a:t>
            </a:r>
            <a:r>
              <a:rPr lang="el-GR" dirty="0"/>
              <a:t>Αν το αμάξι στάθμευσε ή έφυγε</a:t>
            </a:r>
          </a:p>
        </p:txBody>
      </p:sp>
    </p:spTree>
    <p:extLst>
      <p:ext uri="{BB962C8B-B14F-4D97-AF65-F5344CB8AC3E}">
        <p14:creationId xmlns:p14="http://schemas.microsoft.com/office/powerpoint/2010/main" val="2054213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57A6-E181-B03A-4461-F79ADF9E5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Προσομοίωση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7A35E-122A-801C-37F9-56F583758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Λαμβάνεται από το </a:t>
            </a:r>
            <a:r>
              <a:rPr lang="en-US" dirty="0"/>
              <a:t>Open </a:t>
            </a:r>
            <a:r>
              <a:rPr lang="en-US" dirty="0" err="1"/>
              <a:t>Meteo</a:t>
            </a:r>
            <a:r>
              <a:rPr lang="en-US" dirty="0"/>
              <a:t> </a:t>
            </a:r>
            <a:r>
              <a:rPr lang="el-GR" dirty="0"/>
              <a:t>η θερμοκρασία στην Πάτρα.</a:t>
            </a:r>
          </a:p>
          <a:p>
            <a:r>
              <a:rPr lang="el-GR" dirty="0"/>
              <a:t>Στη συνέχεια ανατίθενται τιμές θερμοκρασίας με </a:t>
            </a:r>
            <a:r>
              <a:rPr lang="el-GR" dirty="0" err="1"/>
              <a:t>γκαουσιανή</a:t>
            </a:r>
            <a:r>
              <a:rPr lang="el-GR" dirty="0"/>
              <a:t> κατανομή.</a:t>
            </a:r>
          </a:p>
          <a:p>
            <a:r>
              <a:rPr lang="el-GR" dirty="0"/>
              <a:t>Κάποιες θέσεις βρίσκονται σε σκιά οπότε το μεσημέρι είναι πιο δροσερές.</a:t>
            </a:r>
          </a:p>
          <a:p>
            <a:r>
              <a:rPr lang="el-GR" dirty="0"/>
              <a:t>Ή συχνότητα με την οποία γεμίζουν και αδειάζουν οι θέσεις καθορίζεται από την ημέρα ( Παρασκευή-Σάββατο-Κυριακή ή καθημερινή) και την ώρα.</a:t>
            </a:r>
          </a:p>
        </p:txBody>
      </p:sp>
    </p:spTree>
    <p:extLst>
      <p:ext uri="{BB962C8B-B14F-4D97-AF65-F5344CB8AC3E}">
        <p14:creationId xmlns:p14="http://schemas.microsoft.com/office/powerpoint/2010/main" val="121125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C7013-DC45-7C4A-6E1B-006B4E5B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Grafana Dashboards</a:t>
            </a:r>
            <a:endParaRPr lang="el-G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4FD3D3-B176-8DAC-A475-DA8365731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043" y="1690688"/>
            <a:ext cx="8268510" cy="4351338"/>
          </a:xfrm>
        </p:spPr>
      </p:pic>
    </p:spTree>
    <p:extLst>
      <p:ext uri="{BB962C8B-B14F-4D97-AF65-F5344CB8AC3E}">
        <p14:creationId xmlns:p14="http://schemas.microsoft.com/office/powerpoint/2010/main" val="291028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125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Fiware Data-SmartDataModels</vt:lpstr>
      <vt:lpstr>Προσομοίωση</vt:lpstr>
      <vt:lpstr>Grafana Dashboards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ΣΤΑΥΡΟΠΟΥΛΟΣ ΚΩΝΣΤΑΝΤΙΝΟΣ</dc:creator>
  <cp:lastModifiedBy>ΣΤΑΥΡΟΠΟΥΛΟΣ ΚΩΝΣΤΑΝΤΙΝΟΣ</cp:lastModifiedBy>
  <cp:revision>6</cp:revision>
  <dcterms:created xsi:type="dcterms:W3CDTF">2024-12-02T00:23:12Z</dcterms:created>
  <dcterms:modified xsi:type="dcterms:W3CDTF">2024-12-02T10:07:29Z</dcterms:modified>
</cp:coreProperties>
</file>