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  <p:sldMasterId id="2147483755" r:id="rId2"/>
    <p:sldMasterId id="2147483756" r:id="rId3"/>
    <p:sldMasterId id="2147483757" r:id="rId4"/>
    <p:sldMasterId id="2147483758" r:id="rId5"/>
    <p:sldMasterId id="2147483759" r:id="rId6"/>
  </p:sldMasterIdLst>
  <p:notesMasterIdLst>
    <p:notesMasterId r:id="rId22"/>
  </p:notesMasterIdLst>
  <p:sldIdLst>
    <p:sldId id="256" r:id="rId7"/>
    <p:sldId id="257" r:id="rId8"/>
    <p:sldId id="258" r:id="rId9"/>
    <p:sldId id="269" r:id="rId10"/>
    <p:sldId id="260" r:id="rId11"/>
    <p:sldId id="261" r:id="rId12"/>
    <p:sldId id="262" r:id="rId13"/>
    <p:sldId id="263" r:id="rId14"/>
    <p:sldId id="264" r:id="rId15"/>
    <p:sldId id="270" r:id="rId16"/>
    <p:sldId id="265" r:id="rId17"/>
    <p:sldId id="266" r:id="rId18"/>
    <p:sldId id="271" r:id="rId19"/>
    <p:sldId id="267" r:id="rId20"/>
    <p:sldId id="268" r:id="rId2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</p:embeddedFont>
    <p:embeddedFont>
      <p:font typeface="Sora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333b35f055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333b35f055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333b58b088b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7" name="Google Shape;3747;g333b58b088b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g333b35f0556_0_7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5" name="Google Shape;3755;g333b35f0556_0_7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333b35f0556_0_7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0" name="Google Shape;3760;g333b35f0556_0_7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333b58b088b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9" name="Google Shape;3769;g333b58b088b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333b35f0556_0_2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333b35f0556_0_2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333b35f0556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333b35f0556_0_3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333b35f0556_0_5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3" name="Google Shape;3653;g333b35f0556_0_5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5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333b35f0556_0_6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0" name="Google Shape;3700;g333b35f0556_0_6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333b35f0556_0_7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7" name="Google Shape;3717;g333b35f0556_0_7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333b58b088b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9" name="Google Shape;3729;g333b58b088b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333b58b088b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5" name="Google Shape;3735;g333b58b088b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g333b58b088b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1" name="Google Shape;3741;g333b58b088b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10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68" name="Google Shape;2968;p10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69" name="Google Shape;2969;p10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0" name="Google Shape;2970;p10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1" name="Google Shape;2971;p106"/>
          <p:cNvSpPr txBox="1">
            <a:spLocks noGrp="1"/>
          </p:cNvSpPr>
          <p:nvPr>
            <p:ph type="title" idx="5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2" name="Google Shape;2972;p106"/>
          <p:cNvSpPr txBox="1">
            <a:spLocks noGrp="1"/>
          </p:cNvSpPr>
          <p:nvPr>
            <p:ph type="title" idx="6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3" name="Google Shape;2973;p10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4" name="Google Shape;2974;p10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5" name="Google Shape;2975;p106"/>
          <p:cNvSpPr txBox="1">
            <a:spLocks noGrp="1"/>
          </p:cNvSpPr>
          <p:nvPr>
            <p:ph type="subTitle" idx="8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6" name="Google Shape;2976;p10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7" name="Google Shape;2977;p10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8" name="Google Shape;2978;p106"/>
          <p:cNvSpPr txBox="1">
            <a:spLocks noGrp="1"/>
          </p:cNvSpPr>
          <p:nvPr>
            <p:ph type="subTitle" idx="14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979" name="Google Shape;2979;p10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80" name="Google Shape;2980;p10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81" name="Google Shape;2981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2" name="Google Shape;2982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83" name="Google Shape;2983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84" name="Google Shape;2984;p10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85" name="Google Shape;2985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6" name="Google Shape;2986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87" name="Google Shape;2987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88" name="Google Shape;2988;p10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07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1" name="Google Shape;2991;p107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992" name="Google Shape;2992;p10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93" name="Google Shape;2993;p10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94" name="Google Shape;2994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5" name="Google Shape;2995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96" name="Google Shape;2996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97" name="Google Shape;2997;p10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98" name="Google Shape;2998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9" name="Google Shape;2999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00" name="Google Shape;3000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108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3" name="Google Shape;3003;p108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4" name="Google Shape;3004;p108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5" name="Google Shape;3005;p108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6" name="Google Shape;3006;p108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7" name="Google Shape;3007;p108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8" name="Google Shape;3008;p108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9" name="Google Shape;3009;p108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0" name="Google Shape;3010;p108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1" name="Google Shape;3011;p108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2" name="Google Shape;3012;p108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3" name="Google Shape;3013;p108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14" name="Google Shape;3014;p10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15" name="Google Shape;3015;p10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16" name="Google Shape;3016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17" name="Google Shape;3017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18" name="Google Shape;3018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19" name="Google Shape;3019;p10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20" name="Google Shape;3020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1" name="Google Shape;3021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22" name="Google Shape;3022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023" name="Google Shape;3023;p10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09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6" name="Google Shape;3026;p109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7" name="Google Shape;3027;p10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0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8" name="Google Shape;3028;p10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29" name="Google Shape;3029;p10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30" name="Google Shape;3030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1" name="Google Shape;3031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32" name="Google Shape;3032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33" name="Google Shape;3033;p10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34" name="Google Shape;3034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5" name="Google Shape;3035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36" name="Google Shape;3036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8" name="Google Shape;3038;p11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39" name="Google Shape;3039;p1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40" name="Google Shape;3040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1" name="Google Shape;3041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42" name="Google Shape;3042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43" name="Google Shape;3043;p1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44" name="Google Shape;3044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5" name="Google Shape;3045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46" name="Google Shape;3046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3047" name="Google Shape;3047;p11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3048" name="Google Shape;3048;p110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0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0" name="Google Shape;3050;p11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3051" name="Google Shape;3051;p11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11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11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1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1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1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1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1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1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1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1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1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1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1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1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1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1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1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1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1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1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1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11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11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11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11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11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11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11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11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11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11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11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11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11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11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11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11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11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11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11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11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11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11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11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11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11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11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11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11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11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11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11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1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11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11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11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11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11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1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11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11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11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11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11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11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11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11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11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11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11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11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11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11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11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11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11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11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11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11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11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11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11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11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11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11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11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11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11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11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11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11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11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11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11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11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11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11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11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11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11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11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11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11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11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11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11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11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11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11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11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11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11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11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11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11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11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11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11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11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11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11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11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11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11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6" name="Google Shape;3176;p110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7" name="Google Shape;3177;p11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178" name="Google Shape;3178;p11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11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11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11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11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11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11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11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11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11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11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11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11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11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11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11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11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11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11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11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11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11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11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11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11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11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11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11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11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11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11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9" name="Google Shape;3209;p11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210" name="Google Shape;3210;p11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11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11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11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11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11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11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11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11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11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11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11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11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11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11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11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11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11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11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11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11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11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11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11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11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11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11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11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11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11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1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1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1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1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1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1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11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11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11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11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11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11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11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11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11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11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11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11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11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11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11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11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11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9" name="Google Shape;3279;p11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3280" name="Google Shape;3280;p11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11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11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11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11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11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11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11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11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11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11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11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11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11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11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11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11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11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11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11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11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11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11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11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11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11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11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11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11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11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11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11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11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11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11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11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11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11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11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11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1" name="Google Shape;3321;p1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322" name="Google Shape;3322;p1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323" name="Google Shape;3323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4" name="Google Shape;3324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25" name="Google Shape;3325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326" name="Google Shape;3326;p1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327" name="Google Shape;3327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8" name="Google Shape;3328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29" name="Google Shape;3329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3330" name="Google Shape;3330;p11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3331" name="Google Shape;3331;p111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1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1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1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1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1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1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1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1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1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1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1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1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1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1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1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1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1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1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1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1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1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1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1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1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1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1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1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1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1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1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1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1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1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1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1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1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1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1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1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1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1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1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1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1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1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1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1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1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1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1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1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1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1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1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1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1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1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1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1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1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1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1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1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1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1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11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1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1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1"/>
            <p:cNvSpPr/>
            <p:nvPr/>
          </p:nvSpPr>
          <p:spPr>
            <a:xfrm>
              <a:off x="6428614" y="4211958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1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1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1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1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1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1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1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1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1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1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1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1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1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1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1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1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1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1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1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1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1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1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1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1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1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1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1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1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1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1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1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1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1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1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1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1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1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1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1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1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1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1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1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1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1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1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1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1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1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1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1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1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1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1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1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1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1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1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1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1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1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1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1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1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1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1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1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1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1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1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1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1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1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1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1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1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1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1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1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1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1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1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1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1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1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1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1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1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11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1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1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1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12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0" name="Google Shape;3510;p112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1" name="Google Shape;3511;p112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2" name="Google Shape;3512;p112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13" name="Google Shape;3513;p112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14" name="Google Shape;3514;p112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515" name="Google Shape;3515;p11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16" name="Google Shape;3516;p1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517" name="Google Shape;3517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18" name="Google Shape;3518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519" name="Google Shape;3519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520" name="Google Shape;3520;p1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521" name="Google Shape;3521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22" name="Google Shape;3522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523" name="Google Shape;3523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524" name="Google Shape;3524;p11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" name="Google Shape;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" name="Google Shape;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8" name="Google Shape;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9" name="Google Shape;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0" name="Google Shape;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2" name="Google Shape;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8" name="Google Shape;68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3" name="Google Shape;73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4" name="Google Shape;8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7" name="Google Shape;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" name="Google Shape;96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8" name="Google Shape;98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9" name="Google Shape;99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0" name="Google Shape;100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6" name="Google Shape;106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7" name="Google Shape;107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9" name="Google Shape;109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0" name="Google Shape;110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1" name="Google Shape;111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3" name="Google Shape;113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9" name="Google Shape;119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1" name="Google Shape;121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3" name="Google Shape;123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24" name="Google Shape;124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" name="Google Shape;125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7" name="Google Shape;127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2" name="Google Shape;13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4" name="Google Shape;13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35" name="Google Shape;13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6" name="Google Shape;13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8" name="Google Shape;13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7" name="Google Shape;147;p2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8" name="Google Shape;148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0" name="Google Shape;150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2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1" name="Google Shape;161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2" name="Google Shape;162;p2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5" name="Google Shape;165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2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4" name="Google Shape;184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5" name="Google Shape;185;p2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8" name="Google Shape;188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9" name="Google Shape;189;p2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2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7" name="Google Shape;197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98" name="Google Shape;198;p2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1" name="Google Shape;201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0" name="Google Shape;210;p2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1" name="Google Shape;211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3" name="Google Shape;213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4" name="Google Shape;214;p2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7" name="Google Shape;217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8" name="Google Shape;228;p2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" name="Google Shape;229;p2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0" name="Google Shape;230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2" name="Google Shape;232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3" name="Google Shape;233;p2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" name="Google Shape;234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6" name="Google Shape;236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52" name="Google Shape;252;p2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3" name="Google Shape;253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55" name="Google Shape;255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56" name="Google Shape;256;p2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57" name="Google Shape;257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59" name="Google Shape;259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6" name="Google Shape;266;p3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7" name="Google Shape;267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69" name="Google Shape;269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70" name="Google Shape;270;p3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71" name="Google Shape;271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3" name="Google Shape;273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76" name="Google Shape;276;p3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7" name="Google Shape;277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9" name="Google Shape;279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0" name="Google Shape;280;p3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1" name="Google Shape;281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3" name="Google Shape;283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84" name="Google Shape;284;p3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85" name="Google Shape;285;p3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88" name="Google Shape;288;p3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3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3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3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517" name="Google Shape;517;p3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9" name="Google Shape;559;p3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0" name="Google Shape;560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62" name="Google Shape;562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63" name="Google Shape;563;p3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64" name="Google Shape;564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66" name="Google Shape;566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67" name="Google Shape;567;p3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68" name="Google Shape;568;p3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0" name="Google Shape;750;p3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51" name="Google Shape;751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53" name="Google Shape;753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54" name="Google Shape;754;p3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55" name="Google Shape;755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57" name="Google Shape;757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58" name="Google Shape;758;p3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3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2" name="Google Shape;762;p3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3" name="Google Shape;763;p3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64" name="Google Shape;764;p3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5" name="Google Shape;765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67" name="Google Shape;767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68" name="Google Shape;768;p3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69" name="Google Shape;769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71" name="Google Shape;771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74" name="Google Shape;774;p3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75" name="Google Shape;775;p3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76" name="Google Shape;776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78" name="Google Shape;778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79" name="Google Shape;779;p3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80" name="Google Shape;780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2" name="Google Shape;782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3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789" name="Google Shape;789;p3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90" name="Google Shape;790;p3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91" name="Google Shape;791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93" name="Google Shape;793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4" name="Google Shape;794;p3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95" name="Google Shape;795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97" name="Google Shape;797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1" name="Google Shape;801;p3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02" name="Google Shape;802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04" name="Google Shape;804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05" name="Google Shape;805;p3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6" name="Google Shape;806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08" name="Google Shape;808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3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3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14" name="Google Shape;814;p3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15" name="Google Shape;815;p3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6" name="Google Shape;816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18" name="Google Shape;818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19" name="Google Shape;819;p3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20" name="Google Shape;820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2" name="Google Shape;822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5" name="Google Shape;825;p4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26" name="Google Shape;826;p4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27" name="Google Shape;827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9" name="Google Shape;829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30" name="Google Shape;830;p4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31" name="Google Shape;831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33" name="Google Shape;833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4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7" name="Google Shape;837;p4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38" name="Google Shape;838;p4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39" name="Google Shape;839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41" name="Google Shape;841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42" name="Google Shape;842;p4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43" name="Google Shape;843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45" name="Google Shape;845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4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1" name="Google Shape;851;p4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2" name="Google Shape;85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53" name="Google Shape;85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54" name="Google Shape;85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56" name="Google Shape;85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57" name="Google Shape;85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8" name="Google Shape;85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60" name="Google Shape;86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4" name="Google Shape;864;p4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875" name="Google Shape;875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76" name="Google Shape;876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7" name="Google Shape;877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79" name="Google Shape;879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80" name="Google Shape;880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81" name="Google Shape;88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83" name="Google Shape;88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84" name="Google Shape;884;p4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4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89" name="Google Shape;889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90" name="Google Shape;890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2" name="Google Shape;892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93" name="Google Shape;893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94" name="Google Shape;894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6" name="Google Shape;896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4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4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4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04" name="Google Shape;904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05" name="Google Shape;905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06" name="Google Shape;906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08" name="Google Shape;908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9" name="Google Shape;909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0" name="Google Shape;910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12" name="Google Shape;912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13" name="Google Shape;913;p4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4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4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4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0" name="Google Shape;920;p4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1" name="Google Shape;921;p4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2" name="Google Shape;922;p4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23" name="Google Shape;923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24" name="Google Shape;924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25" name="Google Shape;925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27" name="Google Shape;927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8" name="Google Shape;928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29" name="Google Shape;929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1" name="Google Shape;931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32" name="Google Shape;932;p4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4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4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4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4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4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4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1" name="Google Shape;941;p4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2" name="Google Shape;942;p4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3" name="Google Shape;943;p4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5" name="Google Shape;945;p4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6" name="Google Shape;946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47" name="Google Shape;947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48" name="Google Shape;948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50" name="Google Shape;950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51" name="Google Shape;951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52" name="Google Shape;952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54" name="Google Shape;954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55" name="Google Shape;955;p4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5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5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0" name="Google Shape;960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61" name="Google Shape;961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2" name="Google Shape;962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64" name="Google Shape;964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65" name="Google Shape;965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66" name="Google Shape;96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68" name="Google Shape;96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71" name="Google Shape;971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2" name="Google Shape;972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74" name="Google Shape;974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75" name="Google Shape;975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76" name="Google Shape;976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78" name="Google Shape;978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79" name="Google Shape;979;p5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980" name="Google Shape;980;p5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5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983" name="Google Shape;983;p5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8" name="Google Shape;1108;p5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5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110" name="Google Shape;1110;p5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5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142" name="Google Shape;1142;p5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5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212" name="Google Shape;1212;p5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54" name="Google Shape;1254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55" name="Google Shape;1255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57" name="Google Shape;1257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258" name="Google Shape;1258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9" name="Google Shape;125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61" name="Google Shape;126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62" name="Google Shape;1262;p5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263" name="Google Shape;1263;p5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45" name="Google Shape;1445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6" name="Google Shape;1446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48" name="Google Shape;1448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49" name="Google Shape;1449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50" name="Google Shape;1450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52" name="Google Shape;1452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53" name="Google Shape;1453;p5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54" name="Google Shape;1454;p5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7" name="Google Shape;1457;p5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58" name="Google Shape;1458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9" name="Google Shape;1459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0" name="Google Shape;1460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2" name="Google Shape;1462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63" name="Google Shape;1463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64" name="Google Shape;1464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6" name="Google Shape;1466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69" name="Google Shape;1469;p5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70" name="Google Shape;1470;p5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71" name="Google Shape;1471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73" name="Google Shape;1473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74" name="Google Shape;1474;p5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75" name="Google Shape;1475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77" name="Google Shape;1477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78" name="Google Shape;1478;p5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1" name="Google Shape;1481;p5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5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3" name="Google Shape;1483;p5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484" name="Google Shape;1484;p5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85" name="Google Shape;1485;p5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86" name="Google Shape;1486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88" name="Google Shape;1488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89" name="Google Shape;1489;p5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90" name="Google Shape;1490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92" name="Google Shape;1492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93" name="Google Shape;1493;p5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6" name="Google Shape;1496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97" name="Google Shape;1497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99" name="Google Shape;1499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00" name="Google Shape;1500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1" name="Google Shape;1501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03" name="Google Shape;1503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504" name="Google Shape;1504;p5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7" name="Google Shape;1507;p5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8" name="Google Shape;1508;p5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09" name="Google Shape;1509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10" name="Google Shape;1510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11" name="Google Shape;1511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13" name="Google Shape;1513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14" name="Google Shape;1514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15" name="Google Shape;1515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17" name="Google Shape;1517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20" name="Google Shape;1520;p6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21" name="Google Shape;1521;p6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22" name="Google Shape;1522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4" name="Google Shape;1524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25" name="Google Shape;1525;p6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26" name="Google Shape;1526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8" name="Google Shape;1528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1" name="Google Shape;1531;p6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32" name="Google Shape;1532;p6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33" name="Google Shape;1533;p6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34" name="Google Shape;1534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36" name="Google Shape;1536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7" name="Google Shape;1537;p6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38" name="Google Shape;1538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40" name="Google Shape;1540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3" name="Google Shape;1543;p6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6" name="Google Shape;1546;p6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47" name="Google Shape;1547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49" name="Google Shape;154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51" name="Google Shape;155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2" name="Google Shape;1552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53" name="Google Shape;1553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55" name="Google Shape;1555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9" name="Google Shape;1559;p6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0" name="Google Shape;1560;p6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1" name="Google Shape;1561;p6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2" name="Google Shape;1562;p6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3" name="Google Shape;1563;p6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4" name="Google Shape;1564;p6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5" name="Google Shape;1565;p6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6" name="Google Shape;1566;p6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7" name="Google Shape;1567;p6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8" name="Google Shape;1568;p6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9" name="Google Shape;1569;p6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70" name="Google Shape;1570;p6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72" name="Google Shape;1572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74" name="Google Shape;1574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75" name="Google Shape;1575;p6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76" name="Google Shape;1576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78" name="Google Shape;1578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579" name="Google Shape;1579;p6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6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3" name="Google Shape;1583;p6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4" name="Google Shape;1584;p6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85" name="Google Shape;1585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87" name="Google Shape;1587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88" name="Google Shape;1588;p6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89" name="Google Shape;1589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91" name="Google Shape;1591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4" name="Google Shape;1594;p6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6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6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7" name="Google Shape;1597;p6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8" name="Google Shape;1598;p6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99" name="Google Shape;1599;p6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00" name="Google Shape;1600;p6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01" name="Google Shape;1601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03" name="Google Shape;1603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04" name="Google Shape;1604;p6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5" name="Google Shape;1605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07" name="Google Shape;1607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08" name="Google Shape;1608;p6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1" name="Google Shape;1611;p6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6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3" name="Google Shape;1613;p6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6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5" name="Google Shape;1615;p6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6" name="Google Shape;1616;p6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7" name="Google Shape;1617;p6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18" name="Google Shape;1618;p6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19" name="Google Shape;1619;p6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20" name="Google Shape;1620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22" name="Google Shape;1622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23" name="Google Shape;1623;p6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24" name="Google Shape;1624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26" name="Google Shape;1626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27" name="Google Shape;1627;p6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6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6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6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6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4" name="Google Shape;1634;p6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6" name="Google Shape;1636;p6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7" name="Google Shape;1637;p6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8" name="Google Shape;1638;p6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9" name="Google Shape;1639;p6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40" name="Google Shape;1640;p6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1" name="Google Shape;1641;p6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42" name="Google Shape;1642;p6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43" name="Google Shape;1643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45" name="Google Shape;1645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46" name="Google Shape;1646;p6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47" name="Google Shape;1647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49" name="Google Shape;1649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50" name="Google Shape;1650;p6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7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4" name="Google Shape;1654;p7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5" name="Google Shape;1655;p7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6" name="Google Shape;1656;p7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57" name="Google Shape;1657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59" name="Google Shape;1659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60" name="Google Shape;1660;p7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61" name="Google Shape;1661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63" name="Google Shape;1663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7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6" name="Google Shape;1666;p7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7" name="Google Shape;1667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69" name="Google Shape;1669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70" name="Google Shape;1670;p7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71" name="Google Shape;1671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73" name="Google Shape;1673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674" name="Google Shape;1674;p7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1675" name="Google Shape;1675;p7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7" name="Google Shape;1677;p7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1678" name="Google Shape;1678;p7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7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7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7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7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7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7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7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7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7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7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7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7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7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7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7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7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7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7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7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7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7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7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7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7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7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7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7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7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7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7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7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7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7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7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7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7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7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7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7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7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7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7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7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7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7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7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7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7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7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7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7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7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7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7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7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7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7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7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7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7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7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7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7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7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7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7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7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7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7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7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7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7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7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7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7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7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7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7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7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7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7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7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7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7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7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7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7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805" name="Google Shape;1805;p7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7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7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7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7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7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7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7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7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7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7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7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7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7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7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7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7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7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7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7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7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7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7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7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7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6" name="Google Shape;1836;p7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837" name="Google Shape;1837;p7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7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7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7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7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7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7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7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7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7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7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7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7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7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7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7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7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7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7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7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7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7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7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7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7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7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7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7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7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7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7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7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7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7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907" name="Google Shape;1907;p7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7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7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7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7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7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7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7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7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7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7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7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7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7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7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7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7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7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7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7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7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7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7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7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7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7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7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7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7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7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7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7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7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7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7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7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7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7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7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7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7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9" name="Google Shape;1949;p7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0" name="Google Shape;1950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52" name="Google Shape;1952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953" name="Google Shape;1953;p7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4" name="Google Shape;1954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56" name="Google Shape;1956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957" name="Google Shape;1957;p7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958" name="Google Shape;1958;p7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7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40" name="Google Shape;2140;p7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41" name="Google Shape;2141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2" name="Google Shape;2142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43" name="Google Shape;2143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44" name="Google Shape;2144;p7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45" name="Google Shape;2145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6" name="Google Shape;2146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47" name="Google Shape;2147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48" name="Google Shape;2148;p7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49" name="Google Shape;2149;p7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7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7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54" name="Google Shape;2154;p7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155" name="Google Shape;2155;p7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56" name="Google Shape;2156;p7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7" name="Google Shape;2157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8" name="Google Shape;2158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59" name="Google Shape;2159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60" name="Google Shape;2160;p7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61" name="Google Shape;2161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2" name="Google Shape;2162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63" name="Google Shape;2163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64" name="Google Shape;2164;p7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7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8" name="Google Shape;2168;p7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9" name="Google Shape;2169;p7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0" name="Google Shape;2170;p7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1" name="Google Shape;2171;p7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2" name="Google Shape;2172;p7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3" name="Google Shape;2173;p7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174" name="Google Shape;2174;p7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5" name="Google Shape;2175;p7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76" name="Google Shape;2176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7" name="Google Shape;2177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78" name="Google Shape;2178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79" name="Google Shape;2179;p7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80" name="Google Shape;2180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1" name="Google Shape;2181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82" name="Google Shape;2182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83" name="Google Shape;2183;p7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77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6" name="Google Shape;2186;p77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87" name="Google Shape;2187;p7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88" name="Google Shape;2188;p7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9" name="Google Shape;2189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0" name="Google Shape;2190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91" name="Google Shape;2191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92" name="Google Shape;2192;p7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3" name="Google Shape;2193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4" name="Google Shape;2194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95" name="Google Shape;2195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7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98" name="Google Shape;2198;p7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99" name="Google Shape;2199;p7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00" name="Google Shape;2200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1" name="Google Shape;2201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02" name="Google Shape;2202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03" name="Google Shape;2203;p7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04" name="Google Shape;2204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5" name="Google Shape;2205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06" name="Google Shape;2206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07" name="Google Shape;2207;p7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7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0" name="Google Shape;2210;p7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11" name="Google Shape;2211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2" name="Google Shape;2212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3" name="Google Shape;2213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14" name="Google Shape;2214;p7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15" name="Google Shape;2215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6" name="Google Shape;2216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7" name="Google Shape;2217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18" name="Google Shape;2218;p7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0"/>
          <p:cNvSpPr txBox="1">
            <a:spLocks noGrp="1"/>
          </p:cNvSpPr>
          <p:nvPr>
            <p:ph type="subTitle" idx="1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80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80"/>
          <p:cNvSpPr>
            <a:spLocks noGrp="1"/>
          </p:cNvSpPr>
          <p:nvPr>
            <p:ph type="pic" idx="2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23" name="Google Shape;2223;p8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24" name="Google Shape;2224;p8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5" name="Google Shape;2225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6" name="Google Shape;2226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27" name="Google Shape;2227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28" name="Google Shape;2228;p8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9" name="Google Shape;2229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0" name="Google Shape;2230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31" name="Google Shape;2231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81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4" name="Google Shape;2234;p8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35" name="Google Shape;2235;p8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36" name="Google Shape;2236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7" name="Google Shape;2237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38" name="Google Shape;2238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39" name="Google Shape;2239;p8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40" name="Google Shape;2240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1" name="Google Shape;2241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42" name="Google Shape;2242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2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5" name="Google Shape;2245;p82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46" name="Google Shape;2246;p8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47" name="Google Shape;2247;p8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48" name="Google Shape;2248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9" name="Google Shape;2249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50" name="Google Shape;2250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51" name="Google Shape;2251;p8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52" name="Google Shape;2252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3" name="Google Shape;2253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54" name="Google Shape;2254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8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7" name="Google Shape;2257;p83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4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0" name="Google Shape;2260;p84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61" name="Google Shape;2261;p8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62" name="Google Shape;2262;p8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63" name="Google Shape;2263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4" name="Google Shape;2264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65" name="Google Shape;2265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66" name="Google Shape;2266;p8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7" name="Google Shape;2267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8" name="Google Shape;2268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69" name="Google Shape;2269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8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3" name="Google Shape;2273;p8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4" name="Google Shape;2274;p8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5" name="Google Shape;2275;p8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6" name="Google Shape;2276;p86"/>
          <p:cNvSpPr txBox="1">
            <a:spLocks noGrp="1"/>
          </p:cNvSpPr>
          <p:nvPr>
            <p:ph type="title" idx="5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7" name="Google Shape;2277;p86"/>
          <p:cNvSpPr txBox="1">
            <a:spLocks noGrp="1"/>
          </p:cNvSpPr>
          <p:nvPr>
            <p:ph type="title" idx="6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8" name="Google Shape;2278;p8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79" name="Google Shape;2279;p8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0" name="Google Shape;2280;p86"/>
          <p:cNvSpPr txBox="1">
            <a:spLocks noGrp="1"/>
          </p:cNvSpPr>
          <p:nvPr>
            <p:ph type="subTitle" idx="8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1" name="Google Shape;2281;p8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2" name="Google Shape;2282;p8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3" name="Google Shape;2283;p86"/>
          <p:cNvSpPr txBox="1">
            <a:spLocks noGrp="1"/>
          </p:cNvSpPr>
          <p:nvPr>
            <p:ph type="subTitle" idx="14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84" name="Google Shape;2284;p8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85" name="Google Shape;2285;p8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86" name="Google Shape;2286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7" name="Google Shape;2287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88" name="Google Shape;2288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89" name="Google Shape;2289;p8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90" name="Google Shape;2290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1" name="Google Shape;2291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92" name="Google Shape;2292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93" name="Google Shape;2293;p8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87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6" name="Google Shape;2296;p87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97" name="Google Shape;2297;p8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8" name="Google Shape;2298;p8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99" name="Google Shape;2299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0" name="Google Shape;2300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01" name="Google Shape;2301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02" name="Google Shape;2302;p8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03" name="Google Shape;2303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4" name="Google Shape;2304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05" name="Google Shape;2305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88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8" name="Google Shape;2308;p88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9" name="Google Shape;2309;p88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0" name="Google Shape;2310;p88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1" name="Google Shape;2311;p88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2" name="Google Shape;2312;p88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3" name="Google Shape;2313;p88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4" name="Google Shape;2314;p88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5" name="Google Shape;2315;p88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6" name="Google Shape;2316;p88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7" name="Google Shape;2317;p88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8" name="Google Shape;2318;p88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319" name="Google Shape;2319;p8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20" name="Google Shape;2320;p8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1" name="Google Shape;2321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2" name="Google Shape;2322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23" name="Google Shape;2323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24" name="Google Shape;2324;p8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25" name="Google Shape;2325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6" name="Google Shape;2326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27" name="Google Shape;2327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328" name="Google Shape;2328;p8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89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1" name="Google Shape;2331;p89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2" name="Google Shape;2332;p8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0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3" name="Google Shape;2333;p8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34" name="Google Shape;2334;p8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35" name="Google Shape;2335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6" name="Google Shape;2336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37" name="Google Shape;2337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38" name="Google Shape;2338;p8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39" name="Google Shape;2339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0" name="Google Shape;2340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41" name="Google Shape;2341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9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44" name="Google Shape;2344;p9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45" name="Google Shape;2345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6" name="Google Shape;2346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47" name="Google Shape;2347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48" name="Google Shape;2348;p9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9" name="Google Shape;2349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0" name="Google Shape;2350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51" name="Google Shape;2351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352" name="Google Shape;2352;p9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2353" name="Google Shape;2353;p90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90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9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2356" name="Google Shape;2356;p9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9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9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9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9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9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9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9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9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9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9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9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9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9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9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9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9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9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9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9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9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9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9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9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9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9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9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9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9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9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9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9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9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9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9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9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9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9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9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9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9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9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9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9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9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9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9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9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9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9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9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9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9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9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9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9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9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9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9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9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9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9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9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9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9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9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9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9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9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9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9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9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9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9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9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9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9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9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9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9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9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9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9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9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9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9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9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9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9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9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9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9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9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9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9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9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9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9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9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9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9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9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9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9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9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9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9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9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9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9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9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9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9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9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9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9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9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9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9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9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9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9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9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9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9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1" name="Google Shape;2481;p90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2" name="Google Shape;2482;p9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2483" name="Google Shape;2483;p9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9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9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9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9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9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9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9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9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9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9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9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9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9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9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9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9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9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9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9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9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9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9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9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9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9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9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9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9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9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4" name="Google Shape;2514;p9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2515" name="Google Shape;2515;p9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9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9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9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9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9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9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9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9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9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9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9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9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9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9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9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9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9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9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9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9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9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9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9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9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9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9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9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9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9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9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9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9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9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9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9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9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9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9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9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9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9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9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9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9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9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9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9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9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9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9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4" name="Google Shape;2584;p9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2585" name="Google Shape;2585;p9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9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9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9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9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9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9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9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9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9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9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9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9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9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9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9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9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9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9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9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9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9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9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9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9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9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9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9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9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9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9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9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9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9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9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9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9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9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9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9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9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27" name="Google Shape;2627;p9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28" name="Google Shape;2628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29" name="Google Shape;2629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630" name="Google Shape;2630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631" name="Google Shape;2631;p9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632" name="Google Shape;2632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33" name="Google Shape;2633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634" name="Google Shape;2634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635" name="Google Shape;2635;p9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2636" name="Google Shape;2636;p91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6428614" y="4211958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1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1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1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1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1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1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1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1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1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1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1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1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1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1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1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1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1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1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1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1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1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1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1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1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1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1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1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1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1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1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1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1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1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1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1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1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1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1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1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1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1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1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1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1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1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1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1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1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1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1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1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1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1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1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92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5" name="Google Shape;2815;p92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6" name="Google Shape;2816;p92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7" name="Google Shape;2817;p92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18" name="Google Shape;2818;p92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19" name="Google Shape;2819;p92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20" name="Google Shape;2820;p9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21" name="Google Shape;2821;p9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22" name="Google Shape;2822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3" name="Google Shape;2823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24" name="Google Shape;2824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25" name="Google Shape;2825;p9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26" name="Google Shape;2826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7" name="Google Shape;2827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28" name="Google Shape;2828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29" name="Google Shape;2829;p9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9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35" name="Google Shape;2835;p9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36" name="Google Shape;2836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7" name="Google Shape;2837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38" name="Google Shape;2838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39" name="Google Shape;2839;p9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40" name="Google Shape;2840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1" name="Google Shape;2841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42" name="Google Shape;2842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43" name="Google Shape;2843;p9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44" name="Google Shape;2844;p9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9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8" name="Google Shape;2848;p9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9" name="Google Shape;2849;p9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50" name="Google Shape;2850;p9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51" name="Google Shape;2851;p9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52" name="Google Shape;2852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3" name="Google Shape;2853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54" name="Google Shape;2854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55" name="Google Shape;2855;p9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56" name="Google Shape;2856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7" name="Google Shape;2857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58" name="Google Shape;2858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59" name="Google Shape;2859;p9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9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3" name="Google Shape;2863;p9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4" name="Google Shape;2864;p9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9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6" name="Google Shape;2866;p9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7" name="Google Shape;2867;p9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8" name="Google Shape;2868;p9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69" name="Google Shape;2869;p9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70" name="Google Shape;2870;p9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71" name="Google Shape;2871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2" name="Google Shape;2872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73" name="Google Shape;2873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74" name="Google Shape;2874;p9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75" name="Google Shape;2875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6" name="Google Shape;2876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77" name="Google Shape;2877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78" name="Google Shape;2878;p9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97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1" name="Google Shape;2881;p97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82" name="Google Shape;2882;p9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83" name="Google Shape;2883;p9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84" name="Google Shape;2884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5" name="Google Shape;2885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86" name="Google Shape;2886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87" name="Google Shape;2887;p9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88" name="Google Shape;2888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9" name="Google Shape;2889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90" name="Google Shape;2890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9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93" name="Google Shape;2893;p9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94" name="Google Shape;2894;p9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95" name="Google Shape;2895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96" name="Google Shape;2896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97" name="Google Shape;2897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98" name="Google Shape;2898;p9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99" name="Google Shape;2899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0" name="Google Shape;2900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01" name="Google Shape;2901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02" name="Google Shape;2902;p9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4" name="Google Shape;2904;p9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05" name="Google Shape;2905;p9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06" name="Google Shape;2906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7" name="Google Shape;2907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08" name="Google Shape;2908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09" name="Google Shape;2909;p9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10" name="Google Shape;2910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11" name="Google Shape;2911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12" name="Google Shape;2912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13" name="Google Shape;2913;p9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00"/>
          <p:cNvSpPr txBox="1">
            <a:spLocks noGrp="1"/>
          </p:cNvSpPr>
          <p:nvPr>
            <p:ph type="subTitle" idx="1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6" name="Google Shape;2916;p100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7" name="Google Shape;2917;p100"/>
          <p:cNvSpPr>
            <a:spLocks noGrp="1"/>
          </p:cNvSpPr>
          <p:nvPr>
            <p:ph type="pic" idx="2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918" name="Google Shape;2918;p10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19" name="Google Shape;2919;p10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20" name="Google Shape;2920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1" name="Google Shape;2921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22" name="Google Shape;2922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23" name="Google Shape;2923;p10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24" name="Google Shape;2924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5" name="Google Shape;2925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26" name="Google Shape;2926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101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29" name="Google Shape;2929;p10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30" name="Google Shape;2930;p10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31" name="Google Shape;2931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2" name="Google Shape;2932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33" name="Google Shape;2933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34" name="Google Shape;2934;p10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35" name="Google Shape;2935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6" name="Google Shape;2936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37" name="Google Shape;2937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102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102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41" name="Google Shape;2941;p10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42" name="Google Shape;2942;p10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43" name="Google Shape;2943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4" name="Google Shape;2944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45" name="Google Shape;2945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46" name="Google Shape;2946;p10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47" name="Google Shape;2947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8" name="Google Shape;2948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49" name="Google Shape;2949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0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2" name="Google Shape;2952;p103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04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5" name="Google Shape;2955;p104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56" name="Google Shape;2956;p10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57" name="Google Shape;2957;p10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58" name="Google Shape;2958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9" name="Google Shape;2959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60" name="Google Shape;2960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61" name="Google Shape;2961;p10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62" name="Google Shape;2962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3" name="Google Shape;2963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64" name="Google Shape;2964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2" name="Google Shape;1442;p5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7" name="Google Shape;2137;p7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9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2" name="Google Shape;2832;p9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market.thingpark.com/lorawan-smart-parking-sensor-cicicom-sl-g-i3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3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Smart city Parking</a:t>
            </a:r>
            <a:endParaRPr sz="4900"/>
          </a:p>
        </p:txBody>
      </p:sp>
      <p:sp>
        <p:nvSpPr>
          <p:cNvPr id="3530" name="Google Shape;3530;p113"/>
          <p:cNvSpPr txBox="1">
            <a:spLocks noGrp="1"/>
          </p:cNvSpPr>
          <p:nvPr>
            <p:ph type="subTitle" idx="1"/>
          </p:nvPr>
        </p:nvSpPr>
        <p:spPr>
          <a:xfrm>
            <a:off x="713229" y="3414764"/>
            <a:ext cx="31158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Κωνσταντίνος Σταυρόπουλος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Ηλίας Ουζούνης</a:t>
            </a:r>
            <a:endParaRPr/>
          </a:p>
        </p:txBody>
      </p:sp>
      <p:pic>
        <p:nvPicPr>
          <p:cNvPr id="3531" name="Google Shape;3531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257" t="11418" r="78813"/>
          <a:stretch/>
        </p:blipFill>
        <p:spPr>
          <a:xfrm>
            <a:off x="4326600" y="1069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  <p:pic>
        <p:nvPicPr>
          <p:cNvPr id="3532" name="Google Shape;3532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660" t="1629" r="63410" b="9788"/>
          <a:stretch/>
        </p:blipFill>
        <p:spPr>
          <a:xfrm>
            <a:off x="5393400" y="688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68000"/>
              </a:srgbClr>
            </a:outerShdw>
          </a:effectLst>
        </p:spPr>
      </p:pic>
      <p:pic>
        <p:nvPicPr>
          <p:cNvPr id="3533" name="Google Shape;3533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63" t="11418" r="48007"/>
          <a:stretch/>
        </p:blipFill>
        <p:spPr>
          <a:xfrm>
            <a:off x="6460200" y="1069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  <p:pic>
        <p:nvPicPr>
          <p:cNvPr id="3534" name="Google Shape;3534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4466" t="-327" r="32604" b="11745"/>
          <a:stretch/>
        </p:blipFill>
        <p:spPr>
          <a:xfrm>
            <a:off x="7527000" y="6121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35D2B8-5874-3BFF-A4FF-D45F81B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Demo- Alerts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362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12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Alerts</a:t>
            </a:r>
            <a:endParaRPr/>
          </a:p>
        </p:txBody>
      </p:sp>
      <p:pic>
        <p:nvPicPr>
          <p:cNvPr id="3750" name="Google Shape;375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9625"/>
            <a:ext cx="3001851" cy="2946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1" name="Google Shape;3751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350" y="1309625"/>
            <a:ext cx="3001851" cy="29466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2" name="Google Shape;3752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788" y="1939988"/>
            <a:ext cx="4162425" cy="1685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123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Κατα</a:t>
            </a:r>
            <a:r>
              <a:rPr lang="en-GB" dirty="0" err="1"/>
              <a:t>νομή</a:t>
            </a:r>
            <a:r>
              <a:rPr lang="en-GB" dirty="0"/>
              <a:t> </a:t>
            </a:r>
            <a:r>
              <a:rPr lang="en-GB" dirty="0" err="1"/>
              <a:t>Δουλειάς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>
            <a:spLocks noGrp="1"/>
          </p:cNvSpPr>
          <p:nvPr>
            <p:ph type="title"/>
          </p:nvPr>
        </p:nvSpPr>
        <p:spPr>
          <a:xfrm>
            <a:off x="720000" y="541669"/>
            <a:ext cx="48777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el-GR" dirty="0"/>
              <a:t>Χρονοδιάγραμμα</a:t>
            </a:r>
            <a:endParaRPr dirty="0"/>
          </a:p>
        </p:txBody>
      </p:sp>
      <p:sp>
        <p:nvSpPr>
          <p:cNvPr id="821" name="Google Shape;821;p25"/>
          <p:cNvSpPr/>
          <p:nvPr/>
        </p:nvSpPr>
        <p:spPr>
          <a:xfrm>
            <a:off x="1608550" y="1740942"/>
            <a:ext cx="239914" cy="954322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22" name="Google Shape;822;p25"/>
          <p:cNvSpPr/>
          <p:nvPr/>
        </p:nvSpPr>
        <p:spPr>
          <a:xfrm>
            <a:off x="887371" y="2647284"/>
            <a:ext cx="1182756" cy="673534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n-US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έλη Οκτώβρη-Αρχές </a:t>
            </a:r>
            <a:r>
              <a:rPr lang="el-GR" sz="1275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Νοέμβη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3203902" y="3979877"/>
            <a:ext cx="422204" cy="407261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151840" y="1632650"/>
            <a:ext cx="1622105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Εξοικείωση με  </a:t>
            </a:r>
            <a:r>
              <a:rPr lang="en-US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Google-Maps 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και τεχνολογίες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Πρώτη Παρουσίαση- </a:t>
            </a:r>
            <a:r>
              <a:rPr lang="en-US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Pitch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4291500" y="1759686"/>
            <a:ext cx="239914" cy="954322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28" name="Google Shape;828;p25"/>
          <p:cNvSpPr/>
          <p:nvPr/>
        </p:nvSpPr>
        <p:spPr>
          <a:xfrm>
            <a:off x="3430271" y="2647284"/>
            <a:ext cx="1292939" cy="673534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275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275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2882637" y="1638676"/>
            <a:ext cx="1361597" cy="6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UI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Panel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6763125" y="1759686"/>
            <a:ext cx="240270" cy="954322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1" name="Google Shape;831;p25"/>
          <p:cNvSpPr/>
          <p:nvPr/>
        </p:nvSpPr>
        <p:spPr>
          <a:xfrm>
            <a:off x="5901899" y="2647284"/>
            <a:ext cx="1293277" cy="673534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275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275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5577722" y="1774090"/>
            <a:ext cx="1348957" cy="6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UI for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  <a:endParaRPr lang="el-GR"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users and admin.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buSzPts val="1200"/>
            </a:pPr>
            <a:r>
              <a:rPr lang="en-US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application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1200"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035038" y="3275533"/>
            <a:ext cx="239914" cy="954326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4" name="Google Shape;834;p25"/>
          <p:cNvSpPr/>
          <p:nvPr/>
        </p:nvSpPr>
        <p:spPr>
          <a:xfrm>
            <a:off x="1926336" y="2647284"/>
            <a:ext cx="1618098" cy="673534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</a:t>
            </a:r>
            <a:r>
              <a:rPr lang="en-US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 Νοέμβρη-Αρχές 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410050" y="3846081"/>
            <a:ext cx="1750500" cy="9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</a:p>
          <a:p>
            <a:pPr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Dashboards</a:t>
            </a:r>
            <a:endParaRPr lang="el-GR"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Δεύτερη Παρουσίαση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5462138" y="3275533"/>
            <a:ext cx="239940" cy="954326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7" name="Google Shape;837;p25"/>
          <p:cNvSpPr/>
          <p:nvPr/>
        </p:nvSpPr>
        <p:spPr>
          <a:xfrm>
            <a:off x="4666099" y="2647284"/>
            <a:ext cx="1293251" cy="673534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3669459" y="3957750"/>
            <a:ext cx="1792575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Maps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Directions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7933781" y="3275533"/>
            <a:ext cx="239931" cy="954326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0" name="Google Shape;840;p25"/>
          <p:cNvSpPr/>
          <p:nvPr/>
        </p:nvSpPr>
        <p:spPr>
          <a:xfrm>
            <a:off x="7137727" y="2647284"/>
            <a:ext cx="1293251" cy="673534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8098876" y="4046919"/>
            <a:ext cx="294862" cy="318916"/>
          </a:xfrm>
          <a:custGeom>
            <a:avLst/>
            <a:gdLst/>
            <a:ahLst/>
            <a:cxnLst/>
            <a:rect l="l" t="t" r="r" b="b"/>
            <a:pathLst>
              <a:path w="11312" h="11157" extrusionOk="0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2" name="Google Shape;842;p25"/>
          <p:cNvSpPr/>
          <p:nvPr/>
        </p:nvSpPr>
        <p:spPr>
          <a:xfrm>
            <a:off x="8176449" y="4076532"/>
            <a:ext cx="186243" cy="132060"/>
          </a:xfrm>
          <a:custGeom>
            <a:avLst/>
            <a:gdLst/>
            <a:ahLst/>
            <a:cxnLst/>
            <a:rect l="l" t="t" r="r" b="b"/>
            <a:pathLst>
              <a:path w="7145" h="4620" extrusionOk="0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3" name="Google Shape;843;p25"/>
          <p:cNvSpPr txBox="1"/>
          <p:nvPr/>
        </p:nvSpPr>
        <p:spPr>
          <a:xfrm>
            <a:off x="6258074" y="3957758"/>
            <a:ext cx="1675787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>
              <a:buSzPts val="1200"/>
            </a:pP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</a:t>
            </a: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End-to-End</a:t>
            </a:r>
            <a:r>
              <a:rPr lang="en-US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lang="el-GR"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Τρίτη Παρουσίαση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6930501" y="1603412"/>
            <a:ext cx="318139" cy="327749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5597774" y="4002725"/>
            <a:ext cx="271276" cy="407294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4489047" y="1603055"/>
            <a:ext cx="390667" cy="407292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1809669" y="1735444"/>
            <a:ext cx="390658" cy="407285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7354750" y="491362"/>
            <a:ext cx="1240330" cy="1063217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Google Shape;3762;p12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Δύσκολα Σημεία</a:t>
            </a:r>
            <a:endParaRPr/>
          </a:p>
        </p:txBody>
      </p:sp>
      <p:sp>
        <p:nvSpPr>
          <p:cNvPr id="3763" name="Google Shape;3763;p124"/>
          <p:cNvSpPr txBox="1"/>
          <p:nvPr/>
        </p:nvSpPr>
        <p:spPr>
          <a:xfrm>
            <a:off x="1343575" y="1428700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Ηλίας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4" name="Google Shape;3764;p124"/>
          <p:cNvSpPr txBox="1"/>
          <p:nvPr/>
        </p:nvSpPr>
        <p:spPr>
          <a:xfrm>
            <a:off x="5365850" y="1355788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Κωνσταντίνος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5" name="Google Shape;3765;p124"/>
          <p:cNvSpPr txBox="1"/>
          <p:nvPr/>
        </p:nvSpPr>
        <p:spPr>
          <a:xfrm>
            <a:off x="796375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Εναλλαγή μεταξύ των καταστάσεων “αναζήτησης θέσης” - “επιλογής θέσης” - “διαδρομή προς θέση” στο frontend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Κατάλληλος αλγόριθμος για heatmaps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Σωστός εμπλουτισμός των fake δεδομένων στον context broker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6" name="Google Shape;3766;p124"/>
          <p:cNvSpPr txBox="1"/>
          <p:nvPr/>
        </p:nvSpPr>
        <p:spPr>
          <a:xfrm>
            <a:off x="4818650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125"/>
          <p:cNvSpPr txBox="1">
            <a:spLocks noGrp="1"/>
          </p:cNvSpPr>
          <p:nvPr>
            <p:ph type="title"/>
          </p:nvPr>
        </p:nvSpPr>
        <p:spPr>
          <a:xfrm>
            <a:off x="2297013" y="840250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Ερωτήσεις</a:t>
            </a:r>
            <a:endParaRPr sz="3600"/>
          </a:p>
        </p:txBody>
      </p:sp>
      <p:pic>
        <p:nvPicPr>
          <p:cNvPr id="3772" name="Google Shape;377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0" y="1317700"/>
            <a:ext cx="2812901" cy="2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4"/>
          <p:cNvSpPr txBox="1">
            <a:spLocks noGrp="1"/>
          </p:cNvSpPr>
          <p:nvPr>
            <p:ph type="subTitle" idx="2"/>
          </p:nvPr>
        </p:nvSpPr>
        <p:spPr>
          <a:xfrm>
            <a:off x="720000" y="2172650"/>
            <a:ext cx="25779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Πάνω</a:t>
            </a:r>
            <a:r>
              <a:rPr lang="en-GB" dirty="0"/>
              <a:t> από 30% </a:t>
            </a:r>
            <a:r>
              <a:rPr lang="en-GB" dirty="0" err="1"/>
              <a:t>της</a:t>
            </a:r>
            <a:r>
              <a:rPr lang="en-GB" dirty="0"/>
              <a:t> </a:t>
            </a:r>
            <a:r>
              <a:rPr lang="en-GB" dirty="0" err="1"/>
              <a:t>κίνησης</a:t>
            </a:r>
            <a:r>
              <a:rPr lang="en-GB" dirty="0"/>
              <a:t> π</a:t>
            </a:r>
            <a:r>
              <a:rPr lang="en-GB" dirty="0" err="1"/>
              <a:t>ροέρχετ</a:t>
            </a:r>
            <a:r>
              <a:rPr lang="en-GB" dirty="0"/>
              <a:t>αι από οδηγούς που ψάχνουν θέσεις παρκαρίσματος.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0" name="Google Shape;3540;p114"/>
          <p:cNvSpPr txBox="1">
            <a:spLocks noGrp="1"/>
          </p:cNvSpPr>
          <p:nvPr>
            <p:ph type="subTitle" idx="3"/>
          </p:nvPr>
        </p:nvSpPr>
        <p:spPr>
          <a:xfrm>
            <a:off x="720000" y="15228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Κίνηση</a:t>
            </a:r>
            <a:endParaRPr/>
          </a:p>
        </p:txBody>
      </p:sp>
      <p:sp>
        <p:nvSpPr>
          <p:cNvPr id="3541" name="Google Shape;3541;p114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sz="7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2" name="Google Shape;3542;p114"/>
          <p:cNvSpPr txBox="1">
            <a:spLocks noGrp="1"/>
          </p:cNvSpPr>
          <p:nvPr>
            <p:ph type="subTitle" idx="3"/>
          </p:nvPr>
        </p:nvSpPr>
        <p:spPr>
          <a:xfrm>
            <a:off x="3463200" y="1522800"/>
            <a:ext cx="2928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Χρόνος Εύρεσης Θέσης</a:t>
            </a:r>
            <a:endParaRPr/>
          </a:p>
        </p:txBody>
      </p:sp>
      <p:sp>
        <p:nvSpPr>
          <p:cNvPr id="3543" name="Google Shape;3543;p114"/>
          <p:cNvSpPr txBox="1">
            <a:spLocks noGrp="1"/>
          </p:cNvSpPr>
          <p:nvPr>
            <p:ph type="subTitle" idx="2"/>
          </p:nvPr>
        </p:nvSpPr>
        <p:spPr>
          <a:xfrm>
            <a:off x="3539400" y="2172650"/>
            <a:ext cx="25779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Χρειάζεται 8 λεπτά κατά μέσο όρο για να βρεθεί μία κενή θέση.</a:t>
            </a:r>
            <a:endParaRPr/>
          </a:p>
        </p:txBody>
      </p:sp>
      <p:sp>
        <p:nvSpPr>
          <p:cNvPr id="3544" name="Google Shape;3544;p114"/>
          <p:cNvSpPr/>
          <p:nvPr/>
        </p:nvSpPr>
        <p:spPr>
          <a:xfrm rot="-197465">
            <a:off x="6438060" y="1337004"/>
            <a:ext cx="1285520" cy="128552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85725" dir="8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5" name="Google Shape;3545;p114"/>
          <p:cNvSpPr txBox="1"/>
          <p:nvPr/>
        </p:nvSpPr>
        <p:spPr>
          <a:xfrm>
            <a:off x="7792725" y="1225550"/>
            <a:ext cx="815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955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34%</a:t>
            </a:r>
            <a:endParaRPr sz="20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6" name="Google Shape;3546;p114"/>
          <p:cNvSpPr txBox="1"/>
          <p:nvPr/>
        </p:nvSpPr>
        <p:spPr>
          <a:xfrm>
            <a:off x="7868925" y="15906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cruising</a:t>
            </a:r>
            <a:endParaRPr sz="11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7" name="Google Shape;3547;p114"/>
          <p:cNvSpPr/>
          <p:nvPr/>
        </p:nvSpPr>
        <p:spPr>
          <a:xfrm rot="3361248">
            <a:off x="6438089" y="1337177"/>
            <a:ext cx="1286117" cy="1286117"/>
          </a:xfrm>
          <a:prstGeom prst="blockArc">
            <a:avLst>
              <a:gd name="adj1" fmla="val 12797219"/>
              <a:gd name="adj2" fmla="val 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8" name="Google Shape;3548;p114"/>
          <p:cNvSpPr/>
          <p:nvPr/>
        </p:nvSpPr>
        <p:spPr>
          <a:xfrm rot="3361609">
            <a:off x="6471946" y="1202682"/>
            <a:ext cx="1380804" cy="1380804"/>
          </a:xfrm>
          <a:prstGeom prst="blockArc">
            <a:avLst>
              <a:gd name="adj1" fmla="val 12797219"/>
              <a:gd name="adj2" fmla="val 0"/>
              <a:gd name="adj3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9" name="Google Shape;3549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575" y="2758585"/>
            <a:ext cx="1813415" cy="18134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50" name="Google Shape;3550;p114"/>
          <p:cNvSpPr txBox="1"/>
          <p:nvPr/>
        </p:nvSpPr>
        <p:spPr>
          <a:xfrm>
            <a:off x="1304925" y="3352800"/>
            <a:ext cx="39909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1" name="Google Shape;3551;p114"/>
          <p:cNvSpPr txBox="1"/>
          <p:nvPr/>
        </p:nvSpPr>
        <p:spPr>
          <a:xfrm>
            <a:off x="962025" y="3400425"/>
            <a:ext cx="4838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2" name="Google Shape;3552;p114"/>
          <p:cNvSpPr txBox="1">
            <a:spLocks noGrp="1"/>
          </p:cNvSpPr>
          <p:nvPr>
            <p:ph type="subTitle" idx="3"/>
          </p:nvPr>
        </p:nvSpPr>
        <p:spPr>
          <a:xfrm>
            <a:off x="720000" y="31230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Επιπ</a:t>
            </a:r>
            <a:r>
              <a:rPr lang="en-GB" dirty="0" err="1"/>
              <a:t>τώσεις</a:t>
            </a:r>
            <a:endParaRPr dirty="0"/>
          </a:p>
        </p:txBody>
      </p:sp>
      <p:sp>
        <p:nvSpPr>
          <p:cNvPr id="3553" name="Google Shape;3553;p114"/>
          <p:cNvSpPr txBox="1">
            <a:spLocks noGrp="1"/>
          </p:cNvSpPr>
          <p:nvPr>
            <p:ph type="subTitle" idx="2"/>
          </p:nvPr>
        </p:nvSpPr>
        <p:spPr>
          <a:xfrm>
            <a:off x="720000" y="3696650"/>
            <a:ext cx="54840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Ηχορύπανση για τους κατοίκους.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Μόλυνση από καυσαέρια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Σπατάλη χρόνου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114"/>
          <p:cNvSpPr txBox="1">
            <a:spLocks noGrp="1"/>
          </p:cNvSpPr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Προβλήματα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115"/>
          <p:cNvSpPr txBox="1">
            <a:spLocks noGrp="1"/>
          </p:cNvSpPr>
          <p:nvPr>
            <p:ph type="subTitle" idx="3"/>
          </p:nvPr>
        </p:nvSpPr>
        <p:spPr>
          <a:xfrm>
            <a:off x="720000" y="3123000"/>
            <a:ext cx="3782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rPr lang="en-GB" sz="1700" b="0" i="1">
                <a:solidFill>
                  <a:srgbClr val="000000"/>
                </a:solidFill>
              </a:rPr>
              <a:t>LoRa Parking Sensor S-LG-I3</a:t>
            </a:r>
            <a:endParaRPr sz="1700" b="0" i="1"/>
          </a:p>
        </p:txBody>
      </p:sp>
      <p:sp>
        <p:nvSpPr>
          <p:cNvPr id="3560" name="Google Shape;3560;p115"/>
          <p:cNvSpPr txBox="1">
            <a:spLocks noGrp="1"/>
          </p:cNvSpPr>
          <p:nvPr>
            <p:ph type="subTitle" idx="2"/>
          </p:nvPr>
        </p:nvSpPr>
        <p:spPr>
          <a:xfrm>
            <a:off x="720000" y="3696656"/>
            <a:ext cx="341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Ανίχνευση παρκαρισμένου οχήματος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Μετρήσεις θερμοκρασίας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Αισθητήρας Bluetooth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3561;p115"/>
          <p:cNvSpPr txBox="1">
            <a:spLocks noGrp="1"/>
          </p:cNvSpPr>
          <p:nvPr>
            <p:ph type="subTitle" idx="4"/>
          </p:nvPr>
        </p:nvSpPr>
        <p:spPr>
          <a:xfrm>
            <a:off x="3672293" y="154185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3562" name="Google Shape;3562;p1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On street Parking</a:t>
            </a:r>
            <a:endParaRPr/>
          </a:p>
        </p:txBody>
      </p:sp>
      <p:sp>
        <p:nvSpPr>
          <p:cNvPr id="3563" name="Google Shape;3563;p115"/>
          <p:cNvSpPr txBox="1">
            <a:spLocks noGrp="1"/>
          </p:cNvSpPr>
          <p:nvPr>
            <p:ph type="subTitle" idx="1"/>
          </p:nvPr>
        </p:nvSpPr>
        <p:spPr>
          <a:xfrm>
            <a:off x="3672300" y="2191704"/>
            <a:ext cx="27420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Τοποθέτηση αισθητήρων σε θέσεις παρκαρίσματος. Ενημέρωση των οδηγών για ελεύθερες θέσεις και λοιπές πληροφορίες.</a:t>
            </a:r>
            <a:endParaRPr/>
          </a:p>
        </p:txBody>
      </p:sp>
      <p:sp>
        <p:nvSpPr>
          <p:cNvPr id="3564" name="Google Shape;3564;p115"/>
          <p:cNvSpPr txBox="1">
            <a:spLocks noGrp="1"/>
          </p:cNvSpPr>
          <p:nvPr>
            <p:ph type="subTitle" idx="2"/>
          </p:nvPr>
        </p:nvSpPr>
        <p:spPr>
          <a:xfrm>
            <a:off x="720000" y="2191703"/>
            <a:ext cx="2742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Βοήθεια στους Οδηγούς να βρουν θέσεις παρκαρίσματος μέσα στην πόλη.</a:t>
            </a:r>
            <a:endParaRPr/>
          </a:p>
        </p:txBody>
      </p:sp>
      <p:sp>
        <p:nvSpPr>
          <p:cNvPr id="3565" name="Google Shape;3565;p115"/>
          <p:cNvSpPr txBox="1">
            <a:spLocks noGrp="1"/>
          </p:cNvSpPr>
          <p:nvPr>
            <p:ph type="subTitle" idx="3"/>
          </p:nvPr>
        </p:nvSpPr>
        <p:spPr>
          <a:xfrm>
            <a:off x="720000" y="154185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Σκοπός</a:t>
            </a:r>
            <a:endParaRPr/>
          </a:p>
        </p:txBody>
      </p:sp>
      <p:grpSp>
        <p:nvGrpSpPr>
          <p:cNvPr id="3566" name="Google Shape;3566;p11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3567" name="Google Shape;3567;p11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3568" name="Google Shape;3568;p11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1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1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1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1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1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1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1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6" name="Google Shape;3576;p115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7" name="Google Shape;3577;p11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3578" name="Google Shape;3578;p115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15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15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5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5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5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5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5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5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5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5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5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5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5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5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5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5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5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5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5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5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5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15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15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5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5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5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5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6" name="Google Shape;3606;p11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3607" name="Google Shape;3607;p115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5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5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5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5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5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5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5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5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5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15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15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5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5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5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5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5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5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5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5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5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5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5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5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5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5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5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5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5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5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5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5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5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5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5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5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5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5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5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5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5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5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9" name="Google Shape;364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00" y="3135806"/>
            <a:ext cx="2212912" cy="1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0" name="Google Shape;3650;p115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 i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https://market.thingpark.com/lorawan-smart-parking-sensor-cicicom-sl-g-i3.html</a:t>
            </a:r>
            <a:endParaRPr sz="7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116"/>
          <p:cNvSpPr txBox="1">
            <a:spLocks noGrp="1"/>
          </p:cNvSpPr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Λειτουργίες</a:t>
            </a:r>
            <a:endParaRPr/>
          </a:p>
        </p:txBody>
      </p:sp>
      <p:sp>
        <p:nvSpPr>
          <p:cNvPr id="3656" name="Google Shape;3656;p116"/>
          <p:cNvSpPr txBox="1">
            <a:spLocks noGrp="1"/>
          </p:cNvSpPr>
          <p:nvPr>
            <p:ph type="subTitle" idx="2"/>
          </p:nvPr>
        </p:nvSpPr>
        <p:spPr>
          <a:xfrm>
            <a:off x="664875" y="1177912"/>
            <a:ext cx="7814400" cy="34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Προβολή ελεύθερων θέσεων παρκαρίσματος.</a:t>
            </a:r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Επιλογή θέσεων ανάλογα με προτιμήσεις ( ελεύθερες, </a:t>
            </a:r>
            <a:r>
              <a:rPr lang="el-GR" sz="1500" b="1" dirty="0" err="1"/>
              <a:t>ΑμεΑ</a:t>
            </a:r>
            <a:r>
              <a:rPr lang="el-GR" sz="1500" b="1" dirty="0"/>
              <a:t>, σκιά, απόσταση)</a:t>
            </a:r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Ενημέρωση για θέσεις που πρόκειται να ελευθερωθούν</a:t>
            </a:r>
          </a:p>
          <a:p>
            <a:pPr marL="342900" indent="-260350">
              <a:lnSpc>
                <a:spcPts val="3300"/>
              </a:lnSpc>
              <a:buSzPts val="1500"/>
              <a:buFont typeface="Open Sans"/>
              <a:buChar char="●"/>
            </a:pPr>
            <a:r>
              <a:rPr lang="el-GR" sz="1500" b="1" dirty="0"/>
              <a:t>Δυνατότητα Κράτησης θέσης. </a:t>
            </a:r>
            <a:endParaRPr sz="1500" dirty="0"/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Οδηγίες για καθοδήγηση στην επιλεγμένη θέση.</a:t>
            </a:r>
            <a:endParaRPr sz="1500" b="1" dirty="0"/>
          </a:p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Διαγράμματα</a:t>
            </a:r>
            <a:endParaRPr sz="1500"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Ζωντανή θερμοκρασία και τάση αισθητήρων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1" dirty="0"/>
              <a:t>Heatmap </a:t>
            </a:r>
            <a:r>
              <a:rPr lang="el-GR" b="1" dirty="0"/>
              <a:t>τωρινής θερμοκρασίας Πάτρας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Μέση θερμοκρασία Πάτρας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Συχνότητα χρήσης θέσεων στάθμευσης</a:t>
            </a:r>
            <a:endParaRPr b="1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b="1" dirty="0"/>
          </a:p>
        </p:txBody>
      </p:sp>
      <p:grpSp>
        <p:nvGrpSpPr>
          <p:cNvPr id="3658" name="Google Shape;3658;p116"/>
          <p:cNvGrpSpPr/>
          <p:nvPr/>
        </p:nvGrpSpPr>
        <p:grpSpPr>
          <a:xfrm>
            <a:off x="7127426" y="440530"/>
            <a:ext cx="1406677" cy="1250385"/>
            <a:chOff x="4592964" y="1289643"/>
            <a:chExt cx="1289347" cy="1142948"/>
          </a:xfrm>
        </p:grpSpPr>
        <p:sp>
          <p:nvSpPr>
            <p:cNvPr id="3659" name="Google Shape;3659;p116"/>
            <p:cNvSpPr/>
            <p:nvPr/>
          </p:nvSpPr>
          <p:spPr>
            <a:xfrm>
              <a:off x="4738148" y="1344020"/>
              <a:ext cx="837734" cy="830307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16"/>
            <p:cNvSpPr/>
            <p:nvPr/>
          </p:nvSpPr>
          <p:spPr>
            <a:xfrm>
              <a:off x="5473327" y="1289643"/>
              <a:ext cx="90841" cy="90841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16"/>
            <p:cNvSpPr/>
            <p:nvPr/>
          </p:nvSpPr>
          <p:spPr>
            <a:xfrm>
              <a:off x="4657231" y="2036564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16"/>
            <p:cNvSpPr/>
            <p:nvPr/>
          </p:nvSpPr>
          <p:spPr>
            <a:xfrm>
              <a:off x="4652897" y="2032860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16"/>
            <p:cNvSpPr/>
            <p:nvPr/>
          </p:nvSpPr>
          <p:spPr>
            <a:xfrm>
              <a:off x="4657231" y="2123056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16"/>
            <p:cNvSpPr/>
            <p:nvPr/>
          </p:nvSpPr>
          <p:spPr>
            <a:xfrm>
              <a:off x="4652897" y="2118722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16"/>
            <p:cNvSpPr/>
            <p:nvPr/>
          </p:nvSpPr>
          <p:spPr>
            <a:xfrm>
              <a:off x="4596687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16"/>
            <p:cNvSpPr/>
            <p:nvPr/>
          </p:nvSpPr>
          <p:spPr>
            <a:xfrm>
              <a:off x="4592964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16"/>
            <p:cNvSpPr/>
            <p:nvPr/>
          </p:nvSpPr>
          <p:spPr>
            <a:xfrm>
              <a:off x="4683179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16"/>
            <p:cNvSpPr/>
            <p:nvPr/>
          </p:nvSpPr>
          <p:spPr>
            <a:xfrm>
              <a:off x="4679456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16"/>
            <p:cNvSpPr/>
            <p:nvPr/>
          </p:nvSpPr>
          <p:spPr>
            <a:xfrm>
              <a:off x="4675752" y="2115018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16"/>
            <p:cNvSpPr/>
            <p:nvPr/>
          </p:nvSpPr>
          <p:spPr>
            <a:xfrm>
              <a:off x="4671436" y="2111017"/>
              <a:ext cx="32132" cy="31817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16"/>
            <p:cNvSpPr/>
            <p:nvPr/>
          </p:nvSpPr>
          <p:spPr>
            <a:xfrm>
              <a:off x="4614596" y="2053862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16"/>
            <p:cNvSpPr/>
            <p:nvPr/>
          </p:nvSpPr>
          <p:spPr>
            <a:xfrm>
              <a:off x="4610263" y="2050010"/>
              <a:ext cx="32151" cy="31669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16"/>
            <p:cNvSpPr/>
            <p:nvPr/>
          </p:nvSpPr>
          <p:spPr>
            <a:xfrm>
              <a:off x="4675752" y="2053862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16"/>
            <p:cNvSpPr/>
            <p:nvPr/>
          </p:nvSpPr>
          <p:spPr>
            <a:xfrm>
              <a:off x="4671436" y="2050010"/>
              <a:ext cx="32132" cy="31669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16"/>
            <p:cNvSpPr/>
            <p:nvPr/>
          </p:nvSpPr>
          <p:spPr>
            <a:xfrm>
              <a:off x="4614596" y="2115018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16"/>
            <p:cNvSpPr/>
            <p:nvPr/>
          </p:nvSpPr>
          <p:spPr>
            <a:xfrm>
              <a:off x="4610263" y="2111017"/>
              <a:ext cx="32151" cy="31817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16"/>
            <p:cNvSpPr/>
            <p:nvPr/>
          </p:nvSpPr>
          <p:spPr>
            <a:xfrm>
              <a:off x="5151456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16"/>
            <p:cNvSpPr/>
            <p:nvPr/>
          </p:nvSpPr>
          <p:spPr>
            <a:xfrm>
              <a:off x="5132305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116"/>
            <p:cNvSpPr/>
            <p:nvPr/>
          </p:nvSpPr>
          <p:spPr>
            <a:xfrm>
              <a:off x="5128601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16"/>
            <p:cNvSpPr/>
            <p:nvPr/>
          </p:nvSpPr>
          <p:spPr>
            <a:xfrm>
              <a:off x="5132935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16"/>
            <p:cNvSpPr/>
            <p:nvPr/>
          </p:nvSpPr>
          <p:spPr>
            <a:xfrm>
              <a:off x="5128601" y="1668966"/>
              <a:ext cx="738874" cy="71691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16"/>
            <p:cNvSpPr/>
            <p:nvPr/>
          </p:nvSpPr>
          <p:spPr>
            <a:xfrm>
              <a:off x="5339885" y="2386235"/>
              <a:ext cx="236019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16"/>
            <p:cNvSpPr/>
            <p:nvPr/>
          </p:nvSpPr>
          <p:spPr>
            <a:xfrm>
              <a:off x="5336181" y="2381919"/>
              <a:ext cx="243427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16"/>
            <p:cNvSpPr/>
            <p:nvPr/>
          </p:nvSpPr>
          <p:spPr>
            <a:xfrm>
              <a:off x="5380668" y="2424535"/>
              <a:ext cx="155086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16"/>
            <p:cNvSpPr/>
            <p:nvPr/>
          </p:nvSpPr>
          <p:spPr>
            <a:xfrm>
              <a:off x="5279341" y="1806130"/>
              <a:ext cx="416404" cy="416385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16"/>
            <p:cNvSpPr/>
            <p:nvPr/>
          </p:nvSpPr>
          <p:spPr>
            <a:xfrm>
              <a:off x="5245374" y="1802277"/>
              <a:ext cx="484354" cy="424571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16"/>
            <p:cNvSpPr/>
            <p:nvPr/>
          </p:nvSpPr>
          <p:spPr>
            <a:xfrm>
              <a:off x="5328773" y="1869767"/>
              <a:ext cx="317544" cy="289282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16"/>
            <p:cNvSpPr/>
            <p:nvPr/>
          </p:nvSpPr>
          <p:spPr>
            <a:xfrm>
              <a:off x="5339274" y="1866044"/>
              <a:ext cx="296542" cy="296561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16"/>
            <p:cNvSpPr/>
            <p:nvPr/>
          </p:nvSpPr>
          <p:spPr>
            <a:xfrm>
              <a:off x="5387465" y="1914235"/>
              <a:ext cx="200183" cy="200794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16"/>
            <p:cNvSpPr/>
            <p:nvPr/>
          </p:nvSpPr>
          <p:spPr>
            <a:xfrm>
              <a:off x="5383131" y="1923051"/>
              <a:ext cx="208832" cy="183329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16"/>
            <p:cNvSpPr/>
            <p:nvPr/>
          </p:nvSpPr>
          <p:spPr>
            <a:xfrm>
              <a:off x="5436878" y="1963667"/>
              <a:ext cx="101341" cy="101323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16"/>
            <p:cNvSpPr/>
            <p:nvPr/>
          </p:nvSpPr>
          <p:spPr>
            <a:xfrm>
              <a:off x="5433174" y="1959963"/>
              <a:ext cx="108749" cy="109361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16"/>
            <p:cNvSpPr/>
            <p:nvPr/>
          </p:nvSpPr>
          <p:spPr>
            <a:xfrm>
              <a:off x="5342367" y="1850098"/>
              <a:ext cx="148271" cy="169791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16"/>
            <p:cNvSpPr/>
            <p:nvPr/>
          </p:nvSpPr>
          <p:spPr>
            <a:xfrm>
              <a:off x="5302825" y="1811556"/>
              <a:ext cx="56856" cy="55301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16"/>
            <p:cNvSpPr/>
            <p:nvPr/>
          </p:nvSpPr>
          <p:spPr>
            <a:xfrm>
              <a:off x="5300343" y="1808352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16"/>
            <p:cNvSpPr/>
            <p:nvPr/>
          </p:nvSpPr>
          <p:spPr>
            <a:xfrm>
              <a:off x="5317642" y="1828373"/>
              <a:ext cx="56856" cy="55616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16"/>
            <p:cNvSpPr/>
            <p:nvPr/>
          </p:nvSpPr>
          <p:spPr>
            <a:xfrm>
              <a:off x="5315178" y="1825651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2403C1-3083-F1ED-BF10-D7D3424A15D1}"/>
              </a:ext>
            </a:extLst>
          </p:cNvPr>
          <p:cNvSpPr txBox="1"/>
          <p:nvPr/>
        </p:nvSpPr>
        <p:spPr>
          <a:xfrm>
            <a:off x="5010282" y="3326951"/>
            <a:ext cx="35238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45000"/>
              <a:buFont typeface="Arial" panose="020B0604020202020204" pitchFamily="34" charset="0"/>
              <a:buChar char="•"/>
            </a:pP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 - </a:t>
            </a:r>
            <a:r>
              <a:rPr lang="el-GR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Ειδοποιήσεις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Πτώση τάσης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Υπερθέρμανση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Παράνομη στάθμευση σε θέση ΑΜΕΑ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Πιθανό </a:t>
            </a:r>
            <a:r>
              <a:rPr lang="el-GR" sz="1200" dirty="0" err="1"/>
              <a:t>διπλοπαρκάρισμα</a:t>
            </a:r>
            <a:endParaRPr lang="el-G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5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Αρχιτεκτονική</a:t>
            </a:r>
            <a:endParaRPr/>
          </a:p>
        </p:txBody>
      </p:sp>
      <p:grpSp>
        <p:nvGrpSpPr>
          <p:cNvPr id="3703" name="Google Shape;3703;p117"/>
          <p:cNvGrpSpPr/>
          <p:nvPr/>
        </p:nvGrpSpPr>
        <p:grpSpPr>
          <a:xfrm>
            <a:off x="7646788" y="443725"/>
            <a:ext cx="834721" cy="751858"/>
            <a:chOff x="6544194" y="2365864"/>
            <a:chExt cx="529544" cy="478038"/>
          </a:xfrm>
        </p:grpSpPr>
        <p:sp>
          <p:nvSpPr>
            <p:cNvPr id="3704" name="Google Shape;3704;p117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17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17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17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17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17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17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17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17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17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B25CDE-190E-683C-CF48-4B26BFE7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2" y="1279560"/>
            <a:ext cx="8343901" cy="361915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11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41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Simulation</a:t>
            </a:r>
            <a:endParaRPr/>
          </a:p>
        </p:txBody>
      </p:sp>
      <p:pic>
        <p:nvPicPr>
          <p:cNvPr id="3720" name="Google Shape;37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" y="1313675"/>
            <a:ext cx="4019550" cy="2009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1" name="Google Shape;3721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22925"/>
            <a:ext cx="4019550" cy="2009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2" name="Google Shape;3722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75" y="2148400"/>
            <a:ext cx="28194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118"/>
          <p:cNvSpPr txBox="1"/>
          <p:nvPr/>
        </p:nvSpPr>
        <p:spPr>
          <a:xfrm>
            <a:off x="913325" y="3709000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meteo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l-G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Κίνηση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στην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π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εριοχή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(tom tom)</a:t>
            </a:r>
            <a:endParaRPr lang="el-G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Χρόνος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ήδη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κα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τειλημμένη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όστ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αση από “Hot-spots”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l-G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Επίπεδο Αιχμής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4" name="Google Shape;3724;p118"/>
          <p:cNvSpPr txBox="1"/>
          <p:nvPr/>
        </p:nvSpPr>
        <p:spPr>
          <a:xfrm>
            <a:off x="624725" y="3264150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Διαθεσιμότητα Θέσεων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5" name="Google Shape;3725;p118"/>
          <p:cNvSpPr txBox="1"/>
          <p:nvPr/>
        </p:nvSpPr>
        <p:spPr>
          <a:xfrm>
            <a:off x="4900875" y="1618638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Θερμοκρασία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6" name="Google Shape;3726;p118"/>
          <p:cNvSpPr txBox="1"/>
          <p:nvPr/>
        </p:nvSpPr>
        <p:spPr>
          <a:xfrm>
            <a:off x="5170725" y="862575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Πραγματικές τοποθεσίες αισθητήρων από το </a:t>
            </a:r>
            <a:r>
              <a:rPr lang="en-GB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Patras Smart City API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1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Parking Spot Selection</a:t>
            </a:r>
            <a:endParaRPr/>
          </a:p>
        </p:txBody>
      </p:sp>
      <p:sp>
        <p:nvSpPr>
          <p:cNvPr id="3732" name="Google Shape;3732;p119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12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555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Navigation</a:t>
            </a:r>
            <a:endParaRPr/>
          </a:p>
        </p:txBody>
      </p:sp>
      <p:sp>
        <p:nvSpPr>
          <p:cNvPr id="3738" name="Google Shape;3738;p120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12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App Demo - Admin Dashboard</a:t>
            </a:r>
            <a:endParaRPr dirty="0"/>
          </a:p>
        </p:txBody>
      </p:sp>
      <p:sp>
        <p:nvSpPr>
          <p:cNvPr id="3744" name="Google Shape;3744;p121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 (or images)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369</Words>
  <Application>Microsoft Office PowerPoint</Application>
  <PresentationFormat>On-screen Show (16:9)</PresentationFormat>
  <Paragraphs>99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Open Sans</vt:lpstr>
      <vt:lpstr>Arial</vt:lpstr>
      <vt:lpstr>Nunito Light</vt:lpstr>
      <vt:lpstr>Sora</vt:lpstr>
      <vt:lpstr>Fira Sans Extra Condensed</vt:lpstr>
      <vt:lpstr>Roboto</vt:lpstr>
      <vt:lpstr>Simple Light</vt:lpstr>
      <vt:lpstr>Software Engineering Business Plan by Slidesgo</vt:lpstr>
      <vt:lpstr>Software Engineering Business Plan by Slidesgo</vt:lpstr>
      <vt:lpstr>Software Engineering Business Plan by Slidesgo</vt:lpstr>
      <vt:lpstr>Software Engineering Business Plan by Slidesgo</vt:lpstr>
      <vt:lpstr>Software Engineering Business Plan by Slidesgo</vt:lpstr>
      <vt:lpstr>Smart city Parking</vt:lpstr>
      <vt:lpstr>Summary - Προβλήματα</vt:lpstr>
      <vt:lpstr>Summary - On street Parking</vt:lpstr>
      <vt:lpstr>Summary - Λειτουργίες</vt:lpstr>
      <vt:lpstr>Summary - Αρχιτεκτονική</vt:lpstr>
      <vt:lpstr>Simulation</vt:lpstr>
      <vt:lpstr>App Demo - Parking Spot Selection</vt:lpstr>
      <vt:lpstr>App Demo - Navigation</vt:lpstr>
      <vt:lpstr>App Demo - Admin Dashboard</vt:lpstr>
      <vt:lpstr>App Demo- Alerts</vt:lpstr>
      <vt:lpstr>App Demo - Alerts</vt:lpstr>
      <vt:lpstr>Κατανομή Δουλειάς</vt:lpstr>
      <vt:lpstr>Χρονοδιάγραμμα</vt:lpstr>
      <vt:lpstr>Δύσκολα Σημεία</vt:lpstr>
      <vt:lpstr>Ερωτήσεις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Parking</dc:title>
  <cp:lastModifiedBy>ΣΤΑΥΡΟΠΟΥΛΟΣ ΚΩΝΣΤΑΝΤΙΝΟΣ</cp:lastModifiedBy>
  <cp:revision>3</cp:revision>
  <dcterms:modified xsi:type="dcterms:W3CDTF">2025-02-12T23:54:25Z</dcterms:modified>
</cp:coreProperties>
</file>